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7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0" autoAdjust="0"/>
    <p:restoredTop sz="94697" autoAdjust="0"/>
  </p:normalViewPr>
  <p:slideViewPr>
    <p:cSldViewPr>
      <p:cViewPr varScale="1">
        <p:scale>
          <a:sx n="66" d="100"/>
          <a:sy n="66" d="100"/>
        </p:scale>
        <p:origin x="-1276" y="-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3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57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950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011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872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610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85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902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306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328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61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FD5D-FBEC-453C-ACAB-FA01600EDE70}" type="datetimeFigureOut">
              <a:rPr lang="en-US" smtClean="0"/>
              <a:t>4/18/2022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EB364-58F5-4A78-8F29-405C597F1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909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4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4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4.png"/><Relationship Id="rId5" Type="http://schemas.openxmlformats.org/officeDocument/2006/relationships/image" Target="../media/image11.gif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4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4.png"/><Relationship Id="rId5" Type="http://schemas.openxmlformats.org/officeDocument/2006/relationships/image" Target="../media/image15.jfif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4.pn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4.png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55"/>
            <a:ext cx="9144000" cy="2857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900" y="210454"/>
            <a:ext cx="3808195" cy="91440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90" y="1671006"/>
            <a:ext cx="1870910" cy="1029001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58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04"/>
    </mc:Choice>
    <mc:Fallback>
      <p:transition spd="slow" advTm="15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736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343400"/>
            <a:ext cx="2358621" cy="235401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9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35"/>
    </mc:Choice>
    <mc:Fallback>
      <p:transition spd="slow" advTm="12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714375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905000"/>
            <a:ext cx="1924050" cy="35814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45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47"/>
    </mc:Choice>
    <mc:Fallback>
      <p:transition spd="slow" advTm="15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35"/>
    </mc:Choice>
    <mc:Fallback>
      <p:transition spd="slow" advTm="11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76" y="0"/>
            <a:ext cx="44958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76" y="2514600"/>
            <a:ext cx="1397000" cy="24384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449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4"/>
    </mc:Choice>
    <mc:Fallback>
      <p:transition spd="slow" advTm="10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5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33"/>
    </mc:Choice>
    <mc:Fallback>
      <p:transition spd="slow" advTm="15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18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99"/>
    </mc:Choice>
    <mc:Fallback>
      <p:transition spd="slow" advTm="15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714375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0025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8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79"/>
    </mc:Choice>
    <mc:Fallback>
      <p:transition spd="slow" advTm="1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58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30"/>
    </mc:Choice>
    <mc:Fallback>
      <p:transition spd="slow" advTm="13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17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25"/>
    </mc:Choice>
    <mc:Fallback>
      <p:transition spd="slow" advTm="12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Office PowerPoint</Application>
  <PresentationFormat>On-screen Show (4:3)</PresentationFormat>
  <Paragraphs>0</Paragraphs>
  <Slides>10</Slides>
  <Notes>0</Notes>
  <HiddenSlides>0</HiddenSlides>
  <MMClips>10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Kenan Marel Ybanez</dc:creator>
  <cp:lastModifiedBy>Kenan Marel Ybanez</cp:lastModifiedBy>
  <cp:revision>4</cp:revision>
  <dcterms:created xsi:type="dcterms:W3CDTF">2022-04-18T14:58:50Z</dcterms:created>
  <dcterms:modified xsi:type="dcterms:W3CDTF">2022-04-18T15:52:23Z</dcterms:modified>
</cp:coreProperties>
</file>