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1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9C664C-5252-488D-8B27-D39783B8487F}" v="669" dt="2023-04-02T08:25:47.398"/>
    <p1510:client id="{EDCC3287-9AA4-4E19-A224-9B7B33EFB45A}" v="342" dt="2023-04-02T08:48:24.699"/>
    <p1510:client id="{F4B25219-A60F-49EA-9A8C-5F293B148714}" v="1098" dt="2023-04-03T21:19:50.1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402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715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487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82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76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48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077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428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1432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214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190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4704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093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76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26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4695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01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773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sv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svg"/><Relationship Id="rId10" Type="http://schemas.openxmlformats.org/officeDocument/2006/relationships/image" Target="../media/image21.sv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2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4.svg"/><Relationship Id="rId7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10" Type="http://schemas.openxmlformats.org/officeDocument/2006/relationships/image" Target="../media/image30.sv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7" Type="http://schemas.openxmlformats.org/officeDocument/2006/relationships/image" Target="../media/image23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 descr="A picture containing shape&#10;&#10;Description automatically generated">
            <a:extLst>
              <a:ext uri="{FF2B5EF4-FFF2-40B4-BE49-F238E27FC236}">
                <a16:creationId xmlns:a16="http://schemas.microsoft.com/office/drawing/2014/main" id="{97F9A2F9-251C-3D6D-9DFE-76D4A54C1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1" y="-412"/>
            <a:ext cx="11024558" cy="6858824"/>
          </a:xfrm>
          <a:prstGeom prst="rect">
            <a:avLst/>
          </a:prstGeom>
        </p:spPr>
      </p:pic>
      <p:pic>
        <p:nvPicPr>
          <p:cNvPr id="4" name="Graphic 4" descr="A male wearing long sleeves">
            <a:extLst>
              <a:ext uri="{FF2B5EF4-FFF2-40B4-BE49-F238E27FC236}">
                <a16:creationId xmlns:a16="http://schemas.microsoft.com/office/drawing/2014/main" id="{E88E53C6-18D1-D1F3-7A8B-E64C72D95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42787" y="4361192"/>
            <a:ext cx="801178" cy="2190032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F5CD1E7F-3BD9-D046-8092-BAC67C2144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250" b="19820"/>
          <a:stretch/>
        </p:blipFill>
        <p:spPr>
          <a:xfrm>
            <a:off x="3186022" y="4026939"/>
            <a:ext cx="529125" cy="570194"/>
          </a:xfrm>
          <a:prstGeom prst="ellipse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02D23C26-92D0-BA37-60B4-97A2C8CBC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63460" y="-209969"/>
            <a:ext cx="10515600" cy="1569977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>
                <a:solidFill>
                  <a:srgbClr val="FFC000"/>
                </a:solidFill>
                <a:latin typeface="Times"/>
                <a:cs typeface="Calibri Light"/>
              </a:rPr>
              <a:t>FAMILY TREE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874C8F8-CA76-87A4-E8BB-139EBB823DE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80439" y="1019565"/>
            <a:ext cx="4332618" cy="57463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buNone/>
            </a:pPr>
            <a:r>
              <a:rPr lang="en-US" b="1" dirty="0">
                <a:latin typeface="Times"/>
                <a:cs typeface="Calibri"/>
              </a:rPr>
              <a:t>I am honored today to speak about my family tree , I am reminded of the importance of family and the uniqueness connection that we share with our loved ones. Our family tree is a living testament to the generations that have come before us and the legacy that they have left behind . Through the stories and memories that have been passed down from our ancestors.</a:t>
            </a:r>
            <a:endParaRPr lang="en-US" b="1">
              <a:latin typeface="Corbel"/>
              <a:cs typeface="Calibri"/>
            </a:endParaRP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9B7BC702-257E-4C40-3F58-727CCCDC42F5}"/>
              </a:ext>
            </a:extLst>
          </p:cNvPr>
          <p:cNvSpPr/>
          <p:nvPr/>
        </p:nvSpPr>
        <p:spPr>
          <a:xfrm>
            <a:off x="3120486" y="3011758"/>
            <a:ext cx="2573545" cy="1020791"/>
          </a:xfrm>
          <a:prstGeom prst="cloud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Hi, I'm </a:t>
            </a:r>
            <a:r>
              <a:rPr lang="en-US" dirty="0" err="1">
                <a:cs typeface="Calibri"/>
              </a:rPr>
              <a:t>Hassanor</a:t>
            </a:r>
            <a:r>
              <a:rPr lang="en-US" dirty="0">
                <a:cs typeface="Calibri"/>
              </a:rPr>
              <a:t> G. </a:t>
            </a:r>
            <a:r>
              <a:rPr lang="en-US" dirty="0" err="1">
                <a:cs typeface="Calibri"/>
              </a:rPr>
              <a:t>Saanoding</a:t>
            </a:r>
            <a:r>
              <a:rPr lang="en-US" dirty="0">
                <a:cs typeface="Calibri"/>
              </a:rPr>
              <a:t> </a:t>
            </a:r>
          </a:p>
        </p:txBody>
      </p:sp>
      <p:pic>
        <p:nvPicPr>
          <p:cNvPr id="3" name="Graphic 4" descr="Dog with solid fill">
            <a:extLst>
              <a:ext uri="{FF2B5EF4-FFF2-40B4-BE49-F238E27FC236}">
                <a16:creationId xmlns:a16="http://schemas.microsoft.com/office/drawing/2014/main" id="{683BB93F-1356-7EE3-436A-CC36CC4CAF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99140" y="573225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8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6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2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grpSp>
        <p:nvGrpSpPr>
          <p:cNvPr id="34" name="Group 24">
            <a:extLst>
              <a:ext uri="{FF2B5EF4-FFF2-40B4-BE49-F238E27FC236}">
                <a16:creationId xmlns:a16="http://schemas.microsoft.com/office/drawing/2014/main" id="{DD65B30C-427F-449E-B039-E288E85D8A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26" name="Freeform 6">
              <a:extLst>
                <a:ext uri="{FF2B5EF4-FFF2-40B4-BE49-F238E27FC236}">
                  <a16:creationId xmlns:a16="http://schemas.microsoft.com/office/drawing/2014/main" id="{9F47D947-83F7-46E3-872B-0777122A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60C7B45B-6634-46FA-862D-B86F1C3C5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8" name="Freeform 8">
              <a:extLst>
                <a:ext uri="{FF2B5EF4-FFF2-40B4-BE49-F238E27FC236}">
                  <a16:creationId xmlns:a16="http://schemas.microsoft.com/office/drawing/2014/main" id="{C7504CC0-DD94-4ED9-ADC9-6FE7AEA33F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9" name="Freeform 9">
              <a:extLst>
                <a:ext uri="{FF2B5EF4-FFF2-40B4-BE49-F238E27FC236}">
                  <a16:creationId xmlns:a16="http://schemas.microsoft.com/office/drawing/2014/main" id="{64268326-B6DD-4E00-9788-6C319279A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0" name="Freeform 10">
              <a:extLst>
                <a:ext uri="{FF2B5EF4-FFF2-40B4-BE49-F238E27FC236}">
                  <a16:creationId xmlns:a16="http://schemas.microsoft.com/office/drawing/2014/main" id="{92C7B3DE-DB23-4AAC-B142-C803C0C0A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1" name="Freeform 11">
              <a:extLst>
                <a:ext uri="{FF2B5EF4-FFF2-40B4-BE49-F238E27FC236}">
                  <a16:creationId xmlns:a16="http://schemas.microsoft.com/office/drawing/2014/main" id="{1EEF04DC-4E0D-4127-A98D-EA81C3B2D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084966D2-3C9B-4F47-8231-1DEC33D3BD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6066" y="321734"/>
            <a:ext cx="11074201" cy="6214533"/>
          </a:xfrm>
          <a:custGeom>
            <a:avLst/>
            <a:gdLst>
              <a:gd name="connsiteX0" fmla="*/ 815396 w 11074201"/>
              <a:gd name="connsiteY0" fmla="*/ 0 h 6214533"/>
              <a:gd name="connsiteX1" fmla="*/ 11074201 w 11074201"/>
              <a:gd name="connsiteY1" fmla="*/ 0 h 6214533"/>
              <a:gd name="connsiteX2" fmla="*/ 11074201 w 11074201"/>
              <a:gd name="connsiteY2" fmla="*/ 6214533 h 6214533"/>
              <a:gd name="connsiteX3" fmla="*/ 1498193 w 11074201"/>
              <a:gd name="connsiteY3" fmla="*/ 6214533 h 6214533"/>
              <a:gd name="connsiteX4" fmla="*/ 0 w 11074201"/>
              <a:gd name="connsiteY4" fmla="*/ 4992543 h 6214533"/>
              <a:gd name="connsiteX5" fmla="*/ 433971 w 11074201"/>
              <a:gd name="connsiteY5" fmla="*/ 2335405 h 6214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074201" h="6214533">
                <a:moveTo>
                  <a:pt x="815396" y="0"/>
                </a:moveTo>
                <a:lnTo>
                  <a:pt x="11074201" y="0"/>
                </a:lnTo>
                <a:lnTo>
                  <a:pt x="11074201" y="6214533"/>
                </a:lnTo>
                <a:lnTo>
                  <a:pt x="1498193" y="6214533"/>
                </a:lnTo>
                <a:lnTo>
                  <a:pt x="0" y="4992543"/>
                </a:lnTo>
                <a:cubicBezTo>
                  <a:pt x="141071" y="4106831"/>
                  <a:pt x="287521" y="3221118"/>
                  <a:pt x="433971" y="2335405"/>
                </a:cubicBezTo>
                <a:close/>
              </a:path>
            </a:pathLst>
          </a:custGeom>
          <a:solidFill>
            <a:srgbClr val="FFFFFF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  <a:tileRect/>
            </a:gra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2821EE2F-33C9-E6DD-3D4B-B3AD59EBF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5984" y="974724"/>
            <a:ext cx="4238286" cy="4899025"/>
          </a:xfrm>
        </p:spPr>
        <p:txBody>
          <a:bodyPr>
            <a:normAutofit/>
          </a:bodyPr>
          <a:lstStyle/>
          <a:p>
            <a:pPr defTabSz="668244"/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They are my parents. She is </a:t>
            </a:r>
            <a:r>
              <a:rPr lang="en-US" sz="2306" b="1" kern="1200" cap="none" err="1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Sittie</a:t>
            </a:r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 Noor S. </a:t>
            </a:r>
            <a:r>
              <a:rPr lang="en-US" sz="2306" b="1" kern="1200" cap="none" err="1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Gaguil</a:t>
            </a:r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 and he is </a:t>
            </a:r>
            <a:r>
              <a:rPr lang="en-US" sz="2306" b="1" kern="1200" cap="none" err="1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Saanoding</a:t>
            </a:r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 </a:t>
            </a:r>
            <a:r>
              <a:rPr lang="en-US" sz="2306" b="1" kern="1200" cap="none" err="1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Raula</a:t>
            </a:r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 </a:t>
            </a:r>
            <a:r>
              <a:rPr lang="en-US" sz="2306" b="1" kern="1200" cap="none" err="1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Gunting</a:t>
            </a:r>
            <a:r>
              <a:rPr lang="en-US" sz="2306" b="1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Calibri Light"/>
              </a:rPr>
              <a:t> . My mother is the eldest daughter of my grandparents and it was different to my father because my father is the youngest among them. My parents had a 6 children and I'm the eldest one.</a:t>
            </a:r>
            <a:endParaRPr lang="en-US" sz="2650" b="1">
              <a:cs typeface="Calibri Light"/>
            </a:endParaRPr>
          </a:p>
        </p:txBody>
      </p:sp>
      <p:pic>
        <p:nvPicPr>
          <p:cNvPr id="8" name="Graphic 8" descr="Woman in black skirt">
            <a:extLst>
              <a:ext uri="{FF2B5EF4-FFF2-40B4-BE49-F238E27FC236}">
                <a16:creationId xmlns:a16="http://schemas.microsoft.com/office/drawing/2014/main" id="{3C16A3AA-F5C6-F03B-14D0-C399750E5209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15609" y="2389802"/>
            <a:ext cx="1472780" cy="3308518"/>
          </a:xfrm>
        </p:spPr>
      </p:pic>
      <p:pic>
        <p:nvPicPr>
          <p:cNvPr id="9" name="Graphic 9" descr="Man in a polo shirt">
            <a:extLst>
              <a:ext uri="{FF2B5EF4-FFF2-40B4-BE49-F238E27FC236}">
                <a16:creationId xmlns:a16="http://schemas.microsoft.com/office/drawing/2014/main" id="{93F37526-9F45-ED70-00EC-35E8F648F1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H="1">
            <a:off x="4813027" y="2133576"/>
            <a:ext cx="1164753" cy="3650630"/>
          </a:xfrm>
          <a:prstGeom prst="rect">
            <a:avLst/>
          </a:prstGeom>
        </p:spPr>
      </p:pic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B076C263-865D-A5E9-3B07-56F36FECE1ED}"/>
              </a:ext>
            </a:extLst>
          </p:cNvPr>
          <p:cNvSpPr/>
          <p:nvPr/>
        </p:nvSpPr>
        <p:spPr>
          <a:xfrm flipH="1">
            <a:off x="2442457" y="1721177"/>
            <a:ext cx="1871089" cy="545289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668244">
              <a:spcAft>
                <a:spcPts val="522"/>
              </a:spcAft>
            </a:pPr>
            <a:r>
              <a:rPr lang="en-US" sz="1315" kern="1200">
                <a:solidFill>
                  <a:schemeClr val="dk1"/>
                </a:solidFill>
                <a:latin typeface="+mn-lt"/>
                <a:ea typeface="+mn-ea"/>
                <a:cs typeface="Calibri"/>
              </a:rPr>
              <a:t>Hi, I'm his mom.</a:t>
            </a:r>
            <a:endParaRPr lang="en-US"/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43940A5B-FB48-880A-0118-398594915EC2}"/>
              </a:ext>
            </a:extLst>
          </p:cNvPr>
          <p:cNvSpPr/>
          <p:nvPr/>
        </p:nvSpPr>
        <p:spPr>
          <a:xfrm>
            <a:off x="4816068" y="1453878"/>
            <a:ext cx="1913857" cy="545289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 defTabSz="668244">
              <a:spcAft>
                <a:spcPts val="522"/>
              </a:spcAft>
            </a:pPr>
            <a:r>
              <a:rPr lang="en-US" sz="1315" kern="1200">
                <a:solidFill>
                  <a:schemeClr val="dk1"/>
                </a:solidFill>
                <a:latin typeface="+mn-lt"/>
                <a:ea typeface="+mn-ea"/>
                <a:cs typeface="Calibri"/>
              </a:rPr>
              <a:t>And also I am his dad.</a:t>
            </a:r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323CE299-AC76-402A-CF0D-433FF2C24C1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00000" flipH="1">
            <a:off x="5111466" y="2178328"/>
            <a:ext cx="517221" cy="7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263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1">
            <a:extLst>
              <a:ext uri="{FF2B5EF4-FFF2-40B4-BE49-F238E27FC236}">
                <a16:creationId xmlns:a16="http://schemas.microsoft.com/office/drawing/2014/main" id="{DF421803-27E9-31F2-E848-F59E980DC4CF}"/>
              </a:ext>
            </a:extLst>
          </p:cNvPr>
          <p:cNvSpPr txBox="1">
            <a:spLocks/>
          </p:cNvSpPr>
          <p:nvPr/>
        </p:nvSpPr>
        <p:spPr>
          <a:xfrm>
            <a:off x="6796808" y="801618"/>
            <a:ext cx="4920328" cy="5527933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2650" b="1" dirty="0">
                <a:cs typeface="Calibri Light"/>
              </a:rPr>
              <a:t>They are my grandparents. She is </a:t>
            </a:r>
            <a:r>
              <a:rPr lang="en-US" sz="2650" b="1" dirty="0" err="1">
                <a:cs typeface="Calibri Light"/>
              </a:rPr>
              <a:t>Rohanisah</a:t>
            </a:r>
            <a:r>
              <a:rPr lang="en-US" sz="2650" b="1" dirty="0">
                <a:cs typeface="Calibri Light"/>
              </a:rPr>
              <a:t>  D. Saripada and he is Fahad S. </a:t>
            </a:r>
            <a:r>
              <a:rPr lang="en-US" sz="2650" b="1" dirty="0" err="1">
                <a:cs typeface="Calibri Light"/>
              </a:rPr>
              <a:t>Gaguil</a:t>
            </a:r>
            <a:r>
              <a:rPr lang="en-US" sz="2650" b="1" dirty="0">
                <a:cs typeface="Calibri Light"/>
              </a:rPr>
              <a:t> . My grandmother is the eldest among them 10 and it was different to my grandfather because my grandfather is the youngest among their family. My Grandparents had a 12 </a:t>
            </a:r>
            <a:r>
              <a:rPr lang="en-US" sz="2650" b="1" dirty="0" err="1">
                <a:cs typeface="Calibri Light"/>
              </a:rPr>
              <a:t>childrens</a:t>
            </a:r>
            <a:r>
              <a:rPr lang="en-US" sz="2650" b="1" dirty="0">
                <a:cs typeface="Calibri Light"/>
              </a:rPr>
              <a:t> and one of them  is my mother who is also the eldest.</a:t>
            </a:r>
          </a:p>
        </p:txBody>
      </p:sp>
      <p:sp>
        <p:nvSpPr>
          <p:cNvPr id="5" name="Title 11">
            <a:extLst>
              <a:ext uri="{FF2B5EF4-FFF2-40B4-BE49-F238E27FC236}">
                <a16:creationId xmlns:a16="http://schemas.microsoft.com/office/drawing/2014/main" id="{9EC09540-A4C5-4B4E-C73B-0EA059BA2995}"/>
              </a:ext>
            </a:extLst>
          </p:cNvPr>
          <p:cNvSpPr txBox="1">
            <a:spLocks/>
          </p:cNvSpPr>
          <p:nvPr/>
        </p:nvSpPr>
        <p:spPr>
          <a:xfrm>
            <a:off x="1457057" y="5112"/>
            <a:ext cx="9794253" cy="78340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4400" b="1">
                <a:cs typeface="Calibri Light"/>
              </a:rPr>
              <a:t>My Grandparents in Mother Side</a:t>
            </a:r>
          </a:p>
        </p:txBody>
      </p:sp>
      <p:pic>
        <p:nvPicPr>
          <p:cNvPr id="6" name="Graphic 6" descr="Female pointing up">
            <a:extLst>
              <a:ext uri="{FF2B5EF4-FFF2-40B4-BE49-F238E27FC236}">
                <a16:creationId xmlns:a16="http://schemas.microsoft.com/office/drawing/2014/main" id="{E4925477-9074-2DF3-C9B5-FC7FFE46D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407669" y="2577500"/>
            <a:ext cx="2430851" cy="4060884"/>
          </a:xfrm>
          <a:prstGeom prst="rect">
            <a:avLst/>
          </a:prstGeom>
        </p:spPr>
      </p:pic>
      <p:pic>
        <p:nvPicPr>
          <p:cNvPr id="7" name="Graphic 7" descr="A boy walking forward">
            <a:extLst>
              <a:ext uri="{FF2B5EF4-FFF2-40B4-BE49-F238E27FC236}">
                <a16:creationId xmlns:a16="http://schemas.microsoft.com/office/drawing/2014/main" id="{A43C5CEA-1C4B-85F7-B474-25E3FB48B6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843248" y="2300108"/>
            <a:ext cx="1773806" cy="3724275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EE84266F-33E6-5237-B973-8C3BC5E4CC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6589" y="1150087"/>
            <a:ext cx="2268748" cy="2286204"/>
          </a:xfrm>
          <a:prstGeom prst="rect">
            <a:avLst/>
          </a:prstGeom>
        </p:spPr>
      </p:pic>
      <p:pic>
        <p:nvPicPr>
          <p:cNvPr id="12" name="Graphic 12" descr="Baby crawling with solid fill">
            <a:extLst>
              <a:ext uri="{FF2B5EF4-FFF2-40B4-BE49-F238E27FC236}">
                <a16:creationId xmlns:a16="http://schemas.microsoft.com/office/drawing/2014/main" id="{23693757-9B35-64DB-D5E9-9B5501FE33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2951" y="5876026"/>
            <a:ext cx="914400" cy="914400"/>
          </a:xfrm>
          <a:prstGeom prst="rect">
            <a:avLst/>
          </a:prstGeom>
        </p:spPr>
      </p:pic>
      <p:pic>
        <p:nvPicPr>
          <p:cNvPr id="13" name="Graphic 12" descr="Baby crawling with solid fill">
            <a:extLst>
              <a:ext uri="{FF2B5EF4-FFF2-40B4-BE49-F238E27FC236}">
                <a16:creationId xmlns:a16="http://schemas.microsoft.com/office/drawing/2014/main" id="{71BA1DCD-B210-B48A-583C-D6B298CFF2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6762" y="4869611"/>
            <a:ext cx="1561380" cy="1158815"/>
          </a:xfrm>
          <a:prstGeom prst="rect">
            <a:avLst/>
          </a:prstGeom>
        </p:spPr>
      </p:pic>
      <p:pic>
        <p:nvPicPr>
          <p:cNvPr id="14" name="Graphic 13" descr="Baby crawling with solid fill">
            <a:extLst>
              <a:ext uri="{FF2B5EF4-FFF2-40B4-BE49-F238E27FC236}">
                <a16:creationId xmlns:a16="http://schemas.microsoft.com/office/drawing/2014/main" id="{BA2CEB66-9EF6-ABD6-F0DC-C707B7206C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1765539" y="5703497"/>
            <a:ext cx="2004204" cy="1158815"/>
          </a:xfrm>
          <a:prstGeom prst="rect">
            <a:avLst/>
          </a:prstGeom>
        </p:spPr>
      </p:pic>
      <p:pic>
        <p:nvPicPr>
          <p:cNvPr id="15" name="Graphic 12" descr="Baby crawling with solid fill">
            <a:extLst>
              <a:ext uri="{FF2B5EF4-FFF2-40B4-BE49-F238E27FC236}">
                <a16:creationId xmlns:a16="http://schemas.microsoft.com/office/drawing/2014/main" id="{A2342C0F-7B0A-1570-F2E8-2E96DA9ABB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387969" y="5459083"/>
            <a:ext cx="914400" cy="1273833"/>
          </a:xfrm>
          <a:prstGeom prst="rect">
            <a:avLst/>
          </a:prstGeom>
        </p:spPr>
      </p:pic>
      <p:pic>
        <p:nvPicPr>
          <p:cNvPr id="16" name="Graphic 12" descr="Baby crawling with solid fill">
            <a:extLst>
              <a:ext uri="{FF2B5EF4-FFF2-40B4-BE49-F238E27FC236}">
                <a16:creationId xmlns:a16="http://schemas.microsoft.com/office/drawing/2014/main" id="{8DC8BD49-7040-995C-A42A-89E090FD86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523781" y="5717876"/>
            <a:ext cx="1388852" cy="1417606"/>
          </a:xfrm>
          <a:prstGeom prst="rect">
            <a:avLst/>
          </a:prstGeom>
        </p:spPr>
      </p:pic>
      <p:pic>
        <p:nvPicPr>
          <p:cNvPr id="17" name="Graphic 12" descr="Baby crawling with solid fill">
            <a:extLst>
              <a:ext uri="{FF2B5EF4-FFF2-40B4-BE49-F238E27FC236}">
                <a16:creationId xmlns:a16="http://schemas.microsoft.com/office/drawing/2014/main" id="{1FF294FE-5BD2-B271-29A8-C282A85171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5216105" y="4165120"/>
            <a:ext cx="1012166" cy="1216324"/>
          </a:xfrm>
          <a:prstGeom prst="rect">
            <a:avLst/>
          </a:prstGeom>
        </p:spPr>
      </p:pic>
      <p:pic>
        <p:nvPicPr>
          <p:cNvPr id="18" name="Graphic 12" descr="Baby crawling with solid fill">
            <a:extLst>
              <a:ext uri="{FF2B5EF4-FFF2-40B4-BE49-F238E27FC236}">
                <a16:creationId xmlns:a16="http://schemas.microsoft.com/office/drawing/2014/main" id="{141CE5E6-6FDB-13A1-EC10-79B852114E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9177" y="4078856"/>
            <a:ext cx="1431984" cy="1374475"/>
          </a:xfrm>
          <a:prstGeom prst="rect">
            <a:avLst/>
          </a:prstGeom>
        </p:spPr>
      </p:pic>
      <p:pic>
        <p:nvPicPr>
          <p:cNvPr id="19" name="Graphic 12" descr="Baby crawling with solid fill">
            <a:extLst>
              <a:ext uri="{FF2B5EF4-FFF2-40B4-BE49-F238E27FC236}">
                <a16:creationId xmlns:a16="http://schemas.microsoft.com/office/drawing/2014/main" id="{B48E72A0-EAD8-C490-51F1-75CB089AE7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27516" y="2928666"/>
            <a:ext cx="914400" cy="1273834"/>
          </a:xfrm>
          <a:prstGeom prst="rect">
            <a:avLst/>
          </a:prstGeom>
        </p:spPr>
      </p:pic>
      <p:pic>
        <p:nvPicPr>
          <p:cNvPr id="20" name="Graphic 20" descr="Baby with solid fill">
            <a:extLst>
              <a:ext uri="{FF2B5EF4-FFF2-40B4-BE49-F238E27FC236}">
                <a16:creationId xmlns:a16="http://schemas.microsoft.com/office/drawing/2014/main" id="{8981C844-8581-B10A-4D1F-F9CDFF7A69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-3060000">
            <a:off x="2188234" y="3000555"/>
            <a:ext cx="1561380" cy="1547003"/>
          </a:xfrm>
          <a:prstGeom prst="rect">
            <a:avLst/>
          </a:prstGeom>
        </p:spPr>
      </p:pic>
      <p:pic>
        <p:nvPicPr>
          <p:cNvPr id="21" name="Graphic 20" descr="Baby with solid fill">
            <a:extLst>
              <a:ext uri="{FF2B5EF4-FFF2-40B4-BE49-F238E27FC236}">
                <a16:creationId xmlns:a16="http://schemas.microsoft.com/office/drawing/2014/main" id="{A3A0D77C-50E8-35CA-5D8F-9BAB1CBFEE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-3060000">
            <a:off x="-112144" y="3000554"/>
            <a:ext cx="1561380" cy="1547003"/>
          </a:xfrm>
          <a:prstGeom prst="rect">
            <a:avLst/>
          </a:prstGeom>
        </p:spPr>
      </p:pic>
      <p:pic>
        <p:nvPicPr>
          <p:cNvPr id="22" name="Graphic 20" descr="Baby with solid fill">
            <a:extLst>
              <a:ext uri="{FF2B5EF4-FFF2-40B4-BE49-F238E27FC236}">
                <a16:creationId xmlns:a16="http://schemas.microsoft.com/office/drawing/2014/main" id="{70E2CFC2-0864-626E-286B-6704F0ACCB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0820000">
            <a:off x="1735176" y="3943922"/>
            <a:ext cx="1058173" cy="1043796"/>
          </a:xfrm>
          <a:prstGeom prst="rect">
            <a:avLst/>
          </a:prstGeom>
        </p:spPr>
      </p:pic>
      <p:pic>
        <p:nvPicPr>
          <p:cNvPr id="23" name="Graphic 20" descr="Baby with solid fill">
            <a:extLst>
              <a:ext uri="{FF2B5EF4-FFF2-40B4-BE49-F238E27FC236}">
                <a16:creationId xmlns:a16="http://schemas.microsoft.com/office/drawing/2014/main" id="{0F84F121-DD65-12FF-C80C-F5FE7015CC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1300000">
            <a:off x="3827252" y="4524554"/>
            <a:ext cx="1561380" cy="1547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5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 descr="Woman in black skirt">
            <a:extLst>
              <a:ext uri="{FF2B5EF4-FFF2-40B4-BE49-F238E27FC236}">
                <a16:creationId xmlns:a16="http://schemas.microsoft.com/office/drawing/2014/main" id="{D349D5CF-8FAE-7204-1524-6B069EAA9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7400" y="1291177"/>
            <a:ext cx="1981200" cy="4448175"/>
          </a:xfrm>
          <a:prstGeom prst="rect">
            <a:avLst/>
          </a:prstGeom>
        </p:spPr>
      </p:pic>
      <p:pic>
        <p:nvPicPr>
          <p:cNvPr id="3" name="Graphic 5" descr="Man in a polo shirt">
            <a:extLst>
              <a:ext uri="{FF2B5EF4-FFF2-40B4-BE49-F238E27FC236}">
                <a16:creationId xmlns:a16="http://schemas.microsoft.com/office/drawing/2014/main" id="{854AD778-2717-3F16-D234-2ECB7AC787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48450" y="1362704"/>
            <a:ext cx="1666875" cy="4319498"/>
          </a:xfrm>
          <a:prstGeom prst="rect">
            <a:avLst/>
          </a:prstGeom>
        </p:spPr>
      </p:pic>
      <p:pic>
        <p:nvPicPr>
          <p:cNvPr id="7" name="Graphic 6" descr="Hummingbird with solid fill">
            <a:extLst>
              <a:ext uri="{FF2B5EF4-FFF2-40B4-BE49-F238E27FC236}">
                <a16:creationId xmlns:a16="http://schemas.microsoft.com/office/drawing/2014/main" id="{F96B1255-919E-EC9F-99AA-C44384007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68082" y="1720969"/>
            <a:ext cx="914400" cy="914400"/>
          </a:xfrm>
          <a:prstGeom prst="rect">
            <a:avLst/>
          </a:prstGeom>
        </p:spPr>
      </p:pic>
      <p:pic>
        <p:nvPicPr>
          <p:cNvPr id="8" name="Graphic 6" descr="Hummingbird with solid fill">
            <a:extLst>
              <a:ext uri="{FF2B5EF4-FFF2-40B4-BE49-F238E27FC236}">
                <a16:creationId xmlns:a16="http://schemas.microsoft.com/office/drawing/2014/main" id="{17D01519-6B8F-33A5-21B0-DF589F2A3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506747" y="5042139"/>
            <a:ext cx="882769" cy="914400"/>
          </a:xfrm>
          <a:prstGeom prst="rect">
            <a:avLst/>
          </a:prstGeom>
        </p:spPr>
      </p:pic>
      <p:pic>
        <p:nvPicPr>
          <p:cNvPr id="9" name="Graphic 6" descr="Hummingbird with solid fill">
            <a:extLst>
              <a:ext uri="{FF2B5EF4-FFF2-40B4-BE49-F238E27FC236}">
                <a16:creationId xmlns:a16="http://schemas.microsoft.com/office/drawing/2014/main" id="{AD9CB9B3-2EB2-8051-66F1-6886AAD12C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2950" y="3273725"/>
            <a:ext cx="1043797" cy="914400"/>
          </a:xfrm>
          <a:prstGeom prst="rect">
            <a:avLst/>
          </a:prstGeom>
        </p:spPr>
      </p:pic>
      <p:pic>
        <p:nvPicPr>
          <p:cNvPr id="10" name="Graphic 6" descr="Hummingbird with solid fill">
            <a:extLst>
              <a:ext uri="{FF2B5EF4-FFF2-40B4-BE49-F238E27FC236}">
                <a16:creationId xmlns:a16="http://schemas.microsoft.com/office/drawing/2014/main" id="{95B4F9A2-7758-BEEB-FA56-E8A0884C15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281578" y="3733800"/>
            <a:ext cx="882769" cy="91440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CDEBD2D5-13B2-FBF1-9B06-ABFAE6CB656E}"/>
              </a:ext>
            </a:extLst>
          </p:cNvPr>
          <p:cNvSpPr txBox="1">
            <a:spLocks/>
          </p:cNvSpPr>
          <p:nvPr/>
        </p:nvSpPr>
        <p:spPr>
          <a:xfrm>
            <a:off x="1457057" y="5112"/>
            <a:ext cx="9794253" cy="78340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4400" b="1" dirty="0">
                <a:cs typeface="Calibri Light"/>
              </a:rPr>
              <a:t>My Great Grandparents in Mother Side</a:t>
            </a:r>
          </a:p>
        </p:txBody>
      </p:sp>
      <p:pic>
        <p:nvPicPr>
          <p:cNvPr id="13" name="Graphic 2" descr="Woman in black skirt">
            <a:extLst>
              <a:ext uri="{FF2B5EF4-FFF2-40B4-BE49-F238E27FC236}">
                <a16:creationId xmlns:a16="http://schemas.microsoft.com/office/drawing/2014/main" id="{3BE9A7B3-AFD8-07E8-8848-8F89097B0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88833" y="1506837"/>
            <a:ext cx="1981200" cy="4448175"/>
          </a:xfrm>
          <a:prstGeom prst="rect">
            <a:avLst/>
          </a:prstGeom>
        </p:spPr>
      </p:pic>
      <p:pic>
        <p:nvPicPr>
          <p:cNvPr id="14" name="Graphic 5" descr="Man in a polo shirt">
            <a:extLst>
              <a:ext uri="{FF2B5EF4-FFF2-40B4-BE49-F238E27FC236}">
                <a16:creationId xmlns:a16="http://schemas.microsoft.com/office/drawing/2014/main" id="{A029B8CF-FF57-93C6-D8DF-42E85DE54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8828148" y="1707761"/>
            <a:ext cx="1666875" cy="4319498"/>
          </a:xfrm>
          <a:prstGeom prst="rect">
            <a:avLst/>
          </a:prstGeom>
        </p:spPr>
      </p:pic>
      <p:pic>
        <p:nvPicPr>
          <p:cNvPr id="15" name="Graphic 6" descr="Hummingbird with solid fill">
            <a:extLst>
              <a:ext uri="{FF2B5EF4-FFF2-40B4-BE49-F238E27FC236}">
                <a16:creationId xmlns:a16="http://schemas.microsoft.com/office/drawing/2014/main" id="{00174EC0-2D44-2C08-503D-1160722166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823275" y="1505309"/>
            <a:ext cx="882769" cy="914400"/>
          </a:xfrm>
          <a:prstGeom prst="rect">
            <a:avLst/>
          </a:prstGeom>
        </p:spPr>
      </p:pic>
      <p:pic>
        <p:nvPicPr>
          <p:cNvPr id="16" name="Graphic 6" descr="Hummingbird with solid fill">
            <a:extLst>
              <a:ext uri="{FF2B5EF4-FFF2-40B4-BE49-F238E27FC236}">
                <a16:creationId xmlns:a16="http://schemas.microsoft.com/office/drawing/2014/main" id="{0C1198B5-8E4F-6512-C647-CA85E5687D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161917" y="3733799"/>
            <a:ext cx="882769" cy="914400"/>
          </a:xfrm>
          <a:prstGeom prst="rect">
            <a:avLst/>
          </a:prstGeom>
        </p:spPr>
      </p:pic>
      <p:pic>
        <p:nvPicPr>
          <p:cNvPr id="17" name="Graphic 6" descr="Hummingbird with solid fill">
            <a:extLst>
              <a:ext uri="{FF2B5EF4-FFF2-40B4-BE49-F238E27FC236}">
                <a16:creationId xmlns:a16="http://schemas.microsoft.com/office/drawing/2014/main" id="{4673699A-B0AD-767D-F7E4-93B0D27A86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6625086" y="5344063"/>
            <a:ext cx="882769" cy="914400"/>
          </a:xfrm>
          <a:prstGeom prst="rect">
            <a:avLst/>
          </a:prstGeom>
        </p:spPr>
      </p:pic>
      <p:pic>
        <p:nvPicPr>
          <p:cNvPr id="18" name="Graphic 6" descr="Hummingbird with solid fill">
            <a:extLst>
              <a:ext uri="{FF2B5EF4-FFF2-40B4-BE49-F238E27FC236}">
                <a16:creationId xmlns:a16="http://schemas.microsoft.com/office/drawing/2014/main" id="{6AA65ABB-EF90-FD08-CA42-8FD076D7F1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56383" y="4768970"/>
            <a:ext cx="1043797" cy="914400"/>
          </a:xfrm>
          <a:prstGeom prst="rect">
            <a:avLst/>
          </a:prstGeom>
        </p:spPr>
      </p:pic>
      <p:pic>
        <p:nvPicPr>
          <p:cNvPr id="19" name="Graphic 18" descr="Hummingbird with solid fill">
            <a:extLst>
              <a:ext uri="{FF2B5EF4-FFF2-40B4-BE49-F238E27FC236}">
                <a16:creationId xmlns:a16="http://schemas.microsoft.com/office/drawing/2014/main" id="{EBCBF7FA-4DD8-07F9-9E86-567095308E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47780" y="800818"/>
            <a:ext cx="914400" cy="914400"/>
          </a:xfrm>
          <a:prstGeom prst="rect">
            <a:avLst/>
          </a:prstGeom>
        </p:spPr>
      </p:pic>
      <p:sp>
        <p:nvSpPr>
          <p:cNvPr id="21" name="Title 11">
            <a:extLst>
              <a:ext uri="{FF2B5EF4-FFF2-40B4-BE49-F238E27FC236}">
                <a16:creationId xmlns:a16="http://schemas.microsoft.com/office/drawing/2014/main" id="{966DED3C-8C78-BD69-4A01-AE1D78CEFE20}"/>
              </a:ext>
            </a:extLst>
          </p:cNvPr>
          <p:cNvSpPr txBox="1">
            <a:spLocks/>
          </p:cNvSpPr>
          <p:nvPr/>
        </p:nvSpPr>
        <p:spPr>
          <a:xfrm>
            <a:off x="-3682" y="5689919"/>
            <a:ext cx="12195271" cy="1171594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2650" b="1" dirty="0">
                <a:cs typeface="Calibri Light"/>
              </a:rPr>
              <a:t>My Great Grandparents in mother side in my grandmother parents they are Mrs. Raga Saripada and Mr. </a:t>
            </a:r>
            <a:r>
              <a:rPr lang="en-US" sz="2650" b="1" dirty="0" err="1">
                <a:cs typeface="Calibri Light"/>
              </a:rPr>
              <a:t>Kayog</a:t>
            </a:r>
            <a:r>
              <a:rPr lang="en-US" sz="2650" b="1" dirty="0">
                <a:cs typeface="Calibri Light"/>
              </a:rPr>
              <a:t> </a:t>
            </a:r>
            <a:r>
              <a:rPr lang="en-US" sz="2650" b="1" dirty="0" err="1">
                <a:cs typeface="Calibri Light"/>
              </a:rPr>
              <a:t>Dirag</a:t>
            </a:r>
            <a:r>
              <a:rPr lang="en-US" sz="2650" b="1" dirty="0">
                <a:cs typeface="Calibri Light"/>
              </a:rPr>
              <a:t> and on my grandfather side they are Mrs. Saphia Sarip and Mr. Jabbar </a:t>
            </a:r>
            <a:r>
              <a:rPr lang="en-US" sz="2650" b="1" dirty="0" err="1">
                <a:cs typeface="Calibri Light"/>
              </a:rPr>
              <a:t>Gaguil</a:t>
            </a:r>
            <a:r>
              <a:rPr lang="en-US" sz="2650" b="1" dirty="0">
                <a:cs typeface="Calibri Light"/>
              </a:rPr>
              <a:t> actually I don’t have photos to show because it was part of our belief that if someone is passed or died their photos should not be seen by other to avoid sin.</a:t>
            </a:r>
          </a:p>
        </p:txBody>
      </p: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932CEF39-BC5A-4B6D-F9F9-3C7E9EFF1007}"/>
              </a:ext>
            </a:extLst>
          </p:cNvPr>
          <p:cNvSpPr/>
          <p:nvPr/>
        </p:nvSpPr>
        <p:spPr>
          <a:xfrm>
            <a:off x="1684421" y="7579894"/>
            <a:ext cx="920150" cy="6182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peech Bubble: Oval 22">
            <a:extLst>
              <a:ext uri="{FF2B5EF4-FFF2-40B4-BE49-F238E27FC236}">
                <a16:creationId xmlns:a16="http://schemas.microsoft.com/office/drawing/2014/main" id="{671D600F-B3B8-D98F-4A5F-FAD44F6AC4B9}"/>
              </a:ext>
            </a:extLst>
          </p:cNvPr>
          <p:cNvSpPr/>
          <p:nvPr/>
        </p:nvSpPr>
        <p:spPr>
          <a:xfrm flipH="1">
            <a:off x="344300" y="723786"/>
            <a:ext cx="2386642" cy="1092678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Hi, I'm Raga Saripada </a:t>
            </a:r>
          </a:p>
        </p:txBody>
      </p:sp>
      <p:sp>
        <p:nvSpPr>
          <p:cNvPr id="24" name="Speech Bubble: Oval 23">
            <a:extLst>
              <a:ext uri="{FF2B5EF4-FFF2-40B4-BE49-F238E27FC236}">
                <a16:creationId xmlns:a16="http://schemas.microsoft.com/office/drawing/2014/main" id="{B2B7DF46-80C9-5261-63A6-1202BBF46196}"/>
              </a:ext>
            </a:extLst>
          </p:cNvPr>
          <p:cNvSpPr/>
          <p:nvPr/>
        </p:nvSpPr>
        <p:spPr>
          <a:xfrm>
            <a:off x="4039280" y="795672"/>
            <a:ext cx="2300376" cy="90577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</a:t>
            </a:r>
            <a:r>
              <a:rPr lang="en-US" dirty="0" err="1"/>
              <a:t>Kayog</a:t>
            </a:r>
            <a:r>
              <a:rPr lang="en-US" dirty="0"/>
              <a:t> </a:t>
            </a:r>
            <a:r>
              <a:rPr lang="en-US" dirty="0" err="1"/>
              <a:t>Dirag</a:t>
            </a:r>
          </a:p>
        </p:txBody>
      </p:sp>
      <p:sp>
        <p:nvSpPr>
          <p:cNvPr id="25" name="Speech Bubble: Oval 24">
            <a:extLst>
              <a:ext uri="{FF2B5EF4-FFF2-40B4-BE49-F238E27FC236}">
                <a16:creationId xmlns:a16="http://schemas.microsoft.com/office/drawing/2014/main" id="{0E1CB18A-3FC8-F43A-A5C9-B9C522574A2B}"/>
              </a:ext>
            </a:extLst>
          </p:cNvPr>
          <p:cNvSpPr/>
          <p:nvPr/>
        </p:nvSpPr>
        <p:spPr>
          <a:xfrm flipH="1">
            <a:off x="5261356" y="2003370"/>
            <a:ext cx="2386642" cy="63260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Saphia Sarip</a:t>
            </a:r>
          </a:p>
        </p:txBody>
      </p:sp>
      <p:sp>
        <p:nvSpPr>
          <p:cNvPr id="26" name="Speech Bubble: Oval 25">
            <a:extLst>
              <a:ext uri="{FF2B5EF4-FFF2-40B4-BE49-F238E27FC236}">
                <a16:creationId xmlns:a16="http://schemas.microsoft.com/office/drawing/2014/main" id="{00072804-976E-7251-64CC-55B29F1AEB7D}"/>
              </a:ext>
            </a:extLst>
          </p:cNvPr>
          <p:cNvSpPr/>
          <p:nvPr/>
        </p:nvSpPr>
        <p:spPr>
          <a:xfrm>
            <a:off x="8956336" y="723785"/>
            <a:ext cx="2300376" cy="90577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Jabbar </a:t>
            </a:r>
            <a:r>
              <a:rPr lang="en-US" dirty="0" err="1"/>
              <a:t>Gaguil</a:t>
            </a:r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62222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4" descr="A male wearing long sleeves">
            <a:extLst>
              <a:ext uri="{FF2B5EF4-FFF2-40B4-BE49-F238E27FC236}">
                <a16:creationId xmlns:a16="http://schemas.microsoft.com/office/drawing/2014/main" id="{E88E53C6-18D1-D1F3-7A8B-E64C72D95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1920" y="2333984"/>
            <a:ext cx="1390650" cy="3829050"/>
          </a:xfrm>
          <a:prstGeom prst="rect">
            <a:avLst/>
          </a:prstGeom>
        </p:spPr>
      </p:pic>
      <p:pic>
        <p:nvPicPr>
          <p:cNvPr id="2" name="Graphic 2" descr="Woman walking with walking stick">
            <a:extLst>
              <a:ext uri="{FF2B5EF4-FFF2-40B4-BE49-F238E27FC236}">
                <a16:creationId xmlns:a16="http://schemas.microsoft.com/office/drawing/2014/main" id="{869D5C5C-36A9-EB18-01B1-CBF40D5E96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592508" y="2239633"/>
            <a:ext cx="1903023" cy="4305300"/>
          </a:xfrm>
          <a:prstGeom prst="rect">
            <a:avLst/>
          </a:prstGeom>
        </p:spPr>
      </p:pic>
      <p:pic>
        <p:nvPicPr>
          <p:cNvPr id="3" name="Picture 5" descr="A picture containing person, dark&#10;&#10;Description automatically generated">
            <a:extLst>
              <a:ext uri="{FF2B5EF4-FFF2-40B4-BE49-F238E27FC236}">
                <a16:creationId xmlns:a16="http://schemas.microsoft.com/office/drawing/2014/main" id="{E99A5877-16E4-4300-D99C-933E9151FD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334883" y="1168344"/>
            <a:ext cx="1771291" cy="1746480"/>
          </a:xfrm>
          <a:prstGeom prst="rect">
            <a:avLst/>
          </a:prstGeom>
        </p:spPr>
      </p:pic>
      <p:pic>
        <p:nvPicPr>
          <p:cNvPr id="6" name="Graphic 6" descr="Elderly man with sideburns">
            <a:extLst>
              <a:ext uri="{FF2B5EF4-FFF2-40B4-BE49-F238E27FC236}">
                <a16:creationId xmlns:a16="http://schemas.microsoft.com/office/drawing/2014/main" id="{FBC56E32-A5C6-B18E-1898-446B54CEA2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756194" y="1562100"/>
            <a:ext cx="973347" cy="973347"/>
          </a:xfrm>
          <a:prstGeom prst="rect">
            <a:avLst/>
          </a:prstGeom>
        </p:spPr>
      </p:pic>
      <p:pic>
        <p:nvPicPr>
          <p:cNvPr id="7" name="Graphic 7" descr="Old man face">
            <a:extLst>
              <a:ext uri="{FF2B5EF4-FFF2-40B4-BE49-F238E27FC236}">
                <a16:creationId xmlns:a16="http://schemas.microsoft.com/office/drawing/2014/main" id="{167B73BF-71E5-1926-32D2-7D6E53AC8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114461" y="1824487"/>
            <a:ext cx="616249" cy="592347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D028E8FC-5709-2AEA-A929-78EB9D94DE8C}"/>
              </a:ext>
            </a:extLst>
          </p:cNvPr>
          <p:cNvSpPr/>
          <p:nvPr/>
        </p:nvSpPr>
        <p:spPr>
          <a:xfrm>
            <a:off x="3769515" y="984092"/>
            <a:ext cx="2314755" cy="920150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/>
              <a:t>Hi, I'm </a:t>
            </a:r>
            <a:r>
              <a:rPr lang="en-US" sz="1600" dirty="0" err="1"/>
              <a:t>Raola</a:t>
            </a:r>
            <a:r>
              <a:rPr lang="en-US" sz="1600" dirty="0"/>
              <a:t> </a:t>
            </a:r>
            <a:r>
              <a:rPr lang="en-US" sz="1600" dirty="0" err="1"/>
              <a:t>Diamla</a:t>
            </a:r>
            <a:r>
              <a:rPr lang="en-US" sz="1600" dirty="0"/>
              <a:t> </a:t>
            </a:r>
            <a:r>
              <a:rPr lang="en-US" sz="1600" dirty="0" err="1"/>
              <a:t>Macarimbang</a:t>
            </a:r>
            <a:endParaRPr lang="en-US" sz="1600" dirty="0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5D06DD9B-607A-69A4-7271-F8FD939FE4CF}"/>
              </a:ext>
            </a:extLst>
          </p:cNvPr>
          <p:cNvSpPr/>
          <p:nvPr/>
        </p:nvSpPr>
        <p:spPr>
          <a:xfrm flipH="1">
            <a:off x="2647" y="797185"/>
            <a:ext cx="2156603" cy="920150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1600" dirty="0"/>
              <a:t>Hi, I'm Abdullah Buntal </a:t>
            </a:r>
            <a:r>
              <a:rPr lang="en-US" sz="1600" dirty="0" err="1"/>
              <a:t>Gunting</a:t>
            </a:r>
            <a:r>
              <a:rPr lang="en-US" sz="1600" dirty="0"/>
              <a:t> </a:t>
            </a:r>
          </a:p>
        </p:txBody>
      </p:sp>
      <p:sp>
        <p:nvSpPr>
          <p:cNvPr id="11" name="Title 11">
            <a:extLst>
              <a:ext uri="{FF2B5EF4-FFF2-40B4-BE49-F238E27FC236}">
                <a16:creationId xmlns:a16="http://schemas.microsoft.com/office/drawing/2014/main" id="{8F368DA1-847E-7922-BB90-ECBBEA489768}"/>
              </a:ext>
            </a:extLst>
          </p:cNvPr>
          <p:cNvSpPr txBox="1">
            <a:spLocks/>
          </p:cNvSpPr>
          <p:nvPr/>
        </p:nvSpPr>
        <p:spPr>
          <a:xfrm>
            <a:off x="1457057" y="5112"/>
            <a:ext cx="9794253" cy="78340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4400" b="1" dirty="0">
                <a:cs typeface="Calibri Light"/>
              </a:rPr>
              <a:t>My Grandparents in Father  Side</a:t>
            </a: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4067757C-3DA6-5C27-59B1-11407AE67F62}"/>
              </a:ext>
            </a:extLst>
          </p:cNvPr>
          <p:cNvSpPr txBox="1">
            <a:spLocks/>
          </p:cNvSpPr>
          <p:nvPr/>
        </p:nvSpPr>
        <p:spPr>
          <a:xfrm>
            <a:off x="6796808" y="801618"/>
            <a:ext cx="4920328" cy="5527933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lnSpcReduction="1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2650" b="1" dirty="0">
                <a:cs typeface="Calibri Light"/>
              </a:rPr>
              <a:t>They are my grandparents in father side. She is </a:t>
            </a:r>
            <a:r>
              <a:rPr lang="en-US" sz="2650" b="1" dirty="0" err="1">
                <a:cs typeface="Calibri Light"/>
              </a:rPr>
              <a:t>Raola</a:t>
            </a:r>
            <a:r>
              <a:rPr lang="en-US" sz="2650" b="1" dirty="0">
                <a:cs typeface="Calibri Light"/>
              </a:rPr>
              <a:t> </a:t>
            </a:r>
            <a:r>
              <a:rPr lang="en-US" sz="2650" b="1" dirty="0" err="1">
                <a:cs typeface="Calibri Light"/>
              </a:rPr>
              <a:t>Diamla</a:t>
            </a:r>
            <a:r>
              <a:rPr lang="en-US" sz="2650" b="1" dirty="0">
                <a:cs typeface="Calibri Light"/>
              </a:rPr>
              <a:t> </a:t>
            </a:r>
            <a:r>
              <a:rPr lang="en-US" sz="2650" b="1" dirty="0" err="1">
                <a:cs typeface="Calibri Light"/>
              </a:rPr>
              <a:t>Gunting</a:t>
            </a:r>
            <a:r>
              <a:rPr lang="en-US" sz="2650" b="1" dirty="0">
                <a:cs typeface="Calibri Light"/>
              </a:rPr>
              <a:t> and he is Abdullah Buntal </a:t>
            </a:r>
            <a:r>
              <a:rPr lang="en-US" sz="2650" b="1" dirty="0" err="1">
                <a:cs typeface="Calibri Light"/>
              </a:rPr>
              <a:t>Gunting</a:t>
            </a:r>
            <a:r>
              <a:rPr lang="en-US" sz="2650" b="1" dirty="0">
                <a:cs typeface="Calibri Light"/>
              </a:rPr>
              <a:t> . My grandmother is the youngest among them 12 and it was different to my grandfather because my grandfather is the eldest among their family. My Grandparents had a 10  </a:t>
            </a:r>
            <a:r>
              <a:rPr lang="en-US" sz="2650" b="1" dirty="0" err="1">
                <a:cs typeface="Calibri Light"/>
              </a:rPr>
              <a:t>childrens</a:t>
            </a:r>
            <a:r>
              <a:rPr lang="en-US" sz="2650" b="1" dirty="0">
                <a:cs typeface="Calibri Light"/>
              </a:rPr>
              <a:t> , 6 are passed away  and 4 was alive and  one of them  is my father who is also the youngest among them.</a:t>
            </a:r>
          </a:p>
        </p:txBody>
      </p:sp>
    </p:spTree>
    <p:extLst>
      <p:ext uri="{BB962C8B-B14F-4D97-AF65-F5344CB8AC3E}">
        <p14:creationId xmlns:p14="http://schemas.microsoft.com/office/powerpoint/2010/main" val="135420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" descr="Woman in black skirt">
            <a:extLst>
              <a:ext uri="{FF2B5EF4-FFF2-40B4-BE49-F238E27FC236}">
                <a16:creationId xmlns:a16="http://schemas.microsoft.com/office/drawing/2014/main" id="{D349D5CF-8FAE-7204-1524-6B069EAA9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7400" y="1291177"/>
            <a:ext cx="1981200" cy="4448175"/>
          </a:xfrm>
          <a:prstGeom prst="rect">
            <a:avLst/>
          </a:prstGeom>
        </p:spPr>
      </p:pic>
      <p:pic>
        <p:nvPicPr>
          <p:cNvPr id="3" name="Graphic 5" descr="Man in a polo shirt">
            <a:extLst>
              <a:ext uri="{FF2B5EF4-FFF2-40B4-BE49-F238E27FC236}">
                <a16:creationId xmlns:a16="http://schemas.microsoft.com/office/drawing/2014/main" id="{854AD778-2717-3F16-D234-2ECB7AC787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48450" y="1362704"/>
            <a:ext cx="1666875" cy="4319498"/>
          </a:xfrm>
          <a:prstGeom prst="rect">
            <a:avLst/>
          </a:prstGeom>
        </p:spPr>
      </p:pic>
      <p:pic>
        <p:nvPicPr>
          <p:cNvPr id="7" name="Graphic 6" descr="Hummingbird with solid fill">
            <a:extLst>
              <a:ext uri="{FF2B5EF4-FFF2-40B4-BE49-F238E27FC236}">
                <a16:creationId xmlns:a16="http://schemas.microsoft.com/office/drawing/2014/main" id="{F96B1255-919E-EC9F-99AA-C443840076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68082" y="1720969"/>
            <a:ext cx="914400" cy="914400"/>
          </a:xfrm>
          <a:prstGeom prst="rect">
            <a:avLst/>
          </a:prstGeom>
        </p:spPr>
      </p:pic>
      <p:pic>
        <p:nvPicPr>
          <p:cNvPr id="8" name="Graphic 6" descr="Hummingbird with solid fill">
            <a:extLst>
              <a:ext uri="{FF2B5EF4-FFF2-40B4-BE49-F238E27FC236}">
                <a16:creationId xmlns:a16="http://schemas.microsoft.com/office/drawing/2014/main" id="{17D01519-6B8F-33A5-21B0-DF589F2A33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506747" y="5042139"/>
            <a:ext cx="882769" cy="914400"/>
          </a:xfrm>
          <a:prstGeom prst="rect">
            <a:avLst/>
          </a:prstGeom>
        </p:spPr>
      </p:pic>
      <p:pic>
        <p:nvPicPr>
          <p:cNvPr id="9" name="Graphic 6" descr="Hummingbird with solid fill">
            <a:extLst>
              <a:ext uri="{FF2B5EF4-FFF2-40B4-BE49-F238E27FC236}">
                <a16:creationId xmlns:a16="http://schemas.microsoft.com/office/drawing/2014/main" id="{AD9CB9B3-2EB2-8051-66F1-6886AAD12C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62950" y="3273725"/>
            <a:ext cx="1043797" cy="914400"/>
          </a:xfrm>
          <a:prstGeom prst="rect">
            <a:avLst/>
          </a:prstGeom>
        </p:spPr>
      </p:pic>
      <p:pic>
        <p:nvPicPr>
          <p:cNvPr id="10" name="Graphic 6" descr="Hummingbird with solid fill">
            <a:extLst>
              <a:ext uri="{FF2B5EF4-FFF2-40B4-BE49-F238E27FC236}">
                <a16:creationId xmlns:a16="http://schemas.microsoft.com/office/drawing/2014/main" id="{95B4F9A2-7758-BEEB-FA56-E8A0884C15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4281578" y="3733800"/>
            <a:ext cx="882769" cy="914400"/>
          </a:xfrm>
          <a:prstGeom prst="rect">
            <a:avLst/>
          </a:prstGeom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CDEBD2D5-13B2-FBF1-9B06-ABFAE6CB656E}"/>
              </a:ext>
            </a:extLst>
          </p:cNvPr>
          <p:cNvSpPr txBox="1">
            <a:spLocks/>
          </p:cNvSpPr>
          <p:nvPr/>
        </p:nvSpPr>
        <p:spPr>
          <a:xfrm>
            <a:off x="1457057" y="5112"/>
            <a:ext cx="9794253" cy="78340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4400" b="1" dirty="0">
                <a:cs typeface="Calibri Light"/>
              </a:rPr>
              <a:t>My Great Grandparents in Father Side</a:t>
            </a:r>
          </a:p>
        </p:txBody>
      </p:sp>
      <p:pic>
        <p:nvPicPr>
          <p:cNvPr id="13" name="Graphic 2" descr="Woman in black skirt">
            <a:extLst>
              <a:ext uri="{FF2B5EF4-FFF2-40B4-BE49-F238E27FC236}">
                <a16:creationId xmlns:a16="http://schemas.microsoft.com/office/drawing/2014/main" id="{3BE9A7B3-AFD8-07E8-8848-8F89097B0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88833" y="1506837"/>
            <a:ext cx="1981200" cy="4448175"/>
          </a:xfrm>
          <a:prstGeom prst="rect">
            <a:avLst/>
          </a:prstGeom>
        </p:spPr>
      </p:pic>
      <p:pic>
        <p:nvPicPr>
          <p:cNvPr id="14" name="Graphic 5" descr="Man in a polo shirt">
            <a:extLst>
              <a:ext uri="{FF2B5EF4-FFF2-40B4-BE49-F238E27FC236}">
                <a16:creationId xmlns:a16="http://schemas.microsoft.com/office/drawing/2014/main" id="{A029B8CF-FF57-93C6-D8DF-42E85DE54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8828148" y="1707761"/>
            <a:ext cx="1666875" cy="4319498"/>
          </a:xfrm>
          <a:prstGeom prst="rect">
            <a:avLst/>
          </a:prstGeom>
        </p:spPr>
      </p:pic>
      <p:pic>
        <p:nvPicPr>
          <p:cNvPr id="15" name="Graphic 6" descr="Hummingbird with solid fill">
            <a:extLst>
              <a:ext uri="{FF2B5EF4-FFF2-40B4-BE49-F238E27FC236}">
                <a16:creationId xmlns:a16="http://schemas.microsoft.com/office/drawing/2014/main" id="{00174EC0-2D44-2C08-503D-1160722166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823275" y="1505309"/>
            <a:ext cx="882769" cy="914400"/>
          </a:xfrm>
          <a:prstGeom prst="rect">
            <a:avLst/>
          </a:prstGeom>
        </p:spPr>
      </p:pic>
      <p:pic>
        <p:nvPicPr>
          <p:cNvPr id="16" name="Graphic 6" descr="Hummingbird with solid fill">
            <a:extLst>
              <a:ext uri="{FF2B5EF4-FFF2-40B4-BE49-F238E27FC236}">
                <a16:creationId xmlns:a16="http://schemas.microsoft.com/office/drawing/2014/main" id="{0C1198B5-8E4F-6512-C647-CA85E5687D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161917" y="3733799"/>
            <a:ext cx="882769" cy="914400"/>
          </a:xfrm>
          <a:prstGeom prst="rect">
            <a:avLst/>
          </a:prstGeom>
        </p:spPr>
      </p:pic>
      <p:pic>
        <p:nvPicPr>
          <p:cNvPr id="17" name="Graphic 6" descr="Hummingbird with solid fill">
            <a:extLst>
              <a:ext uri="{FF2B5EF4-FFF2-40B4-BE49-F238E27FC236}">
                <a16:creationId xmlns:a16="http://schemas.microsoft.com/office/drawing/2014/main" id="{4673699A-B0AD-767D-F7E4-93B0D27A86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6625086" y="5344063"/>
            <a:ext cx="882769" cy="914400"/>
          </a:xfrm>
          <a:prstGeom prst="rect">
            <a:avLst/>
          </a:prstGeom>
        </p:spPr>
      </p:pic>
      <p:pic>
        <p:nvPicPr>
          <p:cNvPr id="18" name="Graphic 6" descr="Hummingbird with solid fill">
            <a:extLst>
              <a:ext uri="{FF2B5EF4-FFF2-40B4-BE49-F238E27FC236}">
                <a16:creationId xmlns:a16="http://schemas.microsoft.com/office/drawing/2014/main" id="{6AA65ABB-EF90-FD08-CA42-8FD076D7F1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56383" y="4768970"/>
            <a:ext cx="1043797" cy="914400"/>
          </a:xfrm>
          <a:prstGeom prst="rect">
            <a:avLst/>
          </a:prstGeom>
        </p:spPr>
      </p:pic>
      <p:pic>
        <p:nvPicPr>
          <p:cNvPr id="19" name="Graphic 18" descr="Hummingbird with solid fill">
            <a:extLst>
              <a:ext uri="{FF2B5EF4-FFF2-40B4-BE49-F238E27FC236}">
                <a16:creationId xmlns:a16="http://schemas.microsoft.com/office/drawing/2014/main" id="{EBCBF7FA-4DD8-07F9-9E86-567095308E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47780" y="800818"/>
            <a:ext cx="914400" cy="914400"/>
          </a:xfrm>
          <a:prstGeom prst="rect">
            <a:avLst/>
          </a:prstGeom>
        </p:spPr>
      </p:pic>
      <p:sp>
        <p:nvSpPr>
          <p:cNvPr id="21" name="Title 11">
            <a:extLst>
              <a:ext uri="{FF2B5EF4-FFF2-40B4-BE49-F238E27FC236}">
                <a16:creationId xmlns:a16="http://schemas.microsoft.com/office/drawing/2014/main" id="{966DED3C-8C78-BD69-4A01-AE1D78CEFE20}"/>
              </a:ext>
            </a:extLst>
          </p:cNvPr>
          <p:cNvSpPr txBox="1">
            <a:spLocks/>
          </p:cNvSpPr>
          <p:nvPr/>
        </p:nvSpPr>
        <p:spPr>
          <a:xfrm>
            <a:off x="-3682" y="5689919"/>
            <a:ext cx="12195271" cy="1171594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768096"/>
            <a:r>
              <a:rPr lang="en-US" sz="2650" b="1" dirty="0">
                <a:cs typeface="Calibri Light"/>
              </a:rPr>
              <a:t>My Great Grandparents in father side, in my grandmother parents they are Mrs. Maniri </a:t>
            </a:r>
            <a:r>
              <a:rPr lang="en-US" sz="2650" b="1" dirty="0" err="1">
                <a:cs typeface="Calibri Light"/>
              </a:rPr>
              <a:t>Diamla</a:t>
            </a:r>
            <a:r>
              <a:rPr lang="en-US" sz="2650" b="1" dirty="0">
                <a:cs typeface="Calibri Light"/>
              </a:rPr>
              <a:t> and Mr. Moner </a:t>
            </a:r>
            <a:r>
              <a:rPr lang="en-US" sz="2650" b="1" dirty="0" err="1">
                <a:cs typeface="Calibri Light"/>
              </a:rPr>
              <a:t>Macarimbang</a:t>
            </a:r>
            <a:r>
              <a:rPr lang="en-US" sz="2650" b="1" dirty="0">
                <a:cs typeface="Calibri Light"/>
              </a:rPr>
              <a:t>  and on my grandfather side they are Mrs. Asya Buntal and </a:t>
            </a:r>
            <a:r>
              <a:rPr lang="en-US" sz="2650" b="1" dirty="0" err="1">
                <a:cs typeface="Calibri Light"/>
              </a:rPr>
              <a:t>Faharodin</a:t>
            </a:r>
            <a:r>
              <a:rPr lang="en-US" sz="2650" b="1" dirty="0">
                <a:cs typeface="Calibri Light"/>
              </a:rPr>
              <a:t> </a:t>
            </a:r>
            <a:r>
              <a:rPr lang="en-US" sz="2650" b="1" dirty="0" err="1">
                <a:cs typeface="Calibri Light"/>
              </a:rPr>
              <a:t>Gunting</a:t>
            </a:r>
            <a:r>
              <a:rPr lang="en-US" sz="2650" b="1" dirty="0">
                <a:cs typeface="Calibri Light"/>
              </a:rPr>
              <a:t>.  Actually I don’t have photos to show because it was part of our belief that if someone is passed or died their photos should not be seen by other to avoid sin.</a:t>
            </a:r>
          </a:p>
        </p:txBody>
      </p: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932CEF39-BC5A-4B6D-F9F9-3C7E9EFF1007}"/>
              </a:ext>
            </a:extLst>
          </p:cNvPr>
          <p:cNvSpPr/>
          <p:nvPr/>
        </p:nvSpPr>
        <p:spPr>
          <a:xfrm>
            <a:off x="1684421" y="7579894"/>
            <a:ext cx="920150" cy="61822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peech Bubble: Oval 22">
            <a:extLst>
              <a:ext uri="{FF2B5EF4-FFF2-40B4-BE49-F238E27FC236}">
                <a16:creationId xmlns:a16="http://schemas.microsoft.com/office/drawing/2014/main" id="{671D600F-B3B8-D98F-4A5F-FAD44F6AC4B9}"/>
              </a:ext>
            </a:extLst>
          </p:cNvPr>
          <p:cNvSpPr/>
          <p:nvPr/>
        </p:nvSpPr>
        <p:spPr>
          <a:xfrm flipH="1">
            <a:off x="344300" y="723786"/>
            <a:ext cx="2386642" cy="1092678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Maniri </a:t>
            </a:r>
            <a:r>
              <a:rPr lang="en-US" dirty="0" err="1"/>
              <a:t>Diamla</a:t>
            </a:r>
            <a:r>
              <a:rPr lang="en-US" dirty="0"/>
              <a:t>  </a:t>
            </a:r>
          </a:p>
        </p:txBody>
      </p:sp>
      <p:sp>
        <p:nvSpPr>
          <p:cNvPr id="24" name="Speech Bubble: Oval 23">
            <a:extLst>
              <a:ext uri="{FF2B5EF4-FFF2-40B4-BE49-F238E27FC236}">
                <a16:creationId xmlns:a16="http://schemas.microsoft.com/office/drawing/2014/main" id="{B2B7DF46-80C9-5261-63A6-1202BBF46196}"/>
              </a:ext>
            </a:extLst>
          </p:cNvPr>
          <p:cNvSpPr/>
          <p:nvPr/>
        </p:nvSpPr>
        <p:spPr>
          <a:xfrm>
            <a:off x="4039280" y="795672"/>
            <a:ext cx="2300376" cy="90577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Moner </a:t>
            </a:r>
            <a:r>
              <a:rPr lang="en-US" dirty="0" err="1"/>
              <a:t>Macarimbang</a:t>
            </a:r>
          </a:p>
        </p:txBody>
      </p:sp>
      <p:sp>
        <p:nvSpPr>
          <p:cNvPr id="25" name="Speech Bubble: Oval 24">
            <a:extLst>
              <a:ext uri="{FF2B5EF4-FFF2-40B4-BE49-F238E27FC236}">
                <a16:creationId xmlns:a16="http://schemas.microsoft.com/office/drawing/2014/main" id="{0E1CB18A-3FC8-F43A-A5C9-B9C522574A2B}"/>
              </a:ext>
            </a:extLst>
          </p:cNvPr>
          <p:cNvSpPr/>
          <p:nvPr/>
        </p:nvSpPr>
        <p:spPr>
          <a:xfrm flipH="1">
            <a:off x="5261356" y="2003370"/>
            <a:ext cx="2386642" cy="63260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 Asya Buntal </a:t>
            </a:r>
          </a:p>
        </p:txBody>
      </p:sp>
      <p:sp>
        <p:nvSpPr>
          <p:cNvPr id="26" name="Speech Bubble: Oval 25">
            <a:extLst>
              <a:ext uri="{FF2B5EF4-FFF2-40B4-BE49-F238E27FC236}">
                <a16:creationId xmlns:a16="http://schemas.microsoft.com/office/drawing/2014/main" id="{00072804-976E-7251-64CC-55B29F1AEB7D}"/>
              </a:ext>
            </a:extLst>
          </p:cNvPr>
          <p:cNvSpPr/>
          <p:nvPr/>
        </p:nvSpPr>
        <p:spPr>
          <a:xfrm>
            <a:off x="8956336" y="723785"/>
            <a:ext cx="2300376" cy="905773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Hi, I'm  </a:t>
            </a:r>
            <a:r>
              <a:rPr lang="en-US" dirty="0" err="1"/>
              <a:t>Faharodin</a:t>
            </a:r>
            <a:r>
              <a:rPr lang="en-US" dirty="0"/>
              <a:t> </a:t>
            </a:r>
            <a:r>
              <a:rPr lang="en-US" dirty="0" err="1"/>
              <a:t>Gunting</a:t>
            </a:r>
            <a:r>
              <a:rPr lang="en-U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834597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Parallax</vt:lpstr>
      <vt:lpstr>FAMILY TREE</vt:lpstr>
      <vt:lpstr>They are my parents. She is Sittie Noor S. Gaguil and he is Saanoding Raula Gunting . My mother is the eldest daughter of my grandparents and it was different to my father because my father is the youngest among them. My parents had a 6 children and I'm the eldest one.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616</cp:revision>
  <dcterms:created xsi:type="dcterms:W3CDTF">2013-07-15T20:26:40Z</dcterms:created>
  <dcterms:modified xsi:type="dcterms:W3CDTF">2023-04-03T21:20:18Z</dcterms:modified>
</cp:coreProperties>
</file>