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256" r:id="rId2"/>
    <p:sldId id="263" r:id="rId3"/>
    <p:sldId id="259" r:id="rId4"/>
    <p:sldId id="283" r:id="rId5"/>
    <p:sldId id="272" r:id="rId6"/>
    <p:sldId id="274" r:id="rId7"/>
    <p:sldId id="262" r:id="rId8"/>
    <p:sldId id="264" r:id="rId9"/>
    <p:sldId id="273" r:id="rId10"/>
    <p:sldId id="265" r:id="rId11"/>
    <p:sldId id="275" r:id="rId12"/>
    <p:sldId id="266" r:id="rId13"/>
    <p:sldId id="267" r:id="rId14"/>
    <p:sldId id="276" r:id="rId15"/>
    <p:sldId id="268" r:id="rId16"/>
    <p:sldId id="269" r:id="rId17"/>
    <p:sldId id="270" r:id="rId18"/>
    <p:sldId id="280" r:id="rId19"/>
    <p:sldId id="279" r:id="rId20"/>
    <p:sldId id="284" r:id="rId21"/>
  </p:sldIdLst>
  <p:sldSz cx="9144000" cy="5143500" type="screen16x9"/>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8A3E"/>
    <a:srgbClr val="24903E"/>
  </p:clrMru>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p:scale>
          <a:sx n="90" d="100"/>
          <a:sy n="90" d="100"/>
        </p:scale>
        <p:origin x="-1320" y="-420"/>
      </p:cViewPr>
      <p:guideLst>
        <p:guide orient="horz" pos="162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PH"/>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BFF21F0-CE7B-4AD3-8417-E68DABE9B79B}" type="datetimeFigureOut">
              <a:rPr lang="en-PH" smtClean="0"/>
              <a:pPr/>
              <a:t>8/11/2023</a:t>
            </a:fld>
            <a:endParaRPr lang="en-PH"/>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PH"/>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PH"/>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PH"/>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8422C4B-67CD-437C-BC85-889B3630EFCC}" type="slidenum">
              <a:rPr lang="en-PH" smtClean="0"/>
              <a:pPr/>
              <a:t>‹#›</a:t>
            </a:fld>
            <a:endParaRPr lang="en-PH"/>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PH" dirty="0"/>
          </a:p>
        </p:txBody>
      </p:sp>
      <p:sp>
        <p:nvSpPr>
          <p:cNvPr id="4" name="Slide Number Placeholder 3"/>
          <p:cNvSpPr>
            <a:spLocks noGrp="1"/>
          </p:cNvSpPr>
          <p:nvPr>
            <p:ph type="sldNum" sz="quarter" idx="10"/>
          </p:nvPr>
        </p:nvSpPr>
        <p:spPr/>
        <p:txBody>
          <a:bodyPr/>
          <a:lstStyle/>
          <a:p>
            <a:fld id="{98422C4B-67CD-437C-BC85-889B3630EFCC}" type="slidenum">
              <a:rPr lang="en-PH" smtClean="0"/>
              <a:pPr/>
              <a:t>7</a:t>
            </a:fld>
            <a:endParaRPr lang="en-PH"/>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PH" dirty="0"/>
          </a:p>
        </p:txBody>
      </p:sp>
      <p:sp>
        <p:nvSpPr>
          <p:cNvPr id="4" name="Slide Number Placeholder 3"/>
          <p:cNvSpPr>
            <a:spLocks noGrp="1"/>
          </p:cNvSpPr>
          <p:nvPr>
            <p:ph type="sldNum" sz="quarter" idx="10"/>
          </p:nvPr>
        </p:nvSpPr>
        <p:spPr/>
        <p:txBody>
          <a:bodyPr/>
          <a:lstStyle/>
          <a:p>
            <a:fld id="{98422C4B-67CD-437C-BC85-889B3630EFCC}" type="slidenum">
              <a:rPr lang="en-PH" smtClean="0"/>
              <a:pPr/>
              <a:t>8</a:t>
            </a:fld>
            <a:endParaRPr lang="en-PH"/>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PH" dirty="0"/>
          </a:p>
        </p:txBody>
      </p:sp>
      <p:sp>
        <p:nvSpPr>
          <p:cNvPr id="4" name="Slide Number Placeholder 3"/>
          <p:cNvSpPr>
            <a:spLocks noGrp="1"/>
          </p:cNvSpPr>
          <p:nvPr>
            <p:ph type="sldNum" sz="quarter" idx="10"/>
          </p:nvPr>
        </p:nvSpPr>
        <p:spPr/>
        <p:txBody>
          <a:bodyPr/>
          <a:lstStyle/>
          <a:p>
            <a:fld id="{98422C4B-67CD-437C-BC85-889B3630EFCC}" type="slidenum">
              <a:rPr lang="en-PH" smtClean="0"/>
              <a:pPr/>
              <a:t>10</a:t>
            </a:fld>
            <a:endParaRPr lang="en-PH"/>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PH" dirty="0"/>
          </a:p>
        </p:txBody>
      </p:sp>
      <p:sp>
        <p:nvSpPr>
          <p:cNvPr id="4" name="Slide Number Placeholder 3"/>
          <p:cNvSpPr>
            <a:spLocks noGrp="1"/>
          </p:cNvSpPr>
          <p:nvPr>
            <p:ph type="sldNum" sz="quarter" idx="10"/>
          </p:nvPr>
        </p:nvSpPr>
        <p:spPr/>
        <p:txBody>
          <a:bodyPr/>
          <a:lstStyle/>
          <a:p>
            <a:fld id="{98422C4B-67CD-437C-BC85-889B3630EFCC}" type="slidenum">
              <a:rPr lang="en-PH" smtClean="0"/>
              <a:pPr/>
              <a:t>12</a:t>
            </a:fld>
            <a:endParaRPr lang="en-PH"/>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PH" dirty="0"/>
          </a:p>
        </p:txBody>
      </p:sp>
      <p:sp>
        <p:nvSpPr>
          <p:cNvPr id="4" name="Slide Number Placeholder 3"/>
          <p:cNvSpPr>
            <a:spLocks noGrp="1"/>
          </p:cNvSpPr>
          <p:nvPr>
            <p:ph type="sldNum" sz="quarter" idx="10"/>
          </p:nvPr>
        </p:nvSpPr>
        <p:spPr/>
        <p:txBody>
          <a:bodyPr/>
          <a:lstStyle/>
          <a:p>
            <a:fld id="{98422C4B-67CD-437C-BC85-889B3630EFCC}" type="slidenum">
              <a:rPr lang="en-PH" smtClean="0"/>
              <a:pPr/>
              <a:t>13</a:t>
            </a:fld>
            <a:endParaRPr lang="en-PH"/>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PH" dirty="0"/>
          </a:p>
        </p:txBody>
      </p:sp>
      <p:sp>
        <p:nvSpPr>
          <p:cNvPr id="4" name="Slide Number Placeholder 3"/>
          <p:cNvSpPr>
            <a:spLocks noGrp="1"/>
          </p:cNvSpPr>
          <p:nvPr>
            <p:ph type="sldNum" sz="quarter" idx="10"/>
          </p:nvPr>
        </p:nvSpPr>
        <p:spPr/>
        <p:txBody>
          <a:bodyPr/>
          <a:lstStyle/>
          <a:p>
            <a:fld id="{98422C4B-67CD-437C-BC85-889B3630EFCC}" type="slidenum">
              <a:rPr lang="en-PH" smtClean="0"/>
              <a:pPr/>
              <a:t>15</a:t>
            </a:fld>
            <a:endParaRPr lang="en-PH"/>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PH" dirty="0"/>
          </a:p>
        </p:txBody>
      </p:sp>
      <p:sp>
        <p:nvSpPr>
          <p:cNvPr id="4" name="Slide Number Placeholder 3"/>
          <p:cNvSpPr>
            <a:spLocks noGrp="1"/>
          </p:cNvSpPr>
          <p:nvPr>
            <p:ph type="sldNum" sz="quarter" idx="10"/>
          </p:nvPr>
        </p:nvSpPr>
        <p:spPr/>
        <p:txBody>
          <a:bodyPr/>
          <a:lstStyle/>
          <a:p>
            <a:fld id="{98422C4B-67CD-437C-BC85-889B3630EFCC}" type="slidenum">
              <a:rPr lang="en-PH" smtClean="0"/>
              <a:pPr/>
              <a:t>16</a:t>
            </a:fld>
            <a:endParaRPr lang="en-PH"/>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PH" dirty="0"/>
          </a:p>
        </p:txBody>
      </p:sp>
      <p:sp>
        <p:nvSpPr>
          <p:cNvPr id="4" name="Slide Number Placeholder 3"/>
          <p:cNvSpPr>
            <a:spLocks noGrp="1"/>
          </p:cNvSpPr>
          <p:nvPr>
            <p:ph type="sldNum" sz="quarter" idx="10"/>
          </p:nvPr>
        </p:nvSpPr>
        <p:spPr/>
        <p:txBody>
          <a:bodyPr/>
          <a:lstStyle/>
          <a:p>
            <a:fld id="{98422C4B-67CD-437C-BC85-889B3630EFCC}" type="slidenum">
              <a:rPr lang="en-PH" smtClean="0"/>
              <a:pPr/>
              <a:t>17</a:t>
            </a:fld>
            <a:endParaRPr lang="en-PH"/>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PH" dirty="0"/>
          </a:p>
        </p:txBody>
      </p:sp>
      <p:sp>
        <p:nvSpPr>
          <p:cNvPr id="4" name="Slide Number Placeholder 3"/>
          <p:cNvSpPr>
            <a:spLocks noGrp="1"/>
          </p:cNvSpPr>
          <p:nvPr>
            <p:ph type="sldNum" sz="quarter" idx="10"/>
          </p:nvPr>
        </p:nvSpPr>
        <p:spPr/>
        <p:txBody>
          <a:bodyPr/>
          <a:lstStyle/>
          <a:p>
            <a:fld id="{98422C4B-67CD-437C-BC85-889B3630EFCC}" type="slidenum">
              <a:rPr lang="en-PH" smtClean="0"/>
              <a:pPr/>
              <a:t>19</a:t>
            </a:fld>
            <a:endParaRPr lang="en-PH"/>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97819"/>
            <a:ext cx="7772400" cy="1102519"/>
          </a:xfrm>
        </p:spPr>
        <p:txBody>
          <a:bodyPr/>
          <a:lstStyle/>
          <a:p>
            <a:r>
              <a:rPr lang="en-US" smtClean="0"/>
              <a:t>Click to edit Master title style</a:t>
            </a:r>
            <a:endParaRPr lang="en-PH"/>
          </a:p>
        </p:txBody>
      </p:sp>
      <p:sp>
        <p:nvSpPr>
          <p:cNvPr id="3" name="Subtitle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PH"/>
          </a:p>
        </p:txBody>
      </p:sp>
      <p:sp>
        <p:nvSpPr>
          <p:cNvPr id="4" name="Date Placeholder 3"/>
          <p:cNvSpPr>
            <a:spLocks noGrp="1"/>
          </p:cNvSpPr>
          <p:nvPr>
            <p:ph type="dt" sz="half" idx="10"/>
          </p:nvPr>
        </p:nvSpPr>
        <p:spPr/>
        <p:txBody>
          <a:bodyPr/>
          <a:lstStyle/>
          <a:p>
            <a:fld id="{8B6881B4-6329-4D42-B3A7-CFAB48DF668E}" type="datetimeFigureOut">
              <a:rPr lang="en-PH" smtClean="0"/>
              <a:pPr/>
              <a:t>8/11/2023</a:t>
            </a:fld>
            <a:endParaRPr lang="en-PH"/>
          </a:p>
        </p:txBody>
      </p:sp>
      <p:sp>
        <p:nvSpPr>
          <p:cNvPr id="5" name="Footer Placeholder 4"/>
          <p:cNvSpPr>
            <a:spLocks noGrp="1"/>
          </p:cNvSpPr>
          <p:nvPr>
            <p:ph type="ftr" sz="quarter" idx="11"/>
          </p:nvPr>
        </p:nvSpPr>
        <p:spPr/>
        <p:txBody>
          <a:bodyPr/>
          <a:lstStyle/>
          <a:p>
            <a:endParaRPr lang="en-PH"/>
          </a:p>
        </p:txBody>
      </p:sp>
      <p:sp>
        <p:nvSpPr>
          <p:cNvPr id="6" name="Slide Number Placeholder 5"/>
          <p:cNvSpPr>
            <a:spLocks noGrp="1"/>
          </p:cNvSpPr>
          <p:nvPr>
            <p:ph type="sldNum" sz="quarter" idx="12"/>
          </p:nvPr>
        </p:nvSpPr>
        <p:spPr/>
        <p:txBody>
          <a:bodyPr/>
          <a:lstStyle/>
          <a:p>
            <a:fld id="{E881AB98-A151-4480-B3B9-5CCFE23808D3}" type="slidenum">
              <a:rPr lang="en-PH" smtClean="0"/>
              <a:pPr/>
              <a:t>‹#›</a:t>
            </a:fld>
            <a:endParaRPr lang="en-PH"/>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PH"/>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PH"/>
          </a:p>
        </p:txBody>
      </p:sp>
      <p:sp>
        <p:nvSpPr>
          <p:cNvPr id="4" name="Date Placeholder 3"/>
          <p:cNvSpPr>
            <a:spLocks noGrp="1"/>
          </p:cNvSpPr>
          <p:nvPr>
            <p:ph type="dt" sz="half" idx="10"/>
          </p:nvPr>
        </p:nvSpPr>
        <p:spPr/>
        <p:txBody>
          <a:bodyPr/>
          <a:lstStyle/>
          <a:p>
            <a:fld id="{8B6881B4-6329-4D42-B3A7-CFAB48DF668E}" type="datetimeFigureOut">
              <a:rPr lang="en-PH" smtClean="0"/>
              <a:pPr/>
              <a:t>8/11/2023</a:t>
            </a:fld>
            <a:endParaRPr lang="en-PH"/>
          </a:p>
        </p:txBody>
      </p:sp>
      <p:sp>
        <p:nvSpPr>
          <p:cNvPr id="5" name="Footer Placeholder 4"/>
          <p:cNvSpPr>
            <a:spLocks noGrp="1"/>
          </p:cNvSpPr>
          <p:nvPr>
            <p:ph type="ftr" sz="quarter" idx="11"/>
          </p:nvPr>
        </p:nvSpPr>
        <p:spPr/>
        <p:txBody>
          <a:bodyPr/>
          <a:lstStyle/>
          <a:p>
            <a:endParaRPr lang="en-PH"/>
          </a:p>
        </p:txBody>
      </p:sp>
      <p:sp>
        <p:nvSpPr>
          <p:cNvPr id="6" name="Slide Number Placeholder 5"/>
          <p:cNvSpPr>
            <a:spLocks noGrp="1"/>
          </p:cNvSpPr>
          <p:nvPr>
            <p:ph type="sldNum" sz="quarter" idx="12"/>
          </p:nvPr>
        </p:nvSpPr>
        <p:spPr/>
        <p:txBody>
          <a:bodyPr/>
          <a:lstStyle/>
          <a:p>
            <a:fld id="{E881AB98-A151-4480-B3B9-5CCFE23808D3}" type="slidenum">
              <a:rPr lang="en-PH" smtClean="0"/>
              <a:pPr/>
              <a:t>‹#›</a:t>
            </a:fld>
            <a:endParaRPr lang="en-PH"/>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76"/>
            <a:ext cx="7772400" cy="1021556"/>
          </a:xfrm>
        </p:spPr>
        <p:txBody>
          <a:bodyPr anchor="t"/>
          <a:lstStyle>
            <a:lvl1pPr algn="l">
              <a:defRPr sz="4000" b="1" cap="all"/>
            </a:lvl1pPr>
          </a:lstStyle>
          <a:p>
            <a:r>
              <a:rPr lang="en-US" smtClean="0"/>
              <a:t>Click to edit Master title style</a:t>
            </a:r>
            <a:endParaRPr lang="en-PH"/>
          </a:p>
        </p:txBody>
      </p:sp>
      <p:sp>
        <p:nvSpPr>
          <p:cNvPr id="3" name="Text Placeholder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B6881B4-6329-4D42-B3A7-CFAB48DF668E}" type="datetimeFigureOut">
              <a:rPr lang="en-PH" smtClean="0"/>
              <a:pPr/>
              <a:t>8/11/2023</a:t>
            </a:fld>
            <a:endParaRPr lang="en-PH"/>
          </a:p>
        </p:txBody>
      </p:sp>
      <p:sp>
        <p:nvSpPr>
          <p:cNvPr id="5" name="Footer Placeholder 4"/>
          <p:cNvSpPr>
            <a:spLocks noGrp="1"/>
          </p:cNvSpPr>
          <p:nvPr>
            <p:ph type="ftr" sz="quarter" idx="11"/>
          </p:nvPr>
        </p:nvSpPr>
        <p:spPr/>
        <p:txBody>
          <a:bodyPr/>
          <a:lstStyle/>
          <a:p>
            <a:endParaRPr lang="en-PH"/>
          </a:p>
        </p:txBody>
      </p:sp>
      <p:sp>
        <p:nvSpPr>
          <p:cNvPr id="6" name="Slide Number Placeholder 5"/>
          <p:cNvSpPr>
            <a:spLocks noGrp="1"/>
          </p:cNvSpPr>
          <p:nvPr>
            <p:ph type="sldNum" sz="quarter" idx="12"/>
          </p:nvPr>
        </p:nvSpPr>
        <p:spPr/>
        <p:txBody>
          <a:bodyPr/>
          <a:lstStyle/>
          <a:p>
            <a:fld id="{E881AB98-A151-4480-B3B9-5CCFE23808D3}" type="slidenum">
              <a:rPr lang="en-PH" smtClean="0"/>
              <a:pPr/>
              <a:t>‹#›</a:t>
            </a:fld>
            <a:endParaRPr lang="en-PH"/>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PH"/>
          </a:p>
        </p:txBody>
      </p:sp>
      <p:sp>
        <p:nvSpPr>
          <p:cNvPr id="3" name="Content Placeholder 2"/>
          <p:cNvSpPr>
            <a:spLocks noGrp="1"/>
          </p:cNvSpPr>
          <p:nvPr>
            <p:ph sz="half" idx="1"/>
          </p:nvPr>
        </p:nvSpPr>
        <p:spPr>
          <a:xfrm>
            <a:off x="457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PH"/>
          </a:p>
        </p:txBody>
      </p:sp>
      <p:sp>
        <p:nvSpPr>
          <p:cNvPr id="4" name="Content Placeholder 3"/>
          <p:cNvSpPr>
            <a:spLocks noGrp="1"/>
          </p:cNvSpPr>
          <p:nvPr>
            <p:ph sz="half" idx="2"/>
          </p:nvPr>
        </p:nvSpPr>
        <p:spPr>
          <a:xfrm>
            <a:off x="4648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PH"/>
          </a:p>
        </p:txBody>
      </p:sp>
      <p:sp>
        <p:nvSpPr>
          <p:cNvPr id="5" name="Date Placeholder 4"/>
          <p:cNvSpPr>
            <a:spLocks noGrp="1"/>
          </p:cNvSpPr>
          <p:nvPr>
            <p:ph type="dt" sz="half" idx="10"/>
          </p:nvPr>
        </p:nvSpPr>
        <p:spPr/>
        <p:txBody>
          <a:bodyPr/>
          <a:lstStyle/>
          <a:p>
            <a:fld id="{8B6881B4-6329-4D42-B3A7-CFAB48DF668E}" type="datetimeFigureOut">
              <a:rPr lang="en-PH" smtClean="0"/>
              <a:pPr/>
              <a:t>8/11/2023</a:t>
            </a:fld>
            <a:endParaRPr lang="en-PH"/>
          </a:p>
        </p:txBody>
      </p:sp>
      <p:sp>
        <p:nvSpPr>
          <p:cNvPr id="6" name="Footer Placeholder 5"/>
          <p:cNvSpPr>
            <a:spLocks noGrp="1"/>
          </p:cNvSpPr>
          <p:nvPr>
            <p:ph type="ftr" sz="quarter" idx="11"/>
          </p:nvPr>
        </p:nvSpPr>
        <p:spPr/>
        <p:txBody>
          <a:bodyPr/>
          <a:lstStyle/>
          <a:p>
            <a:endParaRPr lang="en-PH"/>
          </a:p>
        </p:txBody>
      </p:sp>
      <p:sp>
        <p:nvSpPr>
          <p:cNvPr id="7" name="Slide Number Placeholder 6"/>
          <p:cNvSpPr>
            <a:spLocks noGrp="1"/>
          </p:cNvSpPr>
          <p:nvPr>
            <p:ph type="sldNum" sz="quarter" idx="12"/>
          </p:nvPr>
        </p:nvSpPr>
        <p:spPr/>
        <p:txBody>
          <a:bodyPr/>
          <a:lstStyle/>
          <a:p>
            <a:fld id="{E881AB98-A151-4480-B3B9-5CCFE23808D3}" type="slidenum">
              <a:rPr lang="en-PH" smtClean="0"/>
              <a:pPr/>
              <a:t>‹#›</a:t>
            </a:fld>
            <a:endParaRPr lang="en-PH"/>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05979"/>
            <a:ext cx="8229600" cy="857250"/>
          </a:xfrm>
        </p:spPr>
        <p:txBody>
          <a:bodyPr/>
          <a:lstStyle>
            <a:lvl1pPr>
              <a:defRPr/>
            </a:lvl1pPr>
          </a:lstStyle>
          <a:p>
            <a:r>
              <a:rPr lang="en-US" smtClean="0"/>
              <a:t>Click to edit Master title style</a:t>
            </a:r>
            <a:endParaRPr lang="en-PH"/>
          </a:p>
        </p:txBody>
      </p:sp>
      <p:sp>
        <p:nvSpPr>
          <p:cNvPr id="3" name="Text Placeholder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PH"/>
          </a:p>
        </p:txBody>
      </p:sp>
      <p:sp>
        <p:nvSpPr>
          <p:cNvPr id="5" name="Text Placeholder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PH"/>
          </a:p>
        </p:txBody>
      </p:sp>
      <p:sp>
        <p:nvSpPr>
          <p:cNvPr id="7" name="Date Placeholder 6"/>
          <p:cNvSpPr>
            <a:spLocks noGrp="1"/>
          </p:cNvSpPr>
          <p:nvPr>
            <p:ph type="dt" sz="half" idx="10"/>
          </p:nvPr>
        </p:nvSpPr>
        <p:spPr/>
        <p:txBody>
          <a:bodyPr/>
          <a:lstStyle/>
          <a:p>
            <a:fld id="{8B6881B4-6329-4D42-B3A7-CFAB48DF668E}" type="datetimeFigureOut">
              <a:rPr lang="en-PH" smtClean="0"/>
              <a:pPr/>
              <a:t>8/11/2023</a:t>
            </a:fld>
            <a:endParaRPr lang="en-PH"/>
          </a:p>
        </p:txBody>
      </p:sp>
      <p:sp>
        <p:nvSpPr>
          <p:cNvPr id="8" name="Footer Placeholder 7"/>
          <p:cNvSpPr>
            <a:spLocks noGrp="1"/>
          </p:cNvSpPr>
          <p:nvPr>
            <p:ph type="ftr" sz="quarter" idx="11"/>
          </p:nvPr>
        </p:nvSpPr>
        <p:spPr/>
        <p:txBody>
          <a:bodyPr/>
          <a:lstStyle/>
          <a:p>
            <a:endParaRPr lang="en-PH"/>
          </a:p>
        </p:txBody>
      </p:sp>
      <p:sp>
        <p:nvSpPr>
          <p:cNvPr id="9" name="Slide Number Placeholder 8"/>
          <p:cNvSpPr>
            <a:spLocks noGrp="1"/>
          </p:cNvSpPr>
          <p:nvPr>
            <p:ph type="sldNum" sz="quarter" idx="12"/>
          </p:nvPr>
        </p:nvSpPr>
        <p:spPr/>
        <p:txBody>
          <a:bodyPr/>
          <a:lstStyle/>
          <a:p>
            <a:fld id="{E881AB98-A151-4480-B3B9-5CCFE23808D3}" type="slidenum">
              <a:rPr lang="en-PH" smtClean="0"/>
              <a:pPr/>
              <a:t>‹#›</a:t>
            </a:fld>
            <a:endParaRPr lang="en-PH"/>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PH"/>
          </a:p>
        </p:txBody>
      </p:sp>
      <p:sp>
        <p:nvSpPr>
          <p:cNvPr id="3" name="Date Placeholder 2"/>
          <p:cNvSpPr>
            <a:spLocks noGrp="1"/>
          </p:cNvSpPr>
          <p:nvPr>
            <p:ph type="dt" sz="half" idx="10"/>
          </p:nvPr>
        </p:nvSpPr>
        <p:spPr/>
        <p:txBody>
          <a:bodyPr/>
          <a:lstStyle/>
          <a:p>
            <a:fld id="{8B6881B4-6329-4D42-B3A7-CFAB48DF668E}" type="datetimeFigureOut">
              <a:rPr lang="en-PH" smtClean="0"/>
              <a:pPr/>
              <a:t>8/11/2023</a:t>
            </a:fld>
            <a:endParaRPr lang="en-PH"/>
          </a:p>
        </p:txBody>
      </p:sp>
      <p:sp>
        <p:nvSpPr>
          <p:cNvPr id="4" name="Footer Placeholder 3"/>
          <p:cNvSpPr>
            <a:spLocks noGrp="1"/>
          </p:cNvSpPr>
          <p:nvPr>
            <p:ph type="ftr" sz="quarter" idx="11"/>
          </p:nvPr>
        </p:nvSpPr>
        <p:spPr/>
        <p:txBody>
          <a:bodyPr/>
          <a:lstStyle/>
          <a:p>
            <a:endParaRPr lang="en-PH"/>
          </a:p>
        </p:txBody>
      </p:sp>
      <p:sp>
        <p:nvSpPr>
          <p:cNvPr id="5" name="Slide Number Placeholder 4"/>
          <p:cNvSpPr>
            <a:spLocks noGrp="1"/>
          </p:cNvSpPr>
          <p:nvPr>
            <p:ph type="sldNum" sz="quarter" idx="12"/>
          </p:nvPr>
        </p:nvSpPr>
        <p:spPr/>
        <p:txBody>
          <a:bodyPr/>
          <a:lstStyle/>
          <a:p>
            <a:fld id="{E881AB98-A151-4480-B3B9-5CCFE23808D3}" type="slidenum">
              <a:rPr lang="en-PH" smtClean="0"/>
              <a:pPr/>
              <a:t>‹#›</a:t>
            </a:fld>
            <a:endParaRPr lang="en-P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B6881B4-6329-4D42-B3A7-CFAB48DF668E}" type="datetimeFigureOut">
              <a:rPr lang="en-PH" smtClean="0"/>
              <a:pPr/>
              <a:t>8/11/2023</a:t>
            </a:fld>
            <a:endParaRPr lang="en-PH"/>
          </a:p>
        </p:txBody>
      </p:sp>
      <p:sp>
        <p:nvSpPr>
          <p:cNvPr id="3" name="Footer Placeholder 2"/>
          <p:cNvSpPr>
            <a:spLocks noGrp="1"/>
          </p:cNvSpPr>
          <p:nvPr>
            <p:ph type="ftr" sz="quarter" idx="11"/>
          </p:nvPr>
        </p:nvSpPr>
        <p:spPr/>
        <p:txBody>
          <a:bodyPr/>
          <a:lstStyle/>
          <a:p>
            <a:endParaRPr lang="en-PH"/>
          </a:p>
        </p:txBody>
      </p:sp>
      <p:sp>
        <p:nvSpPr>
          <p:cNvPr id="4" name="Slide Number Placeholder 3"/>
          <p:cNvSpPr>
            <a:spLocks noGrp="1"/>
          </p:cNvSpPr>
          <p:nvPr>
            <p:ph type="sldNum" sz="quarter" idx="12"/>
          </p:nvPr>
        </p:nvSpPr>
        <p:spPr/>
        <p:txBody>
          <a:bodyPr/>
          <a:lstStyle/>
          <a:p>
            <a:fld id="{E881AB98-A151-4480-B3B9-5CCFE23808D3}" type="slidenum">
              <a:rPr lang="en-PH" smtClean="0"/>
              <a:pPr/>
              <a:t>‹#›</a:t>
            </a:fld>
            <a:endParaRPr lang="en-P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04787"/>
            <a:ext cx="3008313" cy="871538"/>
          </a:xfrm>
        </p:spPr>
        <p:txBody>
          <a:bodyPr anchor="b"/>
          <a:lstStyle>
            <a:lvl1pPr algn="l">
              <a:defRPr sz="2000" b="1"/>
            </a:lvl1pPr>
          </a:lstStyle>
          <a:p>
            <a:r>
              <a:rPr lang="en-US" smtClean="0"/>
              <a:t>Click to edit Master title style</a:t>
            </a:r>
            <a:endParaRPr lang="en-PH"/>
          </a:p>
        </p:txBody>
      </p:sp>
      <p:sp>
        <p:nvSpPr>
          <p:cNvPr id="3" name="Content Placeholder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PH"/>
          </a:p>
        </p:txBody>
      </p:sp>
      <p:sp>
        <p:nvSpPr>
          <p:cNvPr id="4" name="Text Placeholder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B6881B4-6329-4D42-B3A7-CFAB48DF668E}" type="datetimeFigureOut">
              <a:rPr lang="en-PH" smtClean="0"/>
              <a:pPr/>
              <a:t>8/11/2023</a:t>
            </a:fld>
            <a:endParaRPr lang="en-PH"/>
          </a:p>
        </p:txBody>
      </p:sp>
      <p:sp>
        <p:nvSpPr>
          <p:cNvPr id="6" name="Footer Placeholder 5"/>
          <p:cNvSpPr>
            <a:spLocks noGrp="1"/>
          </p:cNvSpPr>
          <p:nvPr>
            <p:ph type="ftr" sz="quarter" idx="11"/>
          </p:nvPr>
        </p:nvSpPr>
        <p:spPr/>
        <p:txBody>
          <a:bodyPr/>
          <a:lstStyle/>
          <a:p>
            <a:endParaRPr lang="en-PH"/>
          </a:p>
        </p:txBody>
      </p:sp>
      <p:sp>
        <p:nvSpPr>
          <p:cNvPr id="7" name="Slide Number Placeholder 6"/>
          <p:cNvSpPr>
            <a:spLocks noGrp="1"/>
          </p:cNvSpPr>
          <p:nvPr>
            <p:ph type="sldNum" sz="quarter" idx="12"/>
          </p:nvPr>
        </p:nvSpPr>
        <p:spPr/>
        <p:txBody>
          <a:bodyPr/>
          <a:lstStyle/>
          <a:p>
            <a:fld id="{E881AB98-A151-4480-B3B9-5CCFE23808D3}" type="slidenum">
              <a:rPr lang="en-PH" smtClean="0"/>
              <a:pPr/>
              <a:t>‹#›</a:t>
            </a:fld>
            <a:endParaRPr lang="en-PH"/>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0"/>
            <a:ext cx="5486400" cy="425054"/>
          </a:xfrm>
        </p:spPr>
        <p:txBody>
          <a:bodyPr anchor="b"/>
          <a:lstStyle>
            <a:lvl1pPr algn="l">
              <a:defRPr sz="2000" b="1"/>
            </a:lvl1pPr>
          </a:lstStyle>
          <a:p>
            <a:r>
              <a:rPr lang="en-US" smtClean="0"/>
              <a:t>Click to edit Master title style</a:t>
            </a:r>
            <a:endParaRPr lang="en-PH"/>
          </a:p>
        </p:txBody>
      </p:sp>
      <p:sp>
        <p:nvSpPr>
          <p:cNvPr id="3" name="Picture Placeholder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PH"/>
          </a:p>
        </p:txBody>
      </p:sp>
      <p:sp>
        <p:nvSpPr>
          <p:cNvPr id="4" name="Text Placeholder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B6881B4-6329-4D42-B3A7-CFAB48DF668E}" type="datetimeFigureOut">
              <a:rPr lang="en-PH" smtClean="0"/>
              <a:pPr/>
              <a:t>8/11/2023</a:t>
            </a:fld>
            <a:endParaRPr lang="en-PH"/>
          </a:p>
        </p:txBody>
      </p:sp>
      <p:sp>
        <p:nvSpPr>
          <p:cNvPr id="6" name="Footer Placeholder 5"/>
          <p:cNvSpPr>
            <a:spLocks noGrp="1"/>
          </p:cNvSpPr>
          <p:nvPr>
            <p:ph type="ftr" sz="quarter" idx="11"/>
          </p:nvPr>
        </p:nvSpPr>
        <p:spPr/>
        <p:txBody>
          <a:bodyPr/>
          <a:lstStyle/>
          <a:p>
            <a:endParaRPr lang="en-PH"/>
          </a:p>
        </p:txBody>
      </p:sp>
      <p:sp>
        <p:nvSpPr>
          <p:cNvPr id="7" name="Slide Number Placeholder 6"/>
          <p:cNvSpPr>
            <a:spLocks noGrp="1"/>
          </p:cNvSpPr>
          <p:nvPr>
            <p:ph type="sldNum" sz="quarter" idx="12"/>
          </p:nvPr>
        </p:nvSpPr>
        <p:spPr/>
        <p:txBody>
          <a:bodyPr/>
          <a:lstStyle/>
          <a:p>
            <a:fld id="{E881AB98-A151-4480-B3B9-5CCFE23808D3}" type="slidenum">
              <a:rPr lang="en-PH" smtClean="0"/>
              <a:pPr/>
              <a:t>‹#›</a:t>
            </a:fld>
            <a:endParaRPr lang="en-PH"/>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PH"/>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PH"/>
          </a:p>
        </p:txBody>
      </p:sp>
      <p:sp>
        <p:nvSpPr>
          <p:cNvPr id="4" name="Date Placeholder 3"/>
          <p:cNvSpPr>
            <a:spLocks noGrp="1"/>
          </p:cNvSpPr>
          <p:nvPr>
            <p:ph type="dt" sz="half" idx="10"/>
          </p:nvPr>
        </p:nvSpPr>
        <p:spPr/>
        <p:txBody>
          <a:bodyPr/>
          <a:lstStyle/>
          <a:p>
            <a:fld id="{8B6881B4-6329-4D42-B3A7-CFAB48DF668E}" type="datetimeFigureOut">
              <a:rPr lang="en-PH" smtClean="0"/>
              <a:pPr/>
              <a:t>8/11/2023</a:t>
            </a:fld>
            <a:endParaRPr lang="en-PH"/>
          </a:p>
        </p:txBody>
      </p:sp>
      <p:sp>
        <p:nvSpPr>
          <p:cNvPr id="5" name="Footer Placeholder 4"/>
          <p:cNvSpPr>
            <a:spLocks noGrp="1"/>
          </p:cNvSpPr>
          <p:nvPr>
            <p:ph type="ftr" sz="quarter" idx="11"/>
          </p:nvPr>
        </p:nvSpPr>
        <p:spPr/>
        <p:txBody>
          <a:bodyPr/>
          <a:lstStyle/>
          <a:p>
            <a:endParaRPr lang="en-PH"/>
          </a:p>
        </p:txBody>
      </p:sp>
      <p:sp>
        <p:nvSpPr>
          <p:cNvPr id="6" name="Slide Number Placeholder 5"/>
          <p:cNvSpPr>
            <a:spLocks noGrp="1"/>
          </p:cNvSpPr>
          <p:nvPr>
            <p:ph type="sldNum" sz="quarter" idx="12"/>
          </p:nvPr>
        </p:nvSpPr>
        <p:spPr/>
        <p:txBody>
          <a:bodyPr/>
          <a:lstStyle/>
          <a:p>
            <a:fld id="{E881AB98-A151-4480-B3B9-5CCFE23808D3}" type="slidenum">
              <a:rPr lang="en-PH" smtClean="0"/>
              <a:pPr/>
              <a:t>‹#›</a:t>
            </a:fld>
            <a:endParaRPr lang="en-P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54781"/>
            <a:ext cx="2057400" cy="3290888"/>
          </a:xfrm>
        </p:spPr>
        <p:txBody>
          <a:bodyPr vert="eaVert"/>
          <a:lstStyle/>
          <a:p>
            <a:r>
              <a:rPr lang="en-US" smtClean="0"/>
              <a:t>Click to edit Master title style</a:t>
            </a:r>
            <a:endParaRPr lang="en-PH"/>
          </a:p>
        </p:txBody>
      </p:sp>
      <p:sp>
        <p:nvSpPr>
          <p:cNvPr id="3" name="Vertical Text Placeholder 2"/>
          <p:cNvSpPr>
            <a:spLocks noGrp="1"/>
          </p:cNvSpPr>
          <p:nvPr>
            <p:ph type="body" orient="vert" idx="1"/>
          </p:nvPr>
        </p:nvSpPr>
        <p:spPr>
          <a:xfrm>
            <a:off x="457200" y="154781"/>
            <a:ext cx="6019800" cy="329088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PH"/>
          </a:p>
        </p:txBody>
      </p:sp>
      <p:sp>
        <p:nvSpPr>
          <p:cNvPr id="4" name="Date Placeholder 3"/>
          <p:cNvSpPr>
            <a:spLocks noGrp="1"/>
          </p:cNvSpPr>
          <p:nvPr>
            <p:ph type="dt" sz="half" idx="10"/>
          </p:nvPr>
        </p:nvSpPr>
        <p:spPr/>
        <p:txBody>
          <a:bodyPr/>
          <a:lstStyle/>
          <a:p>
            <a:fld id="{8B6881B4-6329-4D42-B3A7-CFAB48DF668E}" type="datetimeFigureOut">
              <a:rPr lang="en-PH" smtClean="0"/>
              <a:pPr/>
              <a:t>8/11/2023</a:t>
            </a:fld>
            <a:endParaRPr lang="en-PH"/>
          </a:p>
        </p:txBody>
      </p:sp>
      <p:sp>
        <p:nvSpPr>
          <p:cNvPr id="5" name="Footer Placeholder 4"/>
          <p:cNvSpPr>
            <a:spLocks noGrp="1"/>
          </p:cNvSpPr>
          <p:nvPr>
            <p:ph type="ftr" sz="quarter" idx="11"/>
          </p:nvPr>
        </p:nvSpPr>
        <p:spPr/>
        <p:txBody>
          <a:bodyPr/>
          <a:lstStyle/>
          <a:p>
            <a:endParaRPr lang="en-PH"/>
          </a:p>
        </p:txBody>
      </p:sp>
      <p:sp>
        <p:nvSpPr>
          <p:cNvPr id="6" name="Slide Number Placeholder 5"/>
          <p:cNvSpPr>
            <a:spLocks noGrp="1"/>
          </p:cNvSpPr>
          <p:nvPr>
            <p:ph type="sldNum" sz="quarter" idx="12"/>
          </p:nvPr>
        </p:nvSpPr>
        <p:spPr/>
        <p:txBody>
          <a:bodyPr/>
          <a:lstStyle/>
          <a:p>
            <a:fld id="{E881AB98-A151-4480-B3B9-5CCFE23808D3}" type="slidenum">
              <a:rPr lang="en-PH" smtClean="0"/>
              <a:pPr/>
              <a:t>‹#›</a:t>
            </a:fld>
            <a:endParaRPr lang="en-PH"/>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n-US" smtClean="0"/>
              <a:t>Click to edit Master title style</a:t>
            </a:r>
            <a:endParaRPr lang="en-PH"/>
          </a:p>
        </p:txBody>
      </p:sp>
      <p:sp>
        <p:nvSpPr>
          <p:cNvPr id="3" name="Text Placeholder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PH"/>
          </a:p>
        </p:txBody>
      </p:sp>
      <p:sp>
        <p:nvSpPr>
          <p:cNvPr id="4" name="Date Placeholder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8B6881B4-6329-4D42-B3A7-CFAB48DF668E}" type="datetimeFigureOut">
              <a:rPr lang="en-PH" smtClean="0"/>
              <a:pPr/>
              <a:t>8/11/2023</a:t>
            </a:fld>
            <a:endParaRPr lang="en-PH"/>
          </a:p>
        </p:txBody>
      </p:sp>
      <p:sp>
        <p:nvSpPr>
          <p:cNvPr id="5" name="Footer Placeholder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PH"/>
          </a:p>
        </p:txBody>
      </p:sp>
      <p:sp>
        <p:nvSpPr>
          <p:cNvPr id="6" name="Slide Number Placeholder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E881AB98-A151-4480-B3B9-5CCFE23808D3}" type="slidenum">
              <a:rPr lang="en-PH" smtClean="0"/>
              <a:pPr/>
              <a:t>‹#›</a:t>
            </a:fld>
            <a:endParaRPr lang="en-PH"/>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24903E"/>
        </a:solidFill>
        <a:effectLst/>
      </p:bgPr>
    </p:bg>
    <p:spTree>
      <p:nvGrpSpPr>
        <p:cNvPr id="1" name=""/>
        <p:cNvGrpSpPr/>
        <p:nvPr/>
      </p:nvGrpSpPr>
      <p:grpSpPr>
        <a:xfrm>
          <a:off x="0" y="0"/>
          <a:ext cx="0" cy="0"/>
          <a:chOff x="0" y="0"/>
          <a:chExt cx="0" cy="0"/>
        </a:xfrm>
      </p:grpSpPr>
      <p:sp>
        <p:nvSpPr>
          <p:cNvPr id="4" name="Rectangle 3"/>
          <p:cNvSpPr/>
          <p:nvPr/>
        </p:nvSpPr>
        <p:spPr>
          <a:xfrm>
            <a:off x="685800" y="1047750"/>
            <a:ext cx="7467600" cy="1908215"/>
          </a:xfrm>
          <a:prstGeom prst="rect">
            <a:avLst/>
          </a:prstGeom>
        </p:spPr>
        <p:txBody>
          <a:bodyPr wrap="square">
            <a:spAutoFit/>
          </a:bodyPr>
          <a:lstStyle/>
          <a:p>
            <a:pPr lvl="0" algn="ctr">
              <a:spcBef>
                <a:spcPts val="600"/>
              </a:spcBef>
              <a:buClr>
                <a:schemeClr val="dk1"/>
              </a:buClr>
              <a:buSzPts val="1100"/>
            </a:pPr>
            <a:r>
              <a:rPr lang="en-PH" sz="3600" b="1" u="sng" dirty="0" smtClean="0">
                <a:solidFill>
                  <a:schemeClr val="bg1"/>
                </a:solidFill>
                <a:effectLst>
                  <a:outerShdw blurRad="60007" dist="200025" dir="15000000" sy="30000" kx="-1800000" algn="bl" rotWithShape="0">
                    <a:prstClr val="black">
                      <a:alpha val="32000"/>
                    </a:prstClr>
                  </a:outerShdw>
                </a:effectLst>
                <a:latin typeface="Montserrat" charset="0"/>
              </a:rPr>
              <a:t>MEMORANDUM OF</a:t>
            </a:r>
          </a:p>
          <a:p>
            <a:pPr lvl="0" algn="ctr">
              <a:spcBef>
                <a:spcPts val="600"/>
              </a:spcBef>
              <a:buClr>
                <a:schemeClr val="dk1"/>
              </a:buClr>
              <a:buSzPts val="1100"/>
            </a:pPr>
            <a:r>
              <a:rPr lang="en-PH" sz="3600" b="1" u="sng" dirty="0" smtClean="0">
                <a:solidFill>
                  <a:schemeClr val="bg1"/>
                </a:solidFill>
                <a:effectLst>
                  <a:outerShdw blurRad="60007" dist="200025" dir="15000000" sy="30000" kx="-1800000" algn="bl" rotWithShape="0">
                    <a:prstClr val="black">
                      <a:alpha val="32000"/>
                    </a:prstClr>
                  </a:outerShdw>
                </a:effectLst>
                <a:latin typeface="Montserrat" charset="0"/>
              </a:rPr>
              <a:t>UNDERSTANDING BETWEEN</a:t>
            </a:r>
          </a:p>
          <a:p>
            <a:pPr lvl="0" algn="ctr">
              <a:spcBef>
                <a:spcPts val="600"/>
              </a:spcBef>
              <a:buClr>
                <a:schemeClr val="dk1"/>
              </a:buClr>
              <a:buSzPts val="1100"/>
            </a:pPr>
            <a:r>
              <a:rPr lang="en-PH" sz="3600" b="1" u="sng" dirty="0" smtClean="0">
                <a:solidFill>
                  <a:schemeClr val="bg1"/>
                </a:solidFill>
                <a:effectLst>
                  <a:outerShdw blurRad="60007" dist="200025" dir="15000000" sy="30000" kx="-1800000" algn="bl" rotWithShape="0">
                    <a:prstClr val="black">
                      <a:alpha val="32000"/>
                    </a:prstClr>
                  </a:outerShdw>
                </a:effectLst>
                <a:latin typeface="Montserrat" charset="0"/>
              </a:rPr>
              <a:t>PNP AND DAR</a:t>
            </a:r>
            <a:endParaRPr lang="en-PH" sz="3600" b="1" u="sng" dirty="0">
              <a:solidFill>
                <a:schemeClr val="bg1"/>
              </a:solidFill>
              <a:effectLst>
                <a:outerShdw blurRad="60007" dist="200025" dir="15000000" sy="30000" kx="-1800000" algn="bl" rotWithShape="0">
                  <a:prstClr val="black">
                    <a:alpha val="32000"/>
                  </a:prstClr>
                </a:outerShdw>
              </a:effectLst>
              <a:latin typeface="Montserrat" charset="0"/>
            </a:endParaRPr>
          </a:p>
        </p:txBody>
      </p:sp>
      <p:pic>
        <p:nvPicPr>
          <p:cNvPr id="6" name="Picture 5" descr="DAR LAGUNA LOGO.png"/>
          <p:cNvPicPr>
            <a:picLocks noChangeAspect="1"/>
          </p:cNvPicPr>
          <p:nvPr/>
        </p:nvPicPr>
        <p:blipFill>
          <a:blip r:embed="rId2" cstate="print"/>
          <a:stretch>
            <a:fillRect/>
          </a:stretch>
        </p:blipFill>
        <p:spPr>
          <a:xfrm>
            <a:off x="4572000" y="3333750"/>
            <a:ext cx="838200" cy="838200"/>
          </a:xfrm>
          <a:prstGeom prst="rect">
            <a:avLst/>
          </a:prstGeom>
          <a:effectLst>
            <a:outerShdw blurRad="50800" dist="38100" algn="l" rotWithShape="0">
              <a:prstClr val="black">
                <a:alpha val="40000"/>
              </a:prstClr>
            </a:outerShdw>
          </a:effectLst>
        </p:spPr>
      </p:pic>
      <p:sp>
        <p:nvSpPr>
          <p:cNvPr id="7" name="Rectangle 6"/>
          <p:cNvSpPr/>
          <p:nvPr/>
        </p:nvSpPr>
        <p:spPr>
          <a:xfrm>
            <a:off x="0" y="285750"/>
            <a:ext cx="7620000" cy="762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8" name="Rectangle 7"/>
          <p:cNvSpPr/>
          <p:nvPr/>
        </p:nvSpPr>
        <p:spPr>
          <a:xfrm>
            <a:off x="1524000" y="4705350"/>
            <a:ext cx="7620000" cy="762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9" name="Rectangle 8"/>
          <p:cNvSpPr/>
          <p:nvPr/>
        </p:nvSpPr>
        <p:spPr>
          <a:xfrm>
            <a:off x="1524000" y="514350"/>
            <a:ext cx="7620000" cy="762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10" name="Rectangle 9"/>
          <p:cNvSpPr/>
          <p:nvPr/>
        </p:nvSpPr>
        <p:spPr>
          <a:xfrm>
            <a:off x="0" y="4476750"/>
            <a:ext cx="7620000" cy="762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pic>
        <p:nvPicPr>
          <p:cNvPr id="12" name="Picture 11" descr="PNP.png"/>
          <p:cNvPicPr>
            <a:picLocks noChangeAspect="1"/>
          </p:cNvPicPr>
          <p:nvPr/>
        </p:nvPicPr>
        <p:blipFill>
          <a:blip r:embed="rId3" cstate="print"/>
          <a:stretch>
            <a:fillRect/>
          </a:stretch>
        </p:blipFill>
        <p:spPr>
          <a:xfrm>
            <a:off x="3581400" y="3257550"/>
            <a:ext cx="914400" cy="914400"/>
          </a:xfrm>
          <a:prstGeom prst="rect">
            <a:avLst/>
          </a:prstGeom>
          <a:ln>
            <a:noFill/>
          </a:ln>
          <a:effectLst>
            <a:outerShdw blurRad="50800" dist="38100" algn="l" rotWithShape="0">
              <a:prstClr val="black">
                <a:alpha val="40000"/>
              </a:prstClr>
            </a:outerShdw>
          </a:effectLst>
        </p:spPr>
      </p:pic>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slide(fromBottom)">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par>
                                <p:cTn id="14" presetID="2" presetClass="entr" presetSubtype="4" fill="hold" nodeType="withEffect">
                                  <p:stCondLst>
                                    <p:cond delay="0"/>
                                  </p:stCondLst>
                                  <p:childTnLst>
                                    <p:set>
                                      <p:cBhvr>
                                        <p:cTn id="15" dur="1" fill="hold">
                                          <p:stCondLst>
                                            <p:cond delay="0"/>
                                          </p:stCondLst>
                                        </p:cTn>
                                        <p:tgtEl>
                                          <p:spTgt spid="12"/>
                                        </p:tgtEl>
                                        <p:attrNameLst>
                                          <p:attrName>style.visibility</p:attrName>
                                        </p:attrNameLst>
                                      </p:cBhvr>
                                      <p:to>
                                        <p:strVal val="visible"/>
                                      </p:to>
                                    </p:set>
                                    <p:anim calcmode="lin" valueType="num">
                                      <p:cBhvr additive="base">
                                        <p:cTn id="16" dur="500" fill="hold"/>
                                        <p:tgtEl>
                                          <p:spTgt spid="12"/>
                                        </p:tgtEl>
                                        <p:attrNameLst>
                                          <p:attrName>ppt_x</p:attrName>
                                        </p:attrNameLst>
                                      </p:cBhvr>
                                      <p:tavLst>
                                        <p:tav tm="0">
                                          <p:val>
                                            <p:strVal val="#ppt_x"/>
                                          </p:val>
                                        </p:tav>
                                        <p:tav tm="100000">
                                          <p:val>
                                            <p:strVal val="#ppt_x"/>
                                          </p:val>
                                        </p:tav>
                                      </p:tavLst>
                                    </p:anim>
                                    <p:anim calcmode="lin" valueType="num">
                                      <p:cBhvr additive="base">
                                        <p:cTn id="17"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33400" y="819150"/>
            <a:ext cx="8001000" cy="3570208"/>
          </a:xfrm>
          <a:prstGeom prst="rect">
            <a:avLst/>
          </a:prstGeom>
        </p:spPr>
        <p:txBody>
          <a:bodyPr wrap="square">
            <a:spAutoFit/>
          </a:bodyPr>
          <a:lstStyle/>
          <a:p>
            <a:pPr lvl="0" algn="just">
              <a:spcBef>
                <a:spcPts val="600"/>
              </a:spcBef>
              <a:buClr>
                <a:schemeClr val="dk1"/>
              </a:buClr>
              <a:buSzPts val="1100"/>
            </a:pPr>
            <a:r>
              <a:rPr lang="en-PH" dirty="0" smtClean="0">
                <a:latin typeface="Verdana" pitchFamily="34" charset="0"/>
                <a:ea typeface="Verdana" pitchFamily="34" charset="0"/>
                <a:cs typeface="Verdana" pitchFamily="34" charset="0"/>
              </a:rPr>
              <a:t>On  30</a:t>
            </a:r>
            <a:r>
              <a:rPr lang="en-PH" baseline="30000" dirty="0" smtClean="0">
                <a:latin typeface="Verdana" pitchFamily="34" charset="0"/>
                <a:ea typeface="Verdana" pitchFamily="34" charset="0"/>
                <a:cs typeface="Verdana" pitchFamily="34" charset="0"/>
              </a:rPr>
              <a:t>th</a:t>
            </a:r>
            <a:r>
              <a:rPr lang="en-PH" dirty="0" smtClean="0">
                <a:latin typeface="Verdana" pitchFamily="34" charset="0"/>
                <a:ea typeface="Verdana" pitchFamily="34" charset="0"/>
                <a:cs typeface="Verdana" pitchFamily="34" charset="0"/>
              </a:rPr>
              <a:t> day  of April 2021 in Camp BGen Vicente Lim, </a:t>
            </a:r>
            <a:r>
              <a:rPr lang="en-PH" dirty="0" err="1" smtClean="0">
                <a:latin typeface="Verdana" pitchFamily="34" charset="0"/>
                <a:ea typeface="Verdana" pitchFamily="34" charset="0"/>
                <a:cs typeface="Verdana" pitchFamily="34" charset="0"/>
              </a:rPr>
              <a:t>Brgy</a:t>
            </a:r>
            <a:r>
              <a:rPr lang="en-PH" dirty="0" smtClean="0">
                <a:latin typeface="Verdana" pitchFamily="34" charset="0"/>
                <a:ea typeface="Verdana" pitchFamily="34" charset="0"/>
                <a:cs typeface="Verdana" pitchFamily="34" charset="0"/>
              </a:rPr>
              <a:t>. </a:t>
            </a:r>
            <a:r>
              <a:rPr lang="en-PH" dirty="0" err="1" smtClean="0">
                <a:latin typeface="Verdana" pitchFamily="34" charset="0"/>
                <a:ea typeface="Verdana" pitchFamily="34" charset="0"/>
                <a:cs typeface="Verdana" pitchFamily="34" charset="0"/>
              </a:rPr>
              <a:t>Mayapa</a:t>
            </a:r>
            <a:r>
              <a:rPr lang="en-PH" dirty="0" smtClean="0">
                <a:latin typeface="Verdana" pitchFamily="34" charset="0"/>
                <a:ea typeface="Verdana" pitchFamily="34" charset="0"/>
                <a:cs typeface="Verdana" pitchFamily="34" charset="0"/>
              </a:rPr>
              <a:t>, </a:t>
            </a:r>
            <a:r>
              <a:rPr lang="en-PH" dirty="0" err="1" smtClean="0">
                <a:latin typeface="Verdana" pitchFamily="34" charset="0"/>
                <a:ea typeface="Verdana" pitchFamily="34" charset="0"/>
                <a:cs typeface="Verdana" pitchFamily="34" charset="0"/>
              </a:rPr>
              <a:t>Calamba</a:t>
            </a:r>
            <a:r>
              <a:rPr lang="en-PH" dirty="0" smtClean="0">
                <a:latin typeface="Verdana" pitchFamily="34" charset="0"/>
                <a:ea typeface="Verdana" pitchFamily="34" charset="0"/>
                <a:cs typeface="Verdana" pitchFamily="34" charset="0"/>
              </a:rPr>
              <a:t> City, the </a:t>
            </a:r>
            <a:r>
              <a:rPr lang="en-PH" b="1" dirty="0" smtClean="0">
                <a:latin typeface="Verdana" pitchFamily="34" charset="0"/>
                <a:ea typeface="Verdana" pitchFamily="34" charset="0"/>
                <a:cs typeface="Verdana" pitchFamily="34" charset="0"/>
              </a:rPr>
              <a:t>PHILIPPINE NATIONAL POLICE, POLICE REGIONAL OFFICE-CALABARZON</a:t>
            </a:r>
            <a:r>
              <a:rPr lang="en-PH" dirty="0" smtClean="0">
                <a:latin typeface="Verdana" pitchFamily="34" charset="0"/>
                <a:ea typeface="Verdana" pitchFamily="34" charset="0"/>
                <a:cs typeface="Verdana" pitchFamily="34" charset="0"/>
              </a:rPr>
              <a:t>, represented Regional Director, </a:t>
            </a:r>
            <a:r>
              <a:rPr lang="en-PH" b="1" dirty="0" smtClean="0">
                <a:latin typeface="Verdana" pitchFamily="34" charset="0"/>
                <a:ea typeface="Verdana" pitchFamily="34" charset="0"/>
                <a:cs typeface="Verdana" pitchFamily="34" charset="0"/>
              </a:rPr>
              <a:t>PBGEN FELIPE R. NATIVIDAD (PNP PRO-CALABARZON)</a:t>
            </a:r>
            <a:endParaRPr lang="en-PH" dirty="0" smtClean="0">
              <a:latin typeface="Verdana" pitchFamily="34" charset="0"/>
              <a:ea typeface="Verdana" pitchFamily="34" charset="0"/>
              <a:cs typeface="Verdana" pitchFamily="34" charset="0"/>
            </a:endParaRPr>
          </a:p>
          <a:p>
            <a:pPr lvl="0" algn="just">
              <a:spcBef>
                <a:spcPts val="600"/>
              </a:spcBef>
              <a:buClr>
                <a:schemeClr val="dk1"/>
              </a:buClr>
              <a:buSzPts val="1100"/>
            </a:pPr>
            <a:r>
              <a:rPr lang="en-PH" dirty="0" smtClean="0">
                <a:latin typeface="Verdana" pitchFamily="34" charset="0"/>
                <a:ea typeface="Verdana" pitchFamily="34" charset="0"/>
                <a:cs typeface="Verdana" pitchFamily="34" charset="0"/>
              </a:rPr>
              <a:t>				-and-</a:t>
            </a:r>
          </a:p>
          <a:p>
            <a:pPr lvl="0" algn="just">
              <a:spcBef>
                <a:spcPts val="600"/>
              </a:spcBef>
              <a:buClr>
                <a:schemeClr val="dk1"/>
              </a:buClr>
              <a:buSzPts val="1100"/>
            </a:pPr>
            <a:r>
              <a:rPr lang="en-PH" dirty="0" smtClean="0">
                <a:latin typeface="Verdana" pitchFamily="34" charset="0"/>
                <a:ea typeface="Verdana" pitchFamily="34" charset="0"/>
                <a:cs typeface="Verdana" pitchFamily="34" charset="0"/>
              </a:rPr>
              <a:t>The </a:t>
            </a:r>
            <a:r>
              <a:rPr lang="en-PH" b="1" dirty="0" smtClean="0">
                <a:latin typeface="Verdana" pitchFamily="34" charset="0"/>
                <a:ea typeface="Verdana" pitchFamily="34" charset="0"/>
                <a:cs typeface="Verdana" pitchFamily="34" charset="0"/>
              </a:rPr>
              <a:t>DEPARTMENT OF AGRARIAN REFORM CALABARZON REGION</a:t>
            </a:r>
            <a:r>
              <a:rPr lang="en-PH" dirty="0" smtClean="0">
                <a:latin typeface="Verdana" pitchFamily="34" charset="0"/>
                <a:ea typeface="Verdana" pitchFamily="34" charset="0"/>
                <a:cs typeface="Verdana" pitchFamily="34" charset="0"/>
              </a:rPr>
              <a:t>, a government agency with principal office address at 3</a:t>
            </a:r>
            <a:r>
              <a:rPr lang="en-PH" baseline="30000" dirty="0" smtClean="0">
                <a:latin typeface="Verdana" pitchFamily="34" charset="0"/>
                <a:ea typeface="Verdana" pitchFamily="34" charset="0"/>
                <a:cs typeface="Verdana" pitchFamily="34" charset="0"/>
              </a:rPr>
              <a:t>rd</a:t>
            </a:r>
            <a:r>
              <a:rPr lang="en-PH" dirty="0" smtClean="0">
                <a:latin typeface="Verdana" pitchFamily="34" charset="0"/>
                <a:ea typeface="Verdana" pitchFamily="34" charset="0"/>
                <a:cs typeface="Verdana" pitchFamily="34" charset="0"/>
              </a:rPr>
              <a:t> Floor, FAPSO Bldg., DAR Central Office, Elliptical Rd. </a:t>
            </a:r>
            <a:r>
              <a:rPr lang="en-PH" dirty="0" err="1" smtClean="0">
                <a:latin typeface="Verdana" pitchFamily="34" charset="0"/>
                <a:ea typeface="Verdana" pitchFamily="34" charset="0"/>
                <a:cs typeface="Verdana" pitchFamily="34" charset="0"/>
              </a:rPr>
              <a:t>Diliman</a:t>
            </a:r>
            <a:r>
              <a:rPr lang="en-PH" dirty="0" smtClean="0">
                <a:latin typeface="Verdana" pitchFamily="34" charset="0"/>
                <a:ea typeface="Verdana" pitchFamily="34" charset="0"/>
                <a:cs typeface="Verdana" pitchFamily="34" charset="0"/>
              </a:rPr>
              <a:t>, Quezon City, represented by then Regional Director, DIR. RENE E. COLOCAR, referred to as the </a:t>
            </a:r>
            <a:r>
              <a:rPr lang="en-PH" b="1" dirty="0" smtClean="0">
                <a:latin typeface="Verdana" pitchFamily="34" charset="0"/>
                <a:ea typeface="Verdana" pitchFamily="34" charset="0"/>
                <a:cs typeface="Verdana" pitchFamily="34" charset="0"/>
              </a:rPr>
              <a:t>“DAR-CALABARZON” </a:t>
            </a:r>
            <a:r>
              <a:rPr lang="en-PH" dirty="0" smtClean="0">
                <a:latin typeface="Verdana" pitchFamily="34" charset="0"/>
                <a:ea typeface="Verdana" pitchFamily="34" charset="0"/>
                <a:cs typeface="Verdana" pitchFamily="34" charset="0"/>
              </a:rPr>
              <a:t>entered into a Memorandum of Understanding.</a:t>
            </a:r>
            <a:endParaRPr lang="en-PH" dirty="0">
              <a:latin typeface="Verdana" pitchFamily="34" charset="0"/>
              <a:ea typeface="Verdana" pitchFamily="34" charset="0"/>
              <a:cs typeface="Verdana" pitchFamily="34" charset="0"/>
            </a:endParaRPr>
          </a:p>
        </p:txBody>
      </p:sp>
      <p:sp>
        <p:nvSpPr>
          <p:cNvPr id="6" name="Rectangle 5"/>
          <p:cNvSpPr/>
          <p:nvPr/>
        </p:nvSpPr>
        <p:spPr>
          <a:xfrm>
            <a:off x="152400" y="0"/>
            <a:ext cx="152400" cy="3867150"/>
          </a:xfrm>
          <a:prstGeom prst="rect">
            <a:avLst/>
          </a:prstGeom>
          <a:solidFill>
            <a:srgbClr val="008A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7" name="Rectangle 6"/>
          <p:cNvSpPr/>
          <p:nvPr/>
        </p:nvSpPr>
        <p:spPr>
          <a:xfrm>
            <a:off x="8839200" y="1276350"/>
            <a:ext cx="152400" cy="3867150"/>
          </a:xfrm>
          <a:prstGeom prst="rect">
            <a:avLst/>
          </a:prstGeom>
          <a:solidFill>
            <a:srgbClr val="008A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Tree>
  </p:cSld>
  <p:clrMapOvr>
    <a:masterClrMapping/>
  </p:clrMapOvr>
  <p:transition>
    <p:wipe dir="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33400" y="361950"/>
            <a:ext cx="8001000" cy="3739485"/>
          </a:xfrm>
          <a:prstGeom prst="rect">
            <a:avLst/>
          </a:prstGeom>
        </p:spPr>
        <p:txBody>
          <a:bodyPr wrap="square">
            <a:spAutoFit/>
          </a:bodyPr>
          <a:lstStyle/>
          <a:p>
            <a:pPr lvl="0" algn="just">
              <a:spcBef>
                <a:spcPts val="600"/>
              </a:spcBef>
              <a:buClr>
                <a:schemeClr val="dk1"/>
              </a:buClr>
              <a:buSzPts val="1100"/>
            </a:pPr>
            <a:endParaRPr lang="en-PH" dirty="0" smtClean="0">
              <a:latin typeface="Montserrat" charset="0"/>
            </a:endParaRPr>
          </a:p>
          <a:p>
            <a:pPr lvl="0" algn="just">
              <a:spcBef>
                <a:spcPts val="600"/>
              </a:spcBef>
              <a:buClr>
                <a:schemeClr val="dk1"/>
              </a:buClr>
              <a:buSzPts val="1100"/>
            </a:pPr>
            <a:endParaRPr lang="en-PH" dirty="0" smtClean="0">
              <a:latin typeface="Montserrat" charset="0"/>
            </a:endParaRPr>
          </a:p>
          <a:p>
            <a:pPr lvl="0" algn="just">
              <a:spcBef>
                <a:spcPts val="600"/>
              </a:spcBef>
              <a:buClr>
                <a:schemeClr val="dk1"/>
              </a:buClr>
              <a:buSzPts val="1100"/>
            </a:pPr>
            <a:endParaRPr lang="en-PH" dirty="0" smtClean="0">
              <a:latin typeface="Montserrat" charset="0"/>
            </a:endParaRPr>
          </a:p>
          <a:p>
            <a:pPr lvl="0" algn="just">
              <a:spcBef>
                <a:spcPts val="600"/>
              </a:spcBef>
              <a:buClr>
                <a:schemeClr val="dk1"/>
              </a:buClr>
              <a:buSzPts val="1100"/>
            </a:pPr>
            <a:r>
              <a:rPr lang="en-PH" sz="2800" dirty="0" smtClean="0">
                <a:latin typeface="Montserrat" charset="0"/>
              </a:rPr>
              <a:t>The DAR and the PNP are committed to support and deliver expected contribution to the RTF-ELCAC Cluster Action Plans and work together to help in the restoration of secure, progressive and peaceful lives of communities in the CALABARZON Region.</a:t>
            </a:r>
          </a:p>
        </p:txBody>
      </p:sp>
      <p:sp>
        <p:nvSpPr>
          <p:cNvPr id="3" name="Rectangle 2"/>
          <p:cNvSpPr/>
          <p:nvPr/>
        </p:nvSpPr>
        <p:spPr>
          <a:xfrm>
            <a:off x="152400" y="0"/>
            <a:ext cx="152400" cy="3867150"/>
          </a:xfrm>
          <a:prstGeom prst="rect">
            <a:avLst/>
          </a:prstGeom>
          <a:solidFill>
            <a:srgbClr val="008A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5" name="Rectangle 4"/>
          <p:cNvSpPr/>
          <p:nvPr/>
        </p:nvSpPr>
        <p:spPr>
          <a:xfrm>
            <a:off x="8839200" y="1276350"/>
            <a:ext cx="152400" cy="3867150"/>
          </a:xfrm>
          <a:prstGeom prst="rect">
            <a:avLst/>
          </a:prstGeom>
          <a:solidFill>
            <a:srgbClr val="008A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81000" y="590550"/>
            <a:ext cx="8458200" cy="3785652"/>
          </a:xfrm>
          <a:prstGeom prst="rect">
            <a:avLst/>
          </a:prstGeom>
        </p:spPr>
        <p:txBody>
          <a:bodyPr wrap="square">
            <a:spAutoFit/>
          </a:bodyPr>
          <a:lstStyle/>
          <a:p>
            <a:pPr lvl="0" algn="just">
              <a:spcBef>
                <a:spcPts val="600"/>
              </a:spcBef>
              <a:buClr>
                <a:schemeClr val="dk1"/>
              </a:buClr>
              <a:buSzPts val="1100"/>
            </a:pPr>
            <a:r>
              <a:rPr lang="en-PH" sz="2400" dirty="0" smtClean="0">
                <a:ea typeface="Verdana" pitchFamily="34" charset="0"/>
                <a:cs typeface="Verdana" pitchFamily="34" charset="0"/>
              </a:rPr>
              <a:t>In line with the objective of addressing the causes of insurgency and other armed conflict by prioritizing and harmonizing the delivery of basic services and social development packages by the government, the PARTIES </a:t>
            </a:r>
            <a:r>
              <a:rPr lang="en-PH" sz="2400" u="sng" dirty="0" smtClean="0">
                <a:ea typeface="Verdana" pitchFamily="34" charset="0"/>
                <a:cs typeface="Verdana" pitchFamily="34" charset="0"/>
              </a:rPr>
              <a:t>have endeavored to establish the “SIKAP-BUHAY” or “SIKHAY” Project as a socio-economic development package to Former Rebels/Rebel Returnees and their families in CALABARZON in order to attain the government’s peace agenda. It is an undertaking to assist in the mainstreaming of Rebel Returnees in our society in their bid to change and lead a renewed life – </a:t>
            </a:r>
            <a:r>
              <a:rPr lang="en-PH" sz="2400" u="sng" dirty="0" err="1" smtClean="0">
                <a:ea typeface="Verdana" pitchFamily="34" charset="0"/>
                <a:cs typeface="Verdana" pitchFamily="34" charset="0"/>
              </a:rPr>
              <a:t>pagsusumikap</a:t>
            </a:r>
            <a:r>
              <a:rPr lang="en-PH" sz="2400" u="sng" dirty="0" smtClean="0">
                <a:ea typeface="Verdana" pitchFamily="34" charset="0"/>
                <a:cs typeface="Verdana" pitchFamily="34" charset="0"/>
              </a:rPr>
              <a:t> </a:t>
            </a:r>
            <a:r>
              <a:rPr lang="en-PH" sz="2400" u="sng" dirty="0" err="1" smtClean="0">
                <a:ea typeface="Verdana" pitchFamily="34" charset="0"/>
                <a:cs typeface="Verdana" pitchFamily="34" charset="0"/>
              </a:rPr>
              <a:t>para</a:t>
            </a:r>
            <a:r>
              <a:rPr lang="en-PH" sz="2400" u="sng" dirty="0" smtClean="0">
                <a:ea typeface="Verdana" pitchFamily="34" charset="0"/>
                <a:cs typeface="Verdana" pitchFamily="34" charset="0"/>
              </a:rPr>
              <a:t> </a:t>
            </a:r>
            <a:r>
              <a:rPr lang="en-PH" sz="2400" u="sng" dirty="0" err="1" smtClean="0">
                <a:ea typeface="Verdana" pitchFamily="34" charset="0"/>
                <a:cs typeface="Verdana" pitchFamily="34" charset="0"/>
              </a:rPr>
              <a:t>sa</a:t>
            </a:r>
            <a:r>
              <a:rPr lang="en-PH" sz="2400" u="sng" dirty="0" smtClean="0">
                <a:ea typeface="Verdana" pitchFamily="34" charset="0"/>
                <a:cs typeface="Verdana" pitchFamily="34" charset="0"/>
              </a:rPr>
              <a:t> </a:t>
            </a:r>
            <a:r>
              <a:rPr lang="en-PH" sz="2400" u="sng" dirty="0" err="1" smtClean="0">
                <a:ea typeface="Verdana" pitchFamily="34" charset="0"/>
                <a:cs typeface="Verdana" pitchFamily="34" charset="0"/>
              </a:rPr>
              <a:t>panibagong</a:t>
            </a:r>
            <a:r>
              <a:rPr lang="en-PH" sz="2400" u="sng" dirty="0" smtClean="0">
                <a:ea typeface="Verdana" pitchFamily="34" charset="0"/>
                <a:cs typeface="Verdana" pitchFamily="34" charset="0"/>
              </a:rPr>
              <a:t> </a:t>
            </a:r>
            <a:r>
              <a:rPr lang="en-PH" sz="2400" u="sng" dirty="0" err="1" smtClean="0">
                <a:ea typeface="Verdana" pitchFamily="34" charset="0"/>
                <a:cs typeface="Verdana" pitchFamily="34" charset="0"/>
              </a:rPr>
              <a:t>buhay</a:t>
            </a:r>
            <a:r>
              <a:rPr lang="en-PH" sz="2400" u="sng" dirty="0" smtClean="0">
                <a:ea typeface="Verdana" pitchFamily="34" charset="0"/>
                <a:cs typeface="Verdana" pitchFamily="34" charset="0"/>
              </a:rPr>
              <a:t>.</a:t>
            </a:r>
            <a:endParaRPr lang="en-PH" sz="2400" u="sng" dirty="0">
              <a:ea typeface="Verdana" pitchFamily="34" charset="0"/>
              <a:cs typeface="Verdana" pitchFamily="34"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008A3E"/>
        </a:solidFill>
        <a:effectLst/>
      </p:bgPr>
    </p:bg>
    <p:spTree>
      <p:nvGrpSpPr>
        <p:cNvPr id="1" name=""/>
        <p:cNvGrpSpPr/>
        <p:nvPr/>
      </p:nvGrpSpPr>
      <p:grpSpPr>
        <a:xfrm>
          <a:off x="0" y="0"/>
          <a:ext cx="0" cy="0"/>
          <a:chOff x="0" y="0"/>
          <a:chExt cx="0" cy="0"/>
        </a:xfrm>
      </p:grpSpPr>
      <p:sp>
        <p:nvSpPr>
          <p:cNvPr id="9" name="Rectangle 8"/>
          <p:cNvSpPr/>
          <p:nvPr/>
        </p:nvSpPr>
        <p:spPr>
          <a:xfrm>
            <a:off x="0" y="819150"/>
            <a:ext cx="7467600" cy="762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11" name="TextBox 10"/>
          <p:cNvSpPr txBox="1"/>
          <p:nvPr/>
        </p:nvSpPr>
        <p:spPr>
          <a:xfrm>
            <a:off x="762000" y="1004828"/>
            <a:ext cx="7789184" cy="2862322"/>
          </a:xfrm>
          <a:prstGeom prst="rect">
            <a:avLst/>
          </a:prstGeom>
          <a:noFill/>
        </p:spPr>
        <p:txBody>
          <a:bodyPr wrap="none" rtlCol="0">
            <a:spAutoFit/>
          </a:bodyPr>
          <a:lstStyle/>
          <a:p>
            <a:pPr marL="1143000" indent="-1143000" algn="ctr"/>
            <a:r>
              <a:rPr lang="en-PH" sz="6000" b="1" dirty="0" smtClean="0">
                <a:solidFill>
                  <a:schemeClr val="bg1"/>
                </a:solidFill>
              </a:rPr>
              <a:t>I.</a:t>
            </a:r>
          </a:p>
          <a:p>
            <a:pPr marL="1143000" indent="-1143000" algn="ctr"/>
            <a:r>
              <a:rPr lang="en-PH" sz="6000" b="1" dirty="0" smtClean="0">
                <a:solidFill>
                  <a:schemeClr val="bg1"/>
                </a:solidFill>
              </a:rPr>
              <a:t>GENERAL DESCRIPTION </a:t>
            </a:r>
          </a:p>
          <a:p>
            <a:pPr marL="1143000" indent="-1143000" algn="ctr"/>
            <a:r>
              <a:rPr lang="en-PH" sz="6000" b="1" dirty="0" smtClean="0">
                <a:solidFill>
                  <a:schemeClr val="bg1"/>
                </a:solidFill>
              </a:rPr>
              <a:t>OF THE PROJECT</a:t>
            </a:r>
            <a:endParaRPr lang="en-PH" sz="6000" b="1" dirty="0">
              <a:solidFill>
                <a:schemeClr val="bg1"/>
              </a:solidFill>
            </a:endParaRPr>
          </a:p>
        </p:txBody>
      </p:sp>
      <p:sp>
        <p:nvSpPr>
          <p:cNvPr id="12" name="Rectangle 11"/>
          <p:cNvSpPr/>
          <p:nvPr/>
        </p:nvSpPr>
        <p:spPr>
          <a:xfrm>
            <a:off x="1828800" y="4095750"/>
            <a:ext cx="7315200" cy="762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pic>
        <p:nvPicPr>
          <p:cNvPr id="5" name="Picture 4" descr="DAR LAGUNA LOGO.png"/>
          <p:cNvPicPr>
            <a:picLocks noChangeAspect="1"/>
          </p:cNvPicPr>
          <p:nvPr/>
        </p:nvPicPr>
        <p:blipFill>
          <a:blip r:embed="rId2" cstate="print"/>
          <a:stretch>
            <a:fillRect/>
          </a:stretch>
        </p:blipFill>
        <p:spPr>
          <a:xfrm>
            <a:off x="8001000" y="4324350"/>
            <a:ext cx="533400" cy="533400"/>
          </a:xfrm>
          <a:prstGeom prst="rect">
            <a:avLst/>
          </a:prstGeom>
          <a:effectLst>
            <a:outerShdw blurRad="50800" dist="38100" algn="l" rotWithShape="0">
              <a:prstClr val="black">
                <a:alpha val="40000"/>
              </a:prstClr>
            </a:outerShdw>
          </a:effectLst>
        </p:spPr>
      </p:pic>
      <p:pic>
        <p:nvPicPr>
          <p:cNvPr id="6" name="Picture 5" descr="PNP.png"/>
          <p:cNvPicPr>
            <a:picLocks noChangeAspect="1"/>
          </p:cNvPicPr>
          <p:nvPr/>
        </p:nvPicPr>
        <p:blipFill>
          <a:blip r:embed="rId3" cstate="print"/>
          <a:stretch>
            <a:fillRect/>
          </a:stretch>
        </p:blipFill>
        <p:spPr>
          <a:xfrm>
            <a:off x="7391400" y="4324350"/>
            <a:ext cx="533400" cy="533400"/>
          </a:xfrm>
          <a:prstGeom prst="rect">
            <a:avLst/>
          </a:prstGeom>
          <a:ln>
            <a:noFill/>
          </a:ln>
          <a:effectLst>
            <a:outerShdw blurRad="50800" dist="38100" algn="l" rotWithShape="0">
              <a:prstClr val="black">
                <a:alpha val="40000"/>
              </a:prstClr>
            </a:outerShdw>
          </a:effectLst>
        </p:spPr>
      </p:pic>
    </p:spTree>
  </p:cSld>
  <p:clrMapOvr>
    <a:masterClrMapping/>
  </p:clrMapOvr>
  <p:transition>
    <p:push/>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33400" y="1047750"/>
            <a:ext cx="8001000" cy="3216265"/>
          </a:xfrm>
          <a:prstGeom prst="rect">
            <a:avLst/>
          </a:prstGeom>
        </p:spPr>
        <p:txBody>
          <a:bodyPr wrap="square">
            <a:spAutoFit/>
          </a:bodyPr>
          <a:lstStyle/>
          <a:p>
            <a:pPr lvl="0" algn="just">
              <a:spcBef>
                <a:spcPts val="600"/>
              </a:spcBef>
              <a:buClr>
                <a:schemeClr val="dk1"/>
              </a:buClr>
              <a:buSzPts val="1100"/>
            </a:pPr>
            <a:r>
              <a:rPr lang="en-PH" b="1" dirty="0" smtClean="0">
                <a:latin typeface="Montserrat" charset="0"/>
              </a:rPr>
              <a:t>	</a:t>
            </a:r>
            <a:r>
              <a:rPr lang="en-PH" dirty="0" smtClean="0">
                <a:latin typeface="Montserrat" charset="0"/>
              </a:rPr>
              <a:t>The “SIKHAY” Project is a partnership </a:t>
            </a:r>
            <a:r>
              <a:rPr lang="en-PH" dirty="0" err="1" smtClean="0">
                <a:latin typeface="Montserrat" charset="0"/>
              </a:rPr>
              <a:t>endeavor</a:t>
            </a:r>
            <a:r>
              <a:rPr lang="en-PH" dirty="0" smtClean="0">
                <a:latin typeface="Montserrat" charset="0"/>
              </a:rPr>
              <a:t> of the PNP PRO CALABARZON and DAR-CALABARZON. Initially the parties shall develop the parcel of land in </a:t>
            </a:r>
            <a:r>
              <a:rPr lang="en-PH" dirty="0" err="1" smtClean="0">
                <a:latin typeface="Montserrat" charset="0"/>
              </a:rPr>
              <a:t>Kalayaan</a:t>
            </a:r>
            <a:r>
              <a:rPr lang="en-PH" dirty="0" smtClean="0">
                <a:latin typeface="Montserrat" charset="0"/>
              </a:rPr>
              <a:t>, Laguna bought by the PNP PRO-CALABARZON. This area will be jointly developed as a staging or preparatory site for rebel returnees. As a pilot area, a demo farm will be established as a platform for putting into practice learned farm technologies – applying and perfecting newly acquired skills through hands-on training.</a:t>
            </a:r>
          </a:p>
          <a:p>
            <a:pPr lvl="0" algn="just">
              <a:spcBef>
                <a:spcPts val="600"/>
              </a:spcBef>
              <a:buClr>
                <a:schemeClr val="dk1"/>
              </a:buClr>
              <a:buSzPts val="1100"/>
            </a:pPr>
            <a:r>
              <a:rPr lang="en-PH" b="1" dirty="0" smtClean="0">
                <a:latin typeface="Montserrat" charset="0"/>
              </a:rPr>
              <a:t>	</a:t>
            </a:r>
            <a:r>
              <a:rPr lang="en-PH" dirty="0" smtClean="0">
                <a:latin typeface="Montserrat" charset="0"/>
              </a:rPr>
              <a:t>The </a:t>
            </a:r>
            <a:r>
              <a:rPr lang="en-PH" dirty="0" err="1" smtClean="0">
                <a:latin typeface="Montserrat" charset="0"/>
              </a:rPr>
              <a:t>Kalayaan</a:t>
            </a:r>
            <a:r>
              <a:rPr lang="en-PH" dirty="0" smtClean="0">
                <a:latin typeface="Montserrat" charset="0"/>
              </a:rPr>
              <a:t> Pilot Farm is to become a laboratory where farm innovations will be tested and adopted for replication to some forty five (45) hectares of Government-Owned Lands (GOL), fifteen (15) hectares each from the provinces of Laguna, Quezon I and Rizal.</a:t>
            </a:r>
            <a:endParaRPr lang="en-PH" dirty="0">
              <a:latin typeface="Montserrat" charset="0"/>
            </a:endParaRPr>
          </a:p>
        </p:txBody>
      </p:sp>
      <p:grpSp>
        <p:nvGrpSpPr>
          <p:cNvPr id="2" name="Group 7"/>
          <p:cNvGrpSpPr/>
          <p:nvPr/>
        </p:nvGrpSpPr>
        <p:grpSpPr>
          <a:xfrm>
            <a:off x="-76200" y="285750"/>
            <a:ext cx="6172200" cy="533400"/>
            <a:chOff x="-76200" y="285750"/>
            <a:chExt cx="6172200" cy="533400"/>
          </a:xfrm>
        </p:grpSpPr>
        <p:sp>
          <p:nvSpPr>
            <p:cNvPr id="7" name="Rectangle 6"/>
            <p:cNvSpPr/>
            <p:nvPr/>
          </p:nvSpPr>
          <p:spPr>
            <a:xfrm>
              <a:off x="-76200" y="361950"/>
              <a:ext cx="6096000" cy="457200"/>
            </a:xfrm>
            <a:prstGeom prst="rect">
              <a:avLst/>
            </a:prstGeom>
            <a:solidFill>
              <a:srgbClr val="008A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6" name="Rectangle 5"/>
            <p:cNvSpPr/>
            <p:nvPr/>
          </p:nvSpPr>
          <p:spPr>
            <a:xfrm>
              <a:off x="0" y="285750"/>
              <a:ext cx="6096000" cy="4572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grpSp>
      <p:sp>
        <p:nvSpPr>
          <p:cNvPr id="5" name="TextBox 4"/>
          <p:cNvSpPr txBox="1"/>
          <p:nvPr/>
        </p:nvSpPr>
        <p:spPr>
          <a:xfrm>
            <a:off x="381000" y="285750"/>
            <a:ext cx="5544979" cy="461665"/>
          </a:xfrm>
          <a:prstGeom prst="rect">
            <a:avLst/>
          </a:prstGeom>
          <a:noFill/>
        </p:spPr>
        <p:txBody>
          <a:bodyPr wrap="none" rtlCol="0">
            <a:spAutoFit/>
          </a:bodyPr>
          <a:lstStyle/>
          <a:p>
            <a:r>
              <a:rPr lang="en-PH" sz="2400" b="1" dirty="0" smtClean="0">
                <a:solidFill>
                  <a:schemeClr val="bg1"/>
                </a:solidFill>
              </a:rPr>
              <a:t>I. GENERAL DESCRIPTION OF THE PROJECT</a:t>
            </a:r>
            <a:endParaRPr lang="en-PH" sz="2400" b="1" dirty="0">
              <a:solidFill>
                <a:schemeClr val="bg1"/>
              </a:solidFill>
            </a:endParaRPr>
          </a:p>
        </p:txBody>
      </p:sp>
      <p:pic>
        <p:nvPicPr>
          <p:cNvPr id="8" name="Picture 7" descr="DAR LAGUNA LOGO.png"/>
          <p:cNvPicPr>
            <a:picLocks noChangeAspect="1"/>
          </p:cNvPicPr>
          <p:nvPr/>
        </p:nvPicPr>
        <p:blipFill>
          <a:blip r:embed="rId2" cstate="print"/>
          <a:stretch>
            <a:fillRect/>
          </a:stretch>
        </p:blipFill>
        <p:spPr>
          <a:xfrm>
            <a:off x="8001000" y="4324350"/>
            <a:ext cx="533400" cy="533400"/>
          </a:xfrm>
          <a:prstGeom prst="rect">
            <a:avLst/>
          </a:prstGeom>
          <a:effectLst>
            <a:outerShdw blurRad="50800" dist="38100" algn="l" rotWithShape="0">
              <a:prstClr val="black">
                <a:alpha val="40000"/>
              </a:prstClr>
            </a:outerShdw>
          </a:effectLst>
        </p:spPr>
      </p:pic>
      <p:pic>
        <p:nvPicPr>
          <p:cNvPr id="9" name="Picture 8" descr="PNP.png"/>
          <p:cNvPicPr>
            <a:picLocks noChangeAspect="1"/>
          </p:cNvPicPr>
          <p:nvPr/>
        </p:nvPicPr>
        <p:blipFill>
          <a:blip r:embed="rId3" cstate="print"/>
          <a:stretch>
            <a:fillRect/>
          </a:stretch>
        </p:blipFill>
        <p:spPr>
          <a:xfrm>
            <a:off x="7391400" y="4324350"/>
            <a:ext cx="533400" cy="533400"/>
          </a:xfrm>
          <a:prstGeom prst="rect">
            <a:avLst/>
          </a:prstGeom>
          <a:ln>
            <a:noFill/>
          </a:ln>
          <a:effectLst>
            <a:outerShdw blurRad="50800" dist="38100" algn="l" rotWithShape="0">
              <a:prstClr val="black">
                <a:alpha val="40000"/>
              </a:prstClr>
            </a:outerShdw>
          </a:effectLst>
        </p:spPr>
      </p:pic>
      <p:sp>
        <p:nvSpPr>
          <p:cNvPr id="11" name="Rectangle 10"/>
          <p:cNvSpPr/>
          <p:nvPr/>
        </p:nvSpPr>
        <p:spPr>
          <a:xfrm>
            <a:off x="0" y="4629150"/>
            <a:ext cx="7239000" cy="45719"/>
          </a:xfrm>
          <a:prstGeom prst="rect">
            <a:avLst/>
          </a:prstGeom>
          <a:solidFill>
            <a:srgbClr val="008A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33400" y="1200150"/>
            <a:ext cx="8001000" cy="2862322"/>
          </a:xfrm>
          <a:prstGeom prst="rect">
            <a:avLst/>
          </a:prstGeom>
        </p:spPr>
        <p:txBody>
          <a:bodyPr wrap="square">
            <a:spAutoFit/>
          </a:bodyPr>
          <a:lstStyle/>
          <a:p>
            <a:pPr lvl="0" algn="just">
              <a:spcBef>
                <a:spcPts val="600"/>
              </a:spcBef>
              <a:buClr>
                <a:schemeClr val="dk1"/>
              </a:buClr>
              <a:buSzPts val="1100"/>
            </a:pPr>
            <a:r>
              <a:rPr lang="en-PH" sz="2000" dirty="0" smtClean="0">
                <a:latin typeface="Montserrat" charset="0"/>
              </a:rPr>
              <a:t>	The Parties shall work together in assisting the former rebels in their new found home. Herein, they will be trained further on communal farm management and be provided with needed planting materials and other agricultural inputs. They will be trained, organized into a cooperative or an association and be registered through a government registering body. As an organization, they will be linked to government agencies and/or private institutions providing extension services on organic farming, irrigation, integrated farming, pest management, marketing, etc.</a:t>
            </a:r>
            <a:endParaRPr lang="en-PH" sz="2000" dirty="0">
              <a:latin typeface="Montserrat" charset="0"/>
            </a:endParaRPr>
          </a:p>
        </p:txBody>
      </p:sp>
      <p:grpSp>
        <p:nvGrpSpPr>
          <p:cNvPr id="6" name="Group 5"/>
          <p:cNvGrpSpPr/>
          <p:nvPr/>
        </p:nvGrpSpPr>
        <p:grpSpPr>
          <a:xfrm>
            <a:off x="-76200" y="285750"/>
            <a:ext cx="6172200" cy="533400"/>
            <a:chOff x="-76200" y="285750"/>
            <a:chExt cx="6172200" cy="533400"/>
          </a:xfrm>
        </p:grpSpPr>
        <p:sp>
          <p:nvSpPr>
            <p:cNvPr id="7" name="Rectangle 6"/>
            <p:cNvSpPr/>
            <p:nvPr/>
          </p:nvSpPr>
          <p:spPr>
            <a:xfrm>
              <a:off x="-76200" y="361950"/>
              <a:ext cx="6096000" cy="457200"/>
            </a:xfrm>
            <a:prstGeom prst="rect">
              <a:avLst/>
            </a:prstGeom>
            <a:solidFill>
              <a:srgbClr val="008A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8" name="Rectangle 7"/>
            <p:cNvSpPr/>
            <p:nvPr/>
          </p:nvSpPr>
          <p:spPr>
            <a:xfrm>
              <a:off x="0" y="285750"/>
              <a:ext cx="6096000" cy="4572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grpSp>
      <p:sp>
        <p:nvSpPr>
          <p:cNvPr id="9" name="TextBox 8"/>
          <p:cNvSpPr txBox="1"/>
          <p:nvPr/>
        </p:nvSpPr>
        <p:spPr>
          <a:xfrm>
            <a:off x="381000" y="285750"/>
            <a:ext cx="5544979" cy="461665"/>
          </a:xfrm>
          <a:prstGeom prst="rect">
            <a:avLst/>
          </a:prstGeom>
          <a:noFill/>
        </p:spPr>
        <p:txBody>
          <a:bodyPr wrap="none" rtlCol="0">
            <a:spAutoFit/>
          </a:bodyPr>
          <a:lstStyle/>
          <a:p>
            <a:r>
              <a:rPr lang="en-PH" sz="2400" b="1" dirty="0" smtClean="0">
                <a:solidFill>
                  <a:schemeClr val="bg1"/>
                </a:solidFill>
              </a:rPr>
              <a:t>I. GENERAL DESCRIPTION OF THE PROJECT</a:t>
            </a:r>
            <a:endParaRPr lang="en-PH" sz="2400" b="1" dirty="0">
              <a:solidFill>
                <a:schemeClr val="bg1"/>
              </a:solidFill>
            </a:endParaRPr>
          </a:p>
        </p:txBody>
      </p:sp>
      <p:pic>
        <p:nvPicPr>
          <p:cNvPr id="10" name="Picture 9" descr="DAR LAGUNA LOGO.png"/>
          <p:cNvPicPr>
            <a:picLocks noChangeAspect="1"/>
          </p:cNvPicPr>
          <p:nvPr/>
        </p:nvPicPr>
        <p:blipFill>
          <a:blip r:embed="rId3" cstate="print"/>
          <a:stretch>
            <a:fillRect/>
          </a:stretch>
        </p:blipFill>
        <p:spPr>
          <a:xfrm>
            <a:off x="8001000" y="4324350"/>
            <a:ext cx="533400" cy="533400"/>
          </a:xfrm>
          <a:prstGeom prst="rect">
            <a:avLst/>
          </a:prstGeom>
          <a:effectLst>
            <a:outerShdw blurRad="50800" dist="38100" algn="l" rotWithShape="0">
              <a:prstClr val="black">
                <a:alpha val="40000"/>
              </a:prstClr>
            </a:outerShdw>
          </a:effectLst>
        </p:spPr>
      </p:pic>
      <p:pic>
        <p:nvPicPr>
          <p:cNvPr id="11" name="Picture 10" descr="PNP.png"/>
          <p:cNvPicPr>
            <a:picLocks noChangeAspect="1"/>
          </p:cNvPicPr>
          <p:nvPr/>
        </p:nvPicPr>
        <p:blipFill>
          <a:blip r:embed="rId4" cstate="print"/>
          <a:stretch>
            <a:fillRect/>
          </a:stretch>
        </p:blipFill>
        <p:spPr>
          <a:xfrm>
            <a:off x="7391400" y="4324350"/>
            <a:ext cx="533400" cy="533400"/>
          </a:xfrm>
          <a:prstGeom prst="rect">
            <a:avLst/>
          </a:prstGeom>
          <a:ln>
            <a:noFill/>
          </a:ln>
          <a:effectLst>
            <a:outerShdw blurRad="50800" dist="38100" algn="l" rotWithShape="0">
              <a:prstClr val="black">
                <a:alpha val="40000"/>
              </a:prstClr>
            </a:outerShdw>
          </a:effectLst>
        </p:spPr>
      </p:pic>
      <p:sp>
        <p:nvSpPr>
          <p:cNvPr id="12" name="Rectangle 11"/>
          <p:cNvSpPr/>
          <p:nvPr/>
        </p:nvSpPr>
        <p:spPr>
          <a:xfrm>
            <a:off x="0" y="4629150"/>
            <a:ext cx="7239000" cy="45719"/>
          </a:xfrm>
          <a:prstGeom prst="rect">
            <a:avLst/>
          </a:prstGeom>
          <a:solidFill>
            <a:srgbClr val="008A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09600" y="971550"/>
            <a:ext cx="8001000" cy="3477875"/>
          </a:xfrm>
          <a:prstGeom prst="rect">
            <a:avLst/>
          </a:prstGeom>
        </p:spPr>
        <p:txBody>
          <a:bodyPr wrap="square">
            <a:spAutoFit/>
          </a:bodyPr>
          <a:lstStyle/>
          <a:p>
            <a:pPr lvl="0" algn="just">
              <a:spcBef>
                <a:spcPts val="600"/>
              </a:spcBef>
              <a:buClr>
                <a:schemeClr val="dk1"/>
              </a:buClr>
              <a:buSzPts val="1100"/>
            </a:pPr>
            <a:r>
              <a:rPr lang="en-PH" sz="2000" dirty="0" smtClean="0">
                <a:latin typeface="Montserrat" charset="0"/>
              </a:rPr>
              <a:t>	The project offers a resilience program and stable disposition for former rebels as partners in peace and nation building. This project will further insulate them from re-infiltration activities from their former comrades and help address the root causes of insurgency and armed conflict in CALABARZON. This community of peace will be a testament of Government’s sincerity and continuity of its welfare programs for those who were beguiled by misplaced ideology and took arms to go against our duly constituted government. It will </a:t>
            </a:r>
            <a:r>
              <a:rPr lang="en-PH" sz="2000" dirty="0" smtClean="0">
                <a:latin typeface="Montserrat" charset="0"/>
              </a:rPr>
              <a:t>also </a:t>
            </a:r>
            <a:r>
              <a:rPr lang="en-PH" sz="2000" dirty="0" smtClean="0">
                <a:latin typeface="Montserrat" charset="0"/>
              </a:rPr>
              <a:t>inspire and encourage those who are still in the erroneous path of violence to have a change of heart and embrace a new life of peace for them and their families.</a:t>
            </a:r>
            <a:endParaRPr lang="en-PH" sz="2000" dirty="0">
              <a:latin typeface="Montserrat" charset="0"/>
            </a:endParaRPr>
          </a:p>
        </p:txBody>
      </p:sp>
      <p:grpSp>
        <p:nvGrpSpPr>
          <p:cNvPr id="2" name="Group 5"/>
          <p:cNvGrpSpPr/>
          <p:nvPr/>
        </p:nvGrpSpPr>
        <p:grpSpPr>
          <a:xfrm>
            <a:off x="-76200" y="285750"/>
            <a:ext cx="6172200" cy="533400"/>
            <a:chOff x="-76200" y="285750"/>
            <a:chExt cx="6172200" cy="533400"/>
          </a:xfrm>
        </p:grpSpPr>
        <p:sp>
          <p:nvSpPr>
            <p:cNvPr id="7" name="Rectangle 6"/>
            <p:cNvSpPr/>
            <p:nvPr/>
          </p:nvSpPr>
          <p:spPr>
            <a:xfrm>
              <a:off x="-76200" y="361950"/>
              <a:ext cx="6096000" cy="457200"/>
            </a:xfrm>
            <a:prstGeom prst="rect">
              <a:avLst/>
            </a:prstGeom>
            <a:solidFill>
              <a:srgbClr val="008A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8" name="Rectangle 7"/>
            <p:cNvSpPr/>
            <p:nvPr/>
          </p:nvSpPr>
          <p:spPr>
            <a:xfrm>
              <a:off x="0" y="285750"/>
              <a:ext cx="6096000" cy="4572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grpSp>
      <p:sp>
        <p:nvSpPr>
          <p:cNvPr id="9" name="TextBox 8"/>
          <p:cNvSpPr txBox="1"/>
          <p:nvPr/>
        </p:nvSpPr>
        <p:spPr>
          <a:xfrm>
            <a:off x="381000" y="285750"/>
            <a:ext cx="5544979" cy="461665"/>
          </a:xfrm>
          <a:prstGeom prst="rect">
            <a:avLst/>
          </a:prstGeom>
          <a:noFill/>
        </p:spPr>
        <p:txBody>
          <a:bodyPr wrap="none" rtlCol="0">
            <a:spAutoFit/>
          </a:bodyPr>
          <a:lstStyle/>
          <a:p>
            <a:r>
              <a:rPr lang="en-PH" sz="2400" b="1" dirty="0" smtClean="0">
                <a:solidFill>
                  <a:schemeClr val="bg1"/>
                </a:solidFill>
              </a:rPr>
              <a:t>I. GENERAL DESCRIPTION OF THE PROJECT</a:t>
            </a:r>
            <a:endParaRPr lang="en-PH" sz="2400" b="1" dirty="0">
              <a:solidFill>
                <a:schemeClr val="bg1"/>
              </a:solidFill>
            </a:endParaRPr>
          </a:p>
        </p:txBody>
      </p:sp>
      <p:pic>
        <p:nvPicPr>
          <p:cNvPr id="10" name="Picture 9" descr="DAR LAGUNA LOGO.png"/>
          <p:cNvPicPr>
            <a:picLocks noChangeAspect="1"/>
          </p:cNvPicPr>
          <p:nvPr/>
        </p:nvPicPr>
        <p:blipFill>
          <a:blip r:embed="rId3" cstate="print"/>
          <a:stretch>
            <a:fillRect/>
          </a:stretch>
        </p:blipFill>
        <p:spPr>
          <a:xfrm>
            <a:off x="8001000" y="4324350"/>
            <a:ext cx="533400" cy="533400"/>
          </a:xfrm>
          <a:prstGeom prst="rect">
            <a:avLst/>
          </a:prstGeom>
          <a:effectLst>
            <a:outerShdw blurRad="50800" dist="38100" algn="l" rotWithShape="0">
              <a:prstClr val="black">
                <a:alpha val="40000"/>
              </a:prstClr>
            </a:outerShdw>
          </a:effectLst>
        </p:spPr>
      </p:pic>
      <p:pic>
        <p:nvPicPr>
          <p:cNvPr id="11" name="Picture 10" descr="PNP.png"/>
          <p:cNvPicPr>
            <a:picLocks noChangeAspect="1"/>
          </p:cNvPicPr>
          <p:nvPr/>
        </p:nvPicPr>
        <p:blipFill>
          <a:blip r:embed="rId4" cstate="print"/>
          <a:stretch>
            <a:fillRect/>
          </a:stretch>
        </p:blipFill>
        <p:spPr>
          <a:xfrm>
            <a:off x="7391400" y="4324350"/>
            <a:ext cx="533400" cy="533400"/>
          </a:xfrm>
          <a:prstGeom prst="rect">
            <a:avLst/>
          </a:prstGeom>
          <a:ln>
            <a:noFill/>
          </a:ln>
          <a:effectLst>
            <a:outerShdw blurRad="50800" dist="38100" algn="l" rotWithShape="0">
              <a:prstClr val="black">
                <a:alpha val="40000"/>
              </a:prstClr>
            </a:outerShdw>
          </a:effectLst>
        </p:spPr>
      </p:pic>
      <p:sp>
        <p:nvSpPr>
          <p:cNvPr id="12" name="Rectangle 11"/>
          <p:cNvSpPr/>
          <p:nvPr/>
        </p:nvSpPr>
        <p:spPr>
          <a:xfrm>
            <a:off x="0" y="4629150"/>
            <a:ext cx="7239000" cy="45719"/>
          </a:xfrm>
          <a:prstGeom prst="rect">
            <a:avLst/>
          </a:prstGeom>
          <a:solidFill>
            <a:srgbClr val="008A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008A3E"/>
        </a:solidFill>
        <a:effectLst/>
      </p:bgPr>
    </p:bg>
    <p:spTree>
      <p:nvGrpSpPr>
        <p:cNvPr id="1" name=""/>
        <p:cNvGrpSpPr/>
        <p:nvPr/>
      </p:nvGrpSpPr>
      <p:grpSpPr>
        <a:xfrm>
          <a:off x="0" y="0"/>
          <a:ext cx="0" cy="0"/>
          <a:chOff x="0" y="0"/>
          <a:chExt cx="0" cy="0"/>
        </a:xfrm>
      </p:grpSpPr>
      <p:sp>
        <p:nvSpPr>
          <p:cNvPr id="9" name="Rectangle 8"/>
          <p:cNvSpPr/>
          <p:nvPr/>
        </p:nvSpPr>
        <p:spPr>
          <a:xfrm>
            <a:off x="0" y="819150"/>
            <a:ext cx="7467600" cy="762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11" name="TextBox 10"/>
          <p:cNvSpPr txBox="1"/>
          <p:nvPr/>
        </p:nvSpPr>
        <p:spPr>
          <a:xfrm>
            <a:off x="1834540" y="1504950"/>
            <a:ext cx="5644110" cy="1938992"/>
          </a:xfrm>
          <a:prstGeom prst="rect">
            <a:avLst/>
          </a:prstGeom>
          <a:noFill/>
        </p:spPr>
        <p:txBody>
          <a:bodyPr wrap="none" rtlCol="0">
            <a:spAutoFit/>
          </a:bodyPr>
          <a:lstStyle/>
          <a:p>
            <a:pPr marL="1143000" indent="-1143000" algn="ctr"/>
            <a:r>
              <a:rPr lang="en-PH" sz="6000" b="1" dirty="0" smtClean="0">
                <a:solidFill>
                  <a:schemeClr val="bg1"/>
                </a:solidFill>
              </a:rPr>
              <a:t>II.</a:t>
            </a:r>
          </a:p>
          <a:p>
            <a:pPr marL="1143000" indent="-1143000" algn="ctr"/>
            <a:r>
              <a:rPr lang="en-PH" sz="6000" b="1" dirty="0" smtClean="0">
                <a:solidFill>
                  <a:schemeClr val="bg1"/>
                </a:solidFill>
              </a:rPr>
              <a:t>INTERPRETATION</a:t>
            </a:r>
            <a:endParaRPr lang="en-PH" sz="6000" b="1" dirty="0">
              <a:solidFill>
                <a:schemeClr val="bg1"/>
              </a:solidFill>
            </a:endParaRPr>
          </a:p>
        </p:txBody>
      </p:sp>
      <p:sp>
        <p:nvSpPr>
          <p:cNvPr id="12" name="Rectangle 11"/>
          <p:cNvSpPr/>
          <p:nvPr/>
        </p:nvSpPr>
        <p:spPr>
          <a:xfrm>
            <a:off x="1828800" y="4095750"/>
            <a:ext cx="7315200" cy="762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pic>
        <p:nvPicPr>
          <p:cNvPr id="5" name="Picture 4" descr="DAR LAGUNA LOGO.png"/>
          <p:cNvPicPr>
            <a:picLocks noChangeAspect="1"/>
          </p:cNvPicPr>
          <p:nvPr/>
        </p:nvPicPr>
        <p:blipFill>
          <a:blip r:embed="rId2" cstate="print"/>
          <a:stretch>
            <a:fillRect/>
          </a:stretch>
        </p:blipFill>
        <p:spPr>
          <a:xfrm>
            <a:off x="8001000" y="4324350"/>
            <a:ext cx="533400" cy="533400"/>
          </a:xfrm>
          <a:prstGeom prst="rect">
            <a:avLst/>
          </a:prstGeom>
          <a:effectLst>
            <a:outerShdw blurRad="50800" dist="38100" algn="l" rotWithShape="0">
              <a:prstClr val="black">
                <a:alpha val="40000"/>
              </a:prstClr>
            </a:outerShdw>
          </a:effectLst>
        </p:spPr>
      </p:pic>
      <p:pic>
        <p:nvPicPr>
          <p:cNvPr id="6" name="Picture 5" descr="PNP.png"/>
          <p:cNvPicPr>
            <a:picLocks noChangeAspect="1"/>
          </p:cNvPicPr>
          <p:nvPr/>
        </p:nvPicPr>
        <p:blipFill>
          <a:blip r:embed="rId3" cstate="print"/>
          <a:stretch>
            <a:fillRect/>
          </a:stretch>
        </p:blipFill>
        <p:spPr>
          <a:xfrm>
            <a:off x="7391400" y="4324350"/>
            <a:ext cx="533400" cy="533400"/>
          </a:xfrm>
          <a:prstGeom prst="rect">
            <a:avLst/>
          </a:prstGeom>
          <a:ln>
            <a:noFill/>
          </a:ln>
          <a:effectLst>
            <a:outerShdw blurRad="50800" dist="38100" algn="l" rotWithShape="0">
              <a:prstClr val="black">
                <a:alpha val="40000"/>
              </a:prstClr>
            </a:outerShdw>
          </a:effectLst>
        </p:spPr>
      </p:pic>
    </p:spTree>
  </p:cSld>
  <p:clrMapOvr>
    <a:masterClrMapping/>
  </p:clrMapOvr>
  <p:transition>
    <p:push/>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09600" y="1123950"/>
            <a:ext cx="8001000" cy="1938992"/>
          </a:xfrm>
          <a:prstGeom prst="rect">
            <a:avLst/>
          </a:prstGeom>
        </p:spPr>
        <p:txBody>
          <a:bodyPr wrap="square">
            <a:spAutoFit/>
          </a:bodyPr>
          <a:lstStyle/>
          <a:p>
            <a:pPr lvl="0" algn="just">
              <a:spcBef>
                <a:spcPts val="600"/>
              </a:spcBef>
              <a:buClr>
                <a:schemeClr val="dk1"/>
              </a:buClr>
              <a:buSzPts val="1100"/>
            </a:pPr>
            <a:r>
              <a:rPr lang="en-PH" sz="2400" dirty="0" smtClean="0">
                <a:latin typeface="Montserrat" charset="0"/>
              </a:rPr>
              <a:t>	Existing laws, published Executive Orders, Implementing Rules and Regulations and other Agency Directives related to ELCAC shall be interpreted as to give meaning and effect to the intent and purpose of this Agreement; </a:t>
            </a:r>
            <a:endParaRPr lang="en-PH" sz="2400" dirty="0">
              <a:latin typeface="Montserrat" charset="0"/>
            </a:endParaRPr>
          </a:p>
        </p:txBody>
      </p:sp>
      <p:grpSp>
        <p:nvGrpSpPr>
          <p:cNvPr id="2" name="Group 5"/>
          <p:cNvGrpSpPr/>
          <p:nvPr/>
        </p:nvGrpSpPr>
        <p:grpSpPr>
          <a:xfrm>
            <a:off x="-76200" y="285750"/>
            <a:ext cx="6172200" cy="533400"/>
            <a:chOff x="-76200" y="285750"/>
            <a:chExt cx="6172200" cy="533400"/>
          </a:xfrm>
        </p:grpSpPr>
        <p:sp>
          <p:nvSpPr>
            <p:cNvPr id="7" name="Rectangle 6"/>
            <p:cNvSpPr/>
            <p:nvPr/>
          </p:nvSpPr>
          <p:spPr>
            <a:xfrm>
              <a:off x="-76200" y="361950"/>
              <a:ext cx="6096000" cy="457200"/>
            </a:xfrm>
            <a:prstGeom prst="rect">
              <a:avLst/>
            </a:prstGeom>
            <a:solidFill>
              <a:srgbClr val="008A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8" name="Rectangle 7"/>
            <p:cNvSpPr/>
            <p:nvPr/>
          </p:nvSpPr>
          <p:spPr>
            <a:xfrm>
              <a:off x="0" y="285750"/>
              <a:ext cx="6096000" cy="4572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grpSp>
      <p:sp>
        <p:nvSpPr>
          <p:cNvPr id="9" name="TextBox 8"/>
          <p:cNvSpPr txBox="1"/>
          <p:nvPr/>
        </p:nvSpPr>
        <p:spPr>
          <a:xfrm>
            <a:off x="381000" y="285750"/>
            <a:ext cx="2680414" cy="461665"/>
          </a:xfrm>
          <a:prstGeom prst="rect">
            <a:avLst/>
          </a:prstGeom>
          <a:noFill/>
        </p:spPr>
        <p:txBody>
          <a:bodyPr wrap="none" rtlCol="0">
            <a:spAutoFit/>
          </a:bodyPr>
          <a:lstStyle/>
          <a:p>
            <a:r>
              <a:rPr lang="en-PH" sz="2400" b="1" dirty="0" smtClean="0">
                <a:solidFill>
                  <a:schemeClr val="bg1"/>
                </a:solidFill>
              </a:rPr>
              <a:t>II. INTERPRETATION</a:t>
            </a:r>
            <a:endParaRPr lang="en-PH" sz="2400" b="1" dirty="0">
              <a:solidFill>
                <a:schemeClr val="bg1"/>
              </a:solidFill>
            </a:endParaRPr>
          </a:p>
        </p:txBody>
      </p:sp>
      <p:pic>
        <p:nvPicPr>
          <p:cNvPr id="10" name="Picture 9" descr="DAR LAGUNA LOGO.png"/>
          <p:cNvPicPr>
            <a:picLocks noChangeAspect="1"/>
          </p:cNvPicPr>
          <p:nvPr/>
        </p:nvPicPr>
        <p:blipFill>
          <a:blip r:embed="rId3" cstate="print"/>
          <a:stretch>
            <a:fillRect/>
          </a:stretch>
        </p:blipFill>
        <p:spPr>
          <a:xfrm>
            <a:off x="8001000" y="4324350"/>
            <a:ext cx="533400" cy="533400"/>
          </a:xfrm>
          <a:prstGeom prst="rect">
            <a:avLst/>
          </a:prstGeom>
          <a:effectLst>
            <a:outerShdw blurRad="50800" dist="38100" algn="l" rotWithShape="0">
              <a:prstClr val="black">
                <a:alpha val="40000"/>
              </a:prstClr>
            </a:outerShdw>
          </a:effectLst>
        </p:spPr>
      </p:pic>
      <p:pic>
        <p:nvPicPr>
          <p:cNvPr id="11" name="Picture 10" descr="PNP.png"/>
          <p:cNvPicPr>
            <a:picLocks noChangeAspect="1"/>
          </p:cNvPicPr>
          <p:nvPr/>
        </p:nvPicPr>
        <p:blipFill>
          <a:blip r:embed="rId4" cstate="print"/>
          <a:stretch>
            <a:fillRect/>
          </a:stretch>
        </p:blipFill>
        <p:spPr>
          <a:xfrm>
            <a:off x="7391400" y="4324350"/>
            <a:ext cx="533400" cy="533400"/>
          </a:xfrm>
          <a:prstGeom prst="rect">
            <a:avLst/>
          </a:prstGeom>
          <a:ln>
            <a:noFill/>
          </a:ln>
          <a:effectLst>
            <a:outerShdw blurRad="50800" dist="38100" algn="l" rotWithShape="0">
              <a:prstClr val="black">
                <a:alpha val="40000"/>
              </a:prstClr>
            </a:outerShdw>
          </a:effectLst>
        </p:spPr>
      </p:pic>
      <p:sp>
        <p:nvSpPr>
          <p:cNvPr id="12" name="Rectangle 11"/>
          <p:cNvSpPr/>
          <p:nvPr/>
        </p:nvSpPr>
        <p:spPr>
          <a:xfrm>
            <a:off x="0" y="4629150"/>
            <a:ext cx="7239000" cy="45719"/>
          </a:xfrm>
          <a:prstGeom prst="rect">
            <a:avLst/>
          </a:prstGeom>
          <a:solidFill>
            <a:srgbClr val="008A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008A3E"/>
        </a:solidFill>
        <a:effectLst/>
      </p:bgPr>
    </p:bg>
    <p:spTree>
      <p:nvGrpSpPr>
        <p:cNvPr id="1" name=""/>
        <p:cNvGrpSpPr/>
        <p:nvPr/>
      </p:nvGrpSpPr>
      <p:grpSpPr>
        <a:xfrm>
          <a:off x="0" y="0"/>
          <a:ext cx="0" cy="0"/>
          <a:chOff x="0" y="0"/>
          <a:chExt cx="0" cy="0"/>
        </a:xfrm>
      </p:grpSpPr>
      <p:sp>
        <p:nvSpPr>
          <p:cNvPr id="9" name="Rectangle 8"/>
          <p:cNvSpPr/>
          <p:nvPr/>
        </p:nvSpPr>
        <p:spPr>
          <a:xfrm>
            <a:off x="0" y="819150"/>
            <a:ext cx="7467600" cy="762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11" name="TextBox 10"/>
          <p:cNvSpPr txBox="1"/>
          <p:nvPr/>
        </p:nvSpPr>
        <p:spPr>
          <a:xfrm>
            <a:off x="609600" y="971550"/>
            <a:ext cx="7820731" cy="2862322"/>
          </a:xfrm>
          <a:prstGeom prst="rect">
            <a:avLst/>
          </a:prstGeom>
          <a:noFill/>
        </p:spPr>
        <p:txBody>
          <a:bodyPr wrap="none" rtlCol="0">
            <a:spAutoFit/>
          </a:bodyPr>
          <a:lstStyle/>
          <a:p>
            <a:pPr algn="ctr"/>
            <a:r>
              <a:rPr lang="en-PH" sz="6000" b="1" dirty="0" smtClean="0">
                <a:solidFill>
                  <a:schemeClr val="bg1"/>
                </a:solidFill>
              </a:rPr>
              <a:t>III. </a:t>
            </a:r>
          </a:p>
          <a:p>
            <a:pPr algn="ctr"/>
            <a:r>
              <a:rPr lang="en-PH" sz="6000" b="1" dirty="0" smtClean="0">
                <a:solidFill>
                  <a:schemeClr val="bg1"/>
                </a:solidFill>
              </a:rPr>
              <a:t>OBLIGATIONS OF THE </a:t>
            </a:r>
          </a:p>
          <a:p>
            <a:pPr algn="ctr"/>
            <a:r>
              <a:rPr lang="en-PH" sz="6000" b="1" dirty="0" smtClean="0">
                <a:solidFill>
                  <a:schemeClr val="bg1"/>
                </a:solidFill>
              </a:rPr>
              <a:t>PNP PRO- CALABARZON</a:t>
            </a:r>
            <a:endParaRPr lang="en-PH" sz="6000" b="1" dirty="0">
              <a:solidFill>
                <a:schemeClr val="bg1"/>
              </a:solidFill>
            </a:endParaRPr>
          </a:p>
        </p:txBody>
      </p:sp>
      <p:sp>
        <p:nvSpPr>
          <p:cNvPr id="12" name="Rectangle 11"/>
          <p:cNvSpPr/>
          <p:nvPr/>
        </p:nvSpPr>
        <p:spPr>
          <a:xfrm>
            <a:off x="1828800" y="4095750"/>
            <a:ext cx="7315200" cy="762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pic>
        <p:nvPicPr>
          <p:cNvPr id="5" name="Picture 4" descr="DAR LAGUNA LOGO.png"/>
          <p:cNvPicPr>
            <a:picLocks noChangeAspect="1"/>
          </p:cNvPicPr>
          <p:nvPr/>
        </p:nvPicPr>
        <p:blipFill>
          <a:blip r:embed="rId2" cstate="print"/>
          <a:stretch>
            <a:fillRect/>
          </a:stretch>
        </p:blipFill>
        <p:spPr>
          <a:xfrm>
            <a:off x="8001000" y="4324350"/>
            <a:ext cx="533400" cy="533400"/>
          </a:xfrm>
          <a:prstGeom prst="rect">
            <a:avLst/>
          </a:prstGeom>
          <a:effectLst>
            <a:outerShdw blurRad="50800" dist="38100" algn="l" rotWithShape="0">
              <a:prstClr val="black">
                <a:alpha val="40000"/>
              </a:prstClr>
            </a:outerShdw>
          </a:effectLst>
        </p:spPr>
      </p:pic>
      <p:pic>
        <p:nvPicPr>
          <p:cNvPr id="6" name="Picture 5" descr="PNP.png"/>
          <p:cNvPicPr>
            <a:picLocks noChangeAspect="1"/>
          </p:cNvPicPr>
          <p:nvPr/>
        </p:nvPicPr>
        <p:blipFill>
          <a:blip r:embed="rId3" cstate="print"/>
          <a:stretch>
            <a:fillRect/>
          </a:stretch>
        </p:blipFill>
        <p:spPr>
          <a:xfrm>
            <a:off x="7391400" y="4324350"/>
            <a:ext cx="533400" cy="533400"/>
          </a:xfrm>
          <a:prstGeom prst="rect">
            <a:avLst/>
          </a:prstGeom>
          <a:ln>
            <a:noFill/>
          </a:ln>
          <a:effectLst>
            <a:outerShdw blurRad="50800" dist="38100" algn="l" rotWithShape="0">
              <a:prstClr val="black">
                <a:alpha val="40000"/>
              </a:prstClr>
            </a:outerShdw>
          </a:effectLst>
        </p:spPr>
      </p:pic>
    </p:spTree>
  </p:cSld>
  <p:clrMapOvr>
    <a:masterClrMapping/>
  </p:clrMapOvr>
  <p:transition>
    <p:push/>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09600" y="971550"/>
            <a:ext cx="8001000" cy="3454792"/>
          </a:xfrm>
          <a:prstGeom prst="rect">
            <a:avLst/>
          </a:prstGeom>
        </p:spPr>
        <p:txBody>
          <a:bodyPr wrap="square">
            <a:spAutoFit/>
          </a:bodyPr>
          <a:lstStyle/>
          <a:p>
            <a:pPr marL="457200" lvl="0" indent="-457200" algn="just">
              <a:spcBef>
                <a:spcPts val="600"/>
              </a:spcBef>
              <a:buClr>
                <a:schemeClr val="dk1"/>
              </a:buClr>
              <a:buSzPts val="1100"/>
              <a:buAutoNum type="arabicPeriod"/>
            </a:pPr>
            <a:r>
              <a:rPr lang="en-PH" sz="2000" dirty="0" smtClean="0">
                <a:latin typeface="Montserrat" charset="0"/>
              </a:rPr>
              <a:t>The PNP PRO-CALABARZON shall consent to the utilization of its existing land and facilities for its Project “SIKAP” located in </a:t>
            </a:r>
            <a:r>
              <a:rPr lang="en-PH" sz="2000" dirty="0" err="1" smtClean="0">
                <a:latin typeface="Montserrat" charset="0"/>
              </a:rPr>
              <a:t>Kalayaan</a:t>
            </a:r>
            <a:r>
              <a:rPr lang="en-PH" sz="2000" dirty="0" smtClean="0">
                <a:latin typeface="Montserrat" charset="0"/>
              </a:rPr>
              <a:t>, Laguna as the initial and launching site for the implementation of the Project;</a:t>
            </a:r>
            <a:endParaRPr lang="en-PH" sz="800" dirty="0" smtClean="0">
              <a:latin typeface="Montserrat" charset="0"/>
            </a:endParaRPr>
          </a:p>
          <a:p>
            <a:pPr marL="457200" lvl="0" indent="-457200" algn="just">
              <a:spcBef>
                <a:spcPts val="600"/>
              </a:spcBef>
              <a:buClr>
                <a:schemeClr val="dk1"/>
              </a:buClr>
              <a:buSzPts val="1100"/>
              <a:buAutoNum type="arabicPeriod"/>
            </a:pPr>
            <a:endParaRPr lang="en-PH" sz="1050" dirty="0" smtClean="0">
              <a:latin typeface="Montserrat" charset="0"/>
            </a:endParaRPr>
          </a:p>
          <a:p>
            <a:pPr marL="457200" lvl="0" indent="-457200" algn="just">
              <a:spcBef>
                <a:spcPts val="600"/>
              </a:spcBef>
              <a:buClr>
                <a:schemeClr val="dk1"/>
              </a:buClr>
              <a:buSzPts val="1100"/>
              <a:buAutoNum type="arabicPeriod"/>
            </a:pPr>
            <a:r>
              <a:rPr lang="en-PH" sz="2000" dirty="0" smtClean="0">
                <a:latin typeface="Montserrat" charset="0"/>
              </a:rPr>
              <a:t>The PNP PRO-CALABARZON shall identify the former rebels and their dependents as beneficiaries of the Project;</a:t>
            </a:r>
          </a:p>
          <a:p>
            <a:pPr marL="457200" lvl="0" indent="-457200" algn="just">
              <a:spcBef>
                <a:spcPts val="600"/>
              </a:spcBef>
              <a:buClr>
                <a:schemeClr val="dk1"/>
              </a:buClr>
              <a:buSzPts val="1100"/>
              <a:buAutoNum type="arabicPeriod"/>
            </a:pPr>
            <a:endParaRPr lang="en-PH" sz="800" dirty="0" smtClean="0">
              <a:latin typeface="Montserrat" charset="0"/>
            </a:endParaRPr>
          </a:p>
          <a:p>
            <a:pPr marL="457200" lvl="0" indent="-457200" algn="just">
              <a:spcBef>
                <a:spcPts val="600"/>
              </a:spcBef>
              <a:buClr>
                <a:schemeClr val="dk1"/>
              </a:buClr>
              <a:buSzPts val="1100"/>
              <a:buAutoNum type="arabicPeriod"/>
            </a:pPr>
            <a:r>
              <a:rPr lang="en-PH" sz="2000" dirty="0" smtClean="0">
                <a:latin typeface="Montserrat" charset="0"/>
              </a:rPr>
              <a:t>The PNP PRO-CALABARZON shall provide security measures in the location of the Project as well as to the personnel involved in the Project;</a:t>
            </a:r>
          </a:p>
        </p:txBody>
      </p:sp>
      <p:grpSp>
        <p:nvGrpSpPr>
          <p:cNvPr id="2" name="Group 5"/>
          <p:cNvGrpSpPr/>
          <p:nvPr/>
        </p:nvGrpSpPr>
        <p:grpSpPr>
          <a:xfrm>
            <a:off x="-76200" y="285750"/>
            <a:ext cx="7239000" cy="533400"/>
            <a:chOff x="-76200" y="285750"/>
            <a:chExt cx="6172200" cy="533400"/>
          </a:xfrm>
        </p:grpSpPr>
        <p:sp>
          <p:nvSpPr>
            <p:cNvPr id="7" name="Rectangle 6"/>
            <p:cNvSpPr/>
            <p:nvPr/>
          </p:nvSpPr>
          <p:spPr>
            <a:xfrm>
              <a:off x="-76200" y="361950"/>
              <a:ext cx="6096000" cy="457200"/>
            </a:xfrm>
            <a:prstGeom prst="rect">
              <a:avLst/>
            </a:prstGeom>
            <a:solidFill>
              <a:srgbClr val="008A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8" name="Rectangle 7"/>
            <p:cNvSpPr/>
            <p:nvPr/>
          </p:nvSpPr>
          <p:spPr>
            <a:xfrm>
              <a:off x="0" y="285750"/>
              <a:ext cx="6096000" cy="4572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grpSp>
      <p:sp>
        <p:nvSpPr>
          <p:cNvPr id="9" name="TextBox 8"/>
          <p:cNvSpPr txBox="1"/>
          <p:nvPr/>
        </p:nvSpPr>
        <p:spPr>
          <a:xfrm>
            <a:off x="381000" y="285750"/>
            <a:ext cx="6324600" cy="461665"/>
          </a:xfrm>
          <a:prstGeom prst="rect">
            <a:avLst/>
          </a:prstGeom>
          <a:noFill/>
        </p:spPr>
        <p:txBody>
          <a:bodyPr wrap="square" rtlCol="0">
            <a:spAutoFit/>
          </a:bodyPr>
          <a:lstStyle/>
          <a:p>
            <a:r>
              <a:rPr lang="en-PH" sz="2400" b="1" dirty="0" smtClean="0">
                <a:solidFill>
                  <a:schemeClr val="bg1"/>
                </a:solidFill>
              </a:rPr>
              <a:t>III. OBLIGATIONS OFTHE PNP PRO- CALABARZON</a:t>
            </a:r>
            <a:endParaRPr lang="en-PH" sz="2400" b="1" dirty="0">
              <a:solidFill>
                <a:schemeClr val="bg1"/>
              </a:solidFill>
            </a:endParaRPr>
          </a:p>
        </p:txBody>
      </p:sp>
      <p:pic>
        <p:nvPicPr>
          <p:cNvPr id="10" name="Picture 9" descr="DAR LAGUNA LOGO.png"/>
          <p:cNvPicPr>
            <a:picLocks noChangeAspect="1"/>
          </p:cNvPicPr>
          <p:nvPr/>
        </p:nvPicPr>
        <p:blipFill>
          <a:blip r:embed="rId3" cstate="print"/>
          <a:stretch>
            <a:fillRect/>
          </a:stretch>
        </p:blipFill>
        <p:spPr>
          <a:xfrm>
            <a:off x="8001000" y="4324350"/>
            <a:ext cx="533400" cy="533400"/>
          </a:xfrm>
          <a:prstGeom prst="rect">
            <a:avLst/>
          </a:prstGeom>
          <a:effectLst>
            <a:outerShdw blurRad="50800" dist="38100" algn="l" rotWithShape="0">
              <a:prstClr val="black">
                <a:alpha val="40000"/>
              </a:prstClr>
            </a:outerShdw>
          </a:effectLst>
        </p:spPr>
      </p:pic>
      <p:pic>
        <p:nvPicPr>
          <p:cNvPr id="11" name="Picture 10" descr="PNP.png"/>
          <p:cNvPicPr>
            <a:picLocks noChangeAspect="1"/>
          </p:cNvPicPr>
          <p:nvPr/>
        </p:nvPicPr>
        <p:blipFill>
          <a:blip r:embed="rId4" cstate="print"/>
          <a:stretch>
            <a:fillRect/>
          </a:stretch>
        </p:blipFill>
        <p:spPr>
          <a:xfrm>
            <a:off x="7391400" y="4324350"/>
            <a:ext cx="533400" cy="533400"/>
          </a:xfrm>
          <a:prstGeom prst="rect">
            <a:avLst/>
          </a:prstGeom>
          <a:ln>
            <a:noFill/>
          </a:ln>
          <a:effectLst>
            <a:outerShdw blurRad="50800" dist="38100" algn="l" rotWithShape="0">
              <a:prstClr val="black">
                <a:alpha val="40000"/>
              </a:prstClr>
            </a:outerShdw>
          </a:effectLst>
        </p:spPr>
      </p:pic>
      <p:sp>
        <p:nvSpPr>
          <p:cNvPr id="12" name="Rectangle 11"/>
          <p:cNvSpPr/>
          <p:nvPr/>
        </p:nvSpPr>
        <p:spPr>
          <a:xfrm>
            <a:off x="0" y="4629150"/>
            <a:ext cx="7239000" cy="45719"/>
          </a:xfrm>
          <a:prstGeom prst="rect">
            <a:avLst/>
          </a:prstGeom>
          <a:solidFill>
            <a:srgbClr val="008A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5"/>
          <p:cNvGrpSpPr/>
          <p:nvPr/>
        </p:nvGrpSpPr>
        <p:grpSpPr>
          <a:xfrm>
            <a:off x="-76200" y="285750"/>
            <a:ext cx="7239000" cy="533400"/>
            <a:chOff x="-76200" y="285750"/>
            <a:chExt cx="6172200" cy="533400"/>
          </a:xfrm>
        </p:grpSpPr>
        <p:sp>
          <p:nvSpPr>
            <p:cNvPr id="7" name="Rectangle 6"/>
            <p:cNvSpPr/>
            <p:nvPr/>
          </p:nvSpPr>
          <p:spPr>
            <a:xfrm>
              <a:off x="-76200" y="361950"/>
              <a:ext cx="6096000" cy="457200"/>
            </a:xfrm>
            <a:prstGeom prst="rect">
              <a:avLst/>
            </a:prstGeom>
            <a:solidFill>
              <a:srgbClr val="008A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8" name="Rectangle 7"/>
            <p:cNvSpPr/>
            <p:nvPr/>
          </p:nvSpPr>
          <p:spPr>
            <a:xfrm>
              <a:off x="0" y="285750"/>
              <a:ext cx="6096000" cy="4572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grpSp>
      <p:sp>
        <p:nvSpPr>
          <p:cNvPr id="9" name="TextBox 8"/>
          <p:cNvSpPr txBox="1"/>
          <p:nvPr/>
        </p:nvSpPr>
        <p:spPr>
          <a:xfrm>
            <a:off x="381000" y="285750"/>
            <a:ext cx="6324600" cy="461665"/>
          </a:xfrm>
          <a:prstGeom prst="rect">
            <a:avLst/>
          </a:prstGeom>
          <a:noFill/>
        </p:spPr>
        <p:txBody>
          <a:bodyPr wrap="square" rtlCol="0">
            <a:spAutoFit/>
          </a:bodyPr>
          <a:lstStyle/>
          <a:p>
            <a:r>
              <a:rPr lang="en-PH" sz="2400" b="1" dirty="0" smtClean="0">
                <a:solidFill>
                  <a:schemeClr val="bg1"/>
                </a:solidFill>
              </a:rPr>
              <a:t>III. OBLIGATIONS OFTHE PNP PRO- CALABARZON</a:t>
            </a:r>
            <a:endParaRPr lang="en-PH" sz="2400" b="1" dirty="0">
              <a:solidFill>
                <a:schemeClr val="bg1"/>
              </a:solidFill>
            </a:endParaRPr>
          </a:p>
        </p:txBody>
      </p:sp>
      <p:sp>
        <p:nvSpPr>
          <p:cNvPr id="10" name="Rectangle 9"/>
          <p:cNvSpPr/>
          <p:nvPr/>
        </p:nvSpPr>
        <p:spPr>
          <a:xfrm>
            <a:off x="609600" y="971550"/>
            <a:ext cx="8001000" cy="3416320"/>
          </a:xfrm>
          <a:prstGeom prst="rect">
            <a:avLst/>
          </a:prstGeom>
        </p:spPr>
        <p:txBody>
          <a:bodyPr wrap="square">
            <a:spAutoFit/>
          </a:bodyPr>
          <a:lstStyle/>
          <a:p>
            <a:pPr marL="457200" lvl="0" indent="-457200" algn="just">
              <a:spcBef>
                <a:spcPts val="600"/>
              </a:spcBef>
              <a:buClr>
                <a:schemeClr val="dk1"/>
              </a:buClr>
              <a:buSzPts val="1100"/>
              <a:buFont typeface="+mj-lt"/>
              <a:buAutoNum type="arabicPeriod" startAt="4"/>
            </a:pPr>
            <a:r>
              <a:rPr lang="en-PH" sz="2000" dirty="0" smtClean="0">
                <a:latin typeface="Montserrat" charset="0"/>
              </a:rPr>
              <a:t>The PNP PRO-CALABARZON must provide for the reasonable support, and capacity building activities designed to enhance the capability of Project Beneficiaries;</a:t>
            </a:r>
          </a:p>
          <a:p>
            <a:pPr marL="457200" lvl="0" indent="-457200" algn="just">
              <a:spcBef>
                <a:spcPts val="600"/>
              </a:spcBef>
              <a:buClr>
                <a:schemeClr val="dk1"/>
              </a:buClr>
              <a:buSzPts val="1100"/>
              <a:buFont typeface="+mj-lt"/>
              <a:buAutoNum type="arabicPeriod" startAt="4"/>
            </a:pPr>
            <a:endParaRPr lang="en-PH" sz="800" dirty="0" smtClean="0">
              <a:latin typeface="Montserrat" charset="0"/>
            </a:endParaRPr>
          </a:p>
          <a:p>
            <a:pPr marL="457200" lvl="0" indent="-457200" algn="just">
              <a:spcBef>
                <a:spcPts val="600"/>
              </a:spcBef>
              <a:buClr>
                <a:schemeClr val="dk1"/>
              </a:buClr>
              <a:buSzPts val="1100"/>
              <a:buFont typeface="+mj-lt"/>
              <a:buAutoNum type="arabicPeriod" startAt="4"/>
            </a:pPr>
            <a:r>
              <a:rPr lang="en-PH" sz="2000" dirty="0" smtClean="0">
                <a:latin typeface="Montserrat" charset="0"/>
              </a:rPr>
              <a:t>The PNP PRO-CALABARZON must ensure that the community development efforts and people empowerment activities are being conducted by different agencies to sustain the Project;</a:t>
            </a:r>
          </a:p>
          <a:p>
            <a:pPr marL="457200" lvl="0" indent="-457200" algn="just">
              <a:spcBef>
                <a:spcPts val="600"/>
              </a:spcBef>
              <a:buClr>
                <a:schemeClr val="dk1"/>
              </a:buClr>
              <a:buSzPts val="1100"/>
              <a:buFont typeface="+mj-lt"/>
              <a:buAutoNum type="arabicPeriod" startAt="4"/>
            </a:pPr>
            <a:endParaRPr lang="en-PH" sz="800" dirty="0" smtClean="0">
              <a:latin typeface="Montserrat" charset="0"/>
            </a:endParaRPr>
          </a:p>
          <a:p>
            <a:pPr marL="457200" lvl="0" indent="-457200" algn="just">
              <a:spcBef>
                <a:spcPts val="600"/>
              </a:spcBef>
              <a:buClr>
                <a:schemeClr val="dk1"/>
              </a:buClr>
              <a:buSzPts val="1100"/>
              <a:buFont typeface="+mj-lt"/>
              <a:buAutoNum type="arabicPeriod" startAt="4"/>
            </a:pPr>
            <a:r>
              <a:rPr lang="en-PH" sz="2000" dirty="0" smtClean="0">
                <a:latin typeface="Montserrat" charset="0"/>
              </a:rPr>
              <a:t>The PNP PRO-CALABARZON will monitor and periodically assess the Project and submit recommendations to enhance the Project.</a:t>
            </a:r>
          </a:p>
        </p:txBody>
      </p:sp>
      <p:pic>
        <p:nvPicPr>
          <p:cNvPr id="11" name="Picture 10" descr="DAR LAGUNA LOGO.png"/>
          <p:cNvPicPr>
            <a:picLocks noChangeAspect="1"/>
          </p:cNvPicPr>
          <p:nvPr/>
        </p:nvPicPr>
        <p:blipFill>
          <a:blip r:embed="rId3" cstate="print"/>
          <a:stretch>
            <a:fillRect/>
          </a:stretch>
        </p:blipFill>
        <p:spPr>
          <a:xfrm>
            <a:off x="8001000" y="4324350"/>
            <a:ext cx="533400" cy="533400"/>
          </a:xfrm>
          <a:prstGeom prst="rect">
            <a:avLst/>
          </a:prstGeom>
          <a:effectLst>
            <a:outerShdw blurRad="50800" dist="38100" algn="l" rotWithShape="0">
              <a:prstClr val="black">
                <a:alpha val="40000"/>
              </a:prstClr>
            </a:outerShdw>
          </a:effectLst>
        </p:spPr>
      </p:pic>
      <p:pic>
        <p:nvPicPr>
          <p:cNvPr id="12" name="Picture 11" descr="PNP.png"/>
          <p:cNvPicPr>
            <a:picLocks noChangeAspect="1"/>
          </p:cNvPicPr>
          <p:nvPr/>
        </p:nvPicPr>
        <p:blipFill>
          <a:blip r:embed="rId4" cstate="print"/>
          <a:stretch>
            <a:fillRect/>
          </a:stretch>
        </p:blipFill>
        <p:spPr>
          <a:xfrm>
            <a:off x="7391400" y="4324350"/>
            <a:ext cx="533400" cy="533400"/>
          </a:xfrm>
          <a:prstGeom prst="rect">
            <a:avLst/>
          </a:prstGeom>
          <a:ln>
            <a:noFill/>
          </a:ln>
          <a:effectLst>
            <a:outerShdw blurRad="50800" dist="38100" algn="l" rotWithShape="0">
              <a:prstClr val="black">
                <a:alpha val="40000"/>
              </a:prstClr>
            </a:outerShdw>
          </a:effectLst>
        </p:spPr>
      </p:pic>
      <p:sp>
        <p:nvSpPr>
          <p:cNvPr id="13" name="Rectangle 12"/>
          <p:cNvSpPr/>
          <p:nvPr/>
        </p:nvSpPr>
        <p:spPr>
          <a:xfrm>
            <a:off x="0" y="4629150"/>
            <a:ext cx="7239000" cy="45719"/>
          </a:xfrm>
          <a:prstGeom prst="rect">
            <a:avLst/>
          </a:prstGeom>
          <a:solidFill>
            <a:srgbClr val="008A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008A3E"/>
        </a:solidFill>
        <a:effectLst/>
      </p:bgPr>
    </p:bg>
    <p:spTree>
      <p:nvGrpSpPr>
        <p:cNvPr id="1" name=""/>
        <p:cNvGrpSpPr/>
        <p:nvPr/>
      </p:nvGrpSpPr>
      <p:grpSpPr>
        <a:xfrm>
          <a:off x="0" y="0"/>
          <a:ext cx="0" cy="0"/>
          <a:chOff x="0" y="0"/>
          <a:chExt cx="0" cy="0"/>
        </a:xfrm>
      </p:grpSpPr>
      <p:sp>
        <p:nvSpPr>
          <p:cNvPr id="9" name="Rectangle 8"/>
          <p:cNvSpPr/>
          <p:nvPr/>
        </p:nvSpPr>
        <p:spPr>
          <a:xfrm>
            <a:off x="0" y="819150"/>
            <a:ext cx="7467600" cy="762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11" name="TextBox 10"/>
          <p:cNvSpPr txBox="1"/>
          <p:nvPr/>
        </p:nvSpPr>
        <p:spPr>
          <a:xfrm>
            <a:off x="1371600" y="1047750"/>
            <a:ext cx="6370718" cy="2862322"/>
          </a:xfrm>
          <a:prstGeom prst="rect">
            <a:avLst/>
          </a:prstGeom>
          <a:noFill/>
        </p:spPr>
        <p:txBody>
          <a:bodyPr wrap="none" rtlCol="0">
            <a:spAutoFit/>
          </a:bodyPr>
          <a:lstStyle/>
          <a:p>
            <a:pPr algn="ctr"/>
            <a:r>
              <a:rPr lang="en-PH" sz="6000" b="1" dirty="0" smtClean="0">
                <a:solidFill>
                  <a:schemeClr val="bg1"/>
                </a:solidFill>
              </a:rPr>
              <a:t>IV. </a:t>
            </a:r>
          </a:p>
          <a:p>
            <a:pPr algn="ctr"/>
            <a:r>
              <a:rPr lang="en-PH" sz="6000" b="1" dirty="0" smtClean="0">
                <a:solidFill>
                  <a:schemeClr val="bg1"/>
                </a:solidFill>
              </a:rPr>
              <a:t>OBLIGATIONS OF </a:t>
            </a:r>
          </a:p>
          <a:p>
            <a:pPr algn="ctr"/>
            <a:r>
              <a:rPr lang="en-PH" sz="6000" b="1" dirty="0" smtClean="0">
                <a:solidFill>
                  <a:schemeClr val="bg1"/>
                </a:solidFill>
              </a:rPr>
              <a:t>DAR-CALABARZON</a:t>
            </a:r>
            <a:endParaRPr lang="en-PH" sz="6000" b="1" dirty="0">
              <a:solidFill>
                <a:schemeClr val="bg1"/>
              </a:solidFill>
            </a:endParaRPr>
          </a:p>
        </p:txBody>
      </p:sp>
      <p:sp>
        <p:nvSpPr>
          <p:cNvPr id="12" name="Rectangle 11"/>
          <p:cNvSpPr/>
          <p:nvPr/>
        </p:nvSpPr>
        <p:spPr>
          <a:xfrm>
            <a:off x="1828800" y="4095750"/>
            <a:ext cx="7315200" cy="762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pic>
        <p:nvPicPr>
          <p:cNvPr id="5" name="Picture 4" descr="DAR LAGUNA LOGO.png"/>
          <p:cNvPicPr>
            <a:picLocks noChangeAspect="1"/>
          </p:cNvPicPr>
          <p:nvPr/>
        </p:nvPicPr>
        <p:blipFill>
          <a:blip r:embed="rId2" cstate="print"/>
          <a:stretch>
            <a:fillRect/>
          </a:stretch>
        </p:blipFill>
        <p:spPr>
          <a:xfrm>
            <a:off x="8001000" y="4324350"/>
            <a:ext cx="533400" cy="533400"/>
          </a:xfrm>
          <a:prstGeom prst="rect">
            <a:avLst/>
          </a:prstGeom>
          <a:effectLst>
            <a:outerShdw blurRad="50800" dist="38100" algn="l" rotWithShape="0">
              <a:prstClr val="black">
                <a:alpha val="40000"/>
              </a:prstClr>
            </a:outerShdw>
          </a:effectLst>
        </p:spPr>
      </p:pic>
      <p:pic>
        <p:nvPicPr>
          <p:cNvPr id="6" name="Picture 5" descr="PNP.png"/>
          <p:cNvPicPr>
            <a:picLocks noChangeAspect="1"/>
          </p:cNvPicPr>
          <p:nvPr/>
        </p:nvPicPr>
        <p:blipFill>
          <a:blip r:embed="rId3" cstate="print"/>
          <a:stretch>
            <a:fillRect/>
          </a:stretch>
        </p:blipFill>
        <p:spPr>
          <a:xfrm>
            <a:off x="7391400" y="4324350"/>
            <a:ext cx="533400" cy="533400"/>
          </a:xfrm>
          <a:prstGeom prst="rect">
            <a:avLst/>
          </a:prstGeom>
          <a:ln>
            <a:noFill/>
          </a:ln>
          <a:effectLst>
            <a:outerShdw blurRad="50800" dist="38100" algn="l" rotWithShape="0">
              <a:prstClr val="black">
                <a:alpha val="40000"/>
              </a:prstClr>
            </a:outerShdw>
          </a:effectLst>
        </p:spPr>
      </p:pic>
    </p:spTree>
  </p:cSld>
  <p:clrMapOvr>
    <a:masterClrMapping/>
  </p:clrMapOvr>
  <p:transition>
    <p:push/>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5"/>
          <p:cNvGrpSpPr/>
          <p:nvPr/>
        </p:nvGrpSpPr>
        <p:grpSpPr>
          <a:xfrm>
            <a:off x="-76200" y="285750"/>
            <a:ext cx="6248400" cy="533400"/>
            <a:chOff x="-76200" y="285750"/>
            <a:chExt cx="6172200" cy="533400"/>
          </a:xfrm>
        </p:grpSpPr>
        <p:sp>
          <p:nvSpPr>
            <p:cNvPr id="7" name="Rectangle 6"/>
            <p:cNvSpPr/>
            <p:nvPr/>
          </p:nvSpPr>
          <p:spPr>
            <a:xfrm>
              <a:off x="-76200" y="361950"/>
              <a:ext cx="6096000" cy="457200"/>
            </a:xfrm>
            <a:prstGeom prst="rect">
              <a:avLst/>
            </a:prstGeom>
            <a:solidFill>
              <a:srgbClr val="008A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8" name="Rectangle 7"/>
            <p:cNvSpPr/>
            <p:nvPr/>
          </p:nvSpPr>
          <p:spPr>
            <a:xfrm>
              <a:off x="0" y="285750"/>
              <a:ext cx="6096000" cy="4572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grpSp>
      <p:sp>
        <p:nvSpPr>
          <p:cNvPr id="9" name="TextBox 8"/>
          <p:cNvSpPr txBox="1"/>
          <p:nvPr/>
        </p:nvSpPr>
        <p:spPr>
          <a:xfrm>
            <a:off x="381000" y="285750"/>
            <a:ext cx="6324600" cy="461665"/>
          </a:xfrm>
          <a:prstGeom prst="rect">
            <a:avLst/>
          </a:prstGeom>
          <a:noFill/>
        </p:spPr>
        <p:txBody>
          <a:bodyPr wrap="square" rtlCol="0">
            <a:spAutoFit/>
          </a:bodyPr>
          <a:lstStyle/>
          <a:p>
            <a:r>
              <a:rPr lang="en-PH" sz="2400" b="1" dirty="0" smtClean="0">
                <a:solidFill>
                  <a:schemeClr val="bg1"/>
                </a:solidFill>
              </a:rPr>
              <a:t>IV. OBLIGATIONS OF DAR-CALABARZON:</a:t>
            </a:r>
            <a:endParaRPr lang="en-PH" sz="2400" b="1" dirty="0">
              <a:solidFill>
                <a:schemeClr val="bg1"/>
              </a:solidFill>
            </a:endParaRPr>
          </a:p>
        </p:txBody>
      </p:sp>
      <p:sp>
        <p:nvSpPr>
          <p:cNvPr id="10" name="Rectangle 9"/>
          <p:cNvSpPr/>
          <p:nvPr/>
        </p:nvSpPr>
        <p:spPr>
          <a:xfrm>
            <a:off x="609600" y="1123950"/>
            <a:ext cx="8001000" cy="3108543"/>
          </a:xfrm>
          <a:prstGeom prst="rect">
            <a:avLst/>
          </a:prstGeom>
        </p:spPr>
        <p:txBody>
          <a:bodyPr wrap="square">
            <a:spAutoFit/>
          </a:bodyPr>
          <a:lstStyle/>
          <a:p>
            <a:pPr marL="457200" lvl="0" indent="-457200" algn="just">
              <a:spcBef>
                <a:spcPts val="600"/>
              </a:spcBef>
              <a:buClr>
                <a:schemeClr val="dk1"/>
              </a:buClr>
              <a:buSzPts val="1100"/>
              <a:buFont typeface="+mj-lt"/>
              <a:buAutoNum type="arabicPeriod"/>
            </a:pPr>
            <a:r>
              <a:rPr lang="en-PH" sz="2000" dirty="0" smtClean="0">
                <a:latin typeface="Montserrat" charset="0"/>
              </a:rPr>
              <a:t>The DAR-CALABARZON shall train and develop the skills and competencies of the beneficiaries on various farm technology adoptions;</a:t>
            </a:r>
          </a:p>
          <a:p>
            <a:pPr marL="457200" lvl="0" indent="-457200" algn="just">
              <a:spcBef>
                <a:spcPts val="600"/>
              </a:spcBef>
              <a:buClr>
                <a:schemeClr val="dk1"/>
              </a:buClr>
              <a:buSzPts val="1100"/>
              <a:buFont typeface="+mj-lt"/>
              <a:buAutoNum type="arabicPeriod"/>
            </a:pPr>
            <a:endParaRPr lang="en-PH" sz="800" dirty="0" smtClean="0">
              <a:latin typeface="Montserrat" charset="0"/>
            </a:endParaRPr>
          </a:p>
          <a:p>
            <a:pPr marL="457200" lvl="0" indent="-457200" algn="just">
              <a:spcBef>
                <a:spcPts val="600"/>
              </a:spcBef>
              <a:buClr>
                <a:schemeClr val="dk1"/>
              </a:buClr>
              <a:buSzPts val="1100"/>
              <a:buFont typeface="+mj-lt"/>
              <a:buAutoNum type="arabicPeriod"/>
            </a:pPr>
            <a:r>
              <a:rPr lang="en-PH" sz="2000" dirty="0" smtClean="0">
                <a:latin typeface="Montserrat" charset="0"/>
              </a:rPr>
              <a:t>The DAR-CALABARZON shall facilitate the acquisition and provision of various farm equipment/machinery, farm implements and farm inputs;</a:t>
            </a:r>
          </a:p>
          <a:p>
            <a:pPr marL="457200" lvl="0" indent="-457200" algn="just">
              <a:spcBef>
                <a:spcPts val="600"/>
              </a:spcBef>
              <a:buClr>
                <a:schemeClr val="dk1"/>
              </a:buClr>
              <a:buSzPts val="1100"/>
              <a:buFont typeface="+mj-lt"/>
              <a:buAutoNum type="arabicPeriod"/>
            </a:pPr>
            <a:endParaRPr lang="en-PH" sz="800" dirty="0" smtClean="0">
              <a:latin typeface="Montserrat" charset="0"/>
            </a:endParaRPr>
          </a:p>
          <a:p>
            <a:pPr marL="457200" lvl="0" indent="-457200" algn="just">
              <a:spcBef>
                <a:spcPts val="600"/>
              </a:spcBef>
              <a:buClr>
                <a:schemeClr val="dk1"/>
              </a:buClr>
              <a:buSzPts val="1100"/>
              <a:buFont typeface="+mj-lt"/>
              <a:buAutoNum type="arabicPeriod"/>
            </a:pPr>
            <a:r>
              <a:rPr lang="en-PH" sz="2000" dirty="0" smtClean="0">
                <a:latin typeface="Montserrat" charset="0"/>
              </a:rPr>
              <a:t>The DAR-CALABARZON shall assist in the development and establishment of applicable marketing and processing systems;  </a:t>
            </a:r>
          </a:p>
        </p:txBody>
      </p:sp>
      <p:pic>
        <p:nvPicPr>
          <p:cNvPr id="11" name="Picture 10" descr="DAR LAGUNA LOGO.png"/>
          <p:cNvPicPr>
            <a:picLocks noChangeAspect="1"/>
          </p:cNvPicPr>
          <p:nvPr/>
        </p:nvPicPr>
        <p:blipFill>
          <a:blip r:embed="rId3" cstate="print"/>
          <a:stretch>
            <a:fillRect/>
          </a:stretch>
        </p:blipFill>
        <p:spPr>
          <a:xfrm>
            <a:off x="8001000" y="4324350"/>
            <a:ext cx="533400" cy="533400"/>
          </a:xfrm>
          <a:prstGeom prst="rect">
            <a:avLst/>
          </a:prstGeom>
          <a:effectLst>
            <a:outerShdw blurRad="50800" dist="38100" algn="l" rotWithShape="0">
              <a:prstClr val="black">
                <a:alpha val="40000"/>
              </a:prstClr>
            </a:outerShdw>
          </a:effectLst>
        </p:spPr>
      </p:pic>
      <p:pic>
        <p:nvPicPr>
          <p:cNvPr id="12" name="Picture 11" descr="PNP.png"/>
          <p:cNvPicPr>
            <a:picLocks noChangeAspect="1"/>
          </p:cNvPicPr>
          <p:nvPr/>
        </p:nvPicPr>
        <p:blipFill>
          <a:blip r:embed="rId4" cstate="print"/>
          <a:stretch>
            <a:fillRect/>
          </a:stretch>
        </p:blipFill>
        <p:spPr>
          <a:xfrm>
            <a:off x="7391400" y="4324350"/>
            <a:ext cx="533400" cy="533400"/>
          </a:xfrm>
          <a:prstGeom prst="rect">
            <a:avLst/>
          </a:prstGeom>
          <a:ln>
            <a:noFill/>
          </a:ln>
          <a:effectLst>
            <a:outerShdw blurRad="50800" dist="38100" algn="l" rotWithShape="0">
              <a:prstClr val="black">
                <a:alpha val="40000"/>
              </a:prstClr>
            </a:outerShdw>
          </a:effectLst>
        </p:spPr>
      </p:pic>
      <p:sp>
        <p:nvSpPr>
          <p:cNvPr id="13" name="Rectangle 12"/>
          <p:cNvSpPr/>
          <p:nvPr/>
        </p:nvSpPr>
        <p:spPr>
          <a:xfrm>
            <a:off x="0" y="4629150"/>
            <a:ext cx="7239000" cy="45719"/>
          </a:xfrm>
          <a:prstGeom prst="rect">
            <a:avLst/>
          </a:prstGeom>
          <a:solidFill>
            <a:srgbClr val="008A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14" name="Rectangle 13"/>
          <p:cNvSpPr/>
          <p:nvPr/>
        </p:nvSpPr>
        <p:spPr>
          <a:xfrm>
            <a:off x="228600" y="4705350"/>
            <a:ext cx="2743200" cy="215444"/>
          </a:xfrm>
          <a:prstGeom prst="rect">
            <a:avLst/>
          </a:prstGeom>
        </p:spPr>
        <p:txBody>
          <a:bodyPr wrap="square">
            <a:spAutoFit/>
          </a:bodyPr>
          <a:lstStyle/>
          <a:p>
            <a:pPr lvl="0" algn="ctr">
              <a:spcBef>
                <a:spcPts val="600"/>
              </a:spcBef>
              <a:buClr>
                <a:schemeClr val="dk1"/>
              </a:buClr>
              <a:buSzPts val="1100"/>
            </a:pPr>
            <a:r>
              <a:rPr lang="en-PH" sz="800" b="1" dirty="0" smtClean="0">
                <a:solidFill>
                  <a:srgbClr val="008A3E"/>
                </a:solidFill>
                <a:latin typeface="Montserrat" charset="0"/>
              </a:rPr>
              <a:t>MEMORANDUM OF UNDERSTANDING</a:t>
            </a:r>
            <a:endParaRPr lang="en-PH" sz="800" b="1" dirty="0">
              <a:solidFill>
                <a:srgbClr val="008A3E"/>
              </a:solidFill>
              <a:latin typeface="Montserrat" charset="0"/>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5"/>
          <p:cNvGrpSpPr/>
          <p:nvPr/>
        </p:nvGrpSpPr>
        <p:grpSpPr>
          <a:xfrm>
            <a:off x="-76200" y="285750"/>
            <a:ext cx="6248400" cy="533400"/>
            <a:chOff x="-76200" y="285750"/>
            <a:chExt cx="6172200" cy="533400"/>
          </a:xfrm>
        </p:grpSpPr>
        <p:sp>
          <p:nvSpPr>
            <p:cNvPr id="7" name="Rectangle 6"/>
            <p:cNvSpPr/>
            <p:nvPr/>
          </p:nvSpPr>
          <p:spPr>
            <a:xfrm>
              <a:off x="-76200" y="361950"/>
              <a:ext cx="6096000" cy="457200"/>
            </a:xfrm>
            <a:prstGeom prst="rect">
              <a:avLst/>
            </a:prstGeom>
            <a:solidFill>
              <a:srgbClr val="008A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8" name="Rectangle 7"/>
            <p:cNvSpPr/>
            <p:nvPr/>
          </p:nvSpPr>
          <p:spPr>
            <a:xfrm>
              <a:off x="0" y="285750"/>
              <a:ext cx="6096000" cy="4572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grpSp>
      <p:sp>
        <p:nvSpPr>
          <p:cNvPr id="9" name="TextBox 8"/>
          <p:cNvSpPr txBox="1"/>
          <p:nvPr/>
        </p:nvSpPr>
        <p:spPr>
          <a:xfrm>
            <a:off x="381000" y="285750"/>
            <a:ext cx="6324600" cy="461665"/>
          </a:xfrm>
          <a:prstGeom prst="rect">
            <a:avLst/>
          </a:prstGeom>
          <a:noFill/>
        </p:spPr>
        <p:txBody>
          <a:bodyPr wrap="square" rtlCol="0">
            <a:spAutoFit/>
          </a:bodyPr>
          <a:lstStyle/>
          <a:p>
            <a:r>
              <a:rPr lang="en-PH" sz="2400" b="1" dirty="0" smtClean="0">
                <a:solidFill>
                  <a:schemeClr val="bg1"/>
                </a:solidFill>
              </a:rPr>
              <a:t>IV. OBLIGATIONS OF DAR-CALABARZON:</a:t>
            </a:r>
            <a:endParaRPr lang="en-PH" sz="2400" b="1" dirty="0">
              <a:solidFill>
                <a:schemeClr val="bg1"/>
              </a:solidFill>
            </a:endParaRPr>
          </a:p>
        </p:txBody>
      </p:sp>
      <p:sp>
        <p:nvSpPr>
          <p:cNvPr id="10" name="Rectangle 9"/>
          <p:cNvSpPr/>
          <p:nvPr/>
        </p:nvSpPr>
        <p:spPr>
          <a:xfrm>
            <a:off x="609600" y="1108829"/>
            <a:ext cx="8001000" cy="3139321"/>
          </a:xfrm>
          <a:prstGeom prst="rect">
            <a:avLst/>
          </a:prstGeom>
        </p:spPr>
        <p:txBody>
          <a:bodyPr wrap="square">
            <a:spAutoFit/>
          </a:bodyPr>
          <a:lstStyle/>
          <a:p>
            <a:pPr marL="457200" lvl="0" indent="-457200" algn="just">
              <a:spcBef>
                <a:spcPts val="600"/>
              </a:spcBef>
              <a:buClr>
                <a:schemeClr val="dk1"/>
              </a:buClr>
              <a:buSzPts val="1100"/>
              <a:buFont typeface="+mj-lt"/>
              <a:buAutoNum type="arabicPeriod" startAt="4"/>
            </a:pPr>
            <a:r>
              <a:rPr lang="en-PH" sz="2000" dirty="0" smtClean="0">
                <a:latin typeface="Montserrat" charset="0"/>
              </a:rPr>
              <a:t>The DAR-CALABARZON shall allocate at least forty five (45) hectares of agricultural lands from government-owned properties (GOL), fifteen (15) hectares each from the provinces of Laguna, Quezon I and Rizal to be distributed to the former rebels for agricultural enterprise development;</a:t>
            </a:r>
          </a:p>
          <a:p>
            <a:pPr marL="457200" lvl="0" indent="-457200" algn="just">
              <a:spcBef>
                <a:spcPts val="600"/>
              </a:spcBef>
              <a:buClr>
                <a:schemeClr val="dk1"/>
              </a:buClr>
              <a:buSzPts val="1100"/>
              <a:buFont typeface="+mj-lt"/>
              <a:buAutoNum type="arabicPeriod" startAt="4"/>
            </a:pPr>
            <a:endParaRPr lang="en-PH" sz="800" dirty="0" smtClean="0">
              <a:latin typeface="Montserrat" charset="0"/>
            </a:endParaRPr>
          </a:p>
          <a:p>
            <a:pPr marL="457200" lvl="0" indent="-457200" algn="just">
              <a:spcBef>
                <a:spcPts val="600"/>
              </a:spcBef>
              <a:buClr>
                <a:schemeClr val="dk1"/>
              </a:buClr>
              <a:buSzPts val="1100"/>
              <a:buFont typeface="+mj-lt"/>
              <a:buAutoNum type="arabicPeriod" startAt="4"/>
            </a:pPr>
            <a:r>
              <a:rPr lang="en-PH" sz="2000" dirty="0" smtClean="0">
                <a:latin typeface="Montserrat" charset="0"/>
              </a:rPr>
              <a:t>The DAR-CALABARZON shall also provide and conduct capacity development, workshop or seminars on other livelihood opportunities in coordination with other government agencies such as the TESDA;</a:t>
            </a:r>
          </a:p>
        </p:txBody>
      </p:sp>
      <p:pic>
        <p:nvPicPr>
          <p:cNvPr id="11" name="Picture 10" descr="DAR LAGUNA LOGO.png"/>
          <p:cNvPicPr>
            <a:picLocks noChangeAspect="1"/>
          </p:cNvPicPr>
          <p:nvPr/>
        </p:nvPicPr>
        <p:blipFill>
          <a:blip r:embed="rId3" cstate="print"/>
          <a:stretch>
            <a:fillRect/>
          </a:stretch>
        </p:blipFill>
        <p:spPr>
          <a:xfrm>
            <a:off x="8001000" y="4324350"/>
            <a:ext cx="533400" cy="533400"/>
          </a:xfrm>
          <a:prstGeom prst="rect">
            <a:avLst/>
          </a:prstGeom>
          <a:effectLst>
            <a:outerShdw blurRad="50800" dist="38100" algn="l" rotWithShape="0">
              <a:prstClr val="black">
                <a:alpha val="40000"/>
              </a:prstClr>
            </a:outerShdw>
          </a:effectLst>
        </p:spPr>
      </p:pic>
      <p:pic>
        <p:nvPicPr>
          <p:cNvPr id="12" name="Picture 11" descr="PNP.png"/>
          <p:cNvPicPr>
            <a:picLocks noChangeAspect="1"/>
          </p:cNvPicPr>
          <p:nvPr/>
        </p:nvPicPr>
        <p:blipFill>
          <a:blip r:embed="rId4" cstate="print"/>
          <a:stretch>
            <a:fillRect/>
          </a:stretch>
        </p:blipFill>
        <p:spPr>
          <a:xfrm>
            <a:off x="7391400" y="4324350"/>
            <a:ext cx="533400" cy="533400"/>
          </a:xfrm>
          <a:prstGeom prst="rect">
            <a:avLst/>
          </a:prstGeom>
          <a:ln>
            <a:noFill/>
          </a:ln>
          <a:effectLst>
            <a:outerShdw blurRad="50800" dist="38100" algn="l" rotWithShape="0">
              <a:prstClr val="black">
                <a:alpha val="40000"/>
              </a:prstClr>
            </a:outerShdw>
          </a:effectLst>
        </p:spPr>
      </p:pic>
      <p:sp>
        <p:nvSpPr>
          <p:cNvPr id="13" name="Rectangle 12"/>
          <p:cNvSpPr/>
          <p:nvPr/>
        </p:nvSpPr>
        <p:spPr>
          <a:xfrm>
            <a:off x="0" y="4629150"/>
            <a:ext cx="7239000" cy="45719"/>
          </a:xfrm>
          <a:prstGeom prst="rect">
            <a:avLst/>
          </a:prstGeom>
          <a:solidFill>
            <a:srgbClr val="008A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14" name="Rectangle 13"/>
          <p:cNvSpPr/>
          <p:nvPr/>
        </p:nvSpPr>
        <p:spPr>
          <a:xfrm>
            <a:off x="228600" y="4705350"/>
            <a:ext cx="2743200" cy="215444"/>
          </a:xfrm>
          <a:prstGeom prst="rect">
            <a:avLst/>
          </a:prstGeom>
        </p:spPr>
        <p:txBody>
          <a:bodyPr wrap="square">
            <a:spAutoFit/>
          </a:bodyPr>
          <a:lstStyle/>
          <a:p>
            <a:pPr lvl="0" algn="ctr">
              <a:spcBef>
                <a:spcPts val="600"/>
              </a:spcBef>
              <a:buClr>
                <a:schemeClr val="dk1"/>
              </a:buClr>
              <a:buSzPts val="1100"/>
            </a:pPr>
            <a:r>
              <a:rPr lang="en-PH" sz="800" b="1" dirty="0" smtClean="0">
                <a:solidFill>
                  <a:srgbClr val="008A3E"/>
                </a:solidFill>
                <a:latin typeface="Montserrat" charset="0"/>
              </a:rPr>
              <a:t>MEMORANDUM OF UNDERSTANDING</a:t>
            </a:r>
            <a:endParaRPr lang="en-PH" sz="800" b="1" dirty="0">
              <a:solidFill>
                <a:srgbClr val="008A3E"/>
              </a:solidFill>
              <a:latin typeface="Montserrat" charset="0"/>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5"/>
          <p:cNvGrpSpPr/>
          <p:nvPr/>
        </p:nvGrpSpPr>
        <p:grpSpPr>
          <a:xfrm>
            <a:off x="-76200" y="285750"/>
            <a:ext cx="6248400" cy="533400"/>
            <a:chOff x="-76200" y="285750"/>
            <a:chExt cx="6172200" cy="533400"/>
          </a:xfrm>
        </p:grpSpPr>
        <p:sp>
          <p:nvSpPr>
            <p:cNvPr id="7" name="Rectangle 6"/>
            <p:cNvSpPr/>
            <p:nvPr/>
          </p:nvSpPr>
          <p:spPr>
            <a:xfrm>
              <a:off x="-76200" y="361950"/>
              <a:ext cx="6096000" cy="457200"/>
            </a:xfrm>
            <a:prstGeom prst="rect">
              <a:avLst/>
            </a:prstGeom>
            <a:solidFill>
              <a:srgbClr val="008A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8" name="Rectangle 7"/>
            <p:cNvSpPr/>
            <p:nvPr/>
          </p:nvSpPr>
          <p:spPr>
            <a:xfrm>
              <a:off x="0" y="285750"/>
              <a:ext cx="6096000" cy="4572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grpSp>
      <p:sp>
        <p:nvSpPr>
          <p:cNvPr id="9" name="TextBox 8"/>
          <p:cNvSpPr txBox="1"/>
          <p:nvPr/>
        </p:nvSpPr>
        <p:spPr>
          <a:xfrm>
            <a:off x="381000" y="285750"/>
            <a:ext cx="6324600" cy="461665"/>
          </a:xfrm>
          <a:prstGeom prst="rect">
            <a:avLst/>
          </a:prstGeom>
          <a:noFill/>
        </p:spPr>
        <p:txBody>
          <a:bodyPr wrap="square" rtlCol="0">
            <a:spAutoFit/>
          </a:bodyPr>
          <a:lstStyle/>
          <a:p>
            <a:r>
              <a:rPr lang="en-PH" sz="2400" b="1" dirty="0" smtClean="0">
                <a:solidFill>
                  <a:schemeClr val="bg1"/>
                </a:solidFill>
              </a:rPr>
              <a:t>IV. OBLIGATIONS OF DAR-CALABARZON:</a:t>
            </a:r>
            <a:endParaRPr lang="en-PH" sz="2400" b="1" dirty="0">
              <a:solidFill>
                <a:schemeClr val="bg1"/>
              </a:solidFill>
            </a:endParaRPr>
          </a:p>
        </p:txBody>
      </p:sp>
      <p:sp>
        <p:nvSpPr>
          <p:cNvPr id="10" name="Rectangle 9"/>
          <p:cNvSpPr/>
          <p:nvPr/>
        </p:nvSpPr>
        <p:spPr>
          <a:xfrm>
            <a:off x="609600" y="905054"/>
            <a:ext cx="8001000" cy="3724096"/>
          </a:xfrm>
          <a:prstGeom prst="rect">
            <a:avLst/>
          </a:prstGeom>
        </p:spPr>
        <p:txBody>
          <a:bodyPr wrap="square">
            <a:spAutoFit/>
          </a:bodyPr>
          <a:lstStyle/>
          <a:p>
            <a:pPr marL="457200" lvl="0" indent="-457200" algn="just">
              <a:spcBef>
                <a:spcPts val="600"/>
              </a:spcBef>
              <a:buClr>
                <a:schemeClr val="dk1"/>
              </a:buClr>
              <a:buSzPts val="1100"/>
              <a:buFont typeface="+mj-lt"/>
              <a:buAutoNum type="arabicPeriod" startAt="6"/>
            </a:pPr>
            <a:r>
              <a:rPr lang="en-PH" sz="2000" dirty="0" smtClean="0">
                <a:latin typeface="Montserrat" charset="0"/>
              </a:rPr>
              <a:t>The DAR-CALABARZON will </a:t>
            </a:r>
            <a:r>
              <a:rPr lang="en-PH" sz="2000" dirty="0" err="1" smtClean="0">
                <a:latin typeface="Montserrat" charset="0"/>
              </a:rPr>
              <a:t>endeavor</a:t>
            </a:r>
            <a:r>
              <a:rPr lang="en-PH" sz="2000" dirty="0" smtClean="0">
                <a:latin typeface="Montserrat" charset="0"/>
              </a:rPr>
              <a:t> the engagement and participation of other government agencies such as the DSWD, the community, the LGUs, and other private stakeholders such as NGOs and Corporations with corporate social responsibility network to support and sustain the Project;</a:t>
            </a:r>
          </a:p>
          <a:p>
            <a:pPr marL="457200" lvl="0" indent="-457200" algn="just">
              <a:spcBef>
                <a:spcPts val="600"/>
              </a:spcBef>
              <a:buClr>
                <a:schemeClr val="dk1"/>
              </a:buClr>
              <a:buSzPts val="1100"/>
              <a:buFont typeface="+mj-lt"/>
              <a:buAutoNum type="arabicPeriod" startAt="6"/>
            </a:pPr>
            <a:endParaRPr lang="en-PH" sz="800" dirty="0" smtClean="0">
              <a:latin typeface="Montserrat" charset="0"/>
            </a:endParaRPr>
          </a:p>
          <a:p>
            <a:pPr marL="457200" lvl="0" indent="-457200" algn="just">
              <a:spcBef>
                <a:spcPts val="600"/>
              </a:spcBef>
              <a:buClr>
                <a:schemeClr val="dk1"/>
              </a:buClr>
              <a:buSzPts val="1100"/>
              <a:buFont typeface="+mj-lt"/>
              <a:buAutoNum type="arabicPeriod" startAt="6"/>
            </a:pPr>
            <a:r>
              <a:rPr lang="en-PH" sz="2000" dirty="0" smtClean="0">
                <a:latin typeface="Montserrat" charset="0"/>
              </a:rPr>
              <a:t>The DAR-CALABARZON will assist in the identification, design, procurement and construction, operation and management of various infrastructure support systems;</a:t>
            </a:r>
          </a:p>
          <a:p>
            <a:pPr marL="457200" lvl="0" indent="-457200" algn="just">
              <a:spcBef>
                <a:spcPts val="600"/>
              </a:spcBef>
              <a:buClr>
                <a:schemeClr val="dk1"/>
              </a:buClr>
              <a:buSzPts val="1100"/>
              <a:buFont typeface="+mj-lt"/>
              <a:buAutoNum type="arabicPeriod" startAt="6"/>
            </a:pPr>
            <a:endParaRPr lang="en-PH" sz="800" dirty="0" smtClean="0">
              <a:latin typeface="Montserrat" charset="0"/>
            </a:endParaRPr>
          </a:p>
          <a:p>
            <a:pPr marL="457200" lvl="0" indent="-457200" algn="just">
              <a:spcBef>
                <a:spcPts val="600"/>
              </a:spcBef>
              <a:buClr>
                <a:schemeClr val="dk1"/>
              </a:buClr>
              <a:buSzPts val="1100"/>
              <a:buFont typeface="+mj-lt"/>
              <a:buAutoNum type="arabicPeriod" startAt="6"/>
            </a:pPr>
            <a:r>
              <a:rPr lang="en-PH" sz="2000" dirty="0" smtClean="0">
                <a:latin typeface="Montserrat" charset="0"/>
              </a:rPr>
              <a:t>The DAR-CALABARZON will monitor and periodically assess the Project and submit recommendations to enhance the Project;</a:t>
            </a:r>
          </a:p>
        </p:txBody>
      </p:sp>
      <p:pic>
        <p:nvPicPr>
          <p:cNvPr id="11" name="Picture 10" descr="DAR LAGUNA LOGO.png"/>
          <p:cNvPicPr>
            <a:picLocks noChangeAspect="1"/>
          </p:cNvPicPr>
          <p:nvPr/>
        </p:nvPicPr>
        <p:blipFill>
          <a:blip r:embed="rId3" cstate="print"/>
          <a:stretch>
            <a:fillRect/>
          </a:stretch>
        </p:blipFill>
        <p:spPr>
          <a:xfrm>
            <a:off x="8001000" y="4552950"/>
            <a:ext cx="533400" cy="533400"/>
          </a:xfrm>
          <a:prstGeom prst="rect">
            <a:avLst/>
          </a:prstGeom>
          <a:effectLst>
            <a:outerShdw blurRad="50800" dist="38100" algn="l" rotWithShape="0">
              <a:prstClr val="black">
                <a:alpha val="40000"/>
              </a:prstClr>
            </a:outerShdw>
          </a:effectLst>
        </p:spPr>
      </p:pic>
      <p:pic>
        <p:nvPicPr>
          <p:cNvPr id="12" name="Picture 11" descr="PNP.png"/>
          <p:cNvPicPr>
            <a:picLocks noChangeAspect="1"/>
          </p:cNvPicPr>
          <p:nvPr/>
        </p:nvPicPr>
        <p:blipFill>
          <a:blip r:embed="rId4" cstate="print"/>
          <a:stretch>
            <a:fillRect/>
          </a:stretch>
        </p:blipFill>
        <p:spPr>
          <a:xfrm>
            <a:off x="7391400" y="4552950"/>
            <a:ext cx="533400" cy="533400"/>
          </a:xfrm>
          <a:prstGeom prst="rect">
            <a:avLst/>
          </a:prstGeom>
          <a:ln>
            <a:noFill/>
          </a:ln>
          <a:effectLst>
            <a:outerShdw blurRad="50800" dist="38100" algn="l" rotWithShape="0">
              <a:prstClr val="black">
                <a:alpha val="40000"/>
              </a:prstClr>
            </a:outerShdw>
          </a:effectLst>
        </p:spPr>
      </p:pic>
      <p:sp>
        <p:nvSpPr>
          <p:cNvPr id="13" name="Rectangle 12"/>
          <p:cNvSpPr/>
          <p:nvPr/>
        </p:nvSpPr>
        <p:spPr>
          <a:xfrm>
            <a:off x="0" y="4857750"/>
            <a:ext cx="7239000" cy="45719"/>
          </a:xfrm>
          <a:prstGeom prst="rect">
            <a:avLst/>
          </a:prstGeom>
          <a:solidFill>
            <a:srgbClr val="008A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008A3E"/>
        </a:solidFill>
        <a:effectLst/>
      </p:bgPr>
    </p:bg>
    <p:spTree>
      <p:nvGrpSpPr>
        <p:cNvPr id="1" name=""/>
        <p:cNvGrpSpPr/>
        <p:nvPr/>
      </p:nvGrpSpPr>
      <p:grpSpPr>
        <a:xfrm>
          <a:off x="0" y="0"/>
          <a:ext cx="0" cy="0"/>
          <a:chOff x="0" y="0"/>
          <a:chExt cx="0" cy="0"/>
        </a:xfrm>
      </p:grpSpPr>
      <p:sp>
        <p:nvSpPr>
          <p:cNvPr id="9" name="Rectangle 8"/>
          <p:cNvSpPr/>
          <p:nvPr/>
        </p:nvSpPr>
        <p:spPr>
          <a:xfrm>
            <a:off x="0" y="819150"/>
            <a:ext cx="7467600" cy="762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11" name="TextBox 10"/>
          <p:cNvSpPr txBox="1"/>
          <p:nvPr/>
        </p:nvSpPr>
        <p:spPr>
          <a:xfrm>
            <a:off x="2514600" y="1581150"/>
            <a:ext cx="4067653" cy="1938992"/>
          </a:xfrm>
          <a:prstGeom prst="rect">
            <a:avLst/>
          </a:prstGeom>
          <a:noFill/>
        </p:spPr>
        <p:txBody>
          <a:bodyPr wrap="none" rtlCol="0">
            <a:spAutoFit/>
          </a:bodyPr>
          <a:lstStyle/>
          <a:p>
            <a:pPr algn="ctr"/>
            <a:r>
              <a:rPr lang="en-PH" sz="6000" b="1" dirty="0" smtClean="0">
                <a:solidFill>
                  <a:schemeClr val="bg1"/>
                </a:solidFill>
              </a:rPr>
              <a:t>VI.</a:t>
            </a:r>
          </a:p>
          <a:p>
            <a:pPr algn="ctr"/>
            <a:r>
              <a:rPr lang="en-PH" sz="6000" b="1" dirty="0" smtClean="0">
                <a:solidFill>
                  <a:schemeClr val="bg1"/>
                </a:solidFill>
              </a:rPr>
              <a:t>EFFECTIVITY</a:t>
            </a:r>
            <a:endParaRPr lang="en-PH" sz="6000" b="1" dirty="0">
              <a:solidFill>
                <a:schemeClr val="bg1"/>
              </a:solidFill>
            </a:endParaRPr>
          </a:p>
        </p:txBody>
      </p:sp>
      <p:sp>
        <p:nvSpPr>
          <p:cNvPr id="12" name="Rectangle 11"/>
          <p:cNvSpPr/>
          <p:nvPr/>
        </p:nvSpPr>
        <p:spPr>
          <a:xfrm>
            <a:off x="1828800" y="4095750"/>
            <a:ext cx="7315200" cy="762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pic>
        <p:nvPicPr>
          <p:cNvPr id="5" name="Picture 4" descr="DAR LAGUNA LOGO.png"/>
          <p:cNvPicPr>
            <a:picLocks noChangeAspect="1"/>
          </p:cNvPicPr>
          <p:nvPr/>
        </p:nvPicPr>
        <p:blipFill>
          <a:blip r:embed="rId2" cstate="print"/>
          <a:stretch>
            <a:fillRect/>
          </a:stretch>
        </p:blipFill>
        <p:spPr>
          <a:xfrm>
            <a:off x="8001000" y="4324350"/>
            <a:ext cx="533400" cy="533400"/>
          </a:xfrm>
          <a:prstGeom prst="rect">
            <a:avLst/>
          </a:prstGeom>
          <a:effectLst>
            <a:outerShdw blurRad="50800" dist="38100" algn="l" rotWithShape="0">
              <a:prstClr val="black">
                <a:alpha val="40000"/>
              </a:prstClr>
            </a:outerShdw>
          </a:effectLst>
        </p:spPr>
      </p:pic>
      <p:pic>
        <p:nvPicPr>
          <p:cNvPr id="6" name="Picture 5" descr="PNP.png"/>
          <p:cNvPicPr>
            <a:picLocks noChangeAspect="1"/>
          </p:cNvPicPr>
          <p:nvPr/>
        </p:nvPicPr>
        <p:blipFill>
          <a:blip r:embed="rId3" cstate="print"/>
          <a:stretch>
            <a:fillRect/>
          </a:stretch>
        </p:blipFill>
        <p:spPr>
          <a:xfrm>
            <a:off x="7391400" y="4324350"/>
            <a:ext cx="533400" cy="533400"/>
          </a:xfrm>
          <a:prstGeom prst="rect">
            <a:avLst/>
          </a:prstGeom>
          <a:ln>
            <a:noFill/>
          </a:ln>
          <a:effectLst>
            <a:outerShdw blurRad="50800" dist="38100" algn="l" rotWithShape="0">
              <a:prstClr val="black">
                <a:alpha val="40000"/>
              </a:prstClr>
            </a:outerShdw>
          </a:effectLst>
        </p:spPr>
      </p:pic>
    </p:spTree>
  </p:cSld>
  <p:clrMapOvr>
    <a:masterClrMapping/>
  </p:clrMapOvr>
  <p:transition>
    <p:push/>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09600" y="1200150"/>
            <a:ext cx="8001000" cy="2631490"/>
          </a:xfrm>
          <a:prstGeom prst="rect">
            <a:avLst/>
          </a:prstGeom>
        </p:spPr>
        <p:txBody>
          <a:bodyPr wrap="square">
            <a:spAutoFit/>
          </a:bodyPr>
          <a:lstStyle/>
          <a:p>
            <a:pPr lvl="0" algn="just">
              <a:spcBef>
                <a:spcPts val="600"/>
              </a:spcBef>
              <a:buClr>
                <a:schemeClr val="dk1"/>
              </a:buClr>
              <a:buSzPts val="1100"/>
            </a:pPr>
            <a:r>
              <a:rPr lang="en-PH" sz="2000" dirty="0" smtClean="0">
                <a:latin typeface="Montserrat" charset="0"/>
              </a:rPr>
              <a:t>	This agreement shall be valid between the PARTIES, their successors-in-interest and their assignors, and shall take effect upon approval hereof and remain in force unless sooner or terminated upon mutual consent to the parties or any violation of the provisions hereof upon prior written notice.</a:t>
            </a:r>
          </a:p>
          <a:p>
            <a:pPr lvl="0" algn="just">
              <a:spcBef>
                <a:spcPts val="600"/>
              </a:spcBef>
              <a:buClr>
                <a:schemeClr val="dk1"/>
              </a:buClr>
              <a:buSzPts val="1100"/>
            </a:pPr>
            <a:r>
              <a:rPr lang="en-PH" sz="2000" dirty="0" smtClean="0">
                <a:latin typeface="Montserrat" charset="0"/>
              </a:rPr>
              <a:t>	IN WITNESS WHEREOF, the PARTIES hereby affixed their signatures on this 30</a:t>
            </a:r>
            <a:r>
              <a:rPr lang="en-PH" sz="2000" baseline="30000" dirty="0" smtClean="0">
                <a:latin typeface="Montserrat" charset="0"/>
              </a:rPr>
              <a:t>th</a:t>
            </a:r>
            <a:r>
              <a:rPr lang="en-PH" sz="2000" dirty="0" smtClean="0">
                <a:latin typeface="Montserrat" charset="0"/>
              </a:rPr>
              <a:t> day of April, 2021 at Camp BGen Vicente Lim, </a:t>
            </a:r>
            <a:r>
              <a:rPr lang="en-PH" sz="2000" dirty="0" err="1" smtClean="0">
                <a:latin typeface="Montserrat" charset="0"/>
              </a:rPr>
              <a:t>Brgy</a:t>
            </a:r>
            <a:r>
              <a:rPr lang="en-PH" sz="2000" dirty="0" smtClean="0">
                <a:latin typeface="Montserrat" charset="0"/>
              </a:rPr>
              <a:t>. </a:t>
            </a:r>
            <a:r>
              <a:rPr lang="en-PH" sz="2000" dirty="0" err="1" smtClean="0">
                <a:latin typeface="Montserrat" charset="0"/>
              </a:rPr>
              <a:t>Mayapa</a:t>
            </a:r>
            <a:r>
              <a:rPr lang="en-PH" sz="2000" dirty="0" smtClean="0">
                <a:latin typeface="Montserrat" charset="0"/>
              </a:rPr>
              <a:t>, </a:t>
            </a:r>
            <a:r>
              <a:rPr lang="en-PH" sz="2000" dirty="0" err="1" smtClean="0">
                <a:latin typeface="Montserrat" charset="0"/>
              </a:rPr>
              <a:t>Calamba</a:t>
            </a:r>
            <a:r>
              <a:rPr lang="en-PH" sz="2000" dirty="0" smtClean="0">
                <a:latin typeface="Montserrat" charset="0"/>
              </a:rPr>
              <a:t> City, Laguna, Philippines. </a:t>
            </a:r>
            <a:endParaRPr lang="en-PH" sz="2000" dirty="0">
              <a:latin typeface="Montserrat" charset="0"/>
            </a:endParaRPr>
          </a:p>
        </p:txBody>
      </p:sp>
      <p:grpSp>
        <p:nvGrpSpPr>
          <p:cNvPr id="2" name="Group 5"/>
          <p:cNvGrpSpPr/>
          <p:nvPr/>
        </p:nvGrpSpPr>
        <p:grpSpPr>
          <a:xfrm>
            <a:off x="-76200" y="285750"/>
            <a:ext cx="6172200" cy="533400"/>
            <a:chOff x="-76200" y="285750"/>
            <a:chExt cx="6172200" cy="533400"/>
          </a:xfrm>
        </p:grpSpPr>
        <p:sp>
          <p:nvSpPr>
            <p:cNvPr id="7" name="Rectangle 6"/>
            <p:cNvSpPr/>
            <p:nvPr/>
          </p:nvSpPr>
          <p:spPr>
            <a:xfrm>
              <a:off x="-76200" y="361950"/>
              <a:ext cx="6096000" cy="457200"/>
            </a:xfrm>
            <a:prstGeom prst="rect">
              <a:avLst/>
            </a:prstGeom>
            <a:solidFill>
              <a:srgbClr val="008A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8" name="Rectangle 7"/>
            <p:cNvSpPr/>
            <p:nvPr/>
          </p:nvSpPr>
          <p:spPr>
            <a:xfrm>
              <a:off x="0" y="285750"/>
              <a:ext cx="6096000" cy="4572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grpSp>
      <p:sp>
        <p:nvSpPr>
          <p:cNvPr id="9" name="TextBox 8"/>
          <p:cNvSpPr txBox="1"/>
          <p:nvPr/>
        </p:nvSpPr>
        <p:spPr>
          <a:xfrm>
            <a:off x="381000" y="285750"/>
            <a:ext cx="2154949" cy="461665"/>
          </a:xfrm>
          <a:prstGeom prst="rect">
            <a:avLst/>
          </a:prstGeom>
          <a:noFill/>
        </p:spPr>
        <p:txBody>
          <a:bodyPr wrap="none" rtlCol="0">
            <a:spAutoFit/>
          </a:bodyPr>
          <a:lstStyle/>
          <a:p>
            <a:r>
              <a:rPr lang="en-PH" sz="2400" b="1" dirty="0" smtClean="0">
                <a:solidFill>
                  <a:schemeClr val="bg1"/>
                </a:solidFill>
              </a:rPr>
              <a:t>VI. EFFECTIVITY</a:t>
            </a:r>
            <a:endParaRPr lang="en-PH" sz="2400" b="1" dirty="0">
              <a:solidFill>
                <a:schemeClr val="bg1"/>
              </a:solidFill>
            </a:endParaRPr>
          </a:p>
        </p:txBody>
      </p:sp>
      <p:pic>
        <p:nvPicPr>
          <p:cNvPr id="10" name="Picture 9" descr="DAR LAGUNA LOGO.png"/>
          <p:cNvPicPr>
            <a:picLocks noChangeAspect="1"/>
          </p:cNvPicPr>
          <p:nvPr/>
        </p:nvPicPr>
        <p:blipFill>
          <a:blip r:embed="rId3" cstate="print"/>
          <a:stretch>
            <a:fillRect/>
          </a:stretch>
        </p:blipFill>
        <p:spPr>
          <a:xfrm>
            <a:off x="8001000" y="4324350"/>
            <a:ext cx="533400" cy="533400"/>
          </a:xfrm>
          <a:prstGeom prst="rect">
            <a:avLst/>
          </a:prstGeom>
          <a:effectLst>
            <a:outerShdw blurRad="50800" dist="38100" algn="l" rotWithShape="0">
              <a:prstClr val="black">
                <a:alpha val="40000"/>
              </a:prstClr>
            </a:outerShdw>
          </a:effectLst>
        </p:spPr>
      </p:pic>
      <p:pic>
        <p:nvPicPr>
          <p:cNvPr id="11" name="Picture 10" descr="PNP.png"/>
          <p:cNvPicPr>
            <a:picLocks noChangeAspect="1"/>
          </p:cNvPicPr>
          <p:nvPr/>
        </p:nvPicPr>
        <p:blipFill>
          <a:blip r:embed="rId4" cstate="print"/>
          <a:stretch>
            <a:fillRect/>
          </a:stretch>
        </p:blipFill>
        <p:spPr>
          <a:xfrm>
            <a:off x="7391400" y="4324350"/>
            <a:ext cx="533400" cy="533400"/>
          </a:xfrm>
          <a:prstGeom prst="rect">
            <a:avLst/>
          </a:prstGeom>
          <a:ln>
            <a:noFill/>
          </a:ln>
          <a:effectLst>
            <a:outerShdw blurRad="50800" dist="38100" algn="l" rotWithShape="0">
              <a:prstClr val="black">
                <a:alpha val="40000"/>
              </a:prstClr>
            </a:outerShdw>
          </a:effectLst>
        </p:spPr>
      </p:pic>
      <p:sp>
        <p:nvSpPr>
          <p:cNvPr id="12" name="Rectangle 11"/>
          <p:cNvSpPr/>
          <p:nvPr/>
        </p:nvSpPr>
        <p:spPr>
          <a:xfrm>
            <a:off x="0" y="4629150"/>
            <a:ext cx="7239000" cy="45719"/>
          </a:xfrm>
          <a:prstGeom prst="rect">
            <a:avLst/>
          </a:prstGeom>
          <a:solidFill>
            <a:srgbClr val="008A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219201" y="2419350"/>
            <a:ext cx="6781800" cy="1200329"/>
          </a:xfrm>
          <a:prstGeom prst="rect">
            <a:avLst/>
          </a:prstGeom>
          <a:noFill/>
        </p:spPr>
        <p:txBody>
          <a:bodyPr wrap="square" rtlCol="0">
            <a:spAutoFit/>
          </a:bodyPr>
          <a:lstStyle/>
          <a:p>
            <a:pPr algn="ctr"/>
            <a:r>
              <a:rPr lang="en-US" sz="7200" b="1" dirty="0" smtClean="0"/>
              <a:t>thank you.</a:t>
            </a:r>
            <a:endParaRPr lang="en-US" sz="7200" b="1"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708</TotalTime>
  <Words>654</Words>
  <Application>Microsoft Office PowerPoint</Application>
  <PresentationFormat>On-screen Show (16:9)</PresentationFormat>
  <Paragraphs>76</Paragraphs>
  <Slides>20</Slides>
  <Notes>9</Notes>
  <HiddenSlides>0</HiddenSlides>
  <MMClips>0</MMClips>
  <ScaleCrop>false</ScaleCrop>
  <HeadingPairs>
    <vt:vector size="4" baseType="variant">
      <vt:variant>
        <vt:lpstr>Theme</vt:lpstr>
      </vt:variant>
      <vt:variant>
        <vt:i4>1</vt:i4>
      </vt:variant>
      <vt:variant>
        <vt:lpstr>Slide Titles</vt:lpstr>
      </vt:variant>
      <vt:variant>
        <vt:i4>20</vt:i4>
      </vt:variant>
    </vt:vector>
  </HeadingPairs>
  <TitlesOfParts>
    <vt:vector size="21" baseType="lpstr">
      <vt:lpstr>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DAR</dc:creator>
  <cp:lastModifiedBy>JEYAH</cp:lastModifiedBy>
  <cp:revision>96</cp:revision>
  <dcterms:created xsi:type="dcterms:W3CDTF">2023-04-26T05:33:07Z</dcterms:created>
  <dcterms:modified xsi:type="dcterms:W3CDTF">2023-08-11T07:00:21Z</dcterms:modified>
</cp:coreProperties>
</file>