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1828800"/>
            <a:ext cx="6400800" cy="2590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accent2">
                    <a:lumMod val="75000"/>
                  </a:schemeClr>
                </a:solidFill>
                <a:latin typeface="Elephant" pitchFamily="18" charset="0"/>
              </a:rPr>
              <a:t>Welcome To </a:t>
            </a:r>
            <a:r>
              <a:rPr lang="en-US" sz="4800" b="1" dirty="0" smtClean="0">
                <a:solidFill>
                  <a:schemeClr val="accent2">
                    <a:lumMod val="75000"/>
                  </a:schemeClr>
                </a:solidFill>
                <a:latin typeface="Elephant" pitchFamily="18" charset="0"/>
              </a:rPr>
              <a:t>Karupannya.org</a:t>
            </a:r>
            <a:endParaRPr lang="en-US" sz="4800" b="1" dirty="0" smtClean="0">
              <a:solidFill>
                <a:schemeClr val="accent2">
                  <a:lumMod val="75000"/>
                </a:schemeClr>
              </a:solidFill>
              <a:latin typeface="Elephant" pitchFamily="18" charset="0"/>
            </a:endParaRPr>
          </a:p>
          <a:p>
            <a:pPr algn="ctr"/>
            <a:endParaRPr lang="en-US" dirty="0">
              <a:latin typeface="Elephant" pitchFamily="18" charset="0"/>
            </a:endParaRPr>
          </a:p>
        </p:txBody>
      </p:sp>
    </p:spTree>
  </p:cSld>
  <p:clrMapOvr>
    <a:masterClrMapping/>
  </p:clrMapOvr>
  <p:transition spd="slow" advTm="7062">
    <p:fade thruBlk="1"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2200" y="457200"/>
            <a:ext cx="3886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Karupannya Team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3048000" y="2514600"/>
            <a:ext cx="2590800" cy="990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Mohammad Ariful Haque</a:t>
            </a:r>
          </a:p>
          <a:p>
            <a:pPr algn="ctr"/>
            <a:r>
              <a:rPr lang="en-US" sz="1400" dirty="0" smtClean="0"/>
              <a:t>  Managing Director &amp; CEO</a:t>
            </a:r>
          </a:p>
          <a:p>
            <a:pPr algn="ctr"/>
            <a:r>
              <a:rPr lang="en-US" sz="1400" dirty="0" smtClean="0"/>
              <a:t>+8801711677388</a:t>
            </a:r>
          </a:p>
          <a:p>
            <a:pPr algn="ctr"/>
            <a:r>
              <a:rPr lang="en-US" sz="1400" dirty="0" smtClean="0"/>
              <a:t>ariful@karupannya.org</a:t>
            </a:r>
            <a:endParaRPr lang="en-US" sz="1400" dirty="0"/>
          </a:p>
        </p:txBody>
      </p:sp>
      <p:pic>
        <p:nvPicPr>
          <p:cNvPr id="6" name="Picture 5" descr="CE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0" y="1219200"/>
            <a:ext cx="1219200" cy="1234008"/>
          </a:xfrm>
          <a:prstGeom prst="rect">
            <a:avLst/>
          </a:prstGeom>
        </p:spPr>
      </p:pic>
      <p:pic>
        <p:nvPicPr>
          <p:cNvPr id="7" name="Picture 6" descr="karuponno-fina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3200" y="0"/>
            <a:ext cx="1600200" cy="1600200"/>
          </a:xfrm>
          <a:prstGeom prst="rect">
            <a:avLst/>
          </a:prstGeom>
        </p:spPr>
      </p:pic>
      <p:sp>
        <p:nvSpPr>
          <p:cNvPr id="9" name="Left Arrow 8"/>
          <p:cNvSpPr/>
          <p:nvPr/>
        </p:nvSpPr>
        <p:spPr>
          <a:xfrm>
            <a:off x="2133600" y="2743200"/>
            <a:ext cx="838200" cy="6096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saduzzam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2362200"/>
            <a:ext cx="1295400" cy="12954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3810000"/>
            <a:ext cx="2209800" cy="990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Asaduzzaman Sarker Hridoy</a:t>
            </a:r>
          </a:p>
          <a:p>
            <a:pPr algn="ctr"/>
            <a:r>
              <a:rPr lang="en-US" sz="1400" dirty="0" smtClean="0"/>
              <a:t>  Co-Founder </a:t>
            </a:r>
          </a:p>
          <a:p>
            <a:pPr algn="ctr"/>
            <a:r>
              <a:rPr lang="en-US" sz="1400" dirty="0" smtClean="0"/>
              <a:t>+</a:t>
            </a:r>
            <a:r>
              <a:rPr lang="en-US" sz="1400" dirty="0" smtClean="0"/>
              <a:t>8801971-545505</a:t>
            </a:r>
          </a:p>
          <a:p>
            <a:pPr algn="ctr"/>
            <a:r>
              <a:rPr lang="en-US" sz="1400" dirty="0" smtClean="0"/>
              <a:t>asaduzzaman@karupannya.org</a:t>
            </a:r>
            <a:endParaRPr lang="en-US" sz="1400" dirty="0"/>
          </a:p>
        </p:txBody>
      </p:sp>
      <p:sp>
        <p:nvSpPr>
          <p:cNvPr id="13" name="Right Arrow 12"/>
          <p:cNvSpPr/>
          <p:nvPr/>
        </p:nvSpPr>
        <p:spPr>
          <a:xfrm>
            <a:off x="5715000" y="2667000"/>
            <a:ext cx="91440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Rime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1800" y="2209800"/>
            <a:ext cx="1295400" cy="136357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286000" y="5638800"/>
            <a:ext cx="2057400" cy="990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MD </a:t>
            </a:r>
            <a:r>
              <a:rPr lang="en-US" sz="1400" dirty="0" smtClean="0"/>
              <a:t>Maud </a:t>
            </a:r>
            <a:r>
              <a:rPr lang="en-US" sz="1400" dirty="0" smtClean="0"/>
              <a:t>Rana</a:t>
            </a:r>
            <a:endParaRPr lang="en-US" sz="1400" dirty="0" smtClean="0"/>
          </a:p>
          <a:p>
            <a:pPr algn="ctr"/>
            <a:r>
              <a:rPr lang="en-US" sz="1400" dirty="0" smtClean="0"/>
              <a:t>  Purchase Officer</a:t>
            </a:r>
          </a:p>
          <a:p>
            <a:pPr algn="ctr"/>
            <a:r>
              <a:rPr lang="en-US" sz="1400" dirty="0" smtClean="0"/>
              <a:t>+8801660199985 </a:t>
            </a:r>
            <a:r>
              <a:rPr lang="en-US" sz="1400" dirty="0" smtClean="0"/>
              <a:t> </a:t>
            </a:r>
            <a:r>
              <a:rPr lang="en-US" sz="1400" dirty="0" smtClean="0"/>
              <a:t>masud@karupannya.org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4953000" y="5486400"/>
            <a:ext cx="2286000" cy="990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Nupur </a:t>
            </a:r>
          </a:p>
          <a:p>
            <a:pPr algn="ctr"/>
            <a:r>
              <a:rPr lang="en-US" sz="1400" dirty="0" smtClean="0"/>
              <a:t>  Graphic Designer</a:t>
            </a:r>
          </a:p>
          <a:p>
            <a:pPr algn="ctr"/>
            <a:r>
              <a:rPr lang="en-US" sz="1400" dirty="0" smtClean="0"/>
              <a:t>+880 </a:t>
            </a:r>
            <a:r>
              <a:rPr lang="en-US" sz="1400" dirty="0" smtClean="0"/>
              <a:t>1886-943211</a:t>
            </a:r>
          </a:p>
          <a:p>
            <a:pPr algn="ctr"/>
            <a:r>
              <a:rPr lang="en-US" sz="1400" dirty="0" smtClean="0"/>
              <a:t>Nupur@karupannya.org</a:t>
            </a:r>
            <a:endParaRPr lang="en-US" sz="1400" dirty="0"/>
          </a:p>
        </p:txBody>
      </p:sp>
      <p:pic>
        <p:nvPicPr>
          <p:cNvPr id="17" name="Picture 16" descr="masu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0800" y="4191000"/>
            <a:ext cx="1524000" cy="1371600"/>
          </a:xfrm>
          <a:prstGeom prst="rect">
            <a:avLst/>
          </a:prstGeom>
        </p:spPr>
      </p:pic>
      <p:pic>
        <p:nvPicPr>
          <p:cNvPr id="18" name="Picture 17" descr="nupu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34000" y="4038600"/>
            <a:ext cx="1447800" cy="14478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858000" y="3733800"/>
            <a:ext cx="1295400" cy="13716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Rimel Ahmed</a:t>
            </a:r>
          </a:p>
          <a:p>
            <a:pPr algn="ctr"/>
            <a:r>
              <a:rPr lang="en-US" sz="1400" dirty="0" smtClean="0"/>
              <a:t>  Co-Founder </a:t>
            </a:r>
          </a:p>
          <a:p>
            <a:pPr algn="ctr"/>
            <a:r>
              <a:rPr lang="en-US" sz="1400" dirty="0" smtClean="0"/>
              <a:t>+</a:t>
            </a:r>
            <a:r>
              <a:rPr lang="en-US" sz="1400" dirty="0" smtClean="0"/>
              <a:t>8801940921293</a:t>
            </a:r>
          </a:p>
          <a:p>
            <a:pPr algn="ctr"/>
            <a:r>
              <a:rPr lang="en-US" sz="1400" dirty="0" smtClean="0"/>
              <a:t>rimel@karupannya.org</a:t>
            </a:r>
            <a:endParaRPr lang="en-US" sz="1400" dirty="0"/>
          </a:p>
        </p:txBody>
      </p:sp>
    </p:spTree>
  </p:cSld>
  <p:clrMapOvr>
    <a:masterClrMapping/>
  </p:clrMapOvr>
  <p:transition spd="slow" advTm="3859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E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457200"/>
            <a:ext cx="2667000" cy="26993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4600" y="3276600"/>
            <a:ext cx="4495800" cy="15240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Mohammad Ariful Haque</a:t>
            </a:r>
          </a:p>
          <a:p>
            <a:pPr algn="ctr"/>
            <a:r>
              <a:rPr lang="en-US" b="1" dirty="0" smtClean="0"/>
              <a:t>  Managing Director &amp; CEO</a:t>
            </a:r>
          </a:p>
          <a:p>
            <a:pPr algn="ctr"/>
            <a:r>
              <a:rPr lang="en-US" b="1" dirty="0" smtClean="0"/>
              <a:t>+8801711677388</a:t>
            </a:r>
          </a:p>
          <a:p>
            <a:pPr algn="ctr"/>
            <a:r>
              <a:rPr lang="en-US" b="1" dirty="0" smtClean="0"/>
              <a:t>ariful@karupannya.org</a:t>
            </a:r>
            <a:endParaRPr lang="en-US" b="1" dirty="0"/>
          </a:p>
        </p:txBody>
      </p:sp>
      <p:pic>
        <p:nvPicPr>
          <p:cNvPr id="4" name="Picture 3" descr="karuponno-fin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15200" y="-15240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 advTm="2813">
    <p:cover dir="r"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saduzzam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5600" y="381000"/>
            <a:ext cx="3200400" cy="3200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95600" y="3581400"/>
            <a:ext cx="3581400" cy="14478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Asaduzzaman Sarker Hridoy</a:t>
            </a:r>
          </a:p>
          <a:p>
            <a:pPr algn="ctr"/>
            <a:r>
              <a:rPr lang="en-US" b="1" dirty="0" smtClean="0"/>
              <a:t>  Co-Founder </a:t>
            </a:r>
          </a:p>
          <a:p>
            <a:pPr algn="ctr"/>
            <a:r>
              <a:rPr lang="en-US" b="1" dirty="0" smtClean="0"/>
              <a:t>+</a:t>
            </a:r>
            <a:r>
              <a:rPr lang="en-US" b="1" dirty="0" smtClean="0"/>
              <a:t>8801971-545505</a:t>
            </a:r>
          </a:p>
          <a:p>
            <a:pPr algn="ctr"/>
            <a:r>
              <a:rPr lang="en-US" b="1" dirty="0" smtClean="0"/>
              <a:t>asaduzzaman@karupannya.org</a:t>
            </a:r>
            <a:endParaRPr lang="en-US" b="1" dirty="0"/>
          </a:p>
        </p:txBody>
      </p:sp>
    </p:spTree>
  </p:cSld>
  <p:clrMapOvr>
    <a:masterClrMapping/>
  </p:clrMapOvr>
  <p:transition spd="slow" advTm="1812">
    <p:wipe dir="r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4600" y="3962400"/>
            <a:ext cx="4267200" cy="11430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Candara" pitchFamily="34" charset="0"/>
              </a:rPr>
              <a:t>Rimel Ahmed</a:t>
            </a:r>
          </a:p>
          <a:p>
            <a:pPr algn="ctr"/>
            <a:r>
              <a:rPr lang="en-US" sz="2000" b="1" dirty="0" smtClean="0">
                <a:latin typeface="Candara" pitchFamily="34" charset="0"/>
              </a:rPr>
              <a:t>  Co-Founder </a:t>
            </a:r>
          </a:p>
          <a:p>
            <a:pPr algn="ctr"/>
            <a:r>
              <a:rPr lang="en-US" sz="2000" b="1" dirty="0" smtClean="0">
                <a:latin typeface="Candara" pitchFamily="34" charset="0"/>
              </a:rPr>
              <a:t>+</a:t>
            </a:r>
            <a:r>
              <a:rPr lang="en-US" sz="2000" b="1" dirty="0" smtClean="0">
                <a:latin typeface="Candara" pitchFamily="34" charset="0"/>
              </a:rPr>
              <a:t>8801940921293</a:t>
            </a:r>
          </a:p>
          <a:p>
            <a:pPr algn="ctr"/>
            <a:r>
              <a:rPr lang="en-US" sz="2000" b="1" dirty="0" smtClean="0">
                <a:latin typeface="Candara" pitchFamily="34" charset="0"/>
              </a:rPr>
              <a:t>rimel@karupannya.org</a:t>
            </a:r>
            <a:endParaRPr lang="en-US" sz="2000" b="1" dirty="0">
              <a:latin typeface="Candara" pitchFamily="34" charset="0"/>
            </a:endParaRPr>
          </a:p>
        </p:txBody>
      </p:sp>
      <p:pic>
        <p:nvPicPr>
          <p:cNvPr id="4" name="Picture 3" descr="rimel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381000"/>
            <a:ext cx="2971800" cy="3352800"/>
          </a:xfrm>
          <a:prstGeom prst="rect">
            <a:avLst/>
          </a:prstGeom>
        </p:spPr>
      </p:pic>
    </p:spTree>
  </p:cSld>
  <p:clrMapOvr>
    <a:masterClrMapping/>
  </p:clrMapOvr>
  <p:transition spd="slow" advTm="1547">
    <p:pull dir="d"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upu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4200" y="457200"/>
            <a:ext cx="2362200" cy="2362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8400" y="2971800"/>
            <a:ext cx="3733800" cy="14478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Kanij Rabeya Nupur 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  Graphic Designer</a:t>
            </a:r>
          </a:p>
          <a:p>
            <a:pPr algn="ctr"/>
            <a:r>
              <a:rPr lang="en-US" sz="2000" b="1" dirty="0" smtClean="0"/>
              <a:t>+88 01789943211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Nupur@karupannya.org</a:t>
            </a:r>
            <a:endParaRPr lang="en-US" sz="2000" b="1" dirty="0"/>
          </a:p>
        </p:txBody>
      </p:sp>
    </p:spTree>
  </p:cSld>
  <p:clrMapOvr>
    <a:masterClrMapping/>
  </p:clrMapOvr>
  <p:transition spd="slow" advTm="4157">
    <p:sndAc>
      <p:stSnd>
        <p:snd r:embed="rId2" name="explode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su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685800"/>
            <a:ext cx="2667000" cy="24003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7000" y="2971800"/>
            <a:ext cx="3200400" cy="18288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MD </a:t>
            </a:r>
            <a:r>
              <a:rPr lang="en-US" sz="2000" b="1" dirty="0" smtClean="0"/>
              <a:t>Maud </a:t>
            </a:r>
            <a:r>
              <a:rPr lang="en-US" sz="2000" b="1" dirty="0" smtClean="0"/>
              <a:t>Rana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  Purchase Officer</a:t>
            </a:r>
          </a:p>
          <a:p>
            <a:pPr algn="ctr"/>
            <a:r>
              <a:rPr lang="en-US" sz="2000" b="1" dirty="0" smtClean="0"/>
              <a:t>+8801660199985 </a:t>
            </a:r>
            <a:r>
              <a:rPr lang="en-US" sz="2000" b="1" dirty="0" smtClean="0"/>
              <a:t> </a:t>
            </a:r>
            <a:r>
              <a:rPr lang="en-US" sz="2000" b="1" dirty="0" smtClean="0"/>
              <a:t>masud@karupannya.org</a:t>
            </a:r>
            <a:endParaRPr lang="en-US" sz="2000" b="1" dirty="0"/>
          </a:p>
        </p:txBody>
      </p:sp>
    </p:spTree>
  </p:cSld>
  <p:clrMapOvr>
    <a:masterClrMapping/>
  </p:clrMapOvr>
  <p:transition spd="slow" advTm="4547">
    <p:fade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609600"/>
            <a:ext cx="61722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/>
              <a:t>Thanks </a:t>
            </a:r>
            <a:endParaRPr lang="en-US" sz="5400" b="1" dirty="0"/>
          </a:p>
        </p:txBody>
      </p:sp>
      <p:pic>
        <p:nvPicPr>
          <p:cNvPr id="3" name="Picture 2" descr="karuponno-fin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1371600"/>
            <a:ext cx="4876800" cy="4620126"/>
          </a:xfrm>
          <a:prstGeom prst="rect">
            <a:avLst/>
          </a:prstGeom>
        </p:spPr>
      </p:pic>
    </p:spTree>
  </p:cSld>
  <p:clrMapOvr>
    <a:masterClrMapping/>
  </p:clrMapOvr>
  <p:transition spd="slow" advTm="4922">
    <p:dissolve/>
    <p:sndAc>
      <p:endSnd/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67</TotalTime>
  <Words>94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Karupannya</dc:creator>
  <cp:lastModifiedBy>Windows User</cp:lastModifiedBy>
  <cp:revision>11</cp:revision>
  <dcterms:created xsi:type="dcterms:W3CDTF">2006-08-16T00:00:00Z</dcterms:created>
  <dcterms:modified xsi:type="dcterms:W3CDTF">2022-02-19T11:30:26Z</dcterms:modified>
</cp:coreProperties>
</file>