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1495" autoAdjust="0"/>
  </p:normalViewPr>
  <p:slideViewPr>
    <p:cSldViewPr snapToGrid="0">
      <p:cViewPr varScale="1">
        <p:scale>
          <a:sx n="57" d="100"/>
          <a:sy n="57" d="100"/>
        </p:scale>
        <p:origin x="9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A73F4B-2F38-4A4F-8774-D98258AE508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61EEB-201D-4901-972E-2D768E13BF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2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Rubik" pitchFamily="2" charset="-79"/>
              </a:rPr>
              <a:t>Acquire More Customers with Bajaj Pay Brand EMI and Grow Your Business with 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025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Rubik" pitchFamily="2" charset="-79"/>
              </a:rPr>
              <a:t>Let’s start step by step on your Brand EMI journey with the Bajaj Pay EDC device to offer your customers.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9707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Rubik" pitchFamily="2" charset="-79"/>
              </a:rPr>
              <a:t>Tap on Brand EMI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335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Rubik" pitchFamily="2" charset="-79"/>
              </a:rPr>
              <a:t>Select on Brand EMI option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798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Insert your Customer Credit Card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730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Enter Amount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034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Select Brand 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093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Select Product Category 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5558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Select Product Sub-Category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569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Select Product Model Number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Submit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7495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you can change your amount between Minimum and Maximum amount of your selected product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Next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6310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select the EMI offer and tenure according to the customer’s preference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Confirm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424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Payment Summary screen will display details such as the EMI amount tenure total amount with interest, cashback amount and Additional Offer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576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Payment Summary screen will display details such as the EMI amount tenure total amount with interest, cashback amount and Additional Offer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1966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enter the customer mobile number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Next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0855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Enter the 6digit OTP sent to the customer's previously given mobile number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Submit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4506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enter the product IMEI or serial number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Submit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9712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IMEI or serial number will be verified by the OEM backend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216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Now enter the Cashier or FOS mobile number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Submit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3790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Please ask the customer to enter their card PIN number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Enter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1529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Your Brand EMI payment is now complete.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Now click to print the merchant charge slip and the customer charge slip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1593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If an SMS is 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  <a:latin typeface="Rubik" pitchFamily="2" charset="-79"/>
                <a:ea typeface="Calibri" panose="020F0502020204030204" pitchFamily="34" charset="0"/>
              </a:rPr>
              <a:t>R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equired click on SMS Invoice and the charge slip will be sent to the customer's mobile number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348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Here is the sample charge slip for your reference</a:t>
            </a:r>
            <a:endParaRPr lang="en-US" sz="12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1EEB-201D-4901-972E-2D768E13BFB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465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55A92-A872-3603-7F2F-20F7CB6845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EDB56B-E5E9-3D06-E3D5-C5DA7EDD11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6A626-0B60-3B55-335F-851B205D1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A991F-A57D-4C6F-7A3F-F3B1EF292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E024C6-9C30-63D5-B05F-E866B5782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482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72D09-A8D8-E914-B594-6E323B5A1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943D2-E650-6571-6BB2-73F356D74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888FB-0CDF-43F7-1D73-EFFCF86F0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39E34-AEBE-D4A1-5AF5-5B4001770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10284A-4CD0-72AB-8B4B-DE051E7A0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1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4A066-8B14-291A-D015-326A544E8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01D73-EA77-F2CC-888D-5FE2B3935E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DF0FB-340A-ACB2-4581-00250F45C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DA752-98E2-2484-95FB-A03F86475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634FA-D1B9-C8EA-9FBE-24955A32B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323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24BE3-6BBC-B25A-3052-E5CDDD88E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E17C0-1885-A401-BFCA-9F717CEE72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2F0FD0-73D9-DA9F-0118-68B13C37E1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36167-4D0E-BA8B-E808-B24694EC7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E11FDE-A1A4-5472-BD5F-C413EC425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0DDFF1-8B9E-B976-4A46-D4C2BBD1A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54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99475-FC77-0909-0421-79CDD5224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4F3470-05DC-16B8-3CCD-BE8310A2B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830AC2-4AEB-B9C7-47BB-F13CB915D2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D2DFBC-6F1C-B632-C30F-634FFFD5D7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4E8287-A5AA-B02A-7FD5-22814A5C22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16F505-C187-EE2F-7C8A-414162753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1DB03D-4AF2-4C41-011C-D62BD7816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23F64D-7987-C4CC-0EB4-858AA1D54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481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A4A7E-4DF8-1472-FDCA-C9774C819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958BDF-3FBA-C1EF-4B20-62F397FAD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0473DA-140B-89E9-C568-07FF108B5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7ACB8D-8139-0D21-952E-47F79CFDC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014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B78C47-34BD-DC66-5978-F15D28E52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F49B17-7CC5-78E4-0605-00607E1BA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6CAA08-F912-D0A8-F7BC-8A218D4F0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848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DF226-3E77-75ED-577A-A15900B64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FB1B97-96BF-1079-9FE5-4C65DDD0C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124AFD-6E54-45F9-7C44-2F83B6EF8D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B6D3F-16E2-FCE9-C49C-99E4416C0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C6B293-DAF3-236F-FE59-7A0642CF5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274A52-2814-FDCC-D558-B68D4F7A8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349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9DED7-AB8E-0BA8-3A1D-8125A4A84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40A09A-46BA-6871-C684-F51D7CF37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4E9D9E-7FE2-057E-87E1-3EEADEB5AD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86603A-E5A2-0823-8B56-B354DC2BF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09CE43-BA39-54D9-CEA4-26E6E5F9A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3EC547-6705-7ED3-DFFF-32BDEDB21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864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0FA10-2758-C5CC-A870-BEA6FDF44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BDDDCD-60C5-D261-CA50-D9EA04C588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3B8CA7-47E5-AC14-3964-238C174B8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A90ED3-1118-C34F-D358-C8B0F3123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919A0-7C9B-AE95-41E1-0CE31BE7E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35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2EC835-AA22-548D-0B45-13B85ABCBF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FA678-59E2-E0FD-8BE7-1432271F0A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15F9D6-DDB4-99DE-70CA-962587437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A65729-3CAE-AE8E-DCFA-A819F1C77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98030-1490-C94C-B990-7C1084F50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192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797FC0-79AB-2BB4-FC15-B18D98E0C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978A2-D9B7-57FB-D285-E26975B2A6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21E96-643F-D633-F2AF-72C06902EA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5658C-CAF6-4CCD-B7D1-5DE24490D898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BAB246-126A-8747-29E7-C7AD9738D9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88051-1159-BA9B-B65A-7CBBCEE03C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3ECC1-F20C-4B34-9E26-253308B3B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071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black square with white letters&#10;&#10;Description automatically generated">
            <a:extLst>
              <a:ext uri="{FF2B5EF4-FFF2-40B4-BE49-F238E27FC236}">
                <a16:creationId xmlns:a16="http://schemas.microsoft.com/office/drawing/2014/main" id="{32193506-C523-D725-A2D3-66DC559E1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708" y="2454637"/>
            <a:ext cx="3886584" cy="1948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408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33FAD17-E6DD-1A08-0445-EE7D6A500C99}"/>
              </a:ext>
            </a:extLst>
          </p:cNvPr>
          <p:cNvSpPr txBox="1"/>
          <p:nvPr/>
        </p:nvSpPr>
        <p:spPr>
          <a:xfrm>
            <a:off x="2579345" y="2082958"/>
            <a:ext cx="7033310" cy="2692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Rubik" pitchFamily="2" charset="-79"/>
              </a:rPr>
              <a:t>Acquire More Customers with Bajaj Pay Brand EMI and Grow Your Business with us.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E86FE8-E7AB-F3BA-CA65-71EEF0CAF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DB15AF-E9D5-00C4-30B2-B9A5B65659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486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039B1D-746A-DA2E-2C9D-51907AF53AE3}"/>
              </a:ext>
            </a:extLst>
          </p:cNvPr>
          <p:cNvSpPr txBox="1"/>
          <p:nvPr/>
        </p:nvSpPr>
        <p:spPr>
          <a:xfrm>
            <a:off x="2557665" y="2082958"/>
            <a:ext cx="7033310" cy="2692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Rubik" pitchFamily="2" charset="-79"/>
              </a:rPr>
              <a:t>Let’s start step by step on your Brand EMI journey with the Bajaj Pay EDC device to offer your customers.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B531FA-0834-C3AC-CF32-207A80D15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25BEC3-8BFC-5F59-688B-C9571C1561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84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76FE5C-8709-9F60-119F-4C72FDE37358}"/>
              </a:ext>
            </a:extLst>
          </p:cNvPr>
          <p:cNvSpPr txBox="1"/>
          <p:nvPr/>
        </p:nvSpPr>
        <p:spPr>
          <a:xfrm>
            <a:off x="1975949" y="2741600"/>
            <a:ext cx="3019425" cy="137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Rubik" pitchFamily="2" charset="-79"/>
              </a:rPr>
              <a:t>Tap on Brand EMI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C56F1-DA2C-286C-E519-4B772D67C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3FB819-DE96-DAF4-9322-042BCC7EB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B1EFAB-525A-9659-BD7B-DA1D43F347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4120" y="775468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78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A18792-1A7B-6635-26DD-EDC4C9131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226C07-6E4F-0E34-331B-B549A7A0F3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7C5BC8-D0A1-605B-69D9-3B18467CD011}"/>
              </a:ext>
            </a:extLst>
          </p:cNvPr>
          <p:cNvSpPr txBox="1"/>
          <p:nvPr/>
        </p:nvSpPr>
        <p:spPr>
          <a:xfrm>
            <a:off x="1583282" y="2741600"/>
            <a:ext cx="4225159" cy="137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Rubik" pitchFamily="2" charset="-79"/>
              </a:rPr>
              <a:t>Select on Brand EMI option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BB8F03-0CC9-B262-3150-CC9BB4516A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3084" y="775468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509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CAAE32-58D9-0001-10AA-DD8733F279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E3000E-39CE-712A-D3D9-14ED63A1B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F953B6-685B-1F12-7EA6-E9B81C63B691}"/>
              </a:ext>
            </a:extLst>
          </p:cNvPr>
          <p:cNvSpPr txBox="1"/>
          <p:nvPr/>
        </p:nvSpPr>
        <p:spPr>
          <a:xfrm>
            <a:off x="767256" y="2739420"/>
            <a:ext cx="5328744" cy="1379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Insert your Customer Credit Card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7CAC81-C4FF-93E5-A7C2-C7387AE344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4323" y="775468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108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59AA12-DB1B-237C-B8C6-A5550E284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3B05E1-DAA0-3782-20D9-9522426362A2}"/>
              </a:ext>
            </a:extLst>
          </p:cNvPr>
          <p:cNvSpPr txBox="1"/>
          <p:nvPr/>
        </p:nvSpPr>
        <p:spPr>
          <a:xfrm>
            <a:off x="1503969" y="3068741"/>
            <a:ext cx="3694222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Enter Amount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C626BBF-400B-DEAF-6DAE-C43EFB0E7E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3D3BE8-14F0-14F8-A018-32C74BDBAC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10" y="775468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49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7887305-2892-A3C1-EC78-6F23439F5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27DF50-6A93-9A38-5725-C609F83C7870}"/>
              </a:ext>
            </a:extLst>
          </p:cNvPr>
          <p:cNvSpPr txBox="1"/>
          <p:nvPr/>
        </p:nvSpPr>
        <p:spPr>
          <a:xfrm>
            <a:off x="1583282" y="3287816"/>
            <a:ext cx="3438773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Select Brand 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39B371-F32A-281A-8D5E-0887732D47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83C269-4432-5C24-8BE3-65E470579C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4325" y="796488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4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D7C5E5-9B83-3579-ECBC-5E7883826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BF148BB-0728-DAE5-698E-E6A844622594}"/>
              </a:ext>
            </a:extLst>
          </p:cNvPr>
          <p:cNvSpPr txBox="1"/>
          <p:nvPr/>
        </p:nvSpPr>
        <p:spPr>
          <a:xfrm>
            <a:off x="816560" y="2739420"/>
            <a:ext cx="4552869" cy="1379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Select Product Category 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BA79DE-C333-0EDF-DA6C-01C57EA1A4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3B5B69-1E71-9303-8B15-3C8BE08609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10" y="796488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953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E7CBC6-4BBE-0008-9E29-5FF11408A5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8881FA-6E4F-6392-DD6C-FEFC800207DE}"/>
              </a:ext>
            </a:extLst>
          </p:cNvPr>
          <p:cNvSpPr txBox="1"/>
          <p:nvPr/>
        </p:nvSpPr>
        <p:spPr>
          <a:xfrm>
            <a:off x="785974" y="2739420"/>
            <a:ext cx="4614041" cy="1379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Select Product Sub-Category 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96EB4E-C4EC-44FC-D633-E2A8A0273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01ED87-96D2-2B98-88F5-E8B882C89A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11" y="796488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26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8FBB6D-7F08-F317-C4BD-D64DD20260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FD08DCB-EEA8-A1B3-9A66-8890A0EB84B6}"/>
              </a:ext>
            </a:extLst>
          </p:cNvPr>
          <p:cNvSpPr txBox="1"/>
          <p:nvPr/>
        </p:nvSpPr>
        <p:spPr>
          <a:xfrm>
            <a:off x="785974" y="1226895"/>
            <a:ext cx="4614041" cy="137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Select Product Model Number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CA6173-8CED-5D2D-99AD-62B6A6631E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9FC685-D73B-76DC-0333-CD86A02F81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12" y="796488"/>
            <a:ext cx="3363971" cy="598039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887521-3E35-7242-374F-B656BFFA06B1}"/>
              </a:ext>
            </a:extLst>
          </p:cNvPr>
          <p:cNvSpPr txBox="1"/>
          <p:nvPr/>
        </p:nvSpPr>
        <p:spPr>
          <a:xfrm>
            <a:off x="932379" y="4077493"/>
            <a:ext cx="4614041" cy="1379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Submit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435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891ACFF-D597-DD0D-ED87-E09A4D3B37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978787-376D-3FDA-A8C9-415E52F2024B}"/>
              </a:ext>
            </a:extLst>
          </p:cNvPr>
          <p:cNvSpPr txBox="1"/>
          <p:nvPr/>
        </p:nvSpPr>
        <p:spPr>
          <a:xfrm>
            <a:off x="718740" y="896368"/>
            <a:ext cx="5629899" cy="3355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you can change your amount between Minimum and Maximum amount of your selected product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EB298D-38DD-667B-4C39-81B00CFF7E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0E8956-0A1D-AD20-A9E8-63C708BC4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08" y="796488"/>
            <a:ext cx="3363971" cy="59803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9F3B504-3DA4-0853-766D-A727D64B0EA7}"/>
              </a:ext>
            </a:extLst>
          </p:cNvPr>
          <p:cNvSpPr txBox="1"/>
          <p:nvPr/>
        </p:nvSpPr>
        <p:spPr>
          <a:xfrm>
            <a:off x="1117185" y="5025809"/>
            <a:ext cx="4736520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Next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49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9F2E9E-E620-A3D7-AAF1-7976E59A4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D7F251D-8F78-0829-0E92-0508E131C416}"/>
              </a:ext>
            </a:extLst>
          </p:cNvPr>
          <p:cNvSpPr txBox="1"/>
          <p:nvPr/>
        </p:nvSpPr>
        <p:spPr>
          <a:xfrm>
            <a:off x="557048" y="1343565"/>
            <a:ext cx="5780690" cy="2696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select the EMI offer and tenure according to the customer’s preference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C13B1B-EDAB-5B01-5CFE-0C32EB679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2A354DF-C5B2-A0A4-0826-B8D400A366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11" y="796487"/>
            <a:ext cx="3363971" cy="59803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8A9BEBC-8FB6-F430-BAB7-801BBC2F9AB5}"/>
              </a:ext>
            </a:extLst>
          </p:cNvPr>
          <p:cNvSpPr txBox="1"/>
          <p:nvPr/>
        </p:nvSpPr>
        <p:spPr>
          <a:xfrm>
            <a:off x="798786" y="5025809"/>
            <a:ext cx="5538951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Confirm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305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BE770F-671E-60EC-F9D7-B5ADBDFFDB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FAFA74-CB9E-A542-7C23-5B22E5C35AF9}"/>
              </a:ext>
            </a:extLst>
          </p:cNvPr>
          <p:cNvSpPr txBox="1"/>
          <p:nvPr/>
        </p:nvSpPr>
        <p:spPr>
          <a:xfrm>
            <a:off x="73570" y="1422136"/>
            <a:ext cx="6810706" cy="4013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Payment Summary screen will display details such as the EMI amount tenure total amount with interest, cashback amount and Additional Offer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22D72C-7D15-D6B6-AA7D-FBE90D039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83F4FA-2BB7-E03D-C442-39B9032A9A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11" y="796495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6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E59412-3903-D251-0AD7-AD4A13280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4736B9-76EA-8A3C-4C02-287A940F9B36}"/>
              </a:ext>
            </a:extLst>
          </p:cNvPr>
          <p:cNvSpPr txBox="1"/>
          <p:nvPr/>
        </p:nvSpPr>
        <p:spPr>
          <a:xfrm>
            <a:off x="557046" y="2080778"/>
            <a:ext cx="6022430" cy="2696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Show all details to the customer and click on Submit to complete the Brand EMI payment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FFD0F6-F7BC-A621-3A0C-6831E6A68E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D6A491-7DEE-2729-BE7B-CC052728B8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11" y="796495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357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31933B-FEF3-FFA4-CA11-A40B51CF9E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219744-0683-8ED5-EB76-1BD7BE37AA14}"/>
              </a:ext>
            </a:extLst>
          </p:cNvPr>
          <p:cNvSpPr txBox="1"/>
          <p:nvPr/>
        </p:nvSpPr>
        <p:spPr>
          <a:xfrm>
            <a:off x="984930" y="1391198"/>
            <a:ext cx="4614041" cy="2037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enter the customer mobile number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AF0CC2-E04E-DA50-0C54-32057C075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18803C-0514-6BE6-209C-DF1966067727}"/>
              </a:ext>
            </a:extLst>
          </p:cNvPr>
          <p:cNvSpPr txBox="1"/>
          <p:nvPr/>
        </p:nvSpPr>
        <p:spPr>
          <a:xfrm>
            <a:off x="984931" y="4532430"/>
            <a:ext cx="4614041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Next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730BF83-85C7-00B1-AF70-624D0F3521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11" y="795972"/>
            <a:ext cx="3363971" cy="59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8393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DC021B-E622-79CE-EC09-4B9FC91889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E0761B-7F3E-9B08-298F-8B98B353C55B}"/>
              </a:ext>
            </a:extLst>
          </p:cNvPr>
          <p:cNvSpPr txBox="1"/>
          <p:nvPr/>
        </p:nvSpPr>
        <p:spPr>
          <a:xfrm>
            <a:off x="756745" y="1391198"/>
            <a:ext cx="5738648" cy="2696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Enter the 6digit OTP sent to the customer's previously given mobile number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826C9D-8373-3434-6792-5AC9EFCF08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1CCC9D-E1D0-7EA6-9DC2-31DA2F713539}"/>
              </a:ext>
            </a:extLst>
          </p:cNvPr>
          <p:cNvSpPr txBox="1"/>
          <p:nvPr/>
        </p:nvSpPr>
        <p:spPr>
          <a:xfrm>
            <a:off x="1089341" y="4826720"/>
            <a:ext cx="5073455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Submit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963915D-1B4A-52DB-8573-CFEBCCBB7B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2277" y="802619"/>
            <a:ext cx="3375505" cy="600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542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DF2ABC-5BAF-7FB8-FC60-25267F6D17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EBEB67-26FE-2782-9C3C-8A8B0F5A0166}"/>
              </a:ext>
            </a:extLst>
          </p:cNvPr>
          <p:cNvSpPr txBox="1"/>
          <p:nvPr/>
        </p:nvSpPr>
        <p:spPr>
          <a:xfrm>
            <a:off x="825059" y="1969270"/>
            <a:ext cx="5602014" cy="1379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enter the product IMEI or serial number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38D63C-412D-9B8F-27E1-1DA506F16E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9CB1F8-8AE0-EB6E-413B-6FA088085087}"/>
              </a:ext>
            </a:extLst>
          </p:cNvPr>
          <p:cNvSpPr txBox="1"/>
          <p:nvPr/>
        </p:nvSpPr>
        <p:spPr>
          <a:xfrm>
            <a:off x="1089339" y="4754109"/>
            <a:ext cx="5073455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Submit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D7325D7-09D6-28F8-73AE-7E53DFE48D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2277" y="802622"/>
            <a:ext cx="3375505" cy="600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48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752D6C-4F3D-717B-0B31-B458CE6E4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890CDD-E3FA-A5AD-2F5A-8D8BC523C2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9321FB-B0B5-99A1-4E9B-4188D23417E2}"/>
              </a:ext>
            </a:extLst>
          </p:cNvPr>
          <p:cNvSpPr txBox="1"/>
          <p:nvPr/>
        </p:nvSpPr>
        <p:spPr>
          <a:xfrm>
            <a:off x="451945" y="2703783"/>
            <a:ext cx="5849004" cy="2037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IMEI or serial number will be verified by the OEM backend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95FF210-E4DB-EFA2-1E15-C93BC5D397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2277" y="813136"/>
            <a:ext cx="3366429" cy="598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3109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52B53F-0F5A-D1A6-5780-CE184231A1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D52A67-5415-D8FC-8293-FB6ED7B677C6}"/>
              </a:ext>
            </a:extLst>
          </p:cNvPr>
          <p:cNvSpPr txBox="1"/>
          <p:nvPr/>
        </p:nvSpPr>
        <p:spPr>
          <a:xfrm>
            <a:off x="756744" y="2031280"/>
            <a:ext cx="5738648" cy="1379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Now enter the Cashier or FOS mobile number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A3599F-0F05-D1A9-24FA-F8FEA076EB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C125F1-7FCA-272E-A3A5-41BB60FB18E2}"/>
              </a:ext>
            </a:extLst>
          </p:cNvPr>
          <p:cNvSpPr txBox="1"/>
          <p:nvPr/>
        </p:nvSpPr>
        <p:spPr>
          <a:xfrm>
            <a:off x="1089341" y="4826720"/>
            <a:ext cx="5073455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Submit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8F56E0-4D32-21F3-21DF-0E9571B6C1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2366" y="796494"/>
            <a:ext cx="3390778" cy="602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257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DE5E77-DA66-0A26-3F62-7CBD4AA5F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5CB1E3-73C3-025D-445B-90A78A04866A}"/>
              </a:ext>
            </a:extLst>
          </p:cNvPr>
          <p:cNvSpPr txBox="1"/>
          <p:nvPr/>
        </p:nvSpPr>
        <p:spPr>
          <a:xfrm>
            <a:off x="756744" y="2031280"/>
            <a:ext cx="5738648" cy="2037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Please ask the customer to enter their card PIN number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84F250-6042-54A4-F820-6C6E29F3C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31584E-B7EA-55F5-54B0-C14CB48EB1CE}"/>
              </a:ext>
            </a:extLst>
          </p:cNvPr>
          <p:cNvSpPr txBox="1"/>
          <p:nvPr/>
        </p:nvSpPr>
        <p:spPr>
          <a:xfrm>
            <a:off x="1089341" y="4826720"/>
            <a:ext cx="5073455" cy="720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Now click on Enter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2E4D03-CA85-B3D9-5114-E56384B72D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2366" y="796492"/>
            <a:ext cx="3390778" cy="6028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9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9CF7F0-CC80-2932-33A4-6CD7258103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245AE0-1B91-08F8-29EF-ACB974C18007}"/>
              </a:ext>
            </a:extLst>
          </p:cNvPr>
          <p:cNvSpPr txBox="1"/>
          <p:nvPr/>
        </p:nvSpPr>
        <p:spPr>
          <a:xfrm>
            <a:off x="289034" y="1608610"/>
            <a:ext cx="6264164" cy="1379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kern="1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  <a:cs typeface="Times New Roman" panose="02020603050405020304" pitchFamily="18" charset="0"/>
              </a:rPr>
              <a:t>Your Brand EMI payment is now complete.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FE7C13-584F-3625-0ADF-995D96D85B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E962FF-C7E4-39C1-7ACD-70F3A5D1DFA1}"/>
              </a:ext>
            </a:extLst>
          </p:cNvPr>
          <p:cNvSpPr txBox="1"/>
          <p:nvPr/>
        </p:nvSpPr>
        <p:spPr>
          <a:xfrm>
            <a:off x="73570" y="3820912"/>
            <a:ext cx="6695092" cy="2037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Now click to print the merchant charge slip and the customer charge slip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213097-0F05-9F36-86B3-DC3E100013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2006" y="796493"/>
            <a:ext cx="3591498" cy="6048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5561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5DD0CF-D787-9005-7DA0-F5DA79D994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5918AD-7857-0A91-E486-2BED4536BD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F1FBDD-71C6-FA4A-6235-44EE384DC8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2006" y="796493"/>
            <a:ext cx="3591498" cy="60488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BAB0E3B-B27D-41EB-6932-CCA9FFFC96FA}"/>
              </a:ext>
            </a:extLst>
          </p:cNvPr>
          <p:cNvSpPr txBox="1"/>
          <p:nvPr/>
        </p:nvSpPr>
        <p:spPr>
          <a:xfrm>
            <a:off x="73570" y="2143369"/>
            <a:ext cx="6788436" cy="3355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If an SMS is </a:t>
            </a:r>
            <a:r>
              <a:rPr lang="en-US" sz="4000" dirty="0">
                <a:solidFill>
                  <a:schemeClr val="accent1">
                    <a:lumMod val="75000"/>
                  </a:schemeClr>
                </a:solidFill>
                <a:latin typeface="Rubik" pitchFamily="2" charset="-79"/>
                <a:ea typeface="Calibri" panose="020F0502020204030204" pitchFamily="34" charset="0"/>
              </a:rPr>
              <a:t>R</a:t>
            </a:r>
            <a:r>
              <a:rPr lang="en-US" sz="40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equired click on SMS Invoice and the charge slip will be sent to the customer's mobile number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4387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EE667C-641C-85EA-BD6B-93AEA18A0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" y="6520682"/>
            <a:ext cx="3019425" cy="266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C965AA-8D9D-2738-842D-D0BC1C4173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0" y="70618"/>
            <a:ext cx="12001500" cy="70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6B328A-07A2-CF0A-B8E2-64C89831FB59}"/>
              </a:ext>
            </a:extLst>
          </p:cNvPr>
          <p:cNvSpPr txBox="1"/>
          <p:nvPr/>
        </p:nvSpPr>
        <p:spPr>
          <a:xfrm>
            <a:off x="830315" y="2802011"/>
            <a:ext cx="5265685" cy="2037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  <a:effectLst/>
                <a:latin typeface="Rubik" pitchFamily="2" charset="-79"/>
                <a:ea typeface="Calibri" panose="020F0502020204030204" pitchFamily="34" charset="0"/>
              </a:rPr>
              <a:t>Here is the sample charge slip for your reference</a:t>
            </a:r>
            <a:endParaRPr lang="en-US" sz="40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paper with text on it&#10;&#10;Description automatically generated">
            <a:extLst>
              <a:ext uri="{FF2B5EF4-FFF2-40B4-BE49-F238E27FC236}">
                <a16:creationId xmlns:a16="http://schemas.microsoft.com/office/drawing/2014/main" id="{BCAAFCBA-BBB0-F91F-C967-D8B42496DC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607" y="33951"/>
            <a:ext cx="2490952" cy="6790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27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566</Words>
  <Application>Microsoft Office PowerPoint</Application>
  <PresentationFormat>Widescreen</PresentationFormat>
  <Paragraphs>87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Rubik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Sudhir Singh</dc:creator>
  <cp:lastModifiedBy>Sudhir Singh</cp:lastModifiedBy>
  <cp:revision>3</cp:revision>
  <dcterms:created xsi:type="dcterms:W3CDTF">2024-07-27T17:57:37Z</dcterms:created>
  <dcterms:modified xsi:type="dcterms:W3CDTF">2024-07-27T20:28:04Z</dcterms:modified>
</cp:coreProperties>
</file>