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55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FBD89-87D4-443F-9A99-5BAC2DCBA7D6}" type="datetimeFigureOut">
              <a:rPr lang="it-IT" smtClean="0"/>
              <a:t>26/04/2022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377B5-E364-4E71-9FD3-485DF4F2B09F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tflix Intro Netflix Opening GIF - Netflix Intro Netflix Netflix Opening -  Discover &amp; Share GIF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642918"/>
            <a:ext cx="9001156" cy="5643602"/>
          </a:xfrm>
          <a:prstGeom prst="rect">
            <a:avLst/>
          </a:prstGeom>
          <a:noFill/>
        </p:spPr>
      </p:pic>
    </p:spTree>
  </p:cSld>
  <p:clrMapOvr>
    <a:masterClrMapping/>
  </p:clrMapOvr>
  <p:transition advTm="5266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etflix-Logo - LaScimmiaPensa.c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357298"/>
            <a:ext cx="8715436" cy="4643470"/>
          </a:xfrm>
          <a:prstGeom prst="rect">
            <a:avLst/>
          </a:prstGeom>
          <a:noFill/>
        </p:spPr>
      </p:pic>
    </p:spTree>
  </p:cSld>
  <p:clrMapOvr>
    <a:masterClrMapping/>
  </p:clrMapOvr>
  <p:transition advTm="267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 descr="blob:https://web.whatsapp.com/43f52096-361a-41a8-8945-4c02552aeba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3" name="Immagine 2" descr="43f52096-361a-41a8-8945-4c02552aebaf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2542216"/>
            <a:ext cx="1643074" cy="2125043"/>
          </a:xfrm>
          <a:prstGeom prst="rect">
            <a:avLst/>
          </a:prstGeom>
        </p:spPr>
      </p:pic>
      <p:pic>
        <p:nvPicPr>
          <p:cNvPr id="4" name="Immagine 3" descr="fbb96b44-a80e-457e-84b0-c51c6c8e482a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2571744"/>
            <a:ext cx="1571636" cy="2095515"/>
          </a:xfrm>
          <a:prstGeom prst="rect">
            <a:avLst/>
          </a:prstGeom>
        </p:spPr>
      </p:pic>
      <p:pic>
        <p:nvPicPr>
          <p:cNvPr id="5" name="Immagine 4" descr="d44e0487-d266-4254-87a2-1b16f74ebe5c.jf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571743"/>
            <a:ext cx="1571636" cy="2095515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428728" y="5143512"/>
            <a:ext cx="7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1428728" y="4786322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Lucia</a:t>
            </a:r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429388" y="471488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Enzo</a:t>
            </a:r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643306" y="4857760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Enzo e Lucia</a:t>
            </a:r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3428992" y="164305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>
                <a:solidFill>
                  <a:schemeClr val="bg1"/>
                </a:solidFill>
              </a:rPr>
              <a:t>Who</a:t>
            </a:r>
            <a:r>
              <a:rPr lang="it-IT" dirty="0" smtClean="0">
                <a:solidFill>
                  <a:schemeClr val="bg1"/>
                </a:solidFill>
              </a:rPr>
              <a:t>’s </a:t>
            </a:r>
            <a:r>
              <a:rPr lang="it-IT" dirty="0" err="1" smtClean="0">
                <a:solidFill>
                  <a:schemeClr val="bg1"/>
                </a:solidFill>
              </a:rPr>
              <a:t>watching</a:t>
            </a:r>
            <a:r>
              <a:rPr lang="it-IT" dirty="0" smtClean="0">
                <a:solidFill>
                  <a:schemeClr val="bg1"/>
                </a:solidFill>
              </a:rPr>
              <a:t>?</a:t>
            </a:r>
            <a:endParaRPr lang="it-IT" dirty="0">
              <a:solidFill>
                <a:schemeClr val="bg1"/>
              </a:solidFill>
            </a:endParaRPr>
          </a:p>
        </p:txBody>
      </p:sp>
      <p:pic>
        <p:nvPicPr>
          <p:cNvPr id="18446" name="Picture 14" descr="File:Mano cursor.svg - Wikimedia Commo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5357826"/>
            <a:ext cx="571472" cy="739155"/>
          </a:xfrm>
          <a:prstGeom prst="rect">
            <a:avLst/>
          </a:prstGeom>
          <a:noFill/>
        </p:spPr>
      </p:pic>
    </p:spTree>
  </p:cSld>
  <p:clrMapOvr>
    <a:masterClrMapping/>
  </p:clrMapOvr>
  <p:transition advTm="7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09 0.02244 L -0.37882 -0.16655 " pathEditMode="relative" ptsTypes="AA">
                                      <p:cBhvr>
                                        <p:cTn id="31" dur="2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Netflix: come disattivare la riproduzione automatica delle anteprime |  DDay.it"/>
          <p:cNvPicPr>
            <a:picLocks noChangeAspect="1" noChangeArrowheads="1"/>
          </p:cNvPicPr>
          <p:nvPr/>
        </p:nvPicPr>
        <p:blipFill>
          <a:blip r:embed="rId2"/>
          <a:srcRect b="91667"/>
          <a:stretch>
            <a:fillRect/>
          </a:stretch>
        </p:blipFill>
        <p:spPr bwMode="auto">
          <a:xfrm>
            <a:off x="0" y="0"/>
            <a:ext cx="9144000" cy="428604"/>
          </a:xfrm>
          <a:prstGeom prst="rect">
            <a:avLst/>
          </a:prstGeom>
          <a:noFill/>
        </p:spPr>
      </p:pic>
      <p:sp>
        <p:nvSpPr>
          <p:cNvPr id="6" name="CasellaDiTesto 5"/>
          <p:cNvSpPr txBox="1"/>
          <p:nvPr/>
        </p:nvSpPr>
        <p:spPr>
          <a:xfrm>
            <a:off x="285720" y="928670"/>
            <a:ext cx="1928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>
                <a:solidFill>
                  <a:schemeClr val="bg1"/>
                </a:solidFill>
              </a:rPr>
              <a:t>Popular</a:t>
            </a:r>
            <a:r>
              <a:rPr lang="it-IT" dirty="0" smtClean="0">
                <a:solidFill>
                  <a:schemeClr val="bg1"/>
                </a:solidFill>
              </a:rPr>
              <a:t> on </a:t>
            </a:r>
            <a:r>
              <a:rPr lang="it-IT" dirty="0" err="1" smtClean="0">
                <a:solidFill>
                  <a:schemeClr val="bg1"/>
                </a:solidFill>
              </a:rPr>
              <a:t>Netflix</a:t>
            </a:r>
            <a:endParaRPr lang="it-IT" dirty="0">
              <a:solidFill>
                <a:schemeClr val="bg1"/>
              </a:solidFill>
            </a:endParaRPr>
          </a:p>
        </p:txBody>
      </p:sp>
      <p:pic>
        <p:nvPicPr>
          <p:cNvPr id="7" name="Immagine 6" descr="324cc1f1-975e-4f97-a9bd-5a8be0b1f2de.jf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428736"/>
            <a:ext cx="1599844" cy="2308866"/>
          </a:xfrm>
          <a:prstGeom prst="rect">
            <a:avLst/>
          </a:prstGeom>
        </p:spPr>
      </p:pic>
      <p:pic>
        <p:nvPicPr>
          <p:cNvPr id="8" name="Immagine 7" descr="a48e24c6-97dc-485a-8dd9-a4e779a54ec5.jf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1428736"/>
            <a:ext cx="1665631" cy="2343283"/>
          </a:xfrm>
          <a:prstGeom prst="rect">
            <a:avLst/>
          </a:prstGeom>
        </p:spPr>
      </p:pic>
      <p:pic>
        <p:nvPicPr>
          <p:cNvPr id="10" name="Immagine 9" descr="d642e29c-8191-4d85-8003-bdd370089a51.jf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9454" y="1285861"/>
            <a:ext cx="1798477" cy="2428892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214282" y="385762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Continue </a:t>
            </a:r>
            <a:r>
              <a:rPr lang="it-IT" dirty="0" err="1" smtClean="0">
                <a:solidFill>
                  <a:schemeClr val="bg1"/>
                </a:solidFill>
              </a:rPr>
              <a:t>Watching</a:t>
            </a:r>
            <a:endParaRPr lang="it-IT" dirty="0">
              <a:solidFill>
                <a:schemeClr val="bg1"/>
              </a:solidFill>
            </a:endParaRPr>
          </a:p>
        </p:txBody>
      </p:sp>
      <p:pic>
        <p:nvPicPr>
          <p:cNvPr id="12" name="Immagine 11" descr="ee179564-54b4-49b2-8888-e4ea9726c9d7.jf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6" y="1357298"/>
            <a:ext cx="1785950" cy="2381267"/>
          </a:xfrm>
          <a:prstGeom prst="rect">
            <a:avLst/>
          </a:prstGeom>
        </p:spPr>
      </p:pic>
      <p:pic>
        <p:nvPicPr>
          <p:cNvPr id="13" name="Immagine 12" descr="3f9d54d9-b6f9-43ca-bfae-74d6ffa1099b.jf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4346557"/>
            <a:ext cx="1500198" cy="2368591"/>
          </a:xfrm>
          <a:prstGeom prst="rect">
            <a:avLst/>
          </a:prstGeom>
        </p:spPr>
      </p:pic>
      <p:pic>
        <p:nvPicPr>
          <p:cNvPr id="14" name="Immagine 13" descr="878b1265-0f2e-4c52-af7b-0d72d684441e.jf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3174" y="4286256"/>
            <a:ext cx="1571636" cy="2428868"/>
          </a:xfrm>
          <a:prstGeom prst="rect">
            <a:avLst/>
          </a:prstGeom>
        </p:spPr>
      </p:pic>
      <p:pic>
        <p:nvPicPr>
          <p:cNvPr id="15" name="Immagine 14" descr="26141fbc-e64e-4aec-a29a-a4572293bf95.jf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86314" y="4286255"/>
            <a:ext cx="1592990" cy="2428893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5143504" y="3143248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bg1"/>
                </a:solidFill>
              </a:rPr>
              <a:t>IO E TE</a:t>
            </a: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19460" name="Picture 4" descr="File:Mano cursor.sv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858148" y="5357826"/>
            <a:ext cx="552021" cy="714380"/>
          </a:xfrm>
          <a:prstGeom prst="rect">
            <a:avLst/>
          </a:prstGeom>
          <a:noFill/>
        </p:spPr>
      </p:pic>
    </p:spTree>
  </p:cSld>
  <p:clrMapOvr>
    <a:masterClrMapping/>
  </p:clrMapOvr>
  <p:transition advTm="5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63 -0.06038 L -0.20052 -0.31206 " pathEditMode="relative" ptsTypes="AA">
                                      <p:cBhvr>
                                        <p:cTn id="38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etflix-Logo - LaScimmiaPensa.c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357618" cy="1349747"/>
          </a:xfrm>
          <a:prstGeom prst="rect">
            <a:avLst/>
          </a:prstGeom>
          <a:noFill/>
        </p:spPr>
      </p:pic>
      <p:pic>
        <p:nvPicPr>
          <p:cNvPr id="3" name="Immagine 2" descr="04bf6ba4-ed1c-4643-9687-b2bb69ce355f.jf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23984"/>
            <a:ext cx="9144000" cy="5334016"/>
          </a:xfrm>
          <a:prstGeom prst="rect">
            <a:avLst/>
          </a:prstGeom>
        </p:spPr>
      </p:pic>
      <p:pic>
        <p:nvPicPr>
          <p:cNvPr id="20484" name="Picture 4" descr="Netflix logo PNG HD Quality | PNG Pla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1928802"/>
            <a:ext cx="661959" cy="661959"/>
          </a:xfrm>
          <a:prstGeom prst="rect">
            <a:avLst/>
          </a:prstGeom>
          <a:noFill/>
        </p:spPr>
      </p:pic>
      <p:sp>
        <p:nvSpPr>
          <p:cNvPr id="5" name="CasellaDiTesto 4"/>
          <p:cNvSpPr txBox="1"/>
          <p:nvPr/>
        </p:nvSpPr>
        <p:spPr>
          <a:xfrm>
            <a:off x="1571604" y="2214554"/>
            <a:ext cx="801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SERIES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214414" y="278605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IO E TE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71472" y="3429000"/>
            <a:ext cx="1071570" cy="369332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dirty="0" smtClean="0"/>
              <a:t>     Play                     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857356" y="3429000"/>
            <a:ext cx="1357322" cy="369332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dirty="0" smtClean="0"/>
              <a:t>+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My</a:t>
            </a:r>
            <a:r>
              <a:rPr lang="it-IT" dirty="0" smtClean="0"/>
              <a:t> </a:t>
            </a:r>
            <a:r>
              <a:rPr lang="it-IT" dirty="0" err="1" smtClean="0"/>
              <a:t>List</a:t>
            </a:r>
            <a:endParaRPr lang="it-IT" dirty="0"/>
          </a:p>
        </p:txBody>
      </p:sp>
      <p:pic>
        <p:nvPicPr>
          <p:cNvPr id="20486" name="Picture 6" descr="File:Mano cursor.sv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 flipH="1" flipV="1">
            <a:off x="6215074" y="6303304"/>
            <a:ext cx="428628" cy="554696"/>
          </a:xfrm>
          <a:prstGeom prst="rect">
            <a:avLst/>
          </a:prstGeom>
          <a:noFill/>
        </p:spPr>
      </p:pic>
      <p:sp>
        <p:nvSpPr>
          <p:cNvPr id="10" name="CasellaDiTesto 9"/>
          <p:cNvSpPr txBox="1"/>
          <p:nvPr/>
        </p:nvSpPr>
        <p:spPr>
          <a:xfrm>
            <a:off x="0" y="4143380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Questa è la storia di un vero amore, insieme hanno superato mille ostacoli,sono caduti e si sono sempre rialzati, due anime gemelle che si sono trovate nonostante tutto.</a:t>
            </a:r>
            <a:endParaRPr lang="it-IT" dirty="0"/>
          </a:p>
        </p:txBody>
      </p:sp>
    </p:spTree>
    <p:custDataLst>
      <p:tags r:id="rId1"/>
    </p:custDataLst>
  </p:cSld>
  <p:clrMapOvr>
    <a:masterClrMapping/>
  </p:clrMapOvr>
  <p:transition advTm="5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9012E-6 L -0.55747 -0.427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" y="-2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𝘄𝗮𝘁𝗰𝗵𝗶𝗻𝗴 𝘁𝗵𝗲 𝗺𝗼𝘃𝗶𝗲𝘀; ― In which eight movies show…  #fanfiction #Fanfiction #amreading #books #w… | Film countdown, Countdown  clock, Countdown time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71546"/>
            <a:ext cx="8035316" cy="4524390"/>
          </a:xfrm>
          <a:prstGeom prst="rect">
            <a:avLst/>
          </a:prstGeom>
          <a:noFill/>
        </p:spPr>
      </p:pic>
    </p:spTree>
  </p:cSld>
  <p:clrMapOvr>
    <a:masterClrMapping/>
  </p:clrMapOvr>
  <p:transition advTm="6203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2942</TotalTime>
  <Words>58</Words>
  <Application>Microsoft Office PowerPoint</Application>
  <PresentationFormat>Presentazione su schermo (4:3)</PresentationFormat>
  <Paragraphs>13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rebbirusso31@gmail.com</dc:creator>
  <cp:lastModifiedBy>rebbirusso31@gmail.com</cp:lastModifiedBy>
  <cp:revision>16</cp:revision>
  <dcterms:created xsi:type="dcterms:W3CDTF">2022-04-26T08:38:59Z</dcterms:created>
  <dcterms:modified xsi:type="dcterms:W3CDTF">2022-04-28T09:41:24Z</dcterms:modified>
</cp:coreProperties>
</file>