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7" r:id="rId5"/>
    <p:sldId id="279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259" r:id="rId15"/>
    <p:sldId id="260" r:id="rId16"/>
    <p:sldId id="310" r:id="rId17"/>
    <p:sldId id="269" r:id="rId18"/>
    <p:sldId id="312" r:id="rId19"/>
    <p:sldId id="272" r:id="rId20"/>
    <p:sldId id="311" r:id="rId21"/>
    <p:sldId id="324" r:id="rId22"/>
    <p:sldId id="273" r:id="rId23"/>
    <p:sldId id="274" r:id="rId24"/>
    <p:sldId id="275" r:id="rId25"/>
    <p:sldId id="276" r:id="rId26"/>
    <p:sldId id="313" r:id="rId27"/>
    <p:sldId id="277" r:id="rId28"/>
    <p:sldId id="282" r:id="rId29"/>
    <p:sldId id="316" r:id="rId30"/>
    <p:sldId id="330" r:id="rId31"/>
    <p:sldId id="331" r:id="rId32"/>
    <p:sldId id="317" r:id="rId33"/>
    <p:sldId id="306" r:id="rId34"/>
    <p:sldId id="283" r:id="rId35"/>
    <p:sldId id="287" r:id="rId36"/>
    <p:sldId id="289" r:id="rId37"/>
    <p:sldId id="307" r:id="rId38"/>
    <p:sldId id="318" r:id="rId39"/>
    <p:sldId id="290" r:id="rId40"/>
    <p:sldId id="291" r:id="rId41"/>
    <p:sldId id="292" r:id="rId42"/>
    <p:sldId id="293" r:id="rId43"/>
    <p:sldId id="294" r:id="rId44"/>
    <p:sldId id="315" r:id="rId45"/>
    <p:sldId id="325" r:id="rId46"/>
    <p:sldId id="295" r:id="rId47"/>
    <p:sldId id="296" r:id="rId48"/>
    <p:sldId id="326" r:id="rId49"/>
    <p:sldId id="314" r:id="rId50"/>
    <p:sldId id="319" r:id="rId51"/>
    <p:sldId id="320" r:id="rId52"/>
    <p:sldId id="321" r:id="rId53"/>
    <p:sldId id="322" r:id="rId54"/>
    <p:sldId id="328" r:id="rId55"/>
    <p:sldId id="323" r:id="rId56"/>
    <p:sldId id="327" r:id="rId57"/>
    <p:sldId id="329" r:id="rId5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3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slide" Target="slides/slide54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54" Type="http://schemas.openxmlformats.org/officeDocument/2006/relationships/slide" Target="slides/slide53.xml" /><Relationship Id="rId62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slide" Target="slides/slide52.xml" /><Relationship Id="rId58" Type="http://schemas.openxmlformats.org/officeDocument/2006/relationships/slide" Target="slides/slide57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57" Type="http://schemas.openxmlformats.org/officeDocument/2006/relationships/slide" Target="slides/slide56.xml" /><Relationship Id="rId61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slide" Target="slides/slide51.xml" /><Relationship Id="rId6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56" Type="http://schemas.openxmlformats.org/officeDocument/2006/relationships/slide" Target="slides/slide55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5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2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EF44F-6579-4ACB-8B72-FE0609D51A4B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83AE7-A867-4E23-9206-873FA3B31D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 /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 /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 /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2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 /><Relationship Id="rId2" Type="http://schemas.openxmlformats.org/officeDocument/2006/relationships/image" Target="../media/image39.jpeg" /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 /><Relationship Id="rId2" Type="http://schemas.openxmlformats.org/officeDocument/2006/relationships/image" Target="../media/image41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3.jpeg" 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 /><Relationship Id="rId1" Type="http://schemas.openxmlformats.org/officeDocument/2006/relationships/slideLayout" Target="../slideLayouts/slideLayout2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 /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2.xml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 /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2.xml" 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 /><Relationship Id="rId1" Type="http://schemas.openxmlformats.org/officeDocument/2006/relationships/slideLayout" Target="../slideLayouts/slideLayout2.xml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 /><Relationship Id="rId2" Type="http://schemas.openxmlformats.org/officeDocument/2006/relationships/image" Target="../media/image50.jpeg" /><Relationship Id="rId1" Type="http://schemas.openxmlformats.org/officeDocument/2006/relationships/slideLayout" Target="../slideLayouts/slideLayout2.xml" 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 /><Relationship Id="rId2" Type="http://schemas.openxmlformats.org/officeDocument/2006/relationships/image" Target="../media/image52.jpeg" /><Relationship Id="rId1" Type="http://schemas.openxmlformats.org/officeDocument/2006/relationships/slideLayout" Target="../slideLayouts/slideLayout2.xml" 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 /><Relationship Id="rId2" Type="http://schemas.openxmlformats.org/officeDocument/2006/relationships/image" Target="../media/image54.jpeg" /><Relationship Id="rId1" Type="http://schemas.openxmlformats.org/officeDocument/2006/relationships/slideLayout" Target="../slideLayouts/slideLayout2.xml" 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 /><Relationship Id="rId1" Type="http://schemas.openxmlformats.org/officeDocument/2006/relationships/slideLayout" Target="../slideLayouts/slideLayout2.xml" 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 /><Relationship Id="rId1" Type="http://schemas.openxmlformats.org/officeDocument/2006/relationships/slideLayout" Target="../slideLayouts/slideLayout2.xml" 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 /><Relationship Id="rId2" Type="http://schemas.openxmlformats.org/officeDocument/2006/relationships/image" Target="../media/image58.jpeg" /><Relationship Id="rId1" Type="http://schemas.openxmlformats.org/officeDocument/2006/relationships/slideLayout" Target="../slideLayouts/slideLayout2.xml" 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 /><Relationship Id="rId1" Type="http://schemas.openxmlformats.org/officeDocument/2006/relationships/slideLayout" Target="../slideLayouts/slideLayout2.xml" 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 /><Relationship Id="rId1" Type="http://schemas.openxmlformats.org/officeDocument/2006/relationships/slideLayout" Target="../slideLayouts/slideLayout2.xml" 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 /><Relationship Id="rId1" Type="http://schemas.openxmlformats.org/officeDocument/2006/relationships/slideLayout" Target="../slideLayouts/slideLayout2.xml" 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 /><Relationship Id="rId1" Type="http://schemas.openxmlformats.org/officeDocument/2006/relationships/slideLayout" Target="../slideLayouts/slideLayout2.xml" 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 /><Relationship Id="rId1" Type="http://schemas.openxmlformats.org/officeDocument/2006/relationships/slideLayout" Target="../slideLayouts/slideLayout2.xml" 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 /><Relationship Id="rId1" Type="http://schemas.openxmlformats.org/officeDocument/2006/relationships/slideLayout" Target="../slideLayouts/slideLayout2.xml" 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 /><Relationship Id="rId1" Type="http://schemas.openxmlformats.org/officeDocument/2006/relationships/slideLayout" Target="../slideLayouts/slideLayout2.xml" 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 /><Relationship Id="rId1" Type="http://schemas.openxmlformats.org/officeDocument/2006/relationships/slideLayout" Target="../slideLayouts/slideLayout2.xml" 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9144000" cy="2819400"/>
          </a:xfrm>
        </p:spPr>
        <p:txBody>
          <a:bodyPr>
            <a:noAutofit/>
          </a:bodyPr>
          <a:lstStyle/>
          <a:p>
            <a: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C034D"/>
                </a:solidFill>
                <a:effectLst>
                  <a:reflection blurRad="12700" stA="28000" endPos="45000" dist="1000" dir="5400000" sy="-100000" algn="bl" rotWithShape="0"/>
                </a:effectLst>
                <a:latin typeface="Britannic Bold" pitchFamily="34" charset="0"/>
              </a:rPr>
              <a:t>Smt. Rukmaniben Deepchandbhai Gardi </a:t>
            </a:r>
            <a:b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C034D"/>
                </a:solidFill>
                <a:effectLst>
                  <a:reflection blurRad="12700" stA="28000" endPos="45000" dist="1000" dir="5400000" sy="-100000" algn="bl" rotWithShape="0"/>
                </a:effectLst>
                <a:latin typeface="Britannic Bold" pitchFamily="34" charset="0"/>
              </a:rPr>
            </a:br>
            <a:r>
              <a:rPr lang="en-US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C034D"/>
                </a:solidFill>
                <a:effectLst>
                  <a:reflection blurRad="12700" stA="28000" endPos="45000" dist="1000" dir="5400000" sy="-100000" algn="bl" rotWithShape="0"/>
                </a:effectLst>
                <a:latin typeface="Britannic Bold" pitchFamily="34" charset="0"/>
              </a:rPr>
              <a:t>Nurses Training Centre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32766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C00000"/>
                </a:solidFill>
                <a:latin typeface="Bodoni MT Black" pitchFamily="18" charset="0"/>
              </a:rPr>
              <a:t>WELCOMES </a:t>
            </a:r>
          </a:p>
          <a:p>
            <a:r>
              <a:rPr lang="en-US" sz="4400" b="1" dirty="0">
                <a:solidFill>
                  <a:srgbClr val="C00000"/>
                </a:solidFill>
                <a:latin typeface="Bodoni MT Black" pitchFamily="18" charset="0"/>
              </a:rPr>
              <a:t>YOU ALL</a:t>
            </a:r>
          </a:p>
          <a:p>
            <a:endParaRPr lang="en-US" sz="4000" b="1" dirty="0">
              <a:solidFill>
                <a:srgbClr val="C00000"/>
              </a:solidFill>
              <a:latin typeface="Bodoni MT Black" pitchFamily="18" charset="0"/>
            </a:endParaRPr>
          </a:p>
          <a:p>
            <a:endParaRPr lang="en-US" sz="4000" b="1" dirty="0">
              <a:solidFill>
                <a:srgbClr val="C00000"/>
              </a:solidFill>
              <a:latin typeface="Bodoni MT Black" pitchFamily="18" charset="0"/>
            </a:endParaRPr>
          </a:p>
          <a:p>
            <a:endParaRPr lang="en-US" sz="4000" b="1" dirty="0">
              <a:solidFill>
                <a:srgbClr val="C00000"/>
              </a:solidFill>
              <a:latin typeface="Bodoni MT Black" pitchFamily="18" charset="0"/>
            </a:endParaRPr>
          </a:p>
        </p:txBody>
      </p:sp>
      <p:pic>
        <p:nvPicPr>
          <p:cNvPr id="1026" name="Picture 2" descr="C:\Users\USER9\Desktop\478de1a9eab01aba857fc918a0d43c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3352800"/>
            <a:ext cx="2286000" cy="320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latin typeface="Bodoni MT Black" pitchFamily="18" charset="0"/>
              </a:rPr>
              <a:t>COLLEGE BUILDING</a:t>
            </a:r>
          </a:p>
        </p:txBody>
      </p:sp>
      <p:pic>
        <p:nvPicPr>
          <p:cNvPr id="4" name="Content Placeholder 3" descr="Page 2 COLLEGE BUILDING -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524000"/>
            <a:ext cx="7924799" cy="49530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C00000"/>
                </a:solidFill>
                <a:latin typeface="Bodoni MT Black" pitchFamily="18" charset="0"/>
              </a:rPr>
              <a:t>Principal</a:t>
            </a:r>
            <a:r>
              <a:rPr lang="en-US" dirty="0">
                <a:solidFill>
                  <a:srgbClr val="0C034D"/>
                </a:solidFill>
                <a:latin typeface="Bodoni MT Black" pitchFamily="18" charset="0"/>
              </a:rPr>
              <a:t> – Prof. (Mrs.) Chetna    </a:t>
            </a:r>
            <a:br>
              <a:rPr lang="en-US" dirty="0">
                <a:solidFill>
                  <a:srgbClr val="0C034D"/>
                </a:solidFill>
                <a:latin typeface="Bodoni MT Black" pitchFamily="18" charset="0"/>
              </a:rPr>
            </a:br>
            <a:r>
              <a:rPr lang="en-US" dirty="0">
                <a:solidFill>
                  <a:srgbClr val="0C034D"/>
                </a:solidFill>
                <a:latin typeface="Bodoni MT Black" pitchFamily="18" charset="0"/>
              </a:rPr>
              <a:t>                Joseph</a:t>
            </a:r>
          </a:p>
        </p:txBody>
      </p:sp>
      <p:pic>
        <p:nvPicPr>
          <p:cNvPr id="10" name="Content Placeholder 9" descr="PRINCIPAL MAM PI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8566" y="1600200"/>
            <a:ext cx="6786867" cy="4525963"/>
          </a:xfrm>
        </p:spPr>
      </p:pic>
    </p:spTree>
  </p:cSld>
  <p:clrMapOvr>
    <a:masterClrMapping/>
  </p:clrMapOvr>
  <p:transition spd="slow" advTm="200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C00000"/>
                </a:solidFill>
                <a:latin typeface="Bodoni MT Black" pitchFamily="18" charset="0"/>
              </a:rPr>
              <a:t>Vice Principal – </a:t>
            </a:r>
            <a:r>
              <a:rPr lang="en-US" sz="3600" dirty="0">
                <a:solidFill>
                  <a:srgbClr val="0C034D"/>
                </a:solidFill>
                <a:latin typeface="Bodoni MT Black" pitchFamily="18" charset="0"/>
              </a:rPr>
              <a:t>Prof. (Mrs.) Lovely A.   </a:t>
            </a:r>
            <a:br>
              <a:rPr lang="en-US" sz="3600" dirty="0">
                <a:solidFill>
                  <a:srgbClr val="0C034D"/>
                </a:solidFill>
                <a:latin typeface="Bodoni MT Black" pitchFamily="18" charset="0"/>
              </a:rPr>
            </a:br>
            <a:r>
              <a:rPr lang="en-US" sz="3600" dirty="0">
                <a:solidFill>
                  <a:srgbClr val="0C034D"/>
                </a:solidFill>
                <a:latin typeface="Bodoni MT Black" pitchFamily="18" charset="0"/>
              </a:rPr>
              <a:t>                        Joshi </a:t>
            </a:r>
          </a:p>
        </p:txBody>
      </p:sp>
      <p:pic>
        <p:nvPicPr>
          <p:cNvPr id="1026" name="Picture 2" descr="D:\bitiya dudwe\New folder\Lovely mam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524000"/>
            <a:ext cx="4038600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COLLEGE FACULTIES </a:t>
            </a:r>
            <a:b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&amp; STAFF</a:t>
            </a:r>
          </a:p>
        </p:txBody>
      </p:sp>
      <p:pic>
        <p:nvPicPr>
          <p:cNvPr id="4" name="Content Placeholder 3" descr="40c792b8-134b-4ecb-8d79-aec29e84331e.jpg"/>
          <p:cNvPicPr>
            <a:picLocks noGrp="1" noChangeAspect="1"/>
          </p:cNvPicPr>
          <p:nvPr>
            <p:ph idx="1"/>
          </p:nvPr>
        </p:nvPicPr>
        <p:blipFill>
          <a:blip r:embed="rId2"/>
          <a:srcRect t="37500" b="5000"/>
          <a:stretch>
            <a:fillRect/>
          </a:stretch>
        </p:blipFill>
        <p:spPr>
          <a:xfrm>
            <a:off x="762000" y="1752600"/>
            <a:ext cx="7467600" cy="454914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1" descr="_MG_8315.JPG"/>
          <p:cNvPicPr>
            <a:picLocks noChangeAspect="1"/>
          </p:cNvPicPr>
          <p:nvPr/>
        </p:nvPicPr>
        <p:blipFill>
          <a:blip r:embed="rId2" cstate="print"/>
          <a:srcRect t="34343" b="14141"/>
          <a:stretch>
            <a:fillRect/>
          </a:stretch>
        </p:blipFill>
        <p:spPr>
          <a:xfrm>
            <a:off x="457200" y="914400"/>
            <a:ext cx="8153400" cy="5334000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Nursing Foundation Lab</a:t>
            </a:r>
          </a:p>
        </p:txBody>
      </p:sp>
      <p:pic>
        <p:nvPicPr>
          <p:cNvPr id="2050" name="Picture 2" descr="D:\SONAM DUBEY\Co curricular activities\facilities\7 -1 NURSING FOUNDATION L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8077200" cy="4800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Advance Nursing Skill Lab</a:t>
            </a:r>
          </a:p>
        </p:txBody>
      </p:sp>
      <p:pic>
        <p:nvPicPr>
          <p:cNvPr id="3074" name="Picture 2" descr="D:\SONAM DUBEY\Co curricular activities\facilities\pg 7-4  ADVANCE SKILL L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600200"/>
            <a:ext cx="7924800" cy="4800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Nutrition Lab</a:t>
            </a:r>
          </a:p>
        </p:txBody>
      </p:sp>
      <p:pic>
        <p:nvPicPr>
          <p:cNvPr id="4098" name="Picture 2" descr="D:\SONAM DUBEY\Co curricular activities\facilities\PG 7-3 NUTRITION L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714500"/>
            <a:ext cx="7848600" cy="48387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Pre Clinical Science Lab</a:t>
            </a:r>
          </a:p>
        </p:txBody>
      </p:sp>
      <p:pic>
        <p:nvPicPr>
          <p:cNvPr id="4" name="Content Placeholder 3" descr="Pg 9,10 ANATOMY L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1752600"/>
            <a:ext cx="7543800" cy="44196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Community Health Nursing Lab</a:t>
            </a:r>
          </a:p>
        </p:txBody>
      </p:sp>
      <p:pic>
        <p:nvPicPr>
          <p:cNvPr id="4" name="Content Placeholder 3" descr="Pg 9,10 COMMUNITY L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600200"/>
            <a:ext cx="7772400" cy="4091781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OBG Lab</a:t>
            </a:r>
          </a:p>
        </p:txBody>
      </p:sp>
      <p:pic>
        <p:nvPicPr>
          <p:cNvPr id="5122" name="Picture 2" descr="D:\SONAM DUBEY\Co curricular activities\facilities\7- 6 OBG L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52600"/>
            <a:ext cx="8534400" cy="47244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Child Health Nursing Lab</a:t>
            </a:r>
          </a:p>
        </p:txBody>
      </p:sp>
      <p:pic>
        <p:nvPicPr>
          <p:cNvPr id="4" name="Content Placeholder 3" descr="Pg9,10 PEDIATRIC L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2034380"/>
            <a:ext cx="7391400" cy="4137819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Computer Lab</a:t>
            </a:r>
          </a:p>
        </p:txBody>
      </p:sp>
      <p:pic>
        <p:nvPicPr>
          <p:cNvPr id="4" name="Content Placeholder 3" descr="Pg 9,10 COMPUTER L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76400"/>
            <a:ext cx="8305800" cy="4571999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LIBRARY</a:t>
            </a:r>
          </a:p>
        </p:txBody>
      </p:sp>
      <p:pic>
        <p:nvPicPr>
          <p:cNvPr id="4" name="Content Placeholder 3" descr="Pg 9,10 LIBRA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524000"/>
            <a:ext cx="7772400" cy="5029199"/>
          </a:xfrm>
          <a:ln>
            <a:solidFill>
              <a:schemeClr val="tx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LIBRARY</a:t>
            </a:r>
            <a:endParaRPr lang="en-US" dirty="0"/>
          </a:p>
        </p:txBody>
      </p:sp>
      <p:pic>
        <p:nvPicPr>
          <p:cNvPr id="4" name="Picture 5" descr="D:\SONAM DUBEY\Co curricular activities\facilities\8 - 3 librar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1" y="1143000"/>
            <a:ext cx="4267200" cy="5334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Picture 4" descr="D:\SONAM DUBEY\Co curricular activities\facilities\8 2 library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1143000"/>
            <a:ext cx="3886200" cy="52117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SMART CLASS ROOM</a:t>
            </a:r>
          </a:p>
        </p:txBody>
      </p:sp>
      <p:pic>
        <p:nvPicPr>
          <p:cNvPr id="4" name="Content Placeholder 3" descr="Pg 9,10 SMART CLASSRO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034380"/>
            <a:ext cx="7467600" cy="4442619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HOSTEL BUILDING</a:t>
            </a:r>
          </a:p>
        </p:txBody>
      </p:sp>
      <p:pic>
        <p:nvPicPr>
          <p:cNvPr id="8194" name="Picture 2" descr="D:\SONAM DUBEY\Co curricular activities\facilities\hostel  pg 8 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0"/>
            <a:ext cx="8382000" cy="4876799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COLLEGE MESS</a:t>
            </a:r>
          </a:p>
        </p:txBody>
      </p:sp>
      <p:pic>
        <p:nvPicPr>
          <p:cNvPr id="4" name="Content Placeholder 3" descr="Pg 9,10 COLLEGE MES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1600200"/>
            <a:ext cx="8077200" cy="48768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Transportation</a:t>
            </a:r>
            <a:r>
              <a:rPr lang="en-US" dirty="0"/>
              <a:t> </a:t>
            </a:r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Facility</a:t>
            </a:r>
          </a:p>
        </p:txBody>
      </p:sp>
      <p:pic>
        <p:nvPicPr>
          <p:cNvPr id="7170" name="Picture 2" descr="D:\SONAM DUBEY\Co curricular activities\facilities\8 -6 Transportation facility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524000"/>
            <a:ext cx="8534400" cy="4953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SONAM DUBEY\Co curricular activities\co-currcular\717 -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838200"/>
            <a:ext cx="8077199" cy="52879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LAMP LIGHTING</a:t>
            </a:r>
          </a:p>
        </p:txBody>
      </p:sp>
      <p:pic>
        <p:nvPicPr>
          <p:cNvPr id="4" name="Content Placeholder 3" descr="49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905000"/>
            <a:ext cx="7427422" cy="43434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OATH TAKING CEREMONY</a:t>
            </a:r>
          </a:p>
        </p:txBody>
      </p:sp>
      <p:pic>
        <p:nvPicPr>
          <p:cNvPr id="7" name="Content Placeholder 6" descr="51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6992" y="1807858"/>
            <a:ext cx="7390015" cy="4516741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GRADUATION CEREMONY</a:t>
            </a:r>
          </a:p>
        </p:txBody>
      </p:sp>
      <p:pic>
        <p:nvPicPr>
          <p:cNvPr id="4" name="Content Placeholder 3" descr="52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447800"/>
            <a:ext cx="8458199" cy="50292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CULTURAL ACTIVITIES</a:t>
            </a:r>
          </a:p>
        </p:txBody>
      </p:sp>
      <p:pic>
        <p:nvPicPr>
          <p:cNvPr id="8" name="Content Placeholder 7" descr="55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82920"/>
            <a:ext cx="8229600" cy="4541679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CULTURAL ACTIVITIES</a:t>
            </a:r>
            <a:endParaRPr lang="en-US" dirty="0"/>
          </a:p>
        </p:txBody>
      </p:sp>
      <p:pic>
        <p:nvPicPr>
          <p:cNvPr id="9218" name="Picture 2" descr="C:\Users\USER9\Downloads\IMG-20220425-WA00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9825"/>
          <a:stretch>
            <a:fillRect/>
          </a:stretch>
        </p:blipFill>
        <p:spPr bwMode="auto">
          <a:xfrm>
            <a:off x="457200" y="1771464"/>
            <a:ext cx="8305800" cy="4629336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CULTURAL ACTIVITIES</a:t>
            </a:r>
          </a:p>
        </p:txBody>
      </p:sp>
      <p:pic>
        <p:nvPicPr>
          <p:cNvPr id="4" name="Content Placeholder 3" descr="56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2034380"/>
            <a:ext cx="7086600" cy="3909219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FAREWELL PARTY- 2019</a:t>
            </a:r>
          </a:p>
        </p:txBody>
      </p:sp>
      <p:pic>
        <p:nvPicPr>
          <p:cNvPr id="16" name="Content Placeholder 15" descr="IMG_02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1" y="1600200"/>
            <a:ext cx="3733800" cy="4525963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Content Placeholder 5" descr="IMG_03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1600200"/>
            <a:ext cx="3891742" cy="4495799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FAREWELL PARTY- 2019</a:t>
            </a:r>
            <a:endParaRPr lang="en-US" dirty="0"/>
          </a:p>
        </p:txBody>
      </p:sp>
      <p:pic>
        <p:nvPicPr>
          <p:cNvPr id="13314" name="Picture 2" descr="D:\SONAM DUBEY\Co curricular activities\culture 2\New folder\IMG_05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7772399" cy="4953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2000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MR. FAREWELL- 2021</a:t>
            </a:r>
            <a:endParaRPr lang="en-US" dirty="0"/>
          </a:p>
        </p:txBody>
      </p:sp>
      <p:pic>
        <p:nvPicPr>
          <p:cNvPr id="1026" name="Picture 2" descr="C:\Users\USER9\Downloads\IMG-20211209-WA005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76400"/>
            <a:ext cx="7239000" cy="45259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MS. FAREWELL- 2021</a:t>
            </a:r>
            <a:endParaRPr lang="en-US" dirty="0"/>
          </a:p>
        </p:txBody>
      </p:sp>
      <p:pic>
        <p:nvPicPr>
          <p:cNvPr id="2050" name="Picture 2" descr="C:\Users\USER9\Downloads\IMG-20211209-WA005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00200"/>
            <a:ext cx="7619999" cy="45259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FAREWELL PARTY- 2022</a:t>
            </a:r>
            <a:endParaRPr lang="en-US" dirty="0"/>
          </a:p>
        </p:txBody>
      </p:sp>
      <p:pic>
        <p:nvPicPr>
          <p:cNvPr id="14339" name="Picture 3" descr="D:\SONAM DUBEY\Co curricular activities\culture 2\New folder\_MG_75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600200"/>
            <a:ext cx="4114800" cy="4953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340" name="Picture 4" descr="D:\SONAM DUBEY\Co curricular activities\co-currcular\721 cul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600200"/>
            <a:ext cx="4191000" cy="4953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MR. &amp; MS. FAREWELL- 2022</a:t>
            </a:r>
          </a:p>
        </p:txBody>
      </p:sp>
      <p:pic>
        <p:nvPicPr>
          <p:cNvPr id="4" name="Content Placeholder 9" descr="_MG_82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9600" y="1600200"/>
            <a:ext cx="8001000" cy="48768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FRESHER'S PARTY- 2018-19</a:t>
            </a:r>
          </a:p>
        </p:txBody>
      </p:sp>
      <p:pic>
        <p:nvPicPr>
          <p:cNvPr id="8" name="Content Placeholder 7" descr="IMG_78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00200"/>
            <a:ext cx="8305800" cy="48768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706562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Intercollegiate Dance Competition at </a:t>
            </a:r>
            <a:b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SDPS College of Nursing</a:t>
            </a:r>
          </a:p>
        </p:txBody>
      </p:sp>
      <p:pic>
        <p:nvPicPr>
          <p:cNvPr id="4" name="Content Placeholder 4" descr="IMG-20220425-WA00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2514601"/>
            <a:ext cx="7696200" cy="38100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096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Student’s organized various activities at Old Age Home</a:t>
            </a:r>
          </a:p>
        </p:txBody>
      </p:sp>
      <p:pic>
        <p:nvPicPr>
          <p:cNvPr id="4" name="Content Placeholder 3" descr="a5c0ec4d-ecab-41bc-b4a6-febfd235dfa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752600"/>
            <a:ext cx="5029199" cy="4525963"/>
          </a:xfrm>
          <a:prstGeom prst="rect">
            <a:avLst/>
          </a:prstGeom>
        </p:spPr>
      </p:pic>
      <p:pic>
        <p:nvPicPr>
          <p:cNvPr id="5" name="Picture 4" descr="6f1b911f-20da-4301-b000-67252edec35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1828800"/>
            <a:ext cx="2971800" cy="4495800"/>
          </a:xfrm>
          <a:prstGeom prst="rect">
            <a:avLst/>
          </a:prstGeom>
        </p:spPr>
      </p:pic>
    </p:spTree>
  </p:cSld>
  <p:clrMapOvr>
    <a:masterClrMapping/>
  </p:clrMapOvr>
  <p:transition spd="slow" advTm="2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Old Age Home Activities</a:t>
            </a:r>
          </a:p>
        </p:txBody>
      </p:sp>
      <p:pic>
        <p:nvPicPr>
          <p:cNvPr id="1026" name="Picture 2" descr="D:\bitiya dudwe\7c9cca03-6f02-4878-a49f-23643a4113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1371600"/>
            <a:ext cx="4191000" cy="2133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27" name="Picture 3" descr="D:\bitiya dudwe\01d09de1-9e09-4a43-9b52-533ddbb1e4a9.JPG"/>
          <p:cNvPicPr>
            <a:picLocks noChangeAspect="1" noChangeArrowheads="1"/>
          </p:cNvPicPr>
          <p:nvPr/>
        </p:nvPicPr>
        <p:blipFill>
          <a:blip r:embed="rId3"/>
          <a:srcRect b="6228"/>
          <a:stretch>
            <a:fillRect/>
          </a:stretch>
        </p:blipFill>
        <p:spPr bwMode="auto">
          <a:xfrm>
            <a:off x="381000" y="1371600"/>
            <a:ext cx="4038600" cy="2133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29" name="Picture 5" descr="D:\bitiya dudwe\4b77e49a-13de-4143-b700-a4493d926db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3733800"/>
            <a:ext cx="6858000" cy="28194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CAMPS ORGANIZATION</a:t>
            </a:r>
            <a:r>
              <a:rPr lang="en-US" sz="44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,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44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 VARIOUS HOSPITAL &amp; </a:t>
            </a: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FIELD WORKS </a:t>
            </a:r>
            <a:r>
              <a:rPr lang="en-US" sz="44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DONE BY </a:t>
            </a: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FACULTIES</a:t>
            </a:r>
            <a:r>
              <a:rPr lang="en-US" sz="44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 &amp; </a:t>
            </a: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STUDENTS</a:t>
            </a:r>
            <a:r>
              <a:rPr lang="en-US" sz="44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ransition spd="slow" advTm="2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20</a:t>
            </a:r>
            <a:r>
              <a:rPr lang="en-US" sz="40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</a:t>
            </a: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AUGUST: </a:t>
            </a:r>
            <a:b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MOSQUITO DAY </a:t>
            </a:r>
          </a:p>
        </p:txBody>
      </p:sp>
      <p:pic>
        <p:nvPicPr>
          <p:cNvPr id="5" name="Picture 4" descr="IMG202108201135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752600"/>
            <a:ext cx="6248400" cy="4495800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28th JULY: </a:t>
            </a:r>
            <a:b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HEPATITIS DAY</a:t>
            </a:r>
          </a:p>
        </p:txBody>
      </p:sp>
      <p:pic>
        <p:nvPicPr>
          <p:cNvPr id="8" name="Content Placeholder 7" descr="77984c4b-31e0-478e-982e-fb5d1039e6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447800"/>
            <a:ext cx="4572000" cy="5105400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Picture 12" descr="IMG-20220406-WA00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1524000"/>
            <a:ext cx="4114800" cy="5029200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1st-7th SEPTEMBER:</a:t>
            </a:r>
            <a:b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NUTRITION  WEEK</a:t>
            </a:r>
          </a:p>
        </p:txBody>
      </p:sp>
      <p:pic>
        <p:nvPicPr>
          <p:cNvPr id="4" name="Content Placeholder 3" descr="IMG-20211020-WA00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524000"/>
            <a:ext cx="4343400" cy="510540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Picture 5" descr="IMG-20211020-WA0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524000"/>
            <a:ext cx="4114800" cy="5105400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14th JUNE: </a:t>
            </a:r>
            <a:b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BLOOD DONOR DAY </a:t>
            </a:r>
          </a:p>
        </p:txBody>
      </p:sp>
      <p:pic>
        <p:nvPicPr>
          <p:cNvPr id="4" name="Content Placeholder 3" descr="IMG-20220406-WA00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66258"/>
            <a:ext cx="8229600" cy="4358342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1</a:t>
            </a:r>
            <a:r>
              <a:rPr lang="en-US" sz="32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st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-7</a:t>
            </a:r>
            <a:r>
              <a:rPr lang="en-US" sz="32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AUGUST:</a:t>
            </a:r>
            <a:b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WORLD BREAST FEEDING WEEK</a:t>
            </a:r>
          </a:p>
        </p:txBody>
      </p:sp>
      <p:pic>
        <p:nvPicPr>
          <p:cNvPr id="6" name="Content Placeholder 5" descr="IMG-20220406-WA00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524000"/>
            <a:ext cx="4648200" cy="5104606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Picture 6" descr="IMG-20220406-WA00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5400" y="1524000"/>
            <a:ext cx="3733800" cy="5105400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1</a:t>
            </a:r>
            <a:r>
              <a:rPr lang="en-US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-7</a:t>
            </a:r>
            <a:r>
              <a:rPr lang="en-US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AUGUST:</a:t>
            </a:r>
            <a:b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</a:t>
            </a:r>
            <a:r>
              <a:rPr lang="en-US" sz="36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BREAST FEEDING WEEK</a:t>
            </a:r>
            <a:endParaRPr lang="en-US" dirty="0"/>
          </a:p>
        </p:txBody>
      </p:sp>
      <p:pic>
        <p:nvPicPr>
          <p:cNvPr id="12290" name="Picture 2" descr="D:\SONAM DUBEY\Co curricular activities\culture 2\IMG-20220421-WA001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0"/>
            <a:ext cx="5105400" cy="4953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291" name="Picture 3" descr="D:\SONAM DUBEY\Co curricular activities\culture 2\IMG-20220421-WA00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1447800"/>
            <a:ext cx="3181350" cy="51054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1</a:t>
            </a:r>
            <a:r>
              <a:rPr lang="en-US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st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-7</a:t>
            </a:r>
            <a:r>
              <a:rPr lang="en-US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AUGUST:</a:t>
            </a:r>
            <a:b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</a:t>
            </a:r>
            <a:r>
              <a:rPr lang="en-US" sz="36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BREAST FEEDING WEEK</a:t>
            </a:r>
            <a:endParaRPr lang="en-US" dirty="0"/>
          </a:p>
        </p:txBody>
      </p:sp>
      <p:pic>
        <p:nvPicPr>
          <p:cNvPr id="24578" name="Picture 2" descr="D:\SONAM DUBEY\Co curricular activities\culture 2\IMG-20220421-WA00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52600"/>
            <a:ext cx="5410200" cy="4800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Picture 2" descr="D:\SONAM DUBEY\Co curricular activities\culture 2\IMG-20220421-WA0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752600"/>
            <a:ext cx="2895600" cy="4800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5</a:t>
            </a:r>
            <a:r>
              <a:rPr lang="en-US" sz="3200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JUNE:</a:t>
            </a:r>
            <a:b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ENVIRONMENT DAY </a:t>
            </a:r>
          </a:p>
        </p:txBody>
      </p:sp>
      <p:pic>
        <p:nvPicPr>
          <p:cNvPr id="8" name="Content Placeholder 7" descr="IMG-20220406-WA00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1" y="1600200"/>
            <a:ext cx="7162800" cy="4525963"/>
          </a:xfr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5</a:t>
            </a:r>
            <a:r>
              <a:rPr lang="en-US" b="1" baseline="30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th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 JUNE:</a:t>
            </a:r>
            <a:b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en-US" sz="40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WORLD ENVIRONMENT DAY </a:t>
            </a:r>
            <a:endParaRPr lang="en-US" dirty="0"/>
          </a:p>
        </p:txBody>
      </p:sp>
      <p:pic>
        <p:nvPicPr>
          <p:cNvPr id="10242" name="Picture 2" descr="D:\SONAM DUBEY\Co curricular activities\culture 2\Plantation on World Environment Day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295400"/>
            <a:ext cx="6629400" cy="52578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GANESH IDOL MAKING ACTIVITY</a:t>
            </a:r>
          </a:p>
        </p:txBody>
      </p:sp>
      <p:pic>
        <p:nvPicPr>
          <p:cNvPr id="23555" name="Picture 3" descr="C:\Users\USER9\Downloads\IMG-20220425-WA00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3124200" cy="5334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556" name="Picture 4" descr="C:\Users\USER9\Downloads\IMG-20220425-WA00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1219200"/>
            <a:ext cx="5257800" cy="5334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EDUCATIONAL VISIT</a:t>
            </a:r>
          </a:p>
        </p:txBody>
      </p:sp>
      <p:pic>
        <p:nvPicPr>
          <p:cNvPr id="11267" name="Picture 3" descr="D:\SONAM DUBEY\Co curricular activities\co-currcular\Educational Visi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371600"/>
            <a:ext cx="6629399" cy="5181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NURSES DAY CELEBRATION</a:t>
            </a:r>
          </a:p>
        </p:txBody>
      </p:sp>
      <p:pic>
        <p:nvPicPr>
          <p:cNvPr id="2050" name="Picture 2" descr="C:\Users\USER9\Downloads\IMG-20220430-WA005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24000"/>
            <a:ext cx="5791200" cy="45259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NATIONAL CONFERENCE</a:t>
            </a:r>
          </a:p>
        </p:txBody>
      </p:sp>
      <p:pic>
        <p:nvPicPr>
          <p:cNvPr id="19458" name="Picture 2" descr="D:\SONAM DUBEY\Co curricular activities\co-currcular\National Confrence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14000"/>
          <a:stretch>
            <a:fillRect/>
          </a:stretch>
        </p:blipFill>
        <p:spPr bwMode="auto">
          <a:xfrm>
            <a:off x="838200" y="1447800"/>
            <a:ext cx="7391400" cy="4390644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PULSE POLIO DUTY</a:t>
            </a:r>
          </a:p>
        </p:txBody>
      </p:sp>
      <p:pic>
        <p:nvPicPr>
          <p:cNvPr id="21506" name="Picture 2" descr="D:\SONAM DUBEY\Co curricular activities\co-currcular\Pulse Polio Duty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524000"/>
            <a:ext cx="5715000" cy="50292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SCHOOL HEALTH PROGRAMME</a:t>
            </a:r>
          </a:p>
        </p:txBody>
      </p:sp>
      <p:pic>
        <p:nvPicPr>
          <p:cNvPr id="20482" name="Picture 2" descr="D:\SONAM DUBEY\Co curricular activities\co-currcular\School health Programme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600200"/>
            <a:ext cx="7010400" cy="49530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STATE SNA WINNER</a:t>
            </a:r>
          </a:p>
        </p:txBody>
      </p:sp>
      <p:pic>
        <p:nvPicPr>
          <p:cNvPr id="18434" name="Picture 2" descr="D:\SONAM DUBEY\Co curricular activities\State SNA Winn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00200"/>
            <a:ext cx="7848599" cy="4800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ACADEMIC EXCELLENCE AWARD</a:t>
            </a:r>
          </a:p>
        </p:txBody>
      </p:sp>
      <p:pic>
        <p:nvPicPr>
          <p:cNvPr id="17410" name="Picture 2" descr="D:\SONAM DUBEY\Co curricular activities\culture 2\77 - cultura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034381"/>
            <a:ext cx="5486400" cy="36576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0C034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ACADEMIC EXCELLENCE AWARD</a:t>
            </a:r>
            <a:endParaRPr lang="en-US" sz="3600" dirty="0"/>
          </a:p>
        </p:txBody>
      </p:sp>
      <p:pic>
        <p:nvPicPr>
          <p:cNvPr id="22530" name="Picture 2" descr="D:\SONAM DUBEY\Co curricular activities\co-currcular\Shining sta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76201" y="1600200"/>
            <a:ext cx="6791597" cy="487680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9\Downloads\f35d852f492c1f10de50b90ed37b400b.g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600200"/>
            <a:ext cx="6629400" cy="4525963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2000">
    <p:dissolv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660</TotalTime>
  <Words>194</Words>
  <Application>Microsoft Office PowerPoint</Application>
  <PresentationFormat>On-screen Show (4:3)</PresentationFormat>
  <Paragraphs>58</Paragraphs>
  <Slides>57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Smt. Rukmaniben Deepchandbhai Gardi  Nurses Training Centre</vt:lpstr>
      <vt:lpstr>COLLEGE BUILDING</vt:lpstr>
      <vt:lpstr>Principal – Prof. (Mrs.) Chetna                     Joseph</vt:lpstr>
      <vt:lpstr>Vice Principal – Prof. (Mrs.) Lovely A.                            Joshi </vt:lpstr>
      <vt:lpstr>COLLEGE FACULTIES  &amp; STAFF</vt:lpstr>
      <vt:lpstr>PowerPoint Presentation</vt:lpstr>
      <vt:lpstr>Nursing Foundation Lab</vt:lpstr>
      <vt:lpstr>Advance Nursing Skill Lab</vt:lpstr>
      <vt:lpstr>Nutrition Lab</vt:lpstr>
      <vt:lpstr>Pre Clinical Science Lab</vt:lpstr>
      <vt:lpstr>Community Health Nursing Lab</vt:lpstr>
      <vt:lpstr>OBG Lab</vt:lpstr>
      <vt:lpstr>Child Health Nursing Lab</vt:lpstr>
      <vt:lpstr>Computer Lab</vt:lpstr>
      <vt:lpstr>LIBRARY</vt:lpstr>
      <vt:lpstr>LIBRARY</vt:lpstr>
      <vt:lpstr>SMART CLASS ROOM</vt:lpstr>
      <vt:lpstr>HOSTEL BUILDING</vt:lpstr>
      <vt:lpstr>COLLEGE MESS</vt:lpstr>
      <vt:lpstr>Transportation Facility</vt:lpstr>
      <vt:lpstr>PowerPoint Presentation</vt:lpstr>
      <vt:lpstr>LAMP LIGHTING</vt:lpstr>
      <vt:lpstr>OATH TAKING CEREMONY</vt:lpstr>
      <vt:lpstr>GRADUATION CEREMONY</vt:lpstr>
      <vt:lpstr>CULTURAL ACTIVITIES</vt:lpstr>
      <vt:lpstr>CULTURAL ACTIVITIES</vt:lpstr>
      <vt:lpstr>CULTURAL ACTIVITIES</vt:lpstr>
      <vt:lpstr>FAREWELL PARTY- 2019</vt:lpstr>
      <vt:lpstr>FAREWELL PARTY- 2019</vt:lpstr>
      <vt:lpstr>MR. FAREWELL- 2021</vt:lpstr>
      <vt:lpstr>MS. FAREWELL- 2021</vt:lpstr>
      <vt:lpstr>FAREWELL PARTY- 2022</vt:lpstr>
      <vt:lpstr>MR. &amp; MS. FAREWELL- 2022</vt:lpstr>
      <vt:lpstr>FRESHER'S PARTY- 2018-19</vt:lpstr>
      <vt:lpstr>Intercollegiate Dance Competition at  SDPS College of Nursing</vt:lpstr>
      <vt:lpstr>Student’s organized various activities at Old Age Home</vt:lpstr>
      <vt:lpstr>Old Age Home Activities</vt:lpstr>
      <vt:lpstr>PowerPoint Presentation</vt:lpstr>
      <vt:lpstr>20th AUGUST:  MOSQUITO DAY </vt:lpstr>
      <vt:lpstr>28th JULY:  WORLD HEPATITIS DAY</vt:lpstr>
      <vt:lpstr>1st-7th SEPTEMBER: NUTRITION  WEEK</vt:lpstr>
      <vt:lpstr>14th JUNE:  WORLD BLOOD DONOR DAY </vt:lpstr>
      <vt:lpstr>1st -7thAUGUST:  WORLD BREAST FEEDING WEEK</vt:lpstr>
      <vt:lpstr>1st -7th AUGUST:  WORLD BREAST FEEDING WEEK</vt:lpstr>
      <vt:lpstr>1st -7thAUGUST:  WORLD BREAST FEEDING WEEK</vt:lpstr>
      <vt:lpstr>5th JUNE: WORLD ENVIRONMENT DAY </vt:lpstr>
      <vt:lpstr>5th JUNE: WORLD ENVIRONMENT DAY </vt:lpstr>
      <vt:lpstr>GANESH IDOL MAKING ACTIVITY</vt:lpstr>
      <vt:lpstr>EDUCATIONAL VISIT</vt:lpstr>
      <vt:lpstr>NURSES DAY CELEBRATION</vt:lpstr>
      <vt:lpstr>NATIONAL CONFERENCE</vt:lpstr>
      <vt:lpstr>PULSE POLIO DUTY</vt:lpstr>
      <vt:lpstr>SCHOOL HEALTH PROGRAMME</vt:lpstr>
      <vt:lpstr>STATE SNA WINNER</vt:lpstr>
      <vt:lpstr>ACADEMIC EXCELLENCE AWARD</vt:lpstr>
      <vt:lpstr>ACADEMIC EXCELLENCE AWARD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USER4</dc:creator>
  <cp:lastModifiedBy>917415964631</cp:lastModifiedBy>
  <cp:revision>122</cp:revision>
  <dcterms:created xsi:type="dcterms:W3CDTF">2022-04-25T05:34:38Z</dcterms:created>
  <dcterms:modified xsi:type="dcterms:W3CDTF">2022-05-04T10:25:42Z</dcterms:modified>
</cp:coreProperties>
</file>