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9"/>
  </p:notesMasterIdLst>
  <p:sldIdLst>
    <p:sldId id="256" r:id="rId2"/>
    <p:sldId id="263" r:id="rId3"/>
    <p:sldId id="264" r:id="rId4"/>
    <p:sldId id="265" r:id="rId5"/>
    <p:sldId id="266" r:id="rId6"/>
    <p:sldId id="267" r:id="rId7"/>
    <p:sldId id="262" r:id="rId8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86559" autoAdjust="0"/>
  </p:normalViewPr>
  <p:slideViewPr>
    <p:cSldViewPr>
      <p:cViewPr varScale="1">
        <p:scale>
          <a:sx n="63" d="100"/>
          <a:sy n="63" d="100"/>
        </p:scale>
        <p:origin x="-159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3C3A831-EAEB-4CE7-9B34-8AA2964294DD}" type="datetimeFigureOut">
              <a:rPr lang="pt-BR" smtClean="0"/>
              <a:t>13/05/2022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26C855C-72CA-446B-9A83-FDADB614C9CC}" type="slidenum">
              <a:rPr lang="pt-BR" smtClean="0"/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pt-BR" dirty="0" smtClean="0"/>
              <a:t>Bem-vindo ao mundo do ou</a:t>
            </a:r>
            <a:r>
              <a:rPr lang="pt-BR" baseline="0" dirty="0" smtClean="0"/>
              <a:t> quer</a:t>
            </a:r>
          </a:p>
          <a:p>
            <a:r>
              <a:rPr lang="pt-BR" baseline="0" dirty="0" smtClean="0"/>
              <a:t>Aqui o seu cuidado é primeiro com você</a:t>
            </a:r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6C855C-72CA-446B-9A83-FDADB614C9CC}" type="slidenum">
              <a:rPr lang="pt-BR" smtClean="0"/>
              <a:t>1</a:t>
            </a:fld>
            <a:endParaRPr lang="pt-BR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pt-BR" dirty="0" smtClean="0"/>
              <a:t>Dois produtos, um passo de </a:t>
            </a:r>
            <a:r>
              <a:rPr lang="pt-BR" dirty="0" err="1" smtClean="0"/>
              <a:t>esquin</a:t>
            </a:r>
            <a:r>
              <a:rPr lang="pt-BR" dirty="0" smtClean="0"/>
              <a:t> quer!</a:t>
            </a:r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6C855C-72CA-446B-9A83-FDADB614C9CC}" type="slidenum">
              <a:rPr lang="pt-BR" smtClean="0"/>
              <a:t>2</a:t>
            </a:fld>
            <a:endParaRPr lang="pt-BR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pt-BR" dirty="0" smtClean="0"/>
              <a:t>Problemas?</a:t>
            </a:r>
          </a:p>
          <a:p>
            <a:pPr algn="just"/>
            <a:r>
              <a:rPr lang="pt-BR" dirty="0" smtClean="0"/>
              <a:t>Você precisa comprar 200 produtos diferentes todo mês?</a:t>
            </a:r>
          </a:p>
          <a:p>
            <a:pPr algn="just"/>
            <a:endParaRPr lang="pt-BR" dirty="0" smtClean="0"/>
          </a:p>
          <a:p>
            <a:pPr algn="just"/>
            <a:r>
              <a:rPr lang="pt-BR" dirty="0" smtClean="0"/>
              <a:t>Você se sente pressionada a gastar uma fortuna com as inúmeras novidades do mercado?</a:t>
            </a:r>
          </a:p>
          <a:p>
            <a:pPr algn="just"/>
            <a:endParaRPr lang="pt-BR" dirty="0" smtClean="0"/>
          </a:p>
          <a:p>
            <a:pPr algn="just"/>
            <a:r>
              <a:rPr lang="pt-BR" dirty="0" smtClean="0"/>
              <a:t>Você sente cansaço só de pensar em todos os passos que precisa fazer diariamente para ter a pele desejada?</a:t>
            </a:r>
          </a:p>
          <a:p>
            <a:pPr algn="just"/>
            <a:endParaRPr lang="pt-BR" dirty="0" smtClean="0"/>
          </a:p>
          <a:p>
            <a:pPr algn="just"/>
            <a:r>
              <a:rPr lang="pt-BR" dirty="0" smtClean="0"/>
              <a:t>Você não tem tempo, dinheiro nem disposição para seguir todas as dicas de </a:t>
            </a:r>
            <a:r>
              <a:rPr lang="pt-BR" i="1" dirty="0" err="1" smtClean="0"/>
              <a:t>esquin</a:t>
            </a:r>
            <a:r>
              <a:rPr lang="pt-BR" i="1" baseline="0" dirty="0" smtClean="0"/>
              <a:t> quer</a:t>
            </a:r>
            <a:r>
              <a:rPr lang="pt-BR" dirty="0" smtClean="0"/>
              <a:t> impostas?</a:t>
            </a:r>
          </a:p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6C855C-72CA-446B-9A83-FDADB614C9CC}" type="slidenum">
              <a:rPr lang="pt-BR" smtClean="0"/>
              <a:t>3</a:t>
            </a:fld>
            <a:endParaRPr lang="pt-BR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pt-BR" dirty="0" smtClean="0"/>
              <a:t>Solução!</a:t>
            </a:r>
          </a:p>
          <a:p>
            <a:endParaRPr lang="pt-BR" dirty="0" smtClean="0"/>
          </a:p>
          <a:p>
            <a:pPr algn="just"/>
            <a:r>
              <a:rPr lang="pt-BR" dirty="0" smtClean="0"/>
              <a:t>A </a:t>
            </a:r>
            <a:r>
              <a:rPr lang="pt-BR" i="1" dirty="0" smtClean="0"/>
              <a:t>OU</a:t>
            </a:r>
            <a:r>
              <a:rPr lang="pt-BR" i="1" baseline="0" dirty="0" smtClean="0"/>
              <a:t> QUER</a:t>
            </a:r>
            <a:r>
              <a:rPr lang="pt-BR" i="1" dirty="0" smtClean="0"/>
              <a:t> </a:t>
            </a:r>
            <a:r>
              <a:rPr lang="pt-BR" dirty="0" smtClean="0"/>
              <a:t>veio te devolver tempo, dinheiro e disposição!</a:t>
            </a:r>
          </a:p>
          <a:p>
            <a:pPr algn="just"/>
            <a:endParaRPr lang="pt-BR" dirty="0" smtClean="0"/>
          </a:p>
          <a:p>
            <a:pPr algn="just"/>
            <a:r>
              <a:rPr lang="pt-BR" dirty="0" smtClean="0"/>
              <a:t>Graças a uma formulação única você poderá comprar apenas 1 produto e resolver sua vida de forma pratica e rápida.</a:t>
            </a:r>
          </a:p>
          <a:p>
            <a:pPr algn="just"/>
            <a:endParaRPr lang="pt-BR" dirty="0" smtClean="0"/>
          </a:p>
          <a:p>
            <a:pPr algn="just"/>
            <a:r>
              <a:rPr lang="pt-BR" dirty="0" smtClean="0"/>
              <a:t>Com </a:t>
            </a:r>
            <a:r>
              <a:rPr lang="pt-BR" i="1" dirty="0" smtClean="0"/>
              <a:t>OU</a:t>
            </a:r>
            <a:r>
              <a:rPr lang="pt-BR" i="1" baseline="0" dirty="0" smtClean="0"/>
              <a:t> QUER</a:t>
            </a:r>
            <a:r>
              <a:rPr lang="pt-BR" i="1" dirty="0" smtClean="0"/>
              <a:t>  DEI</a:t>
            </a:r>
            <a:r>
              <a:rPr lang="pt-BR" i="1" baseline="0" dirty="0" smtClean="0"/>
              <a:t> </a:t>
            </a:r>
            <a:r>
              <a:rPr lang="pt-BR" dirty="0" smtClean="0"/>
              <a:t>você terá </a:t>
            </a:r>
            <a:r>
              <a:rPr lang="en-US" dirty="0" err="1" smtClean="0"/>
              <a:t>tônico</a:t>
            </a:r>
            <a:r>
              <a:rPr lang="en-US" dirty="0" smtClean="0"/>
              <a:t>, </a:t>
            </a:r>
            <a:r>
              <a:rPr lang="en-US" dirty="0" err="1" smtClean="0"/>
              <a:t>creme</a:t>
            </a:r>
            <a:r>
              <a:rPr lang="en-US" dirty="0" smtClean="0"/>
              <a:t> </a:t>
            </a:r>
            <a:r>
              <a:rPr lang="en-US" dirty="0" err="1" smtClean="0"/>
              <a:t>para</a:t>
            </a:r>
            <a:r>
              <a:rPr lang="en-US" dirty="0" smtClean="0"/>
              <a:t> </a:t>
            </a:r>
            <a:r>
              <a:rPr lang="en-US" dirty="0" err="1" smtClean="0"/>
              <a:t>olhos</a:t>
            </a:r>
            <a:r>
              <a:rPr lang="en-US" dirty="0" smtClean="0"/>
              <a:t>, serum, </a:t>
            </a:r>
            <a:r>
              <a:rPr lang="en-US" dirty="0" err="1" smtClean="0"/>
              <a:t>hidratante</a:t>
            </a:r>
            <a:r>
              <a:rPr lang="en-US" dirty="0" smtClean="0"/>
              <a:t>, </a:t>
            </a:r>
            <a:r>
              <a:rPr lang="en-US" dirty="0" err="1" smtClean="0"/>
              <a:t>vitamina</a:t>
            </a:r>
            <a:r>
              <a:rPr lang="en-US" dirty="0" smtClean="0"/>
              <a:t> C e </a:t>
            </a:r>
            <a:r>
              <a:rPr lang="en-US" dirty="0" err="1" smtClean="0"/>
              <a:t>protetor</a:t>
            </a:r>
            <a:r>
              <a:rPr lang="en-US" dirty="0" smtClean="0"/>
              <a:t> solar </a:t>
            </a:r>
            <a:r>
              <a:rPr lang="en-US" dirty="0" err="1" smtClean="0"/>
              <a:t>em</a:t>
            </a:r>
            <a:r>
              <a:rPr lang="en-US" dirty="0" smtClean="0"/>
              <a:t> um </a:t>
            </a:r>
            <a:r>
              <a:rPr lang="en-US" dirty="0" err="1" smtClean="0"/>
              <a:t>único</a:t>
            </a:r>
            <a:r>
              <a:rPr lang="en-US" dirty="0" smtClean="0"/>
              <a:t> </a:t>
            </a:r>
            <a:r>
              <a:rPr lang="en-US" dirty="0" err="1" smtClean="0"/>
              <a:t>produto</a:t>
            </a:r>
            <a:r>
              <a:rPr lang="en-US" dirty="0" smtClean="0"/>
              <a:t>.</a:t>
            </a:r>
          </a:p>
          <a:p>
            <a:pPr algn="just"/>
            <a:endParaRPr lang="en-US" dirty="0" smtClean="0"/>
          </a:p>
          <a:p>
            <a:pPr algn="just"/>
            <a:r>
              <a:rPr lang="en-US" dirty="0" smtClean="0"/>
              <a:t>Com </a:t>
            </a:r>
            <a:r>
              <a:rPr lang="pt-BR" i="1" dirty="0" smtClean="0"/>
              <a:t>OU</a:t>
            </a:r>
            <a:r>
              <a:rPr lang="pt-BR" i="1" baseline="0" dirty="0" smtClean="0"/>
              <a:t> QUER</a:t>
            </a:r>
            <a:r>
              <a:rPr lang="pt-BR" i="1" dirty="0" smtClean="0"/>
              <a:t> </a:t>
            </a:r>
            <a:r>
              <a:rPr lang="en-US" i="1" dirty="0" smtClean="0"/>
              <a:t> NAIT</a:t>
            </a:r>
            <a:r>
              <a:rPr lang="en-US" i="1" baseline="0" dirty="0" smtClean="0"/>
              <a:t> </a:t>
            </a:r>
            <a:r>
              <a:rPr lang="en-US" dirty="0" err="1" smtClean="0"/>
              <a:t>você</a:t>
            </a:r>
            <a:r>
              <a:rPr lang="en-US" dirty="0" smtClean="0"/>
              <a:t> </a:t>
            </a:r>
            <a:r>
              <a:rPr lang="en-US" dirty="0" err="1" smtClean="0"/>
              <a:t>terá</a:t>
            </a:r>
            <a:r>
              <a:rPr lang="en-US" dirty="0" smtClean="0"/>
              <a:t> </a:t>
            </a:r>
            <a:r>
              <a:rPr lang="en-US" dirty="0" err="1" smtClean="0"/>
              <a:t>esfoliante</a:t>
            </a:r>
            <a:r>
              <a:rPr lang="en-US" dirty="0" smtClean="0"/>
              <a:t>, </a:t>
            </a:r>
            <a:r>
              <a:rPr lang="en-US" dirty="0" err="1" smtClean="0"/>
              <a:t>creme</a:t>
            </a:r>
            <a:r>
              <a:rPr lang="en-US" dirty="0" smtClean="0"/>
              <a:t> </a:t>
            </a:r>
            <a:r>
              <a:rPr lang="en-US" dirty="0" err="1" smtClean="0"/>
              <a:t>para</a:t>
            </a:r>
            <a:r>
              <a:rPr lang="en-US" dirty="0" smtClean="0"/>
              <a:t> </a:t>
            </a:r>
            <a:r>
              <a:rPr lang="en-US" dirty="0" err="1" smtClean="0"/>
              <a:t>olhos</a:t>
            </a:r>
            <a:r>
              <a:rPr lang="en-US" dirty="0" smtClean="0"/>
              <a:t>, </a:t>
            </a:r>
            <a:r>
              <a:rPr lang="en-US" dirty="0" err="1" smtClean="0"/>
              <a:t>hialuronico</a:t>
            </a:r>
            <a:r>
              <a:rPr lang="en-US" dirty="0" smtClean="0"/>
              <a:t> e </a:t>
            </a:r>
            <a:r>
              <a:rPr lang="en-US" dirty="0" err="1" smtClean="0"/>
              <a:t>hidratante</a:t>
            </a:r>
            <a:r>
              <a:rPr lang="en-US" dirty="0" smtClean="0"/>
              <a:t> </a:t>
            </a:r>
            <a:r>
              <a:rPr lang="en-US" dirty="0" err="1" smtClean="0"/>
              <a:t>em</a:t>
            </a:r>
            <a:r>
              <a:rPr lang="en-US" dirty="0" smtClean="0"/>
              <a:t> um </a:t>
            </a:r>
            <a:r>
              <a:rPr lang="en-US" dirty="0" err="1" smtClean="0"/>
              <a:t>único</a:t>
            </a:r>
            <a:r>
              <a:rPr lang="en-US" dirty="0" smtClean="0"/>
              <a:t> </a:t>
            </a:r>
            <a:r>
              <a:rPr lang="en-US" dirty="0" err="1" smtClean="0"/>
              <a:t>produto</a:t>
            </a:r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6C855C-72CA-446B-9A83-FDADB614C9CC}" type="slidenum">
              <a:rPr lang="pt-BR" smtClean="0"/>
              <a:t>4</a:t>
            </a:fld>
            <a:endParaRPr lang="pt-BR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pt-BR" dirty="0" smtClean="0"/>
              <a:t>Para quem a OU QUER é?</a:t>
            </a:r>
          </a:p>
          <a:p>
            <a:pPr algn="just"/>
            <a:r>
              <a:rPr lang="pt-BR" dirty="0" smtClean="0"/>
              <a:t>Nosso público é bem diversificado, apesar do ramos de </a:t>
            </a:r>
            <a:r>
              <a:rPr lang="pt-BR" i="1" dirty="0" err="1" smtClean="0"/>
              <a:t>esquin</a:t>
            </a:r>
            <a:r>
              <a:rPr lang="pt-BR" i="1" baseline="0" dirty="0" smtClean="0"/>
              <a:t> quer </a:t>
            </a:r>
            <a:r>
              <a:rPr lang="pt-BR" i="1" dirty="0" smtClean="0"/>
              <a:t> </a:t>
            </a:r>
            <a:r>
              <a:rPr lang="pt-BR" dirty="0" smtClean="0"/>
              <a:t>ser mais procurado por mulheres com mais de vinte anos, nosso produto pode ser usado por qualquer pessoa que queira ter maior cuidado com consigo mesmo.</a:t>
            </a:r>
          </a:p>
          <a:p>
            <a:pPr algn="just"/>
            <a:endParaRPr lang="pt-BR" dirty="0" smtClean="0"/>
          </a:p>
          <a:p>
            <a:pPr algn="just"/>
            <a:r>
              <a:rPr lang="pt-BR" dirty="0" smtClean="0"/>
              <a:t>Convidamos todos os gêneros e idades para testar nossos produtos! Homens, mulheres, jovens e idosos, de quaisquer região do Brasil.</a:t>
            </a:r>
          </a:p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6C855C-72CA-446B-9A83-FDADB614C9CC}" type="slidenum">
              <a:rPr lang="pt-BR" smtClean="0"/>
              <a:t>5</a:t>
            </a:fld>
            <a:endParaRPr lang="pt-BR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pt-BR" dirty="0" smtClean="0"/>
              <a:t>Nosso diferencial</a:t>
            </a:r>
          </a:p>
          <a:p>
            <a:endParaRPr lang="pt-BR" dirty="0" smtClean="0"/>
          </a:p>
          <a:p>
            <a:r>
              <a:rPr lang="pt-BR" dirty="0" smtClean="0"/>
              <a:t>Praticidade no seu dia a dia</a:t>
            </a:r>
          </a:p>
          <a:p>
            <a:r>
              <a:rPr lang="pt-BR" dirty="0" smtClean="0"/>
              <a:t>Mais espaço nas suas gavetas</a:t>
            </a:r>
          </a:p>
          <a:p>
            <a:r>
              <a:rPr lang="pt-BR" dirty="0" smtClean="0"/>
              <a:t>Menos gastos todo mês</a:t>
            </a:r>
          </a:p>
          <a:p>
            <a:r>
              <a:rPr lang="pt-BR" dirty="0" smtClean="0"/>
              <a:t>Menos plástico no planeta</a:t>
            </a:r>
          </a:p>
          <a:p>
            <a:r>
              <a:rPr lang="pt-BR" dirty="0" smtClean="0"/>
              <a:t>Mais tempo para você gastar como quiser!</a:t>
            </a:r>
          </a:p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6C855C-72CA-446B-9A83-FDADB614C9CC}" type="slidenum">
              <a:rPr lang="pt-BR" smtClean="0"/>
              <a:t>6</a:t>
            </a:fld>
            <a:endParaRPr lang="pt-BR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pt-BR" dirty="0" smtClean="0"/>
              <a:t>Venha ter o seu momento de cuidar de você!</a:t>
            </a:r>
          </a:p>
          <a:p>
            <a:endParaRPr lang="pt-BR" dirty="0" smtClean="0"/>
          </a:p>
          <a:p>
            <a:r>
              <a:rPr lang="pt-BR" dirty="0" smtClean="0"/>
              <a:t>OU QUER</a:t>
            </a:r>
          </a:p>
          <a:p>
            <a:endParaRPr lang="pt-BR" dirty="0" smtClean="0"/>
          </a:p>
          <a:p>
            <a:r>
              <a:rPr lang="pt-BR" dirty="0" smtClean="0"/>
              <a:t>Seu cuidado com você</a:t>
            </a:r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6C855C-72CA-446B-9A83-FDADB614C9CC}" type="slidenum">
              <a:rPr lang="pt-BR" smtClean="0"/>
              <a:t>7</a:t>
            </a:fld>
            <a:endParaRPr lang="pt-B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riângulo retângulo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Título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17" name="Subtítulo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pt-BR" smtClean="0"/>
              <a:t>Clique para editar o estilo do subtítulo mestre</a:t>
            </a:r>
            <a:endParaRPr kumimoji="0" lang="en-US"/>
          </a:p>
        </p:txBody>
      </p:sp>
      <p:grpSp>
        <p:nvGrpSpPr>
          <p:cNvPr id="2" name="Grupo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Forma livre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Forma livre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Forma livre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Conector reto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Espaço Reservado para Data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A94E5438-E938-48D4-9AD2-9396FA888E26}" type="datetimeFigureOut">
              <a:rPr lang="pt-BR" smtClean="0"/>
              <a:pPr/>
              <a:t>13/05/2022</a:t>
            </a:fld>
            <a:endParaRPr lang="pt-BR"/>
          </a:p>
        </p:txBody>
      </p:sp>
      <p:sp>
        <p:nvSpPr>
          <p:cNvPr id="19" name="Espaço Reservado para Rodapé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pt-BR"/>
          </a:p>
        </p:txBody>
      </p:sp>
      <p:sp>
        <p:nvSpPr>
          <p:cNvPr id="27" name="Espaço Reservado para Número de Slide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AEAE8767-0E05-402C-B937-D6C06E0FF3F0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  <p:transition spd="med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pt-BR" smtClean="0"/>
              <a:t>Clique para editar os estilos do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94E5438-E938-48D4-9AD2-9396FA888E26}" type="datetimeFigureOut">
              <a:rPr lang="pt-BR" smtClean="0"/>
              <a:pPr/>
              <a:t>13/05/2022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EAE8767-0E05-402C-B937-D6C06E0FF3F0}" type="slidenum">
              <a:rPr lang="pt-BR" smtClean="0"/>
              <a:pPr/>
              <a:t>‹nº›</a:t>
            </a:fld>
            <a:endParaRPr lang="pt-BR"/>
          </a:p>
        </p:txBody>
      </p:sp>
      <p:sp>
        <p:nvSpPr>
          <p:cNvPr id="7" name="Título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</p:spTree>
  </p:cSld>
  <p:clrMapOvr>
    <a:masterClrMapping/>
  </p:clrMapOvr>
  <p:transition spd="med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pt-BR" smtClean="0"/>
              <a:t>Clique para editar os estilos do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94E5438-E938-48D4-9AD2-9396FA888E26}" type="datetimeFigureOut">
              <a:rPr lang="pt-BR" smtClean="0"/>
              <a:pPr/>
              <a:t>13/05/2022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EAE8767-0E05-402C-B937-D6C06E0FF3F0}" type="slidenum">
              <a:rPr lang="pt-BR" smtClean="0"/>
              <a:pPr/>
              <a:t>‹nº›</a:t>
            </a:fld>
            <a:endParaRPr lang="pt-BR"/>
          </a:p>
        </p:txBody>
      </p:sp>
      <p:sp>
        <p:nvSpPr>
          <p:cNvPr id="7" name="Divisa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Divisa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med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pt-BR" smtClean="0"/>
              <a:t>Clique para editar os estilos do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pt-BR" smtClean="0"/>
              <a:t>Clique para editar os estilos do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94E5438-E938-48D4-9AD2-9396FA888E26}" type="datetimeFigureOut">
              <a:rPr lang="pt-BR" smtClean="0"/>
              <a:pPr/>
              <a:t>13/05/2022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EAE8767-0E05-402C-B937-D6C06E0FF3F0}" type="slidenum">
              <a:rPr lang="pt-BR" smtClean="0"/>
              <a:pPr/>
              <a:t>‹nº›</a:t>
            </a:fld>
            <a:endParaRPr lang="pt-BR"/>
          </a:p>
        </p:txBody>
      </p:sp>
      <p:sp>
        <p:nvSpPr>
          <p:cNvPr id="8" name="Título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med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ção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pt-BR" smtClean="0"/>
              <a:t>Clique para editar os estilos do texto mestre</a:t>
            </a:r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pt-BR" smtClean="0"/>
              <a:t>Clique para editar os estilos do texto mestre</a:t>
            </a:r>
          </a:p>
        </p:txBody>
      </p:sp>
      <p:sp>
        <p:nvSpPr>
          <p:cNvPr id="5" name="Espaço Reservado para Conteúdo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pt-BR" smtClean="0"/>
              <a:t>Clique para editar os estilos do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pt-BR" smtClean="0"/>
              <a:t>Clique para editar os estilos do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94E5438-E938-48D4-9AD2-9396FA888E26}" type="datetimeFigureOut">
              <a:rPr lang="pt-BR" smtClean="0"/>
              <a:pPr/>
              <a:t>13/05/2022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EAE8767-0E05-402C-B937-D6C06E0FF3F0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med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94E5438-E938-48D4-9AD2-9396FA888E26}" type="datetimeFigureOut">
              <a:rPr lang="pt-BR" smtClean="0"/>
              <a:pPr/>
              <a:t>13/05/2022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EAE8767-0E05-402C-B937-D6C06E0FF3F0}" type="slidenum">
              <a:rPr lang="pt-BR" smtClean="0"/>
              <a:pPr/>
              <a:t>‹nº›</a:t>
            </a:fld>
            <a:endParaRPr lang="pt-BR"/>
          </a:p>
        </p:txBody>
      </p:sp>
      <p:sp>
        <p:nvSpPr>
          <p:cNvPr id="6" name="Título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med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94E5438-E938-48D4-9AD2-9396FA888E26}" type="datetimeFigureOut">
              <a:rPr lang="pt-BR" smtClean="0"/>
              <a:pPr/>
              <a:t>13/05/2022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EAE8767-0E05-402C-B937-D6C06E0FF3F0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  <p:transition spd="med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údo com Legenda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pt-BR" smtClean="0"/>
              <a:t>Clique para editar os estilos do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pt-BR" smtClean="0"/>
              <a:t>Clique para editar os estilos do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A94E5438-E938-48D4-9AD2-9396FA888E26}" type="datetimeFigureOut">
              <a:rPr lang="pt-BR" smtClean="0"/>
              <a:pPr/>
              <a:t>13/05/2022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EAE8767-0E05-402C-B937-D6C06E0FF3F0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med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m com Legenda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pt-BR" smtClean="0"/>
              <a:t>Clique para editar os estilos do texto mestre</a:t>
            </a:r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pt-BR" smtClean="0"/>
              <a:t>Clique no ícone para adicionar uma imagem</a:t>
            </a:r>
            <a:endParaRPr kumimoji="0" lang="en-US" dirty="0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A94E5438-E938-48D4-9AD2-9396FA888E26}" type="datetimeFigureOut">
              <a:rPr lang="pt-BR" smtClean="0"/>
              <a:pPr/>
              <a:t>13/05/2022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AEAE8767-0E05-402C-B937-D6C06E0FF3F0}" type="slidenum">
              <a:rPr lang="pt-BR" smtClean="0"/>
              <a:pPr/>
              <a:t>‹nº›</a:t>
            </a:fld>
            <a:endParaRPr lang="pt-BR"/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8" name="Forma livre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Forma livre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Triângulo retângulo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Conector reto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Divisa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Divisa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med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pt-BR" smtClean="0"/>
              <a:t>Clique para editar os estilos do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94E5438-E938-48D4-9AD2-9396FA888E26}" type="datetimeFigureOut">
              <a:rPr lang="pt-BR" smtClean="0"/>
              <a:pPr/>
              <a:t>13/05/2022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EAE8767-0E05-402C-B937-D6C06E0FF3F0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  <p:transition spd="med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pt-BR" smtClean="0"/>
              <a:t>Clique para editar os estilos do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94E5438-E938-48D4-9AD2-9396FA888E26}" type="datetimeFigureOut">
              <a:rPr lang="pt-BR" smtClean="0"/>
              <a:pPr/>
              <a:t>13/05/2022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EAE8767-0E05-402C-B937-D6C06E0FF3F0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  <p:transition spd="med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Forma livre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Forma livre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Triângulo retângulo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Conector reto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Espaço Reservado para Título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30" name="Espaço Reservado para Texto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pt-BR" smtClean="0"/>
              <a:t>Clique para editar os estilos do texto mestre</a:t>
            </a:r>
          </a:p>
          <a:p>
            <a:pPr lvl="1" eaLnBrk="1" latinLnBrk="0" hangingPunct="1"/>
            <a:r>
              <a:rPr kumimoji="0" lang="pt-BR" smtClean="0"/>
              <a:t>Segundo nível</a:t>
            </a:r>
          </a:p>
          <a:p>
            <a:pPr lvl="2" eaLnBrk="1" latinLnBrk="0" hangingPunct="1"/>
            <a:r>
              <a:rPr kumimoji="0" lang="pt-BR" smtClean="0"/>
              <a:t>Terceiro nível</a:t>
            </a:r>
          </a:p>
          <a:p>
            <a:pPr lvl="3" eaLnBrk="1" latinLnBrk="0" hangingPunct="1"/>
            <a:r>
              <a:rPr kumimoji="0" lang="pt-BR" smtClean="0"/>
              <a:t>Quarto nível</a:t>
            </a:r>
          </a:p>
          <a:p>
            <a:pPr lvl="4" eaLnBrk="1" latinLnBrk="0" hangingPunct="1"/>
            <a:r>
              <a:rPr kumimoji="0" lang="pt-BR" smtClean="0"/>
              <a:t>Quinto nível</a:t>
            </a:r>
            <a:endParaRPr kumimoji="0" lang="en-US"/>
          </a:p>
        </p:txBody>
      </p:sp>
      <p:sp>
        <p:nvSpPr>
          <p:cNvPr id="10" name="Espaço Reservado para Data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A94E5438-E938-48D4-9AD2-9396FA888E26}" type="datetimeFigureOut">
              <a:rPr lang="pt-BR" smtClean="0"/>
              <a:pPr/>
              <a:t>13/05/2022</a:t>
            </a:fld>
            <a:endParaRPr lang="pt-BR"/>
          </a:p>
        </p:txBody>
      </p:sp>
      <p:sp>
        <p:nvSpPr>
          <p:cNvPr id="22" name="Espaço Reservado para Rodapé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pt-BR"/>
          </a:p>
        </p:txBody>
      </p:sp>
      <p:sp>
        <p:nvSpPr>
          <p:cNvPr id="18" name="Espaço Reservado para Número de Slide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AEAE8767-0E05-402C-B937-D6C06E0FF3F0}" type="slidenum">
              <a:rPr lang="pt-BR" smtClean="0"/>
              <a:pPr/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med">
    <p:fade/>
  </p:transition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pt-BR" dirty="0" smtClean="0">
                <a:solidFill>
                  <a:schemeClr val="accent2">
                    <a:lumMod val="75000"/>
                  </a:schemeClr>
                </a:solidFill>
              </a:rPr>
              <a:t>Bem-vindo ao mundo do </a:t>
            </a:r>
            <a:r>
              <a:rPr lang="pt-BR" i="1" dirty="0" err="1" smtClean="0">
                <a:solidFill>
                  <a:schemeClr val="accent2">
                    <a:lumMod val="75000"/>
                  </a:schemeClr>
                </a:solidFill>
              </a:rPr>
              <a:t>All</a:t>
            </a:r>
            <a:r>
              <a:rPr lang="pt-BR" i="1" dirty="0" smtClean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pt-BR" i="1" dirty="0" err="1" smtClean="0">
                <a:solidFill>
                  <a:schemeClr val="accent2">
                    <a:lumMod val="75000"/>
                  </a:schemeClr>
                </a:solidFill>
              </a:rPr>
              <a:t>Care</a:t>
            </a:r>
            <a:endParaRPr lang="pt-BR" i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pt-BR" b="1" dirty="0" smtClean="0">
                <a:solidFill>
                  <a:schemeClr val="accent2">
                    <a:lumMod val="75000"/>
                  </a:schemeClr>
                </a:solidFill>
              </a:rPr>
              <a:t>Aqui o seu cuidado é primeiro com você</a:t>
            </a:r>
            <a:endParaRPr lang="pt-BR" b="1" dirty="0">
              <a:solidFill>
                <a:schemeClr val="accent2">
                  <a:lumMod val="75000"/>
                </a:schemeClr>
              </a:solidFill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ítulo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t-BR" dirty="0" smtClean="0"/>
              <a:t>2 produtos 1 passo de </a:t>
            </a:r>
            <a:r>
              <a:rPr lang="pt-BR" dirty="0" err="1" smtClean="0"/>
              <a:t>Skin</a:t>
            </a:r>
            <a:r>
              <a:rPr lang="pt-BR" dirty="0" smtClean="0"/>
              <a:t> </a:t>
            </a:r>
            <a:r>
              <a:rPr lang="pt-BR" dirty="0" err="1" smtClean="0"/>
              <a:t>Care</a:t>
            </a:r>
            <a:r>
              <a:rPr lang="pt-BR" dirty="0" smtClean="0"/>
              <a:t>!</a:t>
            </a:r>
            <a:endParaRPr lang="pt-BR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95736" y="2060848"/>
            <a:ext cx="4600511" cy="3600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ítulo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t-BR" dirty="0" smtClean="0"/>
              <a:t>Problemas?</a:t>
            </a:r>
            <a:endParaRPr lang="pt-BR" dirty="0"/>
          </a:p>
        </p:txBody>
      </p:sp>
      <p:sp>
        <p:nvSpPr>
          <p:cNvPr id="4" name="Espaço Reservado para Conteúdo 3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algn="just"/>
            <a:r>
              <a:rPr lang="pt-BR" dirty="0" smtClean="0"/>
              <a:t>Você precisa comprar 200 produtos diferentes todo mês?</a:t>
            </a:r>
          </a:p>
          <a:p>
            <a:pPr algn="just"/>
            <a:endParaRPr lang="pt-BR" dirty="0" smtClean="0"/>
          </a:p>
          <a:p>
            <a:pPr algn="just"/>
            <a:r>
              <a:rPr lang="pt-BR" dirty="0" smtClean="0"/>
              <a:t>Você se sente pressionada a gastar uma fortuna com as inúmeras novidades do mercado?</a:t>
            </a:r>
          </a:p>
          <a:p>
            <a:pPr algn="just"/>
            <a:endParaRPr lang="pt-BR" dirty="0" smtClean="0"/>
          </a:p>
          <a:p>
            <a:pPr algn="just"/>
            <a:r>
              <a:rPr lang="pt-BR" dirty="0" smtClean="0"/>
              <a:t>Você sente cansaço só de pensar em todos os passos que precisa fazer diariamente para ter a pele desejada?</a:t>
            </a:r>
          </a:p>
          <a:p>
            <a:pPr algn="just"/>
            <a:endParaRPr lang="pt-BR" dirty="0" smtClean="0"/>
          </a:p>
          <a:p>
            <a:pPr algn="just"/>
            <a:r>
              <a:rPr lang="pt-BR" dirty="0" smtClean="0"/>
              <a:t>Você não tem tempo, dinheiro nem disposição para seguir todas as dicas de </a:t>
            </a:r>
            <a:r>
              <a:rPr lang="pt-BR" i="1" dirty="0" err="1" smtClean="0"/>
              <a:t>skin</a:t>
            </a:r>
            <a:r>
              <a:rPr lang="pt-BR" i="1" dirty="0" smtClean="0"/>
              <a:t> </a:t>
            </a:r>
            <a:r>
              <a:rPr lang="pt-BR" i="1" dirty="0" err="1" smtClean="0"/>
              <a:t>care</a:t>
            </a:r>
            <a:r>
              <a:rPr lang="pt-BR" dirty="0" smtClean="0"/>
              <a:t> impostas?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ítulo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t-BR" dirty="0" smtClean="0"/>
              <a:t>Solução!</a:t>
            </a:r>
            <a:endParaRPr lang="pt-BR" dirty="0"/>
          </a:p>
        </p:txBody>
      </p:sp>
      <p:sp>
        <p:nvSpPr>
          <p:cNvPr id="4" name="Espaço Reservado para Conteúdo 3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 algn="just"/>
            <a:r>
              <a:rPr lang="pt-BR" dirty="0" smtClean="0"/>
              <a:t>A </a:t>
            </a:r>
            <a:r>
              <a:rPr lang="pt-BR" i="1" dirty="0" err="1" smtClean="0"/>
              <a:t>All</a:t>
            </a:r>
            <a:r>
              <a:rPr lang="pt-BR" i="1" dirty="0" smtClean="0"/>
              <a:t> </a:t>
            </a:r>
            <a:r>
              <a:rPr lang="pt-BR" i="1" dirty="0" err="1" smtClean="0"/>
              <a:t>Care</a:t>
            </a:r>
            <a:r>
              <a:rPr lang="pt-BR" i="1" dirty="0" smtClean="0"/>
              <a:t> </a:t>
            </a:r>
            <a:r>
              <a:rPr lang="pt-BR" dirty="0" smtClean="0"/>
              <a:t>veio te devolver tempo, dinheiro e disposição!</a:t>
            </a:r>
          </a:p>
          <a:p>
            <a:pPr algn="just"/>
            <a:endParaRPr lang="pt-BR" dirty="0" smtClean="0"/>
          </a:p>
          <a:p>
            <a:pPr algn="just"/>
            <a:r>
              <a:rPr lang="pt-BR" dirty="0" smtClean="0"/>
              <a:t>Graças a uma formulação única você poderá comprar apenas 1 produto e resolver sua vida de forma pratica e rápida.</a:t>
            </a:r>
          </a:p>
          <a:p>
            <a:pPr algn="just"/>
            <a:endParaRPr lang="pt-BR" dirty="0" smtClean="0"/>
          </a:p>
          <a:p>
            <a:pPr algn="just"/>
            <a:r>
              <a:rPr lang="pt-BR" dirty="0" smtClean="0"/>
              <a:t>Com </a:t>
            </a:r>
            <a:r>
              <a:rPr lang="pt-BR" i="1" dirty="0" err="1" smtClean="0"/>
              <a:t>All</a:t>
            </a:r>
            <a:r>
              <a:rPr lang="pt-BR" i="1" dirty="0" smtClean="0"/>
              <a:t> </a:t>
            </a:r>
            <a:r>
              <a:rPr lang="pt-BR" i="1" dirty="0" err="1" smtClean="0"/>
              <a:t>Care</a:t>
            </a:r>
            <a:r>
              <a:rPr lang="pt-BR" i="1" dirty="0" smtClean="0"/>
              <a:t> Day </a:t>
            </a:r>
            <a:r>
              <a:rPr lang="pt-BR" dirty="0" smtClean="0"/>
              <a:t>você terá </a:t>
            </a:r>
            <a:r>
              <a:rPr lang="en-US" dirty="0" err="1" smtClean="0"/>
              <a:t>tônico</a:t>
            </a:r>
            <a:r>
              <a:rPr lang="en-US" dirty="0" smtClean="0"/>
              <a:t>, </a:t>
            </a:r>
            <a:r>
              <a:rPr lang="en-US" dirty="0" err="1" smtClean="0"/>
              <a:t>creme</a:t>
            </a:r>
            <a:r>
              <a:rPr lang="en-US" dirty="0" smtClean="0"/>
              <a:t> </a:t>
            </a:r>
            <a:r>
              <a:rPr lang="en-US" dirty="0" err="1" smtClean="0"/>
              <a:t>para</a:t>
            </a:r>
            <a:r>
              <a:rPr lang="en-US" dirty="0" smtClean="0"/>
              <a:t> </a:t>
            </a:r>
            <a:r>
              <a:rPr lang="en-US" dirty="0" err="1" smtClean="0"/>
              <a:t>olhos</a:t>
            </a:r>
            <a:r>
              <a:rPr lang="en-US" dirty="0" smtClean="0"/>
              <a:t>, serum, </a:t>
            </a:r>
            <a:r>
              <a:rPr lang="en-US" dirty="0" err="1" smtClean="0"/>
              <a:t>hidratante</a:t>
            </a:r>
            <a:r>
              <a:rPr lang="en-US" dirty="0" smtClean="0"/>
              <a:t>, </a:t>
            </a:r>
            <a:r>
              <a:rPr lang="en-US" dirty="0" err="1" smtClean="0"/>
              <a:t>vitamina</a:t>
            </a:r>
            <a:r>
              <a:rPr lang="en-US" dirty="0" smtClean="0"/>
              <a:t> C e </a:t>
            </a:r>
            <a:r>
              <a:rPr lang="en-US" dirty="0" err="1" smtClean="0"/>
              <a:t>protetor</a:t>
            </a:r>
            <a:r>
              <a:rPr lang="en-US" dirty="0" smtClean="0"/>
              <a:t> solar </a:t>
            </a:r>
            <a:r>
              <a:rPr lang="en-US" dirty="0" err="1" smtClean="0"/>
              <a:t>em</a:t>
            </a:r>
            <a:r>
              <a:rPr lang="en-US" dirty="0" smtClean="0"/>
              <a:t> um </a:t>
            </a:r>
            <a:r>
              <a:rPr lang="en-US" dirty="0" err="1" smtClean="0"/>
              <a:t>único</a:t>
            </a:r>
            <a:r>
              <a:rPr lang="en-US" dirty="0" smtClean="0"/>
              <a:t> </a:t>
            </a:r>
            <a:r>
              <a:rPr lang="en-US" dirty="0" err="1" smtClean="0"/>
              <a:t>produto</a:t>
            </a:r>
            <a:r>
              <a:rPr lang="en-US" dirty="0" smtClean="0"/>
              <a:t>.</a:t>
            </a:r>
          </a:p>
          <a:p>
            <a:pPr algn="just"/>
            <a:endParaRPr lang="en-US" dirty="0" smtClean="0"/>
          </a:p>
          <a:p>
            <a:pPr algn="just"/>
            <a:r>
              <a:rPr lang="en-US" dirty="0" smtClean="0"/>
              <a:t>Com </a:t>
            </a:r>
            <a:r>
              <a:rPr lang="en-US" i="1" dirty="0" smtClean="0"/>
              <a:t>All Care Night </a:t>
            </a:r>
            <a:r>
              <a:rPr lang="en-US" dirty="0" err="1" smtClean="0"/>
              <a:t>você</a:t>
            </a:r>
            <a:r>
              <a:rPr lang="en-US" dirty="0" smtClean="0"/>
              <a:t> </a:t>
            </a:r>
            <a:r>
              <a:rPr lang="en-US" dirty="0" err="1" smtClean="0"/>
              <a:t>terá</a:t>
            </a:r>
            <a:r>
              <a:rPr lang="en-US" dirty="0" smtClean="0"/>
              <a:t> </a:t>
            </a:r>
            <a:r>
              <a:rPr lang="en-US" dirty="0" err="1" smtClean="0"/>
              <a:t>esfoliante</a:t>
            </a:r>
            <a:r>
              <a:rPr lang="en-US" dirty="0" smtClean="0"/>
              <a:t>, </a:t>
            </a:r>
            <a:r>
              <a:rPr lang="en-US" dirty="0" err="1" smtClean="0"/>
              <a:t>creme</a:t>
            </a:r>
            <a:r>
              <a:rPr lang="en-US" dirty="0" smtClean="0"/>
              <a:t> </a:t>
            </a:r>
            <a:r>
              <a:rPr lang="en-US" dirty="0" err="1" smtClean="0"/>
              <a:t>para</a:t>
            </a:r>
            <a:r>
              <a:rPr lang="en-US" dirty="0" smtClean="0"/>
              <a:t> </a:t>
            </a:r>
            <a:r>
              <a:rPr lang="en-US" dirty="0" err="1" smtClean="0"/>
              <a:t>olhos</a:t>
            </a:r>
            <a:r>
              <a:rPr lang="en-US" dirty="0" smtClean="0"/>
              <a:t>, </a:t>
            </a:r>
            <a:r>
              <a:rPr lang="en-US" dirty="0" err="1" smtClean="0"/>
              <a:t>hialuronico</a:t>
            </a:r>
            <a:r>
              <a:rPr lang="en-US" dirty="0" smtClean="0"/>
              <a:t> e </a:t>
            </a:r>
            <a:r>
              <a:rPr lang="en-US" dirty="0" err="1" smtClean="0"/>
              <a:t>hidratante</a:t>
            </a:r>
            <a:r>
              <a:rPr lang="en-US" dirty="0" smtClean="0"/>
              <a:t> </a:t>
            </a:r>
            <a:r>
              <a:rPr lang="en-US" dirty="0" err="1" smtClean="0"/>
              <a:t>em</a:t>
            </a:r>
            <a:r>
              <a:rPr lang="en-US" dirty="0" smtClean="0"/>
              <a:t> um </a:t>
            </a:r>
            <a:r>
              <a:rPr lang="en-US" dirty="0" err="1" smtClean="0"/>
              <a:t>único</a:t>
            </a:r>
            <a:r>
              <a:rPr lang="en-US" dirty="0" smtClean="0"/>
              <a:t> </a:t>
            </a:r>
            <a:r>
              <a:rPr lang="en-US" dirty="0" err="1" smtClean="0"/>
              <a:t>produto</a:t>
            </a:r>
            <a:r>
              <a:rPr lang="en-US" dirty="0" smtClean="0"/>
              <a:t>.</a:t>
            </a:r>
            <a:endParaRPr lang="pt-BR" dirty="0" err="1" smtClean="0"/>
          </a:p>
          <a:p>
            <a:pPr algn="just"/>
            <a:endParaRPr lang="pt-BR" dirty="0" smtClean="0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ítulo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t-BR" dirty="0" smtClean="0"/>
              <a:t>Para quem a </a:t>
            </a:r>
            <a:r>
              <a:rPr lang="pt-BR" i="1" dirty="0" err="1" smtClean="0"/>
              <a:t>All</a:t>
            </a:r>
            <a:r>
              <a:rPr lang="pt-BR" i="1" dirty="0" smtClean="0"/>
              <a:t> </a:t>
            </a:r>
            <a:r>
              <a:rPr lang="pt-BR" i="1" dirty="0" err="1" smtClean="0"/>
              <a:t>Care</a:t>
            </a:r>
            <a:r>
              <a:rPr lang="pt-BR" i="1" dirty="0" smtClean="0"/>
              <a:t> </a:t>
            </a:r>
            <a:r>
              <a:rPr lang="pt-BR" dirty="0" smtClean="0"/>
              <a:t>é?</a:t>
            </a:r>
            <a:endParaRPr lang="pt-BR" dirty="0"/>
          </a:p>
        </p:txBody>
      </p:sp>
      <p:sp>
        <p:nvSpPr>
          <p:cNvPr id="4" name="Espaço Reservado para Conteúdo 3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algn="just"/>
            <a:r>
              <a:rPr lang="pt-BR" dirty="0" smtClean="0"/>
              <a:t>Nosso público é bem diversificado, apesar do ramos de </a:t>
            </a:r>
            <a:r>
              <a:rPr lang="pt-BR" i="1" dirty="0" err="1" smtClean="0"/>
              <a:t>skin</a:t>
            </a:r>
            <a:r>
              <a:rPr lang="pt-BR" i="1" dirty="0" smtClean="0"/>
              <a:t> </a:t>
            </a:r>
            <a:r>
              <a:rPr lang="pt-BR" i="1" dirty="0" err="1" smtClean="0"/>
              <a:t>care</a:t>
            </a:r>
            <a:r>
              <a:rPr lang="pt-BR" i="1" dirty="0" smtClean="0"/>
              <a:t> </a:t>
            </a:r>
            <a:r>
              <a:rPr lang="pt-BR" dirty="0" smtClean="0"/>
              <a:t>ser mais procurado por mulheres com mais de 20 anos, nosso produto pode ser usado por qualquer pessoa que queira ter maior cuidado com consigo mesmo.</a:t>
            </a:r>
          </a:p>
          <a:p>
            <a:pPr algn="just"/>
            <a:endParaRPr lang="pt-BR" dirty="0" smtClean="0"/>
          </a:p>
          <a:p>
            <a:pPr algn="just"/>
            <a:r>
              <a:rPr lang="pt-BR" dirty="0" smtClean="0"/>
              <a:t>Convidamos todos os gêneros e idades para testar nossos produtos! Homens, mulheres, jovens e idosos, de quaisquer região do Brasil.</a:t>
            </a:r>
          </a:p>
          <a:p>
            <a:endParaRPr lang="pt-BR" dirty="0" err="1" smtClean="0"/>
          </a:p>
          <a:p>
            <a:endParaRPr lang="pt-BR" dirty="0" smtClean="0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ítulo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t-BR" dirty="0" smtClean="0"/>
              <a:t>Nosso diferencial</a:t>
            </a:r>
            <a:endParaRPr lang="pt-BR" dirty="0"/>
          </a:p>
        </p:txBody>
      </p:sp>
      <p:sp>
        <p:nvSpPr>
          <p:cNvPr id="4" name="Espaço Reservado para Conteúdo 3"/>
          <p:cNvSpPr>
            <a:spLocks noGrp="1"/>
          </p:cNvSpPr>
          <p:nvPr>
            <p:ph idx="1"/>
          </p:nvPr>
        </p:nvSpPr>
        <p:spPr>
          <a:xfrm>
            <a:off x="467544" y="1772816"/>
            <a:ext cx="8229600" cy="3315824"/>
          </a:xfrm>
        </p:spPr>
        <p:txBody>
          <a:bodyPr>
            <a:normAutofit/>
          </a:bodyPr>
          <a:lstStyle/>
          <a:p>
            <a:endParaRPr lang="pt-BR" dirty="0" err="1" smtClean="0"/>
          </a:p>
          <a:p>
            <a:r>
              <a:rPr lang="pt-BR" dirty="0" smtClean="0"/>
              <a:t>Praticidade no seu dia a dia</a:t>
            </a:r>
          </a:p>
          <a:p>
            <a:r>
              <a:rPr lang="pt-BR" dirty="0" smtClean="0"/>
              <a:t>Mais espaço nas suas gavetas</a:t>
            </a:r>
          </a:p>
          <a:p>
            <a:r>
              <a:rPr lang="pt-BR" dirty="0" smtClean="0"/>
              <a:t>Menos gastos todo mês</a:t>
            </a:r>
          </a:p>
          <a:p>
            <a:r>
              <a:rPr lang="pt-BR" dirty="0" smtClean="0"/>
              <a:t>Menos plástico no planeta</a:t>
            </a:r>
          </a:p>
          <a:p>
            <a:r>
              <a:rPr lang="pt-BR" dirty="0" smtClean="0"/>
              <a:t>Mais tempo para você gastar como quiser!</a:t>
            </a:r>
          </a:p>
          <a:p>
            <a:endParaRPr lang="pt-BR" dirty="0" smtClean="0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11560" y="548680"/>
            <a:ext cx="7772400" cy="1829761"/>
          </a:xfrm>
        </p:spPr>
        <p:txBody>
          <a:bodyPr>
            <a:normAutofit fontScale="90000"/>
          </a:bodyPr>
          <a:lstStyle/>
          <a:p>
            <a:pPr algn="ctr"/>
            <a:r>
              <a:rPr lang="pt-BR" dirty="0" smtClean="0"/>
              <a:t>Venha ter o seu momento de cuidar de você!</a:t>
            </a:r>
            <a:endParaRPr lang="pt-BR" i="1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99792" y="2204864"/>
            <a:ext cx="3362325" cy="2714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oncurso">
  <a:themeElements>
    <a:clrScheme name="Fundição">
      <a:dk1>
        <a:sysClr val="windowText" lastClr="000000"/>
      </a:dk1>
      <a:lt1>
        <a:sysClr val="window" lastClr="FFFFFF"/>
      </a:lt1>
      <a:dk2>
        <a:srgbClr val="676A55"/>
      </a:dk2>
      <a:lt2>
        <a:srgbClr val="EAEBDE"/>
      </a:lt2>
      <a:accent1>
        <a:srgbClr val="72A376"/>
      </a:accent1>
      <a:accent2>
        <a:srgbClr val="B0CCB0"/>
      </a:accent2>
      <a:accent3>
        <a:srgbClr val="A8CDD7"/>
      </a:accent3>
      <a:accent4>
        <a:srgbClr val="C0BEAF"/>
      </a:accent4>
      <a:accent5>
        <a:srgbClr val="CEC597"/>
      </a:accent5>
      <a:accent6>
        <a:srgbClr val="E8B7B7"/>
      </a:accent6>
      <a:hlink>
        <a:srgbClr val="DB5353"/>
      </a:hlink>
      <a:folHlink>
        <a:srgbClr val="903638"/>
      </a:folHlink>
    </a:clrScheme>
    <a:fontScheme name="Concurso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Concurso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75</TotalTime>
  <Words>569</Words>
  <Application>Microsoft Office PowerPoint</Application>
  <PresentationFormat>Apresentação na tela (4:3)</PresentationFormat>
  <Paragraphs>74</Paragraphs>
  <Slides>7</Slides>
  <Notes>7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7</vt:i4>
      </vt:variant>
    </vt:vector>
  </HeadingPairs>
  <TitlesOfParts>
    <vt:vector size="8" baseType="lpstr">
      <vt:lpstr>Concurso</vt:lpstr>
      <vt:lpstr>Bem-vindo ao mundo do All Care</vt:lpstr>
      <vt:lpstr>2 produtos 1 passo de Skin Care!</vt:lpstr>
      <vt:lpstr>Problemas?</vt:lpstr>
      <vt:lpstr>Solução!</vt:lpstr>
      <vt:lpstr>Para quem a All Care é?</vt:lpstr>
      <vt:lpstr>Nosso diferencial</vt:lpstr>
      <vt:lpstr>Venha ter o seu momento de cuidar de você!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Bem-vindo ao mundo do All Care</dc:title>
  <dc:creator>PC</dc:creator>
  <cp:lastModifiedBy>PC</cp:lastModifiedBy>
  <cp:revision>3</cp:revision>
  <dcterms:created xsi:type="dcterms:W3CDTF">2022-05-13T20:10:21Z</dcterms:created>
  <dcterms:modified xsi:type="dcterms:W3CDTF">2022-05-13T23:47:07Z</dcterms:modified>
</cp:coreProperties>
</file>