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64" r:id="rId4"/>
    <p:sldId id="261" r:id="rId5"/>
    <p:sldId id="263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89E24-AC20-4140-ACA7-111B9CA33306}" type="datetimeFigureOut">
              <a:rPr lang="en-US" smtClean="0"/>
              <a:t>6/25/2023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4E925-12EF-4AEC-90C1-32BBC9522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133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000" b="1" dirty="0">
                <a:solidFill>
                  <a:schemeClr val="accent6">
                    <a:lumMod val="75000"/>
                  </a:schemeClr>
                </a:solidFill>
                <a:latin typeface="Rockwell Extra Bold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大家好，我是第三组的许棕堡。 在这第二十一讲里，我学习到</a:t>
            </a:r>
            <a:r>
              <a:rPr lang="zh-CN" altLang="en-US" sz="1000" b="1" dirty="0"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劳动的喜悦是</a:t>
            </a:r>
            <a:br>
              <a:rPr lang="en-US" altLang="zh-CN" sz="1000" b="1" dirty="0"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</a:br>
            <a:r>
              <a:rPr lang="zh-CN" altLang="en-US" sz="1000" b="1" dirty="0"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世上最大的喜悦</a:t>
            </a:r>
            <a:r>
              <a:rPr lang="zh-CN" altLang="en-US" sz="1000" b="1" dirty="0">
                <a:solidFill>
                  <a:schemeClr val="accent6">
                    <a:lumMod val="75000"/>
                  </a:schemeClr>
                </a:solidFill>
                <a:latin typeface="Rockwell Extra Bold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826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>
                <a:latin typeface="Rockwell Extra Bold" pitchFamily="18" charset="0"/>
              </a:rPr>
              <a:t>在这一堂课里，我学习了</a:t>
            </a:r>
            <a:r>
              <a:rPr lang="zh-CN" altLang="en-US" b="1" dirty="0">
                <a:solidFill>
                  <a:schemeClr val="bg1"/>
                </a:solidFill>
                <a:latin typeface="Rockwell Extra Bold" pitchFamily="18" charset="0"/>
              </a:rPr>
              <a:t>无论是哪种形式的工作，都会遇到困难。所以工作确实是有苦的部分。就像很多植物的根是苦的，但是通过这个苦根长出的枝叶，最后结出的果子往往是甜的</a:t>
            </a:r>
            <a:r>
              <a:rPr lang="zh-CN" altLang="en-US" dirty="0">
                <a:solidFill>
                  <a:schemeClr val="bg1"/>
                </a:solidFill>
              </a:rPr>
              <a:t>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08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/>
              <a:t>虽然说每一天一直埋头工作， 生活是索然无味</a:t>
            </a:r>
            <a:r>
              <a:rPr lang="en-US" altLang="zh-CN" sz="1200" dirty="0"/>
              <a:t>, </a:t>
            </a:r>
            <a:r>
              <a:rPr lang="zh-CN" altLang="en-US" sz="1200" dirty="0"/>
              <a:t>但是一想到有一天你的付出会有所回报，这样才会每天有干劲地工作。当然，所谓的回报是指辛苦付出后得到你一直以来想要的东西，还有那满满的成就感和充实感。</a:t>
            </a: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263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认真工作带来的果实，不只是成就感和充实感，它还起到修行的作用，磨炼人格，奠定我们做人的基石。通过工作可以修炼人生，培养人格，让生活更有意义。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441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打个比方，最近我一直找冷藏部门的供应商</a:t>
            </a:r>
            <a:r>
              <a:rPr lang="en-US" altLang="zh-CN" sz="3600" b="1" dirty="0">
                <a:solidFill>
                  <a:schemeClr val="bg1"/>
                </a:solidFill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</a:rPr>
              <a:t>并要求他们来做一些活动</a:t>
            </a:r>
            <a:r>
              <a:rPr lang="en-US" altLang="zh-CN" sz="3600" b="1" dirty="0">
                <a:solidFill>
                  <a:schemeClr val="bg1"/>
                </a:solidFill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</a:rPr>
              <a:t> 还帮忙打广告。看到有结果，心里还真的有一点点成就感。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996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1" dirty="0">
                <a:solidFill>
                  <a:schemeClr val="bg1"/>
                </a:solidFill>
                <a:ea typeface="STZhongsong"/>
              </a:rPr>
              <a:t>通过努力得到的成果是最开心满足的。 也希望自己可以通过努力奋斗， 一步一脚印的去得到我要的</a:t>
            </a:r>
            <a:r>
              <a:rPr lang="en-US" altLang="zh-CN" sz="1200" b="1" dirty="0">
                <a:solidFill>
                  <a:schemeClr val="bg1"/>
                </a:solidFill>
                <a:ea typeface="STZhongsong"/>
              </a:rPr>
              <a:t>GTR</a:t>
            </a:r>
            <a:r>
              <a:rPr lang="zh-CN" altLang="en-US" sz="1200" b="1" dirty="0">
                <a:solidFill>
                  <a:schemeClr val="bg1"/>
                </a:solidFill>
                <a:ea typeface="STZhongsong"/>
              </a:rPr>
              <a:t>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659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dirty="0">
                <a:solidFill>
                  <a:schemeClr val="bg1"/>
                </a:solidFill>
              </a:rPr>
              <a:t>人生的最大快乐，是自己的劳动得到了成果。以上就是我的分享，谢谢大家。</a:t>
            </a:r>
            <a:br>
              <a:rPr lang="en-US" altLang="zh-CN" sz="1200" dirty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4E925-12EF-4AEC-90C1-32BBC9522B1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61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575" y="160338"/>
            <a:ext cx="5743731" cy="3124200"/>
          </a:xfrm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sz="66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en-US" sz="66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讲 </a:t>
            </a:r>
            <a:br>
              <a:rPr lang="en-US" altLang="zh-CN" sz="6000" b="1" dirty="0"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</a:br>
            <a:r>
              <a:rPr lang="zh-CN" altLang="en-US" sz="60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劳动的喜悦是</a:t>
            </a:r>
            <a:br>
              <a:rPr lang="en-US" altLang="zh-CN" sz="60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</a:br>
            <a:r>
              <a:rPr lang="zh-CN" altLang="en-US" sz="6000" b="1" dirty="0">
                <a:solidFill>
                  <a:schemeClr val="bg1"/>
                </a:solidFill>
                <a:latin typeface="STZhongsong" panose="02010600040101010101" pitchFamily="2" charset="-122"/>
                <a:ea typeface="STZhongsong" panose="02010600040101010101" pitchFamily="2" charset="-122"/>
                <a:cs typeface="Times New Roman" panose="02020603050405020304" pitchFamily="18" charset="0"/>
              </a:rPr>
              <a:t>世上最大的喜悦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3074" name="AutoShape 2" descr="https://thumbor.bigedition.com/dolomites/bCFCEHnnGg-8jhtTgM2G9_etTdQ=/800x800/filters:format(webp):quality(80)/granite-web-prod/f9/fc/f9fce5996cc44cf793041353bcd191c4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FE093D-AA83-4DEF-98A6-DF2732E8B1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184" y="3284538"/>
            <a:ext cx="2372416" cy="23812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562600"/>
            <a:ext cx="3581400" cy="1295400"/>
          </a:xfr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2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effectLst>
            <a:softEdge rad="203200"/>
          </a:effectLst>
        </p:spPr>
        <p:txBody>
          <a:bodyPr>
            <a:normAutofit/>
          </a:bodyPr>
          <a:lstStyle/>
          <a:p>
            <a:r>
              <a:rPr lang="zh-CN" altLang="en-US" sz="3900" b="1" dirty="0">
                <a:solidFill>
                  <a:srgbClr val="FF0000"/>
                </a:solidFill>
                <a:latin typeface="Rockwell Extra Bold" pitchFamily="18" charset="0"/>
                <a:ea typeface="STZhongsong" panose="02010600040101010101" pitchFamily="2" charset="-122"/>
                <a:cs typeface="Times New Roman" panose="02020603050405020304" pitchFamily="18" charset="0"/>
              </a:rPr>
              <a:t>第三组</a:t>
            </a:r>
            <a:br>
              <a:rPr lang="en-US" altLang="zh-CN" b="1" dirty="0">
                <a:solidFill>
                  <a:schemeClr val="tx1"/>
                </a:solidFill>
                <a:latin typeface="Tempus Sans ITC" pitchFamily="82" charset="0"/>
                <a:ea typeface="STZhongsong" panose="02010600040101010101" pitchFamily="2" charset="-122"/>
                <a:cs typeface="Times New Roman" panose="02020603050405020304" pitchFamily="18" charset="0"/>
              </a:rPr>
            </a:br>
            <a:r>
              <a:rPr lang="ja-JP" altLang="en-US" b="1" dirty="0">
                <a:solidFill>
                  <a:srgbClr val="002060"/>
                </a:solidFill>
                <a:latin typeface="Tempus Sans ITC" pitchFamily="82" charset="0"/>
                <a:ea typeface="STZhongsong" panose="02010600040101010101" pitchFamily="2" charset="-122"/>
                <a:cs typeface="Times New Roman" panose="02020603050405020304" pitchFamily="18" charset="0"/>
              </a:rPr>
              <a:t>许棕堡</a:t>
            </a:r>
            <a:endParaRPr lang="en-US" dirty="0">
              <a:solidFill>
                <a:srgbClr val="002060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1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32004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just"/>
            <a:r>
              <a:rPr lang="zh-CN" altLang="en-US" b="1" dirty="0">
                <a:solidFill>
                  <a:schemeClr val="bg1"/>
                </a:solidFill>
                <a:latin typeface="Rockwell Extra Bold" pitchFamily="18" charset="0"/>
              </a:rPr>
              <a:t>无论是哪种形式的工作，都会遇到困难。所以工作确实是有苦的部分。就像很多植物的根是苦的，但是通过这个苦根长出的枝叶，最后结出的果子往往是甜的</a:t>
            </a:r>
            <a:r>
              <a:rPr lang="zh-CN" altLang="en-US" dirty="0">
                <a:solidFill>
                  <a:schemeClr val="bg1"/>
                </a:solidFill>
              </a:rPr>
              <a:t>。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0328A-B02B-4F2A-BB3E-7B61FB5FA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28956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>
                <a:solidFill>
                  <a:schemeClr val="bg1"/>
                </a:solidFill>
              </a:rPr>
              <a:t>虽然说每一天一直埋头工作， 生活是索然无味</a:t>
            </a:r>
            <a:r>
              <a:rPr lang="en-US" altLang="zh-CN" sz="4000" b="1" dirty="0">
                <a:solidFill>
                  <a:schemeClr val="bg1"/>
                </a:solidFill>
              </a:rPr>
              <a:t>, </a:t>
            </a:r>
            <a:r>
              <a:rPr lang="zh-CN" altLang="en-US" sz="4000" b="1" dirty="0">
                <a:solidFill>
                  <a:schemeClr val="bg1"/>
                </a:solidFill>
              </a:rPr>
              <a:t>但是一想到有一天你的付出会有所回报，这样才会每天有干劲地工作。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18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04800"/>
            <a:ext cx="5943600" cy="4114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l"/>
            <a:r>
              <a:rPr lang="zh-CN" altLang="en-US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认真工作带来的果实，不只是成就感和充实感，它还起到修行的作用，磨炼人格，奠定我们做人的基石。</a:t>
            </a:r>
            <a:br>
              <a:rPr lang="en-US" altLang="zh-CN" sz="3800" b="1" dirty="0">
                <a:ea typeface="STZhongsong"/>
              </a:rPr>
            </a:br>
            <a:endParaRPr lang="en-US" sz="3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8C48B24-F1E7-4491-95E6-E5191CEB9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31616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打个比方，最近我一直找冷藏部门的供应商</a:t>
            </a:r>
            <a:r>
              <a:rPr lang="en-US" altLang="zh-CN" b="1" dirty="0">
                <a:solidFill>
                  <a:schemeClr val="bg1"/>
                </a:solidFill>
              </a:rPr>
              <a:t>,</a:t>
            </a:r>
            <a:r>
              <a:rPr lang="zh-CN" altLang="en-US" b="1" dirty="0">
                <a:solidFill>
                  <a:schemeClr val="bg1"/>
                </a:solidFill>
              </a:rPr>
              <a:t>并要求他们来做一些活动</a:t>
            </a:r>
            <a:r>
              <a:rPr lang="en-US" altLang="zh-CN" b="1" dirty="0">
                <a:solidFill>
                  <a:schemeClr val="bg1"/>
                </a:solidFill>
              </a:rPr>
              <a:t>,</a:t>
            </a:r>
            <a:r>
              <a:rPr lang="zh-CN" altLang="en-US" b="1" dirty="0">
                <a:solidFill>
                  <a:schemeClr val="bg1"/>
                </a:solidFill>
              </a:rPr>
              <a:t> 还帮忙打广告。看到有结果，心里还真的有一点点成就感。</a:t>
            </a:r>
            <a:r>
              <a:rPr lang="zh-CN" altLang="en-US" dirty="0"/>
              <a:t>。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9D8B9D-9639-4FB5-B9BD-BA8C0F6D39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04" y="2481053"/>
            <a:ext cx="2117827" cy="35738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143188-3752-4CFD-B335-ECDE7CE3EA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1" y="2464814"/>
            <a:ext cx="1996183" cy="31611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38C126E-D977-4DCC-9E2C-B59804FB92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23" y="3429000"/>
            <a:ext cx="1911970" cy="33685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B57609F-25AD-4814-9EB4-A5A66189D8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971" y="2481053"/>
            <a:ext cx="2117827" cy="3368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8B5A64-7BD4-44D0-A8B6-58A102CD27D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724" y="3511054"/>
            <a:ext cx="2183327" cy="336856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58200" cy="16764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ea typeface="STZhongsong"/>
              </a:rPr>
              <a:t>通过努力得到的成果是最开心满足的。 也希望自己可以通过努力奋斗， 一步一脚印的去得到我要的</a:t>
            </a:r>
            <a:r>
              <a:rPr lang="en-US" altLang="zh-CN" sz="3600" b="1" dirty="0">
                <a:solidFill>
                  <a:schemeClr val="bg1"/>
                </a:solidFill>
                <a:ea typeface="STZhongsong"/>
              </a:rPr>
              <a:t>GTR</a:t>
            </a:r>
            <a:r>
              <a:rPr lang="zh-CN" altLang="en-US" sz="3600" b="1" dirty="0">
                <a:solidFill>
                  <a:schemeClr val="bg1"/>
                </a:solidFill>
                <a:ea typeface="STZhongsong"/>
              </a:rPr>
              <a:t>。</a:t>
            </a:r>
            <a:endParaRPr lang="en-US" sz="3600" b="1" dirty="0">
              <a:solidFill>
                <a:schemeClr val="bg1"/>
              </a:solidFill>
              <a:ea typeface="STZhongsong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0AEA35-B37F-4BEF-9105-0915B28B37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99085"/>
            <a:ext cx="4967288" cy="19869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44" y="2286000"/>
            <a:ext cx="9296400" cy="668311"/>
          </a:xfrm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zh-CN" altLang="en-US" sz="3400" b="1" dirty="0">
                <a:solidFill>
                  <a:schemeClr val="bg1"/>
                </a:solidFill>
              </a:rPr>
              <a:t>人生的最大快乐，是自己的劳动得到了成果</a:t>
            </a:r>
            <a:r>
              <a:rPr lang="zh-CN" altLang="en-US" sz="3600" dirty="0">
                <a:solidFill>
                  <a:schemeClr val="bg1"/>
                </a:solidFill>
              </a:rPr>
              <a:t>。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7E549A-7226-4DFA-ADCC-E154E2A775A3}"/>
              </a:ext>
            </a:extLst>
          </p:cNvPr>
          <p:cNvSpPr txBox="1">
            <a:spLocks/>
          </p:cNvSpPr>
          <p:nvPr/>
        </p:nvSpPr>
        <p:spPr>
          <a:xfrm>
            <a:off x="6781800" y="5466772"/>
            <a:ext cx="2012156" cy="1071078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400" b="1" dirty="0">
                <a:solidFill>
                  <a:schemeClr val="bg1"/>
                </a:solidFill>
              </a:rPr>
              <a:t>谢谢 </a:t>
            </a:r>
            <a:r>
              <a:rPr lang="en-US" altLang="ja-JP" sz="5400" b="1" dirty="0">
                <a:solidFill>
                  <a:schemeClr val="bg1"/>
                </a:solidFill>
              </a:rPr>
              <a:t>‼️</a:t>
            </a:r>
            <a:endParaRPr lang="en-US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753</Words>
  <Application>Microsoft Office PowerPoint</Application>
  <PresentationFormat>On-screen Show (4:3)</PresentationFormat>
  <Paragraphs>23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STZhongsong</vt:lpstr>
      <vt:lpstr>Arial</vt:lpstr>
      <vt:lpstr>Calibri</vt:lpstr>
      <vt:lpstr>Rockwell Extra Bold</vt:lpstr>
      <vt:lpstr>Tempus Sans ITC</vt:lpstr>
      <vt:lpstr>Office Theme</vt:lpstr>
      <vt:lpstr>第21讲  劳动的喜悦是 世上最大的喜悦</vt:lpstr>
      <vt:lpstr>无论是哪种形式的工作，都会遇到困难。所以工作确实是有苦的部分。就像很多植物的根是苦的，但是通过这个苦根长出的枝叶，最后结出的果子往往是甜的。</vt:lpstr>
      <vt:lpstr>PowerPoint Presentation</vt:lpstr>
      <vt:lpstr>认真工作带来的果实，不只是成就感和充实感，它还起到修行的作用，磨炼人格，奠定我们做人的基石。 </vt:lpstr>
      <vt:lpstr>打个比方，最近我一直找冷藏部门的供应商,并要求他们来做一些活动, 还帮忙打广告。看到有结果，心里还真的有一点点成就感。。</vt:lpstr>
      <vt:lpstr>通过努力得到的成果是最开心满足的。 也希望自己可以通过努力奋斗， 一步一脚印的去得到我要的GTR。</vt:lpstr>
      <vt:lpstr>人生的最大快乐，是自己的劳动得到了成果。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EXEC 59</dc:creator>
  <cp:lastModifiedBy>Admin</cp:lastModifiedBy>
  <cp:revision>21</cp:revision>
  <dcterms:created xsi:type="dcterms:W3CDTF">2006-08-16T00:00:00Z</dcterms:created>
  <dcterms:modified xsi:type="dcterms:W3CDTF">2023-06-25T17:20:33Z</dcterms:modified>
</cp:coreProperties>
</file>