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9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92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92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293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446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84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98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09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19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101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774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790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3445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683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0440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8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2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818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accent5"/>
            </a:gs>
            <a:gs pos="85000">
              <a:srgbClr val="0070C0"/>
            </a:gs>
            <a:gs pos="57000">
              <a:schemeClr val="accent5">
                <a:lumMod val="75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B2CAA2-ACE2-4675-97C0-EE841C4CC3AB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198018-73DF-4E2A-94F0-0FC47CD7B3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515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e 69">
            <a:extLst>
              <a:ext uri="{FF2B5EF4-FFF2-40B4-BE49-F238E27FC236}">
                <a16:creationId xmlns:a16="http://schemas.microsoft.com/office/drawing/2014/main" id="{D7CAEE12-7F09-0655-E1FF-2EC6F564F590}"/>
              </a:ext>
            </a:extLst>
          </p:cNvPr>
          <p:cNvGrpSpPr/>
          <p:nvPr/>
        </p:nvGrpSpPr>
        <p:grpSpPr>
          <a:xfrm>
            <a:off x="244444" y="840527"/>
            <a:ext cx="3920150" cy="5687022"/>
            <a:chOff x="244444" y="840527"/>
            <a:chExt cx="3920150" cy="5687022"/>
          </a:xfrm>
        </p:grpSpPr>
        <p:grpSp>
          <p:nvGrpSpPr>
            <p:cNvPr id="68" name="Groupe 67">
              <a:extLst>
                <a:ext uri="{FF2B5EF4-FFF2-40B4-BE49-F238E27FC236}">
                  <a16:creationId xmlns:a16="http://schemas.microsoft.com/office/drawing/2014/main" id="{B62A4DE4-7BE1-18A2-D117-A2DB15D9DEAD}"/>
                </a:ext>
              </a:extLst>
            </p:cNvPr>
            <p:cNvGrpSpPr/>
            <p:nvPr/>
          </p:nvGrpSpPr>
          <p:grpSpPr>
            <a:xfrm>
              <a:off x="244444" y="840527"/>
              <a:ext cx="3920150" cy="5687022"/>
              <a:chOff x="232086" y="1836408"/>
              <a:chExt cx="2828925" cy="4591200"/>
            </a:xfrm>
          </p:grpSpPr>
          <p:grpSp>
            <p:nvGrpSpPr>
              <p:cNvPr id="65" name="Groupe 64">
                <a:extLst>
                  <a:ext uri="{FF2B5EF4-FFF2-40B4-BE49-F238E27FC236}">
                    <a16:creationId xmlns:a16="http://schemas.microsoft.com/office/drawing/2014/main" id="{A31AB72D-4455-FFC1-F62C-49EDFE3C9722}"/>
                  </a:ext>
                </a:extLst>
              </p:cNvPr>
              <p:cNvGrpSpPr/>
              <p:nvPr/>
            </p:nvGrpSpPr>
            <p:grpSpPr>
              <a:xfrm>
                <a:off x="232086" y="1836408"/>
                <a:ext cx="2828925" cy="4591200"/>
                <a:chOff x="232086" y="1836408"/>
                <a:chExt cx="2828925" cy="4591200"/>
              </a:xfrm>
            </p:grpSpPr>
            <p:pic>
              <p:nvPicPr>
                <p:cNvPr id="26" name="Graphique 25" descr="Femme pointant sur le côté">
                  <a:extLst>
                    <a:ext uri="{FF2B5EF4-FFF2-40B4-BE49-F238E27FC236}">
                      <a16:creationId xmlns:a16="http://schemas.microsoft.com/office/drawing/2014/main" id="{144C9EBF-4291-55F4-1072-25943069180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2086" y="2598558"/>
                  <a:ext cx="2828925" cy="3829050"/>
                </a:xfrm>
                <a:prstGeom prst="rect">
                  <a:avLst/>
                </a:prstGeom>
              </p:spPr>
            </p:pic>
            <p:pic>
              <p:nvPicPr>
                <p:cNvPr id="64" name="Graphique 63" descr="Femme avec ruban sur les cheveux">
                  <a:extLst>
                    <a:ext uri="{FF2B5EF4-FFF2-40B4-BE49-F238E27FC236}">
                      <a16:creationId xmlns:a16="http://schemas.microsoft.com/office/drawing/2014/main" id="{5AB8CEDD-6048-4443-51D9-7AED02D4CC6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rcRect l="13434" t="-1340" r="40326" b="81755"/>
                <a:stretch/>
              </p:blipFill>
              <p:spPr>
                <a:xfrm>
                  <a:off x="840457" y="1836408"/>
                  <a:ext cx="1195731" cy="959841"/>
                </a:xfrm>
                <a:prstGeom prst="rect">
                  <a:avLst/>
                </a:prstGeom>
              </p:spPr>
            </p:pic>
          </p:grpSp>
          <p:sp>
            <p:nvSpPr>
              <p:cNvPr id="66" name="Forme libre : forme 65">
                <a:extLst>
                  <a:ext uri="{FF2B5EF4-FFF2-40B4-BE49-F238E27FC236}">
                    <a16:creationId xmlns:a16="http://schemas.microsoft.com/office/drawing/2014/main" id="{244E60A4-505D-F416-CB1C-4E561C4B8D9F}"/>
                  </a:ext>
                </a:extLst>
              </p:cNvPr>
              <p:cNvSpPr/>
              <p:nvPr/>
            </p:nvSpPr>
            <p:spPr>
              <a:xfrm>
                <a:off x="1453206" y="2634558"/>
                <a:ext cx="241038" cy="81482"/>
              </a:xfrm>
              <a:custGeom>
                <a:avLst/>
                <a:gdLst>
                  <a:gd name="connsiteX0" fmla="*/ 49669 w 241038"/>
                  <a:gd name="connsiteY0" fmla="*/ 27161 h 81482"/>
                  <a:gd name="connsiteX1" fmla="*/ 94937 w 241038"/>
                  <a:gd name="connsiteY1" fmla="*/ 45268 h 81482"/>
                  <a:gd name="connsiteX2" fmla="*/ 122097 w 241038"/>
                  <a:gd name="connsiteY2" fmla="*/ 63375 h 81482"/>
                  <a:gd name="connsiteX3" fmla="*/ 158311 w 241038"/>
                  <a:gd name="connsiteY3" fmla="*/ 81482 h 81482"/>
                  <a:gd name="connsiteX4" fmla="*/ 239792 w 241038"/>
                  <a:gd name="connsiteY4" fmla="*/ 36214 h 81482"/>
                  <a:gd name="connsiteX5" fmla="*/ 230739 w 241038"/>
                  <a:gd name="connsiteY5" fmla="*/ 0 h 81482"/>
                  <a:gd name="connsiteX6" fmla="*/ 67776 w 241038"/>
                  <a:gd name="connsiteY6" fmla="*/ 9054 h 81482"/>
                  <a:gd name="connsiteX7" fmla="*/ 49669 w 241038"/>
                  <a:gd name="connsiteY7" fmla="*/ 27161 h 81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1038" h="81482">
                    <a:moveTo>
                      <a:pt x="49669" y="27161"/>
                    </a:moveTo>
                    <a:cubicBezTo>
                      <a:pt x="54196" y="33197"/>
                      <a:pt x="80401" y="38000"/>
                      <a:pt x="94937" y="45268"/>
                    </a:cubicBezTo>
                    <a:cubicBezTo>
                      <a:pt x="104669" y="50134"/>
                      <a:pt x="112650" y="57977"/>
                      <a:pt x="122097" y="63375"/>
                    </a:cubicBezTo>
                    <a:cubicBezTo>
                      <a:pt x="133815" y="70071"/>
                      <a:pt x="146240" y="75446"/>
                      <a:pt x="158311" y="81482"/>
                    </a:cubicBezTo>
                    <a:cubicBezTo>
                      <a:pt x="174179" y="75135"/>
                      <a:pt x="230882" y="57004"/>
                      <a:pt x="239792" y="36214"/>
                    </a:cubicBezTo>
                    <a:cubicBezTo>
                      <a:pt x="244694" y="24777"/>
                      <a:pt x="233757" y="12071"/>
                      <a:pt x="230739" y="0"/>
                    </a:cubicBezTo>
                    <a:cubicBezTo>
                      <a:pt x="176418" y="3018"/>
                      <a:pt x="121634" y="1360"/>
                      <a:pt x="67776" y="9054"/>
                    </a:cubicBezTo>
                    <a:cubicBezTo>
                      <a:pt x="-70689" y="28835"/>
                      <a:pt x="45142" y="21125"/>
                      <a:pt x="49669" y="2716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9" name="Ellipse 68" descr="%%MAGICMOUTH% %%FEMALE%Bienvenue au Comité d'Ille-et-Vilaine de la Ligue contre le cancer! Vous souhaitez devenir bénévole ? Suivez-moi!">
              <a:extLst>
                <a:ext uri="{FF2B5EF4-FFF2-40B4-BE49-F238E27FC236}">
                  <a16:creationId xmlns:a16="http://schemas.microsoft.com/office/drawing/2014/main" id="{070AFD65-9F29-1FA2-0CF6-93222A3247F8}"/>
                </a:ext>
              </a:extLst>
            </p:cNvPr>
            <p:cNvSpPr/>
            <p:nvPr/>
          </p:nvSpPr>
          <p:spPr>
            <a:xfrm>
              <a:off x="2052415" y="1857269"/>
              <a:ext cx="188316" cy="10093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79904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58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Secteur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Bénédicte Pfiffelmann</dc:creator>
  <cp:lastModifiedBy>Bénédicte Pfiffelmann</cp:lastModifiedBy>
  <cp:revision>4</cp:revision>
  <dcterms:created xsi:type="dcterms:W3CDTF">2024-07-09T08:24:40Z</dcterms:created>
  <dcterms:modified xsi:type="dcterms:W3CDTF">2024-07-09T09:34:18Z</dcterms:modified>
</cp:coreProperties>
</file>