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60" r:id="rId4"/>
    <p:sldId id="261" r:id="rId5"/>
    <p:sldId id="262" r:id="rId6"/>
    <p:sldId id="263" r:id="rId7"/>
    <p:sldId id="264" r:id="rId8"/>
    <p:sldId id="265" r:id="rId9"/>
    <p:sldId id="266" r:id="rId10"/>
    <p:sldId id="267"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72754" autoAdjust="0"/>
  </p:normalViewPr>
  <p:slideViewPr>
    <p:cSldViewPr>
      <p:cViewPr varScale="1">
        <p:scale>
          <a:sx n="78" d="100"/>
          <a:sy n="78" d="100"/>
        </p:scale>
        <p:origin x="-570"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E5FFDD-B6D4-4148-9DFF-ACDA87701BDB}" type="datetimeFigureOut">
              <a:rPr lang="en-US" smtClean="0"/>
              <a:t>6/19/2022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DAA7FF-A3ED-4055-A2C2-BE25A856C5E8}"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AA7FF-A3ED-4055-A2C2-BE25A856C5E8}" type="slidenum">
              <a:rPr lang="en-US" smtClean="0"/>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44F9D3-C68D-4228-8AD6-5A5644FFD04E}"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44F9D3-C68D-4228-8AD6-5A5644FFD04E}"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44F9D3-C68D-4228-8AD6-5A5644FFD04E}"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D44F9D3-C68D-4228-8AD6-5A5644FFD04E}"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D44F9D3-C68D-4228-8AD6-5A5644FFD04E}" type="datetimeFigureOut">
              <a:rPr lang="en-US" smtClean="0"/>
              <a:t>6/19/2022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D44F9D3-C68D-4228-8AD6-5A5644FFD04E}" type="datetimeFigureOut">
              <a:rPr lang="en-US" smtClean="0"/>
              <a:t>6/19/2022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44F9D3-C68D-4228-8AD6-5A5644FFD04E}" type="datetimeFigureOut">
              <a:rPr lang="en-US" smtClean="0"/>
              <a:t>6/19/2022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44F9D3-C68D-4228-8AD6-5A5644FFD04E}"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44F9D3-C68D-4228-8AD6-5A5644FFD04E}"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44F9D3-C68D-4228-8AD6-5A5644FFD04E}"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44F9D3-C68D-4228-8AD6-5A5644FFD04E}"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F81393-00D9-4A81-B280-E259939CCF1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44F9D3-C68D-4228-8AD6-5A5644FFD04E}" type="datetimeFigureOut">
              <a:rPr lang="en-US" smtClean="0"/>
              <a:t>6/19/2022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F81393-00D9-4A81-B280-E259939CCF1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069975"/>
          </a:xfrm>
        </p:spPr>
        <p:txBody>
          <a:bodyPr/>
          <a:lstStyle/>
          <a:p>
            <a:r>
              <a:rPr lang="en-US" dirty="0" err="1" smtClean="0"/>
              <a:t>Taguig</a:t>
            </a:r>
            <a:r>
              <a:rPr lang="en-US" dirty="0" smtClean="0"/>
              <a:t> City</a:t>
            </a:r>
            <a:endParaRPr lang="en-US" dirty="0"/>
          </a:p>
        </p:txBody>
      </p:sp>
      <p:sp>
        <p:nvSpPr>
          <p:cNvPr id="3" name="Subtitle 2"/>
          <p:cNvSpPr>
            <a:spLocks noGrp="1"/>
          </p:cNvSpPr>
          <p:nvPr>
            <p:ph type="subTitle" idx="1"/>
          </p:nvPr>
        </p:nvSpPr>
        <p:spPr/>
        <p:txBody>
          <a:bodyPr/>
          <a:lstStyle/>
          <a:p>
            <a:r>
              <a:rPr lang="en-US" dirty="0" smtClean="0"/>
              <a:t>Pre-Owned House </a:t>
            </a:r>
          </a:p>
          <a:p>
            <a:r>
              <a:rPr lang="en-US" dirty="0" smtClean="0"/>
              <a:t>3-sty corner lot</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400" dirty="0" smtClean="0"/>
              <a:t>Pre-owned, concrete, three-storey house in a corner lot</a:t>
            </a:r>
            <a:endParaRPr lang="en-US" sz="1400" dirty="0"/>
          </a:p>
        </p:txBody>
      </p:sp>
      <p:sp>
        <p:nvSpPr>
          <p:cNvPr id="4" name="Text Placeholder 3"/>
          <p:cNvSpPr>
            <a:spLocks noGrp="1"/>
          </p:cNvSpPr>
          <p:nvPr>
            <p:ph type="body" sz="half" idx="2"/>
          </p:nvPr>
        </p:nvSpPr>
        <p:spPr>
          <a:xfrm>
            <a:off x="457200" y="1435100"/>
            <a:ext cx="3886200" cy="4691063"/>
          </a:xfrm>
        </p:spPr>
        <p:txBody>
          <a:bodyPr/>
          <a:lstStyle/>
          <a:p>
            <a:endParaRPr lang="en-US" dirty="0" smtClean="0"/>
          </a:p>
          <a:p>
            <a:r>
              <a:rPr lang="en-US" sz="1200" dirty="0" smtClean="0"/>
              <a:t>The structure is of CWB, durable enough with strong foundation too. </a:t>
            </a:r>
          </a:p>
          <a:p>
            <a:endParaRPr lang="en-US" sz="1200" dirty="0" smtClean="0"/>
          </a:p>
          <a:p>
            <a:r>
              <a:rPr lang="en-US" sz="1200" b="1" dirty="0" smtClean="0"/>
              <a:t>Ground floor </a:t>
            </a:r>
            <a:r>
              <a:rPr lang="en-US" sz="1200" dirty="0" smtClean="0"/>
              <a:t>– living / living areas, kitchen with shelves, bathroom, ceramic tiled flooring.</a:t>
            </a:r>
          </a:p>
          <a:p>
            <a:endParaRPr lang="en-US" sz="1200" dirty="0"/>
          </a:p>
          <a:p>
            <a:r>
              <a:rPr lang="en-US" sz="1200" b="1" dirty="0" smtClean="0"/>
              <a:t>Second floor </a:t>
            </a:r>
            <a:r>
              <a:rPr lang="en-US" sz="1200" dirty="0" smtClean="0"/>
              <a:t>– bedroom with cabinet, bathroom, extra space for sofa bed and storage.</a:t>
            </a:r>
          </a:p>
          <a:p>
            <a:endParaRPr lang="en-US" sz="1200" dirty="0"/>
          </a:p>
          <a:p>
            <a:r>
              <a:rPr lang="en-US" sz="1200" b="1" dirty="0" smtClean="0"/>
              <a:t>Third floor </a:t>
            </a:r>
            <a:r>
              <a:rPr lang="en-US" sz="1200" dirty="0" smtClean="0"/>
              <a:t>– bedroom with cabinet, bathroom, extra space for sofa bed and storage, balcony for potted garden, drying / washing area, viewing deck </a:t>
            </a:r>
          </a:p>
          <a:p>
            <a:endParaRPr lang="en-US" sz="1200" dirty="0"/>
          </a:p>
          <a:p>
            <a:r>
              <a:rPr lang="en-US" sz="1200" dirty="0" smtClean="0"/>
              <a:t>The location is in Upper </a:t>
            </a:r>
            <a:r>
              <a:rPr lang="en-US" sz="1200" dirty="0" err="1" smtClean="0"/>
              <a:t>Bicutan</a:t>
            </a:r>
            <a:r>
              <a:rPr lang="en-US" sz="1200" dirty="0" smtClean="0"/>
              <a:t>, a high-elevated area of </a:t>
            </a:r>
            <a:r>
              <a:rPr lang="en-US" sz="1200" dirty="0" err="1" smtClean="0"/>
              <a:t>Taguig</a:t>
            </a:r>
            <a:r>
              <a:rPr lang="en-US" sz="1200" dirty="0" smtClean="0"/>
              <a:t> City.  Lots here are not big cut, economy size and maximized vertically, thus this property is a three storey house.    No association dues, with street lights, gutters, </a:t>
            </a:r>
            <a:r>
              <a:rPr lang="en-US" sz="1200" dirty="0" err="1" smtClean="0"/>
              <a:t>barangay</a:t>
            </a:r>
            <a:r>
              <a:rPr lang="en-US" sz="1200" dirty="0" smtClean="0"/>
              <a:t> CCTV, and  utilities.  Near market, schools and with public transportation.  </a:t>
            </a:r>
          </a:p>
          <a:p>
            <a:endParaRPr lang="en-US" sz="1200" dirty="0"/>
          </a:p>
          <a:p>
            <a:endParaRPr lang="en-US" dirty="0"/>
          </a:p>
        </p:txBody>
      </p:sp>
      <p:pic>
        <p:nvPicPr>
          <p:cNvPr id="3074" name="Picture 2" descr="F:\BACKUP ADIE\ELLEN Folder\Properties -  Brokerage\Taguig- Luna\pictures\IMG20210627095901 - Copy.jpg"/>
          <p:cNvPicPr>
            <a:picLocks noGrp="1" noChangeAspect="1" noChangeArrowheads="1"/>
          </p:cNvPicPr>
          <p:nvPr>
            <p:ph idx="1"/>
          </p:nvPr>
        </p:nvPicPr>
        <p:blipFill>
          <a:blip r:embed="rId2"/>
          <a:srcRect/>
          <a:stretch>
            <a:fillRect/>
          </a:stretch>
        </p:blipFill>
        <p:spPr bwMode="auto">
          <a:xfrm>
            <a:off x="4876800" y="304800"/>
            <a:ext cx="3581400" cy="635635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Ground floor</a:t>
            </a:r>
            <a:endParaRPr lang="en-US" dirty="0"/>
          </a:p>
        </p:txBody>
      </p:sp>
      <p:sp>
        <p:nvSpPr>
          <p:cNvPr id="4" name="Text Placeholder 3"/>
          <p:cNvSpPr>
            <a:spLocks noGrp="1"/>
          </p:cNvSpPr>
          <p:nvPr>
            <p:ph type="body" sz="half" idx="2"/>
          </p:nvPr>
        </p:nvSpPr>
        <p:spPr/>
        <p:txBody>
          <a:bodyPr/>
          <a:lstStyle/>
          <a:p>
            <a:endParaRPr lang="en-US" dirty="0" smtClean="0"/>
          </a:p>
          <a:p>
            <a:endParaRPr lang="en-US" dirty="0"/>
          </a:p>
          <a:p>
            <a:r>
              <a:rPr lang="en-US" dirty="0" smtClean="0"/>
              <a:t>Spacious living area with bathroom,  dining and kitchen.  </a:t>
            </a:r>
          </a:p>
          <a:p>
            <a:endParaRPr lang="en-US" dirty="0"/>
          </a:p>
          <a:p>
            <a:r>
              <a:rPr lang="en-US" dirty="0" smtClean="0"/>
              <a:t>The ground floor is simply ventilated with windows in front and kitchen side.  .</a:t>
            </a:r>
            <a:endParaRPr lang="en-US" dirty="0"/>
          </a:p>
        </p:txBody>
      </p:sp>
      <p:pic>
        <p:nvPicPr>
          <p:cNvPr id="4098" name="Picture 2" descr="F:\BACKUP ADIE\ELLEN Folder\Properties -  Brokerage\Taguig- Luna\pictures\ground sala.jpg"/>
          <p:cNvPicPr>
            <a:picLocks noGrp="1" noChangeAspect="1" noChangeArrowheads="1"/>
          </p:cNvPicPr>
          <p:nvPr>
            <p:ph idx="1"/>
          </p:nvPr>
        </p:nvPicPr>
        <p:blipFill>
          <a:blip r:embed="rId3" cstate="print"/>
          <a:srcRect/>
          <a:stretch>
            <a:fillRect/>
          </a:stretch>
        </p:blipFill>
        <p:spPr bwMode="auto">
          <a:xfrm>
            <a:off x="3575050" y="304800"/>
            <a:ext cx="5111750" cy="2667000"/>
          </a:xfrm>
          <a:prstGeom prst="rect">
            <a:avLst/>
          </a:prstGeom>
          <a:noFill/>
        </p:spPr>
      </p:pic>
      <p:pic>
        <p:nvPicPr>
          <p:cNvPr id="4099" name="Picture 3" descr="F:\BACKUP ADIE\ELLEN Folder\Properties -  Brokerage\Taguig- Luna\pictures\kitchen.jpeg"/>
          <p:cNvPicPr>
            <a:picLocks noChangeAspect="1" noChangeArrowheads="1"/>
          </p:cNvPicPr>
          <p:nvPr/>
        </p:nvPicPr>
        <p:blipFill>
          <a:blip r:embed="rId4"/>
          <a:srcRect/>
          <a:stretch>
            <a:fillRect/>
          </a:stretch>
        </p:blipFill>
        <p:spPr bwMode="auto">
          <a:xfrm>
            <a:off x="3429000" y="3200400"/>
            <a:ext cx="5257800" cy="32766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200" b="0" dirty="0" smtClean="0"/>
              <a:t>Cemented stairways to the second floor</a:t>
            </a:r>
            <a:endParaRPr lang="en-US" sz="1200" b="0" dirty="0"/>
          </a:p>
        </p:txBody>
      </p:sp>
      <p:sp>
        <p:nvSpPr>
          <p:cNvPr id="4" name="Text Placeholder 3"/>
          <p:cNvSpPr>
            <a:spLocks noGrp="1"/>
          </p:cNvSpPr>
          <p:nvPr>
            <p:ph type="body" sz="half" idx="2"/>
          </p:nvPr>
        </p:nvSpPr>
        <p:spPr/>
        <p:txBody>
          <a:bodyPr/>
          <a:lstStyle/>
          <a:p>
            <a:endParaRPr lang="en-US" dirty="0" smtClean="0"/>
          </a:p>
          <a:p>
            <a:r>
              <a:rPr lang="en-US" dirty="0"/>
              <a:t> </a:t>
            </a:r>
            <a:r>
              <a:rPr lang="en-US" sz="1200" dirty="0" smtClean="0"/>
              <a:t>Second floor  is provided with big cabinet outside the bedrooms.  </a:t>
            </a:r>
            <a:endParaRPr lang="en-US" sz="1200" dirty="0"/>
          </a:p>
        </p:txBody>
      </p:sp>
      <p:pic>
        <p:nvPicPr>
          <p:cNvPr id="5122" name="Picture 2" descr="F:\BACKUP ADIE\ELLEN Folder\Properties -  Brokerage\Taguig- Luna\pictures\stairwell to 2F.jpg"/>
          <p:cNvPicPr>
            <a:picLocks noGrp="1" noChangeAspect="1" noChangeArrowheads="1"/>
          </p:cNvPicPr>
          <p:nvPr>
            <p:ph idx="1"/>
          </p:nvPr>
        </p:nvPicPr>
        <p:blipFill>
          <a:blip r:embed="rId3"/>
          <a:srcRect/>
          <a:stretch>
            <a:fillRect/>
          </a:stretch>
        </p:blipFill>
        <p:spPr bwMode="auto">
          <a:xfrm>
            <a:off x="3575050" y="457200"/>
            <a:ext cx="5111750" cy="2667000"/>
          </a:xfrm>
          <a:prstGeom prst="rect">
            <a:avLst/>
          </a:prstGeom>
          <a:noFill/>
        </p:spPr>
      </p:pic>
      <p:pic>
        <p:nvPicPr>
          <p:cNvPr id="5123" name="Picture 3" descr="F:\BACKUP ADIE\ELLEN Folder\Properties -  Brokerage\Taguig- Luna\pictures\received_360017352346168.jpeg"/>
          <p:cNvPicPr>
            <a:picLocks noChangeAspect="1" noChangeArrowheads="1"/>
          </p:cNvPicPr>
          <p:nvPr/>
        </p:nvPicPr>
        <p:blipFill>
          <a:blip r:embed="rId4"/>
          <a:srcRect/>
          <a:stretch>
            <a:fillRect/>
          </a:stretch>
        </p:blipFill>
        <p:spPr bwMode="auto">
          <a:xfrm>
            <a:off x="685800" y="3200400"/>
            <a:ext cx="8077200" cy="33528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200" dirty="0" smtClean="0"/>
              <a:t>The bedroom on the second floor  has a wardrobe cabinet.  It is  furnished in the picture </a:t>
            </a:r>
            <a:r>
              <a:rPr lang="en-US" sz="1200" dirty="0" err="1" smtClean="0"/>
              <a:t>ubt</a:t>
            </a:r>
            <a:r>
              <a:rPr lang="en-US" sz="1200" dirty="0" smtClean="0"/>
              <a:t> will be sold unfurnished. </a:t>
            </a:r>
            <a:endParaRPr lang="en-US" sz="1200" dirty="0"/>
          </a:p>
        </p:txBody>
      </p:sp>
      <p:sp>
        <p:nvSpPr>
          <p:cNvPr id="4" name="Text Placeholder 3"/>
          <p:cNvSpPr>
            <a:spLocks noGrp="1"/>
          </p:cNvSpPr>
          <p:nvPr>
            <p:ph type="body" sz="half" idx="2"/>
          </p:nvPr>
        </p:nvSpPr>
        <p:spPr>
          <a:xfrm>
            <a:off x="457200" y="2514600"/>
            <a:ext cx="3008313" cy="3611563"/>
          </a:xfrm>
        </p:spPr>
        <p:txBody>
          <a:bodyPr/>
          <a:lstStyle/>
          <a:p>
            <a:r>
              <a:rPr lang="en-US" dirty="0" smtClean="0"/>
              <a:t>A bathroom is available just very close across the bedroom.  </a:t>
            </a:r>
          </a:p>
          <a:p>
            <a:endParaRPr lang="en-US" dirty="0"/>
          </a:p>
          <a:p>
            <a:r>
              <a:rPr lang="en-US" dirty="0" smtClean="0"/>
              <a:t>The stairs on the left leads to the third floor,</a:t>
            </a:r>
            <a:endParaRPr lang="en-US" dirty="0"/>
          </a:p>
        </p:txBody>
      </p:sp>
      <p:pic>
        <p:nvPicPr>
          <p:cNvPr id="6146" name="Picture 2" descr="F:\BACKUP ADIE\ELLEN Folder\Properties -  Brokerage\Taguig- Luna\pictures\BR 2nd.jpeg"/>
          <p:cNvPicPr>
            <a:picLocks noGrp="1" noChangeAspect="1" noChangeArrowheads="1"/>
          </p:cNvPicPr>
          <p:nvPr>
            <p:ph idx="1"/>
          </p:nvPr>
        </p:nvPicPr>
        <p:blipFill>
          <a:blip r:embed="rId3"/>
          <a:srcRect/>
          <a:stretch>
            <a:fillRect/>
          </a:stretch>
        </p:blipFill>
        <p:spPr bwMode="auto">
          <a:xfrm>
            <a:off x="3581400" y="228600"/>
            <a:ext cx="5257800" cy="3536950"/>
          </a:xfrm>
          <a:prstGeom prst="rect">
            <a:avLst/>
          </a:prstGeom>
          <a:noFill/>
        </p:spPr>
      </p:pic>
      <p:pic>
        <p:nvPicPr>
          <p:cNvPr id="6147" name="Picture 3" descr="F:\BACKUP ADIE\ELLEN Folder\Properties -  Brokerage\Taguig- Luna\pictures\tb 2ND FLR.jpeg"/>
          <p:cNvPicPr>
            <a:picLocks noChangeAspect="1" noChangeArrowheads="1"/>
          </p:cNvPicPr>
          <p:nvPr/>
        </p:nvPicPr>
        <p:blipFill>
          <a:blip r:embed="rId4"/>
          <a:srcRect/>
          <a:stretch>
            <a:fillRect/>
          </a:stretch>
        </p:blipFill>
        <p:spPr bwMode="auto">
          <a:xfrm>
            <a:off x="3581400" y="3429000"/>
            <a:ext cx="5181600" cy="3429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400" b="0" dirty="0" smtClean="0"/>
              <a:t>The Aisle on the Second Floor</a:t>
            </a:r>
            <a:endParaRPr lang="en-US" sz="1400" b="0" dirty="0"/>
          </a:p>
        </p:txBody>
      </p:sp>
      <p:sp>
        <p:nvSpPr>
          <p:cNvPr id="4" name="Text Placeholder 3"/>
          <p:cNvSpPr>
            <a:spLocks noGrp="1"/>
          </p:cNvSpPr>
          <p:nvPr>
            <p:ph type="body" sz="half" idx="2"/>
          </p:nvPr>
        </p:nvSpPr>
        <p:spPr/>
        <p:txBody>
          <a:bodyPr/>
          <a:lstStyle/>
          <a:p>
            <a:endParaRPr lang="en-US" dirty="0" smtClean="0"/>
          </a:p>
          <a:p>
            <a:r>
              <a:rPr lang="en-US" dirty="0" smtClean="0"/>
              <a:t>On the left side  is the door to the bathroom,  on the right side is the bedroom.   Just across the bedroom is a space  where a sofa bed, a double deck or a storage deck can be put for additional use.  </a:t>
            </a:r>
          </a:p>
          <a:p>
            <a:endParaRPr lang="en-US" dirty="0"/>
          </a:p>
          <a:p>
            <a:r>
              <a:rPr lang="en-US" dirty="0" smtClean="0"/>
              <a:t>Moving farther is a vacant area (with red cover) for possible  washing  or drying area.  A small table may also be placed with a stove for cooking if the second floor will be rented out  separately.  </a:t>
            </a:r>
          </a:p>
          <a:p>
            <a:endParaRPr lang="en-US" dirty="0"/>
          </a:p>
          <a:p>
            <a:r>
              <a:rPr lang="en-US" dirty="0" smtClean="0"/>
              <a:t>Removing the red cover gives extra ventilation and light  to the second floor. </a:t>
            </a:r>
          </a:p>
          <a:p>
            <a:endParaRPr lang="en-US" dirty="0"/>
          </a:p>
        </p:txBody>
      </p:sp>
      <p:pic>
        <p:nvPicPr>
          <p:cNvPr id="7170" name="Picture 2" descr="F:\BACKUP ADIE\ELLEN Folder\Properties -  Brokerage\Taguig- Luna\pictures\3F.jpg"/>
          <p:cNvPicPr>
            <a:picLocks noGrp="1" noChangeAspect="1" noChangeArrowheads="1"/>
          </p:cNvPicPr>
          <p:nvPr>
            <p:ph idx="1"/>
          </p:nvPr>
        </p:nvPicPr>
        <p:blipFill>
          <a:blip r:embed="rId3" cstate="print"/>
          <a:srcRect/>
          <a:stretch>
            <a:fillRect/>
          </a:stretch>
        </p:blipFill>
        <p:spPr bwMode="auto">
          <a:xfrm>
            <a:off x="4191000" y="273050"/>
            <a:ext cx="4267200" cy="5853113"/>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smtClean="0"/>
              <a:t>Third floor</a:t>
            </a:r>
            <a:endParaRPr lang="en-US" b="0" dirty="0"/>
          </a:p>
        </p:txBody>
      </p:sp>
      <p:sp>
        <p:nvSpPr>
          <p:cNvPr id="4" name="Text Placeholder 3"/>
          <p:cNvSpPr>
            <a:spLocks noGrp="1"/>
          </p:cNvSpPr>
          <p:nvPr>
            <p:ph type="body" sz="half" idx="2"/>
          </p:nvPr>
        </p:nvSpPr>
        <p:spPr/>
        <p:txBody>
          <a:bodyPr/>
          <a:lstStyle/>
          <a:p>
            <a:endParaRPr lang="en-US" dirty="0" smtClean="0"/>
          </a:p>
          <a:p>
            <a:r>
              <a:rPr lang="en-US" dirty="0"/>
              <a:t> </a:t>
            </a:r>
            <a:r>
              <a:rPr lang="en-US" dirty="0" smtClean="0"/>
              <a:t>One room close to the balcony .  All floors have a bathroom.</a:t>
            </a:r>
            <a:endParaRPr lang="en-US" dirty="0"/>
          </a:p>
        </p:txBody>
      </p:sp>
      <p:pic>
        <p:nvPicPr>
          <p:cNvPr id="8194" name="Picture 2" descr="F:\BACKUP ADIE\ELLEN Folder\Properties -  Brokerage\Taguig- Luna\pictures\terrace door.jpg"/>
          <p:cNvPicPr>
            <a:picLocks noGrp="1" noChangeAspect="1" noChangeArrowheads="1"/>
          </p:cNvPicPr>
          <p:nvPr>
            <p:ph idx="1"/>
          </p:nvPr>
        </p:nvPicPr>
        <p:blipFill>
          <a:blip r:embed="rId3"/>
          <a:srcRect/>
          <a:stretch>
            <a:fillRect/>
          </a:stretch>
        </p:blipFill>
        <p:spPr bwMode="auto">
          <a:xfrm>
            <a:off x="3575050" y="304800"/>
            <a:ext cx="5111750" cy="2819400"/>
          </a:xfrm>
          <a:prstGeom prst="rect">
            <a:avLst/>
          </a:prstGeom>
          <a:noFill/>
        </p:spPr>
      </p:pic>
      <p:pic>
        <p:nvPicPr>
          <p:cNvPr id="8195" name="Picture 3" descr="F:\BACKUP ADIE\ELLEN Folder\Properties -  Brokerage\Taguig- Luna\pictures\2nd.jpg"/>
          <p:cNvPicPr>
            <a:picLocks noChangeAspect="1" noChangeArrowheads="1"/>
          </p:cNvPicPr>
          <p:nvPr/>
        </p:nvPicPr>
        <p:blipFill>
          <a:blip r:embed="rId4"/>
          <a:srcRect/>
          <a:stretch>
            <a:fillRect/>
          </a:stretch>
        </p:blipFill>
        <p:spPr bwMode="auto">
          <a:xfrm>
            <a:off x="3505200" y="3276600"/>
            <a:ext cx="5181600" cy="3124200"/>
          </a:xfrm>
          <a:prstGeom prst="rect">
            <a:avLst/>
          </a:prstGeom>
          <a:noFill/>
        </p:spPr>
      </p:pic>
      <p:pic>
        <p:nvPicPr>
          <p:cNvPr id="8196" name="Picture 4" descr="F:\BACKUP ADIE\ELLEN Folder\Properties -  Brokerage\Taguig- Luna\pictures\BR 3rd flr.jpeg"/>
          <p:cNvPicPr>
            <a:picLocks noChangeAspect="1" noChangeArrowheads="1"/>
          </p:cNvPicPr>
          <p:nvPr/>
        </p:nvPicPr>
        <p:blipFill>
          <a:blip r:embed="rId5"/>
          <a:srcRect/>
          <a:stretch>
            <a:fillRect/>
          </a:stretch>
        </p:blipFill>
        <p:spPr bwMode="auto">
          <a:xfrm>
            <a:off x="304800" y="3352800"/>
            <a:ext cx="3124200" cy="3048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00" b="0" dirty="0" smtClean="0"/>
              <a:t>The Balcony on the Third Floor</a:t>
            </a:r>
            <a:endParaRPr lang="en-US" sz="1600" b="0" dirty="0"/>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endParaRPr lang="en-US" dirty="0" smtClean="0"/>
          </a:p>
          <a:p>
            <a:r>
              <a:rPr lang="en-US" dirty="0" smtClean="0"/>
              <a:t>This is part of the balcony.</a:t>
            </a:r>
            <a:endParaRPr lang="en-US" dirty="0"/>
          </a:p>
        </p:txBody>
      </p:sp>
      <p:pic>
        <p:nvPicPr>
          <p:cNvPr id="9218" name="Picture 2" descr="F:\BACKUP ADIE\ELLEN Folder\Properties -  Brokerage\Taguig- Luna\pictures\balcony.jpeg"/>
          <p:cNvPicPr>
            <a:picLocks noChangeAspect="1" noChangeArrowheads="1"/>
          </p:cNvPicPr>
          <p:nvPr/>
        </p:nvPicPr>
        <p:blipFill>
          <a:blip r:embed="rId2"/>
          <a:srcRect/>
          <a:stretch>
            <a:fillRect/>
          </a:stretch>
        </p:blipFill>
        <p:spPr bwMode="auto">
          <a:xfrm>
            <a:off x="3581400" y="381000"/>
            <a:ext cx="5105400" cy="6096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smtClean="0"/>
              <a:t>The Balcony</a:t>
            </a:r>
            <a:endParaRPr lang="en-US" sz="1800" dirty="0"/>
          </a:p>
        </p:txBody>
      </p:sp>
      <p:pic>
        <p:nvPicPr>
          <p:cNvPr id="10242" name="Picture 2" descr="F:\BACKUP ADIE\ELLEN Folder\Properties -  Brokerage\Taguig- Luna\pictures\3F terrace.jpg"/>
          <p:cNvPicPr>
            <a:picLocks noGrp="1" noChangeAspect="1" noChangeArrowheads="1"/>
          </p:cNvPicPr>
          <p:nvPr>
            <p:ph sz="half" idx="1"/>
          </p:nvPr>
        </p:nvPicPr>
        <p:blipFill>
          <a:blip r:embed="rId2"/>
          <a:srcRect/>
          <a:stretch>
            <a:fillRect/>
          </a:stretch>
        </p:blipFill>
        <p:spPr bwMode="auto">
          <a:xfrm>
            <a:off x="457200" y="1600200"/>
            <a:ext cx="4038600" cy="4419600"/>
          </a:xfrm>
          <a:prstGeom prst="rect">
            <a:avLst/>
          </a:prstGeom>
          <a:noFill/>
        </p:spPr>
      </p:pic>
      <p:pic>
        <p:nvPicPr>
          <p:cNvPr id="10243" name="Picture 3" descr="F:\BACKUP ADIE\ELLEN Folder\Properties -  Brokerage\Taguig- Luna\pictures\IMG20210314081327.jpg"/>
          <p:cNvPicPr>
            <a:picLocks noGrp="1" noChangeAspect="1" noChangeArrowheads="1"/>
          </p:cNvPicPr>
          <p:nvPr>
            <p:ph sz="half" idx="2"/>
          </p:nvPr>
        </p:nvPicPr>
        <p:blipFill>
          <a:blip r:embed="rId3" cstate="print"/>
          <a:srcRect/>
          <a:stretch>
            <a:fillRect/>
          </a:stretch>
        </p:blipFill>
        <p:spPr bwMode="auto">
          <a:xfrm>
            <a:off x="4800600" y="1524000"/>
            <a:ext cx="4114800" cy="45259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5821362"/>
          </a:xfrm>
        </p:spPr>
        <p:txBody>
          <a:bodyPr>
            <a:normAutofit fontScale="90000"/>
          </a:bodyPr>
          <a:lstStyle/>
          <a:p>
            <a:pPr algn="l"/>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smtClean="0"/>
              <a:t>The Property is now unoccupied and ready for move-in.  It is clean inside, repainted and with existing light and water connection.  </a:t>
            </a:r>
            <a:br>
              <a:rPr lang="en-US" sz="1800" dirty="0" smtClean="0"/>
            </a:br>
            <a:r>
              <a:rPr lang="en-US" sz="1800" dirty="0"/>
              <a:t/>
            </a:r>
            <a:br>
              <a:rPr lang="en-US" sz="1800" dirty="0"/>
            </a:br>
            <a:r>
              <a:rPr lang="en-US" sz="1800" dirty="0" smtClean="0"/>
              <a:t>Total usable area is about 100 square meters, two bedrooms , three bathrooms and a balcony.  The front and side of the house is customarily being used to park car.  Being a corner lot, there is enough view of two streets and with the balcony, there is more than enough air and light adding to the ventilation to the unit.  </a:t>
            </a:r>
            <a:br>
              <a:rPr lang="en-US" sz="1800" dirty="0" smtClean="0"/>
            </a:br>
            <a:r>
              <a:rPr lang="en-US" sz="1800" dirty="0"/>
              <a:t/>
            </a:r>
            <a:br>
              <a:rPr lang="en-US" sz="1800" dirty="0"/>
            </a:br>
            <a:r>
              <a:rPr lang="en-US" sz="1800" dirty="0" smtClean="0"/>
              <a:t>There are not enough land where horizontal developments are constructed since more condominiums are being built specially in the Metro Manila.  Take the opportunity to get investments like this property in the city,  otherwise you need to move to areas outside of the city, in this case.. </a:t>
            </a:r>
            <a:r>
              <a:rPr lang="en-US" sz="1800" dirty="0" err="1" smtClean="0"/>
              <a:t>Taguig</a:t>
            </a:r>
            <a:r>
              <a:rPr lang="en-US" sz="1800" dirty="0" smtClean="0"/>
              <a:t> City.    </a:t>
            </a:r>
            <a:br>
              <a:rPr lang="en-US" sz="1800" dirty="0" smtClean="0"/>
            </a:br>
            <a:r>
              <a:rPr lang="en-US" sz="1800" dirty="0"/>
              <a:t/>
            </a:r>
            <a:br>
              <a:rPr lang="en-US" sz="1800" dirty="0"/>
            </a:br>
            <a:r>
              <a:rPr lang="en-US" sz="1800" dirty="0" smtClean="0"/>
              <a:t>Upper </a:t>
            </a:r>
            <a:r>
              <a:rPr lang="en-US" sz="1800" dirty="0" err="1" smtClean="0"/>
              <a:t>Bicutan</a:t>
            </a:r>
            <a:r>
              <a:rPr lang="en-US" sz="1800" dirty="0" smtClean="0"/>
              <a:t> is very accessible to  BGC, and one ride to reach other places where business, education, entertainment and commercial establishments are reached.   This place is also </a:t>
            </a:r>
            <a:r>
              <a:rPr lang="en-US" sz="1800" dirty="0"/>
              <a:t> </a:t>
            </a:r>
            <a:r>
              <a:rPr lang="en-US" sz="1800" dirty="0" smtClean="0"/>
              <a:t>noted for being a flood-free area.  </a:t>
            </a:r>
            <a:br>
              <a:rPr lang="en-US" sz="1800" dirty="0" smtClean="0"/>
            </a:br>
            <a:r>
              <a:rPr lang="en-US" sz="1800" dirty="0"/>
              <a:t/>
            </a:r>
            <a:br>
              <a:rPr lang="en-US" sz="1800" dirty="0"/>
            </a:br>
            <a:r>
              <a:rPr lang="en-US" sz="1800" dirty="0" smtClean="0"/>
              <a:t>At </a:t>
            </a:r>
            <a:r>
              <a:rPr lang="en-US" sz="1800" dirty="0" err="1" smtClean="0"/>
              <a:t>Php</a:t>
            </a:r>
            <a:r>
              <a:rPr lang="en-US" sz="1800" dirty="0" smtClean="0"/>
              <a:t> 3.2M (cash) , get this soonest.  It is with clean title, updated tax payments and title ready for transfer to the next owner.  There is NO ISSUE to think of. </a:t>
            </a:r>
            <a:br>
              <a:rPr lang="en-US" sz="1800" dirty="0" smtClean="0"/>
            </a:br>
            <a:r>
              <a:rPr lang="en-US" sz="1800" dirty="0"/>
              <a:t/>
            </a:r>
            <a:br>
              <a:rPr lang="en-US" sz="1800" dirty="0"/>
            </a:br>
            <a:r>
              <a:rPr lang="en-US" sz="1800" dirty="0" smtClean="0"/>
              <a:t>Call  - </a:t>
            </a:r>
            <a:r>
              <a:rPr lang="en-US" sz="1800" b="1" dirty="0" smtClean="0"/>
              <a:t>09171305288 </a:t>
            </a:r>
            <a:r>
              <a:rPr lang="en-US" sz="1800" dirty="0" smtClean="0"/>
              <a:t>for inquiry.  Property is closed so please request so we can schedule your viewing.</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endParaRPr lang="en-US" sz="1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388</Words>
  <Application>Microsoft Office PowerPoint</Application>
  <PresentationFormat>On-screen Show (4:3)</PresentationFormat>
  <Paragraphs>48</Paragraphs>
  <Slides>10</Slides>
  <Notes>6</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Taguig City</vt:lpstr>
      <vt:lpstr>Pre-owned, concrete, three-storey house in a corner lot</vt:lpstr>
      <vt:lpstr>  Ground floor</vt:lpstr>
      <vt:lpstr>Cemented stairways to the second floor</vt:lpstr>
      <vt:lpstr>The bedroom on the second floor  has a wardrobe cabinet.  It is  furnished in the picture ubt will be sold unfurnished. </vt:lpstr>
      <vt:lpstr>The Aisle on the Second Floor</vt:lpstr>
      <vt:lpstr>Third floor</vt:lpstr>
      <vt:lpstr>The Balcony on the Third Floor</vt:lpstr>
      <vt:lpstr>The Balcony</vt:lpstr>
      <vt:lpstr>       The Property is now unoccupied and ready for move-in.  It is clean inside, repainted and with existing light and water connection.    Total usable area is about 100 square meters, two bedrooms , three bathrooms and a balcony.  The front and side of the house is customarily being used to park car.  Being a corner lot, there is enough view of two streets and with the balcony, there is more than enough air and light adding to the ventilation to the unit.    There are not enough land where horizontal developments are constructed since more condominiums are being built specially in the Metro Manila.  Take the opportunity to get investments like this property in the city,  otherwise you need to move to areas outside of the city, in this case.. Taguig City.      Upper Bicutan is very accessible to  BGC, and one ride to reach other places where business, education, entertainment and commercial establishments are reached.   This place is also  noted for being a flood-free area.    At Php 3.2M (cash) , get this soonest.  It is with clean title, updated tax payments and title ready for transfer to the next owner.  There is NO ISSUE to think of.   Call  - 09171305288 for inquiry.  Property is closed so please request so we can schedule your viewing.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Taguig City</dc:title>
  <dc:creator>user</dc:creator>
  <cp:lastModifiedBy>user</cp:lastModifiedBy>
  <cp:revision>26</cp:revision>
  <dcterms:created xsi:type="dcterms:W3CDTF">2022-06-19T01:26:25Z</dcterms:created>
  <dcterms:modified xsi:type="dcterms:W3CDTF">2022-06-19T05:38:33Z</dcterms:modified>
</cp:coreProperties>
</file>