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366" r:id="rId15"/>
    <p:sldId id="270" r:id="rId16"/>
    <p:sldId id="271" r:id="rId17"/>
    <p:sldId id="367" r:id="rId18"/>
    <p:sldId id="355" r:id="rId19"/>
    <p:sldId id="356" r:id="rId20"/>
    <p:sldId id="357" r:id="rId21"/>
    <p:sldId id="358" r:id="rId22"/>
    <p:sldId id="359" r:id="rId23"/>
    <p:sldId id="360" r:id="rId24"/>
    <p:sldId id="361" r:id="rId25"/>
    <p:sldId id="362" r:id="rId26"/>
    <p:sldId id="364" r:id="rId27"/>
    <p:sldId id="273" r:id="rId28"/>
    <p:sldId id="274" r:id="rId29"/>
    <p:sldId id="36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373" r:id="rId38"/>
    <p:sldId id="283" r:id="rId39"/>
    <p:sldId id="284" r:id="rId40"/>
    <p:sldId id="313" r:id="rId41"/>
    <p:sldId id="370" r:id="rId42"/>
    <p:sldId id="371" r:id="rId43"/>
    <p:sldId id="314" r:id="rId44"/>
    <p:sldId id="285" r:id="rId45"/>
    <p:sldId id="286" r:id="rId46"/>
    <p:sldId id="287" r:id="rId47"/>
    <p:sldId id="288" r:id="rId48"/>
    <p:sldId id="289" r:id="rId49"/>
    <p:sldId id="290" r:id="rId50"/>
    <p:sldId id="291" r:id="rId51"/>
    <p:sldId id="292" r:id="rId52"/>
    <p:sldId id="293" r:id="rId53"/>
    <p:sldId id="294" r:id="rId54"/>
    <p:sldId id="295" r:id="rId55"/>
    <p:sldId id="369" r:id="rId56"/>
    <p:sldId id="296" r:id="rId57"/>
    <p:sldId id="297" r:id="rId58"/>
    <p:sldId id="298" r:id="rId59"/>
    <p:sldId id="299" r:id="rId60"/>
    <p:sldId id="350" r:id="rId61"/>
    <p:sldId id="351" r:id="rId62"/>
    <p:sldId id="352" r:id="rId63"/>
    <p:sldId id="353" r:id="rId64"/>
    <p:sldId id="354" r:id="rId65"/>
    <p:sldId id="300" r:id="rId66"/>
    <p:sldId id="301" r:id="rId67"/>
    <p:sldId id="302" r:id="rId68"/>
    <p:sldId id="303" r:id="rId69"/>
    <p:sldId id="304" r:id="rId70"/>
    <p:sldId id="305" r:id="rId71"/>
    <p:sldId id="306" r:id="rId72"/>
    <p:sldId id="307" r:id="rId73"/>
    <p:sldId id="308" r:id="rId74"/>
    <p:sldId id="309" r:id="rId75"/>
    <p:sldId id="310" r:id="rId76"/>
    <p:sldId id="311" r:id="rId77"/>
    <p:sldId id="312" r:id="rId78"/>
    <p:sldId id="372" r:id="rId79"/>
    <p:sldId id="316" r:id="rId80"/>
    <p:sldId id="317" r:id="rId81"/>
    <p:sldId id="318" r:id="rId82"/>
    <p:sldId id="319" r:id="rId83"/>
    <p:sldId id="325" r:id="rId84"/>
    <p:sldId id="321" r:id="rId85"/>
    <p:sldId id="323" r:id="rId86"/>
    <p:sldId id="324" r:id="rId87"/>
    <p:sldId id="326" r:id="rId88"/>
    <p:sldId id="327" r:id="rId89"/>
    <p:sldId id="328" r:id="rId90"/>
    <p:sldId id="329" r:id="rId91"/>
    <p:sldId id="330" r:id="rId92"/>
    <p:sldId id="331" r:id="rId93"/>
    <p:sldId id="332" r:id="rId94"/>
    <p:sldId id="333" r:id="rId95"/>
    <p:sldId id="334" r:id="rId96"/>
    <p:sldId id="335" r:id="rId97"/>
    <p:sldId id="337" r:id="rId98"/>
    <p:sldId id="338" r:id="rId99"/>
    <p:sldId id="339" r:id="rId100"/>
    <p:sldId id="340" r:id="rId101"/>
    <p:sldId id="341" r:id="rId102"/>
    <p:sldId id="342" r:id="rId103"/>
    <p:sldId id="343" r:id="rId104"/>
    <p:sldId id="344" r:id="rId105"/>
    <p:sldId id="345" r:id="rId106"/>
    <p:sldId id="346" r:id="rId107"/>
    <p:sldId id="347" r:id="rId108"/>
    <p:sldId id="348" r:id="rId109"/>
    <p:sldId id="349" r:id="rId110"/>
    <p:sldId id="374" r:id="rId111"/>
    <p:sldId id="375" r:id="rId112"/>
    <p:sldId id="376" r:id="rId113"/>
    <p:sldId id="377" r:id="rId114"/>
    <p:sldId id="378" r:id="rId115"/>
    <p:sldId id="379" r:id="rId116"/>
    <p:sldId id="380" r:id="rId117"/>
    <p:sldId id="381" r:id="rId118"/>
    <p:sldId id="336" r:id="rId119"/>
    <p:sldId id="382" r:id="rId120"/>
    <p:sldId id="383" r:id="rId121"/>
    <p:sldId id="384" r:id="rId122"/>
    <p:sldId id="385" r:id="rId123"/>
    <p:sldId id="392" r:id="rId124"/>
    <p:sldId id="389" r:id="rId125"/>
    <p:sldId id="386" r:id="rId126"/>
    <p:sldId id="387" r:id="rId127"/>
    <p:sldId id="390" r:id="rId128"/>
    <p:sldId id="388" r:id="rId129"/>
    <p:sldId id="400" r:id="rId130"/>
    <p:sldId id="401" r:id="rId131"/>
    <p:sldId id="391" r:id="rId132"/>
    <p:sldId id="393" r:id="rId133"/>
    <p:sldId id="394" r:id="rId134"/>
    <p:sldId id="395" r:id="rId135"/>
    <p:sldId id="416" r:id="rId136"/>
    <p:sldId id="396" r:id="rId137"/>
    <p:sldId id="397" r:id="rId138"/>
    <p:sldId id="398" r:id="rId139"/>
    <p:sldId id="399" r:id="rId140"/>
    <p:sldId id="402" r:id="rId141"/>
    <p:sldId id="403" r:id="rId142"/>
    <p:sldId id="404" r:id="rId143"/>
    <p:sldId id="406" r:id="rId144"/>
    <p:sldId id="407" r:id="rId145"/>
    <p:sldId id="408" r:id="rId146"/>
    <p:sldId id="410" r:id="rId147"/>
    <p:sldId id="409" r:id="rId148"/>
    <p:sldId id="417" r:id="rId149"/>
    <p:sldId id="411" r:id="rId150"/>
    <p:sldId id="412" r:id="rId151"/>
    <p:sldId id="413" r:id="rId152"/>
    <p:sldId id="414" r:id="rId153"/>
    <p:sldId id="415" r:id="rId1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566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presProps" Target="presProp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53" Type="http://schemas.openxmlformats.org/officeDocument/2006/relationships/slide" Target="slides/slide1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6.jp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1.jp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4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4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g"/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g"/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4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g"/><Relationship Id="rId2" Type="http://schemas.openxmlformats.org/officeDocument/2006/relationships/image" Target="../media/image135.jpg"/><Relationship Id="rId1" Type="http://schemas.openxmlformats.org/officeDocument/2006/relationships/slideLayout" Target="../slideLayouts/slideLayout4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4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4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g"/><Relationship Id="rId2" Type="http://schemas.openxmlformats.org/officeDocument/2006/relationships/image" Target="../media/image147.jpg"/><Relationship Id="rId1" Type="http://schemas.openxmlformats.org/officeDocument/2006/relationships/slideLayout" Target="../slideLayouts/slideLayout4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g"/><Relationship Id="rId2" Type="http://schemas.openxmlformats.org/officeDocument/2006/relationships/image" Target="../media/image154.jpg"/><Relationship Id="rId1" Type="http://schemas.openxmlformats.org/officeDocument/2006/relationships/slideLayout" Target="../slideLayouts/slideLayout4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g"/><Relationship Id="rId2" Type="http://schemas.openxmlformats.org/officeDocument/2006/relationships/image" Target="../media/image156.jpg"/><Relationship Id="rId1" Type="http://schemas.openxmlformats.org/officeDocument/2006/relationships/slideLayout" Target="../slideLayouts/slideLayout4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g"/><Relationship Id="rId2" Type="http://schemas.openxmlformats.org/officeDocument/2006/relationships/image" Target="../media/image15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0.jp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g"/><Relationship Id="rId2" Type="http://schemas.openxmlformats.org/officeDocument/2006/relationships/image" Target="../media/image161.jpg"/><Relationship Id="rId1" Type="http://schemas.openxmlformats.org/officeDocument/2006/relationships/slideLayout" Target="../slideLayouts/slideLayout4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g"/><Relationship Id="rId2" Type="http://schemas.openxmlformats.org/officeDocument/2006/relationships/image" Target="../media/image164.jpg"/><Relationship Id="rId1" Type="http://schemas.openxmlformats.org/officeDocument/2006/relationships/slideLayout" Target="../slideLayouts/slideLayout4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jpg"/><Relationship Id="rId2" Type="http://schemas.openxmlformats.org/officeDocument/2006/relationships/image" Target="../media/image168.jpg"/><Relationship Id="rId1" Type="http://schemas.openxmlformats.org/officeDocument/2006/relationships/slideLayout" Target="../slideLayouts/slideLayout4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g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jpg"/><Relationship Id="rId2" Type="http://schemas.openxmlformats.org/officeDocument/2006/relationships/image" Target="../media/image176.jpg"/><Relationship Id="rId1" Type="http://schemas.openxmlformats.org/officeDocument/2006/relationships/slideLayout" Target="../slideLayouts/slideLayout4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jp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jpg"/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4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g"/><Relationship Id="rId2" Type="http://schemas.openxmlformats.org/officeDocument/2006/relationships/image" Target="../media/image18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4.jpg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jp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jpg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jp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jpg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g"/><Relationship Id="rId2" Type="http://schemas.openxmlformats.org/officeDocument/2006/relationships/image" Target="../media/image189.jpg"/><Relationship Id="rId1" Type="http://schemas.openxmlformats.org/officeDocument/2006/relationships/slideLayout" Target="../slideLayouts/slideLayout4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jpg"/><Relationship Id="rId1" Type="http://schemas.openxmlformats.org/officeDocument/2006/relationships/slideLayout" Target="../slideLayouts/slideLayout4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jpg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jpg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jpg"/><Relationship Id="rId2" Type="http://schemas.openxmlformats.org/officeDocument/2006/relationships/image" Target="../media/image194.jpg"/><Relationship Id="rId1" Type="http://schemas.openxmlformats.org/officeDocument/2006/relationships/slideLayout" Target="../slideLayouts/slideLayout4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jpg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jp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jpg"/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jp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jpg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KIMS COLLEGE OF NURSING</a:t>
            </a:r>
            <a:endParaRPr lang="en-US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</a:rPr>
              <a:t>ANNUAL REPORTS</a:t>
            </a:r>
          </a:p>
          <a:p>
            <a:r>
              <a:rPr lang="en-US" b="1" dirty="0" smtClean="0">
                <a:solidFill>
                  <a:schemeClr val="accent2"/>
                </a:solidFill>
              </a:rPr>
              <a:t>2018 TO 2022</a:t>
            </a:r>
          </a:p>
          <a:p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ACADEMIC PROGRAMMES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>
              <a:buNone/>
            </a:pPr>
            <a:r>
              <a:rPr lang="en-US" b="1" dirty="0" smtClean="0"/>
              <a:t>        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300443"/>
              </p:ext>
            </p:extLst>
          </p:nvPr>
        </p:nvGraphicFramePr>
        <p:xfrm>
          <a:off x="1600200" y="2209800"/>
          <a:ext cx="6400800" cy="3581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200400"/>
                <a:gridCol w="3200400"/>
              </a:tblGrid>
              <a:tr h="358140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sz="32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B.Sc</a:t>
                      </a:r>
                      <a:r>
                        <a:rPr lang="en-US" sz="3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 NURSING</a:t>
                      </a:r>
                      <a:endParaRPr lang="en-US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   IGNOU</a:t>
                      </a:r>
                    </a:p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PB.Sc</a:t>
                      </a:r>
                      <a:endParaRPr lang="en-US" sz="3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DCCN</a:t>
                      </a:r>
                    </a:p>
                    <a:p>
                      <a:pPr marL="457200" indent="-457200">
                        <a:buFont typeface="Arial" pitchFamily="34" charset="0"/>
                        <a:buChar char="•"/>
                      </a:pP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DNA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LAMPLIGHTING &amp; GRADUATION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pPr>
              <a:buNone/>
            </a:pPr>
            <a:r>
              <a:rPr lang="en-US" b="1" dirty="0" smtClean="0"/>
              <a:t>         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600200" y="2209800"/>
          <a:ext cx="6172200" cy="28651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86100"/>
                <a:gridCol w="3086100"/>
              </a:tblGrid>
              <a:tr h="2032000"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pPr algn="ctr"/>
                      <a:r>
                        <a:rPr lang="en-US" sz="3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BLOOMING</a:t>
                      </a:r>
                      <a:r>
                        <a:rPr lang="en-US" sz="3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BUDS</a:t>
                      </a:r>
                    </a:p>
                    <a:p>
                      <a:pPr algn="ctr"/>
                      <a:r>
                        <a:rPr lang="en-US" sz="3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156</a:t>
                      </a:r>
                      <a:endParaRPr lang="en-US" sz="3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pPr algn="ctr"/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BLOSAM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FLOWERS</a:t>
                      </a:r>
                    </a:p>
                    <a:p>
                      <a:pPr algn="ctr"/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en-US" sz="3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sz="3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2018 LAMPLIGHTING AND GRADUATION CEREMONY</a:t>
            </a:r>
            <a:endParaRPr lang="en-US" dirty="0"/>
          </a:p>
        </p:txBody>
      </p:sp>
      <p:pic>
        <p:nvPicPr>
          <p:cNvPr id="5" name="Content Placeholder 4" descr="IMG_94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52399" y="2438400"/>
            <a:ext cx="4343401" cy="2895600"/>
          </a:xfrm>
        </p:spPr>
      </p:pic>
      <p:pic>
        <p:nvPicPr>
          <p:cNvPr id="6" name="Content Placeholder 5" descr="IMG_940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77928" y="2438400"/>
            <a:ext cx="4308872" cy="287258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 descr="IMG_92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924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93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9111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93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8100" y="0"/>
            <a:ext cx="9486901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 descr="IMG_93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8200" cy="6858000"/>
          </a:xfrm>
        </p:spPr>
      </p:pic>
      <p:pic>
        <p:nvPicPr>
          <p:cNvPr id="10" name="Content Placeholder 9" descr="IMG_931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0"/>
            <a:ext cx="44958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 descr="IMG_92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629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YOUNG NURSES NATIONAL CONFERENCE 2019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_02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1600200"/>
            <a:ext cx="8153399" cy="4953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03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03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06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</a:rPr>
              <a:t>ECO FRIENDLY CONFERENCE</a:t>
            </a:r>
            <a:endParaRPr lang="en-US" b="1" dirty="0">
              <a:solidFill>
                <a:srgbClr val="00B05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0"/>
            <a:ext cx="9144000" cy="5486400"/>
          </a:xfrm>
        </p:spPr>
      </p:pic>
    </p:spTree>
    <p:extLst>
      <p:ext uri="{BB962C8B-B14F-4D97-AF65-F5344CB8AC3E}">
        <p14:creationId xmlns:p14="http://schemas.microsoft.com/office/powerpoint/2010/main" val="118466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06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IMG_02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43400" cy="35814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0"/>
            <a:ext cx="4800600" cy="685799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1400"/>
            <a:ext cx="43434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47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43434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UNIVERSITY LEVEL NSS PROGRAMME</a:t>
            </a:r>
            <a:r>
              <a:rPr lang="en-US" dirty="0">
                <a:solidFill>
                  <a:schemeClr val="accent1"/>
                </a:solidFill>
              </a:rPr>
              <a:t/>
            </a:r>
            <a:br>
              <a:rPr lang="en-US" dirty="0">
                <a:solidFill>
                  <a:schemeClr val="accent1"/>
                </a:solidFill>
              </a:rPr>
            </a:br>
            <a:r>
              <a:rPr lang="en-US" b="1" dirty="0">
                <a:solidFill>
                  <a:schemeClr val="accent1"/>
                </a:solidFill>
              </a:rPr>
              <a:t>‘‘ROLE OF NSS IN </a:t>
            </a:r>
            <a:r>
              <a:rPr lang="en-US" b="1" dirty="0" smtClean="0">
                <a:solidFill>
                  <a:schemeClr val="accent1"/>
                </a:solidFill>
              </a:rPr>
              <a:t>NATIONAL INEGRATATION</a:t>
            </a:r>
            <a:r>
              <a:rPr lang="en-US" b="1" dirty="0">
                <a:solidFill>
                  <a:schemeClr val="accent1"/>
                </a:solidFill>
              </a:rPr>
              <a:t>’’</a:t>
            </a:r>
            <a:r>
              <a:rPr lang="en-US" dirty="0">
                <a:solidFill>
                  <a:schemeClr val="accent1"/>
                </a:solidFill>
              </a:rPr>
              <a:t/>
            </a:r>
            <a:br>
              <a:rPr lang="en-US" dirty="0">
                <a:solidFill>
                  <a:schemeClr val="accent1"/>
                </a:solidFill>
              </a:rPr>
            </a:br>
            <a:endParaRPr lang="en-US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90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574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DAY – 1</a:t>
            </a:r>
            <a:r>
              <a:rPr lang="en-US" b="1" dirty="0"/>
              <a:t> 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INAUGURAL CEREMONY</a:t>
            </a: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C00000"/>
              </a:solidFill>
            </a:endParaRPr>
          </a:p>
        </p:txBody>
      </p:sp>
      <p:pic>
        <p:nvPicPr>
          <p:cNvPr id="6" name="Content Placeholder 5" descr="C:\Users\welcome\Desktop\nss\IMG_0682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4572000" cy="5257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Content Placeholder 6" descr="C:\Users\welcome\Desktop\nss\IMG_0679.JPG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00201"/>
            <a:ext cx="4572000" cy="52577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797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C:\Users\welcome\Desktop\nss\IMG_0700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5" descr="C:\Users\welcome\Desktop\nss\IMG_0704.JPG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99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C:\Users\welcome\Desktop\nss\IMG_0716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291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5" descr="C:\Users\welcome\Desktop\nss\IMG_0724.JPG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172" y="0"/>
            <a:ext cx="415982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066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C:\Users\welcome\Desktop\nss\IMG_0736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5" descr="C:\Users\welcome\Desktop\nss\IMG_0745.JPG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1" y="0"/>
            <a:ext cx="46482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486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DAY – 2 &amp;3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0"/>
            <a:ext cx="4572000" cy="5486400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1371600"/>
            <a:ext cx="46482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26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305800" cy="80803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ESSAY WRITING </a:t>
            </a:r>
            <a:r>
              <a:rPr lang="en-US" b="1" dirty="0" smtClean="0">
                <a:solidFill>
                  <a:srgbClr val="00B050"/>
                </a:solidFill>
              </a:rPr>
              <a:t>&amp; ELOCUTION 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smtClean="0">
                <a:solidFill>
                  <a:srgbClr val="00B050"/>
                </a:solidFill>
              </a:rPr>
              <a:t>COMPETITION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5" name="Content Placeholder 4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0"/>
            <a:ext cx="4648200" cy="5334000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24000"/>
            <a:ext cx="44958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11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7030A0"/>
                </a:solidFill>
              </a:rPr>
              <a:t>DAY-4 QUIZ COMPETITIONS </a:t>
            </a:r>
            <a:endParaRPr lang="en-US" b="1" dirty="0">
              <a:solidFill>
                <a:srgbClr val="7030A0"/>
              </a:solidFill>
            </a:endParaRPr>
          </a:p>
        </p:txBody>
      </p:sp>
      <p:pic>
        <p:nvPicPr>
          <p:cNvPr id="5" name="Content Placeholder 4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5400"/>
            <a:ext cx="4495800" cy="5562600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1295400"/>
            <a:ext cx="4648200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33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:\Users\welcome\Desktop\23-9-2019 Nss\IMG_1404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29200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Content Placeholder 5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0"/>
            <a:ext cx="44196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47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DAY-5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VALEDICTORY CEREMONY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2" y="1600200"/>
            <a:ext cx="4648200" cy="5251554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00200"/>
            <a:ext cx="4572000" cy="5257800"/>
          </a:xfrm>
        </p:spPr>
      </p:pic>
    </p:spTree>
    <p:extLst>
      <p:ext uri="{BB962C8B-B14F-4D97-AF65-F5344CB8AC3E}">
        <p14:creationId xmlns:p14="http://schemas.microsoft.com/office/powerpoint/2010/main" val="30653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25910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667000" cy="3962400"/>
          </a:xfrm>
          <a:prstGeom prst="rect">
            <a:avLst/>
          </a:prstGeom>
        </p:spPr>
      </p:pic>
      <p:pic>
        <p:nvPicPr>
          <p:cNvPr id="8" name="Content Placeholder 7" descr="C:\Users\welcome\Desktop\23-9-2019 Nss\IMG_1568.JPG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885742"/>
            <a:ext cx="3200400" cy="3961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C:\Users\welcome\Desktop\23-9-2019 Nss\IMG_157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447800"/>
            <a:ext cx="3276600" cy="396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912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CANCER AWARENESS PROGRAMME 2019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005" y="1600200"/>
            <a:ext cx="6791990" cy="4525963"/>
          </a:xfrm>
        </p:spPr>
      </p:pic>
    </p:spTree>
    <p:extLst>
      <p:ext uri="{BB962C8B-B14F-4D97-AF65-F5344CB8AC3E}">
        <p14:creationId xmlns:p14="http://schemas.microsoft.com/office/powerpoint/2010/main" val="65570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00"/>
            <a:ext cx="9144000" cy="7162800"/>
          </a:xfrm>
        </p:spPr>
      </p:pic>
    </p:spTree>
    <p:extLst>
      <p:ext uri="{BB962C8B-B14F-4D97-AF65-F5344CB8AC3E}">
        <p14:creationId xmlns:p14="http://schemas.microsoft.com/office/powerpoint/2010/main" val="177510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92605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BLS TRAINING 2019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447800"/>
            <a:ext cx="7162799" cy="5029200"/>
          </a:xfrm>
        </p:spPr>
      </p:pic>
    </p:spTree>
    <p:extLst>
      <p:ext uri="{BB962C8B-B14F-4D97-AF65-F5344CB8AC3E}">
        <p14:creationId xmlns:p14="http://schemas.microsoft.com/office/powerpoint/2010/main" val="133451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276224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45212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REDEMO BY STUDENTS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524000"/>
            <a:ext cx="6034617" cy="4602163"/>
          </a:xfrm>
        </p:spPr>
      </p:pic>
    </p:spTree>
    <p:extLst>
      <p:ext uri="{BB962C8B-B14F-4D97-AF65-F5344CB8AC3E}">
        <p14:creationId xmlns:p14="http://schemas.microsoft.com/office/powerpoint/2010/main" val="369718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74028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81000" y="1905000"/>
            <a:ext cx="8229600" cy="20574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US" b="1" dirty="0" smtClean="0">
                <a:solidFill>
                  <a:schemeClr val="accent3"/>
                </a:solidFill>
              </a:rPr>
              <a:t>INTERNATIONAL WEBINAR</a:t>
            </a:r>
            <a:r>
              <a:rPr lang="en-US" dirty="0">
                <a:solidFill>
                  <a:schemeClr val="accent3"/>
                </a:solidFill>
              </a:rPr>
              <a:t/>
            </a:r>
            <a:br>
              <a:rPr lang="en-US" dirty="0">
                <a:solidFill>
                  <a:schemeClr val="accent3"/>
                </a:solidFill>
              </a:rPr>
            </a:br>
            <a:r>
              <a:rPr lang="en-US" b="1" dirty="0" smtClean="0">
                <a:solidFill>
                  <a:schemeClr val="accent3"/>
                </a:solidFill>
              </a:rPr>
              <a:t>ON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EXHAUSTION TO  EXTRA ORDINARY- FEDERATE TO UPGRADE MENTAL HEALTH  2020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7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Placeholder 3"/>
          <p:cNvSpPr txBox="1">
            <a:spLocks/>
          </p:cNvSpPr>
          <p:nvPr/>
        </p:nvSpPr>
        <p:spPr>
          <a:xfrm>
            <a:off x="682328" y="1681163"/>
            <a:ext cx="7318672" cy="823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IN" dirty="0" smtClean="0"/>
              <a:t>               </a:t>
            </a:r>
            <a:r>
              <a:rPr lang="en-IN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Organizing Chairperson</a:t>
            </a:r>
            <a:endParaRPr lang="en-IN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3" name="Picture 32"/>
          <p:cNvPicPr/>
          <p:nvPr/>
        </p:nvPicPr>
        <p:blipFill>
          <a:blip r:embed="rId2"/>
          <a:stretch>
            <a:fillRect/>
          </a:stretch>
        </p:blipFill>
        <p:spPr>
          <a:xfrm>
            <a:off x="4046278" y="2667000"/>
            <a:ext cx="1450817" cy="17727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34" name="TextBox 33"/>
          <p:cNvSpPr txBox="1"/>
          <p:nvPr/>
        </p:nvSpPr>
        <p:spPr>
          <a:xfrm>
            <a:off x="3429000" y="5095014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IN" b="1" dirty="0"/>
              <a:t>Prof. N. Sheela </a:t>
            </a:r>
            <a:r>
              <a:rPr lang="en-IN" b="1" dirty="0">
                <a:effectLst/>
                <a:latin typeface="Calibri" panose="020F0502020204030204" charset="0"/>
                <a:ea typeface="Calibri" panose="020F0502020204030204" charset="0"/>
              </a:rPr>
              <a:t>RN,RN,MSN (</a:t>
            </a:r>
            <a:r>
              <a:rPr lang="en-IN" b="1" dirty="0" err="1">
                <a:effectLst/>
                <a:latin typeface="Calibri" panose="020F0502020204030204" charset="0"/>
                <a:ea typeface="Calibri" panose="020F0502020204030204" charset="0"/>
              </a:rPr>
              <a:t>Psy</a:t>
            </a:r>
            <a:r>
              <a:rPr lang="en-IN" b="1" dirty="0">
                <a:effectLst/>
                <a:latin typeface="Calibri" panose="020F0502020204030204" charset="0"/>
                <a:ea typeface="Calibri" panose="020F0502020204030204" charset="0"/>
              </a:rPr>
              <a:t>)</a:t>
            </a:r>
          </a:p>
          <a:p>
            <a:pPr marL="0" indent="0">
              <a:buNone/>
            </a:pPr>
            <a:r>
              <a:rPr lang="en-IN" b="1" dirty="0">
                <a:latin typeface="Calibri" panose="020F0502020204030204" charset="0"/>
                <a:ea typeface="Calibri" panose="020F0502020204030204" charset="0"/>
              </a:rPr>
              <a:t>Principal </a:t>
            </a:r>
          </a:p>
          <a:p>
            <a:pPr marL="0" indent="0">
              <a:buNone/>
            </a:pPr>
            <a:r>
              <a:rPr lang="en-IN" b="1" dirty="0">
                <a:latin typeface="Calibri" panose="020F0502020204030204" charset="0"/>
                <a:ea typeface="Calibri" panose="020F0502020204030204" charset="0"/>
              </a:rPr>
              <a:t>KIMS College of Nursing</a:t>
            </a:r>
            <a:endParaRPr lang="en-IN" b="1" dirty="0">
              <a:effectLst/>
              <a:latin typeface="Calibri" panose="020F0502020204030204" charset="0"/>
              <a:ea typeface="Calibri" panose="020F050202020403020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928736" y="4979875"/>
            <a:ext cx="1536074" cy="316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465" dirty="0"/>
          </a:p>
        </p:txBody>
      </p:sp>
    </p:spTree>
    <p:extLst>
      <p:ext uri="{BB962C8B-B14F-4D97-AF65-F5344CB8AC3E}">
        <p14:creationId xmlns:p14="http://schemas.microsoft.com/office/powerpoint/2010/main" val="202512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0"/>
            <a:ext cx="4572000" cy="48768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143000"/>
            <a:ext cx="4495800" cy="4876800"/>
          </a:xfrm>
        </p:spPr>
      </p:pic>
    </p:spTree>
    <p:extLst>
      <p:ext uri="{BB962C8B-B14F-4D97-AF65-F5344CB8AC3E}">
        <p14:creationId xmlns:p14="http://schemas.microsoft.com/office/powerpoint/2010/main" val="354992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55192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25938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02051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762000"/>
            <a:ext cx="7239000" cy="5410200"/>
          </a:xfrm>
        </p:spPr>
      </p:pic>
    </p:spTree>
    <p:extLst>
      <p:ext uri="{BB962C8B-B14F-4D97-AF65-F5344CB8AC3E}">
        <p14:creationId xmlns:p14="http://schemas.microsoft.com/office/powerpoint/2010/main" val="72522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762000"/>
            <a:ext cx="7174947" cy="5562600"/>
          </a:xfrm>
        </p:spPr>
      </p:pic>
    </p:spTree>
    <p:extLst>
      <p:ext uri="{BB962C8B-B14F-4D97-AF65-F5344CB8AC3E}">
        <p14:creationId xmlns:p14="http://schemas.microsoft.com/office/powerpoint/2010/main" val="184127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WORLD BREAST FEEDING WEEK 2021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71" y="1600200"/>
            <a:ext cx="8042858" cy="4525963"/>
          </a:xfrm>
        </p:spPr>
      </p:pic>
    </p:spTree>
    <p:extLst>
      <p:ext uri="{BB962C8B-B14F-4D97-AF65-F5344CB8AC3E}">
        <p14:creationId xmlns:p14="http://schemas.microsoft.com/office/powerpoint/2010/main" val="214186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239000"/>
          </a:xfrm>
        </p:spPr>
      </p:pic>
    </p:spTree>
    <p:extLst>
      <p:ext uri="{BB962C8B-B14F-4D97-AF65-F5344CB8AC3E}">
        <p14:creationId xmlns:p14="http://schemas.microsoft.com/office/powerpoint/2010/main" val="377108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0" y="304800"/>
            <a:ext cx="4267200" cy="48768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19600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0"/>
            <a:ext cx="4724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92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MENTAL HEALTH WEEK 2021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447800"/>
            <a:ext cx="7162800" cy="5867400"/>
          </a:xfrm>
        </p:spPr>
      </p:pic>
    </p:spTree>
    <p:extLst>
      <p:ext uri="{BB962C8B-B14F-4D97-AF65-F5344CB8AC3E}">
        <p14:creationId xmlns:p14="http://schemas.microsoft.com/office/powerpoint/2010/main" val="92612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4371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43400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0"/>
            <a:ext cx="4724400" cy="6858000"/>
          </a:xfrm>
        </p:spPr>
      </p:pic>
    </p:spTree>
    <p:extLst>
      <p:ext uri="{BB962C8B-B14F-4D97-AF65-F5344CB8AC3E}">
        <p14:creationId xmlns:p14="http://schemas.microsoft.com/office/powerpoint/2010/main" val="3989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POSTER PRESENTATIONS 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140621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POSTER PRESENTATIONS 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BY STUDENTS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  <p:extLst>
      <p:ext uri="{BB962C8B-B14F-4D97-AF65-F5344CB8AC3E}">
        <p14:creationId xmlns:p14="http://schemas.microsoft.com/office/powerpoint/2010/main" val="220986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CNE ON COVID19 MANAGEMENT </a:t>
            </a:r>
            <a:b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BY IGNOU STUDENS 2021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600200"/>
            <a:ext cx="7620000" cy="4876800"/>
          </a:xfrm>
        </p:spPr>
      </p:pic>
    </p:spTree>
    <p:extLst>
      <p:ext uri="{BB962C8B-B14F-4D97-AF65-F5344CB8AC3E}">
        <p14:creationId xmlns:p14="http://schemas.microsoft.com/office/powerpoint/2010/main" val="194274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24384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</a:t>
            </a:r>
            <a:r>
              <a:rPr lang="en-US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SERIES OF CNE WORKSHOP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2971801"/>
          </a:xfrm>
        </p:spPr>
        <p:txBody>
          <a:bodyPr/>
          <a:lstStyle/>
          <a:p>
            <a:pPr marL="0" indent="0">
              <a:buNone/>
            </a:pPr>
            <a:endParaRPr lang="en-US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NURSING PERSPECTIVES ON MANAGEMENT OF AGGRESSIVE AND VIOLENT PATIENTS 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42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95800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0"/>
            <a:ext cx="4648200" cy="6858000"/>
          </a:xfrm>
        </p:spPr>
      </p:pic>
    </p:spTree>
    <p:extLst>
      <p:ext uri="{BB962C8B-B14F-4D97-AF65-F5344CB8AC3E}">
        <p14:creationId xmlns:p14="http://schemas.microsoft.com/office/powerpoint/2010/main" val="81268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876800" y="274638"/>
            <a:ext cx="3810000" cy="513556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200" cy="6858000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5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91200" y="274638"/>
            <a:ext cx="2895600" cy="490696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48000" cy="6858000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2590800" cy="6858000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0"/>
            <a:ext cx="3505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9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67620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IGNOU STUDENTS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55935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4233396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52400"/>
            <a:ext cx="9144000" cy="7010400"/>
          </a:xfrm>
        </p:spPr>
      </p:pic>
    </p:spTree>
    <p:extLst>
      <p:ext uri="{BB962C8B-B14F-4D97-AF65-F5344CB8AC3E}">
        <p14:creationId xmlns:p14="http://schemas.microsoft.com/office/powerpoint/2010/main" val="273097370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55774207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4400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0" cy="6858000"/>
          </a:xfrm>
        </p:spPr>
      </p:pic>
    </p:spTree>
    <p:extLst>
      <p:ext uri="{BB962C8B-B14F-4D97-AF65-F5344CB8AC3E}">
        <p14:creationId xmlns:p14="http://schemas.microsoft.com/office/powerpoint/2010/main" val="362906523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FRESHERS DAY 2021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2286000"/>
            <a:ext cx="5181600" cy="4572000"/>
          </a:xfr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2285999"/>
            <a:ext cx="4876800" cy="4572001"/>
          </a:xfrm>
        </p:spPr>
      </p:pic>
    </p:spTree>
    <p:extLst>
      <p:ext uri="{BB962C8B-B14F-4D97-AF65-F5344CB8AC3E}">
        <p14:creationId xmlns:p14="http://schemas.microsoft.com/office/powerpoint/2010/main" val="178793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64584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33400"/>
            <a:ext cx="4038600" cy="5714999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533400"/>
            <a:ext cx="4038600" cy="5715000"/>
          </a:xfrm>
        </p:spPr>
      </p:pic>
    </p:spTree>
    <p:extLst>
      <p:ext uri="{BB962C8B-B14F-4D97-AF65-F5344CB8AC3E}">
        <p14:creationId xmlns:p14="http://schemas.microsoft.com/office/powerpoint/2010/main" val="388787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3733800"/>
            <a:ext cx="3276600" cy="28956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28599"/>
            <a:ext cx="3733800" cy="320040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28600"/>
            <a:ext cx="4038600" cy="320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69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59650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68137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WORLD AIDS DAY 2021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40341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34200"/>
          </a:xfrm>
        </p:spPr>
      </p:pic>
    </p:spTree>
    <p:extLst>
      <p:ext uri="{BB962C8B-B14F-4D97-AF65-F5344CB8AC3E}">
        <p14:creationId xmlns:p14="http://schemas.microsoft.com/office/powerpoint/2010/main" val="2860807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63191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82766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7697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26066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CHRISTMAS  CELEBRATIONS 2021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90661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2908807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51411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705600"/>
          </a:xfrm>
        </p:spPr>
      </p:pic>
    </p:spTree>
    <p:extLst>
      <p:ext uri="{BB962C8B-B14F-4D97-AF65-F5344CB8AC3E}">
        <p14:creationId xmlns:p14="http://schemas.microsoft.com/office/powerpoint/2010/main" val="265104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04800"/>
            <a:ext cx="4038600" cy="5867400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4800"/>
            <a:ext cx="4038600" cy="5867400"/>
          </a:xfrm>
        </p:spPr>
      </p:pic>
    </p:spTree>
    <p:extLst>
      <p:ext uri="{BB962C8B-B14F-4D97-AF65-F5344CB8AC3E}">
        <p14:creationId xmlns:p14="http://schemas.microsoft.com/office/powerpoint/2010/main" val="24208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NURSES DAY 2022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3881"/>
            <a:ext cx="4038600" cy="40386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843881"/>
            <a:ext cx="4038600" cy="4038600"/>
          </a:xfrm>
        </p:spPr>
      </p:pic>
    </p:spTree>
    <p:extLst>
      <p:ext uri="{BB962C8B-B14F-4D97-AF65-F5344CB8AC3E}">
        <p14:creationId xmlns:p14="http://schemas.microsoft.com/office/powerpoint/2010/main" val="317505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8600"/>
            <a:ext cx="8305800" cy="6324600"/>
          </a:xfrm>
        </p:spPr>
      </p:pic>
    </p:spTree>
    <p:extLst>
      <p:ext uri="{BB962C8B-B14F-4D97-AF65-F5344CB8AC3E}">
        <p14:creationId xmlns:p14="http://schemas.microsoft.com/office/powerpoint/2010/main" val="190494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7162800"/>
          </a:xfrm>
        </p:spPr>
      </p:pic>
    </p:spTree>
    <p:extLst>
      <p:ext uri="{BB962C8B-B14F-4D97-AF65-F5344CB8AC3E}">
        <p14:creationId xmlns:p14="http://schemas.microsoft.com/office/powerpoint/2010/main" val="133587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67452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WORLD WATER DAY 2022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0"/>
            <a:ext cx="8229600" cy="5029200"/>
          </a:xfrm>
        </p:spPr>
      </p:pic>
    </p:spTree>
    <p:extLst>
      <p:ext uri="{BB962C8B-B14F-4D97-AF65-F5344CB8AC3E}">
        <p14:creationId xmlns:p14="http://schemas.microsoft.com/office/powerpoint/2010/main" val="325078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8600"/>
            <a:ext cx="4038600" cy="61722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736" y="228600"/>
            <a:ext cx="3951527" cy="6172200"/>
          </a:xfrm>
        </p:spPr>
      </p:pic>
    </p:spTree>
    <p:extLst>
      <p:ext uri="{BB962C8B-B14F-4D97-AF65-F5344CB8AC3E}">
        <p14:creationId xmlns:p14="http://schemas.microsoft.com/office/powerpoint/2010/main" val="377401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4800"/>
            <a:ext cx="4038600" cy="61722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04800"/>
            <a:ext cx="4038600" cy="6172200"/>
          </a:xfrm>
        </p:spPr>
      </p:pic>
    </p:spTree>
    <p:extLst>
      <p:ext uri="{BB962C8B-B14F-4D97-AF65-F5344CB8AC3E}">
        <p14:creationId xmlns:p14="http://schemas.microsoft.com/office/powerpoint/2010/main" val="313852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INTERNATIONAL YOGA DAY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600200"/>
            <a:ext cx="8382000" cy="4953000"/>
          </a:xfrm>
        </p:spPr>
      </p:pic>
    </p:spTree>
    <p:extLst>
      <p:ext uri="{BB962C8B-B14F-4D97-AF65-F5344CB8AC3E}">
        <p14:creationId xmlns:p14="http://schemas.microsoft.com/office/powerpoint/2010/main" val="192055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0"/>
            <a:ext cx="8458200" cy="6858000"/>
          </a:xfrm>
        </p:spPr>
      </p:pic>
    </p:spTree>
    <p:extLst>
      <p:ext uri="{BB962C8B-B14F-4D97-AF65-F5344CB8AC3E}">
        <p14:creationId xmlns:p14="http://schemas.microsoft.com/office/powerpoint/2010/main" val="295356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95800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7010400"/>
          </a:xfrm>
        </p:spPr>
      </p:pic>
    </p:spTree>
    <p:extLst>
      <p:ext uri="{BB962C8B-B14F-4D97-AF65-F5344CB8AC3E}">
        <p14:creationId xmlns:p14="http://schemas.microsoft.com/office/powerpoint/2010/main" val="248214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FAREWELL PARTY 2022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371600"/>
            <a:ext cx="8458200" cy="5181600"/>
          </a:xfrm>
        </p:spPr>
      </p:pic>
    </p:spTree>
    <p:extLst>
      <p:ext uri="{BB962C8B-B14F-4D97-AF65-F5344CB8AC3E}">
        <p14:creationId xmlns:p14="http://schemas.microsoft.com/office/powerpoint/2010/main" val="82584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200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0" cy="6857999"/>
          </a:xfrm>
        </p:spPr>
      </p:pic>
    </p:spTree>
    <p:extLst>
      <p:ext uri="{BB962C8B-B14F-4D97-AF65-F5344CB8AC3E}">
        <p14:creationId xmlns:p14="http://schemas.microsoft.com/office/powerpoint/2010/main" val="29986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</p:spPr>
      </p:pic>
    </p:spTree>
    <p:extLst>
      <p:ext uri="{BB962C8B-B14F-4D97-AF65-F5344CB8AC3E}">
        <p14:creationId xmlns:p14="http://schemas.microsoft.com/office/powerpoint/2010/main" val="267014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200" cy="6857999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1" cy="6858000"/>
          </a:xfrm>
        </p:spPr>
      </p:pic>
    </p:spTree>
    <p:extLst>
      <p:ext uri="{BB962C8B-B14F-4D97-AF65-F5344CB8AC3E}">
        <p14:creationId xmlns:p14="http://schemas.microsoft.com/office/powerpoint/2010/main" val="282482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34600" cy="6858000"/>
          </a:xfrm>
        </p:spPr>
      </p:pic>
    </p:spTree>
    <p:extLst>
      <p:ext uri="{BB962C8B-B14F-4D97-AF65-F5344CB8AC3E}">
        <p14:creationId xmlns:p14="http://schemas.microsoft.com/office/powerpoint/2010/main" val="406081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NSS SPECIAL CAMPS &amp; COMMUNITY HEALTH PROGRAMMES 2022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414698438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0" cy="6858000"/>
          </a:xfrm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4400" cy="6858000"/>
          </a:xfrm>
        </p:spPr>
      </p:pic>
    </p:spTree>
    <p:extLst>
      <p:ext uri="{BB962C8B-B14F-4D97-AF65-F5344CB8AC3E}">
        <p14:creationId xmlns:p14="http://schemas.microsoft.com/office/powerpoint/2010/main" val="236583245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71958437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202519201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435283445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955031097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200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0" cy="6857999"/>
          </a:xfrm>
        </p:spPr>
      </p:pic>
    </p:spTree>
    <p:extLst>
      <p:ext uri="{BB962C8B-B14F-4D97-AF65-F5344CB8AC3E}">
        <p14:creationId xmlns:p14="http://schemas.microsoft.com/office/powerpoint/2010/main" val="3046359719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2869907416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011333806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275186335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83597926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075115833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552153015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WORLD BREAST FEEDING WEEK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324553787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200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</p:spPr>
      </p:pic>
    </p:spTree>
    <p:extLst>
      <p:ext uri="{BB962C8B-B14F-4D97-AF65-F5344CB8AC3E}">
        <p14:creationId xmlns:p14="http://schemas.microsoft.com/office/powerpoint/2010/main" val="3804517229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613313608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200" cy="6858000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0" cy="6823023"/>
          </a:xfrm>
        </p:spPr>
      </p:pic>
    </p:spTree>
    <p:extLst>
      <p:ext uri="{BB962C8B-B14F-4D97-AF65-F5344CB8AC3E}">
        <p14:creationId xmlns:p14="http://schemas.microsoft.com/office/powerpoint/2010/main" val="3590989455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09371607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289902899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382680938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401477172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SNA COMPETITIONS 2022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DAY- 1  SNA ELECTIONS</a:t>
            </a:r>
          </a:p>
          <a:p>
            <a:pPr marL="0" indent="0">
              <a:buNone/>
            </a:pP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0"/>
            <a:ext cx="914400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200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0" cy="6858000"/>
          </a:xfrm>
        </p:spPr>
      </p:pic>
    </p:spTree>
    <p:extLst>
      <p:ext uri="{BB962C8B-B14F-4D97-AF65-F5344CB8AC3E}">
        <p14:creationId xmlns:p14="http://schemas.microsoft.com/office/powerpoint/2010/main" val="2028493360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8200" cy="6858000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0"/>
            <a:ext cx="4495800" cy="6858000"/>
          </a:xfrm>
        </p:spPr>
      </p:pic>
    </p:spTree>
    <p:extLst>
      <p:ext uri="{BB962C8B-B14F-4D97-AF65-F5344CB8AC3E}">
        <p14:creationId xmlns:p14="http://schemas.microsoft.com/office/powerpoint/2010/main" val="3671638323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DAY-2 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62065"/>
            <a:ext cx="2889354" cy="3852473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2453482"/>
            <a:ext cx="3429000" cy="457200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20" y="1752600"/>
            <a:ext cx="284988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50145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648200" cy="6000404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914400"/>
            <a:ext cx="4495800" cy="5943601"/>
          </a:xfrm>
        </p:spPr>
      </p:pic>
    </p:spTree>
    <p:extLst>
      <p:ext uri="{BB962C8B-B14F-4D97-AF65-F5344CB8AC3E}">
        <p14:creationId xmlns:p14="http://schemas.microsoft.com/office/powerpoint/2010/main" val="1310116594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210274259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95800" cy="6858000"/>
          </a:xfrm>
        </p:spPr>
      </p:pic>
      <p:pic>
        <p:nvPicPr>
          <p:cNvPr id="10" name="Content Placeholder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0"/>
            <a:ext cx="4648200" cy="6858000"/>
          </a:xfrm>
        </p:spPr>
      </p:pic>
    </p:spTree>
    <p:extLst>
      <p:ext uri="{BB962C8B-B14F-4D97-AF65-F5344CB8AC3E}">
        <p14:creationId xmlns:p14="http://schemas.microsoft.com/office/powerpoint/2010/main" val="3767444337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SPOT PAINTING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8200"/>
            <a:ext cx="9144000" cy="6019800"/>
          </a:xfrm>
        </p:spPr>
      </p:pic>
    </p:spTree>
    <p:extLst>
      <p:ext uri="{BB962C8B-B14F-4D97-AF65-F5344CB8AC3E}">
        <p14:creationId xmlns:p14="http://schemas.microsoft.com/office/powerpoint/2010/main" val="2728019355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-533400"/>
            <a:ext cx="7162800" cy="7772400"/>
          </a:xfrm>
        </p:spPr>
      </p:pic>
    </p:spTree>
    <p:extLst>
      <p:ext uri="{BB962C8B-B14F-4D97-AF65-F5344CB8AC3E}">
        <p14:creationId xmlns:p14="http://schemas.microsoft.com/office/powerpoint/2010/main" val="853742865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49427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0"/>
            <a:ext cx="5410200" cy="6858000"/>
          </a:xfrm>
        </p:spPr>
      </p:pic>
    </p:spTree>
    <p:extLst>
      <p:ext uri="{BB962C8B-B14F-4D97-AF65-F5344CB8AC3E}">
        <p14:creationId xmlns:p14="http://schemas.microsoft.com/office/powerpoint/2010/main" val="813429008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ESSAY WRITING COMPETITIONS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143000"/>
            <a:ext cx="8534400" cy="5486400"/>
          </a:xfrm>
        </p:spPr>
      </p:pic>
    </p:spTree>
    <p:extLst>
      <p:ext uri="{BB962C8B-B14F-4D97-AF65-F5344CB8AC3E}">
        <p14:creationId xmlns:p14="http://schemas.microsoft.com/office/powerpoint/2010/main" val="377511752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QUIZ COMPETITIONS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066800"/>
            <a:ext cx="8839199" cy="5638800"/>
          </a:xfrm>
        </p:spPr>
      </p:pic>
    </p:spTree>
    <p:extLst>
      <p:ext uri="{BB962C8B-B14F-4D97-AF65-F5344CB8AC3E}">
        <p14:creationId xmlns:p14="http://schemas.microsoft.com/office/powerpoint/2010/main" val="4149695063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549282390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DAY-3 DANCE COMPETITIONS AND PERSONALITY CONTEST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371600"/>
            <a:ext cx="8839199" cy="5334000"/>
          </a:xfrm>
        </p:spPr>
      </p:pic>
    </p:spTree>
    <p:extLst>
      <p:ext uri="{BB962C8B-B14F-4D97-AF65-F5344CB8AC3E}">
        <p14:creationId xmlns:p14="http://schemas.microsoft.com/office/powerpoint/2010/main" val="585630280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238152029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  <p:extLst>
      <p:ext uri="{BB962C8B-B14F-4D97-AF65-F5344CB8AC3E}">
        <p14:creationId xmlns:p14="http://schemas.microsoft.com/office/powerpoint/2010/main" val="1795522056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19600" cy="6858000"/>
          </a:xfrm>
        </p:spPr>
      </p:pic>
      <p:pic>
        <p:nvPicPr>
          <p:cNvPr id="13" name="Content Placeholder 12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0"/>
            <a:ext cx="5181600" cy="6858000"/>
          </a:xfrm>
        </p:spPr>
      </p:pic>
    </p:spTree>
    <p:extLst>
      <p:ext uri="{BB962C8B-B14F-4D97-AF65-F5344CB8AC3E}">
        <p14:creationId xmlns:p14="http://schemas.microsoft.com/office/powerpoint/2010/main" val="3283835407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989536770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0"/>
            <a:ext cx="5105400" cy="6858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38599" cy="6858000"/>
          </a:xfrm>
        </p:spPr>
      </p:pic>
    </p:spTree>
    <p:extLst>
      <p:ext uri="{BB962C8B-B14F-4D97-AF65-F5344CB8AC3E}">
        <p14:creationId xmlns:p14="http://schemas.microsoft.com/office/powerpoint/2010/main" val="1671748666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DAY-4 ELOCUTION 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219200"/>
            <a:ext cx="8610600" cy="5334000"/>
          </a:xfrm>
        </p:spPr>
      </p:pic>
    </p:spTree>
    <p:extLst>
      <p:ext uri="{BB962C8B-B14F-4D97-AF65-F5344CB8AC3E}">
        <p14:creationId xmlns:p14="http://schemas.microsoft.com/office/powerpoint/2010/main" val="1511540095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40" y="0"/>
            <a:ext cx="2911839" cy="68580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599" y="0"/>
            <a:ext cx="3200401" cy="6858000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0"/>
            <a:ext cx="3455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428742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33400" y="-152400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67604444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320663530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8" y="3748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82880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DAY-5 OUTDOOR SPORTS</a:t>
            </a:r>
            <a:b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RUNNING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7800"/>
            <a:ext cx="9144000" cy="5410200"/>
          </a:xfrm>
        </p:spPr>
      </p:pic>
    </p:spTree>
    <p:extLst>
      <p:ext uri="{BB962C8B-B14F-4D97-AF65-F5344CB8AC3E}">
        <p14:creationId xmlns:p14="http://schemas.microsoft.com/office/powerpoint/2010/main" val="4275604381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JAVELIN THROW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0"/>
            <a:ext cx="4953000" cy="571500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143000"/>
            <a:ext cx="4190999" cy="5715000"/>
          </a:xfrm>
        </p:spPr>
      </p:pic>
    </p:spTree>
    <p:extLst>
      <p:ext uri="{BB962C8B-B14F-4D97-AF65-F5344CB8AC3E}">
        <p14:creationId xmlns:p14="http://schemas.microsoft.com/office/powerpoint/2010/main" val="3824790930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DISCUS THROW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9200"/>
            <a:ext cx="9144000" cy="5638800"/>
          </a:xfrm>
        </p:spPr>
      </p:pic>
    </p:spTree>
    <p:extLst>
      <p:ext uri="{BB962C8B-B14F-4D97-AF65-F5344CB8AC3E}">
        <p14:creationId xmlns:p14="http://schemas.microsoft.com/office/powerpoint/2010/main" val="3602009745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KHO </a:t>
            </a:r>
            <a:r>
              <a:rPr 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KHO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5400"/>
            <a:ext cx="9144000" cy="5562600"/>
          </a:xfrm>
        </p:spPr>
      </p:pic>
    </p:spTree>
    <p:extLst>
      <p:ext uri="{BB962C8B-B14F-4D97-AF65-F5344CB8AC3E}">
        <p14:creationId xmlns:p14="http://schemas.microsoft.com/office/powerpoint/2010/main" val="2157533779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239000"/>
          </a:xfrm>
        </p:spPr>
      </p:pic>
    </p:spTree>
    <p:extLst>
      <p:ext uri="{BB962C8B-B14F-4D97-AF65-F5344CB8AC3E}">
        <p14:creationId xmlns:p14="http://schemas.microsoft.com/office/powerpoint/2010/main" val="102609278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505200"/>
            <a:ext cx="4343400" cy="3352800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144000" cy="3657599"/>
          </a:xfrm>
        </p:spPr>
      </p:pic>
    </p:spTree>
    <p:extLst>
      <p:ext uri="{BB962C8B-B14F-4D97-AF65-F5344CB8AC3E}">
        <p14:creationId xmlns:p14="http://schemas.microsoft.com/office/powerpoint/2010/main" val="3706005431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12492"/>
            <a:ext cx="9220200" cy="6845508"/>
          </a:xfrm>
        </p:spPr>
      </p:pic>
    </p:spTree>
    <p:extLst>
      <p:ext uri="{BB962C8B-B14F-4D97-AF65-F5344CB8AC3E}">
        <p14:creationId xmlns:p14="http://schemas.microsoft.com/office/powerpoint/2010/main" val="3484068876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DAY-6 VALEDICTORY FUNCTION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43" y="1600200"/>
            <a:ext cx="8053314" cy="4525963"/>
          </a:xfrm>
        </p:spPr>
      </p:pic>
    </p:spTree>
    <p:extLst>
      <p:ext uri="{BB962C8B-B14F-4D97-AF65-F5344CB8AC3E}">
        <p14:creationId xmlns:p14="http://schemas.microsoft.com/office/powerpoint/2010/main" val="660605480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SNA ELECTED STUDENTS 2022</a:t>
            </a:r>
            <a:endParaRPr lang="en-US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0"/>
            <a:ext cx="9144000" cy="5562600"/>
          </a:xfrm>
        </p:spPr>
      </p:pic>
    </p:spTree>
    <p:extLst>
      <p:ext uri="{BB962C8B-B14F-4D97-AF65-F5344CB8AC3E}">
        <p14:creationId xmlns:p14="http://schemas.microsoft.com/office/powerpoint/2010/main" val="427594224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62857" y="-1371602"/>
            <a:ext cx="6858001" cy="9601202"/>
          </a:xfrm>
        </p:spPr>
      </p:pic>
    </p:spTree>
    <p:extLst>
      <p:ext uri="{BB962C8B-B14F-4D97-AF65-F5344CB8AC3E}">
        <p14:creationId xmlns:p14="http://schemas.microsoft.com/office/powerpoint/2010/main" val="3641650857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058345545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32475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521</TotalTime>
  <Words>194</Words>
  <Application>Microsoft Office PowerPoint</Application>
  <PresentationFormat>On-screen Show (4:3)</PresentationFormat>
  <Paragraphs>87</Paragraphs>
  <Slides>153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153</vt:i4>
      </vt:variant>
    </vt:vector>
  </HeadingPairs>
  <TitlesOfParts>
    <vt:vector size="154" baseType="lpstr">
      <vt:lpstr>Office Theme</vt:lpstr>
      <vt:lpstr>KIMS COLLEGE OF NURSING</vt:lpstr>
      <vt:lpstr>ACADEMIC PROGRAMMES</vt:lpstr>
      <vt:lpstr>LAMPLIGHTING &amp; GRADUATION</vt:lpstr>
      <vt:lpstr>2018 LAMPLIGHTING AND GRADUATION CEREMONY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YOUNG NURSES NATIONAL CONFERENCE 2019</vt:lpstr>
      <vt:lpstr>PowerPoint Presentation</vt:lpstr>
      <vt:lpstr>PowerPoint Presentation</vt:lpstr>
      <vt:lpstr>PowerPoint Presentation</vt:lpstr>
      <vt:lpstr>ECO FRIENDLY CONFERENCE</vt:lpstr>
      <vt:lpstr>PowerPoint Presentation</vt:lpstr>
      <vt:lpstr>PowerPoint Presentation</vt:lpstr>
      <vt:lpstr>PowerPoint Presentation</vt:lpstr>
      <vt:lpstr>UNIVERSITY LEVEL NSS PROGRAMME ‘‘ROLE OF NSS IN NATIONAL INEGRATATION’’ </vt:lpstr>
      <vt:lpstr>DAY – 1  INAUGURAL CEREMONY </vt:lpstr>
      <vt:lpstr>PowerPoint Presentation</vt:lpstr>
      <vt:lpstr>PowerPoint Presentation</vt:lpstr>
      <vt:lpstr>PowerPoint Presentation</vt:lpstr>
      <vt:lpstr>DAY – 2 &amp;3</vt:lpstr>
      <vt:lpstr>ESSAY WRITING &amp; ELOCUTION  COMPETITION </vt:lpstr>
      <vt:lpstr>DAY-4 QUIZ COMPETITIONS </vt:lpstr>
      <vt:lpstr>PowerPoint Presentation</vt:lpstr>
      <vt:lpstr>DAY-5 VALEDICTORY CEREMONY</vt:lpstr>
      <vt:lpstr>PowerPoint Presentation</vt:lpstr>
      <vt:lpstr>PowerPoint Presentation</vt:lpstr>
      <vt:lpstr>CANCER AWARENESS PROGRAMME 2019</vt:lpstr>
      <vt:lpstr>PowerPoint Presentation</vt:lpstr>
      <vt:lpstr>PowerPoint Presentation</vt:lpstr>
      <vt:lpstr>BLS TRAINING 2019</vt:lpstr>
      <vt:lpstr>PowerPoint Presentation</vt:lpstr>
      <vt:lpstr>PowerPoint Presentation</vt:lpstr>
      <vt:lpstr>REDEMO BY STUDENTS</vt:lpstr>
      <vt:lpstr>PowerPoint Presentation</vt:lpstr>
      <vt:lpstr> INTERNATIONAL WEBINAR ON EXHAUSTION TO  EXTRA ORDINARY- FEDERATE TO UPGRADE MENTAL HEALTH  2020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WORLD BREAST FEEDING WEEK 2021</vt:lpstr>
      <vt:lpstr>PowerPoint Presentation</vt:lpstr>
      <vt:lpstr>PowerPoint Presentation</vt:lpstr>
      <vt:lpstr>MENTAL HEALTH WEEK 2021</vt:lpstr>
      <vt:lpstr>PowerPoint Presentation</vt:lpstr>
      <vt:lpstr>PowerPoint Presentation</vt:lpstr>
      <vt:lpstr>POSTER PRESENTATIONS </vt:lpstr>
      <vt:lpstr>POSTER PRESENTATIONS BY STUDENTS</vt:lpstr>
      <vt:lpstr>CNE ON COVID19 MANAGEMENT  BY IGNOU STUDENS 2021</vt:lpstr>
      <vt:lpstr> 1ST SERIES OF CNE WORKSHOP</vt:lpstr>
      <vt:lpstr>PowerPoint Presentation</vt:lpstr>
      <vt:lpstr>PowerPoint Presentation</vt:lpstr>
      <vt:lpstr>PowerPoint Presentation</vt:lpstr>
      <vt:lpstr>PowerPoint Presentation</vt:lpstr>
      <vt:lpstr>IGNOU STUDENTS</vt:lpstr>
      <vt:lpstr>PowerPoint Presentation</vt:lpstr>
      <vt:lpstr>PowerPoint Presentation</vt:lpstr>
      <vt:lpstr>PowerPoint Presentation</vt:lpstr>
      <vt:lpstr>PowerPoint Presentation</vt:lpstr>
      <vt:lpstr>FRESHERS DAY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WORLD AIDS DAY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CHRISTMAS  CELEBRATIONS 2021</vt:lpstr>
      <vt:lpstr>PowerPoint Presentation</vt:lpstr>
      <vt:lpstr>PowerPoint Presentation</vt:lpstr>
      <vt:lpstr>PowerPoint Presentation</vt:lpstr>
      <vt:lpstr>PowerPoint Presentation</vt:lpstr>
      <vt:lpstr>NURSES DAY 2022</vt:lpstr>
      <vt:lpstr>PowerPoint Presentation</vt:lpstr>
      <vt:lpstr>PowerPoint Presentation</vt:lpstr>
      <vt:lpstr>PowerPoint Presentation</vt:lpstr>
      <vt:lpstr>WORLD WATER DAY 2022</vt:lpstr>
      <vt:lpstr>PowerPoint Presentation</vt:lpstr>
      <vt:lpstr>PowerPoint Presentation</vt:lpstr>
      <vt:lpstr>INTERNATIONAL YOGA DAY</vt:lpstr>
      <vt:lpstr>PowerPoint Presentation</vt:lpstr>
      <vt:lpstr>PowerPoint Presentation</vt:lpstr>
      <vt:lpstr>FAREWELL PARTY 2022</vt:lpstr>
      <vt:lpstr>PowerPoint Presentation</vt:lpstr>
      <vt:lpstr>PowerPoint Presentation</vt:lpstr>
      <vt:lpstr>PowerPoint Presentation</vt:lpstr>
      <vt:lpstr>PowerPoint Presentation</vt:lpstr>
      <vt:lpstr>NSS SPECIAL CAMPS &amp; COMMUNITY HEALTH PROGRAMMES 2022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WORLD BREAST FEEDING WEEK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SNA COMPETITIONS 2022</vt:lpstr>
      <vt:lpstr>PowerPoint Presentation</vt:lpstr>
      <vt:lpstr>PowerPoint Presentation</vt:lpstr>
      <vt:lpstr>DAY-2 </vt:lpstr>
      <vt:lpstr>PowerPoint Presentation</vt:lpstr>
      <vt:lpstr>PowerPoint Presentation</vt:lpstr>
      <vt:lpstr>PowerPoint Presentation</vt:lpstr>
      <vt:lpstr>SPOT PAINTING</vt:lpstr>
      <vt:lpstr>PowerPoint Presentation</vt:lpstr>
      <vt:lpstr>PowerPoint Presentation</vt:lpstr>
      <vt:lpstr>ESSAY WRITING COMPETITIONS</vt:lpstr>
      <vt:lpstr>QUIZ COMPETITIONS</vt:lpstr>
      <vt:lpstr>PowerPoint Presentation</vt:lpstr>
      <vt:lpstr>DAY-3 DANCE COMPETITIONS AND PERSONALITY CONTEST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DAY-4 ELOCUTION </vt:lpstr>
      <vt:lpstr>PowerPoint Presentation</vt:lpstr>
      <vt:lpstr>PowerPoint Presentation</vt:lpstr>
      <vt:lpstr>PowerPoint Presentation</vt:lpstr>
      <vt:lpstr>PowerPoint Presentation</vt:lpstr>
      <vt:lpstr>DAY-5 OUTDOOR SPORTS RUNNING</vt:lpstr>
      <vt:lpstr>JAVELIN THROW</vt:lpstr>
      <vt:lpstr>DISCUS THROW</vt:lpstr>
      <vt:lpstr>KHO KHO</vt:lpstr>
      <vt:lpstr>PowerPoint Presentation</vt:lpstr>
      <vt:lpstr>PowerPoint Presentation</vt:lpstr>
      <vt:lpstr>PowerPoint Presentation</vt:lpstr>
      <vt:lpstr>DAY-6 VALEDICTORY FUNCTION</vt:lpstr>
      <vt:lpstr>SNA ELECTED STUDENTS 2022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KIMS COLLEGE OF NURSING</dc:title>
  <dc:creator>Hi</dc:creator>
  <cp:lastModifiedBy>user</cp:lastModifiedBy>
  <cp:revision>57</cp:revision>
  <dcterms:created xsi:type="dcterms:W3CDTF">2006-08-16T00:00:00Z</dcterms:created>
  <dcterms:modified xsi:type="dcterms:W3CDTF">2022-08-11T18:34:24Z</dcterms:modified>
</cp:coreProperties>
</file>