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mamalini Kuppuraj" initials="HK" lastIdx="1" clrIdx="0">
    <p:extLst>
      <p:ext uri="{19B8F6BF-5375-455C-9EA6-DF929625EA0E}">
        <p15:presenceInfo xmlns:p15="http://schemas.microsoft.com/office/powerpoint/2012/main" userId="1c1b88830fea1bb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commentAuthors" Target="commentAuthor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notesMaster" Target="notesMasters/notesMaster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1-30T10:27:47.231" idx="1">
    <p:pos x="10" y="10"/>
    <p:text>by Dharamveer &amp; roshan karthick</p:text>
    <p:extLst>
      <p:ext uri="{C676402C-5697-4E1C-873F-D02D1690AC5C}">
        <p15:threadingInfo xmlns:p15="http://schemas.microsoft.com/office/powerpoint/2012/main" timeZoneBias="-33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3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3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FEE7BF-0E12-BD40-88AC-81A7D7096B42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3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3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942FA-5706-4A4F-818D-F49EEEF98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64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Morning to one and all watching this video </a:t>
            </a:r>
          </a:p>
          <a:p>
            <a:r>
              <a:rPr lang="en-IN" dirty="0"/>
              <a:t>Today I am going to present about the planes</a:t>
            </a:r>
          </a:p>
          <a:p>
            <a:endParaRPr lang="en-IN" dirty="0"/>
          </a:p>
          <a:p>
            <a:r>
              <a:rPr lang="en-IN" dirty="0"/>
              <a:t>This presentation explores the evolution of air travel, comparing traditional and modern solutions, discussing the advantages and disadvantages of each, and highlighting the future of aviation.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Advantages of traditional planes</a:t>
            </a:r>
          </a:p>
          <a:p>
            <a:r>
              <a:rPr lang="en-IN" dirty="0"/>
              <a:t>Established Infrastructure</a:t>
            </a:r>
          </a:p>
          <a:p>
            <a:endParaRPr lang="en-IN" dirty="0"/>
          </a:p>
          <a:p>
            <a:r>
              <a:rPr lang="en-IN" dirty="0"/>
              <a:t>Extensive network of airports and maintenance facilities, providing a well-established framework for operation.</a:t>
            </a:r>
          </a:p>
          <a:p>
            <a:endParaRPr lang="en-IN" dirty="0"/>
          </a:p>
          <a:p>
            <a:r>
              <a:rPr lang="en-IN" dirty="0"/>
              <a:t>Proven Technology</a:t>
            </a:r>
          </a:p>
          <a:p>
            <a:endParaRPr lang="en-IN" dirty="0"/>
          </a:p>
          <a:p>
            <a:r>
              <a:rPr lang="en-IN" dirty="0"/>
              <a:t>Years of research and development have resulted in reliable and efficient engines and airframes.</a:t>
            </a:r>
          </a:p>
          <a:p>
            <a:endParaRPr lang="en-IN" dirty="0"/>
          </a:p>
          <a:p>
            <a:endParaRPr lang="en-IN" dirty="0"/>
          </a:p>
          <a:p>
            <a:r>
              <a:rPr lang="en-IN" dirty="0"/>
              <a:t>Cost-Effectiveness</a:t>
            </a:r>
          </a:p>
          <a:p>
            <a:endParaRPr lang="en-IN" dirty="0"/>
          </a:p>
          <a:p>
            <a:r>
              <a:rPr lang="en-IN"/>
              <a:t>Traditional planes are often more affordable to operate and maintain compared to newer technologies.</a:t>
            </a:r>
            <a:endParaRPr lang="en-IN" dirty="0"/>
          </a:p>
          <a:p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Traditional Planes: Disadvantages</a:t>
            </a:r>
          </a:p>
          <a:p>
            <a:endParaRPr lang="en-IN" dirty="0"/>
          </a:p>
          <a:p>
            <a:r>
              <a:rPr lang="en-IN" dirty="0"/>
              <a:t>Fuel Consumption</a:t>
            </a:r>
          </a:p>
          <a:p>
            <a:endParaRPr lang="en-IN" dirty="0"/>
          </a:p>
          <a:p>
            <a:r>
              <a:rPr lang="en-IN" dirty="0"/>
              <a:t>Traditional planes rely on fossil fuels, leading to high carbon emissions and contributing to climate change.</a:t>
            </a:r>
          </a:p>
          <a:p>
            <a:endParaRPr lang="en-IN" dirty="0"/>
          </a:p>
          <a:p>
            <a:r>
              <a:rPr lang="en-IN" dirty="0"/>
              <a:t>Noise Pollution</a:t>
            </a:r>
          </a:p>
          <a:p>
            <a:endParaRPr lang="en-IN" dirty="0"/>
          </a:p>
          <a:p>
            <a:r>
              <a:rPr lang="en-IN" dirty="0"/>
              <a:t>The engines of traditional planes generate significant noise, impacting communities near airports.</a:t>
            </a:r>
          </a:p>
          <a:p>
            <a:endParaRPr lang="en-IN" dirty="0"/>
          </a:p>
          <a:p>
            <a:r>
              <a:rPr lang="en-IN" dirty="0"/>
              <a:t>Limited Efficiency</a:t>
            </a:r>
          </a:p>
          <a:p>
            <a:endParaRPr lang="en-IN" dirty="0"/>
          </a:p>
          <a:p>
            <a:r>
              <a:rPr lang="en-IN" dirty="0"/>
              <a:t>Traditional planes are less fuel-efficient than newer technologies, resulting in higher operating costs.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Environmental Impact of Traditional Planes</a:t>
            </a:r>
          </a:p>
          <a:p>
            <a:endParaRPr lang="en-IN" dirty="0"/>
          </a:p>
          <a:p>
            <a:r>
              <a:rPr lang="en-IN" dirty="0"/>
              <a:t>Carbon Emissions</a:t>
            </a:r>
          </a:p>
          <a:p>
            <a:endParaRPr lang="en-IN" dirty="0"/>
          </a:p>
          <a:p>
            <a:r>
              <a:rPr lang="en-IN" dirty="0"/>
              <a:t>Aviation contributes significantly to greenhouse gas emissions, accelerating climate change.</a:t>
            </a:r>
          </a:p>
          <a:p>
            <a:endParaRPr lang="en-IN" dirty="0"/>
          </a:p>
          <a:p>
            <a:r>
              <a:rPr lang="en-IN" dirty="0"/>
              <a:t>Noise Pollution</a:t>
            </a:r>
          </a:p>
          <a:p>
            <a:endParaRPr lang="en-IN" dirty="0"/>
          </a:p>
          <a:p>
            <a:r>
              <a:rPr lang="en-IN" dirty="0"/>
              <a:t>Aircraft noise impacts wildlife and human communities near airports, disrupting ecosystems and affecting well-being.</a:t>
            </a:r>
          </a:p>
          <a:p>
            <a:endParaRPr lang="en-IN" dirty="0"/>
          </a:p>
          <a:p>
            <a:r>
              <a:rPr lang="en-IN" dirty="0"/>
              <a:t>Air Quality</a:t>
            </a:r>
          </a:p>
          <a:p>
            <a:endParaRPr lang="en-IN" dirty="0"/>
          </a:p>
          <a:p>
            <a:r>
              <a:rPr lang="en-IN" dirty="0"/>
              <a:t>Emissions from aircraft engines contribute to air pollution, harming human health and the environment.</a:t>
            </a:r>
          </a:p>
          <a:p>
            <a:endParaRPr lang="en-IN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Reliability and Safety Concerns</a:t>
            </a:r>
          </a:p>
          <a:p>
            <a:endParaRPr lang="en-IN" dirty="0"/>
          </a:p>
          <a:p>
            <a:r>
              <a:rPr lang="en-IN" dirty="0"/>
              <a:t>Mechanical Failures</a:t>
            </a:r>
          </a:p>
          <a:p>
            <a:endParaRPr lang="en-IN" dirty="0"/>
          </a:p>
          <a:p>
            <a:r>
              <a:rPr lang="en-IN" dirty="0"/>
              <a:t>Traditional planes are complex machines with numerous components that can malfunction.</a:t>
            </a:r>
          </a:p>
          <a:p>
            <a:endParaRPr lang="en-IN" dirty="0"/>
          </a:p>
          <a:p>
            <a:r>
              <a:rPr lang="en-IN" dirty="0"/>
              <a:t>Human Error</a:t>
            </a:r>
          </a:p>
          <a:p>
            <a:endParaRPr lang="en-IN" dirty="0"/>
          </a:p>
          <a:p>
            <a:r>
              <a:rPr lang="en-IN" dirty="0"/>
              <a:t>Pilot fatigue, miscommunication, and decision-making errors can lead to accidents.</a:t>
            </a:r>
          </a:p>
          <a:p>
            <a:endParaRPr lang="en-IN" dirty="0"/>
          </a:p>
          <a:p>
            <a:r>
              <a:rPr lang="en-IN" dirty="0"/>
              <a:t>Weather Conditions</a:t>
            </a:r>
          </a:p>
          <a:p>
            <a:endParaRPr lang="en-IN" dirty="0"/>
          </a:p>
          <a:p>
            <a:r>
              <a:rPr lang="en-IN" dirty="0"/>
              <a:t>Turbulence, storms, and other weather events can pose significant risks to air travel.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Emerging Technologies in Aviation</a:t>
            </a:r>
          </a:p>
          <a:p>
            <a:endParaRPr lang="en-IN" dirty="0"/>
          </a:p>
          <a:p>
            <a:r>
              <a:rPr lang="en-IN" dirty="0"/>
              <a:t>Hybrid Propulsion</a:t>
            </a:r>
          </a:p>
          <a:p>
            <a:endParaRPr lang="en-IN" dirty="0"/>
          </a:p>
          <a:p>
            <a:r>
              <a:rPr lang="en-IN" dirty="0"/>
              <a:t>Combining traditional jet engines with electric motors for increased fuel efficiency and reduced emissions.</a:t>
            </a:r>
          </a:p>
          <a:p>
            <a:endParaRPr lang="en-IN" dirty="0"/>
          </a:p>
          <a:p>
            <a:r>
              <a:rPr lang="en-IN" dirty="0"/>
              <a:t>Electric Aircraft</a:t>
            </a:r>
          </a:p>
          <a:p>
            <a:endParaRPr lang="en-IN" dirty="0"/>
          </a:p>
          <a:p>
            <a:r>
              <a:rPr lang="en-IN" dirty="0"/>
              <a:t>Fully electric aircraft powered by batteries, offering zero-emission flight and quiet operation.</a:t>
            </a:r>
          </a:p>
          <a:p>
            <a:endParaRPr lang="en-IN" dirty="0"/>
          </a:p>
          <a:p>
            <a:r>
              <a:rPr lang="en-IN" dirty="0"/>
              <a:t>Autonomous Flight</a:t>
            </a:r>
          </a:p>
          <a:p>
            <a:endParaRPr lang="en-IN" dirty="0"/>
          </a:p>
          <a:p>
            <a:r>
              <a:rPr lang="en-IN" dirty="0"/>
              <a:t>Developing AI-powered systems for autonomous aircraft navigation, enhancing safety and efficiency.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Hybrid and Electric Plane Solutions</a:t>
            </a:r>
          </a:p>
          <a:p>
            <a:r>
              <a:rPr lang="en-IN" dirty="0"/>
              <a:t>Advantages &amp; disadvantage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 The Future of Air Travel</a:t>
            </a:r>
          </a:p>
          <a:p>
            <a:endParaRPr lang="en-IN" dirty="0"/>
          </a:p>
          <a:p>
            <a:r>
              <a:rPr lang="en-IN" dirty="0"/>
              <a:t>Sustainable Aviation</a:t>
            </a:r>
          </a:p>
          <a:p>
            <a:endParaRPr lang="en-IN" dirty="0"/>
          </a:p>
          <a:p>
            <a:r>
              <a:rPr lang="en-IN" dirty="0"/>
              <a:t>Focus on reducing environmental impact through fuel-efficient aircraft and alternative propulsion systems.</a:t>
            </a:r>
          </a:p>
          <a:p>
            <a:endParaRPr lang="en-IN" dirty="0"/>
          </a:p>
          <a:p>
            <a:r>
              <a:rPr lang="en-IN" dirty="0"/>
              <a:t>Faster Travel Times</a:t>
            </a:r>
          </a:p>
          <a:p>
            <a:endParaRPr lang="en-IN" dirty="0"/>
          </a:p>
          <a:p>
            <a:r>
              <a:rPr lang="en-IN" dirty="0"/>
              <a:t>Advances in technology and infrastructure enable quicker journeys and more efficient routes.</a:t>
            </a:r>
          </a:p>
          <a:p>
            <a:endParaRPr lang="en-IN" dirty="0"/>
          </a:p>
          <a:p>
            <a:r>
              <a:rPr lang="en-IN" dirty="0"/>
              <a:t>Enhanced Passenger Experience</a:t>
            </a:r>
          </a:p>
          <a:p>
            <a:endParaRPr lang="en-IN" dirty="0"/>
          </a:p>
          <a:p>
            <a:r>
              <a:rPr lang="en-IN" dirty="0"/>
              <a:t>More comfortable and personalized experiences with advanced cabin amenities and personalized services.</a:t>
            </a:r>
          </a:p>
          <a:p>
            <a:endParaRPr lang="en-IN" dirty="0"/>
          </a:p>
          <a:p>
            <a:r>
              <a:rPr lang="en-IN" dirty="0"/>
              <a:t>Increased Accessibility</a:t>
            </a:r>
          </a:p>
          <a:p>
            <a:endParaRPr lang="en-IN" dirty="0"/>
          </a:p>
          <a:p>
            <a:r>
              <a:rPr lang="en-IN" dirty="0"/>
              <a:t>Expanding air travel to underserved regions through innovative aircraft designs and infrastructure.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Conclusion and Key Takeaways</a:t>
            </a:r>
          </a:p>
          <a:p>
            <a:endParaRPr lang="en-IN" dirty="0"/>
          </a:p>
          <a:p>
            <a:r>
              <a:rPr lang="en-IN" dirty="0"/>
              <a:t>The future of air travel is marked by innovation and sustainability. While traditional planes offer proven technology and infrastructure, emerging technologies like hybrid and electric planes offer a more sustainable and efficient approach. The industry is evolving towards a future of clean and accessible air travel, shaping the way we connect and explore the world.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Thank you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9942FA-5706-4A4F-818D-F49EEEF980A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579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hyperlink" Target="https://gamma.app/?utm_source=made-with-gamma" TargetMode="External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theme" Target="../theme/theme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0.xml" /><Relationship Id="rId5" Type="http://schemas.openxmlformats.org/officeDocument/2006/relationships/comments" Target="../comments/comment1.xml" /><Relationship Id="rId4" Type="http://schemas.openxmlformats.org/officeDocument/2006/relationships/image" Target="../media/image3.jpe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3.xml" /><Relationship Id="rId4" Type="http://schemas.openxmlformats.org/officeDocument/2006/relationships/image" Target="../media/image3.jpe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4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5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9.png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8.xml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 /><Relationship Id="rId3" Type="http://schemas.openxmlformats.org/officeDocument/2006/relationships/image" Target="../media/image12.png" /><Relationship Id="rId7" Type="http://schemas.openxmlformats.org/officeDocument/2006/relationships/image" Target="../media/image16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9.xml" /><Relationship Id="rId6" Type="http://schemas.openxmlformats.org/officeDocument/2006/relationships/image" Target="../media/image15.png" /><Relationship Id="rId5" Type="http://schemas.openxmlformats.org/officeDocument/2006/relationships/image" Target="../media/image14.png" /><Relationship Id="rId4" Type="http://schemas.openxmlformats.org/officeDocument/2006/relationships/image" Target="../media/image13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0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0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606987"/>
            <a:ext cx="7556421" cy="2934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7700"/>
              </a:lnSpc>
              <a:buNone/>
            </a:pPr>
            <a:r>
              <a:rPr lang="en-IN" sz="6150" b="1" kern="0" spc="-18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AIRCRAFT</a:t>
            </a:r>
            <a:r>
              <a:rPr lang="en-US" sz="6150" b="1" kern="0" spc="-18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- Traditional vs. Modern Solutions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112956" y="4541640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presentation explores the evolution of air travel, comparing traditional and modern solutions, discussing the advantages and disadvantages of each, and highlighting the future of aviation.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242566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8E33C9-0B10-940A-8823-DB54C621F4DD}"/>
              </a:ext>
            </a:extLst>
          </p:cNvPr>
          <p:cNvSpPr txBox="1"/>
          <p:nvPr/>
        </p:nvSpPr>
        <p:spPr>
          <a:xfrm>
            <a:off x="6127470" y="6424017"/>
            <a:ext cx="3925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IN" dirty="0"/>
              <a:t>By </a:t>
            </a:r>
            <a:r>
              <a:rPr lang="en-IN" dirty="0" err="1"/>
              <a:t>Dharamveer</a:t>
            </a:r>
            <a:r>
              <a:rPr lang="en-IN" dirty="0"/>
              <a:t> &amp;Roshan </a:t>
            </a:r>
            <a:r>
              <a:rPr lang="en-IN" dirty="0" err="1"/>
              <a:t>kartick</a:t>
            </a:r>
            <a:endParaRPr lang="en-US" dirty="0"/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12824A77-3A8F-F46E-645A-9829CAFF9F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96750" y="7029450"/>
            <a:ext cx="2533650" cy="12001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2964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Traditional Planes: Advantages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94251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66999" y="3027521"/>
            <a:ext cx="13656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kern="0" spc="-8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Established Infrastructure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787259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Extensive network of airports and maintenance facilities, providing a well-established framework for operation.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294251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24981" y="3027521"/>
            <a:ext cx="2040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kern="0" spc="-8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294251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Proven Technology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3432929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Years of research and development have resulted in reliable and efficient engines and airframes.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608373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430566" y="6168747"/>
            <a:ext cx="20943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kern="0" spc="-8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60837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Cost-Effectiveness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574155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Traditional planes are often more affordable to operate and maintain compared to newer technologies.</a:t>
            </a:r>
            <a:endParaRPr lang="en-US" sz="1750" dirty="0"/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9C12C376-6D1B-AF6D-4404-7BEDFF01A7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96750" y="6922894"/>
            <a:ext cx="2533650" cy="12001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639140"/>
            <a:ext cx="885205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Traditional Planes: Disadvantages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Fuel Consumption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Traditional planes rely on fossil fuels, leading to high carbon emissions and contributing to climate change.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Noise Pollution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engines of traditional planes generate significant noise, impacting communities near airports.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950649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Limited Efficiency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6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Traditional planes are less fuel-efficient than newer technologies, resulting in higher operating costs.</a:t>
            </a:r>
            <a:endParaRPr lang="en-US" sz="1750" dirty="0"/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3ACB0007-4377-899F-71A1-BFE1EDBE60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9681" y="7029450"/>
            <a:ext cx="2533650" cy="12001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9736" y="750689"/>
            <a:ext cx="7664529" cy="1320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 kern="0" spc="-12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Environmental Impact of Traditional Planes</a:t>
            </a:r>
            <a:endParaRPr lang="en-US" sz="4150" dirty="0"/>
          </a:p>
        </p:txBody>
      </p:sp>
      <p:sp>
        <p:nvSpPr>
          <p:cNvPr id="4" name="Shape 1"/>
          <p:cNvSpPr/>
          <p:nvPr/>
        </p:nvSpPr>
        <p:spPr>
          <a:xfrm>
            <a:off x="1045250" y="2388513"/>
            <a:ext cx="22860" cy="5090398"/>
          </a:xfrm>
          <a:prstGeom prst="roundRect">
            <a:avLst>
              <a:gd name="adj" fmla="val 388338"/>
            </a:avLst>
          </a:prstGeom>
          <a:solidFill>
            <a:srgbClr val="C0C1D7"/>
          </a:solidFill>
          <a:ln/>
        </p:spPr>
      </p:sp>
      <p:sp>
        <p:nvSpPr>
          <p:cNvPr id="5" name="Shape 2"/>
          <p:cNvSpPr/>
          <p:nvPr/>
        </p:nvSpPr>
        <p:spPr>
          <a:xfrm>
            <a:off x="1271588" y="285261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C0C1D7"/>
          </a:solidFill>
          <a:ln/>
        </p:spPr>
      </p:sp>
      <p:sp>
        <p:nvSpPr>
          <p:cNvPr id="6" name="Shape 3"/>
          <p:cNvSpPr/>
          <p:nvPr/>
        </p:nvSpPr>
        <p:spPr>
          <a:xfrm>
            <a:off x="818912" y="2626281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93100" y="2705457"/>
            <a:ext cx="127159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kern="0" spc="-7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2219087" y="2599849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2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Carbon Emissions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2219087" y="3056811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Aviation contributes significantly to greenhouse gas emissions, accelerating climate change.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1271588" y="4619863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C0C1D7"/>
          </a:solidFill>
          <a:ln/>
        </p:spPr>
      </p:sp>
      <p:sp>
        <p:nvSpPr>
          <p:cNvPr id="11" name="Shape 8"/>
          <p:cNvSpPr/>
          <p:nvPr/>
        </p:nvSpPr>
        <p:spPr>
          <a:xfrm>
            <a:off x="818912" y="4393525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61549" y="4472702"/>
            <a:ext cx="190143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kern="0" spc="-7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2219087" y="4367093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2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Noise Pollution</a:t>
            </a:r>
            <a:endParaRPr lang="en-US" sz="2050" dirty="0"/>
          </a:p>
        </p:txBody>
      </p:sp>
      <p:sp>
        <p:nvSpPr>
          <p:cNvPr id="14" name="Text 11"/>
          <p:cNvSpPr/>
          <p:nvPr/>
        </p:nvSpPr>
        <p:spPr>
          <a:xfrm>
            <a:off x="2219087" y="4824055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Aircraft noise impacts wildlife and human communities near airports, disrupting ecosystems and affecting well-being.</a:t>
            </a:r>
            <a:endParaRPr lang="en-US" sz="1650" dirty="0"/>
          </a:p>
        </p:txBody>
      </p:sp>
      <p:sp>
        <p:nvSpPr>
          <p:cNvPr id="15" name="Shape 12"/>
          <p:cNvSpPr/>
          <p:nvPr/>
        </p:nvSpPr>
        <p:spPr>
          <a:xfrm>
            <a:off x="1271588" y="638710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C0C1D7"/>
          </a:solidFill>
          <a:ln/>
        </p:spPr>
      </p:sp>
      <p:sp>
        <p:nvSpPr>
          <p:cNvPr id="16" name="Shape 13"/>
          <p:cNvSpPr/>
          <p:nvPr/>
        </p:nvSpPr>
        <p:spPr>
          <a:xfrm>
            <a:off x="818912" y="6160770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59048" y="6239947"/>
            <a:ext cx="195143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kern="0" spc="-7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2219087" y="6160770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2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Air Quality</a:t>
            </a:r>
            <a:endParaRPr lang="en-US" sz="2050" dirty="0"/>
          </a:p>
        </p:txBody>
      </p:sp>
      <p:sp>
        <p:nvSpPr>
          <p:cNvPr id="19" name="Text 16"/>
          <p:cNvSpPr/>
          <p:nvPr/>
        </p:nvSpPr>
        <p:spPr>
          <a:xfrm>
            <a:off x="2219087" y="6591300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Emissions from aircraft engines contribute to air pollution, harming human health and the environment.</a:t>
            </a:r>
            <a:endParaRPr lang="en-US" sz="16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kern="0" spc="-13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Reliability and Safety Concerns</a:t>
            </a:r>
            <a:endParaRPr lang="en-US" sz="43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28" y="2540794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kern="0" spc="-6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Mechanical Failures</a:t>
            </a:r>
            <a:endParaRPr lang="en-US" sz="2150" dirty="0"/>
          </a:p>
        </p:txBody>
      </p:sp>
      <p:sp>
        <p:nvSpPr>
          <p:cNvPr id="6" name="Text 2"/>
          <p:cNvSpPr/>
          <p:nvPr/>
        </p:nvSpPr>
        <p:spPr>
          <a:xfrm>
            <a:off x="22087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Traditional planes are complex machines with numerous components that can malfunction.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08728" y="4331971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kern="0" spc="-6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Human Error</a:t>
            </a:r>
            <a:endParaRPr lang="en-US" sz="2150" dirty="0"/>
          </a:p>
        </p:txBody>
      </p:sp>
      <p:sp>
        <p:nvSpPr>
          <p:cNvPr id="9" name="Text 4"/>
          <p:cNvSpPr/>
          <p:nvPr/>
        </p:nvSpPr>
        <p:spPr>
          <a:xfrm>
            <a:off x="2208728" y="4783872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Pilot fatigue, miscommunication, and decision-making errors can lead to accidents.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08728" y="6075045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kern="0" spc="-6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Weather Conditions</a:t>
            </a:r>
            <a:endParaRPr lang="en-US" sz="2150" dirty="0"/>
          </a:p>
        </p:txBody>
      </p:sp>
      <p:sp>
        <p:nvSpPr>
          <p:cNvPr id="12" name="Text 6"/>
          <p:cNvSpPr/>
          <p:nvPr/>
        </p:nvSpPr>
        <p:spPr>
          <a:xfrm>
            <a:off x="2208728" y="6552605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Turbulence, storms, and other weather events can pose significant risks to air travel.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7453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Emerging Technologies in Aviation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83225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306669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Hybrid Propulsion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557111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Combining traditional jet engines with electric motors for increased fuel efficiency and reduced emissions.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283225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306669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Electric Aircraft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3557111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Fully electric aircraft powered by batteries, offering zero-emission flight and quiet operation.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469969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570440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Autonomous Flight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194822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Developing AI-powered systems for autonomous aircraft navigation, enhancing safety and efficiency.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01290"/>
            <a:ext cx="7556421" cy="19089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Hybrid and Electric Plane </a:t>
            </a:r>
            <a:r>
              <a:rPr lang="en-IN" sz="4450" b="1" kern="0" spc="-13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Solutions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558891"/>
            <a:ext cx="7556421" cy="4869418"/>
          </a:xfrm>
          <a:prstGeom prst="roundRect">
            <a:avLst>
              <a:gd name="adj" fmla="val 195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01410" y="2566511"/>
            <a:ext cx="7540347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029057" y="2710220"/>
            <a:ext cx="205573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Technology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3546038" y="2710219"/>
            <a:ext cx="205192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Advantages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6059210" y="2710220"/>
            <a:ext cx="205573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Disadvantages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801410" y="3216831"/>
            <a:ext cx="7540347" cy="173902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1029058" y="3360539"/>
            <a:ext cx="1258490" cy="1963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Hybrid Planes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3546038" y="3360539"/>
            <a:ext cx="205192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Reduced fuel consumption and emissions, improved efficiency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6059210" y="3360539"/>
            <a:ext cx="205573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Higher initial cost, limited range, complexity of integration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801410" y="4955858"/>
            <a:ext cx="7540347" cy="2464832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1"/>
          <p:cNvSpPr/>
          <p:nvPr/>
        </p:nvSpPr>
        <p:spPr>
          <a:xfrm>
            <a:off x="1029057" y="5099566"/>
            <a:ext cx="205573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Electric Planes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3546038" y="5099566"/>
            <a:ext cx="205192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Zero-emission flight, quieter operation, lower maintenance costs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6059210" y="5099566"/>
            <a:ext cx="2055733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Limited battery range, high charging infrastructure requirements, weight limitations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28636" y="922139"/>
            <a:ext cx="5678567" cy="662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 kern="0" spc="-12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The Future of Air Travel</a:t>
            </a:r>
            <a:endParaRPr lang="en-US" sz="41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636" y="1903095"/>
            <a:ext cx="530185" cy="53018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28636" y="2645331"/>
            <a:ext cx="2651165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Sustainable Aviation</a:t>
            </a:r>
            <a:endParaRPr lang="en-US" sz="2050" dirty="0"/>
          </a:p>
        </p:txBody>
      </p:sp>
      <p:sp>
        <p:nvSpPr>
          <p:cNvPr id="6" name="Text 2"/>
          <p:cNvSpPr/>
          <p:nvPr/>
        </p:nvSpPr>
        <p:spPr>
          <a:xfrm>
            <a:off x="6228636" y="3103840"/>
            <a:ext cx="3670697" cy="1017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Focus on reducing environmental impact through fuel-efficient aircraft and alternative propulsion systems.</a:t>
            </a:r>
            <a:endParaRPr lang="en-US" sz="16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7468" y="1903095"/>
            <a:ext cx="530185" cy="53018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7468" y="2645331"/>
            <a:ext cx="2651165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Faster Travel Times</a:t>
            </a:r>
            <a:endParaRPr lang="en-US" sz="2050" dirty="0"/>
          </a:p>
        </p:txBody>
      </p:sp>
      <p:sp>
        <p:nvSpPr>
          <p:cNvPr id="9" name="Text 4"/>
          <p:cNvSpPr/>
          <p:nvPr/>
        </p:nvSpPr>
        <p:spPr>
          <a:xfrm>
            <a:off x="10217468" y="3103840"/>
            <a:ext cx="3670697" cy="1017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Advances in technology and infrastructure enable quicker journeys and more efficient routes.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8636" y="4757738"/>
            <a:ext cx="530185" cy="53018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28636" y="5499973"/>
            <a:ext cx="3670697" cy="662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Enhanced Passenger Experience</a:t>
            </a:r>
            <a:endParaRPr lang="en-US" sz="2050" dirty="0"/>
          </a:p>
        </p:txBody>
      </p:sp>
      <p:sp>
        <p:nvSpPr>
          <p:cNvPr id="12" name="Text 6"/>
          <p:cNvSpPr/>
          <p:nvPr/>
        </p:nvSpPr>
        <p:spPr>
          <a:xfrm>
            <a:off x="6228636" y="6289834"/>
            <a:ext cx="3670697" cy="1017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More comfortable and personalized experiences with advanced cabin amenities and personalized services.</a:t>
            </a:r>
            <a:endParaRPr lang="en-US" sz="16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7468" y="4757738"/>
            <a:ext cx="530185" cy="53018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217468" y="5499973"/>
            <a:ext cx="2839641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kern="0" spc="-6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Increased Accessibility</a:t>
            </a:r>
            <a:endParaRPr lang="en-US" sz="2050" dirty="0"/>
          </a:p>
        </p:txBody>
      </p:sp>
      <p:sp>
        <p:nvSpPr>
          <p:cNvPr id="15" name="Text 8"/>
          <p:cNvSpPr/>
          <p:nvPr/>
        </p:nvSpPr>
        <p:spPr>
          <a:xfrm>
            <a:off x="10217468" y="5958483"/>
            <a:ext cx="3670697" cy="1017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Expanding air travel to underserved regions through innovative aircraft designs and infrastructure.</a:t>
            </a:r>
            <a:endParaRPr lang="en-US" sz="1650" dirty="0"/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B8E38D5D-6AFA-7574-7A21-3284EF146C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69681" y="7029450"/>
            <a:ext cx="2533650" cy="12001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32862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Conclusion and Key Takeaways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114800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future of air travel is marked by innovation and sustainability. While traditional planes offer proven technology and infrastructure, emerging technologies like hybrid and electric planes offer a more sustainable and efficient approach. The industry is evolving towards a future of clean and accessible air travel, shaping the way we connect and explore the world.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>
            <a:extLst>
              <a:ext uri="{FF2B5EF4-FFF2-40B4-BE49-F238E27FC236}">
                <a16:creationId xmlns:a16="http://schemas.microsoft.com/office/drawing/2014/main" id="{A10BFFF3-837D-3F11-CD8E-E7D025288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9681" y="7029450"/>
            <a:ext cx="2533650" cy="1200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4AD7E9-95EC-CA4A-3CB1-17D670E2A874}"/>
              </a:ext>
            </a:extLst>
          </p:cNvPr>
          <p:cNvSpPr txBox="1"/>
          <p:nvPr/>
        </p:nvSpPr>
        <p:spPr>
          <a:xfrm>
            <a:off x="116115" y="2591306"/>
            <a:ext cx="14398170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IN" sz="9600" b="1" dirty="0"/>
              <a:t>Thank </a:t>
            </a:r>
          </a:p>
          <a:p>
            <a:pPr algn="ctr"/>
            <a:r>
              <a:rPr lang="en-IN" sz="9600" b="1" dirty="0"/>
              <a:t>You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1404271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Hemamalini Kuppuraj</cp:lastModifiedBy>
  <cp:revision>5</cp:revision>
  <dcterms:created xsi:type="dcterms:W3CDTF">2024-11-30T04:53:57Z</dcterms:created>
  <dcterms:modified xsi:type="dcterms:W3CDTF">2024-11-30T07:05:23Z</dcterms:modified>
</cp:coreProperties>
</file>