
<file path=[Content_Types].xml><?xml version="1.0" encoding="utf-8"?>
<Types xmlns="http://schemas.openxmlformats.org/package/2006/content-types">
  <Default Extension="jpeg" ContentType="image/jpeg"/>
  <Default Extension="jpg" ContentType="image/jpeg"/>
  <Default Extension="mp3" ContentType="audio/m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107" d="100"/>
          <a:sy n="107" d="100"/>
        </p:scale>
        <p:origin x="138" y="39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6D00DA4-291C-4959-A7E3-50D807660D8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98A0CA0A-10B2-4733-BF51-05CC256069F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16FD9E4-7234-4EF9-B13B-642CC73787D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1760DF-F6F5-4B9E-86AE-D26E13D26332}" type="datetimeFigureOut">
              <a:rPr lang="en-US" smtClean="0"/>
              <a:t>3/6/2022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4A881CA-FD45-4251-A3CC-E6B8AAFC586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B2D82D7-1246-468C-8137-97A69DBA88B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222184-2A8C-4E4C-A8E1-95D669D47E4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95418006"/>
      </p:ext>
    </p:extLst>
  </p:cSld>
  <p:clrMapOvr>
    <a:masterClrMapping/>
  </p:clrMapOvr>
  <p:transition spd="slow" advClick="0" advTm="15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1B65079-336E-48D7-9F8C-655F85ED409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2D203A4-C873-4FB2-B044-CADE5D8CE21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8E63AD7-3816-40E1-8034-67A961646AE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1760DF-F6F5-4B9E-86AE-D26E13D26332}" type="datetimeFigureOut">
              <a:rPr lang="en-US" smtClean="0"/>
              <a:t>3/6/2022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1D79B4A-BC67-4CD4-806F-8CBF5D0D20E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B06445E-B23E-4E44-B636-F0349A78AD9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222184-2A8C-4E4C-A8E1-95D669D47E4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63509921"/>
      </p:ext>
    </p:extLst>
  </p:cSld>
  <p:clrMapOvr>
    <a:masterClrMapping/>
  </p:clrMapOvr>
  <p:transition spd="slow" advClick="0" advTm="15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AEB384C-2E51-4E45-B0A7-51DA74616A5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0D4276C-C320-4000-8CDC-AE89E4EE646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2D4E020-A456-4DD6-9184-E4C4E3001DF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1760DF-F6F5-4B9E-86AE-D26E13D26332}" type="datetimeFigureOut">
              <a:rPr lang="en-US" smtClean="0"/>
              <a:t>3/6/2022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8C26242-F95C-4E99-AB49-BA9177F57AD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6917253-A806-4864-A7A7-285CEFE649F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222184-2A8C-4E4C-A8E1-95D669D47E4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81872099"/>
      </p:ext>
    </p:extLst>
  </p:cSld>
  <p:clrMapOvr>
    <a:masterClrMapping/>
  </p:clrMapOvr>
  <p:transition spd="slow" advClick="0" advTm="15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14070BD-A7BF-48B4-BAEC-B422BADCDC3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203A161-A3A6-41E9-8253-1438E637D1C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B959A5C-6E65-4146-A768-5DD48F1FAD9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013EDFE-F910-4710-BD85-5B2B32A43B4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1760DF-F6F5-4B9E-86AE-D26E13D26332}" type="datetimeFigureOut">
              <a:rPr lang="en-US" smtClean="0"/>
              <a:t>3/6/2022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3ECA6CD-D837-4F06-94A2-BC2C83522CA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64AA22B-0C38-4E9E-9541-E57D746FDA1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222184-2A8C-4E4C-A8E1-95D669D47E4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00415597"/>
      </p:ext>
    </p:extLst>
  </p:cSld>
  <p:clrMapOvr>
    <a:masterClrMapping/>
  </p:clrMapOvr>
  <p:transition spd="slow" advClick="0" advTm="15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D05DE85-8445-4B56-8743-DCB0CA75F5B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822E796-DCAA-44A8-AD0E-E2239C342A7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FC753F1-2921-4888-84CD-C2547BBDA96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027A859F-FBB8-4C4B-8D36-3BF0669523B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9F1E0311-5654-4E9B-8214-8964FDC3594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DE6EA44C-7D86-4074-A973-5158EE8B5DF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1760DF-F6F5-4B9E-86AE-D26E13D26332}" type="datetimeFigureOut">
              <a:rPr lang="en-US" smtClean="0"/>
              <a:t>3/6/2022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DDDDB365-ABB6-427E-897E-AEB9A8167FE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874132D3-863B-439C-BFAA-3B397D1C0E7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222184-2A8C-4E4C-A8E1-95D669D47E4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89325711"/>
      </p:ext>
    </p:extLst>
  </p:cSld>
  <p:clrMapOvr>
    <a:masterClrMapping/>
  </p:clrMapOvr>
  <p:transition spd="slow" advClick="0" advTm="15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681702E-68BE-4A27-9E38-A381B2FD4C2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91A02A22-EE1B-45DD-8D1F-A94FCBC58C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1760DF-F6F5-4B9E-86AE-D26E13D26332}" type="datetimeFigureOut">
              <a:rPr lang="en-US" smtClean="0"/>
              <a:t>3/6/2022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269381C0-2135-45CC-B730-859A58A5299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FD9BD53B-D68E-4DF4-8EF8-945F4597FAF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222184-2A8C-4E4C-A8E1-95D669D47E4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1124868"/>
      </p:ext>
    </p:extLst>
  </p:cSld>
  <p:clrMapOvr>
    <a:masterClrMapping/>
  </p:clrMapOvr>
  <p:transition spd="slow" advClick="0" advTm="15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687A9D1-4929-4EA5-AAEE-8FF0EEC6A71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1760DF-F6F5-4B9E-86AE-D26E13D26332}" type="datetimeFigureOut">
              <a:rPr lang="en-US" smtClean="0"/>
              <a:t>3/6/2022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8C5E9D49-40CA-4D2D-AA6F-931D5E6606C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60616CC-9C6E-4D8D-9115-7C99B464CFB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222184-2A8C-4E4C-A8E1-95D669D47E4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05593334"/>
      </p:ext>
    </p:extLst>
  </p:cSld>
  <p:clrMapOvr>
    <a:masterClrMapping/>
  </p:clrMapOvr>
  <p:transition spd="slow" advClick="0" advTm="15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7EB6C97-9861-4825-A518-6C744F24028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D23E87C-E87C-4469-A6F3-3D075FB559D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8D6D6DB-E801-4A89-8657-513823FE391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108F258-7D36-4CBB-8B94-E4F7B8D18B7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1760DF-F6F5-4B9E-86AE-D26E13D26332}" type="datetimeFigureOut">
              <a:rPr lang="en-US" smtClean="0"/>
              <a:t>3/6/2022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FBEEC1F-9850-48E4-B7AC-76D11838422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70D4D98-3257-4D69-B540-3F00D06A1B8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222184-2A8C-4E4C-A8E1-95D669D47E4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5027659"/>
      </p:ext>
    </p:extLst>
  </p:cSld>
  <p:clrMapOvr>
    <a:masterClrMapping/>
  </p:clrMapOvr>
  <p:transition spd="slow" advClick="0" advTm="15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0162BDE-D7AA-4655-B1E3-3500D206056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20E1711A-D732-4B6B-AEFA-5A95D6AF7665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B57ABC2-A111-4B73-B42B-3C23B28C398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84E9052-9223-4397-B737-2E4587E63F4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1760DF-F6F5-4B9E-86AE-D26E13D26332}" type="datetimeFigureOut">
              <a:rPr lang="en-US" smtClean="0"/>
              <a:t>3/6/2022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BDDBF57-24CB-4FC8-8CC0-B44BAD3F532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4E626CB-10A4-4535-B73B-816EFACD68B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222184-2A8C-4E4C-A8E1-95D669D47E4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93825114"/>
      </p:ext>
    </p:extLst>
  </p:cSld>
  <p:clrMapOvr>
    <a:masterClrMapping/>
  </p:clrMapOvr>
  <p:transition spd="slow" advClick="0" advTm="15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BABE509-A86C-4ED0-870E-77EBA1A92CA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2A53C55-08A8-4371-98FE-875DA4349C5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3D25768-242C-4710-B8A0-8F9A5B71713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1760DF-F6F5-4B9E-86AE-D26E13D26332}" type="datetimeFigureOut">
              <a:rPr lang="en-US" smtClean="0"/>
              <a:t>3/6/2022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2D390F6-E138-4736-A0DF-63160D77283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5FB2EF4-C2A1-4052-BA1B-8A8F3E9E0AE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222184-2A8C-4E4C-A8E1-95D669D47E4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13688646"/>
      </p:ext>
    </p:extLst>
  </p:cSld>
  <p:clrMapOvr>
    <a:masterClrMapping/>
  </p:clrMapOvr>
  <p:transition spd="slow" advClick="0" advTm="15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9C3B371C-9DED-4CBA-BF68-7230E845FCA2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B621D87-D4D6-4B08-8F12-E322E6C74FF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431D0CB-FE05-4F04-8CB4-B70580283F4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1760DF-F6F5-4B9E-86AE-D26E13D26332}" type="datetimeFigureOut">
              <a:rPr lang="en-US" smtClean="0"/>
              <a:t>3/6/2022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6FC3B35-2E76-4D5F-B11C-8872BF84537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3540B96-9660-4FE1-8B9F-BF8AD5C2FB3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222184-2A8C-4E4C-A8E1-95D669D47E4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25621196"/>
      </p:ext>
    </p:extLst>
  </p:cSld>
  <p:clrMapOvr>
    <a:masterClrMapping/>
  </p:clrMapOvr>
  <p:transition spd="slow" advClick="0" advTm="1500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15873630-11A8-40CF-A5B2-94DBDDCF782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58ED75E-B3FF-4DF5-9B9D-1B58B7F5298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513300C-0095-446C-A742-87B81E466CC6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01760DF-F6F5-4B9E-86AE-D26E13D26332}" type="datetimeFigureOut">
              <a:rPr lang="en-US" smtClean="0"/>
              <a:t>3/6/2022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6D2B3EB-B0BC-4C23-8D98-A7F1268AE408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91AA80F-C6B7-4C38-88C2-D5B1E0F3FDA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2222184-2A8C-4E4C-A8E1-95D669D47E4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319820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Click="0" advTm="1500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5" Type="http://schemas.openxmlformats.org/officeDocument/2006/relationships/image" Target="../media/image2.jp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عمر خيرت - الايام (320 kbps)">
            <a:hlinkClick r:id="" action="ppaction://media"/>
            <a:extLst>
              <a:ext uri="{FF2B5EF4-FFF2-40B4-BE49-F238E27FC236}">
                <a16:creationId xmlns:a16="http://schemas.microsoft.com/office/drawing/2014/main" id="{A6651B66-3ED5-4FC2-8380-E1BA24CCBE49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5695784" y="0"/>
            <a:ext cx="609600" cy="609600"/>
          </a:xfrm>
          <a:prstGeom prst="rect">
            <a:avLst/>
          </a:prstGeom>
        </p:spPr>
      </p:pic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A2A6F417-1908-4C95-8682-CE4479A55C1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1999" cy="6858000"/>
          </a:xfrm>
        </p:spPr>
      </p:pic>
    </p:spTree>
    <p:extLst>
      <p:ext uri="{BB962C8B-B14F-4D97-AF65-F5344CB8AC3E}">
        <p14:creationId xmlns:p14="http://schemas.microsoft.com/office/powerpoint/2010/main" val="127261123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 advClick="0" advTm="15000">
        <p15:prstTrans prst="drape"/>
      </p:transition>
    </mc:Choice>
    <mc:Fallback>
      <p:transition spd="slow" advClick="0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22727" numSld="999" showWhenStopped="0">
                <p:cTn id="14" repeatCount="indefinite" fill="remove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4C39EBBB-9F94-482B-8C31-6FBE278199E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12192000" cy="6858000"/>
          </a:xfrm>
        </p:spPr>
      </p:pic>
    </p:spTree>
    <p:extLst>
      <p:ext uri="{BB962C8B-B14F-4D97-AF65-F5344CB8AC3E}">
        <p14:creationId xmlns:p14="http://schemas.microsoft.com/office/powerpoint/2010/main" val="3721022914"/>
      </p:ext>
    </p:extLst>
  </p:cSld>
  <p:clrMapOvr>
    <a:masterClrMapping/>
  </p:clrMapOvr>
  <p:transition spd="slow" advClick="0" advTm="15000"/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F4A8C54B-5E9E-46CF-8B8B-B863FB7F29B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12192000" cy="6858000"/>
          </a:xfrm>
        </p:spPr>
      </p:pic>
    </p:spTree>
    <p:extLst>
      <p:ext uri="{BB962C8B-B14F-4D97-AF65-F5344CB8AC3E}">
        <p14:creationId xmlns:p14="http://schemas.microsoft.com/office/powerpoint/2010/main" val="2007852058"/>
      </p:ext>
    </p:extLst>
  </p:cSld>
  <p:clrMapOvr>
    <a:masterClrMapping/>
  </p:clrMapOvr>
  <p:transition spd="slow" advClick="0" advTm="15000"/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698A4146-E5B7-43DC-984D-C6BFD7DEC0C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1999" cy="6858000"/>
          </a:xfrm>
        </p:spPr>
      </p:pic>
    </p:spTree>
    <p:extLst>
      <p:ext uri="{BB962C8B-B14F-4D97-AF65-F5344CB8AC3E}">
        <p14:creationId xmlns:p14="http://schemas.microsoft.com/office/powerpoint/2010/main" val="4015181236"/>
      </p:ext>
    </p:extLst>
  </p:cSld>
  <p:clrMapOvr>
    <a:masterClrMapping/>
  </p:clrMapOvr>
  <p:transition spd="slow" advClick="0" advTm="15000"/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7F3B1C18-029A-41C8-838E-52C920059E2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1999" cy="6857999"/>
          </a:xfrm>
        </p:spPr>
      </p:pic>
    </p:spTree>
    <p:extLst>
      <p:ext uri="{BB962C8B-B14F-4D97-AF65-F5344CB8AC3E}">
        <p14:creationId xmlns:p14="http://schemas.microsoft.com/office/powerpoint/2010/main" val="4244838247"/>
      </p:ext>
    </p:extLst>
  </p:cSld>
  <p:clrMapOvr>
    <a:masterClrMapping/>
  </p:clrMapOvr>
  <p:transition spd="slow" advClick="0" advTm="15000"/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BDE3DC7A-0849-4EE1-BF9B-4273BB827E8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1999" cy="6857999"/>
          </a:xfrm>
        </p:spPr>
      </p:pic>
    </p:spTree>
    <p:extLst>
      <p:ext uri="{BB962C8B-B14F-4D97-AF65-F5344CB8AC3E}">
        <p14:creationId xmlns:p14="http://schemas.microsoft.com/office/powerpoint/2010/main" val="224421968"/>
      </p:ext>
    </p:extLst>
  </p:cSld>
  <p:clrMapOvr>
    <a:masterClrMapping/>
  </p:clrMapOvr>
  <p:transition spd="slow" advClick="0" advTm="15000"/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608930B4-94FB-464F-BAF7-D9AD0829305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1999" cy="6858000"/>
          </a:xfrm>
        </p:spPr>
      </p:pic>
    </p:spTree>
    <p:extLst>
      <p:ext uri="{BB962C8B-B14F-4D97-AF65-F5344CB8AC3E}">
        <p14:creationId xmlns:p14="http://schemas.microsoft.com/office/powerpoint/2010/main" val="3028484677"/>
      </p:ext>
    </p:extLst>
  </p:cSld>
  <p:clrMapOvr>
    <a:masterClrMapping/>
  </p:clrMapOvr>
  <p:transition spd="slow" advClick="0" advTm="15000"/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Gallery</Template>
  <TotalTime>15</TotalTime>
  <Words>0</Words>
  <Application>Microsoft Office PowerPoint</Application>
  <PresentationFormat>Widescreen</PresentationFormat>
  <Paragraphs>0</Paragraphs>
  <Slides>7</Slides>
  <Notes>0</Notes>
  <HiddenSlides>0</HiddenSlides>
  <MMClips>1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1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waleed emish</dc:creator>
  <cp:lastModifiedBy>waleed emish</cp:lastModifiedBy>
  <cp:revision>1</cp:revision>
  <dcterms:created xsi:type="dcterms:W3CDTF">2022-03-06T19:38:36Z</dcterms:created>
  <dcterms:modified xsi:type="dcterms:W3CDTF">2022-03-06T19:54:36Z</dcterms:modified>
</cp:coreProperties>
</file>