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ink/ink1.xml" ContentType="application/inkml+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8.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75" r:id="rId3"/>
    <p:sldId id="295" r:id="rId4"/>
    <p:sldId id="276" r:id="rId5"/>
    <p:sldId id="291" r:id="rId6"/>
    <p:sldId id="271" r:id="rId7"/>
    <p:sldId id="272" r:id="rId8"/>
    <p:sldId id="273" r:id="rId9"/>
    <p:sldId id="294" r:id="rId10"/>
    <p:sldId id="274" r:id="rId11"/>
    <p:sldId id="277" r:id="rId12"/>
    <p:sldId id="290" r:id="rId13"/>
    <p:sldId id="278" r:id="rId14"/>
    <p:sldId id="292" r:id="rId15"/>
    <p:sldId id="279" r:id="rId16"/>
    <p:sldId id="280" r:id="rId17"/>
    <p:sldId id="281" r:id="rId18"/>
    <p:sldId id="282" r:id="rId19"/>
    <p:sldId id="283" r:id="rId20"/>
    <p:sldId id="284" r:id="rId21"/>
    <p:sldId id="285" r:id="rId22"/>
    <p:sldId id="286" r:id="rId23"/>
    <p:sldId id="287" r:id="rId24"/>
    <p:sldId id="288" r:id="rId25"/>
    <p:sldId id="293" r:id="rId26"/>
    <p:sldId id="289"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theme" Target="theme/theme1.xml" /></Relationships>
</file>

<file path=ppt/diagrams/_rels/data2.xml.rels><?xml version="1.0" encoding="UTF-8" standalone="yes"?>
<Relationships xmlns="http://schemas.openxmlformats.org/package/2006/relationships"><Relationship Id="rId2" Type="http://schemas.openxmlformats.org/officeDocument/2006/relationships/hyperlink" Target="https://www.youtube.com/watch?v=Ic2bif8G6lo" TargetMode="External" /><Relationship Id="rId1" Type="http://schemas.openxmlformats.org/officeDocument/2006/relationships/hyperlink" Target="https://www.youtube.com/watch?v=YqSAX6MhZ0Y" TargetMode="External" /></Relationships>
</file>

<file path=ppt/diagrams/_rels/drawing2.xml.rels><?xml version="1.0" encoding="UTF-8" standalone="yes"?>
<Relationships xmlns="http://schemas.openxmlformats.org/package/2006/relationships"><Relationship Id="rId2" Type="http://schemas.openxmlformats.org/officeDocument/2006/relationships/hyperlink" Target="https://www.youtube.com/watch?v=YqSAX6MhZ0Y" TargetMode="External" /><Relationship Id="rId1" Type="http://schemas.openxmlformats.org/officeDocument/2006/relationships/hyperlink" Target="https://www.youtube.com/watch?v=Ic2bif8G6lo" TargetMode="Externa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467036-059A-4B06-A19D-E8502C6A2701}" type="doc">
      <dgm:prSet loTypeId="urn:microsoft.com/office/officeart/2005/8/layout/pyramid2" loCatId="pyramid" qsTypeId="urn:microsoft.com/office/officeart/2005/8/quickstyle/simple1" qsCatId="simple" csTypeId="urn:microsoft.com/office/officeart/2005/8/colors/accent1_2" csCatId="accent1" phldr="1"/>
      <dgm:spPr/>
    </dgm:pt>
    <dgm:pt modelId="{59CD8C9A-C967-4A33-AE6C-616274F2B3F8}">
      <dgm:prSet phldrT="[Text]"/>
      <dgm:spPr/>
      <dgm:t>
        <a:bodyPr/>
        <a:lstStyle/>
        <a:p>
          <a:r>
            <a:rPr lang="en-US" dirty="0"/>
            <a:t>TECHNOLOY BASED EDUCATON</a:t>
          </a:r>
          <a:endParaRPr lang="hi-IN" dirty="0"/>
        </a:p>
      </dgm:t>
    </dgm:pt>
    <dgm:pt modelId="{386326C8-B936-4E58-A4A4-FD68C5635660}" type="parTrans" cxnId="{CA40E6CD-6721-409B-9BB1-2A76764C0269}">
      <dgm:prSet/>
      <dgm:spPr/>
      <dgm:t>
        <a:bodyPr/>
        <a:lstStyle/>
        <a:p>
          <a:endParaRPr lang="hi-IN"/>
        </a:p>
      </dgm:t>
    </dgm:pt>
    <dgm:pt modelId="{617CED7E-A5D8-48EE-9EDE-6CD07CC4DC1E}" type="sibTrans" cxnId="{CA40E6CD-6721-409B-9BB1-2A76764C0269}">
      <dgm:prSet/>
      <dgm:spPr/>
      <dgm:t>
        <a:bodyPr/>
        <a:lstStyle/>
        <a:p>
          <a:endParaRPr lang="hi-IN"/>
        </a:p>
      </dgm:t>
    </dgm:pt>
    <dgm:pt modelId="{AE25FE5B-3D86-4002-B592-D394DCFF94DA}">
      <dgm:prSet phldrT="[Text]"/>
      <dgm:spPr/>
      <dgm:t>
        <a:bodyPr/>
        <a:lstStyle/>
        <a:p>
          <a:r>
            <a:rPr lang="en-US" dirty="0"/>
            <a:t>STRICT DISCIPLINE </a:t>
          </a:r>
          <a:endParaRPr lang="hi-IN" dirty="0"/>
        </a:p>
      </dgm:t>
    </dgm:pt>
    <dgm:pt modelId="{FF45A27A-3850-4573-ADBF-BC3CDC3819FC}" type="parTrans" cxnId="{FA781E02-8DED-425F-A819-1976E120259D}">
      <dgm:prSet/>
      <dgm:spPr/>
      <dgm:t>
        <a:bodyPr/>
        <a:lstStyle/>
        <a:p>
          <a:endParaRPr lang="hi-IN"/>
        </a:p>
      </dgm:t>
    </dgm:pt>
    <dgm:pt modelId="{DBF20777-DED0-40E5-9628-33C774C64562}" type="sibTrans" cxnId="{FA781E02-8DED-425F-A819-1976E120259D}">
      <dgm:prSet/>
      <dgm:spPr/>
      <dgm:t>
        <a:bodyPr/>
        <a:lstStyle/>
        <a:p>
          <a:endParaRPr lang="hi-IN"/>
        </a:p>
      </dgm:t>
    </dgm:pt>
    <dgm:pt modelId="{5959B3A3-2E04-44B7-90B3-54AF6BE231A8}">
      <dgm:prSet phldrT="[Text]"/>
      <dgm:spPr/>
      <dgm:t>
        <a:bodyPr/>
        <a:lstStyle/>
        <a:p>
          <a:r>
            <a:rPr lang="en-US" dirty="0"/>
            <a:t>CO-CURRICULAR</a:t>
          </a:r>
        </a:p>
        <a:p>
          <a:r>
            <a:rPr lang="en-US" dirty="0"/>
            <a:t>ACTIVITIES</a:t>
          </a:r>
          <a:endParaRPr lang="hi-IN" dirty="0"/>
        </a:p>
      </dgm:t>
    </dgm:pt>
    <dgm:pt modelId="{D4008842-F24B-43EA-9EBD-A6DFB15A4BA1}" type="parTrans" cxnId="{4BABC321-42E3-4CBB-B092-20EF5B5E17F7}">
      <dgm:prSet/>
      <dgm:spPr/>
      <dgm:t>
        <a:bodyPr/>
        <a:lstStyle/>
        <a:p>
          <a:endParaRPr lang="hi-IN"/>
        </a:p>
      </dgm:t>
    </dgm:pt>
    <dgm:pt modelId="{224EA656-11D3-47E0-9BCA-7D40C1FC1AD7}" type="sibTrans" cxnId="{4BABC321-42E3-4CBB-B092-20EF5B5E17F7}">
      <dgm:prSet/>
      <dgm:spPr/>
      <dgm:t>
        <a:bodyPr/>
        <a:lstStyle/>
        <a:p>
          <a:endParaRPr lang="hi-IN"/>
        </a:p>
      </dgm:t>
    </dgm:pt>
    <dgm:pt modelId="{69835B36-8925-46D1-BD17-646B05F0703A}" type="pres">
      <dgm:prSet presAssocID="{10467036-059A-4B06-A19D-E8502C6A2701}" presName="compositeShape" presStyleCnt="0">
        <dgm:presLayoutVars>
          <dgm:dir/>
          <dgm:resizeHandles/>
        </dgm:presLayoutVars>
      </dgm:prSet>
      <dgm:spPr/>
    </dgm:pt>
    <dgm:pt modelId="{5F5B20A3-DEB7-4DC2-8189-485190C5B44D}" type="pres">
      <dgm:prSet presAssocID="{10467036-059A-4B06-A19D-E8502C6A2701}" presName="pyramid" presStyleLbl="node1" presStyleIdx="0" presStyleCnt="1" custLinFactNeighborX="5000" custLinFactNeighborY="23750"/>
      <dgm:spPr/>
    </dgm:pt>
    <dgm:pt modelId="{53A98DB5-6414-400B-8DA1-447F7951633C}" type="pres">
      <dgm:prSet presAssocID="{10467036-059A-4B06-A19D-E8502C6A2701}" presName="theList" presStyleCnt="0"/>
      <dgm:spPr/>
    </dgm:pt>
    <dgm:pt modelId="{E18CDF5A-D75F-4C6A-AF92-664B7C8FD26F}" type="pres">
      <dgm:prSet presAssocID="{59CD8C9A-C967-4A33-AE6C-616274F2B3F8}" presName="aNode" presStyleLbl="fgAcc1" presStyleIdx="0" presStyleCnt="3">
        <dgm:presLayoutVars>
          <dgm:bulletEnabled val="1"/>
        </dgm:presLayoutVars>
      </dgm:prSet>
      <dgm:spPr/>
    </dgm:pt>
    <dgm:pt modelId="{FDC75899-293A-4E44-884E-05571964832D}" type="pres">
      <dgm:prSet presAssocID="{59CD8C9A-C967-4A33-AE6C-616274F2B3F8}" presName="aSpace" presStyleCnt="0"/>
      <dgm:spPr/>
    </dgm:pt>
    <dgm:pt modelId="{683028B2-6048-48A6-A1A4-951983613F8C}" type="pres">
      <dgm:prSet presAssocID="{AE25FE5B-3D86-4002-B592-D394DCFF94DA}" presName="aNode" presStyleLbl="fgAcc1" presStyleIdx="1" presStyleCnt="3">
        <dgm:presLayoutVars>
          <dgm:bulletEnabled val="1"/>
        </dgm:presLayoutVars>
      </dgm:prSet>
      <dgm:spPr/>
    </dgm:pt>
    <dgm:pt modelId="{922E1985-4F61-4C74-BBBB-C73168051C1E}" type="pres">
      <dgm:prSet presAssocID="{AE25FE5B-3D86-4002-B592-D394DCFF94DA}" presName="aSpace" presStyleCnt="0"/>
      <dgm:spPr/>
    </dgm:pt>
    <dgm:pt modelId="{CBE16723-3662-4279-AD90-ED0C83469414}" type="pres">
      <dgm:prSet presAssocID="{5959B3A3-2E04-44B7-90B3-54AF6BE231A8}" presName="aNode" presStyleLbl="fgAcc1" presStyleIdx="2" presStyleCnt="3">
        <dgm:presLayoutVars>
          <dgm:bulletEnabled val="1"/>
        </dgm:presLayoutVars>
      </dgm:prSet>
      <dgm:spPr/>
    </dgm:pt>
    <dgm:pt modelId="{FBC9EF11-92DB-4A55-9984-3B40E12B7D96}" type="pres">
      <dgm:prSet presAssocID="{5959B3A3-2E04-44B7-90B3-54AF6BE231A8}" presName="aSpace" presStyleCnt="0"/>
      <dgm:spPr/>
    </dgm:pt>
  </dgm:ptLst>
  <dgm:cxnLst>
    <dgm:cxn modelId="{0DF4F100-3F22-4563-ABAD-B158C3B8AD93}" type="presOf" srcId="{AE25FE5B-3D86-4002-B592-D394DCFF94DA}" destId="{683028B2-6048-48A6-A1A4-951983613F8C}" srcOrd="0" destOrd="0" presId="urn:microsoft.com/office/officeart/2005/8/layout/pyramid2"/>
    <dgm:cxn modelId="{FA781E02-8DED-425F-A819-1976E120259D}" srcId="{10467036-059A-4B06-A19D-E8502C6A2701}" destId="{AE25FE5B-3D86-4002-B592-D394DCFF94DA}" srcOrd="1" destOrd="0" parTransId="{FF45A27A-3850-4573-ADBF-BC3CDC3819FC}" sibTransId="{DBF20777-DED0-40E5-9628-33C774C64562}"/>
    <dgm:cxn modelId="{D2D7430E-2EB3-4FAB-B348-1F2D55DF3197}" type="presOf" srcId="{10467036-059A-4B06-A19D-E8502C6A2701}" destId="{69835B36-8925-46D1-BD17-646B05F0703A}" srcOrd="0" destOrd="0" presId="urn:microsoft.com/office/officeart/2005/8/layout/pyramid2"/>
    <dgm:cxn modelId="{4BABC321-42E3-4CBB-B092-20EF5B5E17F7}" srcId="{10467036-059A-4B06-A19D-E8502C6A2701}" destId="{5959B3A3-2E04-44B7-90B3-54AF6BE231A8}" srcOrd="2" destOrd="0" parTransId="{D4008842-F24B-43EA-9EBD-A6DFB15A4BA1}" sibTransId="{224EA656-11D3-47E0-9BCA-7D40C1FC1AD7}"/>
    <dgm:cxn modelId="{398EB62C-8726-432D-945B-222F3398C3B6}" type="presOf" srcId="{5959B3A3-2E04-44B7-90B3-54AF6BE231A8}" destId="{CBE16723-3662-4279-AD90-ED0C83469414}" srcOrd="0" destOrd="0" presId="urn:microsoft.com/office/officeart/2005/8/layout/pyramid2"/>
    <dgm:cxn modelId="{7259EA97-97DE-428C-B9D3-A3684DEB4BD9}" type="presOf" srcId="{59CD8C9A-C967-4A33-AE6C-616274F2B3F8}" destId="{E18CDF5A-D75F-4C6A-AF92-664B7C8FD26F}" srcOrd="0" destOrd="0" presId="urn:microsoft.com/office/officeart/2005/8/layout/pyramid2"/>
    <dgm:cxn modelId="{CA40E6CD-6721-409B-9BB1-2A76764C0269}" srcId="{10467036-059A-4B06-A19D-E8502C6A2701}" destId="{59CD8C9A-C967-4A33-AE6C-616274F2B3F8}" srcOrd="0" destOrd="0" parTransId="{386326C8-B936-4E58-A4A4-FD68C5635660}" sibTransId="{617CED7E-A5D8-48EE-9EDE-6CD07CC4DC1E}"/>
    <dgm:cxn modelId="{13B7AD68-0E97-4486-AB27-2BB1DB5CA43C}" type="presParOf" srcId="{69835B36-8925-46D1-BD17-646B05F0703A}" destId="{5F5B20A3-DEB7-4DC2-8189-485190C5B44D}" srcOrd="0" destOrd="0" presId="urn:microsoft.com/office/officeart/2005/8/layout/pyramid2"/>
    <dgm:cxn modelId="{1D030D75-72FE-4AE1-B7F4-112453B38628}" type="presParOf" srcId="{69835B36-8925-46D1-BD17-646B05F0703A}" destId="{53A98DB5-6414-400B-8DA1-447F7951633C}" srcOrd="1" destOrd="0" presId="urn:microsoft.com/office/officeart/2005/8/layout/pyramid2"/>
    <dgm:cxn modelId="{D9141D34-96C3-4014-8627-850EFD6EFA5C}" type="presParOf" srcId="{53A98DB5-6414-400B-8DA1-447F7951633C}" destId="{E18CDF5A-D75F-4C6A-AF92-664B7C8FD26F}" srcOrd="0" destOrd="0" presId="urn:microsoft.com/office/officeart/2005/8/layout/pyramid2"/>
    <dgm:cxn modelId="{211210D2-7154-4FBF-AF8B-F4A7B7D0458F}" type="presParOf" srcId="{53A98DB5-6414-400B-8DA1-447F7951633C}" destId="{FDC75899-293A-4E44-884E-05571964832D}" srcOrd="1" destOrd="0" presId="urn:microsoft.com/office/officeart/2005/8/layout/pyramid2"/>
    <dgm:cxn modelId="{EFEDF5F1-1110-4A0B-9A1D-6831C14D23D2}" type="presParOf" srcId="{53A98DB5-6414-400B-8DA1-447F7951633C}" destId="{683028B2-6048-48A6-A1A4-951983613F8C}" srcOrd="2" destOrd="0" presId="urn:microsoft.com/office/officeart/2005/8/layout/pyramid2"/>
    <dgm:cxn modelId="{10F74F17-8FAF-4568-BA1A-FA4462B92EBC}" type="presParOf" srcId="{53A98DB5-6414-400B-8DA1-447F7951633C}" destId="{922E1985-4F61-4C74-BBBB-C73168051C1E}" srcOrd="3" destOrd="0" presId="urn:microsoft.com/office/officeart/2005/8/layout/pyramid2"/>
    <dgm:cxn modelId="{07EB0B86-E1C5-40B3-B5DE-E7B954D7EB90}" type="presParOf" srcId="{53A98DB5-6414-400B-8DA1-447F7951633C}" destId="{CBE16723-3662-4279-AD90-ED0C83469414}" srcOrd="4" destOrd="0" presId="urn:microsoft.com/office/officeart/2005/8/layout/pyramid2"/>
    <dgm:cxn modelId="{5706C5C5-890F-4DE1-A0FD-34BF622A6185}" type="presParOf" srcId="{53A98DB5-6414-400B-8DA1-447F7951633C}" destId="{FBC9EF11-92DB-4A55-9984-3B40E12B7D96}" srcOrd="5"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5DE7FB-1CD8-40A8-81CC-8B9D978A9C5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hi-IN"/>
        </a:p>
      </dgm:t>
    </dgm:pt>
    <dgm:pt modelId="{D74DC477-E1E1-48B2-A6BF-D560308D771C}">
      <dgm:prSet phldrT="[Text]"/>
      <dgm:spPr/>
      <dgm:t>
        <a:bodyPr/>
        <a:lstStyle/>
        <a:p>
          <a:r>
            <a:rPr lang="en-US" dirty="0"/>
            <a:t>PRAYERS</a:t>
          </a:r>
          <a:endParaRPr lang="hi-IN" dirty="0"/>
        </a:p>
      </dgm:t>
    </dgm:pt>
    <dgm:pt modelId="{6217D271-D154-4487-8454-6BDDCAE32A26}" type="parTrans" cxnId="{4341B978-2DCA-45F9-B7B8-61DF8E694B3B}">
      <dgm:prSet/>
      <dgm:spPr/>
      <dgm:t>
        <a:bodyPr/>
        <a:lstStyle/>
        <a:p>
          <a:endParaRPr lang="hi-IN"/>
        </a:p>
      </dgm:t>
    </dgm:pt>
    <dgm:pt modelId="{42CA3B72-CCDF-4C94-9EBE-6569B2DB49AA}" type="sibTrans" cxnId="{4341B978-2DCA-45F9-B7B8-61DF8E694B3B}">
      <dgm:prSet/>
      <dgm:spPr/>
      <dgm:t>
        <a:bodyPr/>
        <a:lstStyle/>
        <a:p>
          <a:endParaRPr lang="hi-IN"/>
        </a:p>
      </dgm:t>
    </dgm:pt>
    <dgm:pt modelId="{A73EBB0F-1A28-4AC0-81D6-0132922F5DBB}">
      <dgm:prSet phldrT="[Text]"/>
      <dgm:spPr/>
      <dgm:t>
        <a:bodyPr/>
        <a:lstStyle/>
        <a:p>
          <a:r>
            <a:rPr lang="en-US" dirty="0"/>
            <a:t>HINDI/SANSKRIT</a:t>
          </a:r>
          <a:endParaRPr lang="hi-IN" dirty="0"/>
        </a:p>
      </dgm:t>
    </dgm:pt>
    <dgm:pt modelId="{6A4A57F5-38B0-4B0E-914D-FD306536778C}" type="parTrans" cxnId="{D80709D5-44B7-4DDF-B88A-42EC9521141D}">
      <dgm:prSet/>
      <dgm:spPr/>
      <dgm:t>
        <a:bodyPr/>
        <a:lstStyle/>
        <a:p>
          <a:endParaRPr lang="hi-IN"/>
        </a:p>
      </dgm:t>
    </dgm:pt>
    <dgm:pt modelId="{6DA0E0D7-6217-4DCB-9736-905C640D3089}" type="sibTrans" cxnId="{D80709D5-44B7-4DDF-B88A-42EC9521141D}">
      <dgm:prSet/>
      <dgm:spPr/>
      <dgm:t>
        <a:bodyPr/>
        <a:lstStyle/>
        <a:p>
          <a:endParaRPr lang="hi-IN"/>
        </a:p>
      </dgm:t>
    </dgm:pt>
    <dgm:pt modelId="{DBC1CFEE-4E10-479C-A3F7-297FCE7E439A}">
      <dgm:prSet phldrT="[Text]"/>
      <dgm:spPr/>
      <dgm:t>
        <a:bodyPr/>
        <a:lstStyle/>
        <a:p>
          <a:r>
            <a:rPr lang="en-US" dirty="0"/>
            <a:t>ENGLISH</a:t>
          </a:r>
          <a:endParaRPr lang="hi-IN" dirty="0"/>
        </a:p>
      </dgm:t>
    </dgm:pt>
    <dgm:pt modelId="{3CB80CD6-1F8D-48F6-849C-C387BFD5549E}" type="parTrans" cxnId="{661CD204-9093-48D6-9772-7113DC1E298F}">
      <dgm:prSet/>
      <dgm:spPr/>
      <dgm:t>
        <a:bodyPr/>
        <a:lstStyle/>
        <a:p>
          <a:endParaRPr lang="hi-IN"/>
        </a:p>
      </dgm:t>
    </dgm:pt>
    <dgm:pt modelId="{D9E454D0-A39F-4D20-824F-3C2E50122264}" type="sibTrans" cxnId="{661CD204-9093-48D6-9772-7113DC1E298F}">
      <dgm:prSet/>
      <dgm:spPr/>
      <dgm:t>
        <a:bodyPr/>
        <a:lstStyle/>
        <a:p>
          <a:endParaRPr lang="hi-IN"/>
        </a:p>
      </dgm:t>
    </dgm:pt>
    <dgm:pt modelId="{1CA7D23F-2F39-4937-98BD-A444DFCA095A}">
      <dgm:prSet phldrT="[Text]"/>
      <dgm:spPr/>
      <dgm:t>
        <a:bodyPr/>
        <a:lstStyle/>
        <a:p>
          <a:r>
            <a:rPr lang="en-US" dirty="0"/>
            <a:t>OH!GOD THANKS FOR CREATION…. </a:t>
          </a:r>
          <a:endParaRPr lang="hi-IN" dirty="0"/>
        </a:p>
      </dgm:t>
    </dgm:pt>
    <dgm:pt modelId="{242B8421-5BD7-4B51-B93C-EE6E7CAF2213}" type="parTrans" cxnId="{DDB83929-B832-45D6-9F56-81A4F89DF5CA}">
      <dgm:prSet/>
      <dgm:spPr/>
      <dgm:t>
        <a:bodyPr/>
        <a:lstStyle/>
        <a:p>
          <a:endParaRPr lang="hi-IN"/>
        </a:p>
      </dgm:t>
    </dgm:pt>
    <dgm:pt modelId="{768D4D98-52A6-49E8-80BF-F7D54E75C4BF}" type="sibTrans" cxnId="{DDB83929-B832-45D6-9F56-81A4F89DF5CA}">
      <dgm:prSet/>
      <dgm:spPr/>
      <dgm:t>
        <a:bodyPr/>
        <a:lstStyle/>
        <a:p>
          <a:endParaRPr lang="hi-IN"/>
        </a:p>
      </dgm:t>
    </dgm:pt>
    <dgm:pt modelId="{3C344673-74CC-4F91-AF15-D72FD63D71C3}">
      <dgm:prSet/>
      <dgm:spPr/>
      <dgm:t>
        <a:bodyPr/>
        <a:lstStyle/>
        <a:p>
          <a:r>
            <a:rPr lang="hi-IN" b="0" i="0" dirty="0">
              <a:hlinkClick xmlns:r="http://schemas.openxmlformats.org/officeDocument/2006/relationships" r:id="rId1"/>
            </a:rPr>
            <a:t>वन्दना स्वीकार</a:t>
          </a:r>
        </a:p>
      </dgm:t>
    </dgm:pt>
    <dgm:pt modelId="{6B13EBE0-84F0-4BC5-8B2C-553C237B0BE3}" type="parTrans" cxnId="{DA055D13-E8CB-4418-BA68-C9CF171C34AF}">
      <dgm:prSet/>
      <dgm:spPr/>
      <dgm:t>
        <a:bodyPr/>
        <a:lstStyle/>
        <a:p>
          <a:endParaRPr lang="hi-IN"/>
        </a:p>
      </dgm:t>
    </dgm:pt>
    <dgm:pt modelId="{265767A0-C15F-4433-8B03-53215C3FC853}" type="sibTrans" cxnId="{DA055D13-E8CB-4418-BA68-C9CF171C34AF}">
      <dgm:prSet/>
      <dgm:spPr/>
      <dgm:t>
        <a:bodyPr/>
        <a:lstStyle/>
        <a:p>
          <a:endParaRPr lang="hi-IN"/>
        </a:p>
      </dgm:t>
    </dgm:pt>
    <dgm:pt modelId="{E7DEDA10-9439-437B-B0B3-48B9F01892E2}">
      <dgm:prSet/>
      <dgm:spPr/>
      <dgm:t>
        <a:bodyPr/>
        <a:lstStyle/>
        <a:p>
          <a:r>
            <a:rPr lang="hi-IN" b="0" i="0" dirty="0">
              <a:hlinkClick xmlns:r="http://schemas.openxmlformats.org/officeDocument/2006/relationships" r:id="rId2"/>
            </a:rPr>
            <a:t>गुरुर ब्रह्मा गुरुर विष्णु</a:t>
          </a:r>
        </a:p>
      </dgm:t>
    </dgm:pt>
    <dgm:pt modelId="{8F3C858E-7A8C-4FE6-8E3E-C0E7AA57E9AE}" type="parTrans" cxnId="{94F97390-512C-4A01-A4B7-4D62DF8AC889}">
      <dgm:prSet/>
      <dgm:spPr/>
      <dgm:t>
        <a:bodyPr/>
        <a:lstStyle/>
        <a:p>
          <a:endParaRPr lang="hi-IN"/>
        </a:p>
      </dgm:t>
    </dgm:pt>
    <dgm:pt modelId="{FD168C8D-5F3C-4EF1-84F2-4C72F7B6634C}" type="sibTrans" cxnId="{94F97390-512C-4A01-A4B7-4D62DF8AC889}">
      <dgm:prSet/>
      <dgm:spPr/>
      <dgm:t>
        <a:bodyPr/>
        <a:lstStyle/>
        <a:p>
          <a:endParaRPr lang="hi-IN"/>
        </a:p>
      </dgm:t>
    </dgm:pt>
    <dgm:pt modelId="{659D86A9-2E84-4ABA-8F9F-BEFA023FC832}" type="pres">
      <dgm:prSet presAssocID="{B75DE7FB-1CD8-40A8-81CC-8B9D978A9C53}" presName="diagram" presStyleCnt="0">
        <dgm:presLayoutVars>
          <dgm:chPref val="1"/>
          <dgm:dir/>
          <dgm:animOne val="branch"/>
          <dgm:animLvl val="lvl"/>
          <dgm:resizeHandles val="exact"/>
        </dgm:presLayoutVars>
      </dgm:prSet>
      <dgm:spPr/>
    </dgm:pt>
    <dgm:pt modelId="{F592289B-EF50-4C34-B8DC-5A1BB4675E60}" type="pres">
      <dgm:prSet presAssocID="{D74DC477-E1E1-48B2-A6BF-D560308D771C}" presName="root1" presStyleCnt="0"/>
      <dgm:spPr/>
    </dgm:pt>
    <dgm:pt modelId="{05E0E88B-C788-49FF-B1C2-44825521D8D4}" type="pres">
      <dgm:prSet presAssocID="{D74DC477-E1E1-48B2-A6BF-D560308D771C}" presName="LevelOneTextNode" presStyleLbl="node0" presStyleIdx="0" presStyleCnt="1">
        <dgm:presLayoutVars>
          <dgm:chPref val="3"/>
        </dgm:presLayoutVars>
      </dgm:prSet>
      <dgm:spPr/>
    </dgm:pt>
    <dgm:pt modelId="{E37CD066-B0E2-4589-894E-3CE49AC42299}" type="pres">
      <dgm:prSet presAssocID="{D74DC477-E1E1-48B2-A6BF-D560308D771C}" presName="level2hierChild" presStyleCnt="0"/>
      <dgm:spPr/>
    </dgm:pt>
    <dgm:pt modelId="{D45228C4-FE93-45CA-A0AB-16041C1E4FB6}" type="pres">
      <dgm:prSet presAssocID="{6A4A57F5-38B0-4B0E-914D-FD306536778C}" presName="conn2-1" presStyleLbl="parChTrans1D2" presStyleIdx="0" presStyleCnt="2"/>
      <dgm:spPr/>
    </dgm:pt>
    <dgm:pt modelId="{41EFC216-A126-4217-8398-2CC474E2ED07}" type="pres">
      <dgm:prSet presAssocID="{6A4A57F5-38B0-4B0E-914D-FD306536778C}" presName="connTx" presStyleLbl="parChTrans1D2" presStyleIdx="0" presStyleCnt="2"/>
      <dgm:spPr/>
    </dgm:pt>
    <dgm:pt modelId="{D7A7EC29-9374-4D0A-906D-4FB2BBFF329F}" type="pres">
      <dgm:prSet presAssocID="{A73EBB0F-1A28-4AC0-81D6-0132922F5DBB}" presName="root2" presStyleCnt="0"/>
      <dgm:spPr/>
    </dgm:pt>
    <dgm:pt modelId="{C856A988-36D5-483F-ABAB-F9C6CBAC856B}" type="pres">
      <dgm:prSet presAssocID="{A73EBB0F-1A28-4AC0-81D6-0132922F5DBB}" presName="LevelTwoTextNode" presStyleLbl="node2" presStyleIdx="0" presStyleCnt="2">
        <dgm:presLayoutVars>
          <dgm:chPref val="3"/>
        </dgm:presLayoutVars>
      </dgm:prSet>
      <dgm:spPr/>
    </dgm:pt>
    <dgm:pt modelId="{C42AD305-434E-42C3-9F4A-7D7C3B6A2878}" type="pres">
      <dgm:prSet presAssocID="{A73EBB0F-1A28-4AC0-81D6-0132922F5DBB}" presName="level3hierChild" presStyleCnt="0"/>
      <dgm:spPr/>
    </dgm:pt>
    <dgm:pt modelId="{59A866C3-CF88-4363-97E6-296D60EAC836}" type="pres">
      <dgm:prSet presAssocID="{8F3C858E-7A8C-4FE6-8E3E-C0E7AA57E9AE}" presName="conn2-1" presStyleLbl="parChTrans1D3" presStyleIdx="0" presStyleCnt="3"/>
      <dgm:spPr/>
    </dgm:pt>
    <dgm:pt modelId="{99375499-7DF0-49B7-B08B-2CD08EF579A5}" type="pres">
      <dgm:prSet presAssocID="{8F3C858E-7A8C-4FE6-8E3E-C0E7AA57E9AE}" presName="connTx" presStyleLbl="parChTrans1D3" presStyleIdx="0" presStyleCnt="3"/>
      <dgm:spPr/>
    </dgm:pt>
    <dgm:pt modelId="{73CBBFDE-9F26-49DE-96C0-6C40C992A341}" type="pres">
      <dgm:prSet presAssocID="{E7DEDA10-9439-437B-B0B3-48B9F01892E2}" presName="root2" presStyleCnt="0"/>
      <dgm:spPr/>
    </dgm:pt>
    <dgm:pt modelId="{820A34B3-9405-4DDA-8C7E-79A705757D3F}" type="pres">
      <dgm:prSet presAssocID="{E7DEDA10-9439-437B-B0B3-48B9F01892E2}" presName="LevelTwoTextNode" presStyleLbl="node3" presStyleIdx="0" presStyleCnt="3">
        <dgm:presLayoutVars>
          <dgm:chPref val="3"/>
        </dgm:presLayoutVars>
      </dgm:prSet>
      <dgm:spPr/>
    </dgm:pt>
    <dgm:pt modelId="{2B8A0871-0433-4847-805D-0D90165318A1}" type="pres">
      <dgm:prSet presAssocID="{E7DEDA10-9439-437B-B0B3-48B9F01892E2}" presName="level3hierChild" presStyleCnt="0"/>
      <dgm:spPr/>
    </dgm:pt>
    <dgm:pt modelId="{309A14B4-2D43-4FE4-89AD-C0089221F1A6}" type="pres">
      <dgm:prSet presAssocID="{6B13EBE0-84F0-4BC5-8B2C-553C237B0BE3}" presName="conn2-1" presStyleLbl="parChTrans1D3" presStyleIdx="1" presStyleCnt="3"/>
      <dgm:spPr/>
    </dgm:pt>
    <dgm:pt modelId="{8176D09A-D77F-489E-BC94-1A89ED604D3E}" type="pres">
      <dgm:prSet presAssocID="{6B13EBE0-84F0-4BC5-8B2C-553C237B0BE3}" presName="connTx" presStyleLbl="parChTrans1D3" presStyleIdx="1" presStyleCnt="3"/>
      <dgm:spPr/>
    </dgm:pt>
    <dgm:pt modelId="{BFF2DE27-2E55-4B45-AED0-259C4A3ADD28}" type="pres">
      <dgm:prSet presAssocID="{3C344673-74CC-4F91-AF15-D72FD63D71C3}" presName="root2" presStyleCnt="0"/>
      <dgm:spPr/>
    </dgm:pt>
    <dgm:pt modelId="{036CF15E-F313-4BE7-95F9-703675FE819C}" type="pres">
      <dgm:prSet presAssocID="{3C344673-74CC-4F91-AF15-D72FD63D71C3}" presName="LevelTwoTextNode" presStyleLbl="node3" presStyleIdx="1" presStyleCnt="3">
        <dgm:presLayoutVars>
          <dgm:chPref val="3"/>
        </dgm:presLayoutVars>
      </dgm:prSet>
      <dgm:spPr/>
    </dgm:pt>
    <dgm:pt modelId="{4F2168D2-18ED-498E-AF71-CDB0D9B1276E}" type="pres">
      <dgm:prSet presAssocID="{3C344673-74CC-4F91-AF15-D72FD63D71C3}" presName="level3hierChild" presStyleCnt="0"/>
      <dgm:spPr/>
    </dgm:pt>
    <dgm:pt modelId="{D2AFC5AE-6F10-41B7-8464-6A8C49350F93}" type="pres">
      <dgm:prSet presAssocID="{3CB80CD6-1F8D-48F6-849C-C387BFD5549E}" presName="conn2-1" presStyleLbl="parChTrans1D2" presStyleIdx="1" presStyleCnt="2"/>
      <dgm:spPr/>
    </dgm:pt>
    <dgm:pt modelId="{6D4E66D4-B0DB-4888-A789-C317FF195216}" type="pres">
      <dgm:prSet presAssocID="{3CB80CD6-1F8D-48F6-849C-C387BFD5549E}" presName="connTx" presStyleLbl="parChTrans1D2" presStyleIdx="1" presStyleCnt="2"/>
      <dgm:spPr/>
    </dgm:pt>
    <dgm:pt modelId="{9DFE44BF-1544-440F-8294-FEB4FA169FA1}" type="pres">
      <dgm:prSet presAssocID="{DBC1CFEE-4E10-479C-A3F7-297FCE7E439A}" presName="root2" presStyleCnt="0"/>
      <dgm:spPr/>
    </dgm:pt>
    <dgm:pt modelId="{3E2EAFA5-530D-4B0D-B85B-3727C133855A}" type="pres">
      <dgm:prSet presAssocID="{DBC1CFEE-4E10-479C-A3F7-297FCE7E439A}" presName="LevelTwoTextNode" presStyleLbl="node2" presStyleIdx="1" presStyleCnt="2">
        <dgm:presLayoutVars>
          <dgm:chPref val="3"/>
        </dgm:presLayoutVars>
      </dgm:prSet>
      <dgm:spPr/>
    </dgm:pt>
    <dgm:pt modelId="{3F2A2AC9-9904-4BF4-9947-238378678A3C}" type="pres">
      <dgm:prSet presAssocID="{DBC1CFEE-4E10-479C-A3F7-297FCE7E439A}" presName="level3hierChild" presStyleCnt="0"/>
      <dgm:spPr/>
    </dgm:pt>
    <dgm:pt modelId="{177CE429-6F71-42B1-BD06-4DFF289721FD}" type="pres">
      <dgm:prSet presAssocID="{242B8421-5BD7-4B51-B93C-EE6E7CAF2213}" presName="conn2-1" presStyleLbl="parChTrans1D3" presStyleIdx="2" presStyleCnt="3"/>
      <dgm:spPr/>
    </dgm:pt>
    <dgm:pt modelId="{B442A928-0269-40FA-BCD3-7AA49D9037EF}" type="pres">
      <dgm:prSet presAssocID="{242B8421-5BD7-4B51-B93C-EE6E7CAF2213}" presName="connTx" presStyleLbl="parChTrans1D3" presStyleIdx="2" presStyleCnt="3"/>
      <dgm:spPr/>
    </dgm:pt>
    <dgm:pt modelId="{00727133-D2BC-45B4-8957-F419ACE84EAF}" type="pres">
      <dgm:prSet presAssocID="{1CA7D23F-2F39-4937-98BD-A444DFCA095A}" presName="root2" presStyleCnt="0"/>
      <dgm:spPr/>
    </dgm:pt>
    <dgm:pt modelId="{A40E4EE8-181F-4584-A377-1BB7C7EA01C1}" type="pres">
      <dgm:prSet presAssocID="{1CA7D23F-2F39-4937-98BD-A444DFCA095A}" presName="LevelTwoTextNode" presStyleLbl="node3" presStyleIdx="2" presStyleCnt="3">
        <dgm:presLayoutVars>
          <dgm:chPref val="3"/>
        </dgm:presLayoutVars>
      </dgm:prSet>
      <dgm:spPr/>
    </dgm:pt>
    <dgm:pt modelId="{3338B49E-D08A-40D0-9A2E-D1CA640B0BA5}" type="pres">
      <dgm:prSet presAssocID="{1CA7D23F-2F39-4937-98BD-A444DFCA095A}" presName="level3hierChild" presStyleCnt="0"/>
      <dgm:spPr/>
    </dgm:pt>
  </dgm:ptLst>
  <dgm:cxnLst>
    <dgm:cxn modelId="{661CD204-9093-48D6-9772-7113DC1E298F}" srcId="{D74DC477-E1E1-48B2-A6BF-D560308D771C}" destId="{DBC1CFEE-4E10-479C-A3F7-297FCE7E439A}" srcOrd="1" destOrd="0" parTransId="{3CB80CD6-1F8D-48F6-849C-C387BFD5549E}" sibTransId="{D9E454D0-A39F-4D20-824F-3C2E50122264}"/>
    <dgm:cxn modelId="{B12DF00B-CA8A-40EB-888F-1EC0F69A5806}" type="presOf" srcId="{DBC1CFEE-4E10-479C-A3F7-297FCE7E439A}" destId="{3E2EAFA5-530D-4B0D-B85B-3727C133855A}" srcOrd="0" destOrd="0" presId="urn:microsoft.com/office/officeart/2005/8/layout/hierarchy2"/>
    <dgm:cxn modelId="{DA055D13-E8CB-4418-BA68-C9CF171C34AF}" srcId="{A73EBB0F-1A28-4AC0-81D6-0132922F5DBB}" destId="{3C344673-74CC-4F91-AF15-D72FD63D71C3}" srcOrd="1" destOrd="0" parTransId="{6B13EBE0-84F0-4BC5-8B2C-553C237B0BE3}" sibTransId="{265767A0-C15F-4433-8B03-53215C3FC853}"/>
    <dgm:cxn modelId="{DDB83929-B832-45D6-9F56-81A4F89DF5CA}" srcId="{DBC1CFEE-4E10-479C-A3F7-297FCE7E439A}" destId="{1CA7D23F-2F39-4937-98BD-A444DFCA095A}" srcOrd="0" destOrd="0" parTransId="{242B8421-5BD7-4B51-B93C-EE6E7CAF2213}" sibTransId="{768D4D98-52A6-49E8-80BF-F7D54E75C4BF}"/>
    <dgm:cxn modelId="{E7844E30-4BE1-49E2-B730-389D96C3CCF8}" type="presOf" srcId="{242B8421-5BD7-4B51-B93C-EE6E7CAF2213}" destId="{B442A928-0269-40FA-BCD3-7AA49D9037EF}" srcOrd="1" destOrd="0" presId="urn:microsoft.com/office/officeart/2005/8/layout/hierarchy2"/>
    <dgm:cxn modelId="{093D4A36-C9C3-48E8-BF22-A37B11E7CF06}" type="presOf" srcId="{6A4A57F5-38B0-4B0E-914D-FD306536778C}" destId="{41EFC216-A126-4217-8398-2CC474E2ED07}" srcOrd="1" destOrd="0" presId="urn:microsoft.com/office/officeart/2005/8/layout/hierarchy2"/>
    <dgm:cxn modelId="{4488716E-4B83-426F-A1A3-442518081E62}" type="presOf" srcId="{242B8421-5BD7-4B51-B93C-EE6E7CAF2213}" destId="{177CE429-6F71-42B1-BD06-4DFF289721FD}" srcOrd="0" destOrd="0" presId="urn:microsoft.com/office/officeart/2005/8/layout/hierarchy2"/>
    <dgm:cxn modelId="{4341B978-2DCA-45F9-B7B8-61DF8E694B3B}" srcId="{B75DE7FB-1CD8-40A8-81CC-8B9D978A9C53}" destId="{D74DC477-E1E1-48B2-A6BF-D560308D771C}" srcOrd="0" destOrd="0" parTransId="{6217D271-D154-4487-8454-6BDDCAE32A26}" sibTransId="{42CA3B72-CCDF-4C94-9EBE-6569B2DB49AA}"/>
    <dgm:cxn modelId="{DB02A379-FA9A-469E-859A-3C6EF728B72B}" type="presOf" srcId="{B75DE7FB-1CD8-40A8-81CC-8B9D978A9C53}" destId="{659D86A9-2E84-4ABA-8F9F-BEFA023FC832}" srcOrd="0" destOrd="0" presId="urn:microsoft.com/office/officeart/2005/8/layout/hierarchy2"/>
    <dgm:cxn modelId="{A1A88A85-FC07-4A0B-8EF2-F6D790C19FD4}" type="presOf" srcId="{3CB80CD6-1F8D-48F6-849C-C387BFD5549E}" destId="{6D4E66D4-B0DB-4888-A789-C317FF195216}" srcOrd="1" destOrd="0" presId="urn:microsoft.com/office/officeart/2005/8/layout/hierarchy2"/>
    <dgm:cxn modelId="{94F97390-512C-4A01-A4B7-4D62DF8AC889}" srcId="{A73EBB0F-1A28-4AC0-81D6-0132922F5DBB}" destId="{E7DEDA10-9439-437B-B0B3-48B9F01892E2}" srcOrd="0" destOrd="0" parTransId="{8F3C858E-7A8C-4FE6-8E3E-C0E7AA57E9AE}" sibTransId="{FD168C8D-5F3C-4EF1-84F2-4C72F7B6634C}"/>
    <dgm:cxn modelId="{9E062992-4EAA-4891-812A-D5CBE409E52A}" type="presOf" srcId="{6B13EBE0-84F0-4BC5-8B2C-553C237B0BE3}" destId="{309A14B4-2D43-4FE4-89AD-C0089221F1A6}" srcOrd="0" destOrd="0" presId="urn:microsoft.com/office/officeart/2005/8/layout/hierarchy2"/>
    <dgm:cxn modelId="{74253199-E608-4958-92DA-2F2F88E8AB53}" type="presOf" srcId="{1CA7D23F-2F39-4937-98BD-A444DFCA095A}" destId="{A40E4EE8-181F-4584-A377-1BB7C7EA01C1}" srcOrd="0" destOrd="0" presId="urn:microsoft.com/office/officeart/2005/8/layout/hierarchy2"/>
    <dgm:cxn modelId="{18F022A4-8DCF-44AC-A46E-04BE1BF20E60}" type="presOf" srcId="{D74DC477-E1E1-48B2-A6BF-D560308D771C}" destId="{05E0E88B-C788-49FF-B1C2-44825521D8D4}" srcOrd="0" destOrd="0" presId="urn:microsoft.com/office/officeart/2005/8/layout/hierarchy2"/>
    <dgm:cxn modelId="{F62B74A7-54BD-4CDA-AFC3-B3EBBF832DCA}" type="presOf" srcId="{E7DEDA10-9439-437B-B0B3-48B9F01892E2}" destId="{820A34B3-9405-4DDA-8C7E-79A705757D3F}" srcOrd="0" destOrd="0" presId="urn:microsoft.com/office/officeart/2005/8/layout/hierarchy2"/>
    <dgm:cxn modelId="{11EA46A8-778A-40A9-9FD1-334B860E0143}" type="presOf" srcId="{3C344673-74CC-4F91-AF15-D72FD63D71C3}" destId="{036CF15E-F313-4BE7-95F9-703675FE819C}" srcOrd="0" destOrd="0" presId="urn:microsoft.com/office/officeart/2005/8/layout/hierarchy2"/>
    <dgm:cxn modelId="{479BFDB6-2DFA-4600-896D-A05DB93612D8}" type="presOf" srcId="{6A4A57F5-38B0-4B0E-914D-FD306536778C}" destId="{D45228C4-FE93-45CA-A0AB-16041C1E4FB6}" srcOrd="0" destOrd="0" presId="urn:microsoft.com/office/officeart/2005/8/layout/hierarchy2"/>
    <dgm:cxn modelId="{5C638ACF-7577-4DE7-99F5-38A9F4647E73}" type="presOf" srcId="{6B13EBE0-84F0-4BC5-8B2C-553C237B0BE3}" destId="{8176D09A-D77F-489E-BC94-1A89ED604D3E}" srcOrd="1" destOrd="0" presId="urn:microsoft.com/office/officeart/2005/8/layout/hierarchy2"/>
    <dgm:cxn modelId="{D80709D5-44B7-4DDF-B88A-42EC9521141D}" srcId="{D74DC477-E1E1-48B2-A6BF-D560308D771C}" destId="{A73EBB0F-1A28-4AC0-81D6-0132922F5DBB}" srcOrd="0" destOrd="0" parTransId="{6A4A57F5-38B0-4B0E-914D-FD306536778C}" sibTransId="{6DA0E0D7-6217-4DCB-9736-905C640D3089}"/>
    <dgm:cxn modelId="{37349ED7-5B37-48DA-8CC9-2A7E43B9A85D}" type="presOf" srcId="{A73EBB0F-1A28-4AC0-81D6-0132922F5DBB}" destId="{C856A988-36D5-483F-ABAB-F9C6CBAC856B}" srcOrd="0" destOrd="0" presId="urn:microsoft.com/office/officeart/2005/8/layout/hierarchy2"/>
    <dgm:cxn modelId="{6985D2E4-8C28-4E5D-BFE2-ECC885137E32}" type="presOf" srcId="{8F3C858E-7A8C-4FE6-8E3E-C0E7AA57E9AE}" destId="{99375499-7DF0-49B7-B08B-2CD08EF579A5}" srcOrd="1" destOrd="0" presId="urn:microsoft.com/office/officeart/2005/8/layout/hierarchy2"/>
    <dgm:cxn modelId="{FAB820FC-651A-4EAE-B556-72C3214B2759}" type="presOf" srcId="{8F3C858E-7A8C-4FE6-8E3E-C0E7AA57E9AE}" destId="{59A866C3-CF88-4363-97E6-296D60EAC836}" srcOrd="0" destOrd="0" presId="urn:microsoft.com/office/officeart/2005/8/layout/hierarchy2"/>
    <dgm:cxn modelId="{3C6D90FE-B67F-4EC3-87FE-7205C5FE2B9F}" type="presOf" srcId="{3CB80CD6-1F8D-48F6-849C-C387BFD5549E}" destId="{D2AFC5AE-6F10-41B7-8464-6A8C49350F93}" srcOrd="0" destOrd="0" presId="urn:microsoft.com/office/officeart/2005/8/layout/hierarchy2"/>
    <dgm:cxn modelId="{290DB684-CB94-48C3-A18D-884E7AFA2937}" type="presParOf" srcId="{659D86A9-2E84-4ABA-8F9F-BEFA023FC832}" destId="{F592289B-EF50-4C34-B8DC-5A1BB4675E60}" srcOrd="0" destOrd="0" presId="urn:microsoft.com/office/officeart/2005/8/layout/hierarchy2"/>
    <dgm:cxn modelId="{C852B353-0CD7-4B70-97B3-6AA07609803A}" type="presParOf" srcId="{F592289B-EF50-4C34-B8DC-5A1BB4675E60}" destId="{05E0E88B-C788-49FF-B1C2-44825521D8D4}" srcOrd="0" destOrd="0" presId="urn:microsoft.com/office/officeart/2005/8/layout/hierarchy2"/>
    <dgm:cxn modelId="{4B8DF6EC-8653-44A8-9D3C-A8D2B8AC1FFB}" type="presParOf" srcId="{F592289B-EF50-4C34-B8DC-5A1BB4675E60}" destId="{E37CD066-B0E2-4589-894E-3CE49AC42299}" srcOrd="1" destOrd="0" presId="urn:microsoft.com/office/officeart/2005/8/layout/hierarchy2"/>
    <dgm:cxn modelId="{0AAD323A-239B-474A-BD61-26E2B1DEC966}" type="presParOf" srcId="{E37CD066-B0E2-4589-894E-3CE49AC42299}" destId="{D45228C4-FE93-45CA-A0AB-16041C1E4FB6}" srcOrd="0" destOrd="0" presId="urn:microsoft.com/office/officeart/2005/8/layout/hierarchy2"/>
    <dgm:cxn modelId="{B9E898A7-0F1F-4776-9250-0C76D5B3BE58}" type="presParOf" srcId="{D45228C4-FE93-45CA-A0AB-16041C1E4FB6}" destId="{41EFC216-A126-4217-8398-2CC474E2ED07}" srcOrd="0" destOrd="0" presId="urn:microsoft.com/office/officeart/2005/8/layout/hierarchy2"/>
    <dgm:cxn modelId="{2B178075-00F4-4288-BF10-CC91A45D8CF1}" type="presParOf" srcId="{E37CD066-B0E2-4589-894E-3CE49AC42299}" destId="{D7A7EC29-9374-4D0A-906D-4FB2BBFF329F}" srcOrd="1" destOrd="0" presId="urn:microsoft.com/office/officeart/2005/8/layout/hierarchy2"/>
    <dgm:cxn modelId="{1A387124-5CE2-41E1-82CB-F5096712B122}" type="presParOf" srcId="{D7A7EC29-9374-4D0A-906D-4FB2BBFF329F}" destId="{C856A988-36D5-483F-ABAB-F9C6CBAC856B}" srcOrd="0" destOrd="0" presId="urn:microsoft.com/office/officeart/2005/8/layout/hierarchy2"/>
    <dgm:cxn modelId="{5F70DF99-468D-4ECC-8016-C1F45BD65A50}" type="presParOf" srcId="{D7A7EC29-9374-4D0A-906D-4FB2BBFF329F}" destId="{C42AD305-434E-42C3-9F4A-7D7C3B6A2878}" srcOrd="1" destOrd="0" presId="urn:microsoft.com/office/officeart/2005/8/layout/hierarchy2"/>
    <dgm:cxn modelId="{F1D07E6D-6D89-4EA1-A661-314CD9DB9A0A}" type="presParOf" srcId="{C42AD305-434E-42C3-9F4A-7D7C3B6A2878}" destId="{59A866C3-CF88-4363-97E6-296D60EAC836}" srcOrd="0" destOrd="0" presId="urn:microsoft.com/office/officeart/2005/8/layout/hierarchy2"/>
    <dgm:cxn modelId="{DE931C62-457D-4864-8103-EA1879A01977}" type="presParOf" srcId="{59A866C3-CF88-4363-97E6-296D60EAC836}" destId="{99375499-7DF0-49B7-B08B-2CD08EF579A5}" srcOrd="0" destOrd="0" presId="urn:microsoft.com/office/officeart/2005/8/layout/hierarchy2"/>
    <dgm:cxn modelId="{532B494A-4212-4E64-89BF-F338AE924F44}" type="presParOf" srcId="{C42AD305-434E-42C3-9F4A-7D7C3B6A2878}" destId="{73CBBFDE-9F26-49DE-96C0-6C40C992A341}" srcOrd="1" destOrd="0" presId="urn:microsoft.com/office/officeart/2005/8/layout/hierarchy2"/>
    <dgm:cxn modelId="{51296CDC-838B-4E16-A640-65E2020C820A}" type="presParOf" srcId="{73CBBFDE-9F26-49DE-96C0-6C40C992A341}" destId="{820A34B3-9405-4DDA-8C7E-79A705757D3F}" srcOrd="0" destOrd="0" presId="urn:microsoft.com/office/officeart/2005/8/layout/hierarchy2"/>
    <dgm:cxn modelId="{B9E72196-4ECD-4B89-B65E-D89EADD20468}" type="presParOf" srcId="{73CBBFDE-9F26-49DE-96C0-6C40C992A341}" destId="{2B8A0871-0433-4847-805D-0D90165318A1}" srcOrd="1" destOrd="0" presId="urn:microsoft.com/office/officeart/2005/8/layout/hierarchy2"/>
    <dgm:cxn modelId="{0E225B32-76B2-42E8-8066-53E8C53DDF54}" type="presParOf" srcId="{C42AD305-434E-42C3-9F4A-7D7C3B6A2878}" destId="{309A14B4-2D43-4FE4-89AD-C0089221F1A6}" srcOrd="2" destOrd="0" presId="urn:microsoft.com/office/officeart/2005/8/layout/hierarchy2"/>
    <dgm:cxn modelId="{FF92BE78-C644-4ADB-B68A-2CAB0DA0A891}" type="presParOf" srcId="{309A14B4-2D43-4FE4-89AD-C0089221F1A6}" destId="{8176D09A-D77F-489E-BC94-1A89ED604D3E}" srcOrd="0" destOrd="0" presId="urn:microsoft.com/office/officeart/2005/8/layout/hierarchy2"/>
    <dgm:cxn modelId="{9CE70E50-DF58-4FFA-A029-5F28FCC13736}" type="presParOf" srcId="{C42AD305-434E-42C3-9F4A-7D7C3B6A2878}" destId="{BFF2DE27-2E55-4B45-AED0-259C4A3ADD28}" srcOrd="3" destOrd="0" presId="urn:microsoft.com/office/officeart/2005/8/layout/hierarchy2"/>
    <dgm:cxn modelId="{B1A213BE-6F82-4A4D-9409-AB61C7EE5497}" type="presParOf" srcId="{BFF2DE27-2E55-4B45-AED0-259C4A3ADD28}" destId="{036CF15E-F313-4BE7-95F9-703675FE819C}" srcOrd="0" destOrd="0" presId="urn:microsoft.com/office/officeart/2005/8/layout/hierarchy2"/>
    <dgm:cxn modelId="{1FA299F8-C68A-41E3-AD96-1B54DE6C6345}" type="presParOf" srcId="{BFF2DE27-2E55-4B45-AED0-259C4A3ADD28}" destId="{4F2168D2-18ED-498E-AF71-CDB0D9B1276E}" srcOrd="1" destOrd="0" presId="urn:microsoft.com/office/officeart/2005/8/layout/hierarchy2"/>
    <dgm:cxn modelId="{4F75CB45-9975-4014-AFAA-8496313B6334}" type="presParOf" srcId="{E37CD066-B0E2-4589-894E-3CE49AC42299}" destId="{D2AFC5AE-6F10-41B7-8464-6A8C49350F93}" srcOrd="2" destOrd="0" presId="urn:microsoft.com/office/officeart/2005/8/layout/hierarchy2"/>
    <dgm:cxn modelId="{972D3479-D573-49BF-9091-06DDF93763AB}" type="presParOf" srcId="{D2AFC5AE-6F10-41B7-8464-6A8C49350F93}" destId="{6D4E66D4-B0DB-4888-A789-C317FF195216}" srcOrd="0" destOrd="0" presId="urn:microsoft.com/office/officeart/2005/8/layout/hierarchy2"/>
    <dgm:cxn modelId="{74DE7569-E422-4250-A506-1509B5F9DAFC}" type="presParOf" srcId="{E37CD066-B0E2-4589-894E-3CE49AC42299}" destId="{9DFE44BF-1544-440F-8294-FEB4FA169FA1}" srcOrd="3" destOrd="0" presId="urn:microsoft.com/office/officeart/2005/8/layout/hierarchy2"/>
    <dgm:cxn modelId="{824F5833-E53D-46D5-92D6-2F35464A7889}" type="presParOf" srcId="{9DFE44BF-1544-440F-8294-FEB4FA169FA1}" destId="{3E2EAFA5-530D-4B0D-B85B-3727C133855A}" srcOrd="0" destOrd="0" presId="urn:microsoft.com/office/officeart/2005/8/layout/hierarchy2"/>
    <dgm:cxn modelId="{61FA9F80-D80B-40FB-B980-C4EE789E7424}" type="presParOf" srcId="{9DFE44BF-1544-440F-8294-FEB4FA169FA1}" destId="{3F2A2AC9-9904-4BF4-9947-238378678A3C}" srcOrd="1" destOrd="0" presId="urn:microsoft.com/office/officeart/2005/8/layout/hierarchy2"/>
    <dgm:cxn modelId="{2FC105FE-4A4B-4BEE-9916-04C062A56401}" type="presParOf" srcId="{3F2A2AC9-9904-4BF4-9947-238378678A3C}" destId="{177CE429-6F71-42B1-BD06-4DFF289721FD}" srcOrd="0" destOrd="0" presId="urn:microsoft.com/office/officeart/2005/8/layout/hierarchy2"/>
    <dgm:cxn modelId="{AE31CF69-E218-4C46-8581-827DC35F8B05}" type="presParOf" srcId="{177CE429-6F71-42B1-BD06-4DFF289721FD}" destId="{B442A928-0269-40FA-BCD3-7AA49D9037EF}" srcOrd="0" destOrd="0" presId="urn:microsoft.com/office/officeart/2005/8/layout/hierarchy2"/>
    <dgm:cxn modelId="{BB41EDA6-76EC-499C-A1E9-4E1B12BEC579}" type="presParOf" srcId="{3F2A2AC9-9904-4BF4-9947-238378678A3C}" destId="{00727133-D2BC-45B4-8957-F419ACE84EAF}" srcOrd="1" destOrd="0" presId="urn:microsoft.com/office/officeart/2005/8/layout/hierarchy2"/>
    <dgm:cxn modelId="{D6ED48BD-0BCC-4B20-8BE9-65106E08FFB0}" type="presParOf" srcId="{00727133-D2BC-45B4-8957-F419ACE84EAF}" destId="{A40E4EE8-181F-4584-A377-1BB7C7EA01C1}" srcOrd="0" destOrd="0" presId="urn:microsoft.com/office/officeart/2005/8/layout/hierarchy2"/>
    <dgm:cxn modelId="{DC171E97-18B5-4812-A421-57DB42DF39FB}" type="presParOf" srcId="{00727133-D2BC-45B4-8957-F419ACE84EAF}" destId="{3338B49E-D08A-40D0-9A2E-D1CA640B0BA5}"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5B20A3-DEB7-4DC2-8189-485190C5B44D}">
      <dsp:nvSpPr>
        <dsp:cNvPr id="0" name=""/>
        <dsp:cNvSpPr/>
      </dsp:nvSpPr>
      <dsp:spPr>
        <a:xfrm>
          <a:off x="767715" y="0"/>
          <a:ext cx="4343400" cy="4343400"/>
        </a:xfrm>
        <a:prstGeom prst="triangle">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8CDF5A-D75F-4C6A-AF92-664B7C8FD26F}">
      <dsp:nvSpPr>
        <dsp:cNvPr id="0" name=""/>
        <dsp:cNvSpPr/>
      </dsp:nvSpPr>
      <dsp:spPr>
        <a:xfrm>
          <a:off x="2722245" y="436672"/>
          <a:ext cx="2823210" cy="1028164"/>
        </a:xfrm>
        <a:prstGeom prst="roundRect">
          <a:avLst/>
        </a:prstGeom>
        <a:solidFill>
          <a:schemeClr val="lt1">
            <a:alpha val="90000"/>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TECHNOLOY BASED EDUCATON</a:t>
          </a:r>
          <a:endParaRPr lang="hi-IN" sz="2000" kern="1200" dirty="0"/>
        </a:p>
      </dsp:txBody>
      <dsp:txXfrm>
        <a:off x="2772436" y="486863"/>
        <a:ext cx="2722828" cy="927782"/>
      </dsp:txXfrm>
    </dsp:sp>
    <dsp:sp modelId="{683028B2-6048-48A6-A1A4-951983613F8C}">
      <dsp:nvSpPr>
        <dsp:cNvPr id="0" name=""/>
        <dsp:cNvSpPr/>
      </dsp:nvSpPr>
      <dsp:spPr>
        <a:xfrm>
          <a:off x="2722245" y="1593357"/>
          <a:ext cx="2823210" cy="1028164"/>
        </a:xfrm>
        <a:prstGeom prst="roundRect">
          <a:avLst/>
        </a:prstGeom>
        <a:solidFill>
          <a:schemeClr val="lt1">
            <a:alpha val="90000"/>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STRICT DISCIPLINE </a:t>
          </a:r>
          <a:endParaRPr lang="hi-IN" sz="2000" kern="1200" dirty="0"/>
        </a:p>
      </dsp:txBody>
      <dsp:txXfrm>
        <a:off x="2772436" y="1643548"/>
        <a:ext cx="2722828" cy="927782"/>
      </dsp:txXfrm>
    </dsp:sp>
    <dsp:sp modelId="{CBE16723-3662-4279-AD90-ED0C83469414}">
      <dsp:nvSpPr>
        <dsp:cNvPr id="0" name=""/>
        <dsp:cNvSpPr/>
      </dsp:nvSpPr>
      <dsp:spPr>
        <a:xfrm>
          <a:off x="2722245" y="2750042"/>
          <a:ext cx="2823210" cy="1028164"/>
        </a:xfrm>
        <a:prstGeom prst="roundRect">
          <a:avLst/>
        </a:prstGeom>
        <a:solidFill>
          <a:schemeClr val="lt1">
            <a:alpha val="90000"/>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CO-CURRICULAR</a:t>
          </a:r>
        </a:p>
        <a:p>
          <a:pPr marL="0" lvl="0" indent="0" algn="ctr" defTabSz="889000">
            <a:lnSpc>
              <a:spcPct val="90000"/>
            </a:lnSpc>
            <a:spcBef>
              <a:spcPct val="0"/>
            </a:spcBef>
            <a:spcAft>
              <a:spcPct val="35000"/>
            </a:spcAft>
            <a:buNone/>
          </a:pPr>
          <a:r>
            <a:rPr lang="en-US" sz="2000" kern="1200" dirty="0"/>
            <a:t>ACTIVITIES</a:t>
          </a:r>
          <a:endParaRPr lang="hi-IN" sz="2000" kern="1200" dirty="0"/>
        </a:p>
      </dsp:txBody>
      <dsp:txXfrm>
        <a:off x="2772436" y="2800233"/>
        <a:ext cx="2722828" cy="9277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E0E88B-C788-49FF-B1C2-44825521D8D4}">
      <dsp:nvSpPr>
        <dsp:cNvPr id="0" name=""/>
        <dsp:cNvSpPr/>
      </dsp:nvSpPr>
      <dsp:spPr>
        <a:xfrm>
          <a:off x="4400" y="2221158"/>
          <a:ext cx="1902684" cy="951342"/>
        </a:xfrm>
        <a:prstGeom prst="roundRect">
          <a:avLst>
            <a:gd name="adj" fmla="val 1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PRAYERS</a:t>
          </a:r>
          <a:endParaRPr lang="hi-IN" sz="1800" kern="1200" dirty="0"/>
        </a:p>
      </dsp:txBody>
      <dsp:txXfrm>
        <a:off x="32264" y="2249022"/>
        <a:ext cx="1846956" cy="895614"/>
      </dsp:txXfrm>
    </dsp:sp>
    <dsp:sp modelId="{D45228C4-FE93-45CA-A0AB-16041C1E4FB6}">
      <dsp:nvSpPr>
        <dsp:cNvPr id="0" name=""/>
        <dsp:cNvSpPr/>
      </dsp:nvSpPr>
      <dsp:spPr>
        <a:xfrm rot="18770822">
          <a:off x="1728043" y="2268897"/>
          <a:ext cx="1119154" cy="35332"/>
        </a:xfrm>
        <a:custGeom>
          <a:avLst/>
          <a:gdLst/>
          <a:ahLst/>
          <a:cxnLst/>
          <a:rect l="0" t="0" r="0" b="0"/>
          <a:pathLst>
            <a:path>
              <a:moveTo>
                <a:pt x="0" y="17666"/>
              </a:moveTo>
              <a:lnTo>
                <a:pt x="1119154" y="17666"/>
              </a:lnTo>
            </a:path>
          </a:pathLst>
        </a:custGeom>
        <a:noFill/>
        <a:ln w="400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hi-IN" sz="500" kern="1200"/>
        </a:p>
      </dsp:txBody>
      <dsp:txXfrm>
        <a:off x="2259642" y="2258584"/>
        <a:ext cx="55957" cy="55957"/>
      </dsp:txXfrm>
    </dsp:sp>
    <dsp:sp modelId="{C856A988-36D5-483F-ABAB-F9C6CBAC856B}">
      <dsp:nvSpPr>
        <dsp:cNvPr id="0" name=""/>
        <dsp:cNvSpPr/>
      </dsp:nvSpPr>
      <dsp:spPr>
        <a:xfrm>
          <a:off x="2668157" y="1400626"/>
          <a:ext cx="1902684" cy="951342"/>
        </a:xfrm>
        <a:prstGeom prst="roundRect">
          <a:avLst>
            <a:gd name="adj" fmla="val 1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HINDI/SANSKRIT</a:t>
          </a:r>
          <a:endParaRPr lang="hi-IN" sz="1800" kern="1200" dirty="0"/>
        </a:p>
      </dsp:txBody>
      <dsp:txXfrm>
        <a:off x="2696021" y="1428490"/>
        <a:ext cx="1846956" cy="895614"/>
      </dsp:txXfrm>
    </dsp:sp>
    <dsp:sp modelId="{59A866C3-CF88-4363-97E6-296D60EAC836}">
      <dsp:nvSpPr>
        <dsp:cNvPr id="0" name=""/>
        <dsp:cNvSpPr/>
      </dsp:nvSpPr>
      <dsp:spPr>
        <a:xfrm rot="19457599">
          <a:off x="4482746" y="1585120"/>
          <a:ext cx="937265" cy="35332"/>
        </a:xfrm>
        <a:custGeom>
          <a:avLst/>
          <a:gdLst/>
          <a:ahLst/>
          <a:cxnLst/>
          <a:rect l="0" t="0" r="0" b="0"/>
          <a:pathLst>
            <a:path>
              <a:moveTo>
                <a:pt x="0" y="17666"/>
              </a:moveTo>
              <a:lnTo>
                <a:pt x="937265" y="17666"/>
              </a:lnTo>
            </a:path>
          </a:pathLst>
        </a:custGeom>
        <a:noFill/>
        <a:ln w="400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hi-IN" sz="500" kern="1200"/>
        </a:p>
      </dsp:txBody>
      <dsp:txXfrm>
        <a:off x="4927947" y="1579354"/>
        <a:ext cx="46863" cy="46863"/>
      </dsp:txXfrm>
    </dsp:sp>
    <dsp:sp modelId="{820A34B3-9405-4DDA-8C7E-79A705757D3F}">
      <dsp:nvSpPr>
        <dsp:cNvPr id="0" name=""/>
        <dsp:cNvSpPr/>
      </dsp:nvSpPr>
      <dsp:spPr>
        <a:xfrm>
          <a:off x="5331915" y="853604"/>
          <a:ext cx="1902684" cy="951342"/>
        </a:xfrm>
        <a:prstGeom prst="roundRect">
          <a:avLst>
            <a:gd name="adj" fmla="val 1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hi-IN" sz="1800" b="0" i="0" kern="1200" dirty="0">
              <a:hlinkClick xmlns:r="http://schemas.openxmlformats.org/officeDocument/2006/relationships" r:id="rId1"/>
            </a:rPr>
            <a:t>गुरुर ब्रह्मा गुरुर विष्णु</a:t>
          </a:r>
        </a:p>
      </dsp:txBody>
      <dsp:txXfrm>
        <a:off x="5359779" y="881468"/>
        <a:ext cx="1846956" cy="895614"/>
      </dsp:txXfrm>
    </dsp:sp>
    <dsp:sp modelId="{309A14B4-2D43-4FE4-89AD-C0089221F1A6}">
      <dsp:nvSpPr>
        <dsp:cNvPr id="0" name=""/>
        <dsp:cNvSpPr/>
      </dsp:nvSpPr>
      <dsp:spPr>
        <a:xfrm rot="2142401">
          <a:off x="4482746" y="2132142"/>
          <a:ext cx="937265" cy="35332"/>
        </a:xfrm>
        <a:custGeom>
          <a:avLst/>
          <a:gdLst/>
          <a:ahLst/>
          <a:cxnLst/>
          <a:rect l="0" t="0" r="0" b="0"/>
          <a:pathLst>
            <a:path>
              <a:moveTo>
                <a:pt x="0" y="17666"/>
              </a:moveTo>
              <a:lnTo>
                <a:pt x="937265" y="17666"/>
              </a:lnTo>
            </a:path>
          </a:pathLst>
        </a:custGeom>
        <a:noFill/>
        <a:ln w="400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hi-IN" sz="500" kern="1200"/>
        </a:p>
      </dsp:txBody>
      <dsp:txXfrm>
        <a:off x="4927947" y="2126376"/>
        <a:ext cx="46863" cy="46863"/>
      </dsp:txXfrm>
    </dsp:sp>
    <dsp:sp modelId="{036CF15E-F313-4BE7-95F9-703675FE819C}">
      <dsp:nvSpPr>
        <dsp:cNvPr id="0" name=""/>
        <dsp:cNvSpPr/>
      </dsp:nvSpPr>
      <dsp:spPr>
        <a:xfrm>
          <a:off x="5331915" y="1947647"/>
          <a:ext cx="1902684" cy="951342"/>
        </a:xfrm>
        <a:prstGeom prst="roundRect">
          <a:avLst>
            <a:gd name="adj" fmla="val 1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hi-IN" sz="1800" b="0" i="0" kern="1200" dirty="0">
              <a:hlinkClick xmlns:r="http://schemas.openxmlformats.org/officeDocument/2006/relationships" r:id="rId2"/>
            </a:rPr>
            <a:t>वन्दना स्वीकार</a:t>
          </a:r>
        </a:p>
      </dsp:txBody>
      <dsp:txXfrm>
        <a:off x="5359779" y="1975511"/>
        <a:ext cx="1846956" cy="895614"/>
      </dsp:txXfrm>
    </dsp:sp>
    <dsp:sp modelId="{D2AFC5AE-6F10-41B7-8464-6A8C49350F93}">
      <dsp:nvSpPr>
        <dsp:cNvPr id="0" name=""/>
        <dsp:cNvSpPr/>
      </dsp:nvSpPr>
      <dsp:spPr>
        <a:xfrm rot="2829178">
          <a:off x="1728043" y="3089430"/>
          <a:ext cx="1119154" cy="35332"/>
        </a:xfrm>
        <a:custGeom>
          <a:avLst/>
          <a:gdLst/>
          <a:ahLst/>
          <a:cxnLst/>
          <a:rect l="0" t="0" r="0" b="0"/>
          <a:pathLst>
            <a:path>
              <a:moveTo>
                <a:pt x="0" y="17666"/>
              </a:moveTo>
              <a:lnTo>
                <a:pt x="1119154" y="17666"/>
              </a:lnTo>
            </a:path>
          </a:pathLst>
        </a:custGeom>
        <a:noFill/>
        <a:ln w="400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hi-IN" sz="500" kern="1200"/>
        </a:p>
      </dsp:txBody>
      <dsp:txXfrm>
        <a:off x="2259642" y="3079117"/>
        <a:ext cx="55957" cy="55957"/>
      </dsp:txXfrm>
    </dsp:sp>
    <dsp:sp modelId="{3E2EAFA5-530D-4B0D-B85B-3727C133855A}">
      <dsp:nvSpPr>
        <dsp:cNvPr id="0" name=""/>
        <dsp:cNvSpPr/>
      </dsp:nvSpPr>
      <dsp:spPr>
        <a:xfrm>
          <a:off x="2668157" y="3041691"/>
          <a:ext cx="1902684" cy="951342"/>
        </a:xfrm>
        <a:prstGeom prst="roundRect">
          <a:avLst>
            <a:gd name="adj" fmla="val 1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ENGLISH</a:t>
          </a:r>
          <a:endParaRPr lang="hi-IN" sz="1800" kern="1200" dirty="0"/>
        </a:p>
      </dsp:txBody>
      <dsp:txXfrm>
        <a:off x="2696021" y="3069555"/>
        <a:ext cx="1846956" cy="895614"/>
      </dsp:txXfrm>
    </dsp:sp>
    <dsp:sp modelId="{177CE429-6F71-42B1-BD06-4DFF289721FD}">
      <dsp:nvSpPr>
        <dsp:cNvPr id="0" name=""/>
        <dsp:cNvSpPr/>
      </dsp:nvSpPr>
      <dsp:spPr>
        <a:xfrm>
          <a:off x="4570842" y="3499696"/>
          <a:ext cx="761073" cy="35332"/>
        </a:xfrm>
        <a:custGeom>
          <a:avLst/>
          <a:gdLst/>
          <a:ahLst/>
          <a:cxnLst/>
          <a:rect l="0" t="0" r="0" b="0"/>
          <a:pathLst>
            <a:path>
              <a:moveTo>
                <a:pt x="0" y="17666"/>
              </a:moveTo>
              <a:lnTo>
                <a:pt x="761073" y="17666"/>
              </a:lnTo>
            </a:path>
          </a:pathLst>
        </a:custGeom>
        <a:noFill/>
        <a:ln w="400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hi-IN" sz="500" kern="1200"/>
        </a:p>
      </dsp:txBody>
      <dsp:txXfrm>
        <a:off x="4932352" y="3498335"/>
        <a:ext cx="38053" cy="38053"/>
      </dsp:txXfrm>
    </dsp:sp>
    <dsp:sp modelId="{A40E4EE8-181F-4584-A377-1BB7C7EA01C1}">
      <dsp:nvSpPr>
        <dsp:cNvPr id="0" name=""/>
        <dsp:cNvSpPr/>
      </dsp:nvSpPr>
      <dsp:spPr>
        <a:xfrm>
          <a:off x="5331915" y="3041691"/>
          <a:ext cx="1902684" cy="951342"/>
        </a:xfrm>
        <a:prstGeom prst="roundRect">
          <a:avLst>
            <a:gd name="adj" fmla="val 1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OH!GOD THANKS FOR CREATION…. </a:t>
          </a:r>
          <a:endParaRPr lang="hi-IN" sz="1800" kern="1200" dirty="0"/>
        </a:p>
      </dsp:txBody>
      <dsp:txXfrm>
        <a:off x="5359779" y="3069555"/>
        <a:ext cx="1846956" cy="895614"/>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10000" max="10000" units="dev"/>
          <inkml:channel name="Y" type="integer" min="-10000" max="10000" units="dev"/>
          <inkml:channel name="F" type="integer" max="255" units="dev"/>
          <inkml:channel name="T" type="integer" units="dev"/>
        </inkml:traceFormat>
        <inkml:channelProperties>
          <inkml:channelProperty channel="X" name="resolution" value="1" units="1/dev"/>
          <inkml:channelProperty channel="Y" name="resolution" value="1" units="1/dev"/>
          <inkml:channelProperty channel="F" name="resolution" value="1" units="1/dev"/>
          <inkml:channelProperty channel="T" name="resolution" value="0" units="1/dev"/>
        </inkml:channelProperties>
      </inkml:inkSource>
      <inkml:timestamp xml:id="ts0" timeString="2022-03-19T12:02:05.933"/>
    </inkml:context>
    <inkml:brush xml:id="br0">
      <inkml:brushProperty name="width" value="0.05292" units="cm"/>
      <inkml:brushProperty name="height" value="0.05292" units="cm"/>
      <inkml:brushProperty name="color" value="#FF0000"/>
      <inkml:brushProperty name="antiAliased" value="0"/>
    </inkml:brush>
  </inkml:definitions>
  <inkml:trace contextRef="#ctx0" brushRef="#br0">16899 16016 9 0</inkml:trace>
  <inkml:trace contextRef="#ctx0" brushRef="#br0" timeOffset="1">18169 26314 8 0</inkml:trace>
  <inkml:trace contextRef="#ctx0" brushRef="#br0" timeOffset="2">20956 34252 255 0</inkml:trace>
  <inkml:trace contextRef="#ctx0" brushRef="#br0" timeOffset="3">18556 35169 9 0,'-34'0'0'0,"-214"-421"-7"0,-34-496 11 0,0-353-3 0,139-71 1 0</inkml:trace>
</inkml:ink>
</file>

<file path=ppt/slideLayouts/_rels/slideLayout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a:t>Click to edit Master title style</a:t>
            </a:r>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F4739A5B-597C-4E49-8823-3B3BDCB79568}" type="datetimeFigureOut">
              <a:rPr lang="en-US" smtClean="0"/>
              <a:pPr/>
              <a:t>3/24/2022</a:t>
            </a:fld>
            <a:endParaRPr lang="hi-IN"/>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hi-IN"/>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F1C2995E-D5B7-4F96-8FB1-4793F21CCC68}" type="slidenum">
              <a:rPr lang="hi-IN" smtClean="0"/>
              <a:pPr/>
              <a:t>‹#›</a:t>
            </a:fld>
            <a:endParaRPr lang="hi-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4739A5B-597C-4E49-8823-3B3BDCB79568}" type="datetimeFigureOut">
              <a:rPr lang="en-US" smtClean="0"/>
              <a:pPr/>
              <a:t>3/24/2022</a:t>
            </a:fld>
            <a:endParaRPr lang="hi-IN"/>
          </a:p>
        </p:txBody>
      </p:sp>
      <p:sp>
        <p:nvSpPr>
          <p:cNvPr id="5" name="Footer Placeholder 4"/>
          <p:cNvSpPr>
            <a:spLocks noGrp="1"/>
          </p:cNvSpPr>
          <p:nvPr>
            <p:ph type="ftr" sz="quarter" idx="11"/>
          </p:nvPr>
        </p:nvSpPr>
        <p:spPr/>
        <p:txBody>
          <a:bodyPr/>
          <a:lstStyle/>
          <a:p>
            <a:endParaRPr lang="hi-IN"/>
          </a:p>
        </p:txBody>
      </p:sp>
      <p:sp>
        <p:nvSpPr>
          <p:cNvPr id="6" name="Slide Number Placeholder 5"/>
          <p:cNvSpPr>
            <a:spLocks noGrp="1"/>
          </p:cNvSpPr>
          <p:nvPr>
            <p:ph type="sldNum" sz="quarter" idx="12"/>
          </p:nvPr>
        </p:nvSpPr>
        <p:spPr/>
        <p:txBody>
          <a:bodyPr/>
          <a:lstStyle/>
          <a:p>
            <a:fld id="{F1C2995E-D5B7-4F96-8FB1-4793F21CCC68}" type="slidenum">
              <a:rPr lang="hi-IN" smtClean="0"/>
              <a:pPr/>
              <a:t>‹#›</a:t>
            </a:fld>
            <a:endParaRPr lang="hi-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a:t>Click to edit Master title style</a:t>
            </a:r>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F4739A5B-597C-4E49-8823-3B3BDCB79568}" type="datetimeFigureOut">
              <a:rPr lang="en-US" smtClean="0"/>
              <a:pPr/>
              <a:t>3/24/2022</a:t>
            </a:fld>
            <a:endParaRPr lang="hi-IN"/>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hi-IN"/>
          </a:p>
        </p:txBody>
      </p:sp>
      <p:sp>
        <p:nvSpPr>
          <p:cNvPr id="6" name="Slide Number Placeholder 5"/>
          <p:cNvSpPr>
            <a:spLocks noGrp="1"/>
          </p:cNvSpPr>
          <p:nvPr>
            <p:ph type="sldNum" sz="quarter" idx="12"/>
          </p:nvPr>
        </p:nvSpPr>
        <p:spPr>
          <a:xfrm>
            <a:off x="6733952" y="6555112"/>
            <a:ext cx="588336" cy="228600"/>
          </a:xfrm>
        </p:spPr>
        <p:txBody>
          <a:bodyPr/>
          <a:lstStyle/>
          <a:p>
            <a:fld id="{F1C2995E-D5B7-4F96-8FB1-4793F21CCC68}" type="slidenum">
              <a:rPr lang="hi-IN" smtClean="0"/>
              <a:pPr/>
              <a:t>‹#›</a:t>
            </a:fld>
            <a:endParaRPr lang="hi-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4739A5B-597C-4E49-8823-3B3BDCB79568}" type="datetimeFigureOut">
              <a:rPr lang="en-US" smtClean="0"/>
              <a:pPr/>
              <a:t>3/24/2022</a:t>
            </a:fld>
            <a:endParaRPr lang="hi-IN"/>
          </a:p>
        </p:txBody>
      </p:sp>
      <p:sp>
        <p:nvSpPr>
          <p:cNvPr id="6" name="Footer Placeholder 5"/>
          <p:cNvSpPr>
            <a:spLocks noGrp="1"/>
          </p:cNvSpPr>
          <p:nvPr>
            <p:ph type="ftr" sz="quarter" idx="11"/>
          </p:nvPr>
        </p:nvSpPr>
        <p:spPr/>
        <p:txBody>
          <a:bodyPr/>
          <a:lstStyle/>
          <a:p>
            <a:endParaRPr lang="hi-IN"/>
          </a:p>
        </p:txBody>
      </p:sp>
      <p:sp>
        <p:nvSpPr>
          <p:cNvPr id="7" name="Slide Number Placeholder 6"/>
          <p:cNvSpPr>
            <a:spLocks noGrp="1"/>
          </p:cNvSpPr>
          <p:nvPr>
            <p:ph type="sldNum" sz="quarter" idx="12"/>
          </p:nvPr>
        </p:nvSpPr>
        <p:spPr/>
        <p:txBody>
          <a:bodyPr/>
          <a:lstStyle/>
          <a:p>
            <a:fld id="{F1C2995E-D5B7-4F96-8FB1-4793F21CCC68}" type="slidenum">
              <a:rPr lang="hi-IN" smtClean="0"/>
              <a:pPr/>
              <a:t>‹#›</a:t>
            </a:fld>
            <a:endParaRPr lang="hi-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4739A5B-597C-4E49-8823-3B3BDCB79568}" type="datetimeFigureOut">
              <a:rPr lang="en-US" smtClean="0"/>
              <a:pPr/>
              <a:t>3/24/2022</a:t>
            </a:fld>
            <a:endParaRPr lang="hi-IN"/>
          </a:p>
        </p:txBody>
      </p:sp>
      <p:sp>
        <p:nvSpPr>
          <p:cNvPr id="8" name="Footer Placeholder 7"/>
          <p:cNvSpPr>
            <a:spLocks noGrp="1"/>
          </p:cNvSpPr>
          <p:nvPr>
            <p:ph type="ftr" sz="quarter" idx="11"/>
          </p:nvPr>
        </p:nvSpPr>
        <p:spPr/>
        <p:txBody>
          <a:bodyPr/>
          <a:lstStyle/>
          <a:p>
            <a:endParaRPr lang="hi-IN"/>
          </a:p>
        </p:txBody>
      </p:sp>
      <p:sp>
        <p:nvSpPr>
          <p:cNvPr id="9" name="Slide Number Placeholder 8"/>
          <p:cNvSpPr>
            <a:spLocks noGrp="1"/>
          </p:cNvSpPr>
          <p:nvPr>
            <p:ph type="sldNum" sz="quarter" idx="12"/>
          </p:nvPr>
        </p:nvSpPr>
        <p:spPr/>
        <p:txBody>
          <a:bodyPr/>
          <a:lstStyle/>
          <a:p>
            <a:fld id="{F1C2995E-D5B7-4F96-8FB1-4793F21CCC68}" type="slidenum">
              <a:rPr lang="hi-IN" smtClean="0"/>
              <a:pPr/>
              <a:t>‹#›</a:t>
            </a:fld>
            <a:endParaRPr lang="hi-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F4739A5B-597C-4E49-8823-3B3BDCB79568}" type="datetimeFigureOut">
              <a:rPr lang="en-US" smtClean="0"/>
              <a:pPr/>
              <a:t>3/24/2022</a:t>
            </a:fld>
            <a:endParaRPr lang="hi-IN"/>
          </a:p>
        </p:txBody>
      </p:sp>
      <p:sp>
        <p:nvSpPr>
          <p:cNvPr id="4" name="Footer Placeholder 3"/>
          <p:cNvSpPr>
            <a:spLocks noGrp="1"/>
          </p:cNvSpPr>
          <p:nvPr>
            <p:ph type="ftr" sz="quarter" idx="11"/>
          </p:nvPr>
        </p:nvSpPr>
        <p:spPr/>
        <p:txBody>
          <a:bodyPr/>
          <a:lstStyle/>
          <a:p>
            <a:endParaRPr lang="hi-IN"/>
          </a:p>
        </p:txBody>
      </p:sp>
      <p:sp>
        <p:nvSpPr>
          <p:cNvPr id="5" name="Slide Number Placeholder 4"/>
          <p:cNvSpPr>
            <a:spLocks noGrp="1"/>
          </p:cNvSpPr>
          <p:nvPr>
            <p:ph type="sldNum" sz="quarter" idx="12"/>
          </p:nvPr>
        </p:nvSpPr>
        <p:spPr/>
        <p:txBody>
          <a:bodyPr/>
          <a:lstStyle/>
          <a:p>
            <a:fld id="{F1C2995E-D5B7-4F96-8FB1-4793F21CCC68}" type="slidenum">
              <a:rPr lang="hi-IN" smtClean="0"/>
              <a:pPr/>
              <a:t>‹#›</a:t>
            </a:fld>
            <a:endParaRPr lang="hi-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F4739A5B-597C-4E49-8823-3B3BDCB79568}" type="datetimeFigureOut">
              <a:rPr lang="en-US" smtClean="0"/>
              <a:pPr/>
              <a:t>3/24/2022</a:t>
            </a:fld>
            <a:endParaRPr lang="hi-IN"/>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hi-IN"/>
          </a:p>
        </p:txBody>
      </p:sp>
      <p:sp>
        <p:nvSpPr>
          <p:cNvPr id="4" name="Slide Number Placeholder 3"/>
          <p:cNvSpPr>
            <a:spLocks noGrp="1"/>
          </p:cNvSpPr>
          <p:nvPr>
            <p:ph type="sldNum" sz="quarter" idx="12"/>
          </p:nvPr>
        </p:nvSpPr>
        <p:spPr/>
        <p:txBody>
          <a:bodyPr/>
          <a:lstStyle/>
          <a:p>
            <a:fld id="{F1C2995E-D5B7-4F96-8FB1-4793F21CCC68}" type="slidenum">
              <a:rPr lang="hi-IN" smtClean="0"/>
              <a:pPr/>
              <a:t>‹#›</a:t>
            </a:fld>
            <a:endParaRPr lang="hi-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4739A5B-597C-4E49-8823-3B3BDCB79568}" type="datetimeFigureOut">
              <a:rPr lang="en-US" smtClean="0"/>
              <a:pPr/>
              <a:t>3/24/2022</a:t>
            </a:fld>
            <a:endParaRPr lang="hi-IN"/>
          </a:p>
        </p:txBody>
      </p:sp>
      <p:sp>
        <p:nvSpPr>
          <p:cNvPr id="6" name="Footer Placeholder 5"/>
          <p:cNvSpPr>
            <a:spLocks noGrp="1"/>
          </p:cNvSpPr>
          <p:nvPr>
            <p:ph type="ftr" sz="quarter" idx="11"/>
          </p:nvPr>
        </p:nvSpPr>
        <p:spPr/>
        <p:txBody>
          <a:bodyPr/>
          <a:lstStyle/>
          <a:p>
            <a:endParaRPr lang="hi-IN"/>
          </a:p>
        </p:txBody>
      </p:sp>
      <p:sp>
        <p:nvSpPr>
          <p:cNvPr id="7" name="Slide Number Placeholder 6"/>
          <p:cNvSpPr>
            <a:spLocks noGrp="1"/>
          </p:cNvSpPr>
          <p:nvPr>
            <p:ph type="sldNum" sz="quarter" idx="12"/>
          </p:nvPr>
        </p:nvSpPr>
        <p:spPr/>
        <p:txBody>
          <a:bodyPr/>
          <a:lstStyle/>
          <a:p>
            <a:fld id="{F1C2995E-D5B7-4F96-8FB1-4793F21CCC68}" type="slidenum">
              <a:rPr lang="hi-IN" smtClean="0"/>
              <a:pPr/>
              <a:t>‹#›</a:t>
            </a:fld>
            <a:endParaRPr lang="hi-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a:t>Click to edit Master text styles</a:t>
            </a:r>
          </a:p>
        </p:txBody>
      </p:sp>
      <p:sp>
        <p:nvSpPr>
          <p:cNvPr id="5" name="Date Placeholder 4"/>
          <p:cNvSpPr>
            <a:spLocks noGrp="1"/>
          </p:cNvSpPr>
          <p:nvPr>
            <p:ph type="dt" sz="half" idx="10"/>
          </p:nvPr>
        </p:nvSpPr>
        <p:spPr/>
        <p:txBody>
          <a:bodyPr/>
          <a:lstStyle/>
          <a:p>
            <a:fld id="{F4739A5B-597C-4E49-8823-3B3BDCB79568}" type="datetimeFigureOut">
              <a:rPr lang="en-US" smtClean="0"/>
              <a:pPr/>
              <a:t>3/24/2022</a:t>
            </a:fld>
            <a:endParaRPr lang="hi-IN"/>
          </a:p>
        </p:txBody>
      </p:sp>
      <p:sp>
        <p:nvSpPr>
          <p:cNvPr id="6" name="Footer Placeholder 5"/>
          <p:cNvSpPr>
            <a:spLocks noGrp="1"/>
          </p:cNvSpPr>
          <p:nvPr>
            <p:ph type="ftr" sz="quarter" idx="11"/>
          </p:nvPr>
        </p:nvSpPr>
        <p:spPr/>
        <p:txBody>
          <a:bodyPr/>
          <a:lstStyle/>
          <a:p>
            <a:endParaRPr lang="hi-IN"/>
          </a:p>
        </p:txBody>
      </p:sp>
      <p:sp>
        <p:nvSpPr>
          <p:cNvPr id="7" name="Slide Number Placeholder 6"/>
          <p:cNvSpPr>
            <a:spLocks noGrp="1"/>
          </p:cNvSpPr>
          <p:nvPr>
            <p:ph type="sldNum" sz="quarter" idx="12"/>
          </p:nvPr>
        </p:nvSpPr>
        <p:spPr/>
        <p:txBody>
          <a:bodyPr/>
          <a:lstStyle/>
          <a:p>
            <a:fld id="{F1C2995E-D5B7-4F96-8FB1-4793F21CCC68}" type="slidenum">
              <a:rPr lang="hi-IN" smtClean="0"/>
              <a:pPr/>
              <a:t>‹#›</a:t>
            </a:fld>
            <a:endParaRPr lang="hi-IN"/>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4739A5B-597C-4E49-8823-3B3BDCB79568}" type="datetimeFigureOut">
              <a:rPr lang="en-US" smtClean="0"/>
              <a:pPr/>
              <a:t>3/24/2022</a:t>
            </a:fld>
            <a:endParaRPr lang="hi-IN"/>
          </a:p>
        </p:txBody>
      </p:sp>
      <p:sp>
        <p:nvSpPr>
          <p:cNvPr id="5" name="Footer Placeholder 4"/>
          <p:cNvSpPr>
            <a:spLocks noGrp="1"/>
          </p:cNvSpPr>
          <p:nvPr>
            <p:ph type="ftr" sz="quarter" idx="11"/>
          </p:nvPr>
        </p:nvSpPr>
        <p:spPr/>
        <p:txBody>
          <a:bodyPr/>
          <a:lstStyle/>
          <a:p>
            <a:endParaRPr lang="hi-IN"/>
          </a:p>
        </p:txBody>
      </p:sp>
      <p:sp>
        <p:nvSpPr>
          <p:cNvPr id="6" name="Slide Number Placeholder 5"/>
          <p:cNvSpPr>
            <a:spLocks noGrp="1"/>
          </p:cNvSpPr>
          <p:nvPr>
            <p:ph type="sldNum" sz="quarter" idx="12"/>
          </p:nvPr>
        </p:nvSpPr>
        <p:spPr/>
        <p:txBody>
          <a:bodyPr/>
          <a:lstStyle/>
          <a:p>
            <a:fld id="{F1C2995E-D5B7-4F96-8FB1-4793F21CCC68}" type="slidenum">
              <a:rPr lang="hi-IN" smtClean="0"/>
              <a:pPr/>
              <a:t>‹#›</a:t>
            </a:fld>
            <a:endParaRPr lang="hi-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p>
            <a:r>
              <a:rPr kumimoji="0"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p>
            <a:fld id="{F4739A5B-597C-4E49-8823-3B3BDCB79568}" type="datetimeFigureOut">
              <a:rPr lang="en-US" smtClean="0"/>
              <a:pPr/>
              <a:t>3/24/2022</a:t>
            </a:fld>
            <a:endParaRPr lang="hi-IN"/>
          </a:p>
        </p:txBody>
      </p:sp>
      <p:sp>
        <p:nvSpPr>
          <p:cNvPr id="5" name="Footer Placeholder 4"/>
          <p:cNvSpPr>
            <a:spLocks noGrp="1"/>
          </p:cNvSpPr>
          <p:nvPr>
            <p:ph type="ftr" sz="quarter" idx="11"/>
          </p:nvPr>
        </p:nvSpPr>
        <p:spPr>
          <a:xfrm>
            <a:off x="457200" y="6556248"/>
            <a:ext cx="3657600" cy="228600"/>
          </a:xfrm>
        </p:spPr>
        <p:txBody>
          <a:bodyPr/>
          <a:lstStyle/>
          <a:p>
            <a:endParaRPr lang="hi-IN"/>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F1C2995E-D5B7-4F96-8FB1-4793F21CCC68}" type="slidenum">
              <a:rPr lang="hi-IN" smtClean="0"/>
              <a:pPr/>
              <a:t>‹#›</a:t>
            </a:fld>
            <a:endParaRPr lang="hi-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a:t>Click to edit Master title style</a:t>
            </a:r>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F4739A5B-597C-4E49-8823-3B3BDCB79568}" type="datetimeFigureOut">
              <a:rPr lang="en-US" smtClean="0"/>
              <a:pPr/>
              <a:t>3/24/2022</a:t>
            </a:fld>
            <a:endParaRPr lang="hi-IN"/>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hi-IN"/>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F1C2995E-D5B7-4F96-8FB1-4793F21CCC68}" type="slidenum">
              <a:rPr lang="hi-IN" smtClean="0"/>
              <a:pPr/>
              <a:t>‹#›</a:t>
            </a:fld>
            <a:endParaRPr lang="hi-IN"/>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audio" Target="../media/audio1.wav" /><Relationship Id="rId1" Type="http://schemas.openxmlformats.org/officeDocument/2006/relationships/tags" Target="../tags/tag1.xml" /><Relationship Id="rId5" Type="http://schemas.openxmlformats.org/officeDocument/2006/relationships/image" Target="../media/image3.png" /><Relationship Id="rId4" Type="http://schemas.openxmlformats.org/officeDocument/2006/relationships/image" Target="../media/image2.png" /></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audio2.wav" /><Relationship Id="rId1" Type="http://schemas.openxmlformats.org/officeDocument/2006/relationships/tags" Target="../tags/tag2.xml" /><Relationship Id="rId5" Type="http://schemas.openxmlformats.org/officeDocument/2006/relationships/image" Target="../media/image5.png" /><Relationship Id="rId4" Type="http://schemas.openxmlformats.org/officeDocument/2006/relationships/image" Target="../media/image4.jpeg" /></Relationships>
</file>

<file path=ppt/slides/_rels/slide3.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slideLayout" Target="../slideLayouts/slideLayout2.xml" /><Relationship Id="rId1" Type="http://schemas.openxmlformats.org/officeDocument/2006/relationships/tags" Target="../tags/tag3.xml" /></Relationships>
</file>

<file path=ppt/slides/_rels/slide5.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image" Target="../media/image8.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slideLayout" Target="../slideLayouts/slideLayout1.xml" /><Relationship Id="rId1" Type="http://schemas.openxmlformats.org/officeDocument/2006/relationships/tags" Target="../tags/tag4.xml" /><Relationship Id="rId5" Type="http://schemas.openxmlformats.org/officeDocument/2006/relationships/image" Target="../media/image8.png" /><Relationship Id="rId4" Type="http://schemas.openxmlformats.org/officeDocument/2006/relationships/customXml" Target="../ink/ink1.xml" /></Relationships>
</file>

<file path=ppt/slides/_rels/slide7.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slideLayout" Target="../slideLayouts/slideLayout1.xml" /><Relationship Id="rId1" Type="http://schemas.openxmlformats.org/officeDocument/2006/relationships/tags" Target="../tags/tag5.xml" /></Relationships>
</file>

<file path=ppt/slides/_rels/slide8.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slideLayout" Target="../slideLayouts/slideLayout9.xml" /><Relationship Id="rId1" Type="http://schemas.openxmlformats.org/officeDocument/2006/relationships/tags" Target="../tags/tag6.xml" /></Relationships>
</file>

<file path=ppt/slides/_rels/slide9.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9.xml" /></Relationships>
</file>

<file path=ppt/slides/_rels/slide10.xml.rels><?xml version="1.0" encoding="UTF-8" standalone="yes"?>
<Relationships xmlns="http://schemas.openxmlformats.org/package/2006/relationships"><Relationship Id="rId8" Type="http://schemas.microsoft.com/office/2007/relationships/diagramDrawing" Target="../diagrams/drawing1.xml" /><Relationship Id="rId3" Type="http://schemas.openxmlformats.org/officeDocument/2006/relationships/image" Target="../media/image14.jpeg" /><Relationship Id="rId7" Type="http://schemas.openxmlformats.org/officeDocument/2006/relationships/diagramColors" Target="../diagrams/colors1.xml" /><Relationship Id="rId2" Type="http://schemas.openxmlformats.org/officeDocument/2006/relationships/slideLayout" Target="../slideLayouts/slideLayout1.xml" /><Relationship Id="rId1" Type="http://schemas.openxmlformats.org/officeDocument/2006/relationships/tags" Target="../tags/tag7.xml" /><Relationship Id="rId6" Type="http://schemas.openxmlformats.org/officeDocument/2006/relationships/diagramQuickStyle" Target="../diagrams/quickStyle1.xml" /><Relationship Id="rId5" Type="http://schemas.openxmlformats.org/officeDocument/2006/relationships/diagramLayout" Target="../diagrams/layout1.xml" /><Relationship Id="rId4" Type="http://schemas.openxmlformats.org/officeDocument/2006/relationships/diagramData" Target="../diagrams/data1.xml" /></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 /><Relationship Id="rId7" Type="http://schemas.microsoft.com/office/2007/relationships/diagramDrawing" Target="../diagrams/drawing2.xml" /><Relationship Id="rId2" Type="http://schemas.openxmlformats.org/officeDocument/2006/relationships/slideLayout" Target="../slideLayouts/slideLayout2.xml" /><Relationship Id="rId1" Type="http://schemas.openxmlformats.org/officeDocument/2006/relationships/tags" Target="../tags/tag8.xml" /><Relationship Id="rId6" Type="http://schemas.openxmlformats.org/officeDocument/2006/relationships/diagramColors" Target="../diagrams/colors2.xml" /><Relationship Id="rId5" Type="http://schemas.openxmlformats.org/officeDocument/2006/relationships/diagramQuickStyle" Target="../diagrams/quickStyle2.xml" /><Relationship Id="rId4" Type="http://schemas.openxmlformats.org/officeDocument/2006/relationships/diagramLayout" Target="../diagrams/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15.jpe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slideLayout" Target="../slideLayouts/slideLayout2.xml" /><Relationship Id="rId1" Type="http://schemas.openxmlformats.org/officeDocument/2006/relationships/tags" Target="../tags/tag9.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slideLayout" Target="../slideLayouts/slideLayout2.xml" /><Relationship Id="rId1" Type="http://schemas.openxmlformats.org/officeDocument/2006/relationships/tags" Target="../tags/tag10.xml" /></Relationships>
</file>

<file path=ppt/slides/_rels/slide16.xml.rels><?xml version="1.0" encoding="UTF-8" standalone="yes"?>
<Relationships xmlns="http://schemas.openxmlformats.org/package/2006/relationships"><Relationship Id="rId3" Type="http://schemas.openxmlformats.org/officeDocument/2006/relationships/image" Target="../media/image19.jpeg" /><Relationship Id="rId2" Type="http://schemas.openxmlformats.org/officeDocument/2006/relationships/image" Target="../media/image18.jpeg" /><Relationship Id="rId1" Type="http://schemas.openxmlformats.org/officeDocument/2006/relationships/slideLayout" Target="../slideLayouts/slideLayout4.xml" /></Relationships>
</file>

<file path=ppt/slides/_rels/slide17.xml.rels><?xml version="1.0" encoding="UTF-8" standalone="yes"?>
<Relationships xmlns="http://schemas.openxmlformats.org/package/2006/relationships"><Relationship Id="rId2" Type="http://schemas.openxmlformats.org/officeDocument/2006/relationships/image" Target="../media/image20.png" /><Relationship Id="rId1" Type="http://schemas.openxmlformats.org/officeDocument/2006/relationships/slideLayout" Target="../slideLayouts/slideLayout5.xml" /></Relationships>
</file>

<file path=ppt/slides/_rels/slide18.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slideLayout" Target="../slideLayouts/slideLayout5.xml" /><Relationship Id="rId1" Type="http://schemas.openxmlformats.org/officeDocument/2006/relationships/tags" Target="../tags/tag11.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24.xml.rels><?xml version="1.0" encoding="UTF-8" standalone="yes"?>
<Relationships xmlns="http://schemas.openxmlformats.org/package/2006/relationships"><Relationship Id="rId3" Type="http://schemas.openxmlformats.org/officeDocument/2006/relationships/image" Target="../media/image22.jpeg" /><Relationship Id="rId2" Type="http://schemas.openxmlformats.org/officeDocument/2006/relationships/slideLayout" Target="../slideLayouts/slideLayout5.xml" /><Relationship Id="rId1" Type="http://schemas.openxmlformats.org/officeDocument/2006/relationships/tags" Target="../tags/tag12.xml" /><Relationship Id="rId4" Type="http://schemas.openxmlformats.org/officeDocument/2006/relationships/image" Target="../media/image23.png" /></Relationships>
</file>

<file path=ppt/slides/_rels/slide25.xml.rels><?xml version="1.0" encoding="UTF-8" standalone="yes"?>
<Relationships xmlns="http://schemas.openxmlformats.org/package/2006/relationships"><Relationship Id="rId3" Type="http://schemas.microsoft.com/office/2007/relationships/media" Target="../media/media2.mp4" /><Relationship Id="rId7" Type="http://schemas.openxmlformats.org/officeDocument/2006/relationships/image" Target="../media/image25.png" /><Relationship Id="rId2" Type="http://schemas.openxmlformats.org/officeDocument/2006/relationships/video" Target="../media/media1.mp4" /><Relationship Id="rId1" Type="http://schemas.microsoft.com/office/2007/relationships/media" Target="../media/media1.mp4" /><Relationship Id="rId6" Type="http://schemas.openxmlformats.org/officeDocument/2006/relationships/image" Target="../media/image24.png" /><Relationship Id="rId5" Type="http://schemas.openxmlformats.org/officeDocument/2006/relationships/slideLayout" Target="../slideLayouts/slideLayout5.xml" /><Relationship Id="rId4" Type="http://schemas.openxmlformats.org/officeDocument/2006/relationships/video" Target="../media/media2.mp4" /></Relationships>
</file>

<file path=ppt/slides/_rels/slide26.xml.rels><?xml version="1.0" encoding="UTF-8" standalone="yes"?>
<Relationships xmlns="http://schemas.openxmlformats.org/package/2006/relationships"><Relationship Id="rId3" Type="http://schemas.openxmlformats.org/officeDocument/2006/relationships/image" Target="../media/image26.jpeg" /><Relationship Id="rId2" Type="http://schemas.openxmlformats.org/officeDocument/2006/relationships/slideLayout" Target="../slideLayouts/slideLayout3.xml" /><Relationship Id="rId1" Type="http://schemas.openxmlformats.org/officeDocument/2006/relationships/tags" Target="../tags/tag13.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5400" b="1" dirty="0"/>
              <a:t>SARASWATI PUBLIC SCHOOL</a:t>
            </a:r>
            <a:br>
              <a:rPr lang="en-US" dirty="0"/>
            </a:br>
            <a:r>
              <a:rPr lang="en-US" sz="2400" b="1" dirty="0"/>
              <a:t>KANCHANPUR, UNNAO</a:t>
            </a:r>
            <a:endParaRPr lang="hi-IN" sz="2400" b="1" dirty="0"/>
          </a:p>
        </p:txBody>
      </p:sp>
      <p:pic>
        <p:nvPicPr>
          <p:cNvPr id="1026" name="Picture 2" descr="C:\Users\user\Downloads\wp4770529-saraswati-devi-wallpapers (1).png"/>
          <p:cNvPicPr>
            <a:picLocks noChangeAspect="1" noChangeArrowheads="1"/>
          </p:cNvPicPr>
          <p:nvPr/>
        </p:nvPicPr>
        <p:blipFill>
          <a:blip r:embed="rId4"/>
          <a:srcRect/>
          <a:stretch>
            <a:fillRect/>
          </a:stretch>
        </p:blipFill>
        <p:spPr bwMode="auto">
          <a:xfrm>
            <a:off x="-152400" y="1828800"/>
            <a:ext cx="7315200" cy="5257800"/>
          </a:xfrm>
          <a:prstGeom prst="rect">
            <a:avLst/>
          </a:prstGeom>
          <a:noFill/>
        </p:spPr>
      </p:pic>
      <p:pic>
        <p:nvPicPr>
          <p:cNvPr id="4" name="~PP1015.WAV">
            <a:hlinkClick r:id="" action="ppaction://media"/>
          </p:cNvPr>
          <p:cNvPicPr>
            <a:picLocks noRot="1" noChangeAspect="1"/>
          </p:cNvPicPr>
          <p:nvPr>
            <a:wavAudioFile r:embed="rId2" name="~PP1015.WAV"/>
          </p:nvPr>
        </p:nvPicPr>
        <p:blipFill>
          <a:blip r:embed="rId5"/>
          <a:stretch>
            <a:fillRect/>
          </a:stretch>
        </p:blipFill>
        <p:spPr>
          <a:xfrm>
            <a:off x="8696325" y="6410325"/>
            <a:ext cx="304800" cy="304800"/>
          </a:xfrm>
          <a:prstGeom prst="rect">
            <a:avLst/>
          </a:prstGeom>
        </p:spPr>
      </p:pic>
    </p:spTree>
    <p:custDataLst>
      <p:tags r:id="rId1"/>
    </p:custDataLst>
  </p:cSld>
  <p:clrMapOvr>
    <a:masterClrMapping/>
  </p:clrMapOvr>
  <p:transition advTm="6691">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400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blinds(horizontal)">
                                      <p:cBhvr>
                                        <p:cTn id="16" dur="5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8" presetClass="emph" presetSubtype="0" fill="hold" nodeType="clickEffect">
                                  <p:stCondLst>
                                    <p:cond delay="0"/>
                                  </p:stCondLst>
                                  <p:childTnLst>
                                    <p:animRot by="21600000">
                                      <p:cBhvr>
                                        <p:cTn id="20" dur="2000" fill="hold"/>
                                        <p:tgtEl>
                                          <p:spTgt spid="10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1"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4"/>
          <a:srcRect/>
          <a:stretch>
            <a:fillRect/>
          </a:stretch>
        </p:blipFill>
        <p:spPr bwMode="auto">
          <a:xfrm>
            <a:off x="457200" y="1936054"/>
            <a:ext cx="7239000" cy="4193979"/>
          </a:xfrm>
          <a:prstGeom prst="rect">
            <a:avLst/>
          </a:prstGeom>
          <a:noFill/>
          <a:ln w="9525">
            <a:noFill/>
            <a:miter lim="800000"/>
            <a:headEnd/>
            <a:tailEnd/>
          </a:ln>
          <a:effectLst/>
        </p:spPr>
      </p:pic>
      <p:sp>
        <p:nvSpPr>
          <p:cNvPr id="6" name="Rectangle 5"/>
          <p:cNvSpPr/>
          <p:nvPr/>
        </p:nvSpPr>
        <p:spPr>
          <a:xfrm>
            <a:off x="228601" y="425748"/>
            <a:ext cx="3908056" cy="1569660"/>
          </a:xfrm>
          <a:prstGeom prst="rect">
            <a:avLst/>
          </a:prstGeom>
        </p:spPr>
        <p:txBody>
          <a:bodyPr wrap="square">
            <a:spAutoFit/>
          </a:bodyPr>
          <a:lstStyle/>
          <a:p>
            <a:pPr lvl="0" algn="ctr"/>
            <a:r>
              <a:rPr lang="en-US" sz="9600" b="1" u="sng" dirty="0">
                <a:ln w="11430"/>
                <a:gradFill>
                  <a:gsLst>
                    <a:gs pos="0">
                      <a:srgbClr val="AC66BB">
                        <a:tint val="70000"/>
                        <a:satMod val="245000"/>
                      </a:srgbClr>
                    </a:gs>
                    <a:gs pos="75000">
                      <a:srgbClr val="AC66BB">
                        <a:tint val="90000"/>
                        <a:shade val="60000"/>
                        <a:satMod val="240000"/>
                      </a:srgbClr>
                    </a:gs>
                    <a:gs pos="100000">
                      <a:srgbClr val="AC66BB">
                        <a:tint val="100000"/>
                        <a:shade val="50000"/>
                        <a:satMod val="240000"/>
                      </a:srgbClr>
                    </a:gs>
                  </a:gsLst>
                  <a:lin ang="5400000"/>
                </a:gradFill>
                <a:effectLst>
                  <a:outerShdw blurRad="50800" dist="39000" dir="5460000" algn="tl">
                    <a:srgbClr val="000000">
                      <a:alpha val="38000"/>
                    </a:srgbClr>
                  </a:outerShdw>
                </a:effectLst>
                <a:latin typeface="Edwardian Script ITC" pitchFamily="66" charset="0"/>
              </a:rPr>
              <a:t>Welcome</a:t>
            </a:r>
          </a:p>
        </p:txBody>
      </p:sp>
      <p:pic>
        <p:nvPicPr>
          <p:cNvPr id="4" name="~PP678.WAV">
            <a:hlinkClick r:id="" action="ppaction://media"/>
          </p:cNvPr>
          <p:cNvPicPr>
            <a:picLocks noRot="1" noChangeAspect="1"/>
          </p:cNvPicPr>
          <p:nvPr>
            <a:wavAudioFile r:embed="rId2" name="~PP678.WAV"/>
          </p:nvPr>
        </p:nvPicPr>
        <p:blipFill>
          <a:blip r:embed="rId5"/>
          <a:stretch>
            <a:fillRect/>
          </a:stretch>
        </p:blipFill>
        <p:spPr>
          <a:xfrm>
            <a:off x="8696325" y="6410325"/>
            <a:ext cx="304800" cy="304800"/>
          </a:xfrm>
          <a:prstGeom prst="rect">
            <a:avLst/>
          </a:prstGeom>
        </p:spPr>
      </p:pic>
    </p:spTree>
    <p:custDataLst>
      <p:tags r:id="rId1"/>
    </p:custDataLst>
  </p:cSld>
  <p:clrMapOvr>
    <a:masterClrMapping/>
  </p:clrMapOvr>
  <p:transition advTm="645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450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mph" presetSubtype="0" fill="hold" nodeType="clickEffect">
                                  <p:stCondLst>
                                    <p:cond delay="0"/>
                                  </p:stCondLst>
                                  <p:childTnLst>
                                    <p:animScale>
                                      <p:cBhvr>
                                        <p:cTn id="15" dur="2000" fill="hold"/>
                                        <p:tgtEl>
                                          <p:spTgt spid="205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6"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29AA3-9E80-C64F-8591-7E46444C6158}"/>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F17B40B2-D10C-D541-99F1-7212CEA8704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93261"/>
            <a:ext cx="7494104" cy="6263102"/>
          </a:xfrm>
          <a:effectLst>
            <a:reflection blurRad="6350" stA="50000" endA="300" endPos="55000" dir="5400000" sy="-100000" algn="bl" rotWithShape="0"/>
          </a:effectLst>
        </p:spPr>
      </p:pic>
    </p:spTree>
    <p:extLst>
      <p:ext uri="{BB962C8B-B14F-4D97-AF65-F5344CB8AC3E}">
        <p14:creationId xmlns:p14="http://schemas.microsoft.com/office/powerpoint/2010/main" val="2032014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3"/>
          <a:srcRect/>
          <a:stretch>
            <a:fillRect/>
          </a:stretch>
        </p:blipFill>
        <p:spPr bwMode="auto">
          <a:xfrm>
            <a:off x="5257800" y="1447800"/>
            <a:ext cx="3886200" cy="5410200"/>
          </a:xfrm>
          <a:prstGeom prst="rect">
            <a:avLst/>
          </a:prstGeom>
          <a:noFill/>
          <a:ln w="9525">
            <a:noFill/>
            <a:miter lim="800000"/>
            <a:headEnd/>
            <a:tailEnd/>
          </a:ln>
          <a:effectLst/>
        </p:spPr>
      </p:pic>
      <p:sp>
        <p:nvSpPr>
          <p:cNvPr id="4" name="Rectangle 3"/>
          <p:cNvSpPr/>
          <p:nvPr/>
        </p:nvSpPr>
        <p:spPr>
          <a:xfrm>
            <a:off x="152401" y="457200"/>
            <a:ext cx="6629400" cy="3046988"/>
          </a:xfrm>
          <a:prstGeom prst="rect">
            <a:avLst/>
          </a:prstGeom>
          <a:noFill/>
        </p:spPr>
        <p:txBody>
          <a:bodyPr wrap="square" lIns="91440" tIns="45720" rIns="91440" bIns="45720">
            <a:spAutoFit/>
          </a:bodyPr>
          <a:lstStyle/>
          <a:p>
            <a:pPr algn="ctr"/>
            <a:r>
              <a:rPr lang="en-US" sz="96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ADMISSION </a:t>
            </a:r>
          </a:p>
          <a:p>
            <a:pPr algn="ctr"/>
            <a:r>
              <a:rPr lang="en-US" sz="96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OPEN</a:t>
            </a:r>
          </a:p>
        </p:txBody>
      </p:sp>
      <p:sp>
        <p:nvSpPr>
          <p:cNvPr id="5" name="Right Arrow 4"/>
          <p:cNvSpPr/>
          <p:nvPr/>
        </p:nvSpPr>
        <p:spPr>
          <a:xfrm>
            <a:off x="381000" y="3657600"/>
            <a:ext cx="5867400" cy="2057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itchFamily="18" charset="0"/>
                <a:cs typeface="Times New Roman" pitchFamily="18" charset="0"/>
              </a:rPr>
              <a:t>FROM 1</a:t>
            </a:r>
            <a:r>
              <a:rPr lang="en-US" sz="3600" baseline="30000" dirty="0">
                <a:latin typeface="Times New Roman" pitchFamily="18" charset="0"/>
                <a:cs typeface="Times New Roman" pitchFamily="18" charset="0"/>
              </a:rPr>
              <a:t>ST</a:t>
            </a:r>
            <a:r>
              <a:rPr lang="en-US" sz="3600" dirty="0">
                <a:latin typeface="Times New Roman" pitchFamily="18" charset="0"/>
                <a:cs typeface="Times New Roman" pitchFamily="18" charset="0"/>
              </a:rPr>
              <a:t> APRIL</a:t>
            </a:r>
          </a:p>
          <a:p>
            <a:pPr algn="ctr"/>
            <a:endParaRPr lang="hi-IN" dirty="0"/>
          </a:p>
        </p:txBody>
      </p:sp>
    </p:spTree>
    <p:custDataLst>
      <p:tags r:id="rId1"/>
    </p:custDataLst>
  </p:cSld>
  <p:clrMapOvr>
    <a:masterClrMapping/>
  </p:clrMapOvr>
  <p:transition advTm="9671"/>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heckerboard(across)">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E0A6E-5350-2648-994B-EF73010F863E}"/>
              </a:ext>
            </a:extLst>
          </p:cNvPr>
          <p:cNvSpPr>
            <a:spLocks noGrp="1"/>
          </p:cNvSpPr>
          <p:nvPr>
            <p:ph type="title"/>
          </p:nvPr>
        </p:nvSpPr>
        <p:spPr>
          <a:xfrm>
            <a:off x="305352" y="140583"/>
            <a:ext cx="7239000" cy="1143000"/>
          </a:xfrm>
        </p:spPr>
        <p:txBody>
          <a:bodyPr>
            <a:normAutofit fontScale="90000"/>
          </a:bodyPr>
          <a:lstStyle/>
          <a:p>
            <a:pPr algn="ctr"/>
            <a:r>
              <a:rPr lang="en-US" altLang="zh-CN"/>
              <a:t>Ou</a:t>
            </a:r>
            <a:r>
              <a:rPr lang="en-US" altLang="zh-CN" u="sng">
                <a:latin typeface="Times New Roman" panose="02020603050405020304" pitchFamily="18" charset="0"/>
                <a:ea typeface="STXingkai" panose="02010800040101010101" pitchFamily="2" charset="-122"/>
                <a:cs typeface="Times New Roman" panose="02020603050405020304" pitchFamily="18" charset="0"/>
              </a:rPr>
              <a:t>r Inspiration :-</a:t>
            </a:r>
            <a:br>
              <a:rPr lang="en-US" altLang="zh-CN" u="sng">
                <a:latin typeface="Times New Roman" panose="02020603050405020304" pitchFamily="18" charset="0"/>
                <a:ea typeface="STXingkai" panose="02010800040101010101" pitchFamily="2" charset="-122"/>
                <a:cs typeface="Times New Roman" panose="02020603050405020304" pitchFamily="18" charset="0"/>
              </a:rPr>
            </a:br>
            <a:r>
              <a:rPr lang="en-US" altLang="zh-CN">
                <a:solidFill>
                  <a:srgbClr val="FF0000"/>
                </a:solidFill>
              </a:rPr>
              <a:t>।।</a:t>
            </a:r>
            <a:r>
              <a:rPr lang="zh-CN" altLang="en-US">
                <a:solidFill>
                  <a:srgbClr val="FF0000"/>
                </a:solidFill>
              </a:rPr>
              <a:t> </a:t>
            </a:r>
            <a:r>
              <a:rPr lang="en-US" altLang="zh-CN">
                <a:solidFill>
                  <a:srgbClr val="FF0000"/>
                </a:solidFill>
              </a:rPr>
              <a:t>श्री</a:t>
            </a:r>
            <a:r>
              <a:rPr lang="zh-CN" altLang="en-US">
                <a:solidFill>
                  <a:srgbClr val="FF0000"/>
                </a:solidFill>
              </a:rPr>
              <a:t> </a:t>
            </a:r>
            <a:r>
              <a:rPr lang="en-US" altLang="zh-CN">
                <a:solidFill>
                  <a:srgbClr val="FF0000"/>
                </a:solidFill>
              </a:rPr>
              <a:t>राम।। </a:t>
            </a:r>
            <a:endParaRPr lang="en-US">
              <a:solidFill>
                <a:srgbClr val="FF0000"/>
              </a:solidFill>
            </a:endParaRPr>
          </a:p>
        </p:txBody>
      </p:sp>
      <p:pic>
        <p:nvPicPr>
          <p:cNvPr id="4" name="Picture 4">
            <a:extLst>
              <a:ext uri="{FF2B5EF4-FFF2-40B4-BE49-F238E27FC236}">
                <a16:creationId xmlns:a16="http://schemas.microsoft.com/office/drawing/2014/main" id="{9CC79B2B-4903-CE44-9402-E7BB971B817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6413" y="1753152"/>
            <a:ext cx="3768587" cy="420394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TextBox 4">
            <a:extLst>
              <a:ext uri="{FF2B5EF4-FFF2-40B4-BE49-F238E27FC236}">
                <a16:creationId xmlns:a16="http://schemas.microsoft.com/office/drawing/2014/main" id="{9A92BA5C-AFE3-494A-A25A-056B3C6DAEC3}"/>
              </a:ext>
            </a:extLst>
          </p:cNvPr>
          <p:cNvSpPr txBox="1"/>
          <p:nvPr/>
        </p:nvSpPr>
        <p:spPr>
          <a:xfrm>
            <a:off x="1946413" y="6087717"/>
            <a:ext cx="5963477" cy="523220"/>
          </a:xfrm>
          <a:prstGeom prst="rect">
            <a:avLst/>
          </a:prstGeom>
          <a:noFill/>
        </p:spPr>
        <p:txBody>
          <a:bodyPr wrap="square" rtlCol="0">
            <a:spAutoFit/>
          </a:bodyPr>
          <a:lstStyle/>
          <a:p>
            <a:pPr algn="l"/>
            <a:r>
              <a:rPr lang="en-US" altLang="zh-CN" sz="2800" b="1" u="sng">
                <a:latin typeface="STXingkai" panose="020B0502040504020204" pitchFamily="34" charset="0"/>
              </a:rPr>
              <a:t>Late Mrs. </a:t>
            </a:r>
            <a:r>
              <a:rPr lang="zh-CN" altLang="en-US" sz="2800" b="1" u="sng">
                <a:latin typeface="STXingkai" panose="020B0502040504020204" pitchFamily="34" charset="0"/>
              </a:rPr>
              <a:t> </a:t>
            </a:r>
            <a:r>
              <a:rPr lang="en-US" altLang="zh-CN" sz="2800" b="1" u="sng">
                <a:latin typeface="STXingkai" panose="020B0502040504020204" pitchFamily="34" charset="0"/>
              </a:rPr>
              <a:t>Indumati Singh</a:t>
            </a:r>
            <a:endParaRPr lang="en-US" sz="2800" b="1" u="sng">
              <a:latin typeface="STXingkai" panose="020B0502040504020204" pitchFamily="34" charset="0"/>
            </a:endParaRPr>
          </a:p>
        </p:txBody>
      </p:sp>
      <p:pic>
        <p:nvPicPr>
          <p:cNvPr id="6" name="Picture 6">
            <a:extLst>
              <a:ext uri="{FF2B5EF4-FFF2-40B4-BE49-F238E27FC236}">
                <a16:creationId xmlns:a16="http://schemas.microsoft.com/office/drawing/2014/main" id="{58C9E109-39A2-EA4A-8E86-723CCDE5C6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0741" y="4850157"/>
            <a:ext cx="2343150" cy="1952625"/>
          </a:xfrm>
          <a:prstGeom prst="rect">
            <a:avLst/>
          </a:prstGeom>
        </p:spPr>
      </p:pic>
    </p:spTree>
    <p:extLst>
      <p:ext uri="{BB962C8B-B14F-4D97-AF65-F5344CB8AC3E}">
        <p14:creationId xmlns:p14="http://schemas.microsoft.com/office/powerpoint/2010/main" val="265046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304800"/>
            <a:ext cx="8229600" cy="1295400"/>
          </a:xfrm>
        </p:spPr>
        <p:txBody>
          <a:bodyPr>
            <a:normAutofit fontScale="90000"/>
          </a:bodyPr>
          <a:lstStyle/>
          <a:p>
            <a:pPr algn="l"/>
            <a:r>
              <a:rPr lang="en-US" sz="3200" b="1" u="sng" dirty="0"/>
              <a:t>SARASWATI PUBLIC SCHOOL</a:t>
            </a:r>
            <a:br>
              <a:rPr lang="en-US" sz="3200" dirty="0"/>
            </a:br>
            <a:r>
              <a:rPr lang="en-US" sz="2800" b="1" u="sng" dirty="0">
                <a:solidFill>
                  <a:schemeClr val="tx1">
                    <a:lumMod val="95000"/>
                    <a:lumOff val="5000"/>
                  </a:schemeClr>
                </a:solidFill>
              </a:rPr>
              <a:t>MANAGEMENT:-</a:t>
            </a:r>
            <a:br>
              <a:rPr lang="en-US" sz="2800" u="sng" dirty="0">
                <a:solidFill>
                  <a:schemeClr val="tx1">
                    <a:lumMod val="95000"/>
                    <a:lumOff val="5000"/>
                  </a:schemeClr>
                </a:solidFill>
              </a:rPr>
            </a:br>
            <a:endParaRPr lang="hi-IN" sz="3200" b="1" dirty="0"/>
          </a:p>
        </p:txBody>
      </p:sp>
      <p:sp>
        <p:nvSpPr>
          <p:cNvPr id="3" name="Subtitle 2"/>
          <p:cNvSpPr>
            <a:spLocks noGrp="1"/>
          </p:cNvSpPr>
          <p:nvPr>
            <p:ph type="subTitle" idx="1"/>
          </p:nvPr>
        </p:nvSpPr>
        <p:spPr>
          <a:xfrm>
            <a:off x="304800" y="1600200"/>
            <a:ext cx="5867400" cy="5029200"/>
          </a:xfrm>
        </p:spPr>
        <p:txBody>
          <a:bodyPr>
            <a:normAutofit fontScale="92500" lnSpcReduction="20000"/>
          </a:bodyPr>
          <a:lstStyle/>
          <a:p>
            <a:pPr algn="l"/>
            <a:br>
              <a:rPr lang="en-US" b="0" dirty="0">
                <a:solidFill>
                  <a:schemeClr val="tx1">
                    <a:lumMod val="95000"/>
                    <a:lumOff val="5000"/>
                  </a:schemeClr>
                </a:solidFill>
              </a:rPr>
            </a:br>
            <a:br>
              <a:rPr lang="en-US" b="0" dirty="0">
                <a:solidFill>
                  <a:schemeClr val="tx1">
                    <a:lumMod val="95000"/>
                    <a:lumOff val="5000"/>
                  </a:schemeClr>
                </a:solidFill>
              </a:rPr>
            </a:br>
            <a:br>
              <a:rPr lang="en-US" b="0" dirty="0">
                <a:solidFill>
                  <a:schemeClr val="tx1">
                    <a:lumMod val="95000"/>
                    <a:lumOff val="5000"/>
                  </a:schemeClr>
                </a:solidFill>
              </a:rPr>
            </a:br>
            <a:r>
              <a:rPr lang="en-US" sz="2900" b="0" u="sng" dirty="0">
                <a:solidFill>
                  <a:srgbClr val="FF0000"/>
                </a:solidFill>
              </a:rPr>
              <a:t>Me</a:t>
            </a:r>
            <a:r>
              <a:rPr lang="en-US" sz="2900" u="sng" dirty="0">
                <a:solidFill>
                  <a:srgbClr val="FF0000"/>
                </a:solidFill>
              </a:rPr>
              <a:t>ssage:-</a:t>
            </a:r>
          </a:p>
          <a:p>
            <a:pPr algn="l"/>
            <a:r>
              <a:rPr lang="en-US" sz="2400" cap="none" dirty="0">
                <a:solidFill>
                  <a:schemeClr val="tx1">
                    <a:lumMod val="95000"/>
                    <a:lumOff val="5000"/>
                  </a:schemeClr>
                </a:solidFill>
                <a:latin typeface="+mj-lt"/>
                <a:cs typeface="Times New Roman" pitchFamily="18" charset="0"/>
              </a:rPr>
              <a:t>“</a:t>
            </a:r>
            <a:r>
              <a:rPr lang="en-US" sz="2400" cap="none" dirty="0">
                <a:solidFill>
                  <a:schemeClr val="tx1"/>
                </a:solidFill>
                <a:latin typeface="Times New Roman" pitchFamily="18" charset="0"/>
                <a:cs typeface="Times New Roman" pitchFamily="18" charset="0"/>
              </a:rPr>
              <a:t>Education is not just about the disciplines that are taught and learnt in classrooms. It is an exercise that can be unbelievably exciting. We, at </a:t>
            </a:r>
            <a:r>
              <a:rPr lang="en-US" sz="2400" dirty="0">
                <a:solidFill>
                  <a:schemeClr val="tx1"/>
                </a:solidFill>
                <a:latin typeface="Times New Roman" pitchFamily="18" charset="0"/>
                <a:cs typeface="Times New Roman" pitchFamily="18" charset="0"/>
              </a:rPr>
              <a:t>SARASWATI PUBLIC SCHOOL</a:t>
            </a:r>
            <a:br>
              <a:rPr lang="en-US" sz="2400" dirty="0">
                <a:solidFill>
                  <a:schemeClr val="tx1"/>
                </a:solidFill>
                <a:latin typeface="Times New Roman" pitchFamily="18" charset="0"/>
                <a:cs typeface="Times New Roman" pitchFamily="18" charset="0"/>
              </a:rPr>
            </a:br>
            <a:r>
              <a:rPr lang="en-US" sz="2400" dirty="0">
                <a:solidFill>
                  <a:schemeClr val="tx1"/>
                </a:solidFill>
                <a:latin typeface="Times New Roman" pitchFamily="18" charset="0"/>
                <a:cs typeface="Times New Roman" pitchFamily="18" charset="0"/>
              </a:rPr>
              <a:t>KANCHANPUR, UNNAO </a:t>
            </a:r>
            <a:r>
              <a:rPr lang="en-US" sz="2400" cap="none" dirty="0">
                <a:solidFill>
                  <a:schemeClr val="tx1"/>
                </a:solidFill>
                <a:latin typeface="Times New Roman" pitchFamily="18" charset="0"/>
                <a:cs typeface="Times New Roman" pitchFamily="18" charset="0"/>
              </a:rPr>
              <a:t>ensure that children go through unique experiences which develop their innate creativity and imagination. This leads to something which is often considered more important than mere knowledge .With continued guidance of our mentors, we established our self as one of the front ranking schools of the region.</a:t>
            </a:r>
          </a:p>
          <a:p>
            <a:pPr algn="l"/>
            <a:r>
              <a:rPr lang="en-US" sz="2400" cap="none" dirty="0">
                <a:solidFill>
                  <a:schemeClr val="tx1"/>
                </a:solidFill>
                <a:latin typeface="Times New Roman" pitchFamily="18" charset="0"/>
                <a:cs typeface="Times New Roman" pitchFamily="18" charset="0"/>
              </a:rPr>
              <a:t>I am sure in coming years, the school will touch greater horizons of success and achievements</a:t>
            </a:r>
            <a:r>
              <a:rPr lang="en-US" sz="2400" cap="none" dirty="0">
                <a:solidFill>
                  <a:schemeClr val="tx1">
                    <a:lumMod val="95000"/>
                    <a:lumOff val="5000"/>
                  </a:schemeClr>
                </a:solidFill>
                <a:latin typeface="+mj-lt"/>
                <a:cs typeface="Times New Roman" pitchFamily="18" charset="0"/>
              </a:rPr>
              <a:t>.”</a:t>
            </a:r>
          </a:p>
          <a:p>
            <a:pPr algn="l"/>
            <a:endParaRPr lang="en-US" u="sng" dirty="0">
              <a:solidFill>
                <a:schemeClr val="tx1">
                  <a:lumMod val="95000"/>
                  <a:lumOff val="5000"/>
                </a:schemeClr>
              </a:solidFill>
            </a:endParaRPr>
          </a:p>
          <a:p>
            <a:pPr algn="l"/>
            <a:endParaRPr lang="hi-IN" dirty="0">
              <a:solidFill>
                <a:schemeClr val="tx1">
                  <a:lumMod val="95000"/>
                  <a:lumOff val="5000"/>
                </a:schemeClr>
              </a:solidFill>
            </a:endParaRPr>
          </a:p>
        </p:txBody>
      </p:sp>
      <p:pic>
        <p:nvPicPr>
          <p:cNvPr id="1026" name="Picture 2" descr="C:\Users\user\Desktop\Aditi birthday\IMG_20180526_202831537.jpg"/>
          <p:cNvPicPr>
            <a:picLocks noChangeAspect="1" noChangeArrowheads="1"/>
          </p:cNvPicPr>
          <p:nvPr/>
        </p:nvPicPr>
        <p:blipFill>
          <a:blip r:embed="rId3" cstate="print"/>
          <a:srcRect/>
          <a:stretch>
            <a:fillRect/>
          </a:stretch>
        </p:blipFill>
        <p:spPr bwMode="auto">
          <a:xfrm>
            <a:off x="6096000" y="2057400"/>
            <a:ext cx="2797444" cy="2971800"/>
          </a:xfrm>
          <a:prstGeom prst="rect">
            <a:avLst/>
          </a:prstGeom>
          <a:noFill/>
        </p:spPr>
      </p:pic>
      <p:sp>
        <p:nvSpPr>
          <p:cNvPr id="7" name="Rounded Rectangle 6"/>
          <p:cNvSpPr/>
          <p:nvPr/>
        </p:nvSpPr>
        <p:spPr>
          <a:xfrm>
            <a:off x="6477000" y="5105400"/>
            <a:ext cx="2362200" cy="990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lumMod val="95000"/>
                    <a:lumOff val="5000"/>
                  </a:schemeClr>
                </a:solidFill>
              </a:rPr>
              <a:t>SANGEETA  SINGH</a:t>
            </a:r>
          </a:p>
          <a:p>
            <a:pPr algn="ctr"/>
            <a:r>
              <a:rPr lang="en-US" b="1" dirty="0">
                <a:solidFill>
                  <a:schemeClr val="tx1">
                    <a:lumMod val="95000"/>
                    <a:lumOff val="5000"/>
                  </a:schemeClr>
                </a:solidFill>
              </a:rPr>
              <a:t>(cha</a:t>
            </a:r>
            <a:r>
              <a:rPr lang="en-US" b="1" dirty="0">
                <a:solidFill>
                  <a:schemeClr val="tx1">
                    <a:lumMod val="95000"/>
                    <a:lumOff val="5000"/>
                  </a:schemeClr>
                </a:solidFill>
                <a:cs typeface="Times New Roman" pitchFamily="18" charset="0"/>
              </a:rPr>
              <a:t>irperson</a:t>
            </a:r>
            <a:r>
              <a:rPr lang="en-US" dirty="0">
                <a:solidFill>
                  <a:schemeClr val="tx1">
                    <a:lumMod val="95000"/>
                    <a:lumOff val="5000"/>
                  </a:schemeClr>
                </a:solidFill>
                <a:cs typeface="Times New Roman" pitchFamily="18" charset="0"/>
              </a:rPr>
              <a:t>)</a:t>
            </a:r>
            <a:endParaRPr lang="hi-IN" dirty="0"/>
          </a:p>
        </p:txBody>
      </p:sp>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F1CD23E6-387B-C843-BE16-ED0767B7D84D}"/>
                  </a:ext>
                </a:extLst>
              </p14:cNvPr>
              <p14:cNvContentPartPr/>
              <p14:nvPr/>
            </p14:nvContentPartPr>
            <p14:xfrm>
              <a:off x="6083280" y="5765400"/>
              <a:ext cx="1461240" cy="6895440"/>
            </p14:xfrm>
          </p:contentPart>
        </mc:Choice>
        <mc:Fallback xmlns="">
          <p:pic>
            <p:nvPicPr>
              <p:cNvPr id="4" name="Ink 3">
                <a:extLst>
                  <a:ext uri="{FF2B5EF4-FFF2-40B4-BE49-F238E27FC236}">
                    <a16:creationId xmlns:a16="http://schemas.microsoft.com/office/drawing/2014/main" id="{F1CD23E6-387B-C843-BE16-ED0767B7D84D}"/>
                  </a:ext>
                </a:extLst>
              </p:cNvPr>
              <p:cNvPicPr/>
              <p:nvPr/>
            </p:nvPicPr>
            <p:blipFill>
              <a:blip r:embed="rId5"/>
              <a:stretch>
                <a:fillRect/>
              </a:stretch>
            </p:blipFill>
            <p:spPr>
              <a:xfrm>
                <a:off x="6073920" y="5756040"/>
                <a:ext cx="1479600" cy="6914160"/>
              </a:xfrm>
              <a:prstGeom prst="rect">
                <a:avLst/>
              </a:prstGeom>
            </p:spPr>
          </p:pic>
        </mc:Fallback>
      </mc:AlternateContent>
    </p:spTree>
    <p:custDataLst>
      <p:tags r:id="rId1"/>
    </p:custDataLst>
  </p:cSld>
  <p:clrMapOvr>
    <a:masterClrMapping/>
  </p:clrMapOvr>
  <p:transition advTm="13728">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circle(in)">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mph" presetSubtype="0" fill="hold" nodeType="clickEffect">
                                  <p:stCondLst>
                                    <p:cond delay="0"/>
                                  </p:stCondLst>
                                  <p:childTnLst>
                                    <p:animScale>
                                      <p:cBhvr>
                                        <p:cTn id="24" dur="2000" fill="hold"/>
                                        <p:tgtEl>
                                          <p:spTgt spid="1026"/>
                                        </p:tgtEl>
                                      </p:cBhvr>
                                      <p:by x="150000" y="150000"/>
                                    </p:animScale>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ox(in)">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3733800" cy="5715000"/>
          </a:xfrm>
        </p:spPr>
        <p:txBody>
          <a:bodyPr>
            <a:normAutofit/>
          </a:bodyPr>
          <a:lstStyle/>
          <a:p>
            <a:pPr algn="l"/>
            <a:r>
              <a:rPr lang="en-US" sz="2000" dirty="0">
                <a:solidFill>
                  <a:schemeClr val="tx1"/>
                </a:solidFill>
              </a:rPr>
              <a:t>SHIV SHARAN  SINGH</a:t>
            </a:r>
            <a:br>
              <a:rPr lang="en-US" sz="2000" dirty="0">
                <a:solidFill>
                  <a:schemeClr val="tx1"/>
                </a:solidFill>
              </a:rPr>
            </a:br>
            <a:br>
              <a:rPr lang="en-US" sz="2000" dirty="0">
                <a:solidFill>
                  <a:schemeClr val="tx1"/>
                </a:solidFill>
              </a:rPr>
            </a:br>
            <a:r>
              <a:rPr lang="en-US" sz="2000" dirty="0">
                <a:solidFill>
                  <a:schemeClr val="tx1"/>
                </a:solidFill>
              </a:rPr>
              <a:t>(MANAGER)</a:t>
            </a:r>
            <a:endParaRPr lang="hi-IN" sz="2000" dirty="0">
              <a:solidFill>
                <a:schemeClr val="tx1"/>
              </a:solidFill>
            </a:endParaRPr>
          </a:p>
        </p:txBody>
      </p:sp>
      <p:sp>
        <p:nvSpPr>
          <p:cNvPr id="3" name="Subtitle 2"/>
          <p:cNvSpPr>
            <a:spLocks noGrp="1"/>
          </p:cNvSpPr>
          <p:nvPr>
            <p:ph type="subTitle" idx="1"/>
          </p:nvPr>
        </p:nvSpPr>
        <p:spPr>
          <a:xfrm>
            <a:off x="3276600" y="304800"/>
            <a:ext cx="5638800" cy="6324600"/>
          </a:xfrm>
        </p:spPr>
        <p:txBody>
          <a:bodyPr>
            <a:normAutofit fontScale="92500" lnSpcReduction="20000"/>
          </a:bodyPr>
          <a:lstStyle/>
          <a:p>
            <a:pPr algn="l"/>
            <a:r>
              <a:rPr lang="en-US" sz="2600" b="1" dirty="0">
                <a:latin typeface="Times New Roman" pitchFamily="18" charset="0"/>
                <a:cs typeface="Times New Roman" pitchFamily="18" charset="0"/>
              </a:rPr>
              <a:t>“Youth of today exhibits unparalleled genius and is to be prepared for global stage. Our pedagogical practices have to shift from teaching to learning . In emerging global dynamics, educators have to play the role of change managers. While creating curriculum designs, value orientation should remain in prime focus. Schools should aim at grooming the students into ethical and principled leaders of tomorrow, whose thoughts and actions are deeply embedded in the values and culture of our land.</a:t>
            </a:r>
          </a:p>
          <a:p>
            <a:pPr algn="l"/>
            <a:r>
              <a:rPr lang="en-US" sz="2600" b="1" dirty="0">
                <a:latin typeface="Times New Roman" pitchFamily="18" charset="0"/>
                <a:cs typeface="Times New Roman" pitchFamily="18" charset="0"/>
              </a:rPr>
              <a:t>As a premier educational institution, we are known for creating our own benchmarks and elevating ourselves to higher planes. This practice has made our group schools, the centers of excellence. However learning, evolving and effort will never cease.”</a:t>
            </a:r>
          </a:p>
          <a:p>
            <a:pPr algn="l"/>
            <a:endParaRPr lang="hi-IN" dirty="0"/>
          </a:p>
        </p:txBody>
      </p:sp>
      <p:pic>
        <p:nvPicPr>
          <p:cNvPr id="1026" name="Picture 2"/>
          <p:cNvPicPr>
            <a:picLocks noChangeAspect="1" noChangeArrowheads="1"/>
          </p:cNvPicPr>
          <p:nvPr/>
        </p:nvPicPr>
        <p:blipFill>
          <a:blip r:embed="rId3"/>
          <a:srcRect/>
          <a:stretch>
            <a:fillRect/>
          </a:stretch>
        </p:blipFill>
        <p:spPr bwMode="auto">
          <a:xfrm>
            <a:off x="1" y="1"/>
            <a:ext cx="2666999" cy="4724399"/>
          </a:xfrm>
          <a:prstGeom prst="rect">
            <a:avLst/>
          </a:prstGeom>
          <a:noFill/>
          <a:ln w="9525">
            <a:noFill/>
            <a:miter lim="800000"/>
            <a:headEnd/>
            <a:tailEnd/>
          </a:ln>
          <a:effectLst/>
        </p:spPr>
      </p:pic>
      <p:sp>
        <p:nvSpPr>
          <p:cNvPr id="5" name="Rectangle 4"/>
          <p:cNvSpPr/>
          <p:nvPr/>
        </p:nvSpPr>
        <p:spPr>
          <a:xfrm>
            <a:off x="4447607" y="3244334"/>
            <a:ext cx="184731" cy="369332"/>
          </a:xfrm>
          <a:prstGeom prst="rect">
            <a:avLst/>
          </a:prstGeom>
        </p:spPr>
        <p:txBody>
          <a:bodyPr wrap="none">
            <a:spAutoFit/>
          </a:bodyPr>
          <a:lstStyle/>
          <a:p>
            <a:endParaRPr lang="hi-IN" dirty="0"/>
          </a:p>
        </p:txBody>
      </p:sp>
    </p:spTree>
    <p:custDataLst>
      <p:tags r:id="rId1"/>
    </p:custDataLst>
  </p:cSld>
  <p:clrMapOvr>
    <a:masterClrMapping/>
  </p:clrMapOvr>
  <p:transition advTm="7659">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0"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edge">
                                      <p:cBhvr>
                                        <p:cTn id="18" dur="2000"/>
                                        <p:tgtEl>
                                          <p:spTgt spid="3">
                                            <p:txEl>
                                              <p:pRg st="0" end="0"/>
                                            </p:txEl>
                                          </p:spTgt>
                                        </p:tgtEl>
                                      </p:cBhvr>
                                    </p:animEffect>
                                  </p:childTnLst>
                                </p:cTn>
                              </p:par>
                              <p:par>
                                <p:cTn id="19" presetID="20" presetClass="entr" presetSubtype="0"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wedge">
                                      <p:cBhvr>
                                        <p:cTn id="21"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89098" y="1295400"/>
            <a:ext cx="3429000" cy="914400"/>
          </a:xfrm>
        </p:spPr>
        <p:txBody>
          <a:bodyPr/>
          <a:lstStyle/>
          <a:p>
            <a:r>
              <a:rPr lang="en-US" u="sng" dirty="0"/>
              <a:t>1.HI-TECH SMART CLASSES</a:t>
            </a:r>
            <a:endParaRPr lang="hi-IN" u="sng" dirty="0"/>
          </a:p>
        </p:txBody>
      </p:sp>
      <p:sp>
        <p:nvSpPr>
          <p:cNvPr id="7" name="Text Placeholder 6"/>
          <p:cNvSpPr>
            <a:spLocks noGrp="1"/>
          </p:cNvSpPr>
          <p:nvPr>
            <p:ph type="body" sz="half" idx="2"/>
          </p:nvPr>
        </p:nvSpPr>
        <p:spPr>
          <a:xfrm>
            <a:off x="5389098" y="2286000"/>
            <a:ext cx="3429000" cy="2917874"/>
          </a:xfrm>
        </p:spPr>
        <p:txBody>
          <a:bodyPr>
            <a:normAutofit fontScale="85000" lnSpcReduction="10000"/>
          </a:bodyPr>
          <a:lstStyle/>
          <a:p>
            <a:r>
              <a:rPr lang="en-US" sz="2000" b="1" dirty="0">
                <a:latin typeface="Times New Roman" pitchFamily="18" charset="0"/>
                <a:cs typeface="Times New Roman" pitchFamily="18" charset="0"/>
              </a:rPr>
              <a:t>Smart classes enabled with</a:t>
            </a:r>
          </a:p>
          <a:p>
            <a:pPr>
              <a:buFont typeface="Wingdings" pitchFamily="2" charset="2"/>
              <a:buChar char="q"/>
            </a:pPr>
            <a:r>
              <a:rPr lang="en-US" sz="2000" b="1" dirty="0">
                <a:latin typeface="Times New Roman" pitchFamily="18" charset="0"/>
                <a:cs typeface="Times New Roman" pitchFamily="18" charset="0"/>
              </a:rPr>
              <a:t>24*7 internet connectivity.</a:t>
            </a:r>
          </a:p>
          <a:p>
            <a:pPr>
              <a:buFont typeface="Wingdings" pitchFamily="2" charset="2"/>
              <a:buChar char="q"/>
            </a:pPr>
            <a:r>
              <a:rPr lang="en-US" sz="2000" b="1" dirty="0">
                <a:latin typeface="Times New Roman" pitchFamily="18" charset="0"/>
                <a:cs typeface="Times New Roman" pitchFamily="18" charset="0"/>
              </a:rPr>
              <a:t>Audio-visual </a:t>
            </a:r>
          </a:p>
          <a:p>
            <a:endParaRPr lang="en-US" sz="2000" b="1" dirty="0">
              <a:latin typeface="Times New Roman" pitchFamily="18" charset="0"/>
              <a:cs typeface="Times New Roman" pitchFamily="18" charset="0"/>
            </a:endParaRPr>
          </a:p>
          <a:p>
            <a:pPr>
              <a:buFont typeface="Wingdings" pitchFamily="2" charset="2"/>
              <a:buChar char="q"/>
            </a:pPr>
            <a:r>
              <a:rPr lang="en-US" sz="2000" b="1" dirty="0">
                <a:latin typeface="Times New Roman" pitchFamily="18" charset="0"/>
                <a:cs typeface="Times New Roman" pitchFamily="18" charset="0"/>
              </a:rPr>
              <a:t>Enhanced Learning Experience.</a:t>
            </a:r>
          </a:p>
          <a:p>
            <a:pPr>
              <a:buFont typeface="Wingdings" pitchFamily="2" charset="2"/>
              <a:buChar char="q"/>
            </a:pPr>
            <a:r>
              <a:rPr lang="en-US" sz="2000" b="1" dirty="0">
                <a:latin typeface="Times New Roman" pitchFamily="18" charset="0"/>
                <a:cs typeface="Times New Roman" pitchFamily="18" charset="0"/>
              </a:rPr>
              <a:t>Interactive Learning Experience.</a:t>
            </a:r>
          </a:p>
          <a:p>
            <a:pPr>
              <a:buFont typeface="Wingdings" pitchFamily="2" charset="2"/>
              <a:buChar char="q"/>
            </a:pPr>
            <a:r>
              <a:rPr lang="en-US" sz="2000" b="1" dirty="0">
                <a:latin typeface="Times New Roman" pitchFamily="18" charset="0"/>
                <a:cs typeface="Times New Roman" pitchFamily="18" charset="0"/>
              </a:rPr>
              <a:t>Easy Access to Online Resources.</a:t>
            </a:r>
          </a:p>
          <a:p>
            <a:pPr>
              <a:buFont typeface="Wingdings" pitchFamily="2" charset="2"/>
              <a:buChar char="q"/>
            </a:pPr>
            <a:r>
              <a:rPr lang="en-US" sz="2000" b="1" dirty="0">
                <a:latin typeface="Times New Roman" pitchFamily="18" charset="0"/>
                <a:cs typeface="Times New Roman" pitchFamily="18" charset="0"/>
              </a:rPr>
              <a:t>Environmental Friendly.</a:t>
            </a:r>
          </a:p>
          <a:p>
            <a:pPr>
              <a:buFont typeface="Wingdings" pitchFamily="2" charset="2"/>
              <a:buChar char="q"/>
            </a:pPr>
            <a:r>
              <a:rPr lang="en-US" sz="2000" b="1" dirty="0">
                <a:latin typeface="Times New Roman" pitchFamily="18" charset="0"/>
                <a:cs typeface="Times New Roman" pitchFamily="18" charset="0"/>
              </a:rPr>
              <a:t>Time Saving Technology.</a:t>
            </a:r>
          </a:p>
          <a:p>
            <a:pPr>
              <a:buFont typeface="Wingdings" pitchFamily="2" charset="2"/>
              <a:buChar char="q"/>
            </a:pPr>
            <a:r>
              <a:rPr lang="en-US" sz="2000" b="1" dirty="0">
                <a:latin typeface="Times New Roman" pitchFamily="18" charset="0"/>
                <a:cs typeface="Times New Roman" pitchFamily="18" charset="0"/>
              </a:rPr>
              <a:t>Increased Productivity</a:t>
            </a:r>
          </a:p>
          <a:p>
            <a:endParaRPr lang="hi-IN" b="1" dirty="0">
              <a:latin typeface="Times New Roman" pitchFamily="18" charset="0"/>
            </a:endParaRPr>
          </a:p>
        </p:txBody>
      </p:sp>
      <p:sp>
        <p:nvSpPr>
          <p:cNvPr id="4" name="Rectangle 3"/>
          <p:cNvSpPr/>
          <p:nvPr/>
        </p:nvSpPr>
        <p:spPr>
          <a:xfrm rot="10800000" flipV="1">
            <a:off x="685800" y="5659961"/>
            <a:ext cx="7848600" cy="923330"/>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spAutoFit/>
          </a:bodyPr>
          <a:lstStyle/>
          <a:p>
            <a:pPr algn="ctr"/>
            <a:r>
              <a:rPr lang="en-US" sz="5400" b="1" u="sng"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INFRASTRUCTURE</a:t>
            </a:r>
          </a:p>
        </p:txBody>
      </p:sp>
      <p:sp>
        <p:nvSpPr>
          <p:cNvPr id="9" name="Picture Placeholder 8"/>
          <p:cNvSpPr>
            <a:spLocks noGrp="1"/>
          </p:cNvSpPr>
          <p:nvPr>
            <p:ph type="pic" idx="1"/>
          </p:nvPr>
        </p:nvSpPr>
        <p:spPr/>
      </p:sp>
      <p:pic>
        <p:nvPicPr>
          <p:cNvPr id="10" name="Picture 3"/>
          <p:cNvPicPr>
            <a:picLocks noChangeAspect="1" noChangeArrowheads="1"/>
          </p:cNvPicPr>
          <p:nvPr/>
        </p:nvPicPr>
        <p:blipFill>
          <a:blip r:embed="rId3"/>
          <a:srcRect l="23553" r="23553"/>
          <a:stretch>
            <a:fillRect/>
          </a:stretch>
        </p:blipFill>
        <p:spPr bwMode="auto">
          <a:xfrm>
            <a:off x="609600" y="1143000"/>
            <a:ext cx="4206240" cy="4206240"/>
          </a:xfrm>
          <a:prstGeom prst="rect">
            <a:avLst/>
          </a:prstGeom>
          <a:noFill/>
          <a:ln w="9525">
            <a:noFill/>
            <a:miter lim="800000"/>
            <a:headEnd/>
            <a:tailEnd/>
          </a:ln>
          <a:effectLst/>
          <a:scene3d>
            <a:camera prst="orthographicFront"/>
            <a:lightRig rig="threePt" dir="t"/>
          </a:scene3d>
          <a:sp3d contourW="3810">
            <a:contourClr>
              <a:srgbClr val="969696"/>
            </a:contourClr>
          </a:sp3d>
        </p:spPr>
      </p:pic>
    </p:spTree>
    <p:custDataLst>
      <p:tags r:id="rId1"/>
    </p:custDataLst>
  </p:cSld>
  <p:clrMapOvr>
    <a:masterClrMapping/>
  </p:clrMapOvr>
  <p:transition advTm="1243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amond(in)">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 to="" calcmode="lin" valueType="num">
                                      <p:cBhvr>
                                        <p:cTn id="17" dur="1" fill="hold"/>
                                        <p:tgtEl>
                                          <p:spTgt spid="7">
                                            <p:txEl>
                                              <p:pRg st="0" end="0"/>
                                            </p:txEl>
                                          </p:spTgt>
                                        </p:tgtEl>
                                        <p:attrNameLst>
                                          <p:attrName/>
                                        </p:attrNameLst>
                                      </p:cBhvr>
                                    </p:anim>
                                  </p:childTnLst>
                                </p:cTn>
                              </p:par>
                              <p:par>
                                <p:cTn id="18" presetID="24" presetClass="entr" presetSubtype="0" fill="hold" nodeType="with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anim to="" calcmode="lin" valueType="num">
                                      <p:cBhvr>
                                        <p:cTn id="20" dur="1" fill="hold"/>
                                        <p:tgtEl>
                                          <p:spTgt spid="7">
                                            <p:txEl>
                                              <p:pRg st="1" end="1"/>
                                            </p:txEl>
                                          </p:spTgt>
                                        </p:tgtEl>
                                        <p:attrNameLst>
                                          <p:attrName/>
                                        </p:attrNameLst>
                                      </p:cBhvr>
                                    </p:anim>
                                  </p:childTnLst>
                                </p:cTn>
                              </p:par>
                              <p:par>
                                <p:cTn id="21" presetID="24" presetClass="entr" presetSubtype="0" fill="hold" nodeType="with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 to="" calcmode="lin" valueType="num">
                                      <p:cBhvr>
                                        <p:cTn id="23" dur="1" fill="hold"/>
                                        <p:tgtEl>
                                          <p:spTgt spid="7">
                                            <p:txEl>
                                              <p:pRg st="2" end="2"/>
                                            </p:txEl>
                                          </p:spTgt>
                                        </p:tgtEl>
                                        <p:attrNameLst>
                                          <p:attrName/>
                                        </p:attrNameLst>
                                      </p:cBhvr>
                                    </p:anim>
                                  </p:childTnLst>
                                </p:cTn>
                              </p:par>
                              <p:par>
                                <p:cTn id="24" presetID="24" presetClass="entr" presetSubtype="0" fill="hold" nodeType="with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anim to="" calcmode="lin" valueType="num">
                                      <p:cBhvr>
                                        <p:cTn id="26" dur="1" fill="hold"/>
                                        <p:tgtEl>
                                          <p:spTgt spid="7">
                                            <p:txEl>
                                              <p:pRg st="4" end="4"/>
                                            </p:txEl>
                                          </p:spTgt>
                                        </p:tgtEl>
                                        <p:attrNameLst>
                                          <p:attrName/>
                                        </p:attrNameLst>
                                      </p:cBhvr>
                                    </p:anim>
                                  </p:childTnLst>
                                </p:cTn>
                              </p:par>
                              <p:par>
                                <p:cTn id="27" presetID="24" presetClass="entr" presetSubtype="0" fill="hold" nodeType="withEffect">
                                  <p:stCondLst>
                                    <p:cond delay="0"/>
                                  </p:stCondLst>
                                  <p:childTnLst>
                                    <p:set>
                                      <p:cBhvr>
                                        <p:cTn id="28" dur="1" fill="hold">
                                          <p:stCondLst>
                                            <p:cond delay="0"/>
                                          </p:stCondLst>
                                        </p:cTn>
                                        <p:tgtEl>
                                          <p:spTgt spid="7">
                                            <p:txEl>
                                              <p:pRg st="5" end="5"/>
                                            </p:txEl>
                                          </p:spTgt>
                                        </p:tgtEl>
                                        <p:attrNameLst>
                                          <p:attrName>style.visibility</p:attrName>
                                        </p:attrNameLst>
                                      </p:cBhvr>
                                      <p:to>
                                        <p:strVal val="visible"/>
                                      </p:to>
                                    </p:set>
                                    <p:anim to="" calcmode="lin" valueType="num">
                                      <p:cBhvr>
                                        <p:cTn id="29" dur="1" fill="hold"/>
                                        <p:tgtEl>
                                          <p:spTgt spid="7">
                                            <p:txEl>
                                              <p:pRg st="5" end="5"/>
                                            </p:txEl>
                                          </p:spTgt>
                                        </p:tgtEl>
                                        <p:attrNameLst>
                                          <p:attrName/>
                                        </p:attrNameLst>
                                      </p:cBhvr>
                                    </p:anim>
                                  </p:childTnLst>
                                </p:cTn>
                              </p:par>
                              <p:par>
                                <p:cTn id="30" presetID="24" presetClass="entr" presetSubtype="0" fill="hold" nodeType="with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 to="" calcmode="lin" valueType="num">
                                      <p:cBhvr>
                                        <p:cTn id="32" dur="1" fill="hold"/>
                                        <p:tgtEl>
                                          <p:spTgt spid="7">
                                            <p:txEl>
                                              <p:pRg st="6" end="6"/>
                                            </p:txEl>
                                          </p:spTgt>
                                        </p:tgtEl>
                                        <p:attrNameLst>
                                          <p:attrName/>
                                        </p:attrNameLst>
                                      </p:cBhvr>
                                    </p:anim>
                                  </p:childTnLst>
                                </p:cTn>
                              </p:par>
                              <p:par>
                                <p:cTn id="33" presetID="24" presetClass="entr" presetSubtype="0" fill="hold" nodeType="with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anim to="" calcmode="lin" valueType="num">
                                      <p:cBhvr>
                                        <p:cTn id="35" dur="1" fill="hold"/>
                                        <p:tgtEl>
                                          <p:spTgt spid="7">
                                            <p:txEl>
                                              <p:pRg st="7" end="7"/>
                                            </p:txEl>
                                          </p:spTgt>
                                        </p:tgtEl>
                                        <p:attrNameLst>
                                          <p:attrName/>
                                        </p:attrNameLst>
                                      </p:cBhvr>
                                    </p:anim>
                                  </p:childTnLst>
                                </p:cTn>
                              </p:par>
                              <p:par>
                                <p:cTn id="36" presetID="24" presetClass="entr" presetSubtype="0" fill="hold" nodeType="withEffect">
                                  <p:stCondLst>
                                    <p:cond delay="0"/>
                                  </p:stCondLst>
                                  <p:childTnLst>
                                    <p:set>
                                      <p:cBhvr>
                                        <p:cTn id="37" dur="1" fill="hold">
                                          <p:stCondLst>
                                            <p:cond delay="0"/>
                                          </p:stCondLst>
                                        </p:cTn>
                                        <p:tgtEl>
                                          <p:spTgt spid="7">
                                            <p:txEl>
                                              <p:pRg st="8" end="8"/>
                                            </p:txEl>
                                          </p:spTgt>
                                        </p:tgtEl>
                                        <p:attrNameLst>
                                          <p:attrName>style.visibility</p:attrName>
                                        </p:attrNameLst>
                                      </p:cBhvr>
                                      <p:to>
                                        <p:strVal val="visible"/>
                                      </p:to>
                                    </p:set>
                                    <p:anim to="" calcmode="lin" valueType="num">
                                      <p:cBhvr>
                                        <p:cTn id="38" dur="1" fill="hold"/>
                                        <p:tgtEl>
                                          <p:spTgt spid="7">
                                            <p:txEl>
                                              <p:pRg st="8" end="8"/>
                                            </p:txEl>
                                          </p:spTgt>
                                        </p:tgtEl>
                                        <p:attrNameLst>
                                          <p:attrName/>
                                        </p:attrNameLst>
                                      </p:cBhvr>
                                    </p:anim>
                                  </p:childTnLst>
                                </p:cTn>
                              </p:par>
                              <p:par>
                                <p:cTn id="39" presetID="24" presetClass="entr" presetSubtype="0" fill="hold" nodeType="withEffect">
                                  <p:stCondLst>
                                    <p:cond delay="0"/>
                                  </p:stCondLst>
                                  <p:childTnLst>
                                    <p:set>
                                      <p:cBhvr>
                                        <p:cTn id="40" dur="1" fill="hold">
                                          <p:stCondLst>
                                            <p:cond delay="0"/>
                                          </p:stCondLst>
                                        </p:cTn>
                                        <p:tgtEl>
                                          <p:spTgt spid="7">
                                            <p:txEl>
                                              <p:pRg st="9" end="9"/>
                                            </p:txEl>
                                          </p:spTgt>
                                        </p:tgtEl>
                                        <p:attrNameLst>
                                          <p:attrName>style.visibility</p:attrName>
                                        </p:attrNameLst>
                                      </p:cBhvr>
                                      <p:to>
                                        <p:strVal val="visible"/>
                                      </p:to>
                                    </p:set>
                                    <p:anim to="" calcmode="lin" valueType="num">
                                      <p:cBhvr>
                                        <p:cTn id="41" dur="1" fill="hold"/>
                                        <p:tgtEl>
                                          <p:spTgt spid="7">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CF9DE07F-74D3-E040-A804-463143B6FFB2}"/>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t="27629" b="27629"/>
          <a:stretch/>
        </p:blipFill>
        <p:spPr>
          <a:xfrm>
            <a:off x="469900" y="593587"/>
            <a:ext cx="8143875" cy="5383351"/>
          </a:xfrm>
        </p:spPr>
      </p:pic>
    </p:spTree>
    <p:extLst>
      <p:ext uri="{BB962C8B-B14F-4D97-AF65-F5344CB8AC3E}">
        <p14:creationId xmlns:p14="http://schemas.microsoft.com/office/powerpoint/2010/main" val="2911567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366868" y="4343400"/>
            <a:ext cx="5105400" cy="2209800"/>
          </a:xfrm>
        </p:spPr>
        <p:txBody>
          <a:bodyPr/>
          <a:lstStyle/>
          <a:p>
            <a:endParaRPr lang="hi-IN" dirty="0"/>
          </a:p>
        </p:txBody>
      </p:sp>
      <p:sp>
        <p:nvSpPr>
          <p:cNvPr id="6" name="Subtitle 5"/>
          <p:cNvSpPr>
            <a:spLocks noGrp="1"/>
          </p:cNvSpPr>
          <p:nvPr>
            <p:ph type="subTitle" idx="1"/>
          </p:nvPr>
        </p:nvSpPr>
        <p:spPr>
          <a:xfrm>
            <a:off x="1447800" y="2667000"/>
            <a:ext cx="7021420" cy="762000"/>
          </a:xfrm>
        </p:spPr>
        <p:txBody>
          <a:bodyPr/>
          <a:lstStyle/>
          <a:p>
            <a:endParaRPr lang="hi-IN" dirty="0"/>
          </a:p>
        </p:txBody>
      </p:sp>
      <p:sp>
        <p:nvSpPr>
          <p:cNvPr id="7" name="Rectangle 6"/>
          <p:cNvSpPr/>
          <p:nvPr/>
        </p:nvSpPr>
        <p:spPr>
          <a:xfrm>
            <a:off x="2065801" y="457200"/>
            <a:ext cx="6239999" cy="1754326"/>
          </a:xfrm>
          <a:prstGeom prst="rect">
            <a:avLst/>
          </a:prstGeom>
          <a:noFill/>
        </p:spPr>
        <p:txBody>
          <a:bodyPr wrap="square" lIns="91440" tIns="45720" rIns="91440" bIns="45720">
            <a:spAutoFit/>
          </a:bodyPr>
          <a:lstStyle/>
          <a:p>
            <a:pPr algn="ctr"/>
            <a:r>
              <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cs typeface="Times New Roman" pitchFamily="18" charset="0"/>
              </a:rPr>
              <a:t>WHAT WE STANDS FOR</a:t>
            </a:r>
          </a:p>
        </p:txBody>
      </p:sp>
      <p:pic>
        <p:nvPicPr>
          <p:cNvPr id="2" name="Picture 2">
            <a:extLst>
              <a:ext uri="{FF2B5EF4-FFF2-40B4-BE49-F238E27FC236}">
                <a16:creationId xmlns:a16="http://schemas.microsoft.com/office/drawing/2014/main" id="{46721F44-806A-E240-9155-6A619E23D0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714056" cy="6857999"/>
          </a:xfrm>
          <a:prstGeom prst="rect">
            <a:avLst/>
          </a:prstGeom>
        </p:spPr>
      </p:pic>
      <p:graphicFrame>
        <p:nvGraphicFramePr>
          <p:cNvPr id="8" name="Diagram 7"/>
          <p:cNvGraphicFramePr/>
          <p:nvPr/>
        </p:nvGraphicFramePr>
        <p:xfrm>
          <a:off x="1524000" y="2133600"/>
          <a:ext cx="6096000" cy="4343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cSld>
  <p:clrMapOvr>
    <a:masterClrMapping/>
  </p:clrMapOvr>
  <p:transition advTm="11668"/>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1"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plus(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8" grpId="0">
        <p:bldAsOne/>
      </p:bldGraphic>
      <p:bldGraphic spid="8" grpId="1">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5400" u="sng" dirty="0">
                <a:latin typeface="Times New Roman" pitchFamily="18" charset="0"/>
                <a:cs typeface="Times New Roman" pitchFamily="18" charset="0"/>
              </a:rPr>
              <a:t>SCHOOL PRAYERS:-</a:t>
            </a:r>
            <a:endParaRPr lang="hi-IN" sz="5400" u="sng" dirty="0">
              <a:latin typeface="Times New Roman" pitchFamily="18" charset="0"/>
            </a:endParaRPr>
          </a:p>
        </p:txBody>
      </p:sp>
      <p:graphicFrame>
        <p:nvGraphicFramePr>
          <p:cNvPr id="9" name="Content Placeholder 8"/>
          <p:cNvGraphicFramePr>
            <a:graphicFrameLocks noGrp="1"/>
          </p:cNvGraphicFramePr>
          <p:nvPr>
            <p:ph idx="1"/>
          </p:nvPr>
        </p:nvGraphicFramePr>
        <p:xfrm>
          <a:off x="381000" y="1600200"/>
          <a:ext cx="7239000" cy="4846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cSld>
  <p:clrMapOvr>
    <a:masterClrMapping/>
  </p:clrMapOvr>
  <p:transition advTm="5008"/>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1000" fill="hold"/>
                                        <p:tgtEl>
                                          <p:spTgt spid="9"/>
                                        </p:tgtEl>
                                        <p:attrNameLst>
                                          <p:attrName>ppt_w</p:attrName>
                                        </p:attrNameLst>
                                      </p:cBhvr>
                                      <p:tavLst>
                                        <p:tav tm="0">
                                          <p:val>
                                            <p:strVal val="#ppt_w*0.70"/>
                                          </p:val>
                                        </p:tav>
                                        <p:tav tm="100000">
                                          <p:val>
                                            <p:strVal val="#ppt_w"/>
                                          </p:val>
                                        </p:tav>
                                      </p:tavLst>
                                    </p:anim>
                                    <p:anim calcmode="lin" valueType="num">
                                      <p:cBhvr>
                                        <p:cTn id="13" dur="1000" fill="hold"/>
                                        <p:tgtEl>
                                          <p:spTgt spid="9"/>
                                        </p:tgtEl>
                                        <p:attrNameLst>
                                          <p:attrName>ppt_h</p:attrName>
                                        </p:attrNameLst>
                                      </p:cBhvr>
                                      <p:tavLst>
                                        <p:tav tm="0">
                                          <p:val>
                                            <p:strVal val="#ppt_h"/>
                                          </p:val>
                                        </p:tav>
                                        <p:tav tm="100000">
                                          <p:val>
                                            <p:strVal val="#ppt_h"/>
                                          </p:val>
                                        </p:tav>
                                      </p:tavLst>
                                    </p:anim>
                                    <p:animEffect transition="in" filter="fade">
                                      <p:cBhvr>
                                        <p:cTn id="1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9"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user\Downloads\wp4770523-saraswati-devi-wallpapers.jpg"/>
          <p:cNvPicPr>
            <a:picLocks noGrp="1" noChangeAspect="1" noChangeArrowheads="1"/>
          </p:cNvPicPr>
          <p:nvPr>
            <p:ph idx="1"/>
          </p:nvPr>
        </p:nvPicPr>
        <p:blipFill>
          <a:blip r:embed="rId2"/>
          <a:srcRect/>
          <a:stretch>
            <a:fillRect/>
          </a:stretch>
        </p:blipFill>
        <p:spPr bwMode="auto">
          <a:xfrm>
            <a:off x="0" y="0"/>
            <a:ext cx="8555274" cy="6858000"/>
          </a:xfrm>
          <a:prstGeom prst="rect">
            <a:avLst/>
          </a:prstGeom>
          <a:noFill/>
        </p:spPr>
      </p:pic>
      <p:sp>
        <p:nvSpPr>
          <p:cNvPr id="2" name="Title 1"/>
          <p:cNvSpPr>
            <a:spLocks noGrp="1"/>
          </p:cNvSpPr>
          <p:nvPr>
            <p:ph type="title"/>
          </p:nvPr>
        </p:nvSpPr>
        <p:spPr>
          <a:xfrm>
            <a:off x="-1" y="2139674"/>
            <a:ext cx="8555273" cy="4403586"/>
          </a:xfrm>
        </p:spPr>
        <p:txBody>
          <a:bodyPr>
            <a:normAutofit/>
          </a:bodyPr>
          <a:lstStyle/>
          <a:p>
            <a:r>
              <a:rPr lang="en-US" altLang="zh-CN" dirty="0">
                <a:solidFill>
                  <a:schemeClr val="tx1"/>
                </a:solidFill>
              </a:rPr>
              <a:t>वंदना स्वीकार हो माँ, अर्चना</a:t>
            </a:r>
            <a:r>
              <a:rPr lang="zh-CN" altLang="en-US" dirty="0">
                <a:solidFill>
                  <a:schemeClr val="tx1"/>
                </a:solidFill>
              </a:rPr>
              <a:t> </a:t>
            </a:r>
            <a:r>
              <a:rPr lang="en-US" altLang="zh-CN" dirty="0">
                <a:solidFill>
                  <a:schemeClr val="tx1"/>
                </a:solidFill>
              </a:rPr>
              <a:t>के फूल ले लो। चल</a:t>
            </a:r>
            <a:r>
              <a:rPr lang="zh-CN" altLang="en-US" dirty="0">
                <a:solidFill>
                  <a:schemeClr val="tx1"/>
                </a:solidFill>
              </a:rPr>
              <a:t> </a:t>
            </a:r>
            <a:r>
              <a:rPr lang="en-US" altLang="zh-CN" dirty="0">
                <a:solidFill>
                  <a:schemeClr val="tx1"/>
                </a:solidFill>
              </a:rPr>
              <a:t>रहे है हम डगर में संग कोई भी नही है, </a:t>
            </a:r>
            <a:r>
              <a:rPr lang="zh-CN" altLang="en-US" dirty="0">
                <a:solidFill>
                  <a:schemeClr val="tx1"/>
                </a:solidFill>
              </a:rPr>
              <a:t> </a:t>
            </a:r>
            <a:r>
              <a:rPr lang="en-US" altLang="zh-CN" dirty="0">
                <a:solidFill>
                  <a:schemeClr val="tx1"/>
                </a:solidFill>
              </a:rPr>
              <a:t>पर सदा विश्वास है माँ साथ मेरे तू ही तू हैं। </a:t>
            </a:r>
            <a:endParaRPr lang="hi-IN" dirty="0">
              <a:solidFill>
                <a:schemeClr val="tx1"/>
              </a:solidFill>
            </a:endParaRPr>
          </a:p>
        </p:txBody>
      </p:sp>
    </p:spTree>
  </p:cSld>
  <p:clrMapOvr>
    <a:masterClrMapping/>
  </p:clrMapOvr>
  <p:transition advTm="351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a:extLst>
              <a:ext uri="{FF2B5EF4-FFF2-40B4-BE49-F238E27FC236}">
                <a16:creationId xmlns:a16="http://schemas.microsoft.com/office/drawing/2014/main" id="{3F2D4960-6B84-E04A-BE23-704157120D9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21522" y="2747065"/>
            <a:ext cx="6239565" cy="3729935"/>
          </a:xfrm>
          <a:effectLst>
            <a:reflection blurRad="6350" stA="50000" endA="275" endPos="40000" dist="101600" dir="5400000" sy="-100000" algn="bl" rotWithShape="0"/>
          </a:effectLst>
        </p:spPr>
      </p:pic>
      <p:sp>
        <p:nvSpPr>
          <p:cNvPr id="4" name="Rectangle 3"/>
          <p:cNvSpPr/>
          <p:nvPr/>
        </p:nvSpPr>
        <p:spPr>
          <a:xfrm>
            <a:off x="533400" y="381000"/>
            <a:ext cx="7010401" cy="1107996"/>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6600" b="1" u="sng"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Informal Roman" pitchFamily="66" charset="0"/>
              </a:rPr>
              <a:t>School uniform</a:t>
            </a:r>
          </a:p>
        </p:txBody>
      </p:sp>
    </p:spTree>
    <p:custDataLst>
      <p:tags r:id="rId1"/>
    </p:custDataLst>
  </p:cSld>
  <p:clrMapOvr>
    <a:masterClrMapping/>
  </p:clrMapOvr>
  <p:transition advTm="1675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696352-A5D4-EA4F-BEE1-DC89DBF21BEF}"/>
              </a:ext>
            </a:extLst>
          </p:cNvPr>
          <p:cNvSpPr>
            <a:spLocks noGrp="1"/>
          </p:cNvSpPr>
          <p:nvPr>
            <p:ph idx="1"/>
          </p:nvPr>
        </p:nvSpPr>
        <p:spPr>
          <a:xfrm>
            <a:off x="457200" y="1609416"/>
            <a:ext cx="7239000" cy="4846320"/>
          </a:xfrm>
        </p:spPr>
        <p:txBody>
          <a:bodyPr/>
          <a:lstStyle/>
          <a:p>
            <a:pPr marL="0" indent="0">
              <a:buNone/>
            </a:pPr>
            <a:endParaRPr lang="en-US" altLang="zh-CN" u="sng"/>
          </a:p>
          <a:p>
            <a:pPr marL="0" indent="0">
              <a:buNone/>
            </a:pPr>
            <a:endParaRPr lang="en-US" altLang="zh-CN" u="sng"/>
          </a:p>
        </p:txBody>
      </p:sp>
      <p:sp>
        <p:nvSpPr>
          <p:cNvPr id="4" name="Rectangle: Diagonal Corners Rounded 3">
            <a:extLst>
              <a:ext uri="{FF2B5EF4-FFF2-40B4-BE49-F238E27FC236}">
                <a16:creationId xmlns:a16="http://schemas.microsoft.com/office/drawing/2014/main" id="{72BC460A-4D41-DE4E-8168-6F63D95FFD05}"/>
              </a:ext>
            </a:extLst>
          </p:cNvPr>
          <p:cNvSpPr/>
          <p:nvPr/>
        </p:nvSpPr>
        <p:spPr>
          <a:xfrm>
            <a:off x="193261" y="3429000"/>
            <a:ext cx="4378739" cy="3279913"/>
          </a:xfrm>
          <a:prstGeom prst="round2DiagRect">
            <a:avLst>
              <a:gd name="adj1" fmla="val 22231"/>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altLang="zh-CN" sz="2400" u="sng">
                <a:latin typeface="Times New Roman" panose="02020603050405020304" pitchFamily="18" charset="0"/>
                <a:cs typeface="Times New Roman" panose="02020603050405020304" pitchFamily="18" charset="0"/>
              </a:rPr>
              <a:t>Boys:-</a:t>
            </a:r>
          </a:p>
          <a:p>
            <a:pPr marL="0" indent="0">
              <a:buNone/>
            </a:pPr>
            <a:r>
              <a:rPr lang="en-US" altLang="zh-CN" sz="2400" u="sng">
                <a:latin typeface="Times New Roman" panose="02020603050405020304" pitchFamily="18" charset="0"/>
                <a:cs typeface="Times New Roman" panose="02020603050405020304" pitchFamily="18" charset="0"/>
              </a:rPr>
              <a:t>Summer:-</a:t>
            </a:r>
          </a:p>
          <a:p>
            <a:pPr marL="0" indent="0">
              <a:buNone/>
            </a:pPr>
            <a:r>
              <a:rPr lang="en-US" altLang="zh-CN" sz="2400" u="sng">
                <a:latin typeface="Times New Roman" panose="02020603050405020304" pitchFamily="18" charset="0"/>
                <a:cs typeface="Times New Roman" panose="02020603050405020304" pitchFamily="18" charset="0"/>
              </a:rPr>
              <a:t>Red pants and white shirts. </a:t>
            </a:r>
          </a:p>
          <a:p>
            <a:pPr marL="0" indent="0">
              <a:buNone/>
            </a:pPr>
            <a:r>
              <a:rPr lang="en-US" altLang="zh-CN" sz="2400" u="sng">
                <a:latin typeface="Times New Roman" panose="02020603050405020304" pitchFamily="18" charset="0"/>
                <a:cs typeface="Times New Roman" panose="02020603050405020304" pitchFamily="18" charset="0"/>
              </a:rPr>
              <a:t>Black shoes and white shocks. </a:t>
            </a:r>
          </a:p>
          <a:p>
            <a:pPr marL="0" indent="0">
              <a:buNone/>
            </a:pPr>
            <a:r>
              <a:rPr lang="en-US" altLang="zh-CN" sz="2400" u="sng">
                <a:latin typeface="Times New Roman" panose="02020603050405020304" pitchFamily="18" charset="0"/>
                <a:cs typeface="Times New Roman" panose="02020603050405020304" pitchFamily="18" charset="0"/>
              </a:rPr>
              <a:t>Winter:-</a:t>
            </a:r>
          </a:p>
          <a:p>
            <a:pPr marL="0" indent="0">
              <a:buNone/>
            </a:pPr>
            <a:r>
              <a:rPr lang="en-US" altLang="zh-CN" sz="2400" u="sng">
                <a:latin typeface="Times New Roman" panose="02020603050405020304" pitchFamily="18" charset="0"/>
                <a:cs typeface="Times New Roman" panose="02020603050405020304" pitchFamily="18" charset="0"/>
              </a:rPr>
              <a:t>Red blazer or sweaters. </a:t>
            </a:r>
            <a:endParaRPr lang="en-US" sz="2400">
              <a:latin typeface="Times New Roman" panose="02020603050405020304" pitchFamily="18" charset="0"/>
              <a:cs typeface="Times New Roman" panose="02020603050405020304" pitchFamily="18" charset="0"/>
            </a:endParaRPr>
          </a:p>
        </p:txBody>
      </p:sp>
      <p:sp>
        <p:nvSpPr>
          <p:cNvPr id="5" name="Rectangle: Diagonal Corners Rounded 4">
            <a:extLst>
              <a:ext uri="{FF2B5EF4-FFF2-40B4-BE49-F238E27FC236}">
                <a16:creationId xmlns:a16="http://schemas.microsoft.com/office/drawing/2014/main" id="{0FB18172-F35E-1740-B287-4C3E00B113D9}"/>
              </a:ext>
            </a:extLst>
          </p:cNvPr>
          <p:cNvSpPr/>
          <p:nvPr/>
        </p:nvSpPr>
        <p:spPr>
          <a:xfrm>
            <a:off x="4113696" y="149087"/>
            <a:ext cx="4837043" cy="3426239"/>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t>Girls :-</a:t>
            </a:r>
          </a:p>
          <a:p>
            <a:pPr algn="ctr"/>
            <a:r>
              <a:rPr lang="en-US" altLang="zh-CN" sz="2400"/>
              <a:t>Summer :-</a:t>
            </a:r>
          </a:p>
          <a:p>
            <a:pPr algn="ctr"/>
            <a:r>
              <a:rPr lang="en-US" altLang="zh-CN" sz="2400"/>
              <a:t>White shirt</a:t>
            </a:r>
            <a:r>
              <a:rPr lang="zh-CN" altLang="en-US" sz="2400"/>
              <a:t> </a:t>
            </a:r>
            <a:r>
              <a:rPr lang="en-US" altLang="zh-CN" sz="2400"/>
              <a:t>and red skirt. </a:t>
            </a:r>
          </a:p>
          <a:p>
            <a:pPr algn="ctr"/>
            <a:r>
              <a:rPr lang="en-US" altLang="zh-CN" sz="2400"/>
              <a:t>Black shoes and white shocks. </a:t>
            </a:r>
          </a:p>
          <a:p>
            <a:pPr algn="ctr"/>
            <a:r>
              <a:rPr lang="en-US" altLang="zh-CN" sz="2400"/>
              <a:t>Winter:-</a:t>
            </a:r>
          </a:p>
          <a:p>
            <a:pPr algn="ctr"/>
            <a:r>
              <a:rPr lang="en-US" altLang="zh-CN" sz="2400"/>
              <a:t>Red blazer or sweaters.</a:t>
            </a:r>
            <a:r>
              <a:rPr lang="en-US" altLang="zh-CN"/>
              <a:t> </a:t>
            </a:r>
            <a:endParaRPr lang="en-US"/>
          </a:p>
        </p:txBody>
      </p:sp>
    </p:spTree>
    <p:extLst>
      <p:ext uri="{BB962C8B-B14F-4D97-AF65-F5344CB8AC3E}">
        <p14:creationId xmlns:p14="http://schemas.microsoft.com/office/powerpoint/2010/main" val="5777017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228600"/>
            <a:ext cx="7726841" cy="1569660"/>
          </a:xfrm>
          <a:prstGeom prst="rect">
            <a:avLst/>
          </a:prstGeom>
          <a:noFill/>
        </p:spPr>
        <p:txBody>
          <a:bodyPr wrap="square" lIns="91440" tIns="45720" rIns="91440" bIns="45720">
            <a:spAutoFit/>
          </a:bodyPr>
          <a:lstStyle/>
          <a:p>
            <a:pPr algn="ctr"/>
            <a:r>
              <a:rPr lang="en-US" sz="9600" b="1" u="sng"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Edwardian Script ITC" pitchFamily="66" charset="0"/>
              </a:rPr>
              <a:t>Transport facilities</a:t>
            </a:r>
          </a:p>
        </p:txBody>
      </p:sp>
      <p:pic>
        <p:nvPicPr>
          <p:cNvPr id="7" name="Picture 7">
            <a:extLst>
              <a:ext uri="{FF2B5EF4-FFF2-40B4-BE49-F238E27FC236}">
                <a16:creationId xmlns:a16="http://schemas.microsoft.com/office/drawing/2014/main" id="{90F9B2C7-4BF6-7846-9A63-A67C0D269D2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36160" y="2181087"/>
            <a:ext cx="6501014" cy="4275276"/>
          </a:xfrm>
        </p:spPr>
      </p:pic>
    </p:spTree>
    <p:custDataLst>
      <p:tags r:id="rId1"/>
    </p:custDataLst>
  </p:cSld>
  <p:clrMapOvr>
    <a:masterClrMapping/>
  </p:clrMapOvr>
  <p:transition advTm="11092"/>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6000" u="sng" dirty="0">
                <a:latin typeface="Times New Roman" pitchFamily="18" charset="0"/>
                <a:cs typeface="Times New Roman" pitchFamily="18" charset="0"/>
              </a:rPr>
              <a:t>School campus</a:t>
            </a:r>
            <a:endParaRPr lang="hi-IN" sz="6000" u="sng" dirty="0">
              <a:latin typeface="Times New Roman" pitchFamily="18" charset="0"/>
            </a:endParaRPr>
          </a:p>
        </p:txBody>
      </p:sp>
      <p:sp>
        <p:nvSpPr>
          <p:cNvPr id="11" name="Content Placeholder 10"/>
          <p:cNvSpPr>
            <a:spLocks noGrp="1"/>
          </p:cNvSpPr>
          <p:nvPr>
            <p:ph sz="half" idx="1"/>
          </p:nvPr>
        </p:nvSpPr>
        <p:spPr/>
        <p:txBody>
          <a:bodyPr/>
          <a:lstStyle/>
          <a:p>
            <a:endParaRPr lang="hi-IN"/>
          </a:p>
        </p:txBody>
      </p:sp>
      <p:pic>
        <p:nvPicPr>
          <p:cNvPr id="4098" name="Picture 2" descr="C:\Users\user\Downloads\IMG-20220318-WA0005 (1).jpg"/>
          <p:cNvPicPr>
            <a:picLocks noChangeAspect="1" noChangeArrowheads="1"/>
          </p:cNvPicPr>
          <p:nvPr/>
        </p:nvPicPr>
        <p:blipFill>
          <a:blip r:embed="rId2"/>
          <a:srcRect/>
          <a:stretch>
            <a:fillRect/>
          </a:stretch>
        </p:blipFill>
        <p:spPr bwMode="auto">
          <a:xfrm>
            <a:off x="457200" y="1524000"/>
            <a:ext cx="3581400" cy="4572000"/>
          </a:xfrm>
          <a:prstGeom prst="rect">
            <a:avLst/>
          </a:prstGeom>
          <a:noFill/>
        </p:spPr>
      </p:pic>
      <p:pic>
        <p:nvPicPr>
          <p:cNvPr id="4099" name="Picture 3" descr="C:\Users\user\Downloads\IMG-20220318-WA0004.jpg"/>
          <p:cNvPicPr>
            <a:picLocks noGrp="1" noChangeAspect="1" noChangeArrowheads="1"/>
          </p:cNvPicPr>
          <p:nvPr>
            <p:ph sz="half" idx="2"/>
          </p:nvPr>
        </p:nvPicPr>
        <p:blipFill>
          <a:blip r:embed="rId3"/>
          <a:srcRect/>
          <a:stretch>
            <a:fillRect/>
          </a:stretch>
        </p:blipFill>
        <p:spPr bwMode="auto">
          <a:xfrm>
            <a:off x="4178300" y="1905000"/>
            <a:ext cx="3670300" cy="4114800"/>
          </a:xfrm>
          <a:prstGeom prst="rect">
            <a:avLst/>
          </a:prstGeom>
          <a:noFill/>
        </p:spPr>
      </p:pic>
    </p:spTree>
  </p:cSld>
  <p:clrMapOvr>
    <a:masterClrMapping/>
  </p:clrMapOvr>
  <p:transition advTm="1297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099"/>
                                        </p:tgtEl>
                                        <p:attrNameLst>
                                          <p:attrName>style.visibility</p:attrName>
                                        </p:attrNameLst>
                                      </p:cBhvr>
                                      <p:to>
                                        <p:strVal val="visible"/>
                                      </p:to>
                                    </p:set>
                                    <p:anim calcmode="lin" valueType="num">
                                      <p:cBhvr additive="base">
                                        <p:cTn id="14" dur="500" fill="hold"/>
                                        <p:tgtEl>
                                          <p:spTgt spid="4099"/>
                                        </p:tgtEl>
                                        <p:attrNameLst>
                                          <p:attrName>ppt_x</p:attrName>
                                        </p:attrNameLst>
                                      </p:cBhvr>
                                      <p:tavLst>
                                        <p:tav tm="0">
                                          <p:val>
                                            <p:strVal val="#ppt_x"/>
                                          </p:val>
                                        </p:tav>
                                        <p:tav tm="100000">
                                          <p:val>
                                            <p:strVal val="#ppt_x"/>
                                          </p:val>
                                        </p:tav>
                                      </p:tavLst>
                                    </p:anim>
                                    <p:anim calcmode="lin" valueType="num">
                                      <p:cBhvr additive="base">
                                        <p:cTn id="15" dur="500" fill="hold"/>
                                        <p:tgtEl>
                                          <p:spTgt spid="409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098"/>
                                        </p:tgtEl>
                                        <p:attrNameLst>
                                          <p:attrName>style.visibility</p:attrName>
                                        </p:attrNameLst>
                                      </p:cBhvr>
                                      <p:to>
                                        <p:strVal val="visible"/>
                                      </p:to>
                                    </p:set>
                                    <p:anim calcmode="lin" valueType="num">
                                      <p:cBhvr additive="base">
                                        <p:cTn id="20" dur="500" fill="hold"/>
                                        <p:tgtEl>
                                          <p:spTgt spid="4098"/>
                                        </p:tgtEl>
                                        <p:attrNameLst>
                                          <p:attrName>ppt_x</p:attrName>
                                        </p:attrNameLst>
                                      </p:cBhvr>
                                      <p:tavLst>
                                        <p:tav tm="0">
                                          <p:val>
                                            <p:strVal val="#ppt_x"/>
                                          </p:val>
                                        </p:tav>
                                        <p:tav tm="100000">
                                          <p:val>
                                            <p:strVal val="#ppt_x"/>
                                          </p:val>
                                        </p:tav>
                                      </p:tavLst>
                                    </p:anim>
                                    <p:anim calcmode="lin" valueType="num">
                                      <p:cBhvr additive="base">
                                        <p:cTn id="21"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idx="1"/>
          </p:nvPr>
        </p:nvSpPr>
        <p:spPr/>
        <p:txBody>
          <a:bodyPr/>
          <a:lstStyle/>
          <a:p>
            <a:r>
              <a:rPr lang="en-US" dirty="0"/>
              <a:t>Republic Day</a:t>
            </a:r>
            <a:endParaRPr lang="hi-IN" dirty="0"/>
          </a:p>
        </p:txBody>
      </p:sp>
      <p:sp>
        <p:nvSpPr>
          <p:cNvPr id="10" name="Text Placeholder 9"/>
          <p:cNvSpPr>
            <a:spLocks noGrp="1"/>
          </p:cNvSpPr>
          <p:nvPr>
            <p:ph type="body" sz="half" idx="3"/>
          </p:nvPr>
        </p:nvSpPr>
        <p:spPr/>
        <p:txBody>
          <a:bodyPr/>
          <a:lstStyle/>
          <a:p>
            <a:r>
              <a:rPr lang="en-US" dirty="0"/>
              <a:t>Independence Day</a:t>
            </a:r>
            <a:endParaRPr lang="hi-IN" dirty="0"/>
          </a:p>
        </p:txBody>
      </p:sp>
      <p:sp>
        <p:nvSpPr>
          <p:cNvPr id="11" name="Content Placeholder 10"/>
          <p:cNvSpPr>
            <a:spLocks noGrp="1"/>
          </p:cNvSpPr>
          <p:nvPr>
            <p:ph sz="quarter" idx="4"/>
          </p:nvPr>
        </p:nvSpPr>
        <p:spPr/>
        <p:txBody>
          <a:bodyPr/>
          <a:lstStyle/>
          <a:p>
            <a:endParaRPr lang="hi-IN"/>
          </a:p>
        </p:txBody>
      </p:sp>
      <p:sp>
        <p:nvSpPr>
          <p:cNvPr id="5" name="Rectangle 4"/>
          <p:cNvSpPr/>
          <p:nvPr/>
        </p:nvSpPr>
        <p:spPr>
          <a:xfrm>
            <a:off x="152401" y="0"/>
            <a:ext cx="8153399" cy="175432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u="sng"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Informal Roman" pitchFamily="66" charset="0"/>
              </a:rPr>
              <a:t>CO-CURRCULAR ACTIVITIES</a:t>
            </a:r>
            <a:endParaRPr lang="en-US" sz="5400" b="1" u="sng"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Informal Roman" pitchFamily="66" charset="0"/>
            </a:endParaRPr>
          </a:p>
        </p:txBody>
      </p:sp>
      <p:pic>
        <p:nvPicPr>
          <p:cNvPr id="7170" name="Picture 2"/>
          <p:cNvPicPr>
            <a:picLocks noGrp="1" noChangeAspect="1" noChangeArrowheads="1"/>
          </p:cNvPicPr>
          <p:nvPr>
            <p:ph sz="quarter" idx="2"/>
          </p:nvPr>
        </p:nvPicPr>
        <p:blipFill>
          <a:blip r:embed="rId2" cstate="print"/>
          <a:srcRect/>
          <a:stretch>
            <a:fillRect/>
          </a:stretch>
        </p:blipFill>
        <p:spPr bwMode="auto">
          <a:xfrm>
            <a:off x="304800" y="1752600"/>
            <a:ext cx="3673475" cy="3886200"/>
          </a:xfrm>
          <a:prstGeom prst="rect">
            <a:avLst/>
          </a:prstGeom>
          <a:noFill/>
          <a:ln w="9525">
            <a:noFill/>
            <a:miter lim="800000"/>
            <a:headEnd/>
            <a:tailEnd/>
          </a:ln>
          <a:effectLst/>
        </p:spPr>
      </p:pic>
    </p:spTree>
  </p:cSld>
  <p:clrMapOvr>
    <a:masterClrMapping/>
  </p:clrMapOvr>
  <p:transition advTm="18112"/>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7170"/>
                                        </p:tgtEl>
                                        <p:attrNameLst>
                                          <p:attrName>style.visibility</p:attrName>
                                        </p:attrNameLst>
                                      </p:cBhvr>
                                      <p:to>
                                        <p:strVal val="visible"/>
                                      </p:to>
                                    </p:set>
                                    <p:animEffect transition="in" filter="fade">
                                      <p:cBhvr>
                                        <p:cTn id="25" dur="800" decel="100000"/>
                                        <p:tgtEl>
                                          <p:spTgt spid="7170"/>
                                        </p:tgtEl>
                                      </p:cBhvr>
                                    </p:animEffect>
                                    <p:anim calcmode="lin" valueType="num">
                                      <p:cBhvr>
                                        <p:cTn id="26" dur="800" decel="100000" fill="hold"/>
                                        <p:tgtEl>
                                          <p:spTgt spid="7170"/>
                                        </p:tgtEl>
                                        <p:attrNameLst>
                                          <p:attrName>style.rotation</p:attrName>
                                        </p:attrNameLst>
                                      </p:cBhvr>
                                      <p:tavLst>
                                        <p:tav tm="0">
                                          <p:val>
                                            <p:fltVal val="-90"/>
                                          </p:val>
                                        </p:tav>
                                        <p:tav tm="100000">
                                          <p:val>
                                            <p:fltVal val="0"/>
                                          </p:val>
                                        </p:tav>
                                      </p:tavLst>
                                    </p:anim>
                                    <p:anim calcmode="lin" valueType="num">
                                      <p:cBhvr>
                                        <p:cTn id="27" dur="800" decel="100000" fill="hold"/>
                                        <p:tgtEl>
                                          <p:spTgt spid="7170"/>
                                        </p:tgtEl>
                                        <p:attrNameLst>
                                          <p:attrName>ppt_x</p:attrName>
                                        </p:attrNameLst>
                                      </p:cBhvr>
                                      <p:tavLst>
                                        <p:tav tm="0">
                                          <p:val>
                                            <p:strVal val="#ppt_x+0.4"/>
                                          </p:val>
                                        </p:tav>
                                        <p:tav tm="100000">
                                          <p:val>
                                            <p:strVal val="#ppt_x-0.05"/>
                                          </p:val>
                                        </p:tav>
                                      </p:tavLst>
                                    </p:anim>
                                    <p:anim calcmode="lin" valueType="num">
                                      <p:cBhvr>
                                        <p:cTn id="28" dur="800" decel="100000" fill="hold"/>
                                        <p:tgtEl>
                                          <p:spTgt spid="7170"/>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7170"/>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717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8382000" cy="1127760"/>
          </a:xfrm>
        </p:spPr>
        <p:txBody>
          <a:bodyPr/>
          <a:lstStyle/>
          <a:p>
            <a:endParaRPr lang="hi-IN" dirty="0"/>
          </a:p>
        </p:txBody>
      </p:sp>
      <p:sp>
        <p:nvSpPr>
          <p:cNvPr id="3" name="Text Placeholder 2"/>
          <p:cNvSpPr>
            <a:spLocks noGrp="1"/>
          </p:cNvSpPr>
          <p:nvPr>
            <p:ph type="body" idx="1"/>
          </p:nvPr>
        </p:nvSpPr>
        <p:spPr/>
        <p:txBody>
          <a:bodyPr/>
          <a:lstStyle/>
          <a:p>
            <a:r>
              <a:rPr lang="en-US" dirty="0"/>
              <a:t>GANDHI JAYANTI</a:t>
            </a:r>
            <a:endParaRPr lang="hi-IN" dirty="0"/>
          </a:p>
        </p:txBody>
      </p:sp>
      <p:sp>
        <p:nvSpPr>
          <p:cNvPr id="4" name="Text Placeholder 3"/>
          <p:cNvSpPr>
            <a:spLocks noGrp="1"/>
          </p:cNvSpPr>
          <p:nvPr>
            <p:ph type="body" sz="half" idx="3"/>
          </p:nvPr>
        </p:nvSpPr>
        <p:spPr>
          <a:xfrm>
            <a:off x="4178808" y="5867400"/>
            <a:ext cx="4736592" cy="457200"/>
          </a:xfrm>
        </p:spPr>
        <p:txBody>
          <a:bodyPr>
            <a:normAutofit fontScale="62500" lnSpcReduction="20000"/>
          </a:bodyPr>
          <a:lstStyle/>
          <a:p>
            <a:r>
              <a:rPr lang="en-US" dirty="0"/>
              <a:t>SARASWATI PUJA</a:t>
            </a:r>
          </a:p>
          <a:p>
            <a:r>
              <a:rPr lang="en-US" dirty="0"/>
              <a:t>(VASANT PANCHMI)</a:t>
            </a:r>
            <a:endParaRPr lang="hi-IN" dirty="0"/>
          </a:p>
        </p:txBody>
      </p:sp>
      <p:sp>
        <p:nvSpPr>
          <p:cNvPr id="5" name="Content Placeholder 4"/>
          <p:cNvSpPr>
            <a:spLocks noGrp="1"/>
          </p:cNvSpPr>
          <p:nvPr>
            <p:ph sz="quarter" idx="2"/>
          </p:nvPr>
        </p:nvSpPr>
        <p:spPr/>
        <p:txBody>
          <a:bodyPr/>
          <a:lstStyle/>
          <a:p>
            <a:endParaRPr lang="hi-IN"/>
          </a:p>
        </p:txBody>
      </p:sp>
      <p:pic>
        <p:nvPicPr>
          <p:cNvPr id="8194" name="Picture 2"/>
          <p:cNvPicPr>
            <a:picLocks noGrp="1" noChangeAspect="1" noChangeArrowheads="1"/>
          </p:cNvPicPr>
          <p:nvPr>
            <p:ph sz="quarter" idx="4"/>
          </p:nvPr>
        </p:nvPicPr>
        <p:blipFill>
          <a:blip r:embed="rId3" cstate="print"/>
          <a:srcRect/>
          <a:stretch>
            <a:fillRect/>
          </a:stretch>
        </p:blipFill>
        <p:spPr bwMode="auto">
          <a:xfrm>
            <a:off x="4178300" y="1752600"/>
            <a:ext cx="4584700" cy="4038600"/>
          </a:xfrm>
          <a:prstGeom prst="rect">
            <a:avLst/>
          </a:prstGeom>
          <a:noFill/>
          <a:ln w="9525">
            <a:noFill/>
            <a:miter lim="800000"/>
            <a:headEnd/>
            <a:tailEnd/>
          </a:ln>
          <a:effectLst/>
        </p:spPr>
      </p:pic>
    </p:spTree>
    <p:custDataLst>
      <p:tags r:id="rId1"/>
    </p:custDataLst>
  </p:cSld>
  <p:clrMapOvr>
    <a:masterClrMapping/>
  </p:clrMapOvr>
  <p:transition advTm="15178"/>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dissolve">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 calcmode="lin" valueType="num">
                                      <p:cBhvr additive="base">
                                        <p:cTn id="12" dur="500" fill="hold"/>
                                        <p:tgtEl>
                                          <p:spTgt spid="4">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 calcmode="lin" valueType="num">
                                      <p:cBhvr additive="base">
                                        <p:cTn id="18"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xEl>
                                              <p:pRg st="1" end="1"/>
                                            </p:txEl>
                                          </p:spTgt>
                                        </p:tgtEl>
                                        <p:attrNameLst>
                                          <p:attrName>style.visibility</p:attrName>
                                        </p:attrNameLst>
                                      </p:cBhvr>
                                      <p:to>
                                        <p:strVal val="visible"/>
                                      </p:to>
                                    </p:set>
                                    <p:anim calcmode="lin" valueType="num">
                                      <p:cBhvr additive="base">
                                        <p:cTn id="24"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i-IN"/>
          </a:p>
        </p:txBody>
      </p:sp>
      <p:sp>
        <p:nvSpPr>
          <p:cNvPr id="3" name="Text Placeholder 2"/>
          <p:cNvSpPr>
            <a:spLocks noGrp="1"/>
          </p:cNvSpPr>
          <p:nvPr>
            <p:ph type="body" idx="1"/>
          </p:nvPr>
        </p:nvSpPr>
        <p:spPr/>
        <p:txBody>
          <a:bodyPr>
            <a:normAutofit fontScale="85000" lnSpcReduction="20000"/>
          </a:bodyPr>
          <a:lstStyle/>
          <a:p>
            <a:r>
              <a:rPr lang="en-US" dirty="0"/>
              <a:t>BABASAHEB BHIMRO AMBEDKAR JAYANTI</a:t>
            </a:r>
            <a:endParaRPr lang="hi-IN" dirty="0"/>
          </a:p>
        </p:txBody>
      </p:sp>
      <p:sp>
        <p:nvSpPr>
          <p:cNvPr id="4" name="Text Placeholder 3"/>
          <p:cNvSpPr>
            <a:spLocks noGrp="1"/>
          </p:cNvSpPr>
          <p:nvPr>
            <p:ph type="body" sz="half" idx="3"/>
          </p:nvPr>
        </p:nvSpPr>
        <p:spPr/>
        <p:txBody>
          <a:bodyPr/>
          <a:lstStyle/>
          <a:p>
            <a:r>
              <a:rPr lang="en-US" dirty="0"/>
              <a:t>DANCE</a:t>
            </a:r>
            <a:endParaRPr lang="hi-IN" dirty="0"/>
          </a:p>
        </p:txBody>
      </p:sp>
      <p:sp>
        <p:nvSpPr>
          <p:cNvPr id="5" name="Content Placeholder 4"/>
          <p:cNvSpPr>
            <a:spLocks noGrp="1"/>
          </p:cNvSpPr>
          <p:nvPr>
            <p:ph sz="quarter" idx="2"/>
          </p:nvPr>
        </p:nvSpPr>
        <p:spPr/>
        <p:txBody>
          <a:bodyPr/>
          <a:lstStyle/>
          <a:p>
            <a:endParaRPr lang="hi-IN"/>
          </a:p>
        </p:txBody>
      </p:sp>
      <p:sp>
        <p:nvSpPr>
          <p:cNvPr id="6" name="Content Placeholder 5"/>
          <p:cNvSpPr>
            <a:spLocks noGrp="1"/>
          </p:cNvSpPr>
          <p:nvPr>
            <p:ph sz="quarter" idx="4"/>
          </p:nvPr>
        </p:nvSpPr>
        <p:spPr/>
        <p:txBody>
          <a:bodyPr/>
          <a:lstStyle/>
          <a:p>
            <a:endParaRPr lang="hi-IN"/>
          </a:p>
        </p:txBody>
      </p:sp>
    </p:spTree>
  </p:cSld>
  <p:clrMapOvr>
    <a:masterClrMapping/>
  </p:clrMapOvr>
  <p:transition advTm="11544"/>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i-IN"/>
          </a:p>
        </p:txBody>
      </p:sp>
      <p:sp>
        <p:nvSpPr>
          <p:cNvPr id="3" name="Text Placeholder 2"/>
          <p:cNvSpPr>
            <a:spLocks noGrp="1"/>
          </p:cNvSpPr>
          <p:nvPr>
            <p:ph type="body" idx="1"/>
          </p:nvPr>
        </p:nvSpPr>
        <p:spPr/>
        <p:txBody>
          <a:bodyPr/>
          <a:lstStyle/>
          <a:p>
            <a:r>
              <a:rPr lang="en-US" dirty="0"/>
              <a:t>SNGNING</a:t>
            </a:r>
            <a:endParaRPr lang="hi-IN" dirty="0"/>
          </a:p>
        </p:txBody>
      </p:sp>
      <p:sp>
        <p:nvSpPr>
          <p:cNvPr id="4" name="Text Placeholder 3"/>
          <p:cNvSpPr>
            <a:spLocks noGrp="1"/>
          </p:cNvSpPr>
          <p:nvPr>
            <p:ph type="body" sz="half" idx="3"/>
          </p:nvPr>
        </p:nvSpPr>
        <p:spPr/>
        <p:txBody>
          <a:bodyPr/>
          <a:lstStyle/>
          <a:p>
            <a:r>
              <a:rPr lang="en-US" dirty="0"/>
              <a:t>SPEECH</a:t>
            </a:r>
            <a:endParaRPr lang="hi-IN" dirty="0"/>
          </a:p>
        </p:txBody>
      </p:sp>
      <p:sp>
        <p:nvSpPr>
          <p:cNvPr id="5" name="Content Placeholder 4"/>
          <p:cNvSpPr>
            <a:spLocks noGrp="1"/>
          </p:cNvSpPr>
          <p:nvPr>
            <p:ph sz="quarter" idx="2"/>
          </p:nvPr>
        </p:nvSpPr>
        <p:spPr/>
        <p:txBody>
          <a:bodyPr/>
          <a:lstStyle/>
          <a:p>
            <a:endParaRPr lang="hi-IN"/>
          </a:p>
        </p:txBody>
      </p:sp>
      <p:sp>
        <p:nvSpPr>
          <p:cNvPr id="6" name="Content Placeholder 5"/>
          <p:cNvSpPr>
            <a:spLocks noGrp="1"/>
          </p:cNvSpPr>
          <p:nvPr>
            <p:ph sz="quarter" idx="4"/>
          </p:nvPr>
        </p:nvSpPr>
        <p:spPr/>
        <p:txBody>
          <a:bodyPr/>
          <a:lstStyle/>
          <a:p>
            <a:endParaRPr lang="hi-IN"/>
          </a:p>
        </p:txBody>
      </p:sp>
    </p:spTree>
  </p:cSld>
  <p:clrMapOvr>
    <a:masterClrMapping/>
  </p:clrMapOvr>
  <p:transition advTm="10374"/>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i-IN"/>
          </a:p>
        </p:txBody>
      </p:sp>
      <p:sp>
        <p:nvSpPr>
          <p:cNvPr id="3" name="Text Placeholder 2"/>
          <p:cNvSpPr>
            <a:spLocks noGrp="1"/>
          </p:cNvSpPr>
          <p:nvPr>
            <p:ph type="body" idx="1"/>
          </p:nvPr>
        </p:nvSpPr>
        <p:spPr/>
        <p:txBody>
          <a:bodyPr/>
          <a:lstStyle/>
          <a:p>
            <a:r>
              <a:rPr lang="en-US" dirty="0"/>
              <a:t>DEBATE</a:t>
            </a:r>
            <a:endParaRPr lang="hi-IN" dirty="0"/>
          </a:p>
        </p:txBody>
      </p:sp>
      <p:sp>
        <p:nvSpPr>
          <p:cNvPr id="4" name="Text Placeholder 3"/>
          <p:cNvSpPr>
            <a:spLocks noGrp="1"/>
          </p:cNvSpPr>
          <p:nvPr>
            <p:ph type="body" sz="half" idx="3"/>
          </p:nvPr>
        </p:nvSpPr>
        <p:spPr/>
        <p:txBody>
          <a:bodyPr/>
          <a:lstStyle/>
          <a:p>
            <a:r>
              <a:rPr lang="en-US" dirty="0"/>
              <a:t>PLANTATION DAY</a:t>
            </a:r>
            <a:endParaRPr lang="hi-IN" dirty="0"/>
          </a:p>
        </p:txBody>
      </p:sp>
      <p:sp>
        <p:nvSpPr>
          <p:cNvPr id="5" name="Content Placeholder 4"/>
          <p:cNvSpPr>
            <a:spLocks noGrp="1"/>
          </p:cNvSpPr>
          <p:nvPr>
            <p:ph sz="quarter" idx="2"/>
          </p:nvPr>
        </p:nvSpPr>
        <p:spPr/>
        <p:txBody>
          <a:bodyPr/>
          <a:lstStyle/>
          <a:p>
            <a:endParaRPr lang="hi-IN"/>
          </a:p>
        </p:txBody>
      </p:sp>
      <p:sp>
        <p:nvSpPr>
          <p:cNvPr id="6" name="Content Placeholder 5"/>
          <p:cNvSpPr>
            <a:spLocks noGrp="1"/>
          </p:cNvSpPr>
          <p:nvPr>
            <p:ph sz="quarter" idx="4"/>
          </p:nvPr>
        </p:nvSpPr>
        <p:spPr/>
        <p:txBody>
          <a:bodyPr/>
          <a:lstStyle/>
          <a:p>
            <a:endParaRPr lang="hi-IN"/>
          </a:p>
        </p:txBody>
      </p:sp>
    </p:spTree>
  </p:cSld>
  <p:clrMapOvr>
    <a:masterClrMapping/>
  </p:clrMapOvr>
  <p:transition advTm="12308"/>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FAREWELL:-</a:t>
            </a:r>
            <a:endParaRPr lang="hi-IN" dirty="0"/>
          </a:p>
        </p:txBody>
      </p:sp>
      <p:sp>
        <p:nvSpPr>
          <p:cNvPr id="3" name="Text Placeholder 2"/>
          <p:cNvSpPr>
            <a:spLocks noGrp="1"/>
          </p:cNvSpPr>
          <p:nvPr>
            <p:ph type="body" idx="1"/>
          </p:nvPr>
        </p:nvSpPr>
        <p:spPr/>
        <p:txBody>
          <a:bodyPr/>
          <a:lstStyle/>
          <a:p>
            <a:endParaRPr lang="hi-IN"/>
          </a:p>
        </p:txBody>
      </p:sp>
      <p:sp>
        <p:nvSpPr>
          <p:cNvPr id="4" name="Text Placeholder 3"/>
          <p:cNvSpPr>
            <a:spLocks noGrp="1"/>
          </p:cNvSpPr>
          <p:nvPr>
            <p:ph type="body" sz="half" idx="3"/>
          </p:nvPr>
        </p:nvSpPr>
        <p:spPr/>
        <p:txBody>
          <a:bodyPr/>
          <a:lstStyle/>
          <a:p>
            <a:endParaRPr lang="hi-IN"/>
          </a:p>
        </p:txBody>
      </p:sp>
      <p:sp>
        <p:nvSpPr>
          <p:cNvPr id="5" name="Content Placeholder 4"/>
          <p:cNvSpPr>
            <a:spLocks noGrp="1"/>
          </p:cNvSpPr>
          <p:nvPr>
            <p:ph sz="quarter" idx="2"/>
          </p:nvPr>
        </p:nvSpPr>
        <p:spPr/>
        <p:txBody>
          <a:bodyPr/>
          <a:lstStyle/>
          <a:p>
            <a:endParaRPr lang="hi-IN"/>
          </a:p>
        </p:txBody>
      </p:sp>
      <p:sp>
        <p:nvSpPr>
          <p:cNvPr id="6" name="Content Placeholder 5"/>
          <p:cNvSpPr>
            <a:spLocks noGrp="1"/>
          </p:cNvSpPr>
          <p:nvPr>
            <p:ph sz="quarter" idx="4"/>
          </p:nvPr>
        </p:nvSpPr>
        <p:spPr/>
        <p:txBody>
          <a:bodyPr/>
          <a:lstStyle/>
          <a:p>
            <a:endParaRPr lang="hi-IN"/>
          </a:p>
        </p:txBody>
      </p:sp>
    </p:spTree>
  </p:cSld>
  <p:clrMapOvr>
    <a:masterClrMapping/>
  </p:clrMapOvr>
  <p:transition advTm="14415"/>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Teacher’s day:-</a:t>
            </a:r>
            <a:endParaRPr lang="hi-IN" dirty="0"/>
          </a:p>
        </p:txBody>
      </p:sp>
      <p:sp>
        <p:nvSpPr>
          <p:cNvPr id="3" name="Text Placeholder 2"/>
          <p:cNvSpPr>
            <a:spLocks noGrp="1"/>
          </p:cNvSpPr>
          <p:nvPr>
            <p:ph type="body" idx="1"/>
          </p:nvPr>
        </p:nvSpPr>
        <p:spPr/>
        <p:txBody>
          <a:bodyPr/>
          <a:lstStyle/>
          <a:p>
            <a:endParaRPr lang="hi-IN"/>
          </a:p>
        </p:txBody>
      </p:sp>
      <p:sp>
        <p:nvSpPr>
          <p:cNvPr id="4" name="Text Placeholder 3"/>
          <p:cNvSpPr>
            <a:spLocks noGrp="1"/>
          </p:cNvSpPr>
          <p:nvPr>
            <p:ph type="body" sz="half" idx="3"/>
          </p:nvPr>
        </p:nvSpPr>
        <p:spPr/>
        <p:txBody>
          <a:bodyPr/>
          <a:lstStyle/>
          <a:p>
            <a:endParaRPr lang="hi-IN"/>
          </a:p>
        </p:txBody>
      </p:sp>
      <p:sp>
        <p:nvSpPr>
          <p:cNvPr id="5" name="Content Placeholder 4"/>
          <p:cNvSpPr>
            <a:spLocks noGrp="1"/>
          </p:cNvSpPr>
          <p:nvPr>
            <p:ph sz="quarter" idx="2"/>
          </p:nvPr>
        </p:nvSpPr>
        <p:spPr/>
        <p:txBody>
          <a:bodyPr/>
          <a:lstStyle/>
          <a:p>
            <a:endParaRPr lang="hi-IN"/>
          </a:p>
        </p:txBody>
      </p:sp>
      <p:sp>
        <p:nvSpPr>
          <p:cNvPr id="6" name="Content Placeholder 5"/>
          <p:cNvSpPr>
            <a:spLocks noGrp="1"/>
          </p:cNvSpPr>
          <p:nvPr>
            <p:ph sz="quarter" idx="4"/>
          </p:nvPr>
        </p:nvSpPr>
        <p:spPr/>
        <p:txBody>
          <a:bodyPr/>
          <a:lstStyle/>
          <a:p>
            <a:endParaRPr lang="hi-IN"/>
          </a:p>
        </p:txBody>
      </p:sp>
    </p:spTree>
  </p:cSld>
  <p:clrMapOvr>
    <a:masterClrMapping/>
  </p:clrMapOvr>
  <p:transition advTm="13401"/>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events:-</a:t>
            </a:r>
            <a:endParaRPr lang="hi-IN" dirty="0"/>
          </a:p>
        </p:txBody>
      </p:sp>
      <p:sp>
        <p:nvSpPr>
          <p:cNvPr id="3" name="Text Placeholder 2"/>
          <p:cNvSpPr>
            <a:spLocks noGrp="1"/>
          </p:cNvSpPr>
          <p:nvPr>
            <p:ph type="body" idx="1"/>
          </p:nvPr>
        </p:nvSpPr>
        <p:spPr/>
        <p:txBody>
          <a:bodyPr/>
          <a:lstStyle/>
          <a:p>
            <a:endParaRPr lang="hi-IN"/>
          </a:p>
        </p:txBody>
      </p:sp>
      <p:sp>
        <p:nvSpPr>
          <p:cNvPr id="4" name="Text Placeholder 3"/>
          <p:cNvSpPr>
            <a:spLocks noGrp="1"/>
          </p:cNvSpPr>
          <p:nvPr>
            <p:ph type="body" sz="half" idx="3"/>
          </p:nvPr>
        </p:nvSpPr>
        <p:spPr/>
        <p:txBody>
          <a:bodyPr/>
          <a:lstStyle/>
          <a:p>
            <a:endParaRPr lang="hi-IN"/>
          </a:p>
        </p:txBody>
      </p:sp>
      <p:pic>
        <p:nvPicPr>
          <p:cNvPr id="5" name="Picture 6">
            <a:extLst>
              <a:ext uri="{FF2B5EF4-FFF2-40B4-BE49-F238E27FC236}">
                <a16:creationId xmlns:a16="http://schemas.microsoft.com/office/drawing/2014/main" id="{AF282D3B-818B-7C43-8358-5E1E863A6AA2}"/>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4178300" y="1463040"/>
            <a:ext cx="3883439" cy="4175760"/>
          </a:xfrm>
        </p:spPr>
      </p:pic>
      <p:pic>
        <p:nvPicPr>
          <p:cNvPr id="9218" name="Picture 2"/>
          <p:cNvPicPr>
            <a:picLocks noGrp="1" noChangeAspect="1" noChangeArrowheads="1"/>
          </p:cNvPicPr>
          <p:nvPr>
            <p:ph sz="quarter" idx="2"/>
          </p:nvPr>
        </p:nvPicPr>
        <p:blipFill>
          <a:blip r:embed="rId4" cstate="print"/>
          <a:srcRect/>
          <a:stretch>
            <a:fillRect/>
          </a:stretch>
        </p:blipFill>
        <p:spPr bwMode="auto">
          <a:xfrm>
            <a:off x="457200" y="1752600"/>
            <a:ext cx="3521075" cy="3886200"/>
          </a:xfrm>
          <a:prstGeom prst="rect">
            <a:avLst/>
          </a:prstGeom>
          <a:noFill/>
          <a:ln w="9525">
            <a:noFill/>
            <a:miter lim="800000"/>
            <a:headEnd/>
            <a:tailEnd/>
          </a:ln>
          <a:effectLst/>
        </p:spPr>
      </p:pic>
    </p:spTree>
    <p:custDataLst>
      <p:tags r:id="rId1"/>
    </p:custDataLst>
  </p:cSld>
  <p:clrMapOvr>
    <a:masterClrMapping/>
  </p:clrMapOvr>
  <p:transition advTm="1327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900" decel="100000" fill="hold"/>
                                        <p:tgtEl>
                                          <p:spTgt spid="921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21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F3377-4529-EC41-BDF8-CCA89EF0FC3D}"/>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BA4A36D4-800A-F24C-A50D-B3A0590DFF48}"/>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099443DB-7988-2949-872E-228DA062E25C}"/>
              </a:ext>
            </a:extLst>
          </p:cNvPr>
          <p:cNvSpPr>
            <a:spLocks noGrp="1"/>
          </p:cNvSpPr>
          <p:nvPr>
            <p:ph type="body" sz="half" idx="3"/>
          </p:nvPr>
        </p:nvSpPr>
        <p:spPr/>
        <p:txBody>
          <a:bodyPr/>
          <a:lstStyle/>
          <a:p>
            <a:endParaRPr lang="en-US"/>
          </a:p>
        </p:txBody>
      </p:sp>
      <p:pic>
        <p:nvPicPr>
          <p:cNvPr id="7" name="Modern Science Class School Video.mp4">
            <a:hlinkClick r:id="" action="ppaction://media"/>
            <a:extLst>
              <a:ext uri="{FF2B5EF4-FFF2-40B4-BE49-F238E27FC236}">
                <a16:creationId xmlns:a16="http://schemas.microsoft.com/office/drawing/2014/main" id="{22034E16-AA54-3745-9366-827B2F4E471D}"/>
              </a:ext>
            </a:extLst>
          </p:cNvPr>
          <p:cNvPicPr>
            <a:picLocks noGrp="1" noChangeAspect="1"/>
          </p:cNvPicPr>
          <p:nvPr>
            <p:ph sz="quarter" idx="2"/>
            <a:videoFile r:link="rId2"/>
            <p:extLst>
              <p:ext uri="{DAA4B4D4-6D71-4841-9C94-3DE7FCFB9230}">
                <p14:media xmlns:p14="http://schemas.microsoft.com/office/powerpoint/2010/main" r:embed="rId1"/>
              </p:ext>
            </p:extLst>
          </p:nvPr>
        </p:nvPicPr>
        <p:blipFill>
          <a:blip r:embed="rId6"/>
          <a:stretch>
            <a:fillRect/>
          </a:stretch>
        </p:blipFill>
        <p:spPr>
          <a:xfrm>
            <a:off x="457200" y="1711840"/>
            <a:ext cx="3521075" cy="4114800"/>
          </a:xfrm>
        </p:spPr>
      </p:pic>
      <p:pic>
        <p:nvPicPr>
          <p:cNvPr id="8" name="Blue Clean Minimalist Online Education YouTube Video Ad.mp4">
            <a:hlinkClick r:id="" action="ppaction://media"/>
            <a:extLst>
              <a:ext uri="{FF2B5EF4-FFF2-40B4-BE49-F238E27FC236}">
                <a16:creationId xmlns:a16="http://schemas.microsoft.com/office/drawing/2014/main" id="{EFC3BC56-FC06-D94E-93D2-B52B3C2DE724}"/>
              </a:ext>
            </a:extLst>
          </p:cNvPr>
          <p:cNvPicPr>
            <a:picLocks noGrp="1" noChangeAspect="1"/>
          </p:cNvPicPr>
          <p:nvPr>
            <p:ph sz="quarter" idx="4"/>
            <a:videoFile r:link="rId4"/>
            <p:extLst>
              <p:ext uri="{DAA4B4D4-6D71-4841-9C94-3DE7FCFB9230}">
                <p14:media xmlns:p14="http://schemas.microsoft.com/office/powerpoint/2010/main" r:embed="rId3"/>
              </p:ext>
            </p:extLst>
          </p:nvPr>
        </p:nvPicPr>
        <p:blipFill>
          <a:blip r:embed="rId7"/>
          <a:stretch>
            <a:fillRect/>
          </a:stretch>
        </p:blipFill>
        <p:spPr>
          <a:xfrm>
            <a:off x="4178300" y="1615110"/>
            <a:ext cx="3521075" cy="4211530"/>
          </a:xfrm>
        </p:spPr>
      </p:pic>
    </p:spTree>
    <p:extLst>
      <p:ext uri="{BB962C8B-B14F-4D97-AF65-F5344CB8AC3E}">
        <p14:creationId xmlns:p14="http://schemas.microsoft.com/office/powerpoint/2010/main" val="1752490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1" fill="hold" display="0">
                  <p:stCondLst>
                    <p:cond delay="indefinite"/>
                  </p:stCondLst>
                </p:cTn>
                <p:tgtEl>
                  <p:spTgt spid="7"/>
                </p:tgtEl>
              </p:cMediaNode>
            </p:video>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7"/>
                                        </p:tgtEl>
                                      </p:cBhvr>
                                    </p:cmd>
                                  </p:childTnLst>
                                </p:cTn>
                              </p:par>
                            </p:childTnLst>
                          </p:cTn>
                        </p:par>
                      </p:childTnLst>
                    </p:cTn>
                  </p:par>
                </p:childTnLst>
              </p:cTn>
              <p:nextCondLst>
                <p:cond evt="onClick" delay="0">
                  <p:tgtEl>
                    <p:spTgt spid="7"/>
                  </p:tgtEl>
                </p:cond>
              </p:nextCondLst>
            </p:seq>
            <p:video>
              <p:cMediaNode>
                <p:cTn id="17" fill="hold" display="0">
                  <p:stCondLst>
                    <p:cond delay="indefinite"/>
                  </p:stCondLst>
                </p:cTn>
                <p:tgtEl>
                  <p:spTgt spid="8"/>
                </p:tgtEl>
              </p:cMediaNode>
            </p:video>
            <p:seq concurrent="1" nextAc="seek">
              <p:cTn id="18" restart="whenNotActive" fill="hold" evtFilter="cancelBubble" nodeType="interactiveSeq">
                <p:stCondLst>
                  <p:cond evt="onClick" delay="0">
                    <p:tgtEl>
                      <p:spTgt spid="8"/>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user\Downloads\wp4770521-saraswati-devi-wallpapers.jpg"/>
          <p:cNvPicPr>
            <a:picLocks noChangeAspect="1" noChangeArrowheads="1"/>
          </p:cNvPicPr>
          <p:nvPr/>
        </p:nvPicPr>
        <p:blipFill>
          <a:blip r:embed="rId3"/>
          <a:srcRect/>
          <a:stretch>
            <a:fillRect/>
          </a:stretch>
        </p:blipFill>
        <p:spPr bwMode="auto">
          <a:xfrm>
            <a:off x="0" y="-39189"/>
            <a:ext cx="5410200" cy="4405449"/>
          </a:xfrm>
          <a:prstGeom prst="rect">
            <a:avLst/>
          </a:prstGeom>
          <a:noFill/>
        </p:spPr>
      </p:pic>
      <p:sp>
        <p:nvSpPr>
          <p:cNvPr id="9" name="Rectangle 8"/>
          <p:cNvSpPr/>
          <p:nvPr/>
        </p:nvSpPr>
        <p:spPr>
          <a:xfrm rot="20062396">
            <a:off x="2293659" y="2380008"/>
            <a:ext cx="3940501" cy="4524315"/>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9600" b="1" u="sng" dirty="0">
                <a:ln w="11430"/>
                <a:effectLst>
                  <a:outerShdw blurRad="80000" dist="40000" dir="5040000" algn="tl">
                    <a:srgbClr val="000000">
                      <a:alpha val="30000"/>
                    </a:srgbClr>
                  </a:outerShdw>
                </a:effectLst>
                <a:latin typeface="Edwardian Script ITC" pitchFamily="66" charset="0"/>
              </a:rPr>
              <a:t>To be continued…..</a:t>
            </a:r>
            <a:endParaRPr lang="en-US" sz="9600" b="1" u="sng" cap="none" spc="0" dirty="0">
              <a:ln w="11430"/>
              <a:effectLst>
                <a:outerShdw blurRad="80000" dist="40000" dir="5040000" algn="tl">
                  <a:srgbClr val="000000">
                    <a:alpha val="30000"/>
                  </a:srgbClr>
                </a:outerShdw>
              </a:effectLst>
              <a:latin typeface="Edwardian Script ITC" pitchFamily="66" charset="0"/>
            </a:endParaRPr>
          </a:p>
        </p:txBody>
      </p:sp>
    </p:spTree>
    <p:custDataLst>
      <p:tags r:id="rId1"/>
    </p:custDataLst>
  </p:cSld>
  <p:clrMapOvr>
    <a:masterClrMapping/>
  </p:clrMapOvr>
  <p:transition advTm="144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edge">
                                      <p:cBhvr>
                                        <p:cTn id="7" dur="20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9"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0" fill="hold"/>
                                        <p:tgtEl>
                                          <p:spTgt spid="9"/>
                                        </p:tgtEl>
                                        <p:attrNameLst>
                                          <p:attrName>ppt_w</p:attrName>
                                        </p:attrNameLst>
                                      </p:cBhvr>
                                      <p:tavLst>
                                        <p:tav tm="0" fmla="#ppt_w*sin(2.5*pi*$)">
                                          <p:val>
                                            <p:fltVal val="0"/>
                                          </p:val>
                                        </p:tav>
                                        <p:tav tm="100000">
                                          <p:val>
                                            <p:fltVal val="1"/>
                                          </p:val>
                                        </p:tav>
                                      </p:tavLst>
                                    </p:anim>
                                    <p:anim calcmode="lin" valueType="num">
                                      <p:cBhvr>
                                        <p:cTn id="13" dur="5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4|1.3|1.2"/>
</p:tagLst>
</file>

<file path=ppt/tags/tag2.xml><?xml version="1.0" encoding="utf-8"?>
<p:tagLst xmlns:a="http://schemas.openxmlformats.org/drawingml/2006/main" xmlns:r="http://schemas.openxmlformats.org/officeDocument/2006/relationships" xmlns:p="http://schemas.openxmlformats.org/presentationml/2006/main">
  <p:tag name="TIMING" val="|1.4|1.3"/>
</p:tagLst>
</file>

<file path=ppt/tags/tag3.xml><?xml version="1.0" encoding="utf-8"?>
<p:tagLst xmlns:a="http://schemas.openxmlformats.org/drawingml/2006/main" xmlns:r="http://schemas.openxmlformats.org/officeDocument/2006/relationships" xmlns:p="http://schemas.openxmlformats.org/presentationml/2006/main">
  <p:tag name="TIMING" val="|2.6|2|1.5"/>
</p:tagLst>
</file>

<file path=ppt/tags/tag4.xml><?xml version="1.0" encoding="utf-8"?>
<p:tagLst xmlns:a="http://schemas.openxmlformats.org/drawingml/2006/main" xmlns:r="http://schemas.openxmlformats.org/officeDocument/2006/relationships" xmlns:p="http://schemas.openxmlformats.org/presentationml/2006/main">
  <p:tag name="TIMING" val="|0.8|1.7|2.2|2.6|4.4"/>
</p:tagLst>
</file>

<file path=ppt/tags/tag5.xml><?xml version="1.0" encoding="utf-8"?>
<p:tagLst xmlns:a="http://schemas.openxmlformats.org/drawingml/2006/main" xmlns:r="http://schemas.openxmlformats.org/officeDocument/2006/relationships" xmlns:p="http://schemas.openxmlformats.org/presentationml/2006/main">
  <p:tag name="TIMING" val="|1|1.4|2.4"/>
</p:tagLst>
</file>

<file path=ppt/tags/tag6.xml><?xml version="1.0" encoding="utf-8"?>
<p:tagLst xmlns:a="http://schemas.openxmlformats.org/drawingml/2006/main" xmlns:r="http://schemas.openxmlformats.org/officeDocument/2006/relationships" xmlns:p="http://schemas.openxmlformats.org/presentationml/2006/main">
  <p:tag name="TIMING" val="|2.3|1.5|2.8"/>
</p:tagLst>
</file>

<file path=ppt/tags/tag7.xml><?xml version="1.0" encoding="utf-8"?>
<p:tagLst xmlns:a="http://schemas.openxmlformats.org/drawingml/2006/main" xmlns:r="http://schemas.openxmlformats.org/officeDocument/2006/relationships" xmlns:p="http://schemas.openxmlformats.org/presentationml/2006/main">
  <p:tag name="TIMING" val="|2|1.8|4.3"/>
</p:tagLst>
</file>

<file path=ppt/tags/tag8.xml><?xml version="1.0" encoding="utf-8"?>
<p:tagLst xmlns:a="http://schemas.openxmlformats.org/drawingml/2006/main" xmlns:r="http://schemas.openxmlformats.org/officeDocument/2006/relationships" xmlns:p="http://schemas.openxmlformats.org/presentationml/2006/main">
  <p:tag name="TIMING" val="|1.4|1.4"/>
</p:tagLst>
</file>

<file path=ppt/tags/tag9.xml><?xml version="1.0" encoding="utf-8"?>
<p:tagLst xmlns:a="http://schemas.openxmlformats.org/drawingml/2006/main" xmlns:r="http://schemas.openxmlformats.org/officeDocument/2006/relationships" xmlns:p="http://schemas.openxmlformats.org/presentationml/2006/main">
  <p:tag name="TIMING" val="|10.3"/>
</p:tagLst>
</file>

<file path=ppt/tags/tag10.xml><?xml version="1.0" encoding="utf-8"?>
<p:tagLst xmlns:a="http://schemas.openxmlformats.org/drawingml/2006/main" xmlns:r="http://schemas.openxmlformats.org/officeDocument/2006/relationships" xmlns:p="http://schemas.openxmlformats.org/presentationml/2006/main">
  <p:tag name="TIMING" val="|2.7"/>
</p:tagLst>
</file>

<file path=ppt/tags/tag11.xml><?xml version="1.0" encoding="utf-8"?>
<p:tagLst xmlns:a="http://schemas.openxmlformats.org/drawingml/2006/main" xmlns:r="http://schemas.openxmlformats.org/officeDocument/2006/relationships" xmlns:p="http://schemas.openxmlformats.org/presentationml/2006/main">
  <p:tag name="TIMING" val="|8.2|2.7|2.1|0.9"/>
</p:tagLst>
</file>

<file path=ppt/tags/tag12.xml><?xml version="1.0" encoding="utf-8"?>
<p:tagLst xmlns:a="http://schemas.openxmlformats.org/drawingml/2006/main" xmlns:r="http://schemas.openxmlformats.org/officeDocument/2006/relationships" xmlns:p="http://schemas.openxmlformats.org/presentationml/2006/main">
  <p:tag name="TIMING" val="|11.3"/>
</p:tagLst>
</file>

<file path=ppt/tags/tag13.xml><?xml version="1.0" encoding="utf-8"?>
<p:tagLst xmlns:a="http://schemas.openxmlformats.org/drawingml/2006/main" xmlns:r="http://schemas.openxmlformats.org/officeDocument/2006/relationships" xmlns:p="http://schemas.openxmlformats.org/presentationml/2006/main">
  <p:tag name="TIMING" val="|1.2|4.1|4.7"/>
</p:tagLst>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243</TotalTime>
  <Words>256</Words>
  <Application>Microsoft Office PowerPoint</Application>
  <PresentationFormat>On-screen Show (4:3)</PresentationFormat>
  <Paragraphs>57</Paragraphs>
  <Slides>26</Slides>
  <Notes>0</Notes>
  <HiddenSlides>0</HiddenSlides>
  <MMClips>2</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Opulent</vt:lpstr>
      <vt:lpstr>SARASWATI PUBLIC SCHOOL KANCHANPUR, UNNAO</vt:lpstr>
      <vt:lpstr>PowerPoint Presentation</vt:lpstr>
      <vt:lpstr>PowerPoint Presentation</vt:lpstr>
      <vt:lpstr>PowerPoint Presentation</vt:lpstr>
      <vt:lpstr>Our Inspiration :- ।। श्री राम।। </vt:lpstr>
      <vt:lpstr>SARASWATI PUBLIC SCHOOL MANAGEMENT:- </vt:lpstr>
      <vt:lpstr>SHIV SHARAN  SINGH  (MANAGER)</vt:lpstr>
      <vt:lpstr>1.HI-TECH SMART CLASSES</vt:lpstr>
      <vt:lpstr>PowerPoint Presentation</vt:lpstr>
      <vt:lpstr>PowerPoint Presentation</vt:lpstr>
      <vt:lpstr>SCHOOL PRAYERS:-</vt:lpstr>
      <vt:lpstr>वंदना स्वीकार हो माँ, अर्चना के फूल ले लो। चल रहे है हम डगर में संग कोई भी नही है,  पर सदा विश्वास है माँ साथ मेरे तू ही तू हैं। </vt:lpstr>
      <vt:lpstr>PowerPoint Presentation</vt:lpstr>
      <vt:lpstr>PowerPoint Presentation</vt:lpstr>
      <vt:lpstr>PowerPoint Presentation</vt:lpstr>
      <vt:lpstr>School campus</vt:lpstr>
      <vt:lpstr>PowerPoint Presentation</vt:lpstr>
      <vt:lpstr>PowerPoint Presentation</vt:lpstr>
      <vt:lpstr>PowerPoint Presentation</vt:lpstr>
      <vt:lpstr>PowerPoint Presentation</vt:lpstr>
      <vt:lpstr>PowerPoint Presentation</vt:lpstr>
      <vt:lpstr>FAREWELL:-</vt:lpstr>
      <vt:lpstr>Teacher’s day:-</vt:lpstr>
      <vt:lpstr>Other events:-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SARASWATI PUBLIC SCHOOL KANCHANPUR, UNNAO</dc:title>
  <dc:creator>user</dc:creator>
  <cp:lastModifiedBy>Unknown User</cp:lastModifiedBy>
  <cp:revision>38</cp:revision>
  <dcterms:created xsi:type="dcterms:W3CDTF">2022-03-18T06:08:52Z</dcterms:created>
  <dcterms:modified xsi:type="dcterms:W3CDTF">2022-03-24T05:13:53Z</dcterms:modified>
</cp:coreProperties>
</file>