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96" r:id="rId2"/>
    <p:sldId id="2540" r:id="rId3"/>
    <p:sldId id="2565" r:id="rId4"/>
    <p:sldId id="2567" r:id="rId5"/>
    <p:sldId id="2560" r:id="rId6"/>
    <p:sldId id="259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AAB0"/>
    <a:srgbClr val="3B7579"/>
    <a:srgbClr val="AAD3D6"/>
    <a:srgbClr val="418287"/>
    <a:srgbClr val="DFE3E9"/>
    <a:srgbClr val="1F1F26"/>
    <a:srgbClr val="D6DBE2"/>
    <a:srgbClr val="CCD2DA"/>
    <a:srgbClr val="BBC3CD"/>
    <a:srgbClr val="D3D8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5280" autoAdjust="0"/>
  </p:normalViewPr>
  <p:slideViewPr>
    <p:cSldViewPr snapToGrid="0" snapToObjects="1" showGuides="1">
      <p:cViewPr>
        <p:scale>
          <a:sx n="75" d="100"/>
          <a:sy n="75" d="100"/>
        </p:scale>
        <p:origin x="1896" y="924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4414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5136"/>
    </p:cViewPr>
  </p:sorterViewPr>
  <p:notesViewPr>
    <p:cSldViewPr snapToGrid="0" snapToObjects="1">
      <p:cViewPr varScale="1">
        <p:scale>
          <a:sx n="60" d="100"/>
          <a:sy n="60" d="100"/>
        </p:scale>
        <p:origin x="3187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018837-64B5-4E20-83A5-89B993CB3C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C2A4FB-A56B-4413-A08B-0E9894B98B4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8B25D-8766-427E-8C9E-4845048D8DFC}" type="datetimeFigureOut">
              <a:rPr lang="en-US" smtClean="0"/>
              <a:t>5/22/2022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977F36-950D-4655-BC4A-F80BE1DBF7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C246FD-229D-4B04-9855-212AD8D784A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8A28B-0568-4092-BB1A-13C9B073E3A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5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F439B-391B-4B41-826A-951FCF412C34}" type="datetimeFigureOut">
              <a:rPr lang="en-US" smtClean="0"/>
              <a:t>5/22/2022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A0038-7055-434C-B6C4-B8C69565C60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86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288"/>
            <a:ext cx="12192000" cy="46185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B940F57-02B1-4B56-8BA7-24557BFCBB01}"/>
              </a:ext>
            </a:extLst>
          </p:cNvPr>
          <p:cNvSpPr/>
          <p:nvPr userDrawn="1"/>
        </p:nvSpPr>
        <p:spPr>
          <a:xfrm>
            <a:off x="0" y="4622800"/>
            <a:ext cx="12192000" cy="22309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5037721"/>
            <a:ext cx="9575801" cy="891250"/>
          </a:xfrm>
        </p:spPr>
        <p:txBody>
          <a:bodyPr anchor="t">
            <a:no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6125744"/>
            <a:ext cx="9575800" cy="338549"/>
          </a:xfrm>
        </p:spPr>
        <p:txBody>
          <a:bodyPr>
            <a:normAutofit/>
          </a:bodyPr>
          <a:lstStyle>
            <a:lvl1pPr marL="0" indent="0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2079137" y="4855144"/>
            <a:ext cx="0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39946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288"/>
            <a:ext cx="121920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2002421"/>
            <a:ext cx="7252505" cy="891250"/>
          </a:xfrm>
        </p:spPr>
        <p:txBody>
          <a:bodyPr anchor="t">
            <a:no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3090444"/>
            <a:ext cx="7252504" cy="338549"/>
          </a:xfrm>
        </p:spPr>
        <p:txBody>
          <a:bodyPr>
            <a:normAutofit/>
          </a:bodyPr>
          <a:lstStyle>
            <a:lvl1pPr marL="0" indent="0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WWW.WEBSITENAME.COM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918496" y="1819845"/>
            <a:ext cx="1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3604762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95899" y="4288"/>
            <a:ext cx="68961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CBA09E-664D-42AC-81A8-E6756A655750}"/>
              </a:ext>
            </a:extLst>
          </p:cNvPr>
          <p:cNvSpPr/>
          <p:nvPr userDrawn="1"/>
        </p:nvSpPr>
        <p:spPr>
          <a:xfrm>
            <a:off x="0" y="1539433"/>
            <a:ext cx="8866207" cy="53185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 title="Decorative"/>
          <p:cNvSpPr/>
          <p:nvPr userDrawn="1"/>
        </p:nvSpPr>
        <p:spPr>
          <a:xfrm>
            <a:off x="0" y="0"/>
            <a:ext cx="5295899" cy="6858000"/>
          </a:xfrm>
          <a:prstGeom prst="rect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690" y="2040520"/>
            <a:ext cx="4120444" cy="1818655"/>
          </a:xfrm>
        </p:spPr>
        <p:txBody>
          <a:bodyPr anchor="b">
            <a:noAutofit/>
          </a:bodyPr>
          <a:lstStyle>
            <a:lvl1pPr algn="l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690" y="4031658"/>
            <a:ext cx="4120443" cy="338549"/>
          </a:xfrm>
        </p:spPr>
        <p:txBody>
          <a:bodyPr>
            <a:normAutofit/>
          </a:bodyPr>
          <a:lstStyle>
            <a:lvl1pPr marL="0" indent="0" algn="l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1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893092" y="2764774"/>
            <a:ext cx="0" cy="2188806"/>
          </a:xfrm>
          <a:prstGeom prst="line">
            <a:avLst/>
          </a:prstGeom>
          <a:ln w="25400">
            <a:solidFill>
              <a:schemeClr val="bg1"/>
            </a:solidFill>
            <a:miter lim="400000"/>
          </a:ln>
        </p:spPr>
        <p:txBody>
          <a:bodyPr lIns="19050" tIns="19050" rIns="19050" bIns="19050" anchor="ctr"/>
          <a:lstStyle/>
          <a:p>
            <a:pPr algn="l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558850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2090" y="2905535"/>
            <a:ext cx="4120444" cy="891250"/>
          </a:xfrm>
        </p:spPr>
        <p:txBody>
          <a:bodyPr anchor="t">
            <a:noAutofit/>
          </a:bodyPr>
          <a:lstStyle>
            <a:lvl1pPr algn="ct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72090" y="3993558"/>
            <a:ext cx="4120443" cy="338549"/>
          </a:xfrm>
        </p:spPr>
        <p:txBody>
          <a:bodyPr>
            <a:normAutofit/>
          </a:bodyPr>
          <a:lstStyle>
            <a:lvl1pPr marL="0" indent="0" algn="ctr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WWW.WEBSITENAME.COM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5932310" y="2726675"/>
            <a:ext cx="1" cy="2188805"/>
          </a:xfrm>
          <a:prstGeom prst="line">
            <a:avLst/>
          </a:prstGeom>
          <a:ln w="25400">
            <a:solidFill>
              <a:schemeClr val="bg1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2" name="Rectangle 1" title="Decorative"/>
          <p:cNvSpPr/>
          <p:nvPr userDrawn="1"/>
        </p:nvSpPr>
        <p:spPr>
          <a:xfrm>
            <a:off x="3872089" y="860778"/>
            <a:ext cx="4120444" cy="5136445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658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5399" y="3107447"/>
            <a:ext cx="7252505" cy="891250"/>
          </a:xfrm>
        </p:spPr>
        <p:txBody>
          <a:bodyPr anchor="t">
            <a:noAutofit/>
          </a:bodyPr>
          <a:lstStyle>
            <a:lvl1pPr algn="ct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65400" y="4195470"/>
            <a:ext cx="7252504" cy="338549"/>
          </a:xfrm>
        </p:spPr>
        <p:txBody>
          <a:bodyPr>
            <a:normAutofit/>
          </a:bodyPr>
          <a:lstStyle>
            <a:lvl1pPr marL="0" indent="0" algn="ctr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924870"/>
            <a:ext cx="0" cy="2188805"/>
          </a:xfrm>
          <a:prstGeom prst="line">
            <a:avLst/>
          </a:prstGeom>
          <a:ln w="25400">
            <a:solidFill>
              <a:schemeClr val="bg1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7" name="Rectangle 6" title="Decorative"/>
          <p:cNvSpPr/>
          <p:nvPr userDrawn="1"/>
        </p:nvSpPr>
        <p:spPr>
          <a:xfrm>
            <a:off x="1238104" y="860778"/>
            <a:ext cx="9715792" cy="5136445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328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 with Imag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5399" y="3107447"/>
            <a:ext cx="7252505" cy="891250"/>
          </a:xfrm>
        </p:spPr>
        <p:txBody>
          <a:bodyPr anchor="t">
            <a:noAutofit/>
          </a:bodyPr>
          <a:lstStyle>
            <a:lvl1pPr algn="ct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65400" y="4195470"/>
            <a:ext cx="7252504" cy="338549"/>
          </a:xfrm>
        </p:spPr>
        <p:txBody>
          <a:bodyPr>
            <a:normAutofit/>
          </a:bodyPr>
          <a:lstStyle>
            <a:lvl1pPr marL="0" indent="0" algn="ctr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924870"/>
            <a:ext cx="0" cy="2188805"/>
          </a:xfrm>
          <a:prstGeom prst="line">
            <a:avLst/>
          </a:prstGeom>
          <a:ln w="25400">
            <a:solidFill>
              <a:schemeClr val="bg1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7" name="Rectangle 6" title="Decorative"/>
          <p:cNvSpPr/>
          <p:nvPr userDrawn="1"/>
        </p:nvSpPr>
        <p:spPr>
          <a:xfrm>
            <a:off x="1238104" y="860778"/>
            <a:ext cx="9715792" cy="5136445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760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with Ima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A99C074-A230-B944-8FEA-870A76765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5399" y="3107447"/>
            <a:ext cx="7252505" cy="891250"/>
          </a:xfrm>
        </p:spPr>
        <p:txBody>
          <a:bodyPr anchor="t">
            <a:noAutofit/>
          </a:bodyPr>
          <a:lstStyle>
            <a:lvl1pPr algn="ct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21857D-ECFA-4D4D-91DF-E365007915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65400" y="4195470"/>
            <a:ext cx="7252504" cy="338549"/>
          </a:xfrm>
        </p:spPr>
        <p:txBody>
          <a:bodyPr>
            <a:normAutofit/>
          </a:bodyPr>
          <a:lstStyle>
            <a:lvl1pPr marL="0" indent="0" algn="ctr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924870"/>
            <a:ext cx="0" cy="2188805"/>
          </a:xfrm>
          <a:prstGeom prst="line">
            <a:avLst/>
          </a:prstGeom>
          <a:ln w="25400">
            <a:solidFill>
              <a:schemeClr val="bg1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7" name="Rectangle 6" title="Decorative"/>
          <p:cNvSpPr/>
          <p:nvPr userDrawn="1"/>
        </p:nvSpPr>
        <p:spPr>
          <a:xfrm>
            <a:off x="1238104" y="860778"/>
            <a:ext cx="9715792" cy="5136445"/>
          </a:xfrm>
          <a:prstGeom prst="rect">
            <a:avLst/>
          </a:prstGeom>
          <a:noFill/>
          <a:ln w="76200">
            <a:solidFill>
              <a:schemeClr val="accent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89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ivider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E919B9B-5D3F-4FF0-A499-8925E9560B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3673179"/>
            <a:ext cx="6826342" cy="2188805"/>
          </a:xfrm>
        </p:spPr>
        <p:txBody>
          <a:bodyPr rIns="457200" anchor="ctr">
            <a:noAutofit/>
          </a:bodyPr>
          <a:lstStyle>
            <a:lvl1pPr algn="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12" title="Decorative">
            <a:extLst>
              <a:ext uri="{FF2B5EF4-FFF2-40B4-BE49-F238E27FC236}">
                <a16:creationId xmlns:a16="http://schemas.microsoft.com/office/drawing/2014/main" id="{89A80859-BDA6-44AA-A750-4E06108B9B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64542" y="3665204"/>
            <a:ext cx="4527458" cy="2196780"/>
          </a:xfrm>
          <a:solidFill>
            <a:schemeClr val="accent1"/>
          </a:solidFill>
        </p:spPr>
        <p:txBody>
          <a:bodyPr lIns="274320" tIns="182880" rIns="182880" bIns="182880" anchor="ctr">
            <a:normAutofit/>
          </a:bodyPr>
          <a:lstStyle>
            <a:lvl1pPr marL="0" indent="0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6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flipV="1">
            <a:off x="7664541" y="3673179"/>
            <a:ext cx="1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132737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lide Divider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E919B9B-5D3F-4FF0-A499-8925E9560B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3673179"/>
            <a:ext cx="6826342" cy="2188805"/>
          </a:xfrm>
        </p:spPr>
        <p:txBody>
          <a:bodyPr rIns="457200" anchor="ctr">
            <a:noAutofit/>
          </a:bodyPr>
          <a:lstStyle>
            <a:lvl1pPr algn="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12" title="Decorative">
            <a:extLst>
              <a:ext uri="{FF2B5EF4-FFF2-40B4-BE49-F238E27FC236}">
                <a16:creationId xmlns:a16="http://schemas.microsoft.com/office/drawing/2014/main" id="{89A80859-BDA6-44AA-A750-4E06108B9B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64542" y="3665204"/>
            <a:ext cx="4527458" cy="2196780"/>
          </a:xfrm>
          <a:solidFill>
            <a:schemeClr val="accent2"/>
          </a:solidFill>
        </p:spPr>
        <p:txBody>
          <a:bodyPr lIns="274320" tIns="182880" rIns="182880" bIns="182880" anchor="ctr">
            <a:normAutofit/>
          </a:bodyPr>
          <a:lstStyle>
            <a:lvl1pPr marL="0" indent="0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6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flipV="1">
            <a:off x="7664541" y="3673179"/>
            <a:ext cx="1" cy="2188805"/>
          </a:xfrm>
          <a:prstGeom prst="line">
            <a:avLst/>
          </a:prstGeom>
          <a:ln w="76200">
            <a:solidFill>
              <a:schemeClr val="accent2">
                <a:lumMod val="75000"/>
                <a:lumOff val="25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1420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Divider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Rectangle 1" title="Decorative"/>
          <p:cNvSpPr/>
          <p:nvPr userDrawn="1"/>
        </p:nvSpPr>
        <p:spPr>
          <a:xfrm>
            <a:off x="4769712" y="3138616"/>
            <a:ext cx="7422288" cy="3212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E919B9B-5D3F-4FF0-A499-8925E9560B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14413" y="4304207"/>
            <a:ext cx="6439156" cy="891250"/>
          </a:xfrm>
        </p:spPr>
        <p:txBody>
          <a:bodyPr anchor="t">
            <a:no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89A80859-BDA6-44AA-A750-4E06108B9B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4413" y="5505120"/>
            <a:ext cx="6439155" cy="338549"/>
          </a:xfrm>
        </p:spPr>
        <p:txBody>
          <a:bodyPr>
            <a:normAutofit/>
          </a:bodyPr>
          <a:lstStyle>
            <a:lvl1pPr marL="0" indent="0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6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208815" y="4226947"/>
            <a:ext cx="1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4235650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ivider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Rectangle 1" title="Decorative"/>
          <p:cNvSpPr/>
          <p:nvPr userDrawn="1"/>
        </p:nvSpPr>
        <p:spPr>
          <a:xfrm>
            <a:off x="0" y="4387695"/>
            <a:ext cx="12192000" cy="2196780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E919B9B-5D3F-4FF0-A499-8925E9560B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0821" y="4395670"/>
            <a:ext cx="6826342" cy="2188805"/>
          </a:xfrm>
        </p:spPr>
        <p:txBody>
          <a:bodyPr rIns="457200" anchor="ctr">
            <a:noAutofit/>
          </a:bodyPr>
          <a:lstStyle>
            <a:lvl1pPr algn="r"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89A80859-BDA6-44AA-A750-4E06108B9B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7164" y="4387695"/>
            <a:ext cx="4527458" cy="2196780"/>
          </a:xfrm>
          <a:noFill/>
        </p:spPr>
        <p:txBody>
          <a:bodyPr lIns="274320" tIns="182880" rIns="182880" bIns="182880" anchor="ctr">
            <a:normAutofit/>
          </a:bodyPr>
          <a:lstStyle>
            <a:lvl1pPr marL="0" indent="0">
              <a:buNone/>
              <a:defRPr sz="160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flipV="1">
            <a:off x="7337163" y="4742580"/>
            <a:ext cx="1" cy="1494984"/>
          </a:xfrm>
          <a:prstGeom prst="line">
            <a:avLst/>
          </a:prstGeom>
          <a:ln w="76200">
            <a:solidFill>
              <a:schemeClr val="bg1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9341788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AC775-D0E4-4AE8-B104-8AF0CC9954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6626" y="3727361"/>
            <a:ext cx="2275389" cy="1025525"/>
          </a:xfrm>
          <a:noFill/>
        </p:spPr>
        <p:txBody>
          <a:bodyPr vert="horz" lIns="0" tIns="45720" rIns="91440" bIns="0" rtlCol="0" anchor="b">
            <a:noAutofit/>
          </a:bodyPr>
          <a:lstStyle>
            <a:lvl1pPr>
              <a:defRPr lang="en-US" sz="5000" b="1">
                <a:solidFill>
                  <a:schemeClr val="tx2"/>
                </a:solidFill>
                <a:latin typeface="+mj-lt"/>
              </a:defRPr>
            </a:lvl1pPr>
          </a:lstStyle>
          <a:p>
            <a:pPr marL="0" lvl="0"/>
            <a:r>
              <a:rPr lang="en-US" dirty="0"/>
              <a:t>Agenda</a:t>
            </a:r>
          </a:p>
        </p:txBody>
      </p:sp>
      <p:sp>
        <p:nvSpPr>
          <p:cNvPr id="29" name="Picture Placeholder 28" title="Decorative">
            <a:extLst>
              <a:ext uri="{FF2B5EF4-FFF2-40B4-BE49-F238E27FC236}">
                <a16:creationId xmlns:a16="http://schemas.microsoft.com/office/drawing/2014/main" id="{AA648B5A-E380-4E42-882E-71EBF6838E2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634413" y="812800"/>
            <a:ext cx="3557587" cy="52324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A0A47E85-3BCA-460F-8AB1-52D89AC152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55313" y="879710"/>
            <a:ext cx="4294206" cy="75565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D357C748-EEC9-489A-BCC6-CA3A91E3F2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55313" y="1956155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4" name="Text Placeholder 30">
            <a:extLst>
              <a:ext uri="{FF2B5EF4-FFF2-40B4-BE49-F238E27FC236}">
                <a16:creationId xmlns:a16="http://schemas.microsoft.com/office/drawing/2014/main" id="{59136E3C-98E8-457D-ABD1-BA278DBB49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55313" y="3032600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5" name="Text Placeholder 30">
            <a:extLst>
              <a:ext uri="{FF2B5EF4-FFF2-40B4-BE49-F238E27FC236}">
                <a16:creationId xmlns:a16="http://schemas.microsoft.com/office/drawing/2014/main" id="{3F9938E0-7CFD-4C1C-88B0-388D25B8B1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55313" y="4109045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6" name="Text Placeholder 30">
            <a:extLst>
              <a:ext uri="{FF2B5EF4-FFF2-40B4-BE49-F238E27FC236}">
                <a16:creationId xmlns:a16="http://schemas.microsoft.com/office/drawing/2014/main" id="{D274E9A2-3272-442A-A247-A383255C45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55313" y="5185490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42" name="Shape 62" title="Decorative">
            <a:extLst>
              <a:ext uri="{FF2B5EF4-FFF2-40B4-BE49-F238E27FC236}">
                <a16:creationId xmlns:a16="http://schemas.microsoft.com/office/drawing/2014/main" id="{2683CBB0-468F-4DD2-853B-FBFFA91B662E}"/>
              </a:ext>
            </a:extLst>
          </p:cNvPr>
          <p:cNvSpPr/>
          <p:nvPr userDrawn="1"/>
        </p:nvSpPr>
        <p:spPr>
          <a:xfrm rot="16200000" flipV="1">
            <a:off x="1791782" y="3899540"/>
            <a:ext cx="0" cy="1930310"/>
          </a:xfrm>
          <a:prstGeom prst="line">
            <a:avLst/>
          </a:prstGeom>
          <a:ln w="76200">
            <a:solidFill>
              <a:schemeClr val="accent1"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226060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8" title="Decorative">
            <a:extLst>
              <a:ext uri="{FF2B5EF4-FFF2-40B4-BE49-F238E27FC236}">
                <a16:creationId xmlns:a16="http://schemas.microsoft.com/office/drawing/2014/main" id="{AA648B5A-E380-4E42-882E-71EBF6838E2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61244" y="2225040"/>
            <a:ext cx="4536079" cy="463296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A0A47E85-3BCA-460F-8AB1-52D89AC152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21031" y="2055335"/>
            <a:ext cx="4294206" cy="755650"/>
          </a:xfrm>
        </p:spPr>
        <p:txBody>
          <a:bodyPr anchor="ctr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D357C748-EEC9-489A-BCC6-CA3A91E3F2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21031" y="2782449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4" name="Text Placeholder 30">
            <a:extLst>
              <a:ext uri="{FF2B5EF4-FFF2-40B4-BE49-F238E27FC236}">
                <a16:creationId xmlns:a16="http://schemas.microsoft.com/office/drawing/2014/main" id="{59136E3C-98E8-457D-ABD1-BA278DBB49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21031" y="4352427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5" name="Text Placeholder 30">
            <a:extLst>
              <a:ext uri="{FF2B5EF4-FFF2-40B4-BE49-F238E27FC236}">
                <a16:creationId xmlns:a16="http://schemas.microsoft.com/office/drawing/2014/main" id="{3F9938E0-7CFD-4C1C-88B0-388D25B8B1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21031" y="3567438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6" name="Text Placeholder 30">
            <a:extLst>
              <a:ext uri="{FF2B5EF4-FFF2-40B4-BE49-F238E27FC236}">
                <a16:creationId xmlns:a16="http://schemas.microsoft.com/office/drawing/2014/main" id="{D274E9A2-3272-442A-A247-A383255C45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21031" y="5137415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" name="Rectangle 2" title="Decorative">
            <a:extLst>
              <a:ext uri="{FF2B5EF4-FFF2-40B4-BE49-F238E27FC236}">
                <a16:creationId xmlns:a16="http://schemas.microsoft.com/office/drawing/2014/main" id="{E2F3CED5-D6C7-4A0B-B731-FDB78F4E3341}"/>
              </a:ext>
            </a:extLst>
          </p:cNvPr>
          <p:cNvSpPr/>
          <p:nvPr userDrawn="1"/>
        </p:nvSpPr>
        <p:spPr>
          <a:xfrm>
            <a:off x="353385" y="0"/>
            <a:ext cx="4572513" cy="205930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Shape 62" title="Decorative">
            <a:extLst>
              <a:ext uri="{FF2B5EF4-FFF2-40B4-BE49-F238E27FC236}">
                <a16:creationId xmlns:a16="http://schemas.microsoft.com/office/drawing/2014/main" id="{2683CBB0-468F-4DD2-853B-FBFFA91B662E}"/>
              </a:ext>
            </a:extLst>
          </p:cNvPr>
          <p:cNvSpPr/>
          <p:nvPr userDrawn="1"/>
        </p:nvSpPr>
        <p:spPr>
          <a:xfrm rot="16200000" flipV="1">
            <a:off x="1560255" y="445140"/>
            <a:ext cx="0" cy="1930310"/>
          </a:xfrm>
          <a:prstGeom prst="line">
            <a:avLst/>
          </a:prstGeom>
          <a:ln w="76200">
            <a:solidFill>
              <a:schemeClr val="accent2">
                <a:lumMod val="75000"/>
                <a:lumOff val="25000"/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08AC775-D0E4-4AE8-B104-8AF0CC9954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100" y="192385"/>
            <a:ext cx="2275389" cy="1025525"/>
          </a:xfrm>
          <a:noFill/>
        </p:spPr>
        <p:txBody>
          <a:bodyPr vert="horz" lIns="0" tIns="45720" rIns="91440" bIns="0" rtlCol="0" anchor="b">
            <a:noAutofit/>
          </a:bodyPr>
          <a:lstStyle>
            <a:lvl1pPr>
              <a:defRPr lang="en-US" sz="5000" b="1">
                <a:solidFill>
                  <a:schemeClr val="bg1"/>
                </a:solidFill>
                <a:latin typeface="+mj-lt"/>
              </a:defRPr>
            </a:lvl1pPr>
          </a:lstStyle>
          <a:p>
            <a:pPr marL="0" lvl="0"/>
            <a:r>
              <a:rPr lang="en-US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5950430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8" title="Decorative">
            <a:extLst>
              <a:ext uri="{FF2B5EF4-FFF2-40B4-BE49-F238E27FC236}">
                <a16:creationId xmlns:a16="http://schemas.microsoft.com/office/drawing/2014/main" id="{AA648B5A-E380-4E42-882E-71EBF6838E2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64877" y="0"/>
            <a:ext cx="5927124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A0A47E85-3BCA-460F-8AB1-52D89AC152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1529" y="2348736"/>
            <a:ext cx="4294206" cy="755650"/>
          </a:xfrm>
        </p:spPr>
        <p:txBody>
          <a:bodyPr anchor="ctr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D357C748-EEC9-489A-BCC6-CA3A91E3F2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1529" y="3075850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4" name="Text Placeholder 30">
            <a:extLst>
              <a:ext uri="{FF2B5EF4-FFF2-40B4-BE49-F238E27FC236}">
                <a16:creationId xmlns:a16="http://schemas.microsoft.com/office/drawing/2014/main" id="{59136E3C-98E8-457D-ABD1-BA278DBB49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1529" y="4645828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5" name="Text Placeholder 30">
            <a:extLst>
              <a:ext uri="{FF2B5EF4-FFF2-40B4-BE49-F238E27FC236}">
                <a16:creationId xmlns:a16="http://schemas.microsoft.com/office/drawing/2014/main" id="{3F9938E0-7CFD-4C1C-88B0-388D25B8B1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1529" y="3860839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6" name="Text Placeholder 30">
            <a:extLst>
              <a:ext uri="{FF2B5EF4-FFF2-40B4-BE49-F238E27FC236}">
                <a16:creationId xmlns:a16="http://schemas.microsoft.com/office/drawing/2014/main" id="{D274E9A2-3272-442A-A247-A383255C45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71529" y="5430816"/>
            <a:ext cx="4294206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text styles</a:t>
            </a:r>
          </a:p>
        </p:txBody>
      </p:sp>
      <p:sp>
        <p:nvSpPr>
          <p:cNvPr id="3" name="Rectangle 2" title="Decorative">
            <a:extLst>
              <a:ext uri="{FF2B5EF4-FFF2-40B4-BE49-F238E27FC236}">
                <a16:creationId xmlns:a16="http://schemas.microsoft.com/office/drawing/2014/main" id="{E2F3CED5-D6C7-4A0B-B731-FDB78F4E3341}"/>
              </a:ext>
            </a:extLst>
          </p:cNvPr>
          <p:cNvSpPr/>
          <p:nvPr userDrawn="1"/>
        </p:nvSpPr>
        <p:spPr>
          <a:xfrm>
            <a:off x="353385" y="0"/>
            <a:ext cx="4572513" cy="20593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Shape 62" title="Decorative">
            <a:extLst>
              <a:ext uri="{FF2B5EF4-FFF2-40B4-BE49-F238E27FC236}">
                <a16:creationId xmlns:a16="http://schemas.microsoft.com/office/drawing/2014/main" id="{2683CBB0-468F-4DD2-853B-FBFFA91B662E}"/>
              </a:ext>
            </a:extLst>
          </p:cNvPr>
          <p:cNvSpPr/>
          <p:nvPr userDrawn="1"/>
        </p:nvSpPr>
        <p:spPr>
          <a:xfrm rot="16200000" flipV="1">
            <a:off x="1560255" y="445140"/>
            <a:ext cx="0" cy="1930310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08AC775-D0E4-4AE8-B104-8AF0CC9954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100" y="192385"/>
            <a:ext cx="2275389" cy="1025525"/>
          </a:xfrm>
          <a:noFill/>
        </p:spPr>
        <p:txBody>
          <a:bodyPr vert="horz" lIns="0" tIns="45720" rIns="91440" bIns="0" rtlCol="0" anchor="b">
            <a:noAutofit/>
          </a:bodyPr>
          <a:lstStyle>
            <a:lvl1pPr>
              <a:defRPr lang="en-US" sz="5000" b="1">
                <a:solidFill>
                  <a:schemeClr val="bg1"/>
                </a:solidFill>
                <a:latin typeface="+mj-lt"/>
              </a:defRPr>
            </a:lvl1pPr>
          </a:lstStyle>
          <a:p>
            <a:pPr marL="0" lvl="0"/>
            <a:r>
              <a:rPr lang="en-US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573412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8" title="Decorative">
            <a:extLst>
              <a:ext uri="{FF2B5EF4-FFF2-40B4-BE49-F238E27FC236}">
                <a16:creationId xmlns:a16="http://schemas.microsoft.com/office/drawing/2014/main" id="{AA648B5A-E380-4E42-882E-71EBF6838E2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4910666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" name="Rectangle 2" title="Decorative"/>
          <p:cNvSpPr/>
          <p:nvPr userDrawn="1"/>
        </p:nvSpPr>
        <p:spPr>
          <a:xfrm>
            <a:off x="4910667" y="0"/>
            <a:ext cx="117404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A0A47E85-3BCA-460F-8AB1-52D89AC152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5131" y="879710"/>
            <a:ext cx="4801847" cy="75565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text styles</a:t>
            </a:r>
          </a:p>
        </p:txBody>
      </p: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D357C748-EEC9-489A-BCC6-CA3A91E3F2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95131" y="1956155"/>
            <a:ext cx="4801847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text styles</a:t>
            </a:r>
          </a:p>
        </p:txBody>
      </p:sp>
      <p:sp>
        <p:nvSpPr>
          <p:cNvPr id="34" name="Text Placeholder 30">
            <a:extLst>
              <a:ext uri="{FF2B5EF4-FFF2-40B4-BE49-F238E27FC236}">
                <a16:creationId xmlns:a16="http://schemas.microsoft.com/office/drawing/2014/main" id="{59136E3C-98E8-457D-ABD1-BA278DBB49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5131" y="3032600"/>
            <a:ext cx="4801847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text styles</a:t>
            </a:r>
          </a:p>
        </p:txBody>
      </p:sp>
      <p:sp>
        <p:nvSpPr>
          <p:cNvPr id="35" name="Text Placeholder 30">
            <a:extLst>
              <a:ext uri="{FF2B5EF4-FFF2-40B4-BE49-F238E27FC236}">
                <a16:creationId xmlns:a16="http://schemas.microsoft.com/office/drawing/2014/main" id="{3F9938E0-7CFD-4C1C-88B0-388D25B8B1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95131" y="4109045"/>
            <a:ext cx="4801847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text styles</a:t>
            </a:r>
          </a:p>
        </p:txBody>
      </p:sp>
      <p:sp>
        <p:nvSpPr>
          <p:cNvPr id="36" name="Text Placeholder 30">
            <a:extLst>
              <a:ext uri="{FF2B5EF4-FFF2-40B4-BE49-F238E27FC236}">
                <a16:creationId xmlns:a16="http://schemas.microsoft.com/office/drawing/2014/main" id="{D274E9A2-3272-442A-A247-A383255C45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95131" y="5185490"/>
            <a:ext cx="4801847" cy="7556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text styles</a:t>
            </a:r>
          </a:p>
        </p:txBody>
      </p:sp>
      <p:sp>
        <p:nvSpPr>
          <p:cNvPr id="37" name="Text Placeholder 30">
            <a:extLst>
              <a:ext uri="{FF2B5EF4-FFF2-40B4-BE49-F238E27FC236}">
                <a16:creationId xmlns:a16="http://schemas.microsoft.com/office/drawing/2014/main" id="{2D435A30-7C8E-4847-B027-91CBFA1592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84074" y="879710"/>
            <a:ext cx="741082" cy="755650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6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8" name="Text Placeholder 30">
            <a:extLst>
              <a:ext uri="{FF2B5EF4-FFF2-40B4-BE49-F238E27FC236}">
                <a16:creationId xmlns:a16="http://schemas.microsoft.com/office/drawing/2014/main" id="{819BB324-34C6-4FF7-8780-D294AC6EC5A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84074" y="1956155"/>
            <a:ext cx="741082" cy="755650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6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9" name="Text Placeholder 30">
            <a:extLst>
              <a:ext uri="{FF2B5EF4-FFF2-40B4-BE49-F238E27FC236}">
                <a16:creationId xmlns:a16="http://schemas.microsoft.com/office/drawing/2014/main" id="{43B3C496-FB0A-4924-A341-696D17E2D9C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84074" y="3032600"/>
            <a:ext cx="741082" cy="755650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6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40" name="Text Placeholder 30">
            <a:extLst>
              <a:ext uri="{FF2B5EF4-FFF2-40B4-BE49-F238E27FC236}">
                <a16:creationId xmlns:a16="http://schemas.microsoft.com/office/drawing/2014/main" id="{FEACD5FF-800E-4BB0-82F3-2E0AEF1215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084074" y="4109045"/>
            <a:ext cx="741082" cy="755650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6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4</a:t>
            </a:r>
          </a:p>
        </p:txBody>
      </p:sp>
      <p:sp>
        <p:nvSpPr>
          <p:cNvPr id="41" name="Text Placeholder 30">
            <a:extLst>
              <a:ext uri="{FF2B5EF4-FFF2-40B4-BE49-F238E27FC236}">
                <a16:creationId xmlns:a16="http://schemas.microsoft.com/office/drawing/2014/main" id="{58B97284-E1BE-4DCD-9CC1-C441D1A8573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084074" y="5185490"/>
            <a:ext cx="741082" cy="755650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6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5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08AC775-D0E4-4AE8-B104-8AF0CC9954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6626" y="3727361"/>
            <a:ext cx="2275389" cy="1025525"/>
          </a:xfrm>
          <a:noFill/>
        </p:spPr>
        <p:txBody>
          <a:bodyPr vert="horz" lIns="0" tIns="45720" rIns="91440" bIns="0" rtlCol="0" anchor="b">
            <a:noAutofit/>
          </a:bodyPr>
          <a:lstStyle>
            <a:lvl1pPr>
              <a:defRPr lang="en-US" sz="5000" b="1">
                <a:solidFill>
                  <a:schemeClr val="tx2"/>
                </a:solidFill>
                <a:latin typeface="+mj-lt"/>
              </a:defRPr>
            </a:lvl1pPr>
          </a:lstStyle>
          <a:p>
            <a:pPr marL="0" lvl="0"/>
            <a:r>
              <a:rPr lang="en-US" noProof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42831458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354" y="2596916"/>
            <a:ext cx="4385841" cy="1325563"/>
          </a:xfrm>
        </p:spPr>
        <p:txBody>
          <a:bodyPr anchor="b"/>
          <a:lstStyle>
            <a:lvl1pPr algn="l"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1"/>
            <a:ext cx="6096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33D39E2-2188-4621-B115-A912A057E8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9353" y="4628132"/>
            <a:ext cx="4385841" cy="132556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9353" y="4165142"/>
            <a:ext cx="4385841" cy="382749"/>
          </a:xfrm>
        </p:spPr>
        <p:txBody>
          <a:bodyPr anchor="b">
            <a:normAutofit/>
          </a:bodyPr>
          <a:lstStyle>
            <a:lvl1pPr marL="0" indent="0" algn="l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hape 62" title="Decorative">
            <a:extLst>
              <a:ext uri="{FF2B5EF4-FFF2-40B4-BE49-F238E27FC236}">
                <a16:creationId xmlns:a16="http://schemas.microsoft.com/office/drawing/2014/main" id="{2683CBB0-468F-4DD2-853B-FBFFA91B662E}"/>
              </a:ext>
            </a:extLst>
          </p:cNvPr>
          <p:cNvSpPr/>
          <p:nvPr userDrawn="1"/>
        </p:nvSpPr>
        <p:spPr>
          <a:xfrm flipV="1">
            <a:off x="527427" y="1631760"/>
            <a:ext cx="0" cy="4321933"/>
          </a:xfrm>
          <a:prstGeom prst="line">
            <a:avLst/>
          </a:prstGeom>
          <a:ln w="76200">
            <a:solidFill>
              <a:schemeClr val="accent1"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  <p:sp>
        <p:nvSpPr>
          <p:cNvPr id="9" name="Picture Placeholder 5" title="Decorative">
            <a:extLst>
              <a:ext uri="{FF2B5EF4-FFF2-40B4-BE49-F238E27FC236}">
                <a16:creationId xmlns:a16="http://schemas.microsoft.com/office/drawing/2014/main" id="{EADDC907-00BA-437D-8631-DCDAA19616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9354" y="1631760"/>
            <a:ext cx="804759" cy="804759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934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2808079"/>
            <a:ext cx="6096000" cy="404992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465"/>
            <a:ext cx="5257801" cy="1325563"/>
          </a:xfrm>
        </p:spPr>
        <p:txBody>
          <a:bodyPr anchor="b">
            <a:normAutofit/>
          </a:bodyPr>
          <a:lstStyle>
            <a:lvl1pPr algn="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7825" y="2808079"/>
            <a:ext cx="4312353" cy="382749"/>
          </a:xfrm>
        </p:spPr>
        <p:txBody>
          <a:bodyPr vert="horz" lIns="0" tIns="45720" rIns="91440" bIns="45720" rtlCol="0" anchor="b">
            <a:normAutofit/>
          </a:bodyPr>
          <a:lstStyle>
            <a:lvl1pPr>
              <a:defRPr lang="en-US" sz="1600" b="1" dirty="0">
                <a:latin typeface="+mj-lt"/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add title here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87825" y="3212363"/>
            <a:ext cx="4312353" cy="2962659"/>
          </a:xfrm>
        </p:spPr>
        <p:txBody>
          <a:bodyPr lIns="0" tIns="72000">
            <a:normAutofit/>
          </a:bodyPr>
          <a:lstStyle>
            <a:lvl1pPr>
              <a:defRPr sz="1400">
                <a:latin typeface="+mn-lt"/>
              </a:defRPr>
            </a:lvl1pPr>
            <a:lvl2pPr>
              <a:defRPr sz="12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50">
                <a:latin typeface="+mn-lt"/>
              </a:defRPr>
            </a:lvl4pPr>
            <a:lvl5pPr>
              <a:defRPr sz="105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Shape 62" title="Decorative">
            <a:extLst>
              <a:ext uri="{FF2B5EF4-FFF2-40B4-BE49-F238E27FC236}">
                <a16:creationId xmlns:a16="http://schemas.microsoft.com/office/drawing/2014/main" id="{2683CBB0-468F-4DD2-853B-FBFFA91B662E}"/>
              </a:ext>
            </a:extLst>
          </p:cNvPr>
          <p:cNvSpPr/>
          <p:nvPr userDrawn="1"/>
        </p:nvSpPr>
        <p:spPr>
          <a:xfrm rot="16200000" flipV="1">
            <a:off x="5130846" y="1256529"/>
            <a:ext cx="0" cy="1930310"/>
          </a:xfrm>
          <a:prstGeom prst="line">
            <a:avLst/>
          </a:prstGeom>
          <a:ln w="76200">
            <a:solidFill>
              <a:schemeClr val="accent1"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41144141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E5DCEB-1CC8-4AEE-9DEC-6C62AD4FB42C}"/>
              </a:ext>
            </a:extLst>
          </p:cNvPr>
          <p:cNvSpPr/>
          <p:nvPr userDrawn="1"/>
        </p:nvSpPr>
        <p:spPr>
          <a:xfrm>
            <a:off x="0" y="3429000"/>
            <a:ext cx="6096001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6096000" cy="3429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7825" y="1190909"/>
            <a:ext cx="4554008" cy="1325563"/>
          </a:xfrm>
        </p:spPr>
        <p:txBody>
          <a:bodyPr lIns="0" anchor="b">
            <a:normAutofit/>
          </a:bodyPr>
          <a:lstStyle>
            <a:lvl1pPr algn="l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97253" y="2516138"/>
            <a:ext cx="4544580" cy="382749"/>
          </a:xfrm>
        </p:spPr>
        <p:txBody>
          <a:bodyPr vert="horz" lIns="0" tIns="45720" rIns="91440" bIns="45720" rtlCol="0" anchor="b">
            <a:normAutofit/>
          </a:bodyPr>
          <a:lstStyle>
            <a:lvl1pPr>
              <a:defRPr lang="en-US" sz="1600" b="1" dirty="0">
                <a:latin typeface="+mj-lt"/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add title here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97253" y="2920422"/>
            <a:ext cx="4544580" cy="3226378"/>
          </a:xfrm>
        </p:spPr>
        <p:txBody>
          <a:bodyPr lIns="0" tIns="72000"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3606800"/>
            <a:ext cx="4927601" cy="2540000"/>
          </a:xfrm>
        </p:spPr>
        <p:txBody>
          <a:bodyPr lIns="0" tIns="7200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603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0"/>
            <a:ext cx="37084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Rectangle 10" title="Decorative"/>
          <p:cNvSpPr/>
          <p:nvPr userDrawn="1"/>
        </p:nvSpPr>
        <p:spPr>
          <a:xfrm>
            <a:off x="3708400" y="0"/>
            <a:ext cx="4775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2921" y="936980"/>
            <a:ext cx="3686159" cy="1466055"/>
          </a:xfrm>
        </p:spPr>
        <p:txBody>
          <a:bodyPr lIns="0" anchor="t">
            <a:normAutofit/>
          </a:bodyPr>
          <a:lstStyle>
            <a:lvl1pPr algn="l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252988" y="2407322"/>
            <a:ext cx="3686025" cy="382749"/>
          </a:xfrm>
        </p:spPr>
        <p:txBody>
          <a:bodyPr lIns="0" anchor="b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52921" y="2811606"/>
            <a:ext cx="3686159" cy="3044825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483600" y="0"/>
            <a:ext cx="3708400" cy="68537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064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 title="Decorative">
            <a:extLst>
              <a:ext uri="{FF2B5EF4-FFF2-40B4-BE49-F238E27FC236}">
                <a16:creationId xmlns:a16="http://schemas.microsoft.com/office/drawing/2014/main" id="{60EEF041-4EFF-410A-AFB4-25A65B462B2D}"/>
              </a:ext>
            </a:extLst>
          </p:cNvPr>
          <p:cNvSpPr/>
          <p:nvPr userDrawn="1"/>
        </p:nvSpPr>
        <p:spPr>
          <a:xfrm>
            <a:off x="8181847" y="0"/>
            <a:ext cx="401015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 title="Decorative">
            <a:extLst>
              <a:ext uri="{FF2B5EF4-FFF2-40B4-BE49-F238E27FC236}">
                <a16:creationId xmlns:a16="http://schemas.microsoft.com/office/drawing/2014/main" id="{60EEF041-4EFF-410A-AFB4-25A65B462B2D}"/>
              </a:ext>
            </a:extLst>
          </p:cNvPr>
          <p:cNvSpPr/>
          <p:nvPr userDrawn="1"/>
        </p:nvSpPr>
        <p:spPr>
          <a:xfrm>
            <a:off x="4171694" y="0"/>
            <a:ext cx="401015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33757" y="1680547"/>
            <a:ext cx="3686025" cy="382749"/>
          </a:xfrm>
        </p:spPr>
        <p:txBody>
          <a:bodyPr lIns="0" anchor="b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75228" y="1680547"/>
            <a:ext cx="3658010" cy="382749"/>
          </a:xfrm>
        </p:spPr>
        <p:txBody>
          <a:bodyPr vert="horz" lIns="0" tIns="45720" rIns="91440" bIns="45720" rtlCol="0" anchor="b">
            <a:normAutofit/>
          </a:bodyPr>
          <a:lstStyle>
            <a:lvl1pPr marL="0" indent="0">
              <a:buNone/>
              <a:defRPr lang="en-US" sz="16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/>
            <a:r>
              <a:rPr lang="en-US" dirty="0"/>
              <a:t>Click to add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33454" y="2084831"/>
            <a:ext cx="3686159" cy="3044825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75228" y="2084831"/>
            <a:ext cx="3658010" cy="3044825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410" y="1670007"/>
            <a:ext cx="3686159" cy="1466055"/>
          </a:xfrm>
        </p:spPr>
        <p:txBody>
          <a:bodyPr lIns="0" anchor="t">
            <a:normAutofit/>
          </a:bodyPr>
          <a:lstStyle>
            <a:lvl1pPr algn="l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4906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 title="Decorative">
            <a:extLst>
              <a:ext uri="{FF2B5EF4-FFF2-40B4-BE49-F238E27FC236}">
                <a16:creationId xmlns:a16="http://schemas.microsoft.com/office/drawing/2014/main" id="{09156155-C47D-47A0-A08D-DCAC4D742D3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340889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itle 1" title="Decorative">
            <a:extLst>
              <a:ext uri="{FF2B5EF4-FFF2-40B4-BE49-F238E27FC236}">
                <a16:creationId xmlns:a16="http://schemas.microsoft.com/office/drawing/2014/main" id="{FC8F08DC-8736-4BFE-8B72-8DD4184DEBE1}"/>
              </a:ext>
            </a:extLst>
          </p:cNvPr>
          <p:cNvSpPr txBox="1">
            <a:spLocks/>
          </p:cNvSpPr>
          <p:nvPr userDrawn="1"/>
        </p:nvSpPr>
        <p:spPr>
          <a:xfrm>
            <a:off x="-1" y="3408891"/>
            <a:ext cx="12203575" cy="3449109"/>
          </a:xfrm>
          <a:prstGeom prst="rect">
            <a:avLst/>
          </a:prstGeom>
          <a:solidFill>
            <a:schemeClr val="accent1"/>
          </a:solidFill>
        </p:spPr>
        <p:txBody>
          <a:bodyPr vert="horz" lIns="0" tIns="45720" rIns="324000" bIns="45720" rtlCol="0" anchor="ctr">
            <a:normAutofit/>
          </a:bodyPr>
          <a:lstStyle>
            <a:lvl1pPr algn="r">
              <a:lnSpc>
                <a:spcPct val="90000"/>
              </a:lnSpc>
              <a:spcBef>
                <a:spcPct val="0"/>
              </a:spcBef>
              <a:buNone/>
              <a:defRPr sz="4000" b="1" i="0" spc="-150">
                <a:solidFill>
                  <a:schemeClr val="tx2"/>
                </a:solidFill>
                <a:latin typeface="Constantia" panose="02030602050306030303" pitchFamily="18" charset="0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68750" y="3666354"/>
            <a:ext cx="3448800" cy="382749"/>
          </a:xfrm>
        </p:spPr>
        <p:txBody>
          <a:bodyPr lIns="0" anchor="b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54055" y="3666354"/>
            <a:ext cx="3450265" cy="382749"/>
          </a:xfrm>
        </p:spPr>
        <p:txBody>
          <a:bodyPr vert="horz" lIns="0" tIns="45720" rIns="91440" bIns="45720" rtlCol="0" anchor="b">
            <a:normAutofit/>
          </a:bodyPr>
          <a:lstStyle>
            <a:lvl1pPr marL="0" indent="0">
              <a:buNone/>
              <a:defRPr lang="en-US" sz="16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/>
            <a:r>
              <a:rPr lang="en-US" dirty="0"/>
              <a:t>Click to add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568447" y="4070639"/>
            <a:ext cx="3448800" cy="2253961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54055" y="4070639"/>
            <a:ext cx="3450265" cy="2253961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49104"/>
            <a:ext cx="3136900" cy="2168682"/>
          </a:xfrm>
        </p:spPr>
        <p:txBody>
          <a:bodyPr lIns="0" anchor="ctr">
            <a:normAutofit/>
          </a:bodyPr>
          <a:lstStyle>
            <a:lvl1pPr algn="l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104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 title="Decorative">
            <a:extLst>
              <a:ext uri="{FF2B5EF4-FFF2-40B4-BE49-F238E27FC236}">
                <a16:creationId xmlns:a16="http://schemas.microsoft.com/office/drawing/2014/main" id="{FC8F08DC-8736-4BFE-8B72-8DD4184DEBE1}"/>
              </a:ext>
            </a:extLst>
          </p:cNvPr>
          <p:cNvSpPr txBox="1">
            <a:spLocks/>
          </p:cNvSpPr>
          <p:nvPr userDrawn="1"/>
        </p:nvSpPr>
        <p:spPr>
          <a:xfrm>
            <a:off x="-1" y="2360141"/>
            <a:ext cx="6096001" cy="4497859"/>
          </a:xfrm>
          <a:prstGeom prst="rect">
            <a:avLst/>
          </a:prstGeom>
          <a:solidFill>
            <a:schemeClr val="accent1"/>
          </a:solidFill>
        </p:spPr>
        <p:txBody>
          <a:bodyPr vert="horz" lIns="0" tIns="45720" rIns="324000" bIns="45720" rtlCol="0" anchor="ctr">
            <a:normAutofit/>
          </a:bodyPr>
          <a:lstStyle>
            <a:lvl1pPr algn="r">
              <a:lnSpc>
                <a:spcPct val="90000"/>
              </a:lnSpc>
              <a:spcBef>
                <a:spcPct val="0"/>
              </a:spcBef>
              <a:buNone/>
              <a:defRPr sz="4000" b="1" i="0" spc="-150">
                <a:solidFill>
                  <a:schemeClr val="tx2"/>
                </a:solidFill>
                <a:latin typeface="Constantia" panose="02030602050306030303" pitchFamily="18" charset="0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2" name="Title 1" title="Decorative">
            <a:extLst>
              <a:ext uri="{FF2B5EF4-FFF2-40B4-BE49-F238E27FC236}">
                <a16:creationId xmlns:a16="http://schemas.microsoft.com/office/drawing/2014/main" id="{FC8F08DC-8736-4BFE-8B72-8DD4184DEBE1}"/>
              </a:ext>
            </a:extLst>
          </p:cNvPr>
          <p:cNvSpPr txBox="1">
            <a:spLocks/>
          </p:cNvSpPr>
          <p:nvPr userDrawn="1"/>
        </p:nvSpPr>
        <p:spPr>
          <a:xfrm>
            <a:off x="6095999" y="2360141"/>
            <a:ext cx="6096001" cy="44978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vert="horz" lIns="0" tIns="45720" rIns="324000" bIns="45720" rtlCol="0" anchor="ctr">
            <a:normAutofit/>
          </a:bodyPr>
          <a:lstStyle>
            <a:lvl1pPr algn="r">
              <a:lnSpc>
                <a:spcPct val="90000"/>
              </a:lnSpc>
              <a:spcBef>
                <a:spcPct val="0"/>
              </a:spcBef>
              <a:buNone/>
              <a:defRPr sz="4000" b="1" i="0" spc="-150">
                <a:solidFill>
                  <a:schemeClr val="tx2"/>
                </a:solidFill>
                <a:latin typeface="Constantia" panose="02030602050306030303" pitchFamily="18" charset="0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7607" y="2962016"/>
            <a:ext cx="4340785" cy="382749"/>
          </a:xfrm>
        </p:spPr>
        <p:txBody>
          <a:bodyPr lIns="0" anchor="b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72685" y="2962016"/>
            <a:ext cx="4342629" cy="382749"/>
          </a:xfrm>
        </p:spPr>
        <p:txBody>
          <a:bodyPr vert="horz" lIns="0" tIns="45720" rIns="91440" bIns="45720" rtlCol="0" anchor="b">
            <a:normAutofit/>
          </a:bodyPr>
          <a:lstStyle>
            <a:lvl1pPr marL="0" indent="0">
              <a:buNone/>
              <a:defRPr lang="en-US" sz="16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/>
            <a:r>
              <a:rPr lang="en-US" dirty="0"/>
              <a:t>Click to add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7607" y="3366301"/>
            <a:ext cx="4340785" cy="2253961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72685" y="3366301"/>
            <a:ext cx="4342629" cy="2253961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215" y="358610"/>
            <a:ext cx="7135570" cy="822240"/>
          </a:xfrm>
        </p:spPr>
        <p:txBody>
          <a:bodyPr lIns="0" anchor="t">
            <a:normAutofit/>
          </a:bodyPr>
          <a:lstStyle>
            <a:lvl1pPr algn="ct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22583"/>
            <a:ext cx="0" cy="2188805"/>
          </a:xfrm>
          <a:prstGeom prst="line">
            <a:avLst/>
          </a:prstGeom>
          <a:ln w="76200">
            <a:solidFill>
              <a:schemeClr val="accent1">
                <a:lumMod val="40000"/>
                <a:lumOff val="6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7234858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 title="Decorative">
            <a:extLst>
              <a:ext uri="{FF2B5EF4-FFF2-40B4-BE49-F238E27FC236}">
                <a16:creationId xmlns:a16="http://schemas.microsoft.com/office/drawing/2014/main" id="{FC8F08DC-8736-4BFE-8B72-8DD4184DEBE1}"/>
              </a:ext>
            </a:extLst>
          </p:cNvPr>
          <p:cNvSpPr txBox="1">
            <a:spLocks/>
          </p:cNvSpPr>
          <p:nvPr userDrawn="1"/>
        </p:nvSpPr>
        <p:spPr>
          <a:xfrm>
            <a:off x="-1" y="2360141"/>
            <a:ext cx="6096001" cy="4497859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324000" bIns="45720" rtlCol="0" anchor="ctr">
            <a:normAutofit/>
          </a:bodyPr>
          <a:lstStyle>
            <a:lvl1pPr algn="r">
              <a:lnSpc>
                <a:spcPct val="90000"/>
              </a:lnSpc>
              <a:spcBef>
                <a:spcPct val="0"/>
              </a:spcBef>
              <a:buNone/>
              <a:defRPr sz="4000" b="1" i="0" spc="-150">
                <a:solidFill>
                  <a:schemeClr val="tx2"/>
                </a:solidFill>
                <a:latin typeface="Constantia" panose="02030602050306030303" pitchFamily="18" charset="0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2" name="Title 1" title="Decorative">
            <a:extLst>
              <a:ext uri="{FF2B5EF4-FFF2-40B4-BE49-F238E27FC236}">
                <a16:creationId xmlns:a16="http://schemas.microsoft.com/office/drawing/2014/main" id="{FC8F08DC-8736-4BFE-8B72-8DD4184DEBE1}"/>
              </a:ext>
            </a:extLst>
          </p:cNvPr>
          <p:cNvSpPr txBox="1">
            <a:spLocks/>
          </p:cNvSpPr>
          <p:nvPr userDrawn="1"/>
        </p:nvSpPr>
        <p:spPr>
          <a:xfrm>
            <a:off x="6095999" y="2360141"/>
            <a:ext cx="6096001" cy="4497859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</p:spPr>
        <p:txBody>
          <a:bodyPr vert="horz" lIns="0" tIns="45720" rIns="324000" bIns="45720" rtlCol="0" anchor="ctr">
            <a:normAutofit/>
          </a:bodyPr>
          <a:lstStyle>
            <a:lvl1pPr algn="r">
              <a:lnSpc>
                <a:spcPct val="90000"/>
              </a:lnSpc>
              <a:spcBef>
                <a:spcPct val="0"/>
              </a:spcBef>
              <a:buNone/>
              <a:defRPr sz="4000" b="1" i="0" spc="-150">
                <a:solidFill>
                  <a:schemeClr val="tx2"/>
                </a:solidFill>
                <a:latin typeface="Constantia" panose="02030602050306030303" pitchFamily="18" charset="0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7607" y="2962016"/>
            <a:ext cx="4340785" cy="382749"/>
          </a:xfrm>
        </p:spPr>
        <p:txBody>
          <a:bodyPr lIns="0" anchor="b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72685" y="2962016"/>
            <a:ext cx="4342629" cy="382749"/>
          </a:xfrm>
        </p:spPr>
        <p:txBody>
          <a:bodyPr vert="horz" lIns="0" tIns="45720" rIns="91440" bIns="45720" rtlCol="0" anchor="b">
            <a:normAutofit/>
          </a:bodyPr>
          <a:lstStyle>
            <a:lvl1pPr marL="0" indent="0">
              <a:buNone/>
              <a:defRPr lang="en-US" sz="16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marL="228600" lvl="0" indent="-228600"/>
            <a:r>
              <a:rPr lang="en-US" dirty="0"/>
              <a:t>Click to add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7607" y="3366301"/>
            <a:ext cx="4340785" cy="2253961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72685" y="3366301"/>
            <a:ext cx="4342629" cy="2253961"/>
          </a:xfrm>
        </p:spPr>
        <p:txBody>
          <a:bodyPr lIns="0" tIns="72000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100">
                <a:solidFill>
                  <a:schemeClr val="bg1"/>
                </a:solidFill>
              </a:defRPr>
            </a:lvl3pPr>
            <a:lvl4pPr>
              <a:defRPr sz="1050">
                <a:solidFill>
                  <a:schemeClr val="bg1"/>
                </a:solidFill>
              </a:defRPr>
            </a:lvl4pPr>
            <a:lvl5pP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215" y="358610"/>
            <a:ext cx="7135570" cy="822240"/>
          </a:xfrm>
        </p:spPr>
        <p:txBody>
          <a:bodyPr lIns="0" anchor="t">
            <a:normAutofit/>
          </a:bodyPr>
          <a:lstStyle>
            <a:lvl1pPr algn="ct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22583"/>
            <a:ext cx="0" cy="2188805"/>
          </a:xfrm>
          <a:prstGeom prst="line">
            <a:avLst/>
          </a:prstGeom>
          <a:ln w="76200">
            <a:solidFill>
              <a:schemeClr val="accent2">
                <a:lumMod val="50000"/>
                <a:lumOff val="5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18496472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948" y="1193765"/>
            <a:ext cx="4385841" cy="1325563"/>
          </a:xfrm>
        </p:spPr>
        <p:txBody>
          <a:bodyPr anchor="b">
            <a:normAutofit/>
          </a:bodyPr>
          <a:lstStyle>
            <a:lvl1pPr algn="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78814" y="2632337"/>
            <a:ext cx="4385841" cy="3357563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33D39E2-2188-4621-B115-A912A057E8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82016" y="1598619"/>
            <a:ext cx="4869806" cy="1896435"/>
          </a:xfr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82016" y="1194294"/>
            <a:ext cx="4869806" cy="382749"/>
          </a:xfrm>
        </p:spPr>
        <p:txBody>
          <a:bodyPr lIns="0" anchor="b">
            <a:noAutofit/>
          </a:bodyPr>
          <a:lstStyle>
            <a:lvl1pPr marL="0" indent="0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B2C5FA2F-DD81-4A72-AB26-A4C663724F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82018" y="4093464"/>
            <a:ext cx="4869806" cy="1896435"/>
          </a:xfr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2017" y="3689139"/>
            <a:ext cx="4832794" cy="382749"/>
          </a:xfrm>
        </p:spPr>
        <p:txBody>
          <a:bodyPr lIns="0" anchor="b">
            <a:noAutofit/>
          </a:bodyPr>
          <a:lstStyle>
            <a:lvl1pPr marL="0" indent="0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10" name="Shape 62" title="Decorative">
            <a:extLst>
              <a:ext uri="{FF2B5EF4-FFF2-40B4-BE49-F238E27FC236}">
                <a16:creationId xmlns:a16="http://schemas.microsoft.com/office/drawing/2014/main" id="{2683CBB0-468F-4DD2-853B-FBFFA91B662E}"/>
              </a:ext>
            </a:extLst>
          </p:cNvPr>
          <p:cNvSpPr/>
          <p:nvPr userDrawn="1"/>
        </p:nvSpPr>
        <p:spPr>
          <a:xfrm flipV="1">
            <a:off x="830507" y="1194294"/>
            <a:ext cx="0" cy="4795606"/>
          </a:xfrm>
          <a:prstGeom prst="line">
            <a:avLst/>
          </a:prstGeom>
          <a:ln w="76200">
            <a:solidFill>
              <a:schemeClr val="accent1"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39708105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928658" y="836271"/>
            <a:ext cx="4263342" cy="5185458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Text Placeholder 6" title="Decorative">
            <a:extLst>
              <a:ext uri="{FF2B5EF4-FFF2-40B4-BE49-F238E27FC236}">
                <a16:creationId xmlns:a16="http://schemas.microsoft.com/office/drawing/2014/main" id="{233D39E2-2188-4621-B115-A912A057E8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57597" y="836271"/>
            <a:ext cx="4262400" cy="5185458"/>
          </a:xfrm>
          <a:solidFill>
            <a:schemeClr val="accent1"/>
          </a:solidFill>
        </p:spPr>
        <p:txBody>
          <a:bodyPr lIns="252000" tIns="144000" rIns="14400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5033" y="1659770"/>
            <a:ext cx="2558005" cy="1325563"/>
          </a:xfrm>
        </p:spPr>
        <p:txBody>
          <a:bodyPr anchor="t"/>
          <a:lstStyle>
            <a:lvl1pPr algn="l">
              <a:defRPr>
                <a:latin typeface="+mj-lt"/>
              </a:defRPr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Add Title</a:t>
            </a:r>
          </a:p>
        </p:txBody>
      </p:sp>
      <p:sp>
        <p:nvSpPr>
          <p:cNvPr id="9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756506" y="1915220"/>
            <a:ext cx="0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32174074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 title="Decorative">
            <a:extLst>
              <a:ext uri="{FF2B5EF4-FFF2-40B4-BE49-F238E27FC236}">
                <a16:creationId xmlns:a16="http://schemas.microsoft.com/office/drawing/2014/main" id="{233D39E2-2188-4621-B115-A912A057E8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3206186"/>
            <a:ext cx="12192000" cy="3651813"/>
          </a:xfrm>
          <a:solidFill>
            <a:schemeClr val="accent2"/>
          </a:solidFill>
        </p:spPr>
        <p:txBody>
          <a:bodyPr lIns="5400000" tIns="216000" rIns="180000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8053" y="1775520"/>
            <a:ext cx="6435524" cy="1325563"/>
          </a:xfrm>
        </p:spPr>
        <p:txBody>
          <a:bodyPr anchor="b"/>
          <a:lstStyle>
            <a:lvl1pPr algn="l">
              <a:defRPr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71836" y="1"/>
            <a:ext cx="3523423" cy="320618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71836" y="3358587"/>
            <a:ext cx="3523423" cy="320618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2271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33D39E2-2188-4621-B115-A912A057E8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199" y="4586456"/>
            <a:ext cx="10349090" cy="1577281"/>
          </a:xfrm>
          <a:noFill/>
          <a:ln>
            <a:noFill/>
          </a:ln>
        </p:spPr>
        <p:txBody>
          <a:bodyPr lIns="0" tIns="216000" r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3717212"/>
            <a:ext cx="10349089" cy="854791"/>
          </a:xfrm>
        </p:spPr>
        <p:txBody>
          <a:bodyPr lIns="0" rIns="0" anchor="b"/>
          <a:lstStyle>
            <a:lvl1pPr algn="ctr">
              <a:defRPr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38200" y="836271"/>
            <a:ext cx="10349089" cy="251652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1282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title="Decorative">
            <a:extLst>
              <a:ext uri="{FF2B5EF4-FFF2-40B4-BE49-F238E27FC236}">
                <a16:creationId xmlns:a16="http://schemas.microsoft.com/office/drawing/2014/main" id="{9DF8596F-E730-47C4-86C3-F4A9B3F78268}"/>
              </a:ext>
            </a:extLst>
          </p:cNvPr>
          <p:cNvSpPr/>
          <p:nvPr userDrawn="1"/>
        </p:nvSpPr>
        <p:spPr>
          <a:xfrm>
            <a:off x="0" y="0"/>
            <a:ext cx="4745620" cy="3428990"/>
          </a:xfrm>
          <a:prstGeom prst="rect">
            <a:avLst/>
          </a:prstGeom>
          <a:solidFill>
            <a:schemeClr val="accent2"/>
          </a:solidFill>
        </p:spPr>
        <p:txBody>
          <a:bodyPr vert="horz" lIns="252000" tIns="144000" rIns="144000" bIns="45720" rtlCol="0">
            <a:noAutofit/>
          </a:bodyPr>
          <a:lstStyle/>
          <a:p>
            <a:pPr lv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US" sz="1400" b="0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45620" y="3428990"/>
            <a:ext cx="7446380" cy="3429009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659770"/>
            <a:ext cx="3085618" cy="1325563"/>
          </a:xfrm>
        </p:spPr>
        <p:txBody>
          <a:bodyPr lIns="0" anchor="t"/>
          <a:lstStyle>
            <a:lvl1pPr algn="l"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Add Title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2E0AB4DF-4264-4631-9A72-72B25F9BEED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59078" y="1197273"/>
            <a:ext cx="6121722" cy="382749"/>
          </a:xfrm>
        </p:spPr>
        <p:txBody>
          <a:bodyPr lIns="0" tIns="0" anchor="t">
            <a:normAutofit/>
          </a:bodyPr>
          <a:lstStyle>
            <a:lvl1pPr marL="0" indent="0">
              <a:buNone/>
              <a:defRPr sz="1600" b="1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E3F0CD0-D764-45BB-9798-E9046593B3A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59078" y="1588155"/>
            <a:ext cx="6121722" cy="1397178"/>
          </a:xfrm>
        </p:spPr>
        <p:txBody>
          <a:bodyPr lIns="0" tIns="0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0E3F0CD0-D764-45BB-9798-E9046593B3A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3737092"/>
            <a:ext cx="3085618" cy="2663707"/>
          </a:xfrm>
        </p:spPr>
        <p:txBody>
          <a:bodyPr lIns="0" tIns="0">
            <a:norm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63622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9B9B3BD2-24FF-4E30-B0DA-4DCD6E57D9F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F92C0C-7E68-45AE-8824-6858C68747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82502" y="4973519"/>
            <a:ext cx="7299618" cy="1440000"/>
          </a:xfrm>
          <a:solidFill>
            <a:schemeClr val="accent1"/>
          </a:solidFill>
        </p:spPr>
        <p:txBody>
          <a:bodyPr lIns="216000">
            <a:normAutofit/>
          </a:bodyPr>
          <a:lstStyle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36023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9B9B3BD2-24FF-4E30-B0DA-4DCD6E57D9F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0271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id="{89A80859-BDA6-44AA-A750-4E06108B9B2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87474" y="3665204"/>
            <a:ext cx="7304526" cy="2196780"/>
          </a:xfrm>
          <a:solidFill>
            <a:schemeClr val="accent1"/>
          </a:solidFill>
        </p:spPr>
        <p:txBody>
          <a:bodyPr lIns="274320" tIns="182880" rIns="182880" bIns="18288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spc="-150" dirty="0">
                <a:solidFill>
                  <a:schemeClr val="bg1"/>
                </a:solidFill>
                <a:latin typeface="+mj-lt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flipV="1">
            <a:off x="4887473" y="3665204"/>
            <a:ext cx="1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42597402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A80859-BDA6-44AA-A750-4E06108B9B2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87474" y="3665204"/>
            <a:ext cx="7304526" cy="2196780"/>
          </a:xfrm>
          <a:solidFill>
            <a:schemeClr val="accent2"/>
          </a:solidFill>
        </p:spPr>
        <p:txBody>
          <a:bodyPr lIns="274320" tIns="182880" rIns="182880" bIns="18288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spc="-150" dirty="0">
                <a:solidFill>
                  <a:schemeClr val="bg1"/>
                </a:solidFill>
                <a:latin typeface="+mj-lt"/>
                <a:ea typeface="+mj-ea"/>
                <a:cs typeface="Gill Sans" panose="020B0502020104020203" pitchFamily="34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flipV="1">
            <a:off x="4887473" y="3665204"/>
            <a:ext cx="1" cy="2188805"/>
          </a:xfrm>
          <a:prstGeom prst="line">
            <a:avLst/>
          </a:prstGeom>
          <a:ln w="76200">
            <a:solidFill>
              <a:schemeClr val="accent2">
                <a:lumMod val="75000"/>
                <a:lumOff val="25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29559417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5497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8DF09845-7890-4D10-A53B-2A4D05316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440" y="5688402"/>
            <a:ext cx="8717280" cy="823070"/>
          </a:xfrm>
          <a:noFill/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472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680013"/>
            <a:ext cx="12192000" cy="5497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9541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5497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8DF09845-7890-4D10-A53B-2A4D05316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440" y="5688402"/>
            <a:ext cx="8717280" cy="823070"/>
          </a:xfrm>
          <a:noFill/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3891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680013"/>
            <a:ext cx="12192000" cy="5497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582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4735870"/>
            <a:ext cx="12192000" cy="150043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7EBB9618-FC05-4C85-8241-A1EFCE812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96" y="5074550"/>
            <a:ext cx="8717280" cy="823070"/>
          </a:xfrm>
          <a:noFill/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6611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Rectangle 4" title="Decorative"/>
          <p:cNvSpPr/>
          <p:nvPr userDrawn="1"/>
        </p:nvSpPr>
        <p:spPr>
          <a:xfrm>
            <a:off x="0" y="4735870"/>
            <a:ext cx="12192000" cy="1500431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7EBB9618-FC05-4C85-8241-A1EFCE812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96" y="5074550"/>
            <a:ext cx="8717280" cy="823070"/>
          </a:xfrm>
          <a:noFill/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79706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8DE1C71F-8DD3-4FFB-B233-CF08AE5260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Rectangle 4" title="Decorative"/>
          <p:cNvSpPr/>
          <p:nvPr userDrawn="1"/>
        </p:nvSpPr>
        <p:spPr>
          <a:xfrm>
            <a:off x="0" y="4735870"/>
            <a:ext cx="12192000" cy="1500431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7EBB9618-FC05-4C85-8241-A1EFCE812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96" y="5074550"/>
            <a:ext cx="8717280" cy="823070"/>
          </a:xfrm>
          <a:noFill/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33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3413895" y="419827"/>
            <a:ext cx="7939904" cy="6018346"/>
            <a:chOff x="8585200" y="440266"/>
            <a:chExt cx="14753564" cy="11183013"/>
          </a:xfrm>
        </p:grpSpPr>
        <p:sp>
          <p:nvSpPr>
            <p:cNvPr id="5" name="Dikdörtgen" title="Decorative"/>
            <p:cNvSpPr/>
            <p:nvPr userDrawn="1"/>
          </p:nvSpPr>
          <p:spPr>
            <a:xfrm>
              <a:off x="8585200" y="440266"/>
              <a:ext cx="6156127" cy="9967848"/>
            </a:xfrm>
            <a:prstGeom prst="rect">
              <a:avLst/>
            </a:prstGeom>
            <a:solidFill>
              <a:srgbClr val="1F1F2A">
                <a:alpha val="13798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dirty="0"/>
            </a:p>
          </p:txBody>
        </p:sp>
        <p:sp>
          <p:nvSpPr>
            <p:cNvPr id="6" name="IMAGE PLACEHOLDER" title="Decorative"/>
            <p:cNvSpPr/>
            <p:nvPr userDrawn="1"/>
          </p:nvSpPr>
          <p:spPr>
            <a:xfrm>
              <a:off x="10168466" y="1092200"/>
              <a:ext cx="13170298" cy="1053107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 anchor="ctr"/>
            <a:lstStyle>
              <a:lvl1pPr>
                <a:defRPr b="0">
                  <a:solidFill>
                    <a:srgbClr val="F3F3F3"/>
                  </a:solidFill>
                  <a:latin typeface="Raleway"/>
                  <a:ea typeface="Raleway"/>
                  <a:cs typeface="Raleway"/>
                  <a:sym typeface="Raleway"/>
                </a:defRPr>
              </a:lvl1pPr>
            </a:lstStyle>
            <a:p>
              <a:endParaRPr dirty="0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710961-EE19-42C5-8B1B-B6C9862262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69027"/>
            <a:ext cx="2489200" cy="3124200"/>
          </a:xfrm>
        </p:spPr>
        <p:txBody>
          <a:bodyPr tIns="0" bIns="0" anchor="b">
            <a:noAutofit/>
          </a:bodyPr>
          <a:lstStyle>
            <a:lvl1pPr marL="0" indent="0" algn="r">
              <a:buNone/>
              <a:defRPr sz="30000">
                <a:solidFill>
                  <a:schemeClr val="accent2">
                    <a:lumMod val="75000"/>
                    <a:lumOff val="25000"/>
                    <a:alpha val="20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2A57E-453E-4CB0-8392-79C883452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575" y="4500560"/>
            <a:ext cx="6536692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Header</a:t>
            </a:r>
          </a:p>
        </p:txBody>
      </p:sp>
    </p:spTree>
    <p:extLst>
      <p:ext uri="{BB962C8B-B14F-4D97-AF65-F5344CB8AC3E}">
        <p14:creationId xmlns:p14="http://schemas.microsoft.com/office/powerpoint/2010/main" val="2948043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3413895" y="419827"/>
            <a:ext cx="7939904" cy="6018346"/>
            <a:chOff x="8585200" y="440266"/>
            <a:chExt cx="14753564" cy="11183013"/>
          </a:xfrm>
        </p:grpSpPr>
        <p:sp>
          <p:nvSpPr>
            <p:cNvPr id="5" name="Dikdörtgen" title="Decorative"/>
            <p:cNvSpPr/>
            <p:nvPr userDrawn="1"/>
          </p:nvSpPr>
          <p:spPr>
            <a:xfrm>
              <a:off x="8585200" y="440266"/>
              <a:ext cx="6156127" cy="9967848"/>
            </a:xfrm>
            <a:prstGeom prst="rect">
              <a:avLst/>
            </a:prstGeom>
            <a:solidFill>
              <a:srgbClr val="1F1F2A">
                <a:alpha val="13798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dirty="0"/>
            </a:p>
          </p:txBody>
        </p:sp>
        <p:sp>
          <p:nvSpPr>
            <p:cNvPr id="6" name="IMAGE PLACEHOLDER" title="Decorative"/>
            <p:cNvSpPr/>
            <p:nvPr userDrawn="1"/>
          </p:nvSpPr>
          <p:spPr>
            <a:xfrm>
              <a:off x="10168466" y="1092200"/>
              <a:ext cx="13170298" cy="1053107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 anchor="ctr"/>
            <a:lstStyle>
              <a:lvl1pPr>
                <a:defRPr b="0">
                  <a:solidFill>
                    <a:srgbClr val="F3F3F3"/>
                  </a:solidFill>
                  <a:latin typeface="Raleway"/>
                  <a:ea typeface="Raleway"/>
                  <a:cs typeface="Raleway"/>
                  <a:sym typeface="Raleway"/>
                </a:defRPr>
              </a:lvl1pPr>
            </a:lstStyle>
            <a:p>
              <a:endParaRPr dirty="0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710961-EE19-42C5-8B1B-B6C9862262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69027"/>
            <a:ext cx="2489200" cy="3124200"/>
          </a:xfrm>
        </p:spPr>
        <p:txBody>
          <a:bodyPr tIns="0" bIns="0" anchor="b">
            <a:noAutofit/>
          </a:bodyPr>
          <a:lstStyle>
            <a:lvl1pPr marL="0" indent="0" algn="r">
              <a:buNone/>
              <a:defRPr sz="30000">
                <a:solidFill>
                  <a:schemeClr val="accent1">
                    <a:lumMod val="60000"/>
                    <a:lumOff val="40000"/>
                    <a:alpha val="20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2A57E-453E-4CB0-8392-79C883452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575" y="4500560"/>
            <a:ext cx="6536692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Header</a:t>
            </a:r>
          </a:p>
        </p:txBody>
      </p:sp>
    </p:spTree>
    <p:extLst>
      <p:ext uri="{BB962C8B-B14F-4D97-AF65-F5344CB8AC3E}">
        <p14:creationId xmlns:p14="http://schemas.microsoft.com/office/powerpoint/2010/main" val="26495172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3413895" y="419827"/>
            <a:ext cx="7939904" cy="6018346"/>
            <a:chOff x="8585200" y="440266"/>
            <a:chExt cx="14753564" cy="11183013"/>
          </a:xfrm>
        </p:grpSpPr>
        <p:sp>
          <p:nvSpPr>
            <p:cNvPr id="5" name="Dikdörtgen" title="Decorative"/>
            <p:cNvSpPr/>
            <p:nvPr userDrawn="1"/>
          </p:nvSpPr>
          <p:spPr>
            <a:xfrm>
              <a:off x="8585200" y="440266"/>
              <a:ext cx="6156127" cy="9967848"/>
            </a:xfrm>
            <a:prstGeom prst="rect">
              <a:avLst/>
            </a:prstGeom>
            <a:solidFill>
              <a:srgbClr val="1F1F2A">
                <a:alpha val="13798"/>
              </a:srgb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dirty="0"/>
            </a:p>
          </p:txBody>
        </p:sp>
        <p:sp>
          <p:nvSpPr>
            <p:cNvPr id="6" name="IMAGE PLACEHOLDER" title="Decorative"/>
            <p:cNvSpPr/>
            <p:nvPr userDrawn="1"/>
          </p:nvSpPr>
          <p:spPr>
            <a:xfrm>
              <a:off x="10168466" y="1092200"/>
              <a:ext cx="13170298" cy="10531079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 anchor="ctr"/>
            <a:lstStyle>
              <a:lvl1pPr>
                <a:defRPr b="0">
                  <a:solidFill>
                    <a:srgbClr val="F3F3F3"/>
                  </a:solidFill>
                  <a:latin typeface="Raleway"/>
                  <a:ea typeface="Raleway"/>
                  <a:cs typeface="Raleway"/>
                  <a:sym typeface="Raleway"/>
                </a:defRPr>
              </a:lvl1pPr>
            </a:lstStyle>
            <a:p>
              <a:endParaRPr dirty="0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710961-EE19-42C5-8B1B-B6C9862262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69027"/>
            <a:ext cx="2489200" cy="3124200"/>
          </a:xfrm>
        </p:spPr>
        <p:txBody>
          <a:bodyPr tIns="0" bIns="0" anchor="b">
            <a:noAutofit/>
          </a:bodyPr>
          <a:lstStyle>
            <a:lvl1pPr marL="0" indent="0" algn="r">
              <a:buNone/>
              <a:defRPr sz="30000">
                <a:solidFill>
                  <a:schemeClr val="accent4">
                    <a:lumMod val="40000"/>
                    <a:lumOff val="60000"/>
                    <a:alpha val="20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2A57E-453E-4CB0-8392-79C883452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575" y="4500560"/>
            <a:ext cx="6536692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Header</a:t>
            </a:r>
          </a:p>
        </p:txBody>
      </p:sp>
    </p:spTree>
    <p:extLst>
      <p:ext uri="{BB962C8B-B14F-4D97-AF65-F5344CB8AC3E}">
        <p14:creationId xmlns:p14="http://schemas.microsoft.com/office/powerpoint/2010/main" val="36834422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 title="Decorative">
            <a:extLst>
              <a:ext uri="{FF2B5EF4-FFF2-40B4-BE49-F238E27FC236}">
                <a16:creationId xmlns:a16="http://schemas.microsoft.com/office/drawing/2014/main" id="{E0729B41-53A1-4BDC-BF75-A9E553C70D89}"/>
              </a:ext>
            </a:extLst>
          </p:cNvPr>
          <p:cNvSpPr/>
          <p:nvPr userDrawn="1"/>
        </p:nvSpPr>
        <p:spPr>
          <a:xfrm>
            <a:off x="0" y="1405466"/>
            <a:ext cx="12192000" cy="365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2A57E-453E-4CB0-8392-79C883452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906059"/>
            <a:ext cx="7882467" cy="1694180"/>
          </a:xfrm>
        </p:spPr>
        <p:txBody>
          <a:bodyPr lIns="0" anchor="t">
            <a:noAutofit/>
          </a:bodyPr>
          <a:lstStyle>
            <a:lvl1pPr>
              <a:defRPr sz="6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6E820AC0-D6D8-48F9-9D9F-A17400A404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30361" y="4554447"/>
            <a:ext cx="2489200" cy="3124198"/>
          </a:xfrm>
          <a:solidFill>
            <a:schemeClr val="accent2">
              <a:lumMod val="75000"/>
              <a:lumOff val="25000"/>
            </a:schemeClr>
          </a:solidFill>
        </p:spPr>
        <p:txBody>
          <a:bodyPr bIns="0" anchor="b">
            <a:noAutofit/>
          </a:bodyPr>
          <a:lstStyle>
            <a:lvl1pPr marL="0" indent="0" algn="ctr">
              <a:buNone/>
              <a:defRPr sz="25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552306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 title="Decorative">
            <a:extLst>
              <a:ext uri="{FF2B5EF4-FFF2-40B4-BE49-F238E27FC236}">
                <a16:creationId xmlns:a16="http://schemas.microsoft.com/office/drawing/2014/main" id="{E0729B41-53A1-4BDC-BF75-A9E553C70D89}"/>
              </a:ext>
            </a:extLst>
          </p:cNvPr>
          <p:cNvSpPr/>
          <p:nvPr userDrawn="1"/>
        </p:nvSpPr>
        <p:spPr>
          <a:xfrm>
            <a:off x="0" y="1405466"/>
            <a:ext cx="12192000" cy="365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2A57E-453E-4CB0-8392-79C883452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906059"/>
            <a:ext cx="7882467" cy="1694180"/>
          </a:xfrm>
        </p:spPr>
        <p:txBody>
          <a:bodyPr lIns="0" anchor="t">
            <a:noAutofit/>
          </a:bodyPr>
          <a:lstStyle>
            <a:lvl1pPr>
              <a:defRPr sz="6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6E820AC0-D6D8-48F9-9D9F-A17400A404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30361" y="4554447"/>
            <a:ext cx="2489200" cy="3124198"/>
          </a:xfrm>
          <a:solidFill>
            <a:schemeClr val="accent1">
              <a:lumMod val="60000"/>
              <a:lumOff val="40000"/>
            </a:schemeClr>
          </a:solidFill>
        </p:spPr>
        <p:txBody>
          <a:bodyPr bIns="0" anchor="b">
            <a:noAutofit/>
          </a:bodyPr>
          <a:lstStyle>
            <a:lvl1pPr marL="0" indent="0" algn="ctr">
              <a:buNone/>
              <a:defRPr sz="25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7176887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 title="Decorative">
            <a:extLst>
              <a:ext uri="{FF2B5EF4-FFF2-40B4-BE49-F238E27FC236}">
                <a16:creationId xmlns:a16="http://schemas.microsoft.com/office/drawing/2014/main" id="{E0729B41-53A1-4BDC-BF75-A9E553C70D89}"/>
              </a:ext>
            </a:extLst>
          </p:cNvPr>
          <p:cNvSpPr/>
          <p:nvPr userDrawn="1"/>
        </p:nvSpPr>
        <p:spPr>
          <a:xfrm>
            <a:off x="0" y="1405466"/>
            <a:ext cx="12192000" cy="365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2A57E-453E-4CB0-8392-79C883452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906059"/>
            <a:ext cx="7882467" cy="1694180"/>
          </a:xfrm>
        </p:spPr>
        <p:txBody>
          <a:bodyPr lIns="0" anchor="t">
            <a:noAutofit/>
          </a:bodyPr>
          <a:lstStyle>
            <a:lvl1pPr>
              <a:defRPr sz="6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6E820AC0-D6D8-48F9-9D9F-A17400A404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30361" y="4554447"/>
            <a:ext cx="2489200" cy="3124198"/>
          </a:xfrm>
          <a:solidFill>
            <a:schemeClr val="accent4">
              <a:lumMod val="40000"/>
              <a:lumOff val="60000"/>
            </a:schemeClr>
          </a:solidFill>
        </p:spPr>
        <p:txBody>
          <a:bodyPr bIns="0" anchor="b">
            <a:noAutofit/>
          </a:bodyPr>
          <a:lstStyle>
            <a:lvl1pPr marL="0" indent="0" algn="ctr">
              <a:buNone/>
              <a:defRPr sz="250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217497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497916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title="Decorative">
            <a:extLst>
              <a:ext uri="{FF2B5EF4-FFF2-40B4-BE49-F238E27FC236}">
                <a16:creationId xmlns:a16="http://schemas.microsoft.com/office/drawing/2014/main" id="{BC0DB138-926E-4EF2-BFC2-93D610E35703}"/>
              </a:ext>
            </a:extLst>
          </p:cNvPr>
          <p:cNvSpPr/>
          <p:nvPr userDrawn="1"/>
        </p:nvSpPr>
        <p:spPr>
          <a:xfrm>
            <a:off x="0" y="0"/>
            <a:ext cx="6057900" cy="6857995"/>
          </a:xfrm>
          <a:prstGeom prst="rect">
            <a:avLst/>
          </a:prstGeom>
          <a:solidFill>
            <a:schemeClr val="accent2"/>
          </a:solidFill>
        </p:spPr>
        <p:txBody>
          <a:bodyPr vert="horz" lIns="1296000" tIns="45720" rIns="432000" bIns="45720" rtlCol="0" anchor="ctr">
            <a:normAutofit/>
          </a:bodyPr>
          <a:lstStyle/>
          <a:p>
            <a:pPr lvl="0" indent="0">
              <a:lnSpc>
                <a:spcPct val="100000"/>
              </a:lnSpc>
              <a:spcBef>
                <a:spcPts val="1000"/>
              </a:spcBef>
              <a:buFontTx/>
              <a:buNone/>
            </a:pPr>
            <a:endParaRPr lang="en-US" sz="1400" b="0" i="0" spc="0" noProof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85C547-771F-4BD4-ADA8-B270DC50BD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718323" y="1074809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5726DA1D-D34F-4505-9722-98586A88D8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718323" y="2365537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DA05F0E8-C4BA-4839-9D3B-C830E739802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718323" y="3656265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3BDE5625-360A-435B-8812-2FFD30C937B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18323" y="4946994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Picture Placeholder 5" title="Decorative">
            <a:extLst>
              <a:ext uri="{FF2B5EF4-FFF2-40B4-BE49-F238E27FC236}">
                <a16:creationId xmlns:a16="http://schemas.microsoft.com/office/drawing/2014/main" id="{EADDC907-00BA-437D-8631-DCDAA19616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49917" y="1002146"/>
            <a:ext cx="885235" cy="885235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1" name="Picture Placeholder 5" title="Decorative">
            <a:extLst>
              <a:ext uri="{FF2B5EF4-FFF2-40B4-BE49-F238E27FC236}">
                <a16:creationId xmlns:a16="http://schemas.microsoft.com/office/drawing/2014/main" id="{44A0EDB5-B80A-4225-9741-99690ADBCE8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49917" y="2291505"/>
            <a:ext cx="885235" cy="885235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2" name="Picture Placeholder 5" title="Decorative">
            <a:extLst>
              <a:ext uri="{FF2B5EF4-FFF2-40B4-BE49-F238E27FC236}">
                <a16:creationId xmlns:a16="http://schemas.microsoft.com/office/drawing/2014/main" id="{E5C18081-A6EE-421D-96AC-0A7FA46F744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9917" y="3580864"/>
            <a:ext cx="885235" cy="885235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5" title="Decorative">
            <a:extLst>
              <a:ext uri="{FF2B5EF4-FFF2-40B4-BE49-F238E27FC236}">
                <a16:creationId xmlns:a16="http://schemas.microsoft.com/office/drawing/2014/main" id="{1D21CB0A-3210-4B51-85A0-5111AEBA214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49917" y="4870223"/>
            <a:ext cx="885235" cy="885235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B2C2DA-ADF3-D44B-8824-9B44E01F74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057" y="1100290"/>
            <a:ext cx="4008437" cy="1395208"/>
          </a:xfrm>
        </p:spPr>
        <p:txBody>
          <a:bodyPr lIns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Add Slide Title Here</a:t>
            </a:r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6CAA743B-32D9-CE44-9E46-D38DB57EFA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1058" y="2561159"/>
            <a:ext cx="4008437" cy="602887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bg1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A4E9B315-244E-41A8-B655-63FCC22CCF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3498661"/>
            <a:ext cx="4008438" cy="2560899"/>
          </a:xfr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7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918496" y="2124643"/>
            <a:ext cx="0" cy="2188806"/>
          </a:xfrm>
          <a:prstGeom prst="line">
            <a:avLst/>
          </a:prstGeom>
          <a:ln w="76200">
            <a:solidFill>
              <a:schemeClr val="accent2">
                <a:lumMod val="50000"/>
                <a:lumOff val="5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4264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382" userDrawn="1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85C547-771F-4BD4-ADA8-B270DC50BD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718323" y="1058980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5726DA1D-D34F-4505-9722-98586A88D8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718323" y="2365537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DA05F0E8-C4BA-4839-9D3B-C830E739802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718323" y="3656265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3BDE5625-360A-435B-8812-2FFD30C937B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18323" y="4946994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5B2C2DA-ADF3-D44B-8824-9B44E01F74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057" y="1100290"/>
            <a:ext cx="4008437" cy="1395208"/>
          </a:xfrm>
        </p:spPr>
        <p:txBody>
          <a:bodyPr lIns="0" anchor="b"/>
          <a:lstStyle>
            <a:lvl1pPr>
              <a:defRPr b="1"/>
            </a:lvl1pPr>
          </a:lstStyle>
          <a:p>
            <a:r>
              <a:rPr lang="en-US" noProof="0"/>
              <a:t>Click to Add Slide Title Here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6CAA743B-32D9-CE44-9E46-D38DB57EFA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1058" y="2561159"/>
            <a:ext cx="4008437" cy="602887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A4E9B315-244E-41A8-B655-63FCC22CCF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3498661"/>
            <a:ext cx="4008438" cy="2560899"/>
          </a:xfr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918496" y="2124643"/>
            <a:ext cx="0" cy="2188806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E5B409A-28A1-4F13-9C1C-E15291930DF1}"/>
              </a:ext>
            </a:extLst>
          </p:cNvPr>
          <p:cNvSpPr/>
          <p:nvPr userDrawn="1"/>
        </p:nvSpPr>
        <p:spPr>
          <a:xfrm>
            <a:off x="6721671" y="1047456"/>
            <a:ext cx="754743" cy="7547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0A9508C-D302-4643-AFFA-37BE20A4CF91}"/>
              </a:ext>
            </a:extLst>
          </p:cNvPr>
          <p:cNvSpPr/>
          <p:nvPr userDrawn="1"/>
        </p:nvSpPr>
        <p:spPr>
          <a:xfrm>
            <a:off x="6721671" y="2342488"/>
            <a:ext cx="754743" cy="7547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C430BF1-F654-4C13-9094-97AE78B80696}"/>
              </a:ext>
            </a:extLst>
          </p:cNvPr>
          <p:cNvSpPr/>
          <p:nvPr userDrawn="1"/>
        </p:nvSpPr>
        <p:spPr>
          <a:xfrm>
            <a:off x="6721671" y="3644740"/>
            <a:ext cx="754743" cy="7547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4F3E6A2-CCB8-4870-9797-40002216D2B3}"/>
              </a:ext>
            </a:extLst>
          </p:cNvPr>
          <p:cNvSpPr/>
          <p:nvPr userDrawn="1"/>
        </p:nvSpPr>
        <p:spPr>
          <a:xfrm>
            <a:off x="6721671" y="4935469"/>
            <a:ext cx="754743" cy="7547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3725AD6-E3CC-4FAC-94F3-1F4CB56D222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874411" y="1200196"/>
            <a:ext cx="449262" cy="4492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3">
            <a:extLst>
              <a:ext uri="{FF2B5EF4-FFF2-40B4-BE49-F238E27FC236}">
                <a16:creationId xmlns:a16="http://schemas.microsoft.com/office/drawing/2014/main" id="{C80D4B49-1275-4A83-A987-EC233FB6CC3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874411" y="2506752"/>
            <a:ext cx="449262" cy="4492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7B475AE2-C1A9-4191-A31B-5D6893397E2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874411" y="3797479"/>
            <a:ext cx="449262" cy="4492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3">
            <a:extLst>
              <a:ext uri="{FF2B5EF4-FFF2-40B4-BE49-F238E27FC236}">
                <a16:creationId xmlns:a16="http://schemas.microsoft.com/office/drawing/2014/main" id="{C29F28E2-C28B-447C-818F-8676A82EEAA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874411" y="5088208"/>
            <a:ext cx="449262" cy="4492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192251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63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title="Decorative">
            <a:extLst>
              <a:ext uri="{FF2B5EF4-FFF2-40B4-BE49-F238E27FC236}">
                <a16:creationId xmlns:a16="http://schemas.microsoft.com/office/drawing/2014/main" id="{BC0DB138-926E-4EF2-BFC2-93D610E35703}"/>
              </a:ext>
            </a:extLst>
          </p:cNvPr>
          <p:cNvSpPr/>
          <p:nvPr userDrawn="1"/>
        </p:nvSpPr>
        <p:spPr>
          <a:xfrm>
            <a:off x="0" y="3721472"/>
            <a:ext cx="12192000" cy="3136523"/>
          </a:xfrm>
          <a:prstGeom prst="rect">
            <a:avLst/>
          </a:prstGeom>
          <a:solidFill>
            <a:schemeClr val="accent2"/>
          </a:solidFill>
        </p:spPr>
        <p:txBody>
          <a:bodyPr vert="horz" lIns="1296000" tIns="45720" rIns="432000" bIns="45720" rtlCol="0" anchor="ctr">
            <a:normAutofit/>
          </a:bodyPr>
          <a:lstStyle/>
          <a:p>
            <a:pPr lvl="0" indent="0">
              <a:lnSpc>
                <a:spcPct val="100000"/>
              </a:lnSpc>
              <a:spcBef>
                <a:spcPts val="1000"/>
              </a:spcBef>
              <a:buFontTx/>
              <a:buNone/>
            </a:pPr>
            <a:endParaRPr lang="en-US" sz="1400" b="0" i="0" spc="0" noProof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5B2C2DA-ADF3-D44B-8824-9B44E01F74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8543" y="358610"/>
            <a:ext cx="10854914" cy="804759"/>
          </a:xfrm>
        </p:spPr>
        <p:txBody>
          <a:bodyPr lIns="0" anchor="b">
            <a:normAutofit/>
          </a:bodyPr>
          <a:lstStyle>
            <a:lvl1pPr algn="ctr">
              <a:defRPr sz="4000" b="1"/>
            </a:lvl1pPr>
          </a:lstStyle>
          <a:p>
            <a:r>
              <a:rPr lang="en-US" noProof="0"/>
              <a:t>Click to Add Slide Title Here</a:t>
            </a:r>
          </a:p>
        </p:txBody>
      </p:sp>
      <p:sp>
        <p:nvSpPr>
          <p:cNvPr id="6" name="Picture Placeholder 5" title="Decorative">
            <a:extLst>
              <a:ext uri="{FF2B5EF4-FFF2-40B4-BE49-F238E27FC236}">
                <a16:creationId xmlns:a16="http://schemas.microsoft.com/office/drawing/2014/main" id="{8C7AA169-6546-4620-BD7B-7B36553C28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78803" y="2592710"/>
            <a:ext cx="973759" cy="973759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5" title="Decorative">
            <a:extLst>
              <a:ext uri="{FF2B5EF4-FFF2-40B4-BE49-F238E27FC236}">
                <a16:creationId xmlns:a16="http://schemas.microsoft.com/office/drawing/2014/main" id="{CE9C16DA-A24B-4516-BCC8-C747730478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26108" y="2592710"/>
            <a:ext cx="973759" cy="973759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5" title="Decorative">
            <a:extLst>
              <a:ext uri="{FF2B5EF4-FFF2-40B4-BE49-F238E27FC236}">
                <a16:creationId xmlns:a16="http://schemas.microsoft.com/office/drawing/2014/main" id="{A498122E-BB6F-4765-B85E-6410B9CE17A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3413" y="2592710"/>
            <a:ext cx="973759" cy="973759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Picture Placeholder 5" title="Decorative">
            <a:extLst>
              <a:ext uri="{FF2B5EF4-FFF2-40B4-BE49-F238E27FC236}">
                <a16:creationId xmlns:a16="http://schemas.microsoft.com/office/drawing/2014/main" id="{D19B2F25-5E98-4166-8476-BE599D16121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920718" y="2592710"/>
            <a:ext cx="973759" cy="973759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85C547-771F-4BD4-ADA8-B270DC50BD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780" y="3920809"/>
            <a:ext cx="2469806" cy="73169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5726DA1D-D34F-4505-9722-98586A88D8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76825" y="3923752"/>
            <a:ext cx="2469806" cy="73169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DA05F0E8-C4BA-4839-9D3B-C830E739802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22870" y="3920809"/>
            <a:ext cx="2469806" cy="73169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3BDE5625-360A-435B-8812-2FFD30C937B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168916" y="3916626"/>
            <a:ext cx="2469806" cy="73169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A4E9B315-244E-41A8-B655-63FCC22CCF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8544" y="1489701"/>
            <a:ext cx="10854914" cy="541483"/>
          </a:xfrm>
        </p:spPr>
        <p:txBody>
          <a:bodyPr l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1400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22583"/>
            <a:ext cx="0" cy="2188805"/>
          </a:xfrm>
          <a:prstGeom prst="line">
            <a:avLst/>
          </a:prstGeom>
          <a:ln w="76200">
            <a:solidFill>
              <a:schemeClr val="accent2">
                <a:lumMod val="75000"/>
                <a:lumOff val="25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</p:spTree>
    <p:extLst>
      <p:ext uri="{BB962C8B-B14F-4D97-AF65-F5344CB8AC3E}">
        <p14:creationId xmlns:p14="http://schemas.microsoft.com/office/powerpoint/2010/main" val="6384102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64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85C547-771F-4BD4-ADA8-B270DC50BD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780" y="4601529"/>
            <a:ext cx="2469806" cy="156215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5726DA1D-D34F-4505-9722-98586A88D8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76825" y="4604472"/>
            <a:ext cx="2469806" cy="156215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DA05F0E8-C4BA-4839-9D3B-C830E739802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22870" y="4601529"/>
            <a:ext cx="2469806" cy="156215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3BDE5625-360A-435B-8812-2FFD30C937B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168916" y="4597346"/>
            <a:ext cx="2469806" cy="1562154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5B2C2DA-ADF3-D44B-8824-9B44E01F74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8543" y="358610"/>
            <a:ext cx="10854914" cy="804759"/>
          </a:xfrm>
        </p:spPr>
        <p:txBody>
          <a:bodyPr lIns="0" anchor="b">
            <a:normAutofit/>
          </a:bodyPr>
          <a:lstStyle>
            <a:lvl1pPr algn="ctr">
              <a:defRPr sz="4000" b="1"/>
            </a:lvl1pPr>
          </a:lstStyle>
          <a:p>
            <a:r>
              <a:rPr lang="en-US" noProof="0"/>
              <a:t>Click to Add Slide Title Here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A4E9B315-244E-41A8-B655-63FCC22CCF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8544" y="1489701"/>
            <a:ext cx="10854914" cy="731691"/>
          </a:xfrm>
        </p:spPr>
        <p:txBody>
          <a:bodyPr l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1400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222583"/>
            <a:ext cx="0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D7457D0-C252-49A3-9635-C29B38A49BDC}"/>
              </a:ext>
            </a:extLst>
          </p:cNvPr>
          <p:cNvSpPr/>
          <p:nvPr userDrawn="1"/>
        </p:nvSpPr>
        <p:spPr>
          <a:xfrm>
            <a:off x="1179625" y="3047656"/>
            <a:ext cx="1372116" cy="13721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66715FF-568E-4151-A75B-79EC2EC52AED}"/>
              </a:ext>
            </a:extLst>
          </p:cNvPr>
          <p:cNvSpPr/>
          <p:nvPr userDrawn="1"/>
        </p:nvSpPr>
        <p:spPr>
          <a:xfrm>
            <a:off x="4025670" y="3047656"/>
            <a:ext cx="1372116" cy="13721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E41CAAB-44C4-48D7-80E1-3BF0D8006A5A}"/>
              </a:ext>
            </a:extLst>
          </p:cNvPr>
          <p:cNvSpPr/>
          <p:nvPr userDrawn="1"/>
        </p:nvSpPr>
        <p:spPr>
          <a:xfrm>
            <a:off x="6871715" y="3047656"/>
            <a:ext cx="1372116" cy="13721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251A171-181E-416A-9BB8-F6DBEB470707}"/>
              </a:ext>
            </a:extLst>
          </p:cNvPr>
          <p:cNvSpPr/>
          <p:nvPr userDrawn="1"/>
        </p:nvSpPr>
        <p:spPr>
          <a:xfrm>
            <a:off x="9717761" y="3047656"/>
            <a:ext cx="1372116" cy="13721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FE6EF7CF-2190-49FE-8BAE-D2863ECD5CA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395525" y="3263556"/>
            <a:ext cx="940316" cy="94031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3">
            <a:extLst>
              <a:ext uri="{FF2B5EF4-FFF2-40B4-BE49-F238E27FC236}">
                <a16:creationId xmlns:a16="http://schemas.microsoft.com/office/drawing/2014/main" id="{47D99824-ECF4-4A44-A7CE-84F3AC262C3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214925" y="3263556"/>
            <a:ext cx="940316" cy="94031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3">
            <a:extLst>
              <a:ext uri="{FF2B5EF4-FFF2-40B4-BE49-F238E27FC236}">
                <a16:creationId xmlns:a16="http://schemas.microsoft.com/office/drawing/2014/main" id="{F1AE9D02-1431-4CC3-8919-5D21732C45C5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097825" y="3263556"/>
            <a:ext cx="940316" cy="94031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3">
            <a:extLst>
              <a:ext uri="{FF2B5EF4-FFF2-40B4-BE49-F238E27FC236}">
                <a16:creationId xmlns:a16="http://schemas.microsoft.com/office/drawing/2014/main" id="{69207058-4EB8-4D3C-B236-53DC24F30D9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9955325" y="3263556"/>
            <a:ext cx="940316" cy="94031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20055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64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title="Decorative">
            <a:extLst>
              <a:ext uri="{FF2B5EF4-FFF2-40B4-BE49-F238E27FC236}">
                <a16:creationId xmlns:a16="http://schemas.microsoft.com/office/drawing/2014/main" id="{BC0DB138-926E-4EF2-BFC2-93D610E35703}"/>
              </a:ext>
            </a:extLst>
          </p:cNvPr>
          <p:cNvSpPr/>
          <p:nvPr userDrawn="1"/>
        </p:nvSpPr>
        <p:spPr>
          <a:xfrm>
            <a:off x="6134100" y="0"/>
            <a:ext cx="6057900" cy="6857995"/>
          </a:xfrm>
          <a:prstGeom prst="rect">
            <a:avLst/>
          </a:prstGeom>
          <a:solidFill>
            <a:srgbClr val="DFE3E9"/>
          </a:solidFill>
        </p:spPr>
        <p:txBody>
          <a:bodyPr vert="horz" lIns="1296000" tIns="45720" rIns="432000" bIns="45720" rtlCol="0" anchor="ctr">
            <a:normAutofit/>
          </a:bodyPr>
          <a:lstStyle/>
          <a:p>
            <a:pPr lvl="0" indent="0">
              <a:lnSpc>
                <a:spcPct val="100000"/>
              </a:lnSpc>
              <a:spcBef>
                <a:spcPts val="1000"/>
              </a:spcBef>
              <a:buFontTx/>
              <a:buNone/>
            </a:pPr>
            <a:endParaRPr lang="en-US" sz="1400" b="0" i="0" spc="0" noProof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5B2C2DA-ADF3-D44B-8824-9B44E01F74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057" y="2234610"/>
            <a:ext cx="4008437" cy="1395208"/>
          </a:xfrm>
        </p:spPr>
        <p:txBody>
          <a:bodyPr lIns="0" anchor="b"/>
          <a:lstStyle>
            <a:lvl1pPr>
              <a:defRPr b="1"/>
            </a:lvl1pPr>
          </a:lstStyle>
          <a:p>
            <a:r>
              <a:rPr lang="en-US" noProof="0"/>
              <a:t>Click to Add Slide Title Here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6CAA743B-32D9-CE44-9E46-D38DB57EFA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1058" y="3695479"/>
            <a:ext cx="4008437" cy="602887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6" name="Picture Placeholder 5" title="Decorative">
            <a:extLst>
              <a:ext uri="{FF2B5EF4-FFF2-40B4-BE49-F238E27FC236}">
                <a16:creationId xmlns:a16="http://schemas.microsoft.com/office/drawing/2014/main" id="{8C7AA169-6546-4620-BD7B-7B36553C28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02922" y="954224"/>
            <a:ext cx="973759" cy="973759"/>
          </a:xfrm>
          <a:prstGeom prst="ellipse">
            <a:avLst/>
          </a:prstGeom>
          <a:noFill/>
          <a:ln w="38100">
            <a:noFill/>
          </a:ln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5" title="Decorative">
            <a:extLst>
              <a:ext uri="{FF2B5EF4-FFF2-40B4-BE49-F238E27FC236}">
                <a16:creationId xmlns:a16="http://schemas.microsoft.com/office/drawing/2014/main" id="{CE9C16DA-A24B-4516-BCC8-C747730478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602922" y="2245735"/>
            <a:ext cx="973759" cy="973759"/>
          </a:xfrm>
          <a:prstGeom prst="ellipse">
            <a:avLst/>
          </a:prstGeom>
          <a:noFill/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5" title="Decorative">
            <a:extLst>
              <a:ext uri="{FF2B5EF4-FFF2-40B4-BE49-F238E27FC236}">
                <a16:creationId xmlns:a16="http://schemas.microsoft.com/office/drawing/2014/main" id="{A498122E-BB6F-4765-B85E-6410B9CE17A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02922" y="3537246"/>
            <a:ext cx="973759" cy="973759"/>
          </a:xfrm>
          <a:prstGeom prst="ellipse">
            <a:avLst/>
          </a:prstGeom>
          <a:noFill/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Picture Placeholder 5" title="Decorative">
            <a:extLst>
              <a:ext uri="{FF2B5EF4-FFF2-40B4-BE49-F238E27FC236}">
                <a16:creationId xmlns:a16="http://schemas.microsoft.com/office/drawing/2014/main" id="{D19B2F25-5E98-4166-8476-BE599D16121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602922" y="4828757"/>
            <a:ext cx="973759" cy="973759"/>
          </a:xfrm>
          <a:prstGeom prst="ellipse">
            <a:avLst/>
          </a:prstGeom>
          <a:noFill/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 sz="800" dirty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85C547-771F-4BD4-ADA8-B270DC50BD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718323" y="1074809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5726DA1D-D34F-4505-9722-98586A88D8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718323" y="2365537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DA05F0E8-C4BA-4839-9D3B-C830E739802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718323" y="3656265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3BDE5625-360A-435B-8812-2FFD30C937B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18323" y="4946994"/>
            <a:ext cx="3977648" cy="73169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918496" y="3276108"/>
            <a:ext cx="0" cy="2188805"/>
          </a:xfrm>
          <a:prstGeom prst="line">
            <a:avLst/>
          </a:prstGeom>
          <a:ln w="76200">
            <a:solidFill>
              <a:schemeClr val="accent4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</p:spTree>
    <p:extLst>
      <p:ext uri="{BB962C8B-B14F-4D97-AF65-F5344CB8AC3E}">
        <p14:creationId xmlns:p14="http://schemas.microsoft.com/office/powerpoint/2010/main" val="41946679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64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title="Decorative"/>
          <p:cNvSpPr/>
          <p:nvPr userDrawn="1"/>
        </p:nvSpPr>
        <p:spPr>
          <a:xfrm>
            <a:off x="0" y="0"/>
            <a:ext cx="12192000" cy="28096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FBBE79-9A2D-485C-A5FF-D6F6AFD2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3581" y="597067"/>
            <a:ext cx="8768625" cy="1149325"/>
          </a:xfrm>
        </p:spPr>
        <p:txBody>
          <a:bodyPr l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0D8C8A61-C19F-4EF6-A991-5B6EFC5F7A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38871" y="3050995"/>
            <a:ext cx="1643384" cy="16433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4" title="Decorative">
            <a:extLst>
              <a:ext uri="{FF2B5EF4-FFF2-40B4-BE49-F238E27FC236}">
                <a16:creationId xmlns:a16="http://schemas.microsoft.com/office/drawing/2014/main" id="{FB28CC40-CBF3-4E1C-841D-45C7739F95E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842264" y="3050995"/>
            <a:ext cx="1643384" cy="16433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12606688-9042-46BE-82EA-2A9034C212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5657" y="3061267"/>
            <a:ext cx="1643384" cy="16433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4" title="Decorative">
            <a:extLst>
              <a:ext uri="{FF2B5EF4-FFF2-40B4-BE49-F238E27FC236}">
                <a16:creationId xmlns:a16="http://schemas.microsoft.com/office/drawing/2014/main" id="{94A72397-DF36-48ED-9888-0827D143B9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449049" y="3061267"/>
            <a:ext cx="1643384" cy="16433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DD736A8B-DD51-4DE5-A500-3F2E06CA9E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4711" y="5272005"/>
            <a:ext cx="2517605" cy="1029458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088F0D2C-15BE-4CDF-B390-80500DDD743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4711" y="4791479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BC14EC5C-D80F-42F2-A5F0-D4F07AADAEC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10942" y="5272005"/>
            <a:ext cx="2517605" cy="1029458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235DD3B7-76E7-45B9-B75B-30D7AFC8EE6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410942" y="4791479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5A499762-AEDB-43BC-89CC-CC0602BEAF7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217173" y="5282275"/>
            <a:ext cx="2517605" cy="1029458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880EDD7E-326D-47DC-B58D-88ECE1D00F9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17173" y="4801749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DB92C933-F978-486C-A305-0BAC73E0F15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023403" y="5282275"/>
            <a:ext cx="2517605" cy="1029458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B18BFAE0-942E-42DB-BD07-596D50E07E3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023403" y="4801749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21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6096000" y="759266"/>
            <a:ext cx="0" cy="2188805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7645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 title="Decorative"/>
          <p:cNvSpPr/>
          <p:nvPr userDrawn="1"/>
        </p:nvSpPr>
        <p:spPr>
          <a:xfrm>
            <a:off x="0" y="1964267"/>
            <a:ext cx="3052729" cy="24435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 title="Decorative"/>
          <p:cNvSpPr/>
          <p:nvPr userDrawn="1"/>
        </p:nvSpPr>
        <p:spPr>
          <a:xfrm>
            <a:off x="6092848" y="1964267"/>
            <a:ext cx="3052729" cy="244350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 title="Decorative"/>
          <p:cNvSpPr/>
          <p:nvPr userDrawn="1"/>
        </p:nvSpPr>
        <p:spPr>
          <a:xfrm>
            <a:off x="9139272" y="4414498"/>
            <a:ext cx="3052729" cy="2443502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FBBE79-9A2D-485C-A5FF-D6F6AFD2AFC3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106887" y="616350"/>
            <a:ext cx="7978227" cy="1062602"/>
          </a:xfrm>
        </p:spPr>
        <p:txBody>
          <a:bodyPr lIns="0"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" name="Picture Placeholder 4" title="Decorative">
            <a:extLst>
              <a:ext uri="{FF2B5EF4-FFF2-40B4-BE49-F238E27FC236}">
                <a16:creationId xmlns:a16="http://schemas.microsoft.com/office/drawing/2014/main" id="{0D8C8A61-C19F-4EF6-A991-5B6EFC5F7A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4416552"/>
            <a:ext cx="3054096" cy="2441448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Picture Placeholder 4" title="Decorative">
            <a:extLst>
              <a:ext uri="{FF2B5EF4-FFF2-40B4-BE49-F238E27FC236}">
                <a16:creationId xmlns:a16="http://schemas.microsoft.com/office/drawing/2014/main" id="{12606688-9042-46BE-82EA-2A9034C212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046424" y="1964267"/>
            <a:ext cx="3054096" cy="2441448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3" name="Picture Placeholder 4" title="Decorative">
            <a:extLst>
              <a:ext uri="{FF2B5EF4-FFF2-40B4-BE49-F238E27FC236}">
                <a16:creationId xmlns:a16="http://schemas.microsoft.com/office/drawing/2014/main" id="{94A72397-DF36-48ED-9888-0827D143B9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37904" y="1964267"/>
            <a:ext cx="3054096" cy="2441448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Rectangle 25" title="Decorative"/>
          <p:cNvSpPr/>
          <p:nvPr userDrawn="1"/>
        </p:nvSpPr>
        <p:spPr>
          <a:xfrm>
            <a:off x="3046424" y="4414498"/>
            <a:ext cx="3052729" cy="24435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DD736A8B-DD51-4DE5-A500-3F2E06CA9E12}"/>
              </a:ext>
            </a:extLst>
          </p:cNvPr>
          <p:cNvSpPr>
            <a:spLocks noGrp="1"/>
          </p:cNvSpPr>
          <p:nvPr userDrawn="1">
            <p:ph type="body" sz="quarter" idx="15"/>
          </p:nvPr>
        </p:nvSpPr>
        <p:spPr>
          <a:xfrm>
            <a:off x="264410" y="3652861"/>
            <a:ext cx="2517605" cy="484146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088F0D2C-15BE-4CDF-B390-80500DDD7436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64410" y="3248535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BC14EC5C-D80F-42F2-A5F0-D4F07AADAECE}"/>
              </a:ext>
            </a:extLst>
          </p:cNvPr>
          <p:cNvSpPr>
            <a:spLocks noGrp="1"/>
          </p:cNvSpPr>
          <p:nvPr userDrawn="1">
            <p:ph type="body" sz="quarter" idx="17"/>
          </p:nvPr>
        </p:nvSpPr>
        <p:spPr>
          <a:xfrm>
            <a:off x="6359042" y="3652861"/>
            <a:ext cx="2517605" cy="484146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235DD3B7-76E7-45B9-B75B-30D7AFC8EE6C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359042" y="3248535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3B9FAC90-EA8D-4C0E-A0D1-0D252B50A12F}"/>
              </a:ext>
            </a:extLst>
          </p:cNvPr>
          <p:cNvSpPr>
            <a:spLocks noGrp="1"/>
          </p:cNvSpPr>
          <p:nvPr userDrawn="1">
            <p:ph type="body" sz="quarter" idx="19"/>
          </p:nvPr>
        </p:nvSpPr>
        <p:spPr>
          <a:xfrm>
            <a:off x="3288925" y="5167572"/>
            <a:ext cx="2517605" cy="484146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5556F808-0B84-4923-9C86-83F13CFABBB6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288925" y="4763246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6D49870F-68D7-4CDC-8F2A-696151FA2B90}"/>
              </a:ext>
            </a:extLst>
          </p:cNvPr>
          <p:cNvSpPr>
            <a:spLocks noGrp="1"/>
          </p:cNvSpPr>
          <p:nvPr userDrawn="1">
            <p:ph type="body" sz="quarter" idx="21"/>
          </p:nvPr>
        </p:nvSpPr>
        <p:spPr>
          <a:xfrm>
            <a:off x="9412281" y="5167572"/>
            <a:ext cx="2517605" cy="484146"/>
          </a:xfrm>
        </p:spPr>
        <p:txBody>
          <a:bodyPr lIns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530C251D-6B9A-485B-A02D-AAF34ECA7B5D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9412281" y="4763246"/>
            <a:ext cx="2517605" cy="382749"/>
          </a:xfrm>
        </p:spPr>
        <p:txBody>
          <a:bodyPr lIns="0" anchor="b">
            <a:no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ADD NAME HERE</a:t>
            </a:r>
          </a:p>
        </p:txBody>
      </p:sp>
      <p:sp>
        <p:nvSpPr>
          <p:cNvPr id="31" name="Picture Placeholder 4" title="Decorative">
            <a:extLst>
              <a:ext uri="{FF2B5EF4-FFF2-40B4-BE49-F238E27FC236}">
                <a16:creationId xmlns:a16="http://schemas.microsoft.com/office/drawing/2014/main" id="{FB28CC40-CBF3-4E1C-841D-45C7739F95E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2848" y="4416552"/>
            <a:ext cx="3054096" cy="2441448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1750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8F6D2B1F-21AB-FC4C-ADF6-BC4463A62D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39972"/>
            <a:ext cx="4767262" cy="1342045"/>
          </a:xfrm>
        </p:spPr>
        <p:txBody>
          <a:bodyPr lIns="0" anchor="b">
            <a:normAutofit/>
          </a:bodyPr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1372009-C299-3A49-80B3-22EAC7016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635242"/>
            <a:ext cx="4767262" cy="34832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400" spc="0">
                <a:solidFill>
                  <a:schemeClr val="tx2"/>
                </a:solidFill>
                <a:latin typeface="+mn-lt"/>
              </a:defRPr>
            </a:lvl1pPr>
            <a:lvl2pPr marL="457200" indent="0">
              <a:lnSpc>
                <a:spcPct val="100000"/>
              </a:lnSpc>
              <a:buNone/>
              <a:defRPr sz="1100" spc="0">
                <a:solidFill>
                  <a:schemeClr val="tx2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050" spc="0">
                <a:solidFill>
                  <a:schemeClr val="tx2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BC005EA5-AC3E-B248-B6E7-9CA2F3092AA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247679"/>
            <a:ext cx="4767262" cy="321901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3" name="Chart Placeholder 2" title="Decorative">
            <a:extLst>
              <a:ext uri="{FF2B5EF4-FFF2-40B4-BE49-F238E27FC236}">
                <a16:creationId xmlns:a16="http://schemas.microsoft.com/office/drawing/2014/main" id="{D352E4A8-F531-4E6C-BD45-CE540EDB1D4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937569" y="2247900"/>
            <a:ext cx="5620473" cy="3870325"/>
          </a:xfrm>
        </p:spPr>
        <p:txBody>
          <a:bodyPr/>
          <a:lstStyle/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5F4DF3-3822-4AC9-9C82-C8D284E443EB}"/>
              </a:ext>
            </a:extLst>
          </p:cNvPr>
          <p:cNvSpPr/>
          <p:nvPr userDrawn="1"/>
        </p:nvSpPr>
        <p:spPr>
          <a:xfrm>
            <a:off x="5937569" y="2082800"/>
            <a:ext cx="5620473" cy="101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009635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8F6D2B1F-21AB-FC4C-ADF6-BC4463A62D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39972"/>
            <a:ext cx="4767262" cy="1342045"/>
          </a:xfrm>
        </p:spPr>
        <p:txBody>
          <a:bodyPr lIns="0" anchor="b">
            <a:norm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1372009-C299-3A49-80B3-22EAC7016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635242"/>
            <a:ext cx="4767262" cy="34832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400" spc="0">
                <a:solidFill>
                  <a:schemeClr val="tx2"/>
                </a:solidFill>
                <a:latin typeface="+mn-lt"/>
              </a:defRPr>
            </a:lvl1pPr>
            <a:lvl2pPr marL="457200" indent="0">
              <a:lnSpc>
                <a:spcPct val="100000"/>
              </a:lnSpc>
              <a:buNone/>
              <a:defRPr sz="1100" spc="0">
                <a:solidFill>
                  <a:schemeClr val="tx2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050" spc="0">
                <a:solidFill>
                  <a:schemeClr val="tx2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BC005EA5-AC3E-B248-B6E7-9CA2F3092AA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247679"/>
            <a:ext cx="4767262" cy="321901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3" name="Chart Placeholder 2" title="Decorative">
            <a:extLst>
              <a:ext uri="{FF2B5EF4-FFF2-40B4-BE49-F238E27FC236}">
                <a16:creationId xmlns:a16="http://schemas.microsoft.com/office/drawing/2014/main" id="{D352E4A8-F531-4E6C-BD45-CE540EDB1D4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937569" y="839972"/>
            <a:ext cx="5620473" cy="5278253"/>
          </a:xfrm>
        </p:spPr>
        <p:txBody>
          <a:bodyPr/>
          <a:lstStyle/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7" name="Shape 62" title="Decorative">
            <a:extLst>
              <a:ext uri="{FF2B5EF4-FFF2-40B4-BE49-F238E27FC236}">
                <a16:creationId xmlns:a16="http://schemas.microsoft.com/office/drawing/2014/main" id="{5C48ADE8-5D65-4FF2-93E1-D504137454D1}"/>
              </a:ext>
            </a:extLst>
          </p:cNvPr>
          <p:cNvSpPr/>
          <p:nvPr userDrawn="1"/>
        </p:nvSpPr>
        <p:spPr>
          <a:xfrm flipV="1">
            <a:off x="5770807" y="839972"/>
            <a:ext cx="0" cy="5370328"/>
          </a:xfrm>
          <a:prstGeom prst="line">
            <a:avLst/>
          </a:prstGeom>
          <a:ln w="76200">
            <a:solidFill>
              <a:schemeClr val="accent1">
                <a:alpha val="97000"/>
              </a:schemeClr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</p:spTree>
    <p:extLst>
      <p:ext uri="{BB962C8B-B14F-4D97-AF65-F5344CB8AC3E}">
        <p14:creationId xmlns:p14="http://schemas.microsoft.com/office/powerpoint/2010/main" val="13101273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EE74C1-9E1A-46A4-9261-8F389FEAB7F4}"/>
              </a:ext>
            </a:extLst>
          </p:cNvPr>
          <p:cNvSpPr/>
          <p:nvPr userDrawn="1"/>
        </p:nvSpPr>
        <p:spPr>
          <a:xfrm>
            <a:off x="5727700" y="0"/>
            <a:ext cx="64643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F6D2B1F-21AB-FC4C-ADF6-BC4463A62D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39972"/>
            <a:ext cx="4767262" cy="1342045"/>
          </a:xfrm>
        </p:spPr>
        <p:txBody>
          <a:bodyPr lIns="0" anchor="b">
            <a:norm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1372009-C299-3A49-80B3-22EAC7016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635242"/>
            <a:ext cx="4767262" cy="34832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400" spc="0">
                <a:solidFill>
                  <a:schemeClr val="tx2"/>
                </a:solidFill>
                <a:latin typeface="+mn-lt"/>
              </a:defRPr>
            </a:lvl1pPr>
            <a:lvl2pPr marL="457200" indent="0">
              <a:lnSpc>
                <a:spcPct val="100000"/>
              </a:lnSpc>
              <a:buNone/>
              <a:defRPr sz="1100" spc="0">
                <a:solidFill>
                  <a:schemeClr val="tx2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050" spc="0">
                <a:solidFill>
                  <a:schemeClr val="tx2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BC005EA5-AC3E-B248-B6E7-9CA2F3092AA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247679"/>
            <a:ext cx="4767262" cy="321901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3" name="Chart Placeholder 2" title="Decorative">
            <a:extLst>
              <a:ext uri="{FF2B5EF4-FFF2-40B4-BE49-F238E27FC236}">
                <a16:creationId xmlns:a16="http://schemas.microsoft.com/office/drawing/2014/main" id="{D352E4A8-F531-4E6C-BD45-CE540EDB1D4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937569" y="839972"/>
            <a:ext cx="5620473" cy="52782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147689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EE74C1-9E1A-46A4-9261-8F389FEAB7F4}"/>
              </a:ext>
            </a:extLst>
          </p:cNvPr>
          <p:cNvSpPr/>
          <p:nvPr userDrawn="1"/>
        </p:nvSpPr>
        <p:spPr>
          <a:xfrm>
            <a:off x="5727700" y="0"/>
            <a:ext cx="6464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F6D2B1F-21AB-FC4C-ADF6-BC4463A62D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39972"/>
            <a:ext cx="4767262" cy="1342045"/>
          </a:xfrm>
        </p:spPr>
        <p:txBody>
          <a:bodyPr lIns="0" anchor="b">
            <a:norm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1372009-C299-3A49-80B3-22EAC7016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635242"/>
            <a:ext cx="4767262" cy="34832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400" spc="0">
                <a:solidFill>
                  <a:schemeClr val="tx2"/>
                </a:solidFill>
                <a:latin typeface="+mn-lt"/>
              </a:defRPr>
            </a:lvl1pPr>
            <a:lvl2pPr marL="457200" indent="0">
              <a:lnSpc>
                <a:spcPct val="100000"/>
              </a:lnSpc>
              <a:buNone/>
              <a:defRPr sz="1100" spc="0">
                <a:solidFill>
                  <a:schemeClr val="tx2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050" spc="0">
                <a:solidFill>
                  <a:schemeClr val="tx2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BC005EA5-AC3E-B248-B6E7-9CA2F3092AA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247679"/>
            <a:ext cx="4767262" cy="321901"/>
          </a:xfrm>
        </p:spPr>
        <p:txBody>
          <a:bodyPr lIns="0" anchor="t">
            <a:normAutofit/>
          </a:bodyPr>
          <a:lstStyle>
            <a:lvl1pPr marL="0" indent="0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SUBTITLE HERE</a:t>
            </a:r>
          </a:p>
        </p:txBody>
      </p:sp>
      <p:sp>
        <p:nvSpPr>
          <p:cNvPr id="3" name="Chart Placeholder 2" title="Decorative">
            <a:extLst>
              <a:ext uri="{FF2B5EF4-FFF2-40B4-BE49-F238E27FC236}">
                <a16:creationId xmlns:a16="http://schemas.microsoft.com/office/drawing/2014/main" id="{D352E4A8-F531-4E6C-BD45-CE540EDB1D4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937569" y="839972"/>
            <a:ext cx="5620473" cy="52782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154258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8F6D2B1F-21AB-FC4C-ADF6-BC4463A62D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7180" y="687572"/>
            <a:ext cx="4767262" cy="1342045"/>
          </a:xfrm>
        </p:spPr>
        <p:txBody>
          <a:bodyPr lIns="0" anchor="b">
            <a:normAutofit/>
          </a:bodyPr>
          <a:lstStyle>
            <a:lvl1pPr algn="r">
              <a:defRPr sz="4000"/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1372009-C299-3A49-80B3-22EAC7016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815420" y="687573"/>
            <a:ext cx="5370740" cy="1342044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400" spc="0">
                <a:solidFill>
                  <a:schemeClr val="tx2"/>
                </a:solidFill>
              </a:defRPr>
            </a:lvl1pPr>
            <a:lvl2pPr marL="457200" indent="0">
              <a:lnSpc>
                <a:spcPct val="100000"/>
              </a:lnSpc>
              <a:buNone/>
              <a:defRPr sz="1100" spc="0">
                <a:solidFill>
                  <a:schemeClr val="tx2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050" spc="0">
                <a:solidFill>
                  <a:schemeClr val="tx2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Chart Placeholder 2" title="Decorative">
            <a:extLst>
              <a:ext uri="{FF2B5EF4-FFF2-40B4-BE49-F238E27FC236}">
                <a16:creationId xmlns:a16="http://schemas.microsoft.com/office/drawing/2014/main" id="{D352E4A8-F531-4E6C-BD45-CE540EDB1D4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2392680"/>
            <a:ext cx="10719842" cy="4167505"/>
          </a:xfrm>
        </p:spPr>
        <p:txBody>
          <a:bodyPr/>
          <a:lstStyle/>
          <a:p>
            <a:r>
              <a:rPr lang="en-US" noProof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4456074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8F6D2B1F-21AB-FC4C-ADF6-BC4463A62D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7180" y="687572"/>
            <a:ext cx="4767262" cy="1342045"/>
          </a:xfrm>
        </p:spPr>
        <p:txBody>
          <a:bodyPr lIns="0" anchor="b">
            <a:normAutofit/>
          </a:bodyPr>
          <a:lstStyle>
            <a:lvl1pPr algn="r">
              <a:defRPr sz="4000"/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1372009-C299-3A49-80B3-22EAC7016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815420" y="687573"/>
            <a:ext cx="5370740" cy="1342044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400" spc="0">
                <a:solidFill>
                  <a:schemeClr val="tx2"/>
                </a:solidFill>
              </a:defRPr>
            </a:lvl1pPr>
            <a:lvl2pPr marL="457200" indent="0">
              <a:lnSpc>
                <a:spcPct val="100000"/>
              </a:lnSpc>
              <a:buNone/>
              <a:defRPr sz="1100" spc="0">
                <a:solidFill>
                  <a:schemeClr val="tx2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050" spc="0">
                <a:solidFill>
                  <a:schemeClr val="tx2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000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Chart Placeholder 2" title="Decorative">
            <a:extLst>
              <a:ext uri="{FF2B5EF4-FFF2-40B4-BE49-F238E27FC236}">
                <a16:creationId xmlns:a16="http://schemas.microsoft.com/office/drawing/2014/main" id="{D352E4A8-F531-4E6C-BD45-CE540EDB1D4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815420" y="2392680"/>
            <a:ext cx="5742622" cy="4023995"/>
          </a:xfrm>
        </p:spPr>
        <p:txBody>
          <a:bodyPr/>
          <a:lstStyle/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4" name="Picture Placeholder 3" title="Decorative">
            <a:extLst>
              <a:ext uri="{FF2B5EF4-FFF2-40B4-BE49-F238E27FC236}">
                <a16:creationId xmlns:a16="http://schemas.microsoft.com/office/drawing/2014/main" id="{C9E9201F-1E54-4CE0-974D-2A45F04F48B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8200" y="2392045"/>
            <a:ext cx="4776788" cy="4023995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985145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74535-13A9-914D-A6BC-97AFF288301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700" y="289560"/>
            <a:ext cx="10896600" cy="893218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43A40995-514F-A74C-B120-F2ADB492062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7700" y="1097363"/>
            <a:ext cx="10896600" cy="6028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spc="300">
                <a:solidFill>
                  <a:schemeClr val="tx2"/>
                </a:solidFill>
                <a:latin typeface="+mj-lt"/>
              </a:defRPr>
            </a:lvl1pPr>
            <a:lvl2pPr>
              <a:defRPr sz="1100">
                <a:solidFill>
                  <a:schemeClr val="tx2"/>
                </a:solidFill>
              </a:defRPr>
            </a:lvl2pPr>
            <a:lvl3pPr>
              <a:defRPr sz="1050">
                <a:solidFill>
                  <a:schemeClr val="tx2"/>
                </a:solidFill>
              </a:defRPr>
            </a:lvl3pPr>
            <a:lvl4pPr>
              <a:defRPr sz="1000">
                <a:solidFill>
                  <a:schemeClr val="tx2"/>
                </a:solidFill>
              </a:defRPr>
            </a:lvl4pPr>
            <a:lvl5pP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SUBTITLE HERE</a:t>
            </a:r>
          </a:p>
        </p:txBody>
      </p:sp>
      <p:sp>
        <p:nvSpPr>
          <p:cNvPr id="4" name="Table Placeholder 3" title="Decorative">
            <a:extLst>
              <a:ext uri="{FF2B5EF4-FFF2-40B4-BE49-F238E27FC236}">
                <a16:creationId xmlns:a16="http://schemas.microsoft.com/office/drawing/2014/main" id="{EC1740A4-BBA1-4296-9738-ADD3B80B2439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47700" y="1806575"/>
            <a:ext cx="10896600" cy="4578350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8298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697232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 title="Decorative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3659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Picture Placeholder 6" title="Decorative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7" name="Picture Placeholder 6" title="Decorative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1D0563-B39F-46E6-AC0D-1CDBD9E898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160" y="450030"/>
            <a:ext cx="2578099" cy="2508588"/>
          </a:xfrm>
        </p:spPr>
        <p:txBody>
          <a:bodyPr lIns="0" anchor="b">
            <a:normAutofit/>
          </a:bodyPr>
          <a:lstStyle>
            <a:lvl1pPr algn="l">
              <a:defRPr sz="4000"/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0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1612562" y="1959892"/>
            <a:ext cx="0" cy="2188805"/>
          </a:xfrm>
          <a:prstGeom prst="line">
            <a:avLst/>
          </a:prstGeom>
          <a:ln w="76200">
            <a:solidFill>
              <a:schemeClr val="accent4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</p:spTree>
    <p:extLst>
      <p:ext uri="{BB962C8B-B14F-4D97-AF65-F5344CB8AC3E}">
        <p14:creationId xmlns:p14="http://schemas.microsoft.com/office/powerpoint/2010/main" val="125293779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6" title="Decorative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315" y="1497808"/>
            <a:ext cx="3129335" cy="536019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Picture Placeholder 6" title="Decorative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366714" y="-20671"/>
            <a:ext cx="3129336" cy="53970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1D0563-B39F-46E6-AC0D-1CDBD9E898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61446" y="2718684"/>
            <a:ext cx="3415560" cy="2508588"/>
          </a:xfrm>
        </p:spPr>
        <p:txBody>
          <a:bodyPr lIns="0" anchor="b">
            <a:normAutofit/>
          </a:bodyPr>
          <a:lstStyle>
            <a:lvl1pPr algn="l">
              <a:defRPr sz="4000"/>
            </a:lvl1pPr>
          </a:lstStyle>
          <a:p>
            <a:r>
              <a:rPr lang="en-US" noProof="0"/>
              <a:t>Click to Add </a:t>
            </a:r>
            <a:br>
              <a:rPr lang="en-US" noProof="0"/>
            </a:br>
            <a:r>
              <a:rPr lang="en-US" noProof="0"/>
              <a:t>Slide Title Here</a:t>
            </a:r>
          </a:p>
        </p:txBody>
      </p:sp>
      <p:sp>
        <p:nvSpPr>
          <p:cNvPr id="10" name="Shape 62" title="Decorative">
            <a:extLst>
              <a:ext uri="{FF2B5EF4-FFF2-40B4-BE49-F238E27FC236}">
                <a16:creationId xmlns:a16="http://schemas.microsoft.com/office/drawing/2014/main" id="{E1A23DB6-E067-4A30-8C4B-98B452428518}"/>
              </a:ext>
            </a:extLst>
          </p:cNvPr>
          <p:cNvSpPr/>
          <p:nvPr userDrawn="1"/>
        </p:nvSpPr>
        <p:spPr>
          <a:xfrm rot="16200000" flipV="1">
            <a:off x="8555848" y="4281994"/>
            <a:ext cx="0" cy="2188805"/>
          </a:xfrm>
          <a:prstGeom prst="line">
            <a:avLst/>
          </a:prstGeom>
          <a:ln w="76200">
            <a:solidFill>
              <a:schemeClr val="accent4"/>
            </a:solidFill>
            <a:miter lim="400000"/>
          </a:ln>
        </p:spPr>
        <p:txBody>
          <a:bodyPr lIns="19050" tIns="19050" rIns="19050" bIns="19050" anchor="ctr"/>
          <a:lstStyle/>
          <a:p>
            <a:pPr algn="ctr">
              <a:defRPr sz="30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500" noProof="0" dirty="0"/>
          </a:p>
        </p:txBody>
      </p:sp>
    </p:spTree>
    <p:extLst>
      <p:ext uri="{BB962C8B-B14F-4D97-AF65-F5344CB8AC3E}">
        <p14:creationId xmlns:p14="http://schemas.microsoft.com/office/powerpoint/2010/main" val="10967618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 title="Decorative">
            <a:extLst>
              <a:ext uri="{FF2B5EF4-FFF2-40B4-BE49-F238E27FC236}">
                <a16:creationId xmlns:a16="http://schemas.microsoft.com/office/drawing/2014/main" id="{AC817481-FC70-46B9-B779-4E5C04778C8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2725" y="1260389"/>
            <a:ext cx="2816352" cy="317381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Picture Placeholder 4" title="Decorative">
            <a:extLst>
              <a:ext uri="{FF2B5EF4-FFF2-40B4-BE49-F238E27FC236}">
                <a16:creationId xmlns:a16="http://schemas.microsoft.com/office/drawing/2014/main" id="{D653D0B5-B695-4544-91E9-B8223EA713F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194701" y="0"/>
            <a:ext cx="2817564" cy="317568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4" title="Decorative">
            <a:extLst>
              <a:ext uri="{FF2B5EF4-FFF2-40B4-BE49-F238E27FC236}">
                <a16:creationId xmlns:a16="http://schemas.microsoft.com/office/drawing/2014/main" id="{00DB6AEA-811C-4554-97AF-7D4F2639BDC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13361" y="4586414"/>
            <a:ext cx="5798904" cy="227158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4" title="Decorative">
            <a:extLst>
              <a:ext uri="{FF2B5EF4-FFF2-40B4-BE49-F238E27FC236}">
                <a16:creationId xmlns:a16="http://schemas.microsoft.com/office/drawing/2014/main" id="{75694821-2A94-40B8-8AAD-3E3762AFD3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9737" y="4586414"/>
            <a:ext cx="2817564" cy="227158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4" title="Decorative">
            <a:extLst>
              <a:ext uri="{FF2B5EF4-FFF2-40B4-BE49-F238E27FC236}">
                <a16:creationId xmlns:a16="http://schemas.microsoft.com/office/drawing/2014/main" id="{D653D0B5-B695-4544-91E9-B8223EA713F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7889" y="2030436"/>
            <a:ext cx="2817564" cy="240376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4" title="Decorative">
            <a:extLst>
              <a:ext uri="{FF2B5EF4-FFF2-40B4-BE49-F238E27FC236}">
                <a16:creationId xmlns:a16="http://schemas.microsoft.com/office/drawing/2014/main" id="{D653D0B5-B695-4544-91E9-B8223EA713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61076" y="0"/>
            <a:ext cx="2817564" cy="443420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Rectangle 1" title="Decorative"/>
          <p:cNvSpPr/>
          <p:nvPr userDrawn="1"/>
        </p:nvSpPr>
        <p:spPr>
          <a:xfrm>
            <a:off x="213361" y="0"/>
            <a:ext cx="2815716" cy="109975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 title="Decorative"/>
          <p:cNvSpPr/>
          <p:nvPr userDrawn="1"/>
        </p:nvSpPr>
        <p:spPr>
          <a:xfrm>
            <a:off x="3196549" y="3334454"/>
            <a:ext cx="2815716" cy="10997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 title="Decorative"/>
          <p:cNvSpPr/>
          <p:nvPr userDrawn="1"/>
        </p:nvSpPr>
        <p:spPr>
          <a:xfrm>
            <a:off x="6179737" y="0"/>
            <a:ext cx="2815716" cy="18782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 title="Decorative"/>
          <p:cNvSpPr/>
          <p:nvPr userDrawn="1"/>
        </p:nvSpPr>
        <p:spPr>
          <a:xfrm>
            <a:off x="9162924" y="4598770"/>
            <a:ext cx="2815716" cy="22592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27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F0FA98-2EE8-734A-95BB-A4637DCAD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55A45B-F495-F641-AA7A-36292C3CC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27B26-65C5-5A4B-AAEC-70B3B5201C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737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736" r:id="rId2"/>
    <p:sldLayoutId id="2147483689" r:id="rId3"/>
    <p:sldLayoutId id="2147483735" r:id="rId4"/>
    <p:sldLayoutId id="2147483684" r:id="rId5"/>
    <p:sldLayoutId id="2147483752" r:id="rId6"/>
    <p:sldLayoutId id="2147483737" r:id="rId7"/>
    <p:sldLayoutId id="2147483651" r:id="rId8"/>
    <p:sldLayoutId id="2147483738" r:id="rId9"/>
    <p:sldLayoutId id="2147483685" r:id="rId10"/>
    <p:sldLayoutId id="2147483674" r:id="rId11"/>
    <p:sldLayoutId id="2147483690" r:id="rId12"/>
    <p:sldLayoutId id="2147483694" r:id="rId13"/>
    <p:sldLayoutId id="2147483748" r:id="rId14"/>
    <p:sldLayoutId id="2147483693" r:id="rId15"/>
    <p:sldLayoutId id="2147483686" r:id="rId16"/>
    <p:sldLayoutId id="2147483703" r:id="rId17"/>
    <p:sldLayoutId id="2147483709" r:id="rId18"/>
    <p:sldLayoutId id="2147483710" r:id="rId19"/>
    <p:sldLayoutId id="2147483711" r:id="rId20"/>
    <p:sldLayoutId id="2147483712" r:id="rId21"/>
    <p:sldLayoutId id="2147483749" r:id="rId22"/>
    <p:sldLayoutId id="2147483751" r:id="rId23"/>
    <p:sldLayoutId id="2147483704" r:id="rId24"/>
    <p:sldLayoutId id="2147483702" r:id="rId25"/>
    <p:sldLayoutId id="2147483713" r:id="rId26"/>
    <p:sldLayoutId id="2147483714" r:id="rId27"/>
    <p:sldLayoutId id="2147483715" r:id="rId28"/>
    <p:sldLayoutId id="2147483695" r:id="rId29"/>
    <p:sldLayoutId id="2147483730" r:id="rId30"/>
    <p:sldLayoutId id="2147483698" r:id="rId31"/>
    <p:sldLayoutId id="2147483731" r:id="rId32"/>
    <p:sldLayoutId id="2147483699" r:id="rId33"/>
    <p:sldLayoutId id="2147483732" r:id="rId34"/>
    <p:sldLayoutId id="2147483739" r:id="rId35"/>
    <p:sldLayoutId id="2147483740" r:id="rId36"/>
    <p:sldLayoutId id="2147483700" r:id="rId37"/>
    <p:sldLayoutId id="2147483741" r:id="rId38"/>
    <p:sldLayoutId id="2147483742" r:id="rId39"/>
    <p:sldLayoutId id="2147483696" r:id="rId40"/>
    <p:sldLayoutId id="2147483743" r:id="rId41"/>
    <p:sldLayoutId id="2147483744" r:id="rId42"/>
    <p:sldLayoutId id="2147483745" r:id="rId43"/>
    <p:sldLayoutId id="2147483705" r:id="rId44"/>
    <p:sldLayoutId id="2147483746" r:id="rId45"/>
    <p:sldLayoutId id="2147483687" r:id="rId46"/>
    <p:sldLayoutId id="2147483719" r:id="rId47"/>
    <p:sldLayoutId id="2147483720" r:id="rId48"/>
    <p:sldLayoutId id="2147483718" r:id="rId49"/>
    <p:sldLayoutId id="2147483721" r:id="rId50"/>
    <p:sldLayoutId id="2147483716" r:id="rId51"/>
    <p:sldLayoutId id="2147483722" r:id="rId52"/>
    <p:sldLayoutId id="2147483723" r:id="rId53"/>
    <p:sldLayoutId id="2147483753" r:id="rId54"/>
    <p:sldLayoutId id="2147483754" r:id="rId55"/>
    <p:sldLayoutId id="2147483755" r:id="rId56"/>
    <p:sldLayoutId id="2147483756" r:id="rId57"/>
    <p:sldLayoutId id="2147483725" r:id="rId58"/>
    <p:sldLayoutId id="2147483726" r:id="rId59"/>
    <p:sldLayoutId id="2147483675" r:id="rId60"/>
    <p:sldLayoutId id="2147483677" r:id="rId61"/>
    <p:sldLayoutId id="2147483729" r:id="rId62"/>
    <p:sldLayoutId id="2147483747" r:id="rId63"/>
    <p:sldLayoutId id="2147483728" r:id="rId6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50">
          <a:solidFill>
            <a:schemeClr val="tx2"/>
          </a:solidFill>
          <a:latin typeface="+mj-lt"/>
          <a:ea typeface="+mj-ea"/>
          <a:cs typeface="Gill Sans" panose="020B0502020104020203" pitchFamily="34" charset="-79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8" userDrawn="1">
          <p15:clr>
            <a:srgbClr val="F26B43"/>
          </p15:clr>
        </p15:guide>
        <p15:guide id="2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accurate.id/akuntansi/cogs-adalah/" TargetMode="Externa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using a cell phone&#10;&#10;Description automatically generated with medium confidence">
            <a:extLst>
              <a:ext uri="{FF2B5EF4-FFF2-40B4-BE49-F238E27FC236}">
                <a16:creationId xmlns:a16="http://schemas.microsoft.com/office/drawing/2014/main" id="{59A5D366-BDCD-4761-A29B-21881A691F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313" b="13936"/>
          <a:stretch/>
        </p:blipFill>
        <p:spPr>
          <a:xfrm>
            <a:off x="20" y="4288"/>
            <a:ext cx="12191980" cy="4618512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3823991-6F5F-45D3-883F-8179BE103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037721"/>
            <a:ext cx="9575801" cy="8912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r>
              <a:rPr lang="en-US" dirty="0" err="1">
                <a:latin typeface="Chiller" panose="04020404031007020602" pitchFamily="82" charset="0"/>
              </a:rPr>
              <a:t>Analisis</a:t>
            </a:r>
            <a:r>
              <a:rPr lang="en-US" dirty="0">
                <a:latin typeface="Chiller" panose="04020404031007020602" pitchFamily="82" charset="0"/>
              </a:rPr>
              <a:t> Gross Profit</a:t>
            </a:r>
          </a:p>
        </p:txBody>
      </p:sp>
    </p:spTree>
    <p:extLst>
      <p:ext uri="{BB962C8B-B14F-4D97-AF65-F5344CB8AC3E}">
        <p14:creationId xmlns:p14="http://schemas.microsoft.com/office/powerpoint/2010/main" val="79592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11BAC48-F4C4-46FB-96DC-423C381AC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935" y="2114296"/>
            <a:ext cx="2993538" cy="3449019"/>
          </a:xfrm>
        </p:spPr>
        <p:txBody>
          <a:bodyPr/>
          <a:lstStyle/>
          <a:p>
            <a:r>
              <a:rPr lang="en-ID" b="1" i="0" dirty="0" err="1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Apa</a:t>
            </a:r>
            <a:r>
              <a:rPr lang="en-ID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 </a:t>
            </a:r>
            <a:r>
              <a:rPr lang="en-ID" b="1" i="0" dirty="0" err="1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Itu</a:t>
            </a:r>
            <a:r>
              <a:rPr lang="en-ID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 Gross Profit Margin?</a:t>
            </a:r>
            <a:br>
              <a:rPr lang="en-ID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</a:br>
            <a:r>
              <a:rPr lang="en-US" dirty="0">
                <a:latin typeface="Chiller" panose="04020404031007020602" pitchFamily="82" charset="0"/>
              </a:rPr>
              <a:t> 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0391FA66-BCDC-4C12-B812-A0DEE14539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Gross profit margin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merupakan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rasio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keuangan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digunakan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manajer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untuk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menilai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efisiensi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proses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produksi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suatu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dijual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oleh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perusahaan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atau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lebih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dari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satu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</a:t>
            </a:r>
            <a:endParaRPr lang="en-US" dirty="0">
              <a:latin typeface="Bahnschrift Light Semi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ADE35233-6DEE-4B97-AFFB-06DE78443B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61959" y="1635360"/>
            <a:ext cx="4294206" cy="113588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Sebuah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bisnis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mungkin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lebih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efisien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dalam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memproduksi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dan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menjual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satu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produk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daripada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yang lain. Margin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laba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kotor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dapat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dihitung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untuk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masing-masing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produk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selama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bisnis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dapat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membedakan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biaya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langsung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untuk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memproduksi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setiap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produk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</a:t>
            </a:r>
            <a:r>
              <a:rPr lang="en-ID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dari</a:t>
            </a:r>
            <a:r>
              <a:rPr lang="en-ID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</a:rPr>
              <a:t> yang lain.</a:t>
            </a:r>
          </a:p>
          <a:p>
            <a:endParaRPr lang="en-US" sz="1900" dirty="0">
              <a:latin typeface="Bahnschrift Light Semi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187271B6-523F-4DCD-A006-84BF4C0C7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61959" y="2806649"/>
            <a:ext cx="4294206" cy="755650"/>
          </a:xfrm>
        </p:spPr>
        <p:txBody>
          <a:bodyPr>
            <a:noAutofit/>
          </a:bodyPr>
          <a:lstStyle/>
          <a:p>
            <a:pPr algn="just"/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Harga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pokok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pada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laporan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laba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rugi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perusahaan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memperhitungkan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produksi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mereka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mencakup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biaya-biaya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secara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khusus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terkait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dengan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objek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,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mungkin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berupa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,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departemen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,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atau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proyek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</a:t>
            </a:r>
            <a:endParaRPr lang="en-US" sz="1500" dirty="0">
              <a:latin typeface="Bahnschrift Light Semi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F23411C8-1DB7-46A1-A6DC-41EACD30ED5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61959" y="4052015"/>
            <a:ext cx="4294206" cy="755650"/>
          </a:xfrm>
        </p:spPr>
        <p:txBody>
          <a:bodyPr>
            <a:noAutofit/>
          </a:bodyPr>
          <a:lstStyle/>
          <a:p>
            <a:pPr algn="just"/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Harga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pokok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terdiri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dari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perusahaan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Hanya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dipertimbangkan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dan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bukan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tidak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biasanya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bersifat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variabel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variabel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ini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berubah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dengan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kuantitas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diproduksi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</a:t>
            </a:r>
            <a:endParaRPr lang="en-US" sz="1500" dirty="0">
              <a:latin typeface="Bahnschrift Light Semi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7B21F6A-5FD9-417C-9575-4DBC3185FD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55313" y="5185490"/>
            <a:ext cx="4294206" cy="755650"/>
          </a:xfrm>
        </p:spPr>
        <p:txBody>
          <a:bodyPr>
            <a:noAutofit/>
          </a:bodyPr>
          <a:lstStyle/>
          <a:p>
            <a:pPr algn="just"/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Contohnya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adalah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tenaga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kerja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mencakup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pekerjaan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dilakukan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oleh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pekerja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hanya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pada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tertentu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lainnya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adalah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bahan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mungkin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termasuk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bahan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mentah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dibutuhkan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menghasilkan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.</a:t>
            </a:r>
            <a:endParaRPr lang="en-US" sz="1500" dirty="0">
              <a:latin typeface="Bahnschrift Light SemiCondensed" panose="020B0502040204020203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C57969BA-A488-E646-314E-02DECB1B4BC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/>
          <a:srcRect l="9613" t="5017" r="9613" b="26052"/>
          <a:stretch/>
        </p:blipFill>
        <p:spPr>
          <a:xfrm>
            <a:off x="8634413" y="1588164"/>
            <a:ext cx="3557587" cy="360680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7EBA33E-2B1F-3F36-1416-97337957DD11}"/>
              </a:ext>
            </a:extLst>
          </p:cNvPr>
          <p:cNvSpPr txBox="1"/>
          <p:nvPr/>
        </p:nvSpPr>
        <p:spPr>
          <a:xfrm>
            <a:off x="8983133" y="4607610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Baskerville Old Face" panose="02020602080505020303" pitchFamily="18" charset="0"/>
              </a:rPr>
              <a:t>Gross Profit ???</a:t>
            </a:r>
            <a:endParaRPr lang="en-ID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11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77946A2-8DCE-4047-9CAE-38128B4BAF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159000"/>
            <a:ext cx="12192000" cy="4699000"/>
          </a:xfrm>
        </p:spPr>
        <p:txBody>
          <a:bodyPr/>
          <a:lstStyle/>
          <a:p>
            <a:pPr algn="just"/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Perhitungan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margin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laba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kotor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hanya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memiliki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dua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variabel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harga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pokok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Kedua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angka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diambil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laporan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laba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rugi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perusahaan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ID" sz="15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endParaRPr lang="en-ID" sz="15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pendapatan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digunakan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persamaan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Pendapatan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Total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akurat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Anda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harus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mengurangi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pengembalian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diskon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dan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tunjangan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Total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mendapatkan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angka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ID" sz="15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Harga </a:t>
            </a:r>
            <a:r>
              <a:rPr lang="en-ID" sz="15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pokok</a:t>
            </a:r>
            <a:r>
              <a:rPr lang="en-ID" sz="15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endParaRPr lang="en-ID" sz="15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D" sz="15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Harga </a:t>
            </a:r>
            <a:r>
              <a:rPr lang="en-ID" sz="1500" b="0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pokok</a:t>
            </a:r>
            <a:r>
              <a:rPr lang="en-ID" sz="15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1500" b="0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penjualan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(HPP)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jumlah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produksi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suatu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perusahaan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termasuk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menghasilkan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seperti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bahan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tenaga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termasuk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perhitungan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Ada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beberapa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ruang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variabilitas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dimasukkan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penghitungan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harga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pokok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BE52921-898C-4569-9D8A-F1C5E0ABE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867" y="1603094"/>
            <a:ext cx="6435524" cy="1325563"/>
          </a:xfrm>
        </p:spPr>
        <p:txBody>
          <a:bodyPr>
            <a:noAutofit/>
          </a:bodyPr>
          <a:lstStyle/>
          <a:p>
            <a:r>
              <a:rPr lang="en-ID" sz="5000" b="1" i="0" dirty="0" err="1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Bagaimana</a:t>
            </a:r>
            <a:r>
              <a:rPr lang="en-ID" sz="5000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 Cara </a:t>
            </a:r>
            <a:r>
              <a:rPr lang="en-ID" sz="5000" b="1" i="0" dirty="0" err="1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Menghitung</a:t>
            </a:r>
            <a:r>
              <a:rPr lang="en-ID" sz="5000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 Gross Profit Margin?</a:t>
            </a:r>
            <a:br>
              <a:rPr lang="en-ID" sz="5000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</a:br>
            <a:endParaRPr lang="en-US" sz="5000" dirty="0">
              <a:latin typeface="Chiller" panose="04020404031007020602" pitchFamily="82" charset="0"/>
            </a:endParaRP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1FB78791-78AB-82FF-B56E-08BC8AC3FED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4" r="134"/>
          <a:stretch/>
        </p:blipFill>
        <p:spPr>
          <a:xfrm>
            <a:off x="0" y="1"/>
            <a:ext cx="4893733" cy="6858000"/>
          </a:xfrm>
        </p:spPr>
      </p:pic>
    </p:spTree>
    <p:extLst>
      <p:ext uri="{BB962C8B-B14F-4D97-AF65-F5344CB8AC3E}">
        <p14:creationId xmlns:p14="http://schemas.microsoft.com/office/powerpoint/2010/main" val="429917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4A0257C-3D98-4E46-86D3-1B752C837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725865"/>
            <a:ext cx="3085618" cy="1325563"/>
          </a:xfrm>
        </p:spPr>
        <p:txBody>
          <a:bodyPr>
            <a:noAutofit/>
          </a:bodyPr>
          <a:lstStyle/>
          <a:p>
            <a:pPr algn="l"/>
            <a:r>
              <a:rPr lang="en-ID" sz="5000" b="1" i="0" dirty="0" err="1">
                <a:effectLst/>
                <a:latin typeface="Chiller" panose="04020404031007020602" pitchFamily="82" charset="0"/>
              </a:rPr>
              <a:t>Rumus</a:t>
            </a:r>
            <a:r>
              <a:rPr lang="en-ID" sz="5000" b="1" i="0" dirty="0">
                <a:effectLst/>
                <a:latin typeface="Chiller" panose="04020404031007020602" pitchFamily="82" charset="0"/>
              </a:rPr>
              <a:t> </a:t>
            </a:r>
            <a:r>
              <a:rPr lang="en-ID" sz="5000" b="1" i="0" dirty="0" err="1">
                <a:effectLst/>
                <a:latin typeface="Chiller" panose="04020404031007020602" pitchFamily="82" charset="0"/>
              </a:rPr>
              <a:t>untuk</a:t>
            </a:r>
            <a:r>
              <a:rPr lang="en-ID" sz="5000" b="1" i="0" dirty="0">
                <a:effectLst/>
                <a:latin typeface="Chiller" panose="04020404031007020602" pitchFamily="82" charset="0"/>
              </a:rPr>
              <a:t> </a:t>
            </a:r>
            <a:r>
              <a:rPr lang="en-ID" sz="5000" b="1" i="0" dirty="0" err="1">
                <a:effectLst/>
                <a:latin typeface="Chiller" panose="04020404031007020602" pitchFamily="82" charset="0"/>
              </a:rPr>
              <a:t>Menghitung</a:t>
            </a:r>
            <a:r>
              <a:rPr lang="en-ID" sz="5000" b="1" i="0" dirty="0">
                <a:effectLst/>
                <a:latin typeface="Chiller" panose="04020404031007020602" pitchFamily="82" charset="0"/>
              </a:rPr>
              <a:t> Gross Profit Margin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07FC37E-9058-4ED1-8333-F003F720C9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59078" y="1197273"/>
            <a:ext cx="6121722" cy="382749"/>
          </a:xfrm>
        </p:spPr>
        <p:txBody>
          <a:bodyPr>
            <a:normAutofit/>
          </a:bodyPr>
          <a:lstStyle/>
          <a:p>
            <a:r>
              <a:rPr lang="en-ID" b="1" i="1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Gross Profit Margin = (</a:t>
            </a:r>
            <a:r>
              <a:rPr lang="en-ID" b="1" i="1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Penjualan</a:t>
            </a:r>
            <a:r>
              <a:rPr lang="en-ID" b="1" i="1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1" i="1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bersih</a:t>
            </a:r>
            <a:r>
              <a:rPr lang="en-ID" b="1" i="1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– HPP / </a:t>
            </a:r>
            <a:r>
              <a:rPr lang="en-ID" b="1" i="1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Penjualan</a:t>
            </a:r>
            <a:r>
              <a:rPr lang="en-ID" b="1" i="1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1" i="1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Bersih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DB1292A-975D-418D-86AF-8C3CD2A23AC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Margin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laba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kotor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adalah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persentase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pendapatan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yang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tersisa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setelah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dikurangi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harga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pokok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penjualan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.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Setelah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melakukan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perhitungan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, Anda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akan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mendapatkan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persentase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yang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merupakan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margin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laba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kotor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solidFill>
                  <a:srgbClr val="333333"/>
                </a:solidFill>
                <a:effectLst/>
                <a:latin typeface="Fira Sans" panose="020B0503050000020004" pitchFamily="34" charset="0"/>
              </a:rPr>
              <a:t>.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76200" y="3429000"/>
            <a:ext cx="4631266" cy="2971799"/>
          </a:xfrm>
        </p:spPr>
        <p:txBody>
          <a:bodyPr>
            <a:noAutofit/>
          </a:bodyPr>
          <a:lstStyle/>
          <a:p>
            <a:pPr algn="just"/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Margin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laba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kotor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Anda juga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memengaruhi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arus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kas Anda. Perusahaan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biasanya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mengeluarkan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biaya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persediaan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secara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signifikan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membuat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memperoleh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Saat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menjual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stok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persentase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keuntungan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markup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signifikan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mengonversi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setiap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unit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tunai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jauh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besar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daripada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yang Anda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investasikan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Juga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mudah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menginvestasikan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uang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ekstra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ekspansi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bisnis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yakin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kemampuan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Anda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mengubah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inventaris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keuntungan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Mengetahui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margin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kotor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penjualan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membantu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mendorong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arus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kas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perusahaan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dan strategi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investasi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kembali</a:t>
            </a:r>
            <a:r>
              <a:rPr lang="en-ID" sz="15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7B7BEC1C-B040-B684-3EBF-0E67F1F929E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8239" t="4495" r="9551" b="30621"/>
          <a:stretch/>
        </p:blipFill>
        <p:spPr>
          <a:xfrm>
            <a:off x="4707467" y="2985333"/>
            <a:ext cx="7484533" cy="3889599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68C7D4B-CEC5-253A-EDBA-071672A63F41}"/>
              </a:ext>
            </a:extLst>
          </p:cNvPr>
          <p:cNvSpPr txBox="1"/>
          <p:nvPr/>
        </p:nvSpPr>
        <p:spPr>
          <a:xfrm>
            <a:off x="5359079" y="3175000"/>
            <a:ext cx="61217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askerville Old Face" panose="02020602080505020303" pitchFamily="18" charset="0"/>
              </a:rPr>
              <a:t>Terus </a:t>
            </a:r>
            <a:r>
              <a:rPr lang="en-US" sz="4000" dirty="0" err="1">
                <a:latin typeface="Baskerville Old Face" panose="02020602080505020303" pitchFamily="18" charset="0"/>
              </a:rPr>
              <a:t>Fungsi</a:t>
            </a:r>
            <a:r>
              <a:rPr lang="en-US" sz="4000" dirty="0">
                <a:latin typeface="Baskerville Old Face" panose="02020602080505020303" pitchFamily="18" charset="0"/>
              </a:rPr>
              <a:t> Nya </a:t>
            </a:r>
            <a:r>
              <a:rPr lang="en-US" sz="4000" dirty="0" err="1">
                <a:latin typeface="Baskerville Old Face" panose="02020602080505020303" pitchFamily="18" charset="0"/>
              </a:rPr>
              <a:t>Apa</a:t>
            </a:r>
            <a:r>
              <a:rPr lang="en-US" sz="4000" dirty="0">
                <a:latin typeface="Baskerville Old Face" panose="02020602080505020303" pitchFamily="18" charset="0"/>
              </a:rPr>
              <a:t> ???</a:t>
            </a:r>
            <a:endParaRPr lang="en-ID" sz="4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95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F0240E2-270B-47F4-97C1-065A42CC2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2988" y="268541"/>
            <a:ext cx="3686159" cy="1466055"/>
          </a:xfrm>
        </p:spPr>
        <p:txBody>
          <a:bodyPr>
            <a:noAutofit/>
          </a:bodyPr>
          <a:lstStyle/>
          <a:p>
            <a:pPr algn="l"/>
            <a:r>
              <a:rPr lang="en-ID" sz="5000" b="1" i="0" dirty="0" err="1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Contoh</a:t>
            </a:r>
            <a:r>
              <a:rPr lang="en-ID" sz="5000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 </a:t>
            </a:r>
            <a:r>
              <a:rPr lang="en-ID" sz="5000" b="1" i="0" dirty="0" err="1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Penggunaan</a:t>
            </a:r>
            <a:r>
              <a:rPr lang="en-ID" sz="5000" b="1" i="0" dirty="0">
                <a:solidFill>
                  <a:srgbClr val="333333"/>
                </a:solidFill>
                <a:effectLst/>
                <a:latin typeface="Chiller" panose="04020404031007020602" pitchFamily="82" charset="0"/>
              </a:rPr>
              <a:t> Gross Profit Margin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752924E-B022-4FF4-B161-31F5531EC8D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769743" y="1896534"/>
            <a:ext cx="4713858" cy="4957178"/>
          </a:xfrm>
        </p:spPr>
        <p:txBody>
          <a:bodyPr>
            <a:normAutofit/>
          </a:bodyPr>
          <a:lstStyle/>
          <a:p>
            <a:pPr algn="l"/>
            <a:r>
              <a:rPr lang="en-ID" b="0" i="0" dirty="0">
                <a:effectLst/>
                <a:latin typeface="Fira Sans" panose="020B0503050000020004" pitchFamily="34" charset="0"/>
              </a:rPr>
              <a:t>PT. XYZ,.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memiliki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penjualan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bersih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$ 75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juta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dan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harga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pokok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penjualan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$ 68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juta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menurut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laporan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laba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rugi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terbaru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.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Berapa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margin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laba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kotor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?</a:t>
            </a:r>
          </a:p>
          <a:p>
            <a:pPr marL="0" indent="0" algn="ctr">
              <a:buNone/>
            </a:pPr>
            <a:r>
              <a:rPr lang="en-ID" b="0" i="0" dirty="0">
                <a:effectLst/>
                <a:latin typeface="Fira Sans" panose="020B0503050000020004" pitchFamily="34" charset="0"/>
              </a:rPr>
              <a:t>$ 75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juta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– $ 68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juta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/ $ 75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juta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= .0933,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atau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9,33%.</a:t>
            </a:r>
          </a:p>
          <a:p>
            <a:pPr marL="0" indent="0" algn="ctr">
              <a:buNone/>
            </a:pPr>
            <a:r>
              <a:rPr lang="en-ID" b="0" i="0" dirty="0">
                <a:effectLst/>
                <a:latin typeface="Fira Sans" panose="020B0503050000020004" pitchFamily="34" charset="0"/>
              </a:rPr>
              <a:t>Margin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laba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kotor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adalah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9,33%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untuk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XYZ, Inc.</a:t>
            </a:r>
          </a:p>
          <a:p>
            <a:pPr marL="0" indent="0" algn="just">
              <a:buNone/>
            </a:pPr>
            <a:r>
              <a:rPr lang="en-ID" dirty="0">
                <a:latin typeface="Fira Sans" panose="020B0503050000020004" pitchFamily="34" charset="0"/>
              </a:rPr>
              <a:t>	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Ini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berarti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90,67%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dari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keuntungan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digunakan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untuk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harga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pokok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penjualan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atau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untuk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memproduksi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produk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yang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diproduksi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, dan 9,33%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untuk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biaya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lain-lain dan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laba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bersih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ID" b="0" i="0" dirty="0">
                <a:effectLst/>
                <a:latin typeface="Fira Sans" panose="020B0503050000020004" pitchFamily="34" charset="0"/>
              </a:rPr>
              <a:t>	Anda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harus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membandingkan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9,33%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dengan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data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tahun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lain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atau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lain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dalam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industri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untuk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menentukan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artinya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ID" b="1" i="0" dirty="0" err="1">
                <a:effectLst/>
                <a:latin typeface="Fira Sans" panose="020B0503050000020004" pitchFamily="34" charset="0"/>
              </a:rPr>
              <a:t>Catatan</a:t>
            </a:r>
            <a:r>
              <a:rPr lang="en-ID" b="1" i="0" dirty="0">
                <a:effectLst/>
                <a:latin typeface="Fira Sans" panose="020B0503050000020004" pitchFamily="34" charset="0"/>
              </a:rPr>
              <a:t>: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 Jika gross profit margin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jauh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lebih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rendah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atau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lebih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tinggi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daripada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tahun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data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lainnya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, Anda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harus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mengetahui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alasannya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. Hal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ini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sangat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bervariasi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dari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perusahaan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lain di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industri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, Anda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harus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</a:t>
            </a:r>
            <a:r>
              <a:rPr lang="en-ID" b="0" i="0" dirty="0" err="1">
                <a:effectLst/>
                <a:latin typeface="Fira Sans" panose="020B0503050000020004" pitchFamily="34" charset="0"/>
              </a:rPr>
              <a:t>memeriksanya</a:t>
            </a:r>
            <a:r>
              <a:rPr lang="en-ID" b="0" i="0" dirty="0">
                <a:effectLst/>
                <a:latin typeface="Fira Sans" panose="020B0503050000020004" pitchFamily="34" charset="0"/>
              </a:rPr>
              <a:t> juga.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8CA31DF-484F-E4FF-0F0B-A67DC2FA8C0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661"/>
          <a:stretch/>
        </p:blipFill>
        <p:spPr>
          <a:xfrm>
            <a:off x="-635000" y="-51756"/>
            <a:ext cx="4343399" cy="6853712"/>
          </a:xfrm>
        </p:spPr>
      </p:pic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40D90CDB-535D-783E-1F36-E256DF0C4842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3"/>
          <a:srcRect l="644" t="-63" r="-13175" b="63"/>
          <a:stretch/>
        </p:blipFill>
        <p:spPr>
          <a:xfrm>
            <a:off x="8483601" y="0"/>
            <a:ext cx="4611298" cy="6853712"/>
          </a:xfrm>
        </p:spPr>
      </p:pic>
    </p:spTree>
    <p:extLst>
      <p:ext uri="{BB962C8B-B14F-4D97-AF65-F5344CB8AC3E}">
        <p14:creationId xmlns:p14="http://schemas.microsoft.com/office/powerpoint/2010/main" val="2885941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7B7BEC1C-B040-B684-3EBF-0E67F1F929E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9634" t="4495" r="9551" b="30621"/>
          <a:stretch/>
        </p:blipFill>
        <p:spPr>
          <a:xfrm>
            <a:off x="4225" y="0"/>
            <a:ext cx="12187775" cy="6874933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68C7D4B-CEC5-253A-EDBA-071672A63F41}"/>
              </a:ext>
            </a:extLst>
          </p:cNvPr>
          <p:cNvSpPr txBox="1"/>
          <p:nvPr/>
        </p:nvSpPr>
        <p:spPr>
          <a:xfrm>
            <a:off x="846667" y="872067"/>
            <a:ext cx="108373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Bahasa </a:t>
            </a:r>
            <a:r>
              <a:rPr lang="en-US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Inggris</a:t>
            </a:r>
            <a:r>
              <a:rPr lang="en-US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 Nya </a:t>
            </a:r>
            <a:r>
              <a:rPr lang="en-US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Terima</a:t>
            </a:r>
            <a:r>
              <a:rPr lang="en-US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 Kasih </a:t>
            </a:r>
            <a:r>
              <a:rPr lang="en-US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Apa</a:t>
            </a:r>
            <a:r>
              <a:rPr lang="en-US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en-US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Ya</a:t>
            </a:r>
            <a:r>
              <a:rPr lang="en-US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 ?</a:t>
            </a:r>
            <a:endParaRPr lang="en-ID" sz="4000" dirty="0">
              <a:solidFill>
                <a:schemeClr val="tx2">
                  <a:lumMod val="95000"/>
                  <a:lumOff val="5000"/>
                </a:schemeClr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51F9CE-B26C-7BEE-ED8A-268AA01E3E9D}"/>
              </a:ext>
            </a:extLst>
          </p:cNvPr>
          <p:cNvSpPr txBox="1"/>
          <p:nvPr/>
        </p:nvSpPr>
        <p:spPr>
          <a:xfrm>
            <a:off x="2832100" y="5589594"/>
            <a:ext cx="627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000" dirty="0">
              <a:solidFill>
                <a:schemeClr val="tx2">
                  <a:lumMod val="95000"/>
                  <a:lumOff val="5000"/>
                </a:schemeClr>
              </a:solidFill>
              <a:latin typeface="Baskerville Old Face" panose="02020602080505020303" pitchFamily="18" charset="0"/>
            </a:endParaRPr>
          </a:p>
          <a:p>
            <a:pPr algn="ctr"/>
            <a:r>
              <a:rPr lang="en-US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</a:rPr>
              <a:t>THANK YOU</a:t>
            </a:r>
            <a:endParaRPr lang="en-ID" sz="4000" dirty="0">
              <a:solidFill>
                <a:schemeClr val="tx2">
                  <a:lumMod val="95000"/>
                  <a:lumOff val="5000"/>
                </a:schemeClr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619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3F3F3F"/>
      </a:dk1>
      <a:lt1>
        <a:srgbClr val="FFFFFF"/>
      </a:lt1>
      <a:dk2>
        <a:srgbClr val="000000"/>
      </a:dk2>
      <a:lt2>
        <a:srgbClr val="A5A5A5"/>
      </a:lt2>
      <a:accent1>
        <a:srgbClr val="954F72"/>
      </a:accent1>
      <a:accent2>
        <a:srgbClr val="0F3955"/>
      </a:accent2>
      <a:accent3>
        <a:srgbClr val="BBC3CD"/>
      </a:accent3>
      <a:accent4>
        <a:srgbClr val="484848"/>
      </a:accent4>
      <a:accent5>
        <a:srgbClr val="1F1F26"/>
      </a:accent5>
      <a:accent6>
        <a:srgbClr val="F2CAA2"/>
      </a:accent6>
      <a:hlink>
        <a:srgbClr val="00194C"/>
      </a:hlink>
      <a:folHlink>
        <a:srgbClr val="954F72"/>
      </a:folHlink>
    </a:clrScheme>
    <a:fontScheme name="MSFT template">
      <a:majorFont>
        <a:latin typeface="Corbe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ICK TO ADD TITLE" id="{634D9E51-4949-4732-B929-C29E3E42414E}" vid="{5842DBD6-7D6C-4C1A-8AA9-69FB39037E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Classic bold sophisticated presentation</Template>
  <TotalTime>85</TotalTime>
  <Words>617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9" baseType="lpstr">
      <vt:lpstr>Arial</vt:lpstr>
      <vt:lpstr>Bahnschrift Light SemiCondensed</vt:lpstr>
      <vt:lpstr>Baskerville Old Face</vt:lpstr>
      <vt:lpstr>Calibri</vt:lpstr>
      <vt:lpstr>Calibri Light</vt:lpstr>
      <vt:lpstr>Chiller</vt:lpstr>
      <vt:lpstr>Constantia</vt:lpstr>
      <vt:lpstr>Corbel</vt:lpstr>
      <vt:lpstr>Fira Sans</vt:lpstr>
      <vt:lpstr>Helvetica Light</vt:lpstr>
      <vt:lpstr>Raleway</vt:lpstr>
      <vt:lpstr>Times New Roman</vt:lpstr>
      <vt:lpstr>Office Theme</vt:lpstr>
      <vt:lpstr>Analisis Gross Profit</vt:lpstr>
      <vt:lpstr>Apa Itu Gross Profit Margin?  </vt:lpstr>
      <vt:lpstr>Bagaimana Cara Menghitung Gross Profit Margin? </vt:lpstr>
      <vt:lpstr>Rumus untuk Menghitung Gross Profit Margin</vt:lpstr>
      <vt:lpstr>Contoh Penggunaan Gross Profit Margin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Analisis Gross Profit</dc:title>
  <dc:creator>sinambeladicky@gmail.com</dc:creator>
  <cp:lastModifiedBy>sinambeladicky@gmail.com</cp:lastModifiedBy>
  <cp:revision>2</cp:revision>
  <dcterms:created xsi:type="dcterms:W3CDTF">2022-05-22T04:40:36Z</dcterms:created>
  <dcterms:modified xsi:type="dcterms:W3CDTF">2022-05-22T09:07:52Z</dcterms:modified>
</cp:coreProperties>
</file>