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B79D62-066A-4B73-8F35-63D8205E00E4}" v="348" dt="2023-12-08T04:20:09.6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94660"/>
  </p:normalViewPr>
  <p:slideViewPr>
    <p:cSldViewPr snapToGrid="0">
      <p:cViewPr varScale="1">
        <p:scale>
          <a:sx n="70" d="100"/>
          <a:sy n="70" d="100"/>
        </p:scale>
        <p:origin x="348" y="56"/>
      </p:cViewPr>
      <p:guideLst/>
    </p:cSldViewPr>
  </p:slideViewPr>
  <p:notesTextViewPr>
    <p:cViewPr>
      <p:scale>
        <a:sx n="1" d="1"/>
        <a:sy n="1" d="1"/>
      </p:scale>
      <p:origin x="0" y="-372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757A6E-2A0C-4466-8078-640C2D92664F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212D4-1FBE-4793-8460-5E3E15E36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691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Language of intimacy: Amy Tan's concept of unique and personal communication style with close relationships.</a:t>
            </a:r>
            <a:endParaRPr lang="en-US" dirty="0" smtClean="0">
              <a:cs typeface="Calibri" panose="020F0502020204030204"/>
            </a:endParaRPr>
          </a:p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Amy Tan: Famous American writer of Chinese descent who explores identity, culture, and family in her novels and essays.</a:t>
            </a:r>
            <a:endParaRPr lang="en-US" dirty="0" smtClean="0"/>
          </a:p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Main argument: Language of intimacy creates and reflects connection, identity, and trust, and varies by context and factors.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0212D4-1FBE-4793-8460-5E3E15E36EF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02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ea typeface="+mn-lt"/>
                <a:cs typeface="+mn-lt"/>
              </a:rPr>
              <a:t>Definition and examples: Language that allows free and authentic expression without fear of judgment or misunderstanding (e.g., Tan's "mother tongue").</a:t>
            </a:r>
            <a:endParaRPr lang="en-US" dirty="0" smtClean="0"/>
          </a:p>
          <a:p>
            <a:r>
              <a:rPr lang="en-US" dirty="0" smtClean="0">
                <a:ea typeface="+mn-lt"/>
                <a:cs typeface="+mn-lt"/>
              </a:rPr>
              <a:t>Connection and understanding: Language that is based on shared experiences, inside jokes, and trust (e.g., Tan's bond with her mother).</a:t>
            </a:r>
            <a:endParaRPr lang="en-US" dirty="0" smtClean="0"/>
          </a:p>
          <a:p>
            <a:r>
              <a:rPr lang="en-US" dirty="0" smtClean="0">
                <a:ea typeface="+mn-lt"/>
                <a:cs typeface="+mn-lt"/>
              </a:rPr>
              <a:t>Evolution and change: Language that grows and changes over time as individuals learn from each other (e.g., Tan's influence on her husband's English).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0212D4-1FBE-4793-8460-5E3E15E36EF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73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Genuine and personal communication: Language that reflects thoughts, feelings, and personality, and conveys identity and values (e.g., Tan's mother's vivid and direct English).</a:t>
            </a:r>
            <a:endParaRPr lang="en-US" dirty="0" smtClean="0">
              <a:cs typeface="Calibri"/>
            </a:endParaRPr>
          </a:p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Bonding and strengthening: Language that creates closeness and shared identity, and fosters respect and appreciation (e.g., Tan's success as a writer and her mother's verdict).</a:t>
            </a:r>
            <a:endParaRPr lang="en-US" dirty="0" smtClean="0"/>
          </a:p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Non-verbal communication: Language that can be expressed through shared looks, gestures, or physical contact (e.g., Tan's communication with her mother through eye contact and facial expressions).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0212D4-1FBE-4793-8460-5E3E15E36EF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152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Type and closeness of relationship: Language that varies by frequency, intensity, and formality (e.g., language of intimacy between romantic partners, siblings, friends, or colleagues).</a:t>
            </a:r>
            <a:endParaRPr lang="en-US" dirty="0" smtClean="0"/>
          </a:p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Protection and privacy: Language that allows sharing personal and private information, and creates security and confidentiality (e.g., language of intimacy to cope with stress, trauma, or conflict).</a:t>
            </a:r>
            <a:endParaRPr lang="en-US" dirty="0" smtClean="0"/>
          </a:p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Culture, identity, and power: Language that is influenced by cultural norms, values, and beliefs, and by identity and self-image, and by power dynamics and inequalities (e.g., language of intimacy and its relation to dominant culture, language ability, and social status).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0212D4-1FBE-4793-8460-5E3E15E36EF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185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Summary: Language of intimacy is a unique and personal communication style that creates and reflects connection, identity, and trust, and that varies by context and factors</a:t>
            </a:r>
            <a:endParaRPr lang="en-US" dirty="0" smtClean="0"/>
          </a:p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Implications and recommendations: Be aware, respectful, and appreciative of the language of intimacy in close relationships, and overcome any barriers or challenges to communication and understanding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0212D4-1FBE-4793-8460-5E3E15E36EF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691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How does the language of intimacy change over time and across stages, cultures, and languages? </a:t>
            </a:r>
            <a:endParaRPr lang="en-US" dirty="0" smtClean="0">
              <a:solidFill>
                <a:srgbClr val="000000"/>
              </a:solidFill>
              <a:latin typeface="+mn-lt"/>
              <a:cs typeface="Calibri"/>
            </a:endParaRPr>
          </a:p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How does it affect mental health and well-being? </a:t>
            </a:r>
            <a:endParaRPr lang="en-US" dirty="0" smtClean="0">
              <a:solidFill>
                <a:srgbClr val="000000"/>
              </a:solidFill>
              <a:latin typeface="+mn-lt"/>
              <a:cs typeface="Calibri"/>
            </a:endParaRPr>
          </a:p>
          <a:p>
            <a:r>
              <a:rPr lang="en-US" dirty="0" smtClean="0">
                <a:solidFill>
                  <a:srgbClr val="222222"/>
                </a:solidFill>
                <a:latin typeface="Arial"/>
                <a:cs typeface="Arial"/>
              </a:rPr>
              <a:t>How can it be taught and learned? </a:t>
            </a:r>
            <a:endParaRPr lang="en-US" dirty="0" smtClean="0">
              <a:solidFill>
                <a:srgbClr val="000000"/>
              </a:solidFill>
              <a:latin typeface="+mn-lt"/>
              <a:cs typeface="Calibri"/>
            </a:endParaRPr>
          </a:p>
          <a:p>
            <a:r>
              <a:rPr lang="en-US" smtClean="0">
                <a:solidFill>
                  <a:srgbClr val="222222"/>
                </a:solidFill>
                <a:latin typeface="Arial"/>
                <a:cs typeface="Arial"/>
              </a:rPr>
              <a:t>How can it be used to enhance communication and relationships in different settings?</a:t>
            </a:r>
            <a:endParaRPr lang="en-US" smtClean="0"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0212D4-1FBE-4793-8460-5E3E15E36EF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940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32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76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764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785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744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30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79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523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283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5460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0731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2465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677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056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297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676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179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Beyan Kpehe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800" dirty="0">
                <a:cs typeface="Calibri"/>
              </a:rPr>
              <a:t>Interpreting Amy Tan's Language of Intimacy</a:t>
            </a:r>
            <a:endParaRPr lang="en-US" sz="28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F93FC-AAA2-5EE5-81B5-3AFA7D9D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9542" y="427755"/>
            <a:ext cx="4680560" cy="1346439"/>
          </a:xfrm>
        </p:spPr>
        <p:txBody>
          <a:bodyPr/>
          <a:lstStyle/>
          <a:p>
            <a:r>
              <a:rPr lang="en-US" dirty="0">
                <a:cs typeface="Calibri Light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B2874-4253-736D-D9B9-50F4D28210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8337"/>
            <a:ext cx="10515600" cy="381898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Language of intimacy: Amy Tan's concept of unique and personal communication style with close relationships.</a:t>
            </a:r>
            <a:endParaRPr lang="en-US" dirty="0">
              <a:cs typeface="Calibri" panose="020F0502020204030204"/>
            </a:endParaRPr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Amy Tan: Famous American writer of Chinese descent who explores identity, culture, and family in her novels and essays.</a:t>
            </a:r>
            <a:endParaRPr lang="en-US" dirty="0"/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Main argument: Language of intimacy creates and reflects connection, identity, and trust, and varies by context and factors.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3769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D80BC-AD16-95FF-07B2-15BBBFF78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008" y="365125"/>
            <a:ext cx="8365299" cy="1346439"/>
          </a:xfrm>
        </p:spPr>
        <p:txBody>
          <a:bodyPr/>
          <a:lstStyle/>
          <a:p>
            <a:r>
              <a:rPr lang="en-US" dirty="0">
                <a:cs typeface="Calibri Light"/>
              </a:rPr>
              <a:t>How the language of intimacy works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8BA61B-47C8-6DF0-A7DA-D132494E5C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cs typeface="Calibri" panose="020F0502020204030204"/>
            </a:endParaRPr>
          </a:p>
          <a:p>
            <a:r>
              <a:rPr lang="en-US" dirty="0">
                <a:ea typeface="+mn-lt"/>
                <a:cs typeface="+mn-lt"/>
              </a:rPr>
              <a:t>Definition and examples: Language that allows free and authentic expression without fear of judgment or misunderstanding (e.g., Tan's "mother tongue").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Connection and understanding: Language that is based on shared experiences, inside jokes, and trust (e.g., Tan's bond with her mother).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Evolution and change: Language that grows and changes over time as individuals learn from each other (e.g., Tan's influence on her husband's English).</a:t>
            </a:r>
            <a:r>
              <a:rPr lang="en-US" dirty="0"/>
              <a:t/>
            </a:r>
            <a:br>
              <a:rPr lang="en-US" dirty="0"/>
            </a:b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27699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54435-B96C-E290-04F7-A537E0465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638" y="365125"/>
            <a:ext cx="9743162" cy="1346439"/>
          </a:xfrm>
        </p:spPr>
        <p:txBody>
          <a:bodyPr/>
          <a:lstStyle/>
          <a:p>
            <a:r>
              <a:rPr lang="en-US" dirty="0">
                <a:cs typeface="Calibri Light"/>
              </a:rPr>
              <a:t>Why language of intimacy is important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3A9D21-DBB9-A56C-F7F8-028CA68B6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Genuine and personal communication: Language that reflects thoughts, feelings, and personality, and conveys identity and values (e.g., Tan's mother's vivid and direct English).</a:t>
            </a:r>
            <a:endParaRPr lang="en-US" dirty="0">
              <a:cs typeface="Calibri"/>
            </a:endParaRPr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Bonding and strengthening: Language that creates closeness and shared identity, and fosters respect and appreciation (e.g., Tan's success as a writer and her mother's verdict).</a:t>
            </a:r>
            <a:endParaRPr lang="en-US" dirty="0"/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Non-verbal communication: Language that can be expressed through shared looks, gestures, or physical contact (e.g., Tan's communication with her mother through eye contact and facial expressions).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0885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FA59C-9A8C-2E31-FD69-E82E7371C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How language of intimacy is used in different contexts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5A566-0F3D-1C0C-49D7-F9FA6251D5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 dirty="0">
              <a:solidFill>
                <a:srgbClr val="222222"/>
              </a:solidFill>
              <a:latin typeface="Arial"/>
              <a:cs typeface="Arial"/>
            </a:endParaRPr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Type and closeness of relationship: Language that varies by frequency, intensity, and formality (e.g., language of intimacy between romantic partners, siblings, friends, or colleagues).</a:t>
            </a:r>
            <a:endParaRPr lang="en-US" dirty="0"/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Protection and privacy: Language that allows sharing personal and private information, and creates security and confidentiality (e.g., language of intimacy to cope with stress, trauma, or conflict).</a:t>
            </a:r>
            <a:endParaRPr lang="en-US" dirty="0"/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Culture, identity, and power: Language that is influenced by cultural norms, values, and beliefs, and by identity and self-image, and by power dynamics and inequalities (e.g., language of intimacy and its relation to dominant culture, language ability, and social status).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34838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485B0-2E88-C9F5-727D-3629D87D2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9980" y="365125"/>
            <a:ext cx="5285985" cy="1346439"/>
          </a:xfrm>
        </p:spPr>
        <p:txBody>
          <a:bodyPr/>
          <a:lstStyle/>
          <a:p>
            <a:r>
              <a:rPr lang="en-US" dirty="0">
                <a:cs typeface="Calibri Light"/>
              </a:rPr>
              <a:t>Conclusion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0DEF4-87CE-34A3-E1A4-E6B8035184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222222"/>
              </a:solidFill>
              <a:latin typeface="Arial"/>
              <a:cs typeface="Arial"/>
            </a:endParaRPr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Summary: Language of intimacy is a unique and personal communication style that creates and reflects connection, identity, and trust, and that varies by context and factors</a:t>
            </a:r>
            <a:endParaRPr lang="en-US" dirty="0"/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Implications and recommendations: Be aware, respectful, and appreciative of the language of intimacy in close relationships, and overcome any barriers or challenges to communication and understanding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82056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517A-95C5-A10D-0D78-0D84C29DB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7953" y="365125"/>
            <a:ext cx="4242149" cy="1346439"/>
          </a:xfrm>
        </p:spPr>
        <p:txBody>
          <a:bodyPr/>
          <a:lstStyle/>
          <a:p>
            <a:r>
              <a:rPr lang="en-US" dirty="0">
                <a:cs typeface="Calibri Light"/>
              </a:rPr>
              <a:t>Q&amp;A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3A24E-5C62-F696-C244-0557FDBC39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How does the language of intimacy change over time and across stages, cultures, and languages? 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How does it affect mental health and well-being? 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How can it be taught and learned? 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dirty="0">
                <a:solidFill>
                  <a:srgbClr val="222222"/>
                </a:solidFill>
                <a:latin typeface="Arial"/>
                <a:cs typeface="Arial"/>
              </a:rPr>
              <a:t>How can it be used to enhance communication and relationships in different settings?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518750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15</TotalTime>
  <Words>960</Words>
  <Application>Microsoft Office PowerPoint</Application>
  <PresentationFormat>Widescreen</PresentationFormat>
  <Paragraphs>53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Wingdings 3</vt:lpstr>
      <vt:lpstr>Ion</vt:lpstr>
      <vt:lpstr>Beyan Kpehe</vt:lpstr>
      <vt:lpstr>Introduction</vt:lpstr>
      <vt:lpstr>How the language of intimacy works</vt:lpstr>
      <vt:lpstr>Why language of intimacy is important</vt:lpstr>
      <vt:lpstr>How language of intimacy is used in different contexts</vt:lpstr>
      <vt:lpstr>Conclusion</vt:lpstr>
      <vt:lpstr>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user</cp:lastModifiedBy>
  <cp:revision>96</cp:revision>
  <dcterms:created xsi:type="dcterms:W3CDTF">2023-12-08T03:14:49Z</dcterms:created>
  <dcterms:modified xsi:type="dcterms:W3CDTF">2023-12-08T05:14:02Z</dcterms:modified>
</cp:coreProperties>
</file>