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embeddedFontLst>
    <p:embeddedFont>
      <p:font typeface="Lato" charset="0"/>
      <p:regular r:id="rId25"/>
      <p:bold r:id="rId26"/>
      <p:italic r:id="rId27"/>
      <p:boldItalic r:id="rId28"/>
    </p:embeddedFont>
    <p:embeddedFont>
      <p:font typeface="Roboto" charset="0"/>
      <p:regular r:id="rId29"/>
      <p:bold r:id="rId30"/>
      <p:italic r:id="rId31"/>
      <p:boldItalic r:id="rId32"/>
    </p:embeddedFont>
    <p:embeddedFont>
      <p:font typeface="Montserrat" charset="0"/>
      <p:regular r:id="rId33"/>
      <p:bold r:id="rId34"/>
      <p:italic r:id="rId35"/>
      <p:boldItalic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9" d="100"/>
          <a:sy n="99" d="100"/>
        </p:scale>
        <p:origin x="-546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8823489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62137ace5598eaa7_2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62137ace5598eaa7_2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62137ace5598eaa7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62137ace5598eaa7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62137ace5598eaa7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62137ace5598eaa7_2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679ce571e938072f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679ce571e938072f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679ce571e938072f_3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679ce571e938072f_3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62137ace5598eaa7_2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62137ace5598eaa7_2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62137ace5598eaa7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62137ace5598eaa7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62137ace5598eaa7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62137ace5598eaa7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62137ace5598eaa7_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62137ace5598eaa7_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62137ace5598eaa7_2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62137ace5598eaa7_2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62137ace5598eaa7_2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62137ace5598eaa7_2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62137ace5598eaa7_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62137ace5598eaa7_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62137ace5598eaa7_2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62137ace5598eaa7_2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62137ace5598eaa7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62137ace5598eaa7_2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4fc4cba308eb5355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4fc4cba308eb5355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30a80ef1b84f7d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30a80ef1b84f7d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30a80ef1b84f7d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30a80ef1b84f7d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62137ace5598eaa7_2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62137ace5598eaa7_2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62137ace5598eaa7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62137ace5598eaa7_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73a75ab9c84ef3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73a75ab9c84ef3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g62137ace5598eaa7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4" name="Google Shape;274;g62137ace5598eaa7_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name="adj" fmla="val 0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name="adj" fmla="val 58774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" name="Google Shape;60;p6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1" name="Google Shape;61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6" name="Google Shape;66;p7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67" name="Google Shape;67;p7"/>
          <p:cNvSpPr txBox="1">
            <a:spLocks noGrp="1"/>
          </p:cNvSpPr>
          <p:nvPr>
            <p:ph type="body" idx="1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8" name="Google Shape;68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Google Shape;89;p8"/>
          <p:cNvSpPr txBox="1">
            <a:spLocks noGrp="1"/>
          </p:cNvSpPr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9"/>
          <p:cNvSpPr txBox="1">
            <a:spLocks noGrp="1"/>
          </p:cNvSpPr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96" name="Google Shape;96;p9"/>
          <p:cNvSpPr txBox="1">
            <a:spLocks noGrp="1"/>
          </p:cNvSpPr>
          <p:nvPr>
            <p:ph type="subTitle" idx="1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>
            <a:endParaRPr/>
          </a:p>
        </p:txBody>
      </p:sp>
      <p:sp>
        <p:nvSpPr>
          <p:cNvPr id="97" name="Google Shape;97;p9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10"/>
          <p:cNvSpPr txBox="1">
            <a:spLocks noGrp="1"/>
          </p:cNvSpPr>
          <p:nvPr>
            <p:ph type="body" idx="1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4" name="Google Shape;104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name="adj" fmla="val 49469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name="adj" fmla="val 0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name="adj" fmla="val 50000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5" name="Google Shape;125;p11"/>
          <p:cNvSpPr txBox="1">
            <a:spLocks noGrp="1"/>
          </p:cNvSpPr>
          <p:nvPr>
            <p:ph type="title" hasCustomPrompt="1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>
            <a:spLocks noGrp="1"/>
          </p:cNvSpPr>
          <p:nvPr>
            <p:ph type="body" idx="1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7" name="Google Shape;12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focus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10000"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1.pn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.png"/><Relationship Id="rId5" Type="http://schemas.openxmlformats.org/officeDocument/2006/relationships/image" Target="../media/image3.jp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1.png"/><Relationship Id="rId5" Type="http://schemas.openxmlformats.org/officeDocument/2006/relationships/image" Target="../media/image5.jp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1.png"/><Relationship Id="rId5" Type="http://schemas.openxmlformats.org/officeDocument/2006/relationships/image" Target="../media/image6.jp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1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1.png"/><Relationship Id="rId5" Type="http://schemas.openxmlformats.org/officeDocument/2006/relationships/image" Target="../media/image8.jp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1.png"/><Relationship Id="rId5" Type="http://schemas.openxmlformats.org/officeDocument/2006/relationships/image" Target="../media/image9.jp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1.png"/><Relationship Id="rId5" Type="http://schemas.openxmlformats.org/officeDocument/2006/relationships/image" Target="../media/image10.jp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1.png"/><Relationship Id="rId5" Type="http://schemas.openxmlformats.org/officeDocument/2006/relationships/image" Target="../media/image11.jp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.png"/><Relationship Id="rId5" Type="http://schemas.openxmlformats.org/officeDocument/2006/relationships/image" Target="../media/image12.jp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1.png"/><Relationship Id="rId5" Type="http://schemas.openxmlformats.org/officeDocument/2006/relationships/image" Target="../media/image13.jp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1.png"/><Relationship Id="rId5" Type="http://schemas.openxmlformats.org/officeDocument/2006/relationships/image" Target="../media/image14.jp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image" Target="../media/image1.png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6" Type="http://schemas.openxmlformats.org/officeDocument/2006/relationships/image" Target="../media/image1.png"/><Relationship Id="rId5" Type="http://schemas.openxmlformats.org/officeDocument/2006/relationships/image" Target="../media/image16.jp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image" Target="../media/image1.png"/><Relationship Id="rId5" Type="http://schemas.openxmlformats.org/officeDocument/2006/relationships/image" Target="../media/image17.jp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6" Type="http://schemas.openxmlformats.org/officeDocument/2006/relationships/image" Target="../media/image1.png"/><Relationship Id="rId5" Type="http://schemas.openxmlformats.org/officeDocument/2006/relationships/image" Target="../media/image18.jp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6" Type="http://schemas.openxmlformats.org/officeDocument/2006/relationships/image" Target="../media/image1.png"/><Relationship Id="rId5" Type="http://schemas.openxmlformats.org/officeDocument/2006/relationships/image" Target="../media/image19.jp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image" Target="../media/image1.png"/><Relationship Id="rId5" Type="http://schemas.openxmlformats.org/officeDocument/2006/relationships/image" Target="../media/image20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6" Type="http://schemas.openxmlformats.org/officeDocument/2006/relationships/image" Target="../media/image1.png"/><Relationship Id="rId5" Type="http://schemas.openxmlformats.org/officeDocument/2006/relationships/image" Target="../media/image21.jp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>
            <a:spLocks noGrp="1"/>
          </p:cNvSpPr>
          <p:nvPr>
            <p:ph type="ctrTitle"/>
          </p:nvPr>
        </p:nvSpPr>
        <p:spPr>
          <a:xfrm>
            <a:off x="1669405" y="1548750"/>
            <a:ext cx="9514500" cy="20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                </a:t>
            </a:r>
            <a:r>
              <a:rPr lang="en-GB" dirty="0" err="1"/>
              <a:t>खेल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शिक्षा</a:t>
            </a:r>
            <a:r>
              <a:rPr lang="en-GB" dirty="0" smtClean="0"/>
              <a:t> </a:t>
            </a:r>
            <a:endParaRPr dirty="0"/>
          </a:p>
          <a:p>
            <a:pPr marL="457200" lvl="0" indent="-482600" algn="l" rtl="0">
              <a:spcBef>
                <a:spcPts val="0"/>
              </a:spcBef>
              <a:spcAft>
                <a:spcPts val="0"/>
              </a:spcAft>
              <a:buSzPts val="4000"/>
              <a:buChar char="●"/>
            </a:pPr>
            <a:r>
              <a:rPr lang="en-GB" dirty="0"/>
              <a:t>     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        (physical education)</a:t>
            </a:r>
            <a:endParaRPr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5001394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147">
        <p:circle/>
      </p:transition>
    </mc:Choice>
    <mc:Fallback xmlns="">
      <p:transition spd="slow" advTm="414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4"/>
          <p:cNvSpPr txBox="1">
            <a:spLocks noGrp="1"/>
          </p:cNvSpPr>
          <p:nvPr>
            <p:ph type="ctrTitle"/>
          </p:nvPr>
        </p:nvSpPr>
        <p:spPr>
          <a:xfrm rot="-2700000">
            <a:off x="3551905" y="1613810"/>
            <a:ext cx="4917257" cy="157911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Hosting by Tanya </a:t>
            </a:r>
            <a:endParaRPr b="1" dirty="0"/>
          </a:p>
        </p:txBody>
      </p:sp>
      <p:sp>
        <p:nvSpPr>
          <p:cNvPr id="140" name="Google Shape;140;p14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1" name="Google Shape;141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36576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263">
        <p:circle/>
      </p:transition>
    </mc:Choice>
    <mc:Fallback xmlns="">
      <p:transition spd="slow" advTm="426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5"/>
          <p:cNvSpPr txBox="1">
            <a:spLocks noGrp="1"/>
          </p:cNvSpPr>
          <p:nvPr>
            <p:ph type="ctrTitle"/>
          </p:nvPr>
        </p:nvSpPr>
        <p:spPr>
          <a:xfrm>
            <a:off x="6088225" y="1578400"/>
            <a:ext cx="24663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Poster</a:t>
            </a:r>
            <a:r>
              <a:rPr lang="en-GB"/>
              <a:t> made by </a:t>
            </a:r>
            <a:endParaRPr b="1"/>
          </a:p>
        </p:txBody>
      </p:sp>
      <p:sp>
        <p:nvSpPr>
          <p:cNvPr id="147" name="Google Shape;147;p15"/>
          <p:cNvSpPr txBox="1">
            <a:spLocks noGrp="1"/>
          </p:cNvSpPr>
          <p:nvPr>
            <p:ph type="subTitle" idx="1"/>
          </p:nvPr>
        </p:nvSpPr>
        <p:spPr>
          <a:xfrm>
            <a:off x="6359100" y="4323300"/>
            <a:ext cx="2784900" cy="97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Shivam  Sima Salma </a:t>
            </a:r>
            <a:endParaRPr/>
          </a:p>
        </p:txBody>
      </p:sp>
      <p:pic>
        <p:nvPicPr>
          <p:cNvPr id="148" name="Google Shape;148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522577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225">
        <p:circle/>
      </p:transition>
    </mc:Choice>
    <mc:Fallback xmlns="">
      <p:transition spd="slow" advTm="3225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6"/>
          <p:cNvSpPr txBox="1">
            <a:spLocks noGrp="1"/>
          </p:cNvSpPr>
          <p:nvPr>
            <p:ph type="title"/>
          </p:nvPr>
        </p:nvSpPr>
        <p:spPr>
          <a:xfrm>
            <a:off x="0" y="393750"/>
            <a:ext cx="83364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खेल क्या है ?खेलकूद की अवधारणा</a:t>
            </a:r>
            <a:endParaRPr/>
          </a:p>
        </p:txBody>
      </p:sp>
      <p:sp>
        <p:nvSpPr>
          <p:cNvPr id="154" name="Google Shape;154;p16"/>
          <p:cNvSpPr txBox="1">
            <a:spLocks noGrp="1"/>
          </p:cNvSpPr>
          <p:nvPr>
            <p:ph type="body" idx="1"/>
          </p:nvPr>
        </p:nvSpPr>
        <p:spPr>
          <a:xfrm>
            <a:off x="1040425" y="2571750"/>
            <a:ext cx="2526000" cy="211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sakshi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  <p:sp>
        <p:nvSpPr>
          <p:cNvPr id="155" name="Google Shape;155;p16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6" name="Google Shape;156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33225" y="0"/>
            <a:ext cx="4210775" cy="4942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777">
        <p:circle/>
      </p:transition>
    </mc:Choice>
    <mc:Fallback xmlns="">
      <p:transition spd="slow" advTm="377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"/>
          <p:cNvSpPr txBox="1">
            <a:spLocks noGrp="1"/>
          </p:cNvSpPr>
          <p:nvPr>
            <p:ph type="subTitle" idx="1"/>
          </p:nvPr>
        </p:nvSpPr>
        <p:spPr>
          <a:xfrm>
            <a:off x="0" y="0"/>
            <a:ext cx="4939500" cy="5033400"/>
          </a:xfrm>
          <a:prstGeom prst="rect">
            <a:avLst/>
          </a:prstGeom>
          <a:solidFill>
            <a:srgbClr val="980000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खेल एवं खेलकूद का महत्व तथा बुनियादी आधार</a:t>
            </a: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Presenting by rukshar </a:t>
            </a: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</p:txBody>
      </p:sp>
      <p:sp>
        <p:nvSpPr>
          <p:cNvPr id="162" name="Google Shape;162;p17"/>
          <p:cNvSpPr txBox="1">
            <a:spLocks noGrp="1"/>
          </p:cNvSpPr>
          <p:nvPr>
            <p:ph type="body" idx="2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3" name="Google Shape;163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939500" y="356724"/>
            <a:ext cx="3837001" cy="4786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630">
        <p:circle/>
      </p:transition>
    </mc:Choice>
    <mc:Fallback xmlns="">
      <p:transition spd="slow" advTm="563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8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खेल को विद्यालय पाठ्यक्रम का हिस्सा बनने के सबसे महत्वपूर्ण लाभ</a:t>
            </a:r>
            <a:endParaRPr/>
          </a:p>
        </p:txBody>
      </p:sp>
      <p:sp>
        <p:nvSpPr>
          <p:cNvPr id="169" name="Google Shape;169;p18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      Zainab Khatun </a:t>
            </a:r>
            <a:endParaRPr/>
          </a:p>
        </p:txBody>
      </p:sp>
      <p:sp>
        <p:nvSpPr>
          <p:cNvPr id="170" name="Google Shape;170;p18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1" name="Google Shape;171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832400" y="1281700"/>
            <a:ext cx="3999900" cy="3287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791">
        <p:circle/>
      </p:transition>
    </mc:Choice>
    <mc:Fallback xmlns="">
      <p:transition spd="slow" advTm="479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9"/>
          <p:cNvSpPr txBox="1">
            <a:spLocks noGrp="1"/>
          </p:cNvSpPr>
          <p:nvPr>
            <p:ph type="title"/>
          </p:nvPr>
        </p:nvSpPr>
        <p:spPr>
          <a:xfrm rot="-2102048">
            <a:off x="538745" y="492719"/>
            <a:ext cx="3845214" cy="309050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Case study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Presenting Shivani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 </a:t>
            </a:r>
            <a:endParaRPr b="1"/>
          </a:p>
        </p:txBody>
      </p:sp>
      <p:pic>
        <p:nvPicPr>
          <p:cNvPr id="177" name="Google Shape;177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17275" y="0"/>
            <a:ext cx="2817475" cy="5319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472">
        <p:circle/>
      </p:transition>
    </mc:Choice>
    <mc:Fallback xmlns="">
      <p:transition spd="slow" advTm="547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0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3083400" cy="140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खेल में अनुभव करके सीखना</a:t>
            </a:r>
            <a:endParaRPr/>
          </a:p>
        </p:txBody>
      </p:sp>
      <p:pic>
        <p:nvPicPr>
          <p:cNvPr id="183" name="Google Shape;183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73966" y="0"/>
            <a:ext cx="5670024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0"/>
          <p:cNvSpPr txBox="1"/>
          <p:nvPr/>
        </p:nvSpPr>
        <p:spPr>
          <a:xfrm>
            <a:off x="390524" y="4679700"/>
            <a:ext cx="99558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Saishta </a:t>
            </a:r>
            <a:endParaRPr sz="18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132">
        <p:circle/>
      </p:transition>
    </mc:Choice>
    <mc:Fallback xmlns="">
      <p:transition spd="slow" advTm="313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1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5266200" cy="140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मनोरंजनआत्मक शैक्षिक खेल का महत्व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21"/>
          <p:cNvSpPr txBox="1">
            <a:spLocks noGrp="1"/>
          </p:cNvSpPr>
          <p:nvPr>
            <p:ph type="subTitle" idx="1"/>
          </p:nvPr>
        </p:nvSpPr>
        <p:spPr>
          <a:xfrm>
            <a:off x="460950" y="4491608"/>
            <a:ext cx="8222100" cy="43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Shagufa </a:t>
            </a:r>
            <a:endParaRPr/>
          </a:p>
        </p:txBody>
      </p:sp>
      <p:pic>
        <p:nvPicPr>
          <p:cNvPr id="191" name="Google Shape;19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231326" y="0"/>
            <a:ext cx="391267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308">
        <p:circle/>
      </p:transition>
    </mc:Choice>
    <mc:Fallback xmlns="">
      <p:transition spd="slow" advTm="530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2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p22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98" name="Google Shape;198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79575" y="0"/>
            <a:ext cx="9323700" cy="51435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987">
        <p:circle/>
      </p:transition>
    </mc:Choice>
    <mc:Fallback xmlns="">
      <p:transition spd="slow" advTm="98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3"/>
          <p:cNvSpPr txBox="1">
            <a:spLocks noGrp="1"/>
          </p:cNvSpPr>
          <p:nvPr>
            <p:ph type="title"/>
          </p:nvPr>
        </p:nvSpPr>
        <p:spPr>
          <a:xfrm>
            <a:off x="886650" y="567575"/>
            <a:ext cx="4545900" cy="5372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Atheletics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Presenting by शत्रुध्न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    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 </a:t>
            </a:r>
            <a:endParaRPr b="1"/>
          </a:p>
        </p:txBody>
      </p:sp>
      <p:pic>
        <p:nvPicPr>
          <p:cNvPr id="204" name="Google Shape;204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72450" y="152400"/>
            <a:ext cx="4371550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577">
        <p:circle/>
      </p:transition>
    </mc:Choice>
    <mc:Fallback xmlns="">
      <p:transition spd="slow" advTm="357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24"/>
          <p:cNvSpPr txBox="1">
            <a:spLocks noGrp="1"/>
          </p:cNvSpPr>
          <p:nvPr>
            <p:ph type="ctrTitle"/>
          </p:nvPr>
        </p:nvSpPr>
        <p:spPr>
          <a:xfrm>
            <a:off x="4572000" y="1578400"/>
            <a:ext cx="47562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        कबड्डी</a:t>
            </a:r>
            <a:endParaRPr/>
          </a:p>
        </p:txBody>
      </p:sp>
      <p:sp>
        <p:nvSpPr>
          <p:cNvPr id="210" name="Google Shape;210;p24"/>
          <p:cNvSpPr txBox="1">
            <a:spLocks noGrp="1"/>
          </p:cNvSpPr>
          <p:nvPr>
            <p:ph type="subTitle" idx="1"/>
          </p:nvPr>
        </p:nvSpPr>
        <p:spPr>
          <a:xfrm>
            <a:off x="4572008" y="4219050"/>
            <a:ext cx="7977600" cy="199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Umesh Kumar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1" name="Google Shape;21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152400"/>
            <a:ext cx="4307926" cy="4838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764">
        <p:circle/>
      </p:transition>
    </mc:Choice>
    <mc:Fallback xmlns="">
      <p:transition spd="slow" advTm="276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5"/>
          <p:cNvSpPr txBox="1">
            <a:spLocks noGrp="1"/>
          </p:cNvSpPr>
          <p:nvPr>
            <p:ph type="ctrTitle"/>
          </p:nvPr>
        </p:nvSpPr>
        <p:spPr>
          <a:xfrm>
            <a:off x="5083950" y="1732975"/>
            <a:ext cx="3470700" cy="1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खो खो   </a:t>
            </a:r>
            <a:endParaRPr/>
          </a:p>
        </p:txBody>
      </p:sp>
      <p:sp>
        <p:nvSpPr>
          <p:cNvPr id="217" name="Google Shape;217;p25"/>
          <p:cNvSpPr txBox="1">
            <a:spLocks noGrp="1"/>
          </p:cNvSpPr>
          <p:nvPr>
            <p:ph type="subTitle" idx="1"/>
          </p:nvPr>
        </p:nvSpPr>
        <p:spPr>
          <a:xfrm>
            <a:off x="6546643" y="4708406"/>
            <a:ext cx="3470700" cy="142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Rinku ji </a:t>
            </a:r>
            <a:endParaRPr/>
          </a:p>
        </p:txBody>
      </p:sp>
      <p:pic>
        <p:nvPicPr>
          <p:cNvPr id="218" name="Google Shape;218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071625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959">
        <p:circle/>
      </p:transition>
    </mc:Choice>
    <mc:Fallback xmlns="">
      <p:transition spd="slow" advTm="195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6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err="1"/>
              <a:t>फुटबॉल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224" name="Google Shape;224;p26"/>
          <p:cNvSpPr txBox="1">
            <a:spLocks noGrp="1"/>
          </p:cNvSpPr>
          <p:nvPr>
            <p:ph type="subTitle" idx="1"/>
          </p:nvPr>
        </p:nvSpPr>
        <p:spPr>
          <a:xfrm>
            <a:off x="6792452" y="4224163"/>
            <a:ext cx="3470700" cy="121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by sakshi Saurav</a:t>
            </a:r>
            <a:endParaRPr/>
          </a:p>
        </p:txBody>
      </p:sp>
      <p:pic>
        <p:nvPicPr>
          <p:cNvPr id="225" name="Google Shape;225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541225" y="152400"/>
            <a:ext cx="4078376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594">
        <p:circle/>
      </p:transition>
    </mc:Choice>
    <mc:Fallback xmlns="">
      <p:transition spd="slow" advTm="359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7"/>
          <p:cNvSpPr txBox="1">
            <a:spLocks noGrp="1"/>
          </p:cNvSpPr>
          <p:nvPr>
            <p:ph type="ctrTitle"/>
          </p:nvPr>
        </p:nvSpPr>
        <p:spPr>
          <a:xfrm>
            <a:off x="5633775" y="1869075"/>
            <a:ext cx="2920800" cy="12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Cricket </a:t>
            </a:r>
            <a:r>
              <a:rPr lang="en-GB" b="1" dirty="0" smtClean="0"/>
              <a:t> </a:t>
            </a:r>
            <a:endParaRPr b="1" dirty="0"/>
          </a:p>
        </p:txBody>
      </p:sp>
      <p:sp>
        <p:nvSpPr>
          <p:cNvPr id="231" name="Google Shape;231;p27"/>
          <p:cNvSpPr txBox="1">
            <a:spLocks noGrp="1"/>
          </p:cNvSpPr>
          <p:nvPr>
            <p:ph type="subTitle" idx="1"/>
          </p:nvPr>
        </p:nvSpPr>
        <p:spPr>
          <a:xfrm>
            <a:off x="6567826" y="4450125"/>
            <a:ext cx="4804200" cy="128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sushil kumar </a:t>
            </a:r>
            <a:endParaRPr/>
          </a:p>
        </p:txBody>
      </p:sp>
      <p:pic>
        <p:nvPicPr>
          <p:cNvPr id="232" name="Google Shape;232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4419599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14">
        <p:circle/>
      </p:transition>
    </mc:Choice>
    <mc:Fallback xmlns="">
      <p:transition spd="slow" advTm="211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8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Volleyball</a:t>
            </a:r>
            <a:r>
              <a:rPr lang="en-GB" dirty="0"/>
              <a:t> </a:t>
            </a:r>
            <a:endParaRPr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38" name="Google Shape;238;p28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shivam </a:t>
            </a:r>
            <a:endParaRPr/>
          </a:p>
        </p:txBody>
      </p:sp>
      <p:pic>
        <p:nvPicPr>
          <p:cNvPr id="239" name="Google Shape;239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3019375" cy="4991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809">
        <p:circle/>
      </p:transition>
    </mc:Choice>
    <mc:Fallback xmlns="">
      <p:transition spd="slow" advTm="180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9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Badminton </a:t>
            </a:r>
            <a:endParaRPr b="1" dirty="0"/>
          </a:p>
        </p:txBody>
      </p:sp>
      <p:sp>
        <p:nvSpPr>
          <p:cNvPr id="245" name="Google Shape;245;p29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Rajesh </a:t>
            </a:r>
            <a:endParaRPr/>
          </a:p>
        </p:txBody>
      </p:sp>
      <p:pic>
        <p:nvPicPr>
          <p:cNvPr id="246" name="Google Shape;246;p2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152400"/>
            <a:ext cx="3330175" cy="4838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154">
        <p:circle/>
      </p:transition>
    </mc:Choice>
    <mc:Fallback xmlns="">
      <p:transition spd="slow" advTm="215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0"/>
          <p:cNvSpPr txBox="1">
            <a:spLocks noGrp="1"/>
          </p:cNvSpPr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Basketball</a:t>
            </a:r>
            <a:r>
              <a:rPr lang="en-GB" dirty="0"/>
              <a:t> </a:t>
            </a:r>
            <a:endParaRPr dirty="0"/>
          </a:p>
        </p:txBody>
      </p:sp>
      <p:sp>
        <p:nvSpPr>
          <p:cNvPr id="252" name="Google Shape;252;p30"/>
          <p:cNvSpPr txBox="1">
            <a:spLocks noGrp="1"/>
          </p:cNvSpPr>
          <p:nvPr>
            <p:ph type="subTitle" idx="1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Saeshta Khatun </a:t>
            </a:r>
            <a:endParaRPr/>
          </a:p>
        </p:txBody>
      </p:sp>
      <p:pic>
        <p:nvPicPr>
          <p:cNvPr id="253" name="Google Shape;253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73225"/>
            <a:ext cx="3232349" cy="522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713">
        <p:circle/>
      </p:transition>
    </mc:Choice>
    <mc:Fallback xmlns="">
      <p:transition spd="slow" advTm="2713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1"/>
          <p:cNvSpPr txBox="1">
            <a:spLocks noGrp="1"/>
          </p:cNvSpPr>
          <p:nvPr>
            <p:ph type="title"/>
          </p:nvPr>
        </p:nvSpPr>
        <p:spPr>
          <a:xfrm>
            <a:off x="823846" y="2053011"/>
            <a:ext cx="2643900" cy="197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000000"/>
                </a:highlight>
              </a:rPr>
              <a:t>प्रारंभिक विद्यालय को समय सारणी में खेलकूद का स्थान तथा इसका प्रभावी उपयोग</a:t>
            </a:r>
            <a:endParaRPr b="1">
              <a:highlight>
                <a:srgbClr val="000000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highlight>
                <a:srgbClr val="000000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highlight>
                <a:srgbClr val="000000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highlight>
                <a:srgbClr val="000000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highlight>
                  <a:srgbClr val="000000"/>
                </a:highlight>
              </a:rPr>
              <a:t> Presenting by Sikander Kumar</a:t>
            </a:r>
            <a:endParaRPr b="1">
              <a:highlight>
                <a:srgbClr val="000000"/>
              </a:highlight>
            </a:endParaRPr>
          </a:p>
        </p:txBody>
      </p:sp>
      <p:pic>
        <p:nvPicPr>
          <p:cNvPr id="259" name="Google Shape;259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717050" y="-169475"/>
            <a:ext cx="4587000" cy="5496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714">
        <p:circle/>
      </p:transition>
    </mc:Choice>
    <mc:Fallback xmlns="">
      <p:transition spd="slow" advTm="371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2"/>
          <p:cNvSpPr txBox="1">
            <a:spLocks noGrp="1"/>
          </p:cNvSpPr>
          <p:nvPr>
            <p:ph type="title"/>
          </p:nvPr>
        </p:nvSpPr>
        <p:spPr>
          <a:xfrm>
            <a:off x="0" y="152400"/>
            <a:ext cx="5127900" cy="451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खिलाड़ी को चोट से बचाव उपचार ( Prevent and treat player injuries)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Presenting by  Shatrughan </a:t>
            </a:r>
            <a:endParaRPr/>
          </a:p>
        </p:txBody>
      </p:sp>
      <p:pic>
        <p:nvPicPr>
          <p:cNvPr id="265" name="Google Shape;265;p3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28175" y="152400"/>
            <a:ext cx="4015824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828">
        <p:circle/>
      </p:transition>
    </mc:Choice>
    <mc:Fallback xmlns="">
      <p:transition spd="slow" advTm="3828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3"/>
          <p:cNvSpPr txBox="1">
            <a:spLocks noGrp="1"/>
          </p:cNvSpPr>
          <p:nvPr>
            <p:ph type="title"/>
          </p:nvPr>
        </p:nvSpPr>
        <p:spPr>
          <a:xfrm>
            <a:off x="189125" y="866775"/>
            <a:ext cx="5221800" cy="35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National and international tournament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Presenting by Ritik </a:t>
            </a:r>
            <a:endParaRPr b="1"/>
          </a:p>
        </p:txBody>
      </p:sp>
      <p:pic>
        <p:nvPicPr>
          <p:cNvPr id="271" name="Google Shape;271;p3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63250" y="152400"/>
            <a:ext cx="342834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847">
        <p:circle/>
      </p:transition>
    </mc:Choice>
    <mc:Fallback xmlns="">
      <p:transition spd="slow" advTm="284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4"/>
          <p:cNvSpPr txBox="1">
            <a:spLocks noGrp="1"/>
          </p:cNvSpPr>
          <p:nvPr>
            <p:ph type="title"/>
          </p:nvPr>
        </p:nvSpPr>
        <p:spPr>
          <a:xfrm rot="-2195518">
            <a:off x="630462" y="-934592"/>
            <a:ext cx="8114075" cy="472529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Conclusion </a:t>
            </a:r>
            <a:endParaRPr b="1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Presenting by shivani </a:t>
            </a:r>
            <a:endParaRPr b="1"/>
          </a:p>
        </p:txBody>
      </p:sp>
      <p:pic>
        <p:nvPicPr>
          <p:cNvPr id="277" name="Google Shape;277;p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63250" y="152400"/>
            <a:ext cx="3580751" cy="4838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63250" y="0"/>
            <a:ext cx="3219150" cy="5324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4318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3722">
        <p:circle/>
      </p:transition>
    </mc:Choice>
    <mc:Fallback xmlns="">
      <p:transition spd="slow" advTm="372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On-screen Show (16:9)</PresentationFormat>
  <Paragraphs>76</Paragraphs>
  <Slides>22</Slides>
  <Notes>22</Notes>
  <HiddenSlides>0</HiddenSlides>
  <MMClips>22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Lato</vt:lpstr>
      <vt:lpstr>Roboto</vt:lpstr>
      <vt:lpstr>Montserrat</vt:lpstr>
      <vt:lpstr>Focus</vt:lpstr>
      <vt:lpstr>                खेल  शिक्षा                (physical education)</vt:lpstr>
      <vt:lpstr>Hosting by Tanya </vt:lpstr>
      <vt:lpstr>Poster made by </vt:lpstr>
      <vt:lpstr>खेल क्या है ?खेलकूद की अवधारणा</vt:lpstr>
      <vt:lpstr>PowerPoint Presentation</vt:lpstr>
      <vt:lpstr>खेल को विद्यालय पाठ्यक्रम का हिस्सा बनने के सबसे महत्वपूर्ण लाभ</vt:lpstr>
      <vt:lpstr>Case study   Presenting Shivani   </vt:lpstr>
      <vt:lpstr> खेल में अनुभव करके सीखना</vt:lpstr>
      <vt:lpstr>मनोरंजनआत्मक शैक्षिक खेल का महत्व   </vt:lpstr>
      <vt:lpstr>PowerPoint Presentation</vt:lpstr>
      <vt:lpstr> Atheletics        Presenting by शत्रुध्न          </vt:lpstr>
      <vt:lpstr>         कबड्डी</vt:lpstr>
      <vt:lpstr> खो खो   </vt:lpstr>
      <vt:lpstr>फुटबॉल </vt:lpstr>
      <vt:lpstr>Cricket  </vt:lpstr>
      <vt:lpstr>Volleyball  </vt:lpstr>
      <vt:lpstr>Badminton </vt:lpstr>
      <vt:lpstr>Basketball </vt:lpstr>
      <vt:lpstr>प्रारंभिक विद्यालय को समय सारणी में खेलकूद का स्थान तथा इसका प्रभावी उपयोग     Presenting by Sikander Kumar</vt:lpstr>
      <vt:lpstr>खिलाड़ी को चोट से बचाव उपचार ( Prevent and treat player injuries)   Presenting by  Shatrughan </vt:lpstr>
      <vt:lpstr>National and international tournament  Presenting by Ritik </vt:lpstr>
      <vt:lpstr>  Conclusion  Presenting by shivani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खेल  शिक्षा                (physical education)</dc:title>
  <dc:creator>PINKU</dc:creator>
  <cp:lastModifiedBy>PINKU</cp:lastModifiedBy>
  <cp:revision>2</cp:revision>
  <dcterms:modified xsi:type="dcterms:W3CDTF">2025-11-27T05:56:12Z</dcterms:modified>
</cp:coreProperties>
</file>