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943"/>
    <a:srgbClr val="FFA4B2"/>
    <a:srgbClr val="00DAD3"/>
    <a:srgbClr val="BDE6ED"/>
    <a:srgbClr val="FFE69E"/>
    <a:srgbClr val="E2E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2" autoAdjust="0"/>
    <p:restoredTop sz="94660"/>
  </p:normalViewPr>
  <p:slideViewPr>
    <p:cSldViewPr snapToGrid="0">
      <p:cViewPr varScale="1">
        <p:scale>
          <a:sx n="39" d="100"/>
          <a:sy n="39" d="100"/>
        </p:scale>
        <p:origin x="23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presProps" Target="presProps.xml" /><Relationship Id="rId5" Type="http://schemas.openxmlformats.org/officeDocument/2006/relationships/slide" Target="slides/slide4.xml" /><Relationship Id="rId4" Type="http://schemas.openxmlformats.org/officeDocument/2006/relationships/slide" Target="slides/slide3.xml" /><Relationship Id="rId9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24646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91304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6383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86113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9863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73579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31343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93132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17999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3736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19314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4EFD7-EA34-450E-800A-D56A6516190D}" type="datetimeFigureOut">
              <a:rPr lang="en-ID" smtClean="0"/>
              <a:t>24/02/2022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BFF-69A3-49C3-9D17-C2E881ECF25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91149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7" Type="http://schemas.openxmlformats.org/officeDocument/2006/relationships/image" Target="../media/image3.png" /><Relationship Id="rId2" Type="http://schemas.openxmlformats.org/officeDocument/2006/relationships/audio" Target="../media/media1.mp3" /><Relationship Id="rId1" Type="http://schemas.microsoft.com/office/2007/relationships/media" Target="../media/media1.mp3" /><Relationship Id="rId6" Type="http://schemas.microsoft.com/office/2007/relationships/hdphoto" Target="../media/hdphoto1.wdp" /><Relationship Id="rId5" Type="http://schemas.openxmlformats.org/officeDocument/2006/relationships/image" Target="../media/image2.png" /><Relationship Id="rId4" Type="http://schemas.openxmlformats.org/officeDocument/2006/relationships/image" Target="../media/image1.png" 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.png" 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Relationship Id="rId4" Type="http://schemas.microsoft.com/office/2007/relationships/hdphoto" Target="../media/hdphoto4.wdp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A184919-35B0-4FA1-BF21-4FFCFD7CDD1C}"/>
              </a:ext>
            </a:extLst>
          </p:cNvPr>
          <p:cNvSpPr/>
          <p:nvPr/>
        </p:nvSpPr>
        <p:spPr>
          <a:xfrm>
            <a:off x="0" y="0"/>
            <a:ext cx="6203092" cy="4497859"/>
          </a:xfrm>
          <a:custGeom>
            <a:avLst/>
            <a:gdLst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6203092 w 6203092"/>
              <a:gd name="connsiteY2" fmla="*/ 4497859 h 4497859"/>
              <a:gd name="connsiteX3" fmla="*/ 0 w 6203092"/>
              <a:gd name="connsiteY3" fmla="*/ 4497859 h 4497859"/>
              <a:gd name="connsiteX4" fmla="*/ 0 w 6203092"/>
              <a:gd name="connsiteY4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3212757 w 6203092"/>
              <a:gd name="connsiteY2" fmla="*/ 2842054 h 4497859"/>
              <a:gd name="connsiteX3" fmla="*/ 0 w 6203092"/>
              <a:gd name="connsiteY3" fmla="*/ 4497859 h 4497859"/>
              <a:gd name="connsiteX4" fmla="*/ 0 w 6203092"/>
              <a:gd name="connsiteY4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423719 w 6203092"/>
              <a:gd name="connsiteY2" fmla="*/ 1705232 h 4497859"/>
              <a:gd name="connsiteX3" fmla="*/ 3212757 w 6203092"/>
              <a:gd name="connsiteY3" fmla="*/ 2842054 h 4497859"/>
              <a:gd name="connsiteX4" fmla="*/ 0 w 6203092"/>
              <a:gd name="connsiteY4" fmla="*/ 4497859 h 4497859"/>
              <a:gd name="connsiteX5" fmla="*/ 0 w 6203092"/>
              <a:gd name="connsiteY5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705232 w 6203092"/>
              <a:gd name="connsiteY5" fmla="*/ 3608173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662880"/>
              <a:gd name="connsiteX1" fmla="*/ 6203092 w 6203092"/>
              <a:gd name="connsiteY1" fmla="*/ 0 h 4662880"/>
              <a:gd name="connsiteX2" fmla="*/ 5362832 w 6203092"/>
              <a:gd name="connsiteY2" fmla="*/ 840259 h 4662880"/>
              <a:gd name="connsiteX3" fmla="*/ 4423719 w 6203092"/>
              <a:gd name="connsiteY3" fmla="*/ 1705232 h 4662880"/>
              <a:gd name="connsiteX4" fmla="*/ 3212757 w 6203092"/>
              <a:gd name="connsiteY4" fmla="*/ 2842054 h 4662880"/>
              <a:gd name="connsiteX5" fmla="*/ 1705232 w 6203092"/>
              <a:gd name="connsiteY5" fmla="*/ 3608173 h 4662880"/>
              <a:gd name="connsiteX6" fmla="*/ 0 w 6203092"/>
              <a:gd name="connsiteY6" fmla="*/ 4497859 h 4662880"/>
              <a:gd name="connsiteX7" fmla="*/ 0 w 6203092"/>
              <a:gd name="connsiteY7" fmla="*/ 0 h 4662880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705232 w 6203092"/>
              <a:gd name="connsiteY5" fmla="*/ 3608173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507524 w 6203092"/>
              <a:gd name="connsiteY5" fmla="*/ 3707027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039762 w 6203092"/>
              <a:gd name="connsiteY4" fmla="*/ 237249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039762 w 6203092"/>
              <a:gd name="connsiteY4" fmla="*/ 237249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051221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051221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492098"/>
              <a:gd name="connsiteY0" fmla="*/ 0 h 4497859"/>
              <a:gd name="connsiteX1" fmla="*/ 6203092 w 6492098"/>
              <a:gd name="connsiteY1" fmla="*/ 0 h 4497859"/>
              <a:gd name="connsiteX2" fmla="*/ 5362832 w 6492098"/>
              <a:gd name="connsiteY2" fmla="*/ 840259 h 4497859"/>
              <a:gd name="connsiteX3" fmla="*/ 4423719 w 6492098"/>
              <a:gd name="connsiteY3" fmla="*/ 1705232 h 4497859"/>
              <a:gd name="connsiteX4" fmla="*/ 2916195 w 6492098"/>
              <a:gd name="connsiteY4" fmla="*/ 2051221 h 4497859"/>
              <a:gd name="connsiteX5" fmla="*/ 1977081 w 6492098"/>
              <a:gd name="connsiteY5" fmla="*/ 3682314 h 4497859"/>
              <a:gd name="connsiteX6" fmla="*/ 0 w 6492098"/>
              <a:gd name="connsiteY6" fmla="*/ 4497859 h 4497859"/>
              <a:gd name="connsiteX7" fmla="*/ 0 w 6492098"/>
              <a:gd name="connsiteY7" fmla="*/ 0 h 4497859"/>
              <a:gd name="connsiteX0" fmla="*/ 0 w 6456565"/>
              <a:gd name="connsiteY0" fmla="*/ 0 h 4497859"/>
              <a:gd name="connsiteX1" fmla="*/ 6203092 w 6456565"/>
              <a:gd name="connsiteY1" fmla="*/ 0 h 4497859"/>
              <a:gd name="connsiteX2" fmla="*/ 5066270 w 6456565"/>
              <a:gd name="connsiteY2" fmla="*/ 790832 h 4497859"/>
              <a:gd name="connsiteX3" fmla="*/ 4423719 w 6456565"/>
              <a:gd name="connsiteY3" fmla="*/ 1705232 h 4497859"/>
              <a:gd name="connsiteX4" fmla="*/ 2916195 w 6456565"/>
              <a:gd name="connsiteY4" fmla="*/ 2051221 h 4497859"/>
              <a:gd name="connsiteX5" fmla="*/ 1977081 w 6456565"/>
              <a:gd name="connsiteY5" fmla="*/ 3682314 h 4497859"/>
              <a:gd name="connsiteX6" fmla="*/ 0 w 6456565"/>
              <a:gd name="connsiteY6" fmla="*/ 4497859 h 4497859"/>
              <a:gd name="connsiteX7" fmla="*/ 0 w 6456565"/>
              <a:gd name="connsiteY7" fmla="*/ 0 h 4497859"/>
              <a:gd name="connsiteX0" fmla="*/ 0 w 6557682"/>
              <a:gd name="connsiteY0" fmla="*/ 0 h 4497859"/>
              <a:gd name="connsiteX1" fmla="*/ 6203092 w 6557682"/>
              <a:gd name="connsiteY1" fmla="*/ 0 h 4497859"/>
              <a:gd name="connsiteX2" fmla="*/ 5758249 w 6557682"/>
              <a:gd name="connsiteY2" fmla="*/ 1408670 h 4497859"/>
              <a:gd name="connsiteX3" fmla="*/ 4423719 w 6557682"/>
              <a:gd name="connsiteY3" fmla="*/ 1705232 h 4497859"/>
              <a:gd name="connsiteX4" fmla="*/ 2916195 w 6557682"/>
              <a:gd name="connsiteY4" fmla="*/ 2051221 h 4497859"/>
              <a:gd name="connsiteX5" fmla="*/ 1977081 w 6557682"/>
              <a:gd name="connsiteY5" fmla="*/ 3682314 h 4497859"/>
              <a:gd name="connsiteX6" fmla="*/ 0 w 6557682"/>
              <a:gd name="connsiteY6" fmla="*/ 4497859 h 4497859"/>
              <a:gd name="connsiteX7" fmla="*/ 0 w 6557682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916195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1370"/>
              <a:gd name="connsiteY0" fmla="*/ 0 h 4497859"/>
              <a:gd name="connsiteX1" fmla="*/ 6203092 w 6561370"/>
              <a:gd name="connsiteY1" fmla="*/ 0 h 4497859"/>
              <a:gd name="connsiteX2" fmla="*/ 5758249 w 6561370"/>
              <a:gd name="connsiteY2" fmla="*/ 1408670 h 4497859"/>
              <a:gd name="connsiteX3" fmla="*/ 4300152 w 6561370"/>
              <a:gd name="connsiteY3" fmla="*/ 2001795 h 4497859"/>
              <a:gd name="connsiteX4" fmla="*/ 2767914 w 6561370"/>
              <a:gd name="connsiteY4" fmla="*/ 2051221 h 4497859"/>
              <a:gd name="connsiteX5" fmla="*/ 1977081 w 6561370"/>
              <a:gd name="connsiteY5" fmla="*/ 3682314 h 4497859"/>
              <a:gd name="connsiteX6" fmla="*/ 0 w 6561370"/>
              <a:gd name="connsiteY6" fmla="*/ 4497859 h 4497859"/>
              <a:gd name="connsiteX7" fmla="*/ 0 w 6561370"/>
              <a:gd name="connsiteY7" fmla="*/ 0 h 4497859"/>
              <a:gd name="connsiteX0" fmla="*/ 0 w 6571793"/>
              <a:gd name="connsiteY0" fmla="*/ 0 h 4497859"/>
              <a:gd name="connsiteX1" fmla="*/ 6203092 w 6571793"/>
              <a:gd name="connsiteY1" fmla="*/ 0 h 4497859"/>
              <a:gd name="connsiteX2" fmla="*/ 5807676 w 6571793"/>
              <a:gd name="connsiteY2" fmla="*/ 1433384 h 4497859"/>
              <a:gd name="connsiteX3" fmla="*/ 4300152 w 6571793"/>
              <a:gd name="connsiteY3" fmla="*/ 2001795 h 4497859"/>
              <a:gd name="connsiteX4" fmla="*/ 2767914 w 6571793"/>
              <a:gd name="connsiteY4" fmla="*/ 2051221 h 4497859"/>
              <a:gd name="connsiteX5" fmla="*/ 1977081 w 6571793"/>
              <a:gd name="connsiteY5" fmla="*/ 3682314 h 4497859"/>
              <a:gd name="connsiteX6" fmla="*/ 0 w 6571793"/>
              <a:gd name="connsiteY6" fmla="*/ 4497859 h 4497859"/>
              <a:gd name="connsiteX7" fmla="*/ 0 w 6571793"/>
              <a:gd name="connsiteY7" fmla="*/ 0 h 4497859"/>
              <a:gd name="connsiteX0" fmla="*/ 0 w 6223014"/>
              <a:gd name="connsiteY0" fmla="*/ 0 h 4497859"/>
              <a:gd name="connsiteX1" fmla="*/ 6203092 w 6223014"/>
              <a:gd name="connsiteY1" fmla="*/ 0 h 4497859"/>
              <a:gd name="connsiteX2" fmla="*/ 5807676 w 6223014"/>
              <a:gd name="connsiteY2" fmla="*/ 1433384 h 4497859"/>
              <a:gd name="connsiteX3" fmla="*/ 4300152 w 6223014"/>
              <a:gd name="connsiteY3" fmla="*/ 2001795 h 4497859"/>
              <a:gd name="connsiteX4" fmla="*/ 2767914 w 6223014"/>
              <a:gd name="connsiteY4" fmla="*/ 2051221 h 4497859"/>
              <a:gd name="connsiteX5" fmla="*/ 1977081 w 6223014"/>
              <a:gd name="connsiteY5" fmla="*/ 3682314 h 4497859"/>
              <a:gd name="connsiteX6" fmla="*/ 0 w 6223014"/>
              <a:gd name="connsiteY6" fmla="*/ 4497859 h 4497859"/>
              <a:gd name="connsiteX7" fmla="*/ 0 w 6223014"/>
              <a:gd name="connsiteY7" fmla="*/ 0 h 4497859"/>
              <a:gd name="connsiteX0" fmla="*/ 0 w 6214758"/>
              <a:gd name="connsiteY0" fmla="*/ 0 h 4497859"/>
              <a:gd name="connsiteX1" fmla="*/ 6203092 w 6214758"/>
              <a:gd name="connsiteY1" fmla="*/ 0 h 4497859"/>
              <a:gd name="connsiteX2" fmla="*/ 5634681 w 6214758"/>
              <a:gd name="connsiteY2" fmla="*/ 1334530 h 4497859"/>
              <a:gd name="connsiteX3" fmla="*/ 4300152 w 6214758"/>
              <a:gd name="connsiteY3" fmla="*/ 2001795 h 4497859"/>
              <a:gd name="connsiteX4" fmla="*/ 2767914 w 6214758"/>
              <a:gd name="connsiteY4" fmla="*/ 2051221 h 4497859"/>
              <a:gd name="connsiteX5" fmla="*/ 1977081 w 6214758"/>
              <a:gd name="connsiteY5" fmla="*/ 3682314 h 4497859"/>
              <a:gd name="connsiteX6" fmla="*/ 0 w 6214758"/>
              <a:gd name="connsiteY6" fmla="*/ 4497859 h 4497859"/>
              <a:gd name="connsiteX7" fmla="*/ 0 w 6214758"/>
              <a:gd name="connsiteY7" fmla="*/ 0 h 4497859"/>
              <a:gd name="connsiteX0" fmla="*/ 0 w 6214425"/>
              <a:gd name="connsiteY0" fmla="*/ 0 h 4497859"/>
              <a:gd name="connsiteX1" fmla="*/ 6203092 w 6214425"/>
              <a:gd name="connsiteY1" fmla="*/ 0 h 4497859"/>
              <a:gd name="connsiteX2" fmla="*/ 5634681 w 6214425"/>
              <a:gd name="connsiteY2" fmla="*/ 1334530 h 4497859"/>
              <a:gd name="connsiteX3" fmla="*/ 4374292 w 6214425"/>
              <a:gd name="connsiteY3" fmla="*/ 1878227 h 4497859"/>
              <a:gd name="connsiteX4" fmla="*/ 2767914 w 6214425"/>
              <a:gd name="connsiteY4" fmla="*/ 2051221 h 4497859"/>
              <a:gd name="connsiteX5" fmla="*/ 1977081 w 6214425"/>
              <a:gd name="connsiteY5" fmla="*/ 3682314 h 4497859"/>
              <a:gd name="connsiteX6" fmla="*/ 0 w 6214425"/>
              <a:gd name="connsiteY6" fmla="*/ 4497859 h 4497859"/>
              <a:gd name="connsiteX7" fmla="*/ 0 w 6214425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165"/>
              <a:gd name="connsiteY0" fmla="*/ 0 h 4497859"/>
              <a:gd name="connsiteX1" fmla="*/ 6203092 w 6215165"/>
              <a:gd name="connsiteY1" fmla="*/ 0 h 4497859"/>
              <a:gd name="connsiteX2" fmla="*/ 5684108 w 6215165"/>
              <a:gd name="connsiteY2" fmla="*/ 1309817 h 4497859"/>
              <a:gd name="connsiteX3" fmla="*/ 4522574 w 6215165"/>
              <a:gd name="connsiteY3" fmla="*/ 1878227 h 4497859"/>
              <a:gd name="connsiteX4" fmla="*/ 2767914 w 6215165"/>
              <a:gd name="connsiteY4" fmla="*/ 2051221 h 4497859"/>
              <a:gd name="connsiteX5" fmla="*/ 1977081 w 6215165"/>
              <a:gd name="connsiteY5" fmla="*/ 3682314 h 4497859"/>
              <a:gd name="connsiteX6" fmla="*/ 0 w 6215165"/>
              <a:gd name="connsiteY6" fmla="*/ 4497859 h 4497859"/>
              <a:gd name="connsiteX7" fmla="*/ 0 w 6215165"/>
              <a:gd name="connsiteY7" fmla="*/ 0 h 4497859"/>
              <a:gd name="connsiteX0" fmla="*/ 0 w 6380126"/>
              <a:gd name="connsiteY0" fmla="*/ 0 h 4497859"/>
              <a:gd name="connsiteX1" fmla="*/ 6203092 w 6380126"/>
              <a:gd name="connsiteY1" fmla="*/ 0 h 4497859"/>
              <a:gd name="connsiteX2" fmla="*/ 4522574 w 6380126"/>
              <a:gd name="connsiteY2" fmla="*/ 1878227 h 4497859"/>
              <a:gd name="connsiteX3" fmla="*/ 2767914 w 6380126"/>
              <a:gd name="connsiteY3" fmla="*/ 2051221 h 4497859"/>
              <a:gd name="connsiteX4" fmla="*/ 1977081 w 6380126"/>
              <a:gd name="connsiteY4" fmla="*/ 3682314 h 4497859"/>
              <a:gd name="connsiteX5" fmla="*/ 0 w 6380126"/>
              <a:gd name="connsiteY5" fmla="*/ 4497859 h 4497859"/>
              <a:gd name="connsiteX6" fmla="*/ 0 w 6380126"/>
              <a:gd name="connsiteY6" fmla="*/ 0 h 4497859"/>
              <a:gd name="connsiteX0" fmla="*/ 0 w 6390688"/>
              <a:gd name="connsiteY0" fmla="*/ 0 h 4497859"/>
              <a:gd name="connsiteX1" fmla="*/ 6203092 w 6390688"/>
              <a:gd name="connsiteY1" fmla="*/ 0 h 4497859"/>
              <a:gd name="connsiteX2" fmla="*/ 4522574 w 6390688"/>
              <a:gd name="connsiteY2" fmla="*/ 1878227 h 4497859"/>
              <a:gd name="connsiteX3" fmla="*/ 2767914 w 6390688"/>
              <a:gd name="connsiteY3" fmla="*/ 2051221 h 4497859"/>
              <a:gd name="connsiteX4" fmla="*/ 1977081 w 6390688"/>
              <a:gd name="connsiteY4" fmla="*/ 3682314 h 4497859"/>
              <a:gd name="connsiteX5" fmla="*/ 0 w 6390688"/>
              <a:gd name="connsiteY5" fmla="*/ 4497859 h 4497859"/>
              <a:gd name="connsiteX6" fmla="*/ 0 w 6390688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522574 w 6203092"/>
              <a:gd name="connsiteY2" fmla="*/ 1878227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93277 w 6203092"/>
              <a:gd name="connsiteY2" fmla="*/ 1606378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93277 w 6203092"/>
              <a:gd name="connsiteY2" fmla="*/ 1606378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01795 w 6203092"/>
              <a:gd name="connsiteY4" fmla="*/ 3361038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01795 w 6203092"/>
              <a:gd name="connsiteY4" fmla="*/ 3361038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3092" h="4497859">
                <a:moveTo>
                  <a:pt x="0" y="0"/>
                </a:moveTo>
                <a:lnTo>
                  <a:pt x="6203092" y="0"/>
                </a:lnTo>
                <a:cubicBezTo>
                  <a:pt x="6017741" y="906162"/>
                  <a:pt x="5535830" y="1585783"/>
                  <a:pt x="4843851" y="1705232"/>
                </a:cubicBezTo>
                <a:cubicBezTo>
                  <a:pt x="4151872" y="1824681"/>
                  <a:pt x="3871785" y="1136821"/>
                  <a:pt x="3089189" y="1606378"/>
                </a:cubicBezTo>
                <a:cubicBezTo>
                  <a:pt x="2306593" y="2075935"/>
                  <a:pt x="2739082" y="2706130"/>
                  <a:pt x="2224217" y="3188043"/>
                </a:cubicBezTo>
                <a:cubicBezTo>
                  <a:pt x="1709352" y="3669956"/>
                  <a:pt x="704335" y="2504302"/>
                  <a:pt x="0" y="4497859"/>
                </a:cubicBezTo>
                <a:lnTo>
                  <a:pt x="0" y="0"/>
                </a:lnTo>
                <a:close/>
              </a:path>
            </a:pathLst>
          </a:cu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E1B8E28-78D4-48F2-BDC6-A6513978A432}"/>
              </a:ext>
            </a:extLst>
          </p:cNvPr>
          <p:cNvSpPr/>
          <p:nvPr/>
        </p:nvSpPr>
        <p:spPr>
          <a:xfrm>
            <a:off x="2" y="7517524"/>
            <a:ext cx="6007463" cy="4674476"/>
          </a:xfrm>
          <a:custGeom>
            <a:avLst/>
            <a:gdLst>
              <a:gd name="connsiteX0" fmla="*/ 0 w 4522573"/>
              <a:gd name="connsiteY0" fmla="*/ 0 h 4497859"/>
              <a:gd name="connsiteX1" fmla="*/ 4522573 w 4522573"/>
              <a:gd name="connsiteY1" fmla="*/ 0 h 4497859"/>
              <a:gd name="connsiteX2" fmla="*/ 4522573 w 4522573"/>
              <a:gd name="connsiteY2" fmla="*/ 4497859 h 4497859"/>
              <a:gd name="connsiteX3" fmla="*/ 0 w 4522573"/>
              <a:gd name="connsiteY3" fmla="*/ 4497859 h 4497859"/>
              <a:gd name="connsiteX4" fmla="*/ 0 w 4522573"/>
              <a:gd name="connsiteY4" fmla="*/ 0 h 4497859"/>
              <a:gd name="connsiteX0" fmla="*/ 0 w 4522573"/>
              <a:gd name="connsiteY0" fmla="*/ 0 h 4497859"/>
              <a:gd name="connsiteX1" fmla="*/ 3954163 w 4522573"/>
              <a:gd name="connsiteY1" fmla="*/ 420129 h 4497859"/>
              <a:gd name="connsiteX2" fmla="*/ 4522573 w 4522573"/>
              <a:gd name="connsiteY2" fmla="*/ 4497859 h 4497859"/>
              <a:gd name="connsiteX3" fmla="*/ 0 w 4522573"/>
              <a:gd name="connsiteY3" fmla="*/ 4497859 h 4497859"/>
              <a:gd name="connsiteX4" fmla="*/ 0 w 4522573"/>
              <a:gd name="connsiteY4" fmla="*/ 0 h 4497859"/>
              <a:gd name="connsiteX0" fmla="*/ 0 w 4522573"/>
              <a:gd name="connsiteY0" fmla="*/ 0 h 4497859"/>
              <a:gd name="connsiteX1" fmla="*/ 2075935 w 4522573"/>
              <a:gd name="connsiteY1" fmla="*/ 189470 h 4497859"/>
              <a:gd name="connsiteX2" fmla="*/ 3954163 w 4522573"/>
              <a:gd name="connsiteY2" fmla="*/ 420129 h 4497859"/>
              <a:gd name="connsiteX3" fmla="*/ 4522573 w 4522573"/>
              <a:gd name="connsiteY3" fmla="*/ 4497859 h 4497859"/>
              <a:gd name="connsiteX4" fmla="*/ 0 w 4522573"/>
              <a:gd name="connsiteY4" fmla="*/ 4497859 h 4497859"/>
              <a:gd name="connsiteX5" fmla="*/ 0 w 4522573"/>
              <a:gd name="connsiteY5" fmla="*/ 0 h 4497859"/>
              <a:gd name="connsiteX0" fmla="*/ 0 w 4522573"/>
              <a:gd name="connsiteY0" fmla="*/ 0 h 4497859"/>
              <a:gd name="connsiteX1" fmla="*/ 2075935 w 4522573"/>
              <a:gd name="connsiteY1" fmla="*/ 189470 h 4497859"/>
              <a:gd name="connsiteX2" fmla="*/ 3954163 w 4522573"/>
              <a:gd name="connsiteY2" fmla="*/ 420129 h 4497859"/>
              <a:gd name="connsiteX3" fmla="*/ 4275438 w 4522573"/>
              <a:gd name="connsiteY3" fmla="*/ 2463113 h 4497859"/>
              <a:gd name="connsiteX4" fmla="*/ 4522573 w 4522573"/>
              <a:gd name="connsiteY4" fmla="*/ 4497859 h 4497859"/>
              <a:gd name="connsiteX5" fmla="*/ 0 w 4522573"/>
              <a:gd name="connsiteY5" fmla="*/ 4497859 h 4497859"/>
              <a:gd name="connsiteX6" fmla="*/ 0 w 4522573"/>
              <a:gd name="connsiteY6" fmla="*/ 0 h 4497859"/>
              <a:gd name="connsiteX0" fmla="*/ 0 w 4522573"/>
              <a:gd name="connsiteY0" fmla="*/ 0 h 4497859"/>
              <a:gd name="connsiteX1" fmla="*/ 2075935 w 4522573"/>
              <a:gd name="connsiteY1" fmla="*/ 189470 h 4497859"/>
              <a:gd name="connsiteX2" fmla="*/ 3954163 w 4522573"/>
              <a:gd name="connsiteY2" fmla="*/ 420129 h 4497859"/>
              <a:gd name="connsiteX3" fmla="*/ 4275438 w 4522573"/>
              <a:gd name="connsiteY3" fmla="*/ 2463113 h 4497859"/>
              <a:gd name="connsiteX4" fmla="*/ 4522573 w 4522573"/>
              <a:gd name="connsiteY4" fmla="*/ 4497859 h 4497859"/>
              <a:gd name="connsiteX5" fmla="*/ 0 w 4522573"/>
              <a:gd name="connsiteY5" fmla="*/ 4497859 h 4497859"/>
              <a:gd name="connsiteX6" fmla="*/ 0 w 4522573"/>
              <a:gd name="connsiteY6" fmla="*/ 0 h 4497859"/>
              <a:gd name="connsiteX0" fmla="*/ 0 w 4522573"/>
              <a:gd name="connsiteY0" fmla="*/ 289008 h 4786867"/>
              <a:gd name="connsiteX1" fmla="*/ 2075935 w 4522573"/>
              <a:gd name="connsiteY1" fmla="*/ 478478 h 4786867"/>
              <a:gd name="connsiteX2" fmla="*/ 3954163 w 4522573"/>
              <a:gd name="connsiteY2" fmla="*/ 709137 h 4786867"/>
              <a:gd name="connsiteX3" fmla="*/ 4275438 w 4522573"/>
              <a:gd name="connsiteY3" fmla="*/ 2752121 h 4786867"/>
              <a:gd name="connsiteX4" fmla="*/ 4522573 w 4522573"/>
              <a:gd name="connsiteY4" fmla="*/ 4786867 h 4786867"/>
              <a:gd name="connsiteX5" fmla="*/ 0 w 4522573"/>
              <a:gd name="connsiteY5" fmla="*/ 4786867 h 4786867"/>
              <a:gd name="connsiteX6" fmla="*/ 0 w 4522573"/>
              <a:gd name="connsiteY6" fmla="*/ 289008 h 4786867"/>
              <a:gd name="connsiteX0" fmla="*/ 0 w 4522573"/>
              <a:gd name="connsiteY0" fmla="*/ 289008 h 4786867"/>
              <a:gd name="connsiteX1" fmla="*/ 2075935 w 4522573"/>
              <a:gd name="connsiteY1" fmla="*/ 478478 h 4786867"/>
              <a:gd name="connsiteX2" fmla="*/ 3954163 w 4522573"/>
              <a:gd name="connsiteY2" fmla="*/ 709137 h 4786867"/>
              <a:gd name="connsiteX3" fmla="*/ 4275438 w 4522573"/>
              <a:gd name="connsiteY3" fmla="*/ 2752121 h 4786867"/>
              <a:gd name="connsiteX4" fmla="*/ 4522573 w 4522573"/>
              <a:gd name="connsiteY4" fmla="*/ 4786867 h 4786867"/>
              <a:gd name="connsiteX5" fmla="*/ 0 w 4522573"/>
              <a:gd name="connsiteY5" fmla="*/ 4786867 h 4786867"/>
              <a:gd name="connsiteX6" fmla="*/ 0 w 4522573"/>
              <a:gd name="connsiteY6" fmla="*/ 289008 h 4786867"/>
              <a:gd name="connsiteX0" fmla="*/ 0 w 5511113"/>
              <a:gd name="connsiteY0" fmla="*/ 289008 h 4786867"/>
              <a:gd name="connsiteX1" fmla="*/ 2075935 w 5511113"/>
              <a:gd name="connsiteY1" fmla="*/ 478478 h 4786867"/>
              <a:gd name="connsiteX2" fmla="*/ 3954163 w 5511113"/>
              <a:gd name="connsiteY2" fmla="*/ 709137 h 4786867"/>
              <a:gd name="connsiteX3" fmla="*/ 5511113 w 5511113"/>
              <a:gd name="connsiteY3" fmla="*/ 2826261 h 4786867"/>
              <a:gd name="connsiteX4" fmla="*/ 4522573 w 5511113"/>
              <a:gd name="connsiteY4" fmla="*/ 4786867 h 4786867"/>
              <a:gd name="connsiteX5" fmla="*/ 0 w 5511113"/>
              <a:gd name="connsiteY5" fmla="*/ 4786867 h 4786867"/>
              <a:gd name="connsiteX6" fmla="*/ 0 w 5511113"/>
              <a:gd name="connsiteY6" fmla="*/ 289008 h 4786867"/>
              <a:gd name="connsiteX0" fmla="*/ 0 w 5518450"/>
              <a:gd name="connsiteY0" fmla="*/ 289008 h 4786867"/>
              <a:gd name="connsiteX1" fmla="*/ 2075935 w 5518450"/>
              <a:gd name="connsiteY1" fmla="*/ 478478 h 4786867"/>
              <a:gd name="connsiteX2" fmla="*/ 3954163 w 5518450"/>
              <a:gd name="connsiteY2" fmla="*/ 709137 h 4786867"/>
              <a:gd name="connsiteX3" fmla="*/ 5511113 w 5518450"/>
              <a:gd name="connsiteY3" fmla="*/ 2826261 h 4786867"/>
              <a:gd name="connsiteX4" fmla="*/ 4522573 w 5518450"/>
              <a:gd name="connsiteY4" fmla="*/ 4786867 h 4786867"/>
              <a:gd name="connsiteX5" fmla="*/ 0 w 5518450"/>
              <a:gd name="connsiteY5" fmla="*/ 4786867 h 4786867"/>
              <a:gd name="connsiteX6" fmla="*/ 0 w 5518450"/>
              <a:gd name="connsiteY6" fmla="*/ 289008 h 4786867"/>
              <a:gd name="connsiteX0" fmla="*/ 0 w 5520600"/>
              <a:gd name="connsiteY0" fmla="*/ 313405 h 4811264"/>
              <a:gd name="connsiteX1" fmla="*/ 2075935 w 5520600"/>
              <a:gd name="connsiteY1" fmla="*/ 502875 h 4811264"/>
              <a:gd name="connsiteX2" fmla="*/ 3904736 w 5520600"/>
              <a:gd name="connsiteY2" fmla="*/ 1474940 h 4811264"/>
              <a:gd name="connsiteX3" fmla="*/ 5511113 w 5520600"/>
              <a:gd name="connsiteY3" fmla="*/ 2850658 h 4811264"/>
              <a:gd name="connsiteX4" fmla="*/ 4522573 w 5520600"/>
              <a:gd name="connsiteY4" fmla="*/ 4811264 h 4811264"/>
              <a:gd name="connsiteX5" fmla="*/ 0 w 5520600"/>
              <a:gd name="connsiteY5" fmla="*/ 4811264 h 4811264"/>
              <a:gd name="connsiteX6" fmla="*/ 0 w 5520600"/>
              <a:gd name="connsiteY6" fmla="*/ 313405 h 4811264"/>
              <a:gd name="connsiteX0" fmla="*/ 0 w 5551195"/>
              <a:gd name="connsiteY0" fmla="*/ 313405 h 4811264"/>
              <a:gd name="connsiteX1" fmla="*/ 2075935 w 5551195"/>
              <a:gd name="connsiteY1" fmla="*/ 502875 h 4811264"/>
              <a:gd name="connsiteX2" fmla="*/ 3904736 w 5551195"/>
              <a:gd name="connsiteY2" fmla="*/ 1474940 h 4811264"/>
              <a:gd name="connsiteX3" fmla="*/ 5214550 w 5551195"/>
              <a:gd name="connsiteY3" fmla="*/ 1540842 h 4811264"/>
              <a:gd name="connsiteX4" fmla="*/ 5511113 w 5551195"/>
              <a:gd name="connsiteY4" fmla="*/ 2850658 h 4811264"/>
              <a:gd name="connsiteX5" fmla="*/ 4522573 w 5551195"/>
              <a:gd name="connsiteY5" fmla="*/ 4811264 h 4811264"/>
              <a:gd name="connsiteX6" fmla="*/ 0 w 5551195"/>
              <a:gd name="connsiteY6" fmla="*/ 4811264 h 4811264"/>
              <a:gd name="connsiteX7" fmla="*/ 0 w 5551195"/>
              <a:gd name="connsiteY7" fmla="*/ 313405 h 4811264"/>
              <a:gd name="connsiteX0" fmla="*/ 0 w 5551195"/>
              <a:gd name="connsiteY0" fmla="*/ 313405 h 4811264"/>
              <a:gd name="connsiteX1" fmla="*/ 2075935 w 5551195"/>
              <a:gd name="connsiteY1" fmla="*/ 502875 h 4811264"/>
              <a:gd name="connsiteX2" fmla="*/ 3904736 w 5551195"/>
              <a:gd name="connsiteY2" fmla="*/ 1474940 h 4811264"/>
              <a:gd name="connsiteX3" fmla="*/ 5214550 w 5551195"/>
              <a:gd name="connsiteY3" fmla="*/ 1540842 h 4811264"/>
              <a:gd name="connsiteX4" fmla="*/ 5511113 w 5551195"/>
              <a:gd name="connsiteY4" fmla="*/ 2850658 h 4811264"/>
              <a:gd name="connsiteX5" fmla="*/ 4522573 w 5551195"/>
              <a:gd name="connsiteY5" fmla="*/ 4811264 h 4811264"/>
              <a:gd name="connsiteX6" fmla="*/ 0 w 5551195"/>
              <a:gd name="connsiteY6" fmla="*/ 4811264 h 4811264"/>
              <a:gd name="connsiteX7" fmla="*/ 0 w 5551195"/>
              <a:gd name="connsiteY7" fmla="*/ 313405 h 4811264"/>
              <a:gd name="connsiteX0" fmla="*/ 0 w 5721183"/>
              <a:gd name="connsiteY0" fmla="*/ 313405 h 4811264"/>
              <a:gd name="connsiteX1" fmla="*/ 2075935 w 5721183"/>
              <a:gd name="connsiteY1" fmla="*/ 502875 h 4811264"/>
              <a:gd name="connsiteX2" fmla="*/ 3904736 w 5721183"/>
              <a:gd name="connsiteY2" fmla="*/ 1474940 h 4811264"/>
              <a:gd name="connsiteX3" fmla="*/ 5214550 w 5721183"/>
              <a:gd name="connsiteY3" fmla="*/ 1540842 h 4811264"/>
              <a:gd name="connsiteX4" fmla="*/ 5511113 w 5721183"/>
              <a:gd name="connsiteY4" fmla="*/ 2850658 h 4811264"/>
              <a:gd name="connsiteX5" fmla="*/ 4522573 w 5721183"/>
              <a:gd name="connsiteY5" fmla="*/ 4811264 h 4811264"/>
              <a:gd name="connsiteX6" fmla="*/ 0 w 5721183"/>
              <a:gd name="connsiteY6" fmla="*/ 4811264 h 4811264"/>
              <a:gd name="connsiteX7" fmla="*/ 0 w 5721183"/>
              <a:gd name="connsiteY7" fmla="*/ 313405 h 4811264"/>
              <a:gd name="connsiteX0" fmla="*/ 0 w 5796705"/>
              <a:gd name="connsiteY0" fmla="*/ 313405 h 4811264"/>
              <a:gd name="connsiteX1" fmla="*/ 2075935 w 5796705"/>
              <a:gd name="connsiteY1" fmla="*/ 502875 h 4811264"/>
              <a:gd name="connsiteX2" fmla="*/ 3904736 w 5796705"/>
              <a:gd name="connsiteY2" fmla="*/ 1474940 h 4811264"/>
              <a:gd name="connsiteX3" fmla="*/ 5214550 w 5796705"/>
              <a:gd name="connsiteY3" fmla="*/ 1540842 h 4811264"/>
              <a:gd name="connsiteX4" fmla="*/ 5659394 w 5796705"/>
              <a:gd name="connsiteY4" fmla="*/ 3295501 h 4811264"/>
              <a:gd name="connsiteX5" fmla="*/ 4522573 w 5796705"/>
              <a:gd name="connsiteY5" fmla="*/ 4811264 h 4811264"/>
              <a:gd name="connsiteX6" fmla="*/ 0 w 5796705"/>
              <a:gd name="connsiteY6" fmla="*/ 4811264 h 4811264"/>
              <a:gd name="connsiteX7" fmla="*/ 0 w 5796705"/>
              <a:gd name="connsiteY7" fmla="*/ 313405 h 4811264"/>
              <a:gd name="connsiteX0" fmla="*/ 0 w 5858291"/>
              <a:gd name="connsiteY0" fmla="*/ 313405 h 4811264"/>
              <a:gd name="connsiteX1" fmla="*/ 2075935 w 5858291"/>
              <a:gd name="connsiteY1" fmla="*/ 502875 h 4811264"/>
              <a:gd name="connsiteX2" fmla="*/ 3904736 w 5858291"/>
              <a:gd name="connsiteY2" fmla="*/ 1474940 h 4811264"/>
              <a:gd name="connsiteX3" fmla="*/ 5214550 w 5858291"/>
              <a:gd name="connsiteY3" fmla="*/ 1540842 h 4811264"/>
              <a:gd name="connsiteX4" fmla="*/ 5659394 w 5858291"/>
              <a:gd name="connsiteY4" fmla="*/ 3295501 h 4811264"/>
              <a:gd name="connsiteX5" fmla="*/ 4522573 w 5858291"/>
              <a:gd name="connsiteY5" fmla="*/ 4811264 h 4811264"/>
              <a:gd name="connsiteX6" fmla="*/ 0 w 5858291"/>
              <a:gd name="connsiteY6" fmla="*/ 4811264 h 4811264"/>
              <a:gd name="connsiteX7" fmla="*/ 0 w 5858291"/>
              <a:gd name="connsiteY7" fmla="*/ 313405 h 4811264"/>
              <a:gd name="connsiteX0" fmla="*/ 0 w 5858291"/>
              <a:gd name="connsiteY0" fmla="*/ 230528 h 4728387"/>
              <a:gd name="connsiteX1" fmla="*/ 2012435 w 5858291"/>
              <a:gd name="connsiteY1" fmla="*/ 877198 h 4728387"/>
              <a:gd name="connsiteX2" fmla="*/ 3904736 w 5858291"/>
              <a:gd name="connsiteY2" fmla="*/ 1392063 h 4728387"/>
              <a:gd name="connsiteX3" fmla="*/ 5214550 w 5858291"/>
              <a:gd name="connsiteY3" fmla="*/ 1457965 h 4728387"/>
              <a:gd name="connsiteX4" fmla="*/ 5659394 w 5858291"/>
              <a:gd name="connsiteY4" fmla="*/ 3212624 h 4728387"/>
              <a:gd name="connsiteX5" fmla="*/ 4522573 w 5858291"/>
              <a:gd name="connsiteY5" fmla="*/ 4728387 h 4728387"/>
              <a:gd name="connsiteX6" fmla="*/ 0 w 5858291"/>
              <a:gd name="connsiteY6" fmla="*/ 4728387 h 4728387"/>
              <a:gd name="connsiteX7" fmla="*/ 0 w 5858291"/>
              <a:gd name="connsiteY7" fmla="*/ 230528 h 4728387"/>
              <a:gd name="connsiteX0" fmla="*/ 0 w 5858291"/>
              <a:gd name="connsiteY0" fmla="*/ 279841 h 4777700"/>
              <a:gd name="connsiteX1" fmla="*/ 2012435 w 5858291"/>
              <a:gd name="connsiteY1" fmla="*/ 926511 h 4777700"/>
              <a:gd name="connsiteX2" fmla="*/ 3904736 w 5858291"/>
              <a:gd name="connsiteY2" fmla="*/ 1441376 h 4777700"/>
              <a:gd name="connsiteX3" fmla="*/ 5214550 w 5858291"/>
              <a:gd name="connsiteY3" fmla="*/ 1507278 h 4777700"/>
              <a:gd name="connsiteX4" fmla="*/ 5659394 w 5858291"/>
              <a:gd name="connsiteY4" fmla="*/ 3261937 h 4777700"/>
              <a:gd name="connsiteX5" fmla="*/ 4522573 w 5858291"/>
              <a:gd name="connsiteY5" fmla="*/ 4777700 h 4777700"/>
              <a:gd name="connsiteX6" fmla="*/ 0 w 5858291"/>
              <a:gd name="connsiteY6" fmla="*/ 4777700 h 4777700"/>
              <a:gd name="connsiteX7" fmla="*/ 0 w 5858291"/>
              <a:gd name="connsiteY7" fmla="*/ 279841 h 4777700"/>
              <a:gd name="connsiteX0" fmla="*/ 0 w 5858291"/>
              <a:gd name="connsiteY0" fmla="*/ 490816 h 4988675"/>
              <a:gd name="connsiteX1" fmla="*/ 2660135 w 5858291"/>
              <a:gd name="connsiteY1" fmla="*/ 451686 h 4988675"/>
              <a:gd name="connsiteX2" fmla="*/ 3904736 w 5858291"/>
              <a:gd name="connsiteY2" fmla="*/ 1652351 h 4988675"/>
              <a:gd name="connsiteX3" fmla="*/ 5214550 w 5858291"/>
              <a:gd name="connsiteY3" fmla="*/ 1718253 h 4988675"/>
              <a:gd name="connsiteX4" fmla="*/ 5659394 w 5858291"/>
              <a:gd name="connsiteY4" fmla="*/ 3472912 h 4988675"/>
              <a:gd name="connsiteX5" fmla="*/ 4522573 w 5858291"/>
              <a:gd name="connsiteY5" fmla="*/ 4988675 h 4988675"/>
              <a:gd name="connsiteX6" fmla="*/ 0 w 5858291"/>
              <a:gd name="connsiteY6" fmla="*/ 4988675 h 4988675"/>
              <a:gd name="connsiteX7" fmla="*/ 0 w 5858291"/>
              <a:gd name="connsiteY7" fmla="*/ 490816 h 4988675"/>
              <a:gd name="connsiteX0" fmla="*/ 0 w 5858291"/>
              <a:gd name="connsiteY0" fmla="*/ 490816 h 4988675"/>
              <a:gd name="connsiteX1" fmla="*/ 2660135 w 5858291"/>
              <a:gd name="connsiteY1" fmla="*/ 451686 h 4988675"/>
              <a:gd name="connsiteX2" fmla="*/ 3904736 w 5858291"/>
              <a:gd name="connsiteY2" fmla="*/ 1652351 h 4988675"/>
              <a:gd name="connsiteX3" fmla="*/ 5214550 w 5858291"/>
              <a:gd name="connsiteY3" fmla="*/ 1718253 h 4988675"/>
              <a:gd name="connsiteX4" fmla="*/ 5659394 w 5858291"/>
              <a:gd name="connsiteY4" fmla="*/ 3472912 h 4988675"/>
              <a:gd name="connsiteX5" fmla="*/ 4522573 w 5858291"/>
              <a:gd name="connsiteY5" fmla="*/ 4988675 h 4988675"/>
              <a:gd name="connsiteX6" fmla="*/ 0 w 5858291"/>
              <a:gd name="connsiteY6" fmla="*/ 4988675 h 4988675"/>
              <a:gd name="connsiteX7" fmla="*/ 0 w 5858291"/>
              <a:gd name="connsiteY7" fmla="*/ 490816 h 4988675"/>
              <a:gd name="connsiteX0" fmla="*/ 0 w 5858291"/>
              <a:gd name="connsiteY0" fmla="*/ 541570 h 5039429"/>
              <a:gd name="connsiteX1" fmla="*/ 2660135 w 5858291"/>
              <a:gd name="connsiteY1" fmla="*/ 400840 h 5039429"/>
              <a:gd name="connsiteX2" fmla="*/ 3904736 w 5858291"/>
              <a:gd name="connsiteY2" fmla="*/ 1703105 h 5039429"/>
              <a:gd name="connsiteX3" fmla="*/ 5214550 w 5858291"/>
              <a:gd name="connsiteY3" fmla="*/ 1769007 h 5039429"/>
              <a:gd name="connsiteX4" fmla="*/ 5659394 w 5858291"/>
              <a:gd name="connsiteY4" fmla="*/ 3523666 h 5039429"/>
              <a:gd name="connsiteX5" fmla="*/ 4522573 w 5858291"/>
              <a:gd name="connsiteY5" fmla="*/ 5039429 h 5039429"/>
              <a:gd name="connsiteX6" fmla="*/ 0 w 5858291"/>
              <a:gd name="connsiteY6" fmla="*/ 5039429 h 5039429"/>
              <a:gd name="connsiteX7" fmla="*/ 0 w 5858291"/>
              <a:gd name="connsiteY7" fmla="*/ 541570 h 5039429"/>
              <a:gd name="connsiteX0" fmla="*/ 0 w 5880638"/>
              <a:gd name="connsiteY0" fmla="*/ 541570 h 5039429"/>
              <a:gd name="connsiteX1" fmla="*/ 2660135 w 5880638"/>
              <a:gd name="connsiteY1" fmla="*/ 400840 h 5039429"/>
              <a:gd name="connsiteX2" fmla="*/ 3904736 w 5880638"/>
              <a:gd name="connsiteY2" fmla="*/ 1703105 h 5039429"/>
              <a:gd name="connsiteX3" fmla="*/ 5366950 w 5880638"/>
              <a:gd name="connsiteY3" fmla="*/ 1781707 h 5039429"/>
              <a:gd name="connsiteX4" fmla="*/ 5659394 w 5880638"/>
              <a:gd name="connsiteY4" fmla="*/ 3523666 h 5039429"/>
              <a:gd name="connsiteX5" fmla="*/ 4522573 w 5880638"/>
              <a:gd name="connsiteY5" fmla="*/ 5039429 h 5039429"/>
              <a:gd name="connsiteX6" fmla="*/ 0 w 5880638"/>
              <a:gd name="connsiteY6" fmla="*/ 5039429 h 5039429"/>
              <a:gd name="connsiteX7" fmla="*/ 0 w 5880638"/>
              <a:gd name="connsiteY7" fmla="*/ 541570 h 5039429"/>
              <a:gd name="connsiteX0" fmla="*/ 0 w 5880638"/>
              <a:gd name="connsiteY0" fmla="*/ 541570 h 5039429"/>
              <a:gd name="connsiteX1" fmla="*/ 2660135 w 5880638"/>
              <a:gd name="connsiteY1" fmla="*/ 400840 h 5039429"/>
              <a:gd name="connsiteX2" fmla="*/ 3904736 w 5880638"/>
              <a:gd name="connsiteY2" fmla="*/ 1703105 h 5039429"/>
              <a:gd name="connsiteX3" fmla="*/ 5366950 w 5880638"/>
              <a:gd name="connsiteY3" fmla="*/ 1781707 h 5039429"/>
              <a:gd name="connsiteX4" fmla="*/ 5659394 w 5880638"/>
              <a:gd name="connsiteY4" fmla="*/ 3523666 h 5039429"/>
              <a:gd name="connsiteX5" fmla="*/ 4522573 w 5880638"/>
              <a:gd name="connsiteY5" fmla="*/ 5039429 h 5039429"/>
              <a:gd name="connsiteX6" fmla="*/ 0 w 5880638"/>
              <a:gd name="connsiteY6" fmla="*/ 5039429 h 5039429"/>
              <a:gd name="connsiteX7" fmla="*/ 0 w 5880638"/>
              <a:gd name="connsiteY7" fmla="*/ 541570 h 5039429"/>
              <a:gd name="connsiteX0" fmla="*/ 0 w 5952495"/>
              <a:gd name="connsiteY0" fmla="*/ 541570 h 5039429"/>
              <a:gd name="connsiteX1" fmla="*/ 2660135 w 5952495"/>
              <a:gd name="connsiteY1" fmla="*/ 400840 h 5039429"/>
              <a:gd name="connsiteX2" fmla="*/ 3904736 w 5952495"/>
              <a:gd name="connsiteY2" fmla="*/ 1703105 h 5039429"/>
              <a:gd name="connsiteX3" fmla="*/ 5366950 w 5952495"/>
              <a:gd name="connsiteY3" fmla="*/ 1781707 h 5039429"/>
              <a:gd name="connsiteX4" fmla="*/ 5659394 w 5952495"/>
              <a:gd name="connsiteY4" fmla="*/ 3523666 h 5039429"/>
              <a:gd name="connsiteX5" fmla="*/ 4522573 w 5952495"/>
              <a:gd name="connsiteY5" fmla="*/ 5039429 h 5039429"/>
              <a:gd name="connsiteX6" fmla="*/ 0 w 5952495"/>
              <a:gd name="connsiteY6" fmla="*/ 5039429 h 5039429"/>
              <a:gd name="connsiteX7" fmla="*/ 0 w 5952495"/>
              <a:gd name="connsiteY7" fmla="*/ 541570 h 5039429"/>
              <a:gd name="connsiteX0" fmla="*/ 0 w 5986792"/>
              <a:gd name="connsiteY0" fmla="*/ 541570 h 5039429"/>
              <a:gd name="connsiteX1" fmla="*/ 2660135 w 5986792"/>
              <a:gd name="connsiteY1" fmla="*/ 400840 h 5039429"/>
              <a:gd name="connsiteX2" fmla="*/ 3904736 w 5986792"/>
              <a:gd name="connsiteY2" fmla="*/ 1703105 h 5039429"/>
              <a:gd name="connsiteX3" fmla="*/ 5366950 w 5986792"/>
              <a:gd name="connsiteY3" fmla="*/ 1781707 h 5039429"/>
              <a:gd name="connsiteX4" fmla="*/ 5659394 w 5986792"/>
              <a:gd name="connsiteY4" fmla="*/ 3523666 h 5039429"/>
              <a:gd name="connsiteX5" fmla="*/ 4522573 w 5986792"/>
              <a:gd name="connsiteY5" fmla="*/ 5039429 h 5039429"/>
              <a:gd name="connsiteX6" fmla="*/ 0 w 5986792"/>
              <a:gd name="connsiteY6" fmla="*/ 5039429 h 5039429"/>
              <a:gd name="connsiteX7" fmla="*/ 0 w 5986792"/>
              <a:gd name="connsiteY7" fmla="*/ 541570 h 5039429"/>
              <a:gd name="connsiteX0" fmla="*/ 0 w 6048114"/>
              <a:gd name="connsiteY0" fmla="*/ 541570 h 5039429"/>
              <a:gd name="connsiteX1" fmla="*/ 2660135 w 6048114"/>
              <a:gd name="connsiteY1" fmla="*/ 400840 h 5039429"/>
              <a:gd name="connsiteX2" fmla="*/ 3904736 w 6048114"/>
              <a:gd name="connsiteY2" fmla="*/ 1703105 h 5039429"/>
              <a:gd name="connsiteX3" fmla="*/ 5366950 w 6048114"/>
              <a:gd name="connsiteY3" fmla="*/ 1781707 h 5039429"/>
              <a:gd name="connsiteX4" fmla="*/ 5786394 w 6048114"/>
              <a:gd name="connsiteY4" fmla="*/ 3714166 h 5039429"/>
              <a:gd name="connsiteX5" fmla="*/ 4522573 w 6048114"/>
              <a:gd name="connsiteY5" fmla="*/ 5039429 h 5039429"/>
              <a:gd name="connsiteX6" fmla="*/ 0 w 6048114"/>
              <a:gd name="connsiteY6" fmla="*/ 5039429 h 5039429"/>
              <a:gd name="connsiteX7" fmla="*/ 0 w 6048114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117777"/>
              <a:gd name="connsiteY0" fmla="*/ 541570 h 5039429"/>
              <a:gd name="connsiteX1" fmla="*/ 2660135 w 6117777"/>
              <a:gd name="connsiteY1" fmla="*/ 400840 h 5039429"/>
              <a:gd name="connsiteX2" fmla="*/ 3904736 w 6117777"/>
              <a:gd name="connsiteY2" fmla="*/ 1703105 h 5039429"/>
              <a:gd name="connsiteX3" fmla="*/ 5366950 w 6117777"/>
              <a:gd name="connsiteY3" fmla="*/ 1781707 h 5039429"/>
              <a:gd name="connsiteX4" fmla="*/ 5875294 w 6117777"/>
              <a:gd name="connsiteY4" fmla="*/ 3828466 h 5039429"/>
              <a:gd name="connsiteX5" fmla="*/ 4522573 w 6117777"/>
              <a:gd name="connsiteY5" fmla="*/ 5039429 h 5039429"/>
              <a:gd name="connsiteX6" fmla="*/ 0 w 6117777"/>
              <a:gd name="connsiteY6" fmla="*/ 5039429 h 5039429"/>
              <a:gd name="connsiteX7" fmla="*/ 0 w 6117777"/>
              <a:gd name="connsiteY7" fmla="*/ 541570 h 5039429"/>
              <a:gd name="connsiteX0" fmla="*/ 0 w 6197842"/>
              <a:gd name="connsiteY0" fmla="*/ 541570 h 5039429"/>
              <a:gd name="connsiteX1" fmla="*/ 2660135 w 6197842"/>
              <a:gd name="connsiteY1" fmla="*/ 400840 h 5039429"/>
              <a:gd name="connsiteX2" fmla="*/ 3904736 w 6197842"/>
              <a:gd name="connsiteY2" fmla="*/ 1703105 h 5039429"/>
              <a:gd name="connsiteX3" fmla="*/ 5366950 w 6197842"/>
              <a:gd name="connsiteY3" fmla="*/ 1781707 h 5039429"/>
              <a:gd name="connsiteX4" fmla="*/ 5875294 w 6197842"/>
              <a:gd name="connsiteY4" fmla="*/ 3828466 h 5039429"/>
              <a:gd name="connsiteX5" fmla="*/ 4522573 w 6197842"/>
              <a:gd name="connsiteY5" fmla="*/ 5039429 h 5039429"/>
              <a:gd name="connsiteX6" fmla="*/ 0 w 6197842"/>
              <a:gd name="connsiteY6" fmla="*/ 5039429 h 5039429"/>
              <a:gd name="connsiteX7" fmla="*/ 0 w 6197842"/>
              <a:gd name="connsiteY7" fmla="*/ 541570 h 5039429"/>
              <a:gd name="connsiteX0" fmla="*/ 0 w 6131295"/>
              <a:gd name="connsiteY0" fmla="*/ 541570 h 5039429"/>
              <a:gd name="connsiteX1" fmla="*/ 2660135 w 6131295"/>
              <a:gd name="connsiteY1" fmla="*/ 400840 h 5039429"/>
              <a:gd name="connsiteX2" fmla="*/ 3904736 w 6131295"/>
              <a:gd name="connsiteY2" fmla="*/ 1703105 h 5039429"/>
              <a:gd name="connsiteX3" fmla="*/ 5366950 w 6131295"/>
              <a:gd name="connsiteY3" fmla="*/ 1781707 h 5039429"/>
              <a:gd name="connsiteX4" fmla="*/ 5875294 w 6131295"/>
              <a:gd name="connsiteY4" fmla="*/ 3828466 h 5039429"/>
              <a:gd name="connsiteX5" fmla="*/ 4522573 w 6131295"/>
              <a:gd name="connsiteY5" fmla="*/ 5039429 h 5039429"/>
              <a:gd name="connsiteX6" fmla="*/ 0 w 6131295"/>
              <a:gd name="connsiteY6" fmla="*/ 5039429 h 5039429"/>
              <a:gd name="connsiteX7" fmla="*/ 0 w 6131295"/>
              <a:gd name="connsiteY7" fmla="*/ 541570 h 5039429"/>
              <a:gd name="connsiteX0" fmla="*/ 0 w 6119104"/>
              <a:gd name="connsiteY0" fmla="*/ 541570 h 5039429"/>
              <a:gd name="connsiteX1" fmla="*/ 2660135 w 6119104"/>
              <a:gd name="connsiteY1" fmla="*/ 400840 h 5039429"/>
              <a:gd name="connsiteX2" fmla="*/ 3904736 w 6119104"/>
              <a:gd name="connsiteY2" fmla="*/ 1703105 h 5039429"/>
              <a:gd name="connsiteX3" fmla="*/ 5366950 w 6119104"/>
              <a:gd name="connsiteY3" fmla="*/ 1781707 h 5039429"/>
              <a:gd name="connsiteX4" fmla="*/ 5875294 w 6119104"/>
              <a:gd name="connsiteY4" fmla="*/ 3828466 h 5039429"/>
              <a:gd name="connsiteX5" fmla="*/ 4522573 w 6119104"/>
              <a:gd name="connsiteY5" fmla="*/ 5039429 h 5039429"/>
              <a:gd name="connsiteX6" fmla="*/ 0 w 6119104"/>
              <a:gd name="connsiteY6" fmla="*/ 5039429 h 5039429"/>
              <a:gd name="connsiteX7" fmla="*/ 0 w 6119104"/>
              <a:gd name="connsiteY7" fmla="*/ 541570 h 5039429"/>
              <a:gd name="connsiteX0" fmla="*/ 0 w 6119104"/>
              <a:gd name="connsiteY0" fmla="*/ 417287 h 4915146"/>
              <a:gd name="connsiteX1" fmla="*/ 2660135 w 6119104"/>
              <a:gd name="connsiteY1" fmla="*/ 276557 h 4915146"/>
              <a:gd name="connsiteX2" fmla="*/ 3803136 w 6119104"/>
              <a:gd name="connsiteY2" fmla="*/ 1566122 h 4915146"/>
              <a:gd name="connsiteX3" fmla="*/ 5366950 w 6119104"/>
              <a:gd name="connsiteY3" fmla="*/ 1657424 h 4915146"/>
              <a:gd name="connsiteX4" fmla="*/ 5875294 w 6119104"/>
              <a:gd name="connsiteY4" fmla="*/ 3704183 h 4915146"/>
              <a:gd name="connsiteX5" fmla="*/ 4522573 w 6119104"/>
              <a:gd name="connsiteY5" fmla="*/ 4915146 h 4915146"/>
              <a:gd name="connsiteX6" fmla="*/ 0 w 6119104"/>
              <a:gd name="connsiteY6" fmla="*/ 4915146 h 4915146"/>
              <a:gd name="connsiteX7" fmla="*/ 0 w 6119104"/>
              <a:gd name="connsiteY7" fmla="*/ 417287 h 4915146"/>
              <a:gd name="connsiteX0" fmla="*/ 0 w 6119104"/>
              <a:gd name="connsiteY0" fmla="*/ 167365 h 4665224"/>
              <a:gd name="connsiteX1" fmla="*/ 2660135 w 6119104"/>
              <a:gd name="connsiteY1" fmla="*/ 26635 h 4665224"/>
              <a:gd name="connsiteX2" fmla="*/ 3803136 w 6119104"/>
              <a:gd name="connsiteY2" fmla="*/ 1316200 h 4665224"/>
              <a:gd name="connsiteX3" fmla="*/ 5366950 w 6119104"/>
              <a:gd name="connsiteY3" fmla="*/ 1407502 h 4665224"/>
              <a:gd name="connsiteX4" fmla="*/ 5875294 w 6119104"/>
              <a:gd name="connsiteY4" fmla="*/ 3454261 h 4665224"/>
              <a:gd name="connsiteX5" fmla="*/ 4522573 w 6119104"/>
              <a:gd name="connsiteY5" fmla="*/ 4665224 h 4665224"/>
              <a:gd name="connsiteX6" fmla="*/ 0 w 6119104"/>
              <a:gd name="connsiteY6" fmla="*/ 4665224 h 4665224"/>
              <a:gd name="connsiteX7" fmla="*/ 0 w 6119104"/>
              <a:gd name="connsiteY7" fmla="*/ 167365 h 4665224"/>
              <a:gd name="connsiteX0" fmla="*/ 0 w 6119104"/>
              <a:gd name="connsiteY0" fmla="*/ 164491 h 4662350"/>
              <a:gd name="connsiteX1" fmla="*/ 2660135 w 6119104"/>
              <a:gd name="connsiteY1" fmla="*/ 23761 h 4662350"/>
              <a:gd name="connsiteX2" fmla="*/ 3951417 w 6119104"/>
              <a:gd name="connsiteY2" fmla="*/ 1239185 h 4662350"/>
              <a:gd name="connsiteX3" fmla="*/ 5366950 w 6119104"/>
              <a:gd name="connsiteY3" fmla="*/ 1404628 h 4662350"/>
              <a:gd name="connsiteX4" fmla="*/ 5875294 w 6119104"/>
              <a:gd name="connsiteY4" fmla="*/ 3451387 h 4662350"/>
              <a:gd name="connsiteX5" fmla="*/ 4522573 w 6119104"/>
              <a:gd name="connsiteY5" fmla="*/ 4662350 h 4662350"/>
              <a:gd name="connsiteX6" fmla="*/ 0 w 6119104"/>
              <a:gd name="connsiteY6" fmla="*/ 4662350 h 4662350"/>
              <a:gd name="connsiteX7" fmla="*/ 0 w 6119104"/>
              <a:gd name="connsiteY7" fmla="*/ 164491 h 4662350"/>
              <a:gd name="connsiteX0" fmla="*/ 0 w 6119104"/>
              <a:gd name="connsiteY0" fmla="*/ 176617 h 4674476"/>
              <a:gd name="connsiteX1" fmla="*/ 2660135 w 6119104"/>
              <a:gd name="connsiteY1" fmla="*/ 35887 h 4674476"/>
              <a:gd name="connsiteX2" fmla="*/ 3951417 w 6119104"/>
              <a:gd name="connsiteY2" fmla="*/ 1251311 h 4674476"/>
              <a:gd name="connsiteX3" fmla="*/ 5366950 w 6119104"/>
              <a:gd name="connsiteY3" fmla="*/ 1416754 h 4674476"/>
              <a:gd name="connsiteX4" fmla="*/ 5875294 w 6119104"/>
              <a:gd name="connsiteY4" fmla="*/ 3463513 h 4674476"/>
              <a:gd name="connsiteX5" fmla="*/ 4522573 w 6119104"/>
              <a:gd name="connsiteY5" fmla="*/ 4674476 h 4674476"/>
              <a:gd name="connsiteX6" fmla="*/ 0 w 6119104"/>
              <a:gd name="connsiteY6" fmla="*/ 4674476 h 4674476"/>
              <a:gd name="connsiteX7" fmla="*/ 0 w 6119104"/>
              <a:gd name="connsiteY7" fmla="*/ 176617 h 4674476"/>
              <a:gd name="connsiteX0" fmla="*/ 0 w 6007463"/>
              <a:gd name="connsiteY0" fmla="*/ 176617 h 4674476"/>
              <a:gd name="connsiteX1" fmla="*/ 2660135 w 6007463"/>
              <a:gd name="connsiteY1" fmla="*/ 35887 h 4674476"/>
              <a:gd name="connsiteX2" fmla="*/ 3951417 w 6007463"/>
              <a:gd name="connsiteY2" fmla="*/ 1251311 h 4674476"/>
              <a:gd name="connsiteX3" fmla="*/ 5465804 w 6007463"/>
              <a:gd name="connsiteY3" fmla="*/ 1565035 h 4674476"/>
              <a:gd name="connsiteX4" fmla="*/ 5875294 w 6007463"/>
              <a:gd name="connsiteY4" fmla="*/ 3463513 h 4674476"/>
              <a:gd name="connsiteX5" fmla="*/ 4522573 w 6007463"/>
              <a:gd name="connsiteY5" fmla="*/ 4674476 h 4674476"/>
              <a:gd name="connsiteX6" fmla="*/ 0 w 6007463"/>
              <a:gd name="connsiteY6" fmla="*/ 4674476 h 4674476"/>
              <a:gd name="connsiteX7" fmla="*/ 0 w 6007463"/>
              <a:gd name="connsiteY7" fmla="*/ 176617 h 4674476"/>
              <a:gd name="connsiteX0" fmla="*/ 0 w 6007463"/>
              <a:gd name="connsiteY0" fmla="*/ 176617 h 4674476"/>
              <a:gd name="connsiteX1" fmla="*/ 2660135 w 6007463"/>
              <a:gd name="connsiteY1" fmla="*/ 35887 h 4674476"/>
              <a:gd name="connsiteX2" fmla="*/ 3951417 w 6007463"/>
              <a:gd name="connsiteY2" fmla="*/ 1251311 h 4674476"/>
              <a:gd name="connsiteX3" fmla="*/ 5465804 w 6007463"/>
              <a:gd name="connsiteY3" fmla="*/ 1565035 h 4674476"/>
              <a:gd name="connsiteX4" fmla="*/ 5875294 w 6007463"/>
              <a:gd name="connsiteY4" fmla="*/ 3463513 h 4674476"/>
              <a:gd name="connsiteX5" fmla="*/ 4522573 w 6007463"/>
              <a:gd name="connsiteY5" fmla="*/ 4674476 h 4674476"/>
              <a:gd name="connsiteX6" fmla="*/ 0 w 6007463"/>
              <a:gd name="connsiteY6" fmla="*/ 4674476 h 4674476"/>
              <a:gd name="connsiteX7" fmla="*/ 0 w 6007463"/>
              <a:gd name="connsiteY7" fmla="*/ 176617 h 467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07463" h="4674476">
                <a:moveTo>
                  <a:pt x="0" y="176617"/>
                </a:moveTo>
                <a:cubicBezTo>
                  <a:pt x="1210962" y="768369"/>
                  <a:pt x="1655577" y="-192656"/>
                  <a:pt x="2660135" y="35887"/>
                </a:cubicBezTo>
                <a:cubicBezTo>
                  <a:pt x="3664693" y="264430"/>
                  <a:pt x="3483806" y="996453"/>
                  <a:pt x="3951417" y="1251311"/>
                </a:cubicBezTo>
                <a:cubicBezTo>
                  <a:pt x="4419028" y="1506169"/>
                  <a:pt x="4811240" y="924887"/>
                  <a:pt x="5465804" y="1565035"/>
                </a:cubicBezTo>
                <a:cubicBezTo>
                  <a:pt x="6187644" y="2163651"/>
                  <a:pt x="6032499" y="2945273"/>
                  <a:pt x="5875294" y="3463513"/>
                </a:cubicBezTo>
                <a:cubicBezTo>
                  <a:pt x="5718089" y="3981753"/>
                  <a:pt x="5309286" y="4236841"/>
                  <a:pt x="4522573" y="4674476"/>
                </a:cubicBezTo>
                <a:lnTo>
                  <a:pt x="0" y="4674476"/>
                </a:lnTo>
                <a:lnTo>
                  <a:pt x="0" y="176617"/>
                </a:lnTo>
                <a:close/>
              </a:path>
            </a:pathLst>
          </a:custGeom>
          <a:solidFill>
            <a:srgbClr val="BD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FD94A70-B276-47A8-A3C4-AB58376E56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324" y="273319"/>
            <a:ext cx="1643581" cy="164358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32383F5-98F4-433B-B98F-9BA4E8BAE884}"/>
              </a:ext>
            </a:extLst>
          </p:cNvPr>
          <p:cNvSpPr txBox="1"/>
          <p:nvPr/>
        </p:nvSpPr>
        <p:spPr>
          <a:xfrm>
            <a:off x="2468672" y="461457"/>
            <a:ext cx="2672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Wati</a:t>
            </a:r>
            <a:r>
              <a:rPr lang="en-ID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Boba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D087EF4-A4F9-4ECF-A444-61CDE3F13991}"/>
              </a:ext>
            </a:extLst>
          </p:cNvPr>
          <p:cNvSpPr/>
          <p:nvPr/>
        </p:nvSpPr>
        <p:spPr>
          <a:xfrm>
            <a:off x="1779373" y="3583459"/>
            <a:ext cx="459532" cy="459532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4B14126-5E34-4BD5-B890-9DB2498B0FA5}"/>
              </a:ext>
            </a:extLst>
          </p:cNvPr>
          <p:cNvSpPr/>
          <p:nvPr/>
        </p:nvSpPr>
        <p:spPr>
          <a:xfrm>
            <a:off x="955082" y="3657599"/>
            <a:ext cx="237617" cy="237617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5E71E83-1F6A-4F54-B268-F3A5DA105EF4}"/>
              </a:ext>
            </a:extLst>
          </p:cNvPr>
          <p:cNvSpPr/>
          <p:nvPr/>
        </p:nvSpPr>
        <p:spPr>
          <a:xfrm>
            <a:off x="451544" y="4200987"/>
            <a:ext cx="203364" cy="203364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A20092F-7992-49CF-BA2D-C38DAF4DA826}"/>
              </a:ext>
            </a:extLst>
          </p:cNvPr>
          <p:cNvSpPr/>
          <p:nvPr/>
        </p:nvSpPr>
        <p:spPr>
          <a:xfrm>
            <a:off x="3294589" y="1734123"/>
            <a:ext cx="459532" cy="459532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33E7300-6741-4AA2-BA6E-28BB675B2EAF}"/>
              </a:ext>
            </a:extLst>
          </p:cNvPr>
          <p:cNvSpPr/>
          <p:nvPr/>
        </p:nvSpPr>
        <p:spPr>
          <a:xfrm>
            <a:off x="2379448" y="3164839"/>
            <a:ext cx="316127" cy="316127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834D9E2-BA95-4B3A-9C2F-ECD58F02CB78}"/>
              </a:ext>
            </a:extLst>
          </p:cNvPr>
          <p:cNvSpPr/>
          <p:nvPr/>
        </p:nvSpPr>
        <p:spPr>
          <a:xfrm>
            <a:off x="2748615" y="2440264"/>
            <a:ext cx="175560" cy="175560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B9C0913-3DBE-43EB-89DC-FE1C73AECA17}"/>
              </a:ext>
            </a:extLst>
          </p:cNvPr>
          <p:cNvSpPr/>
          <p:nvPr/>
        </p:nvSpPr>
        <p:spPr>
          <a:xfrm>
            <a:off x="4619095" y="1938649"/>
            <a:ext cx="178222" cy="178222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50C8E0-A922-499F-ACF0-B5ECF93E95BB}"/>
              </a:ext>
            </a:extLst>
          </p:cNvPr>
          <p:cNvSpPr/>
          <p:nvPr/>
        </p:nvSpPr>
        <p:spPr>
          <a:xfrm>
            <a:off x="6223634" y="215712"/>
            <a:ext cx="307651" cy="307651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981CEDB-7691-46D1-A482-C9409127489F}"/>
              </a:ext>
            </a:extLst>
          </p:cNvPr>
          <p:cNvSpPr/>
          <p:nvPr/>
        </p:nvSpPr>
        <p:spPr>
          <a:xfrm>
            <a:off x="5699151" y="1235527"/>
            <a:ext cx="308314" cy="308314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5615F34-E241-4AA5-ABBB-735D7D7F31BB}"/>
              </a:ext>
            </a:extLst>
          </p:cNvPr>
          <p:cNvSpPr/>
          <p:nvPr/>
        </p:nvSpPr>
        <p:spPr>
          <a:xfrm>
            <a:off x="5259917" y="1734123"/>
            <a:ext cx="162443" cy="162443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4" name="Rectangle 9">
            <a:extLst>
              <a:ext uri="{FF2B5EF4-FFF2-40B4-BE49-F238E27FC236}">
                <a16:creationId xmlns:a16="http://schemas.microsoft.com/office/drawing/2014/main" id="{2E7D6E71-D1CA-469A-B868-999F1DC0DBA8}"/>
              </a:ext>
            </a:extLst>
          </p:cNvPr>
          <p:cNvSpPr/>
          <p:nvPr/>
        </p:nvSpPr>
        <p:spPr>
          <a:xfrm>
            <a:off x="-13238" y="7136221"/>
            <a:ext cx="6366482" cy="5309094"/>
          </a:xfrm>
          <a:custGeom>
            <a:avLst/>
            <a:gdLst>
              <a:gd name="connsiteX0" fmla="*/ 0 w 4522573"/>
              <a:gd name="connsiteY0" fmla="*/ 0 h 4497859"/>
              <a:gd name="connsiteX1" fmla="*/ 4522573 w 4522573"/>
              <a:gd name="connsiteY1" fmla="*/ 0 h 4497859"/>
              <a:gd name="connsiteX2" fmla="*/ 4522573 w 4522573"/>
              <a:gd name="connsiteY2" fmla="*/ 4497859 h 4497859"/>
              <a:gd name="connsiteX3" fmla="*/ 0 w 4522573"/>
              <a:gd name="connsiteY3" fmla="*/ 4497859 h 4497859"/>
              <a:gd name="connsiteX4" fmla="*/ 0 w 4522573"/>
              <a:gd name="connsiteY4" fmla="*/ 0 h 4497859"/>
              <a:gd name="connsiteX0" fmla="*/ 0 w 4522573"/>
              <a:gd name="connsiteY0" fmla="*/ 0 h 4497859"/>
              <a:gd name="connsiteX1" fmla="*/ 3954163 w 4522573"/>
              <a:gd name="connsiteY1" fmla="*/ 420129 h 4497859"/>
              <a:gd name="connsiteX2" fmla="*/ 4522573 w 4522573"/>
              <a:gd name="connsiteY2" fmla="*/ 4497859 h 4497859"/>
              <a:gd name="connsiteX3" fmla="*/ 0 w 4522573"/>
              <a:gd name="connsiteY3" fmla="*/ 4497859 h 4497859"/>
              <a:gd name="connsiteX4" fmla="*/ 0 w 4522573"/>
              <a:gd name="connsiteY4" fmla="*/ 0 h 4497859"/>
              <a:gd name="connsiteX0" fmla="*/ 0 w 4522573"/>
              <a:gd name="connsiteY0" fmla="*/ 0 h 4497859"/>
              <a:gd name="connsiteX1" fmla="*/ 2075935 w 4522573"/>
              <a:gd name="connsiteY1" fmla="*/ 189470 h 4497859"/>
              <a:gd name="connsiteX2" fmla="*/ 3954163 w 4522573"/>
              <a:gd name="connsiteY2" fmla="*/ 420129 h 4497859"/>
              <a:gd name="connsiteX3" fmla="*/ 4522573 w 4522573"/>
              <a:gd name="connsiteY3" fmla="*/ 4497859 h 4497859"/>
              <a:gd name="connsiteX4" fmla="*/ 0 w 4522573"/>
              <a:gd name="connsiteY4" fmla="*/ 4497859 h 4497859"/>
              <a:gd name="connsiteX5" fmla="*/ 0 w 4522573"/>
              <a:gd name="connsiteY5" fmla="*/ 0 h 4497859"/>
              <a:gd name="connsiteX0" fmla="*/ 0 w 4522573"/>
              <a:gd name="connsiteY0" fmla="*/ 0 h 4497859"/>
              <a:gd name="connsiteX1" fmla="*/ 2075935 w 4522573"/>
              <a:gd name="connsiteY1" fmla="*/ 189470 h 4497859"/>
              <a:gd name="connsiteX2" fmla="*/ 3954163 w 4522573"/>
              <a:gd name="connsiteY2" fmla="*/ 420129 h 4497859"/>
              <a:gd name="connsiteX3" fmla="*/ 4275438 w 4522573"/>
              <a:gd name="connsiteY3" fmla="*/ 2463113 h 4497859"/>
              <a:gd name="connsiteX4" fmla="*/ 4522573 w 4522573"/>
              <a:gd name="connsiteY4" fmla="*/ 4497859 h 4497859"/>
              <a:gd name="connsiteX5" fmla="*/ 0 w 4522573"/>
              <a:gd name="connsiteY5" fmla="*/ 4497859 h 4497859"/>
              <a:gd name="connsiteX6" fmla="*/ 0 w 4522573"/>
              <a:gd name="connsiteY6" fmla="*/ 0 h 4497859"/>
              <a:gd name="connsiteX0" fmla="*/ 0 w 4522573"/>
              <a:gd name="connsiteY0" fmla="*/ 0 h 4497859"/>
              <a:gd name="connsiteX1" fmla="*/ 2075935 w 4522573"/>
              <a:gd name="connsiteY1" fmla="*/ 189470 h 4497859"/>
              <a:gd name="connsiteX2" fmla="*/ 3954163 w 4522573"/>
              <a:gd name="connsiteY2" fmla="*/ 420129 h 4497859"/>
              <a:gd name="connsiteX3" fmla="*/ 4275438 w 4522573"/>
              <a:gd name="connsiteY3" fmla="*/ 2463113 h 4497859"/>
              <a:gd name="connsiteX4" fmla="*/ 4522573 w 4522573"/>
              <a:gd name="connsiteY4" fmla="*/ 4497859 h 4497859"/>
              <a:gd name="connsiteX5" fmla="*/ 0 w 4522573"/>
              <a:gd name="connsiteY5" fmla="*/ 4497859 h 4497859"/>
              <a:gd name="connsiteX6" fmla="*/ 0 w 4522573"/>
              <a:gd name="connsiteY6" fmla="*/ 0 h 4497859"/>
              <a:gd name="connsiteX0" fmla="*/ 0 w 4522573"/>
              <a:gd name="connsiteY0" fmla="*/ 289008 h 4786867"/>
              <a:gd name="connsiteX1" fmla="*/ 2075935 w 4522573"/>
              <a:gd name="connsiteY1" fmla="*/ 478478 h 4786867"/>
              <a:gd name="connsiteX2" fmla="*/ 3954163 w 4522573"/>
              <a:gd name="connsiteY2" fmla="*/ 709137 h 4786867"/>
              <a:gd name="connsiteX3" fmla="*/ 4275438 w 4522573"/>
              <a:gd name="connsiteY3" fmla="*/ 2752121 h 4786867"/>
              <a:gd name="connsiteX4" fmla="*/ 4522573 w 4522573"/>
              <a:gd name="connsiteY4" fmla="*/ 4786867 h 4786867"/>
              <a:gd name="connsiteX5" fmla="*/ 0 w 4522573"/>
              <a:gd name="connsiteY5" fmla="*/ 4786867 h 4786867"/>
              <a:gd name="connsiteX6" fmla="*/ 0 w 4522573"/>
              <a:gd name="connsiteY6" fmla="*/ 289008 h 4786867"/>
              <a:gd name="connsiteX0" fmla="*/ 0 w 4522573"/>
              <a:gd name="connsiteY0" fmla="*/ 289008 h 4786867"/>
              <a:gd name="connsiteX1" fmla="*/ 2075935 w 4522573"/>
              <a:gd name="connsiteY1" fmla="*/ 478478 h 4786867"/>
              <a:gd name="connsiteX2" fmla="*/ 3954163 w 4522573"/>
              <a:gd name="connsiteY2" fmla="*/ 709137 h 4786867"/>
              <a:gd name="connsiteX3" fmla="*/ 4275438 w 4522573"/>
              <a:gd name="connsiteY3" fmla="*/ 2752121 h 4786867"/>
              <a:gd name="connsiteX4" fmla="*/ 4522573 w 4522573"/>
              <a:gd name="connsiteY4" fmla="*/ 4786867 h 4786867"/>
              <a:gd name="connsiteX5" fmla="*/ 0 w 4522573"/>
              <a:gd name="connsiteY5" fmla="*/ 4786867 h 4786867"/>
              <a:gd name="connsiteX6" fmla="*/ 0 w 4522573"/>
              <a:gd name="connsiteY6" fmla="*/ 289008 h 4786867"/>
              <a:gd name="connsiteX0" fmla="*/ 0 w 5511113"/>
              <a:gd name="connsiteY0" fmla="*/ 289008 h 4786867"/>
              <a:gd name="connsiteX1" fmla="*/ 2075935 w 5511113"/>
              <a:gd name="connsiteY1" fmla="*/ 478478 h 4786867"/>
              <a:gd name="connsiteX2" fmla="*/ 3954163 w 5511113"/>
              <a:gd name="connsiteY2" fmla="*/ 709137 h 4786867"/>
              <a:gd name="connsiteX3" fmla="*/ 5511113 w 5511113"/>
              <a:gd name="connsiteY3" fmla="*/ 2826261 h 4786867"/>
              <a:gd name="connsiteX4" fmla="*/ 4522573 w 5511113"/>
              <a:gd name="connsiteY4" fmla="*/ 4786867 h 4786867"/>
              <a:gd name="connsiteX5" fmla="*/ 0 w 5511113"/>
              <a:gd name="connsiteY5" fmla="*/ 4786867 h 4786867"/>
              <a:gd name="connsiteX6" fmla="*/ 0 w 5511113"/>
              <a:gd name="connsiteY6" fmla="*/ 289008 h 4786867"/>
              <a:gd name="connsiteX0" fmla="*/ 0 w 5518450"/>
              <a:gd name="connsiteY0" fmla="*/ 289008 h 4786867"/>
              <a:gd name="connsiteX1" fmla="*/ 2075935 w 5518450"/>
              <a:gd name="connsiteY1" fmla="*/ 478478 h 4786867"/>
              <a:gd name="connsiteX2" fmla="*/ 3954163 w 5518450"/>
              <a:gd name="connsiteY2" fmla="*/ 709137 h 4786867"/>
              <a:gd name="connsiteX3" fmla="*/ 5511113 w 5518450"/>
              <a:gd name="connsiteY3" fmla="*/ 2826261 h 4786867"/>
              <a:gd name="connsiteX4" fmla="*/ 4522573 w 5518450"/>
              <a:gd name="connsiteY4" fmla="*/ 4786867 h 4786867"/>
              <a:gd name="connsiteX5" fmla="*/ 0 w 5518450"/>
              <a:gd name="connsiteY5" fmla="*/ 4786867 h 4786867"/>
              <a:gd name="connsiteX6" fmla="*/ 0 w 5518450"/>
              <a:gd name="connsiteY6" fmla="*/ 289008 h 4786867"/>
              <a:gd name="connsiteX0" fmla="*/ 0 w 5520600"/>
              <a:gd name="connsiteY0" fmla="*/ 313405 h 4811264"/>
              <a:gd name="connsiteX1" fmla="*/ 2075935 w 5520600"/>
              <a:gd name="connsiteY1" fmla="*/ 502875 h 4811264"/>
              <a:gd name="connsiteX2" fmla="*/ 3904736 w 5520600"/>
              <a:gd name="connsiteY2" fmla="*/ 1474940 h 4811264"/>
              <a:gd name="connsiteX3" fmla="*/ 5511113 w 5520600"/>
              <a:gd name="connsiteY3" fmla="*/ 2850658 h 4811264"/>
              <a:gd name="connsiteX4" fmla="*/ 4522573 w 5520600"/>
              <a:gd name="connsiteY4" fmla="*/ 4811264 h 4811264"/>
              <a:gd name="connsiteX5" fmla="*/ 0 w 5520600"/>
              <a:gd name="connsiteY5" fmla="*/ 4811264 h 4811264"/>
              <a:gd name="connsiteX6" fmla="*/ 0 w 5520600"/>
              <a:gd name="connsiteY6" fmla="*/ 313405 h 4811264"/>
              <a:gd name="connsiteX0" fmla="*/ 0 w 5551195"/>
              <a:gd name="connsiteY0" fmla="*/ 313405 h 4811264"/>
              <a:gd name="connsiteX1" fmla="*/ 2075935 w 5551195"/>
              <a:gd name="connsiteY1" fmla="*/ 502875 h 4811264"/>
              <a:gd name="connsiteX2" fmla="*/ 3904736 w 5551195"/>
              <a:gd name="connsiteY2" fmla="*/ 1474940 h 4811264"/>
              <a:gd name="connsiteX3" fmla="*/ 5214550 w 5551195"/>
              <a:gd name="connsiteY3" fmla="*/ 1540842 h 4811264"/>
              <a:gd name="connsiteX4" fmla="*/ 5511113 w 5551195"/>
              <a:gd name="connsiteY4" fmla="*/ 2850658 h 4811264"/>
              <a:gd name="connsiteX5" fmla="*/ 4522573 w 5551195"/>
              <a:gd name="connsiteY5" fmla="*/ 4811264 h 4811264"/>
              <a:gd name="connsiteX6" fmla="*/ 0 w 5551195"/>
              <a:gd name="connsiteY6" fmla="*/ 4811264 h 4811264"/>
              <a:gd name="connsiteX7" fmla="*/ 0 w 5551195"/>
              <a:gd name="connsiteY7" fmla="*/ 313405 h 4811264"/>
              <a:gd name="connsiteX0" fmla="*/ 0 w 5551195"/>
              <a:gd name="connsiteY0" fmla="*/ 313405 h 4811264"/>
              <a:gd name="connsiteX1" fmla="*/ 2075935 w 5551195"/>
              <a:gd name="connsiteY1" fmla="*/ 502875 h 4811264"/>
              <a:gd name="connsiteX2" fmla="*/ 3904736 w 5551195"/>
              <a:gd name="connsiteY2" fmla="*/ 1474940 h 4811264"/>
              <a:gd name="connsiteX3" fmla="*/ 5214550 w 5551195"/>
              <a:gd name="connsiteY3" fmla="*/ 1540842 h 4811264"/>
              <a:gd name="connsiteX4" fmla="*/ 5511113 w 5551195"/>
              <a:gd name="connsiteY4" fmla="*/ 2850658 h 4811264"/>
              <a:gd name="connsiteX5" fmla="*/ 4522573 w 5551195"/>
              <a:gd name="connsiteY5" fmla="*/ 4811264 h 4811264"/>
              <a:gd name="connsiteX6" fmla="*/ 0 w 5551195"/>
              <a:gd name="connsiteY6" fmla="*/ 4811264 h 4811264"/>
              <a:gd name="connsiteX7" fmla="*/ 0 w 5551195"/>
              <a:gd name="connsiteY7" fmla="*/ 313405 h 4811264"/>
              <a:gd name="connsiteX0" fmla="*/ 0 w 5721183"/>
              <a:gd name="connsiteY0" fmla="*/ 313405 h 4811264"/>
              <a:gd name="connsiteX1" fmla="*/ 2075935 w 5721183"/>
              <a:gd name="connsiteY1" fmla="*/ 502875 h 4811264"/>
              <a:gd name="connsiteX2" fmla="*/ 3904736 w 5721183"/>
              <a:gd name="connsiteY2" fmla="*/ 1474940 h 4811264"/>
              <a:gd name="connsiteX3" fmla="*/ 5214550 w 5721183"/>
              <a:gd name="connsiteY3" fmla="*/ 1540842 h 4811264"/>
              <a:gd name="connsiteX4" fmla="*/ 5511113 w 5721183"/>
              <a:gd name="connsiteY4" fmla="*/ 2850658 h 4811264"/>
              <a:gd name="connsiteX5" fmla="*/ 4522573 w 5721183"/>
              <a:gd name="connsiteY5" fmla="*/ 4811264 h 4811264"/>
              <a:gd name="connsiteX6" fmla="*/ 0 w 5721183"/>
              <a:gd name="connsiteY6" fmla="*/ 4811264 h 4811264"/>
              <a:gd name="connsiteX7" fmla="*/ 0 w 5721183"/>
              <a:gd name="connsiteY7" fmla="*/ 313405 h 4811264"/>
              <a:gd name="connsiteX0" fmla="*/ 0 w 5796705"/>
              <a:gd name="connsiteY0" fmla="*/ 313405 h 4811264"/>
              <a:gd name="connsiteX1" fmla="*/ 2075935 w 5796705"/>
              <a:gd name="connsiteY1" fmla="*/ 502875 h 4811264"/>
              <a:gd name="connsiteX2" fmla="*/ 3904736 w 5796705"/>
              <a:gd name="connsiteY2" fmla="*/ 1474940 h 4811264"/>
              <a:gd name="connsiteX3" fmla="*/ 5214550 w 5796705"/>
              <a:gd name="connsiteY3" fmla="*/ 1540842 h 4811264"/>
              <a:gd name="connsiteX4" fmla="*/ 5659394 w 5796705"/>
              <a:gd name="connsiteY4" fmla="*/ 3295501 h 4811264"/>
              <a:gd name="connsiteX5" fmla="*/ 4522573 w 5796705"/>
              <a:gd name="connsiteY5" fmla="*/ 4811264 h 4811264"/>
              <a:gd name="connsiteX6" fmla="*/ 0 w 5796705"/>
              <a:gd name="connsiteY6" fmla="*/ 4811264 h 4811264"/>
              <a:gd name="connsiteX7" fmla="*/ 0 w 5796705"/>
              <a:gd name="connsiteY7" fmla="*/ 313405 h 4811264"/>
              <a:gd name="connsiteX0" fmla="*/ 0 w 5858291"/>
              <a:gd name="connsiteY0" fmla="*/ 313405 h 4811264"/>
              <a:gd name="connsiteX1" fmla="*/ 2075935 w 5858291"/>
              <a:gd name="connsiteY1" fmla="*/ 502875 h 4811264"/>
              <a:gd name="connsiteX2" fmla="*/ 3904736 w 5858291"/>
              <a:gd name="connsiteY2" fmla="*/ 1474940 h 4811264"/>
              <a:gd name="connsiteX3" fmla="*/ 5214550 w 5858291"/>
              <a:gd name="connsiteY3" fmla="*/ 1540842 h 4811264"/>
              <a:gd name="connsiteX4" fmla="*/ 5659394 w 5858291"/>
              <a:gd name="connsiteY4" fmla="*/ 3295501 h 4811264"/>
              <a:gd name="connsiteX5" fmla="*/ 4522573 w 5858291"/>
              <a:gd name="connsiteY5" fmla="*/ 4811264 h 4811264"/>
              <a:gd name="connsiteX6" fmla="*/ 0 w 5858291"/>
              <a:gd name="connsiteY6" fmla="*/ 4811264 h 4811264"/>
              <a:gd name="connsiteX7" fmla="*/ 0 w 5858291"/>
              <a:gd name="connsiteY7" fmla="*/ 313405 h 4811264"/>
              <a:gd name="connsiteX0" fmla="*/ 0 w 5858291"/>
              <a:gd name="connsiteY0" fmla="*/ 230528 h 4728387"/>
              <a:gd name="connsiteX1" fmla="*/ 2012435 w 5858291"/>
              <a:gd name="connsiteY1" fmla="*/ 877198 h 4728387"/>
              <a:gd name="connsiteX2" fmla="*/ 3904736 w 5858291"/>
              <a:gd name="connsiteY2" fmla="*/ 1392063 h 4728387"/>
              <a:gd name="connsiteX3" fmla="*/ 5214550 w 5858291"/>
              <a:gd name="connsiteY3" fmla="*/ 1457965 h 4728387"/>
              <a:gd name="connsiteX4" fmla="*/ 5659394 w 5858291"/>
              <a:gd name="connsiteY4" fmla="*/ 3212624 h 4728387"/>
              <a:gd name="connsiteX5" fmla="*/ 4522573 w 5858291"/>
              <a:gd name="connsiteY5" fmla="*/ 4728387 h 4728387"/>
              <a:gd name="connsiteX6" fmla="*/ 0 w 5858291"/>
              <a:gd name="connsiteY6" fmla="*/ 4728387 h 4728387"/>
              <a:gd name="connsiteX7" fmla="*/ 0 w 5858291"/>
              <a:gd name="connsiteY7" fmla="*/ 230528 h 4728387"/>
              <a:gd name="connsiteX0" fmla="*/ 0 w 5858291"/>
              <a:gd name="connsiteY0" fmla="*/ 279841 h 4777700"/>
              <a:gd name="connsiteX1" fmla="*/ 2012435 w 5858291"/>
              <a:gd name="connsiteY1" fmla="*/ 926511 h 4777700"/>
              <a:gd name="connsiteX2" fmla="*/ 3904736 w 5858291"/>
              <a:gd name="connsiteY2" fmla="*/ 1441376 h 4777700"/>
              <a:gd name="connsiteX3" fmla="*/ 5214550 w 5858291"/>
              <a:gd name="connsiteY3" fmla="*/ 1507278 h 4777700"/>
              <a:gd name="connsiteX4" fmla="*/ 5659394 w 5858291"/>
              <a:gd name="connsiteY4" fmla="*/ 3261937 h 4777700"/>
              <a:gd name="connsiteX5" fmla="*/ 4522573 w 5858291"/>
              <a:gd name="connsiteY5" fmla="*/ 4777700 h 4777700"/>
              <a:gd name="connsiteX6" fmla="*/ 0 w 5858291"/>
              <a:gd name="connsiteY6" fmla="*/ 4777700 h 4777700"/>
              <a:gd name="connsiteX7" fmla="*/ 0 w 5858291"/>
              <a:gd name="connsiteY7" fmla="*/ 279841 h 4777700"/>
              <a:gd name="connsiteX0" fmla="*/ 0 w 5858291"/>
              <a:gd name="connsiteY0" fmla="*/ 490816 h 4988675"/>
              <a:gd name="connsiteX1" fmla="*/ 2660135 w 5858291"/>
              <a:gd name="connsiteY1" fmla="*/ 451686 h 4988675"/>
              <a:gd name="connsiteX2" fmla="*/ 3904736 w 5858291"/>
              <a:gd name="connsiteY2" fmla="*/ 1652351 h 4988675"/>
              <a:gd name="connsiteX3" fmla="*/ 5214550 w 5858291"/>
              <a:gd name="connsiteY3" fmla="*/ 1718253 h 4988675"/>
              <a:gd name="connsiteX4" fmla="*/ 5659394 w 5858291"/>
              <a:gd name="connsiteY4" fmla="*/ 3472912 h 4988675"/>
              <a:gd name="connsiteX5" fmla="*/ 4522573 w 5858291"/>
              <a:gd name="connsiteY5" fmla="*/ 4988675 h 4988675"/>
              <a:gd name="connsiteX6" fmla="*/ 0 w 5858291"/>
              <a:gd name="connsiteY6" fmla="*/ 4988675 h 4988675"/>
              <a:gd name="connsiteX7" fmla="*/ 0 w 5858291"/>
              <a:gd name="connsiteY7" fmla="*/ 490816 h 4988675"/>
              <a:gd name="connsiteX0" fmla="*/ 0 w 5858291"/>
              <a:gd name="connsiteY0" fmla="*/ 490816 h 4988675"/>
              <a:gd name="connsiteX1" fmla="*/ 2660135 w 5858291"/>
              <a:gd name="connsiteY1" fmla="*/ 451686 h 4988675"/>
              <a:gd name="connsiteX2" fmla="*/ 3904736 w 5858291"/>
              <a:gd name="connsiteY2" fmla="*/ 1652351 h 4988675"/>
              <a:gd name="connsiteX3" fmla="*/ 5214550 w 5858291"/>
              <a:gd name="connsiteY3" fmla="*/ 1718253 h 4988675"/>
              <a:gd name="connsiteX4" fmla="*/ 5659394 w 5858291"/>
              <a:gd name="connsiteY4" fmla="*/ 3472912 h 4988675"/>
              <a:gd name="connsiteX5" fmla="*/ 4522573 w 5858291"/>
              <a:gd name="connsiteY5" fmla="*/ 4988675 h 4988675"/>
              <a:gd name="connsiteX6" fmla="*/ 0 w 5858291"/>
              <a:gd name="connsiteY6" fmla="*/ 4988675 h 4988675"/>
              <a:gd name="connsiteX7" fmla="*/ 0 w 5858291"/>
              <a:gd name="connsiteY7" fmla="*/ 490816 h 4988675"/>
              <a:gd name="connsiteX0" fmla="*/ 0 w 5858291"/>
              <a:gd name="connsiteY0" fmla="*/ 541570 h 5039429"/>
              <a:gd name="connsiteX1" fmla="*/ 2660135 w 5858291"/>
              <a:gd name="connsiteY1" fmla="*/ 400840 h 5039429"/>
              <a:gd name="connsiteX2" fmla="*/ 3904736 w 5858291"/>
              <a:gd name="connsiteY2" fmla="*/ 1703105 h 5039429"/>
              <a:gd name="connsiteX3" fmla="*/ 5214550 w 5858291"/>
              <a:gd name="connsiteY3" fmla="*/ 1769007 h 5039429"/>
              <a:gd name="connsiteX4" fmla="*/ 5659394 w 5858291"/>
              <a:gd name="connsiteY4" fmla="*/ 3523666 h 5039429"/>
              <a:gd name="connsiteX5" fmla="*/ 4522573 w 5858291"/>
              <a:gd name="connsiteY5" fmla="*/ 5039429 h 5039429"/>
              <a:gd name="connsiteX6" fmla="*/ 0 w 5858291"/>
              <a:gd name="connsiteY6" fmla="*/ 5039429 h 5039429"/>
              <a:gd name="connsiteX7" fmla="*/ 0 w 5858291"/>
              <a:gd name="connsiteY7" fmla="*/ 541570 h 5039429"/>
              <a:gd name="connsiteX0" fmla="*/ 0 w 5880638"/>
              <a:gd name="connsiteY0" fmla="*/ 541570 h 5039429"/>
              <a:gd name="connsiteX1" fmla="*/ 2660135 w 5880638"/>
              <a:gd name="connsiteY1" fmla="*/ 400840 h 5039429"/>
              <a:gd name="connsiteX2" fmla="*/ 3904736 w 5880638"/>
              <a:gd name="connsiteY2" fmla="*/ 1703105 h 5039429"/>
              <a:gd name="connsiteX3" fmla="*/ 5366950 w 5880638"/>
              <a:gd name="connsiteY3" fmla="*/ 1781707 h 5039429"/>
              <a:gd name="connsiteX4" fmla="*/ 5659394 w 5880638"/>
              <a:gd name="connsiteY4" fmla="*/ 3523666 h 5039429"/>
              <a:gd name="connsiteX5" fmla="*/ 4522573 w 5880638"/>
              <a:gd name="connsiteY5" fmla="*/ 5039429 h 5039429"/>
              <a:gd name="connsiteX6" fmla="*/ 0 w 5880638"/>
              <a:gd name="connsiteY6" fmla="*/ 5039429 h 5039429"/>
              <a:gd name="connsiteX7" fmla="*/ 0 w 5880638"/>
              <a:gd name="connsiteY7" fmla="*/ 541570 h 5039429"/>
              <a:gd name="connsiteX0" fmla="*/ 0 w 5880638"/>
              <a:gd name="connsiteY0" fmla="*/ 541570 h 5039429"/>
              <a:gd name="connsiteX1" fmla="*/ 2660135 w 5880638"/>
              <a:gd name="connsiteY1" fmla="*/ 400840 h 5039429"/>
              <a:gd name="connsiteX2" fmla="*/ 3904736 w 5880638"/>
              <a:gd name="connsiteY2" fmla="*/ 1703105 h 5039429"/>
              <a:gd name="connsiteX3" fmla="*/ 5366950 w 5880638"/>
              <a:gd name="connsiteY3" fmla="*/ 1781707 h 5039429"/>
              <a:gd name="connsiteX4" fmla="*/ 5659394 w 5880638"/>
              <a:gd name="connsiteY4" fmla="*/ 3523666 h 5039429"/>
              <a:gd name="connsiteX5" fmla="*/ 4522573 w 5880638"/>
              <a:gd name="connsiteY5" fmla="*/ 5039429 h 5039429"/>
              <a:gd name="connsiteX6" fmla="*/ 0 w 5880638"/>
              <a:gd name="connsiteY6" fmla="*/ 5039429 h 5039429"/>
              <a:gd name="connsiteX7" fmla="*/ 0 w 5880638"/>
              <a:gd name="connsiteY7" fmla="*/ 541570 h 5039429"/>
              <a:gd name="connsiteX0" fmla="*/ 0 w 5952495"/>
              <a:gd name="connsiteY0" fmla="*/ 541570 h 5039429"/>
              <a:gd name="connsiteX1" fmla="*/ 2660135 w 5952495"/>
              <a:gd name="connsiteY1" fmla="*/ 400840 h 5039429"/>
              <a:gd name="connsiteX2" fmla="*/ 3904736 w 5952495"/>
              <a:gd name="connsiteY2" fmla="*/ 1703105 h 5039429"/>
              <a:gd name="connsiteX3" fmla="*/ 5366950 w 5952495"/>
              <a:gd name="connsiteY3" fmla="*/ 1781707 h 5039429"/>
              <a:gd name="connsiteX4" fmla="*/ 5659394 w 5952495"/>
              <a:gd name="connsiteY4" fmla="*/ 3523666 h 5039429"/>
              <a:gd name="connsiteX5" fmla="*/ 4522573 w 5952495"/>
              <a:gd name="connsiteY5" fmla="*/ 5039429 h 5039429"/>
              <a:gd name="connsiteX6" fmla="*/ 0 w 5952495"/>
              <a:gd name="connsiteY6" fmla="*/ 5039429 h 5039429"/>
              <a:gd name="connsiteX7" fmla="*/ 0 w 5952495"/>
              <a:gd name="connsiteY7" fmla="*/ 541570 h 5039429"/>
              <a:gd name="connsiteX0" fmla="*/ 0 w 5986792"/>
              <a:gd name="connsiteY0" fmla="*/ 541570 h 5039429"/>
              <a:gd name="connsiteX1" fmla="*/ 2660135 w 5986792"/>
              <a:gd name="connsiteY1" fmla="*/ 400840 h 5039429"/>
              <a:gd name="connsiteX2" fmla="*/ 3904736 w 5986792"/>
              <a:gd name="connsiteY2" fmla="*/ 1703105 h 5039429"/>
              <a:gd name="connsiteX3" fmla="*/ 5366950 w 5986792"/>
              <a:gd name="connsiteY3" fmla="*/ 1781707 h 5039429"/>
              <a:gd name="connsiteX4" fmla="*/ 5659394 w 5986792"/>
              <a:gd name="connsiteY4" fmla="*/ 3523666 h 5039429"/>
              <a:gd name="connsiteX5" fmla="*/ 4522573 w 5986792"/>
              <a:gd name="connsiteY5" fmla="*/ 5039429 h 5039429"/>
              <a:gd name="connsiteX6" fmla="*/ 0 w 5986792"/>
              <a:gd name="connsiteY6" fmla="*/ 5039429 h 5039429"/>
              <a:gd name="connsiteX7" fmla="*/ 0 w 5986792"/>
              <a:gd name="connsiteY7" fmla="*/ 541570 h 5039429"/>
              <a:gd name="connsiteX0" fmla="*/ 0 w 6048114"/>
              <a:gd name="connsiteY0" fmla="*/ 541570 h 5039429"/>
              <a:gd name="connsiteX1" fmla="*/ 2660135 w 6048114"/>
              <a:gd name="connsiteY1" fmla="*/ 400840 h 5039429"/>
              <a:gd name="connsiteX2" fmla="*/ 3904736 w 6048114"/>
              <a:gd name="connsiteY2" fmla="*/ 1703105 h 5039429"/>
              <a:gd name="connsiteX3" fmla="*/ 5366950 w 6048114"/>
              <a:gd name="connsiteY3" fmla="*/ 1781707 h 5039429"/>
              <a:gd name="connsiteX4" fmla="*/ 5786394 w 6048114"/>
              <a:gd name="connsiteY4" fmla="*/ 3714166 h 5039429"/>
              <a:gd name="connsiteX5" fmla="*/ 4522573 w 6048114"/>
              <a:gd name="connsiteY5" fmla="*/ 5039429 h 5039429"/>
              <a:gd name="connsiteX6" fmla="*/ 0 w 6048114"/>
              <a:gd name="connsiteY6" fmla="*/ 5039429 h 5039429"/>
              <a:gd name="connsiteX7" fmla="*/ 0 w 6048114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067839"/>
              <a:gd name="connsiteY0" fmla="*/ 541570 h 5039429"/>
              <a:gd name="connsiteX1" fmla="*/ 2660135 w 6067839"/>
              <a:gd name="connsiteY1" fmla="*/ 400840 h 5039429"/>
              <a:gd name="connsiteX2" fmla="*/ 3904736 w 6067839"/>
              <a:gd name="connsiteY2" fmla="*/ 1703105 h 5039429"/>
              <a:gd name="connsiteX3" fmla="*/ 5366950 w 6067839"/>
              <a:gd name="connsiteY3" fmla="*/ 1781707 h 5039429"/>
              <a:gd name="connsiteX4" fmla="*/ 5786394 w 6067839"/>
              <a:gd name="connsiteY4" fmla="*/ 3714166 h 5039429"/>
              <a:gd name="connsiteX5" fmla="*/ 4522573 w 6067839"/>
              <a:gd name="connsiteY5" fmla="*/ 5039429 h 5039429"/>
              <a:gd name="connsiteX6" fmla="*/ 0 w 6067839"/>
              <a:gd name="connsiteY6" fmla="*/ 5039429 h 5039429"/>
              <a:gd name="connsiteX7" fmla="*/ 0 w 6067839"/>
              <a:gd name="connsiteY7" fmla="*/ 541570 h 5039429"/>
              <a:gd name="connsiteX0" fmla="*/ 0 w 6117777"/>
              <a:gd name="connsiteY0" fmla="*/ 541570 h 5039429"/>
              <a:gd name="connsiteX1" fmla="*/ 2660135 w 6117777"/>
              <a:gd name="connsiteY1" fmla="*/ 400840 h 5039429"/>
              <a:gd name="connsiteX2" fmla="*/ 3904736 w 6117777"/>
              <a:gd name="connsiteY2" fmla="*/ 1703105 h 5039429"/>
              <a:gd name="connsiteX3" fmla="*/ 5366950 w 6117777"/>
              <a:gd name="connsiteY3" fmla="*/ 1781707 h 5039429"/>
              <a:gd name="connsiteX4" fmla="*/ 5875294 w 6117777"/>
              <a:gd name="connsiteY4" fmla="*/ 3828466 h 5039429"/>
              <a:gd name="connsiteX5" fmla="*/ 4522573 w 6117777"/>
              <a:gd name="connsiteY5" fmla="*/ 5039429 h 5039429"/>
              <a:gd name="connsiteX6" fmla="*/ 0 w 6117777"/>
              <a:gd name="connsiteY6" fmla="*/ 5039429 h 5039429"/>
              <a:gd name="connsiteX7" fmla="*/ 0 w 6117777"/>
              <a:gd name="connsiteY7" fmla="*/ 541570 h 5039429"/>
              <a:gd name="connsiteX0" fmla="*/ 0 w 6197842"/>
              <a:gd name="connsiteY0" fmla="*/ 541570 h 5039429"/>
              <a:gd name="connsiteX1" fmla="*/ 2660135 w 6197842"/>
              <a:gd name="connsiteY1" fmla="*/ 400840 h 5039429"/>
              <a:gd name="connsiteX2" fmla="*/ 3904736 w 6197842"/>
              <a:gd name="connsiteY2" fmla="*/ 1703105 h 5039429"/>
              <a:gd name="connsiteX3" fmla="*/ 5366950 w 6197842"/>
              <a:gd name="connsiteY3" fmla="*/ 1781707 h 5039429"/>
              <a:gd name="connsiteX4" fmla="*/ 5875294 w 6197842"/>
              <a:gd name="connsiteY4" fmla="*/ 3828466 h 5039429"/>
              <a:gd name="connsiteX5" fmla="*/ 4522573 w 6197842"/>
              <a:gd name="connsiteY5" fmla="*/ 5039429 h 5039429"/>
              <a:gd name="connsiteX6" fmla="*/ 0 w 6197842"/>
              <a:gd name="connsiteY6" fmla="*/ 5039429 h 5039429"/>
              <a:gd name="connsiteX7" fmla="*/ 0 w 6197842"/>
              <a:gd name="connsiteY7" fmla="*/ 541570 h 5039429"/>
              <a:gd name="connsiteX0" fmla="*/ 0 w 6131295"/>
              <a:gd name="connsiteY0" fmla="*/ 541570 h 5039429"/>
              <a:gd name="connsiteX1" fmla="*/ 2660135 w 6131295"/>
              <a:gd name="connsiteY1" fmla="*/ 400840 h 5039429"/>
              <a:gd name="connsiteX2" fmla="*/ 3904736 w 6131295"/>
              <a:gd name="connsiteY2" fmla="*/ 1703105 h 5039429"/>
              <a:gd name="connsiteX3" fmla="*/ 5366950 w 6131295"/>
              <a:gd name="connsiteY3" fmla="*/ 1781707 h 5039429"/>
              <a:gd name="connsiteX4" fmla="*/ 5875294 w 6131295"/>
              <a:gd name="connsiteY4" fmla="*/ 3828466 h 5039429"/>
              <a:gd name="connsiteX5" fmla="*/ 4522573 w 6131295"/>
              <a:gd name="connsiteY5" fmla="*/ 5039429 h 5039429"/>
              <a:gd name="connsiteX6" fmla="*/ 0 w 6131295"/>
              <a:gd name="connsiteY6" fmla="*/ 5039429 h 5039429"/>
              <a:gd name="connsiteX7" fmla="*/ 0 w 6131295"/>
              <a:gd name="connsiteY7" fmla="*/ 541570 h 5039429"/>
              <a:gd name="connsiteX0" fmla="*/ 0 w 6119104"/>
              <a:gd name="connsiteY0" fmla="*/ 541570 h 5039429"/>
              <a:gd name="connsiteX1" fmla="*/ 2660135 w 6119104"/>
              <a:gd name="connsiteY1" fmla="*/ 400840 h 5039429"/>
              <a:gd name="connsiteX2" fmla="*/ 3904736 w 6119104"/>
              <a:gd name="connsiteY2" fmla="*/ 1703105 h 5039429"/>
              <a:gd name="connsiteX3" fmla="*/ 5366950 w 6119104"/>
              <a:gd name="connsiteY3" fmla="*/ 1781707 h 5039429"/>
              <a:gd name="connsiteX4" fmla="*/ 5875294 w 6119104"/>
              <a:gd name="connsiteY4" fmla="*/ 3828466 h 5039429"/>
              <a:gd name="connsiteX5" fmla="*/ 4522573 w 6119104"/>
              <a:gd name="connsiteY5" fmla="*/ 5039429 h 5039429"/>
              <a:gd name="connsiteX6" fmla="*/ 0 w 6119104"/>
              <a:gd name="connsiteY6" fmla="*/ 5039429 h 5039429"/>
              <a:gd name="connsiteX7" fmla="*/ 0 w 6119104"/>
              <a:gd name="connsiteY7" fmla="*/ 541570 h 5039429"/>
              <a:gd name="connsiteX0" fmla="*/ 0 w 6119104"/>
              <a:gd name="connsiteY0" fmla="*/ 417287 h 4915146"/>
              <a:gd name="connsiteX1" fmla="*/ 2660135 w 6119104"/>
              <a:gd name="connsiteY1" fmla="*/ 276557 h 4915146"/>
              <a:gd name="connsiteX2" fmla="*/ 3803136 w 6119104"/>
              <a:gd name="connsiteY2" fmla="*/ 1566122 h 4915146"/>
              <a:gd name="connsiteX3" fmla="*/ 5366950 w 6119104"/>
              <a:gd name="connsiteY3" fmla="*/ 1657424 h 4915146"/>
              <a:gd name="connsiteX4" fmla="*/ 5875294 w 6119104"/>
              <a:gd name="connsiteY4" fmla="*/ 3704183 h 4915146"/>
              <a:gd name="connsiteX5" fmla="*/ 4522573 w 6119104"/>
              <a:gd name="connsiteY5" fmla="*/ 4915146 h 4915146"/>
              <a:gd name="connsiteX6" fmla="*/ 0 w 6119104"/>
              <a:gd name="connsiteY6" fmla="*/ 4915146 h 4915146"/>
              <a:gd name="connsiteX7" fmla="*/ 0 w 6119104"/>
              <a:gd name="connsiteY7" fmla="*/ 417287 h 4915146"/>
              <a:gd name="connsiteX0" fmla="*/ 0 w 6119104"/>
              <a:gd name="connsiteY0" fmla="*/ 167365 h 4665224"/>
              <a:gd name="connsiteX1" fmla="*/ 2660135 w 6119104"/>
              <a:gd name="connsiteY1" fmla="*/ 26635 h 4665224"/>
              <a:gd name="connsiteX2" fmla="*/ 3803136 w 6119104"/>
              <a:gd name="connsiteY2" fmla="*/ 1316200 h 4665224"/>
              <a:gd name="connsiteX3" fmla="*/ 5366950 w 6119104"/>
              <a:gd name="connsiteY3" fmla="*/ 1407502 h 4665224"/>
              <a:gd name="connsiteX4" fmla="*/ 5875294 w 6119104"/>
              <a:gd name="connsiteY4" fmla="*/ 3454261 h 4665224"/>
              <a:gd name="connsiteX5" fmla="*/ 4522573 w 6119104"/>
              <a:gd name="connsiteY5" fmla="*/ 4665224 h 4665224"/>
              <a:gd name="connsiteX6" fmla="*/ 0 w 6119104"/>
              <a:gd name="connsiteY6" fmla="*/ 4665224 h 4665224"/>
              <a:gd name="connsiteX7" fmla="*/ 0 w 6119104"/>
              <a:gd name="connsiteY7" fmla="*/ 167365 h 4665224"/>
              <a:gd name="connsiteX0" fmla="*/ 0 w 6119104"/>
              <a:gd name="connsiteY0" fmla="*/ 164491 h 4662350"/>
              <a:gd name="connsiteX1" fmla="*/ 2660135 w 6119104"/>
              <a:gd name="connsiteY1" fmla="*/ 23761 h 4662350"/>
              <a:gd name="connsiteX2" fmla="*/ 3951417 w 6119104"/>
              <a:gd name="connsiteY2" fmla="*/ 1239185 h 4662350"/>
              <a:gd name="connsiteX3" fmla="*/ 5366950 w 6119104"/>
              <a:gd name="connsiteY3" fmla="*/ 1404628 h 4662350"/>
              <a:gd name="connsiteX4" fmla="*/ 5875294 w 6119104"/>
              <a:gd name="connsiteY4" fmla="*/ 3451387 h 4662350"/>
              <a:gd name="connsiteX5" fmla="*/ 4522573 w 6119104"/>
              <a:gd name="connsiteY5" fmla="*/ 4662350 h 4662350"/>
              <a:gd name="connsiteX6" fmla="*/ 0 w 6119104"/>
              <a:gd name="connsiteY6" fmla="*/ 4662350 h 4662350"/>
              <a:gd name="connsiteX7" fmla="*/ 0 w 6119104"/>
              <a:gd name="connsiteY7" fmla="*/ 164491 h 4662350"/>
              <a:gd name="connsiteX0" fmla="*/ 0 w 6119104"/>
              <a:gd name="connsiteY0" fmla="*/ 176617 h 4674476"/>
              <a:gd name="connsiteX1" fmla="*/ 2660135 w 6119104"/>
              <a:gd name="connsiteY1" fmla="*/ 35887 h 4674476"/>
              <a:gd name="connsiteX2" fmla="*/ 3951417 w 6119104"/>
              <a:gd name="connsiteY2" fmla="*/ 1251311 h 4674476"/>
              <a:gd name="connsiteX3" fmla="*/ 5366950 w 6119104"/>
              <a:gd name="connsiteY3" fmla="*/ 1416754 h 4674476"/>
              <a:gd name="connsiteX4" fmla="*/ 5875294 w 6119104"/>
              <a:gd name="connsiteY4" fmla="*/ 3463513 h 4674476"/>
              <a:gd name="connsiteX5" fmla="*/ 4522573 w 6119104"/>
              <a:gd name="connsiteY5" fmla="*/ 4674476 h 4674476"/>
              <a:gd name="connsiteX6" fmla="*/ 0 w 6119104"/>
              <a:gd name="connsiteY6" fmla="*/ 4674476 h 4674476"/>
              <a:gd name="connsiteX7" fmla="*/ 0 w 6119104"/>
              <a:gd name="connsiteY7" fmla="*/ 176617 h 4674476"/>
              <a:gd name="connsiteX0" fmla="*/ 0 w 6007463"/>
              <a:gd name="connsiteY0" fmla="*/ 176617 h 4674476"/>
              <a:gd name="connsiteX1" fmla="*/ 2660135 w 6007463"/>
              <a:gd name="connsiteY1" fmla="*/ 35887 h 4674476"/>
              <a:gd name="connsiteX2" fmla="*/ 3951417 w 6007463"/>
              <a:gd name="connsiteY2" fmla="*/ 1251311 h 4674476"/>
              <a:gd name="connsiteX3" fmla="*/ 5465804 w 6007463"/>
              <a:gd name="connsiteY3" fmla="*/ 1565035 h 4674476"/>
              <a:gd name="connsiteX4" fmla="*/ 5875294 w 6007463"/>
              <a:gd name="connsiteY4" fmla="*/ 3463513 h 4674476"/>
              <a:gd name="connsiteX5" fmla="*/ 4522573 w 6007463"/>
              <a:gd name="connsiteY5" fmla="*/ 4674476 h 4674476"/>
              <a:gd name="connsiteX6" fmla="*/ 0 w 6007463"/>
              <a:gd name="connsiteY6" fmla="*/ 4674476 h 4674476"/>
              <a:gd name="connsiteX7" fmla="*/ 0 w 6007463"/>
              <a:gd name="connsiteY7" fmla="*/ 176617 h 4674476"/>
              <a:gd name="connsiteX0" fmla="*/ 0 w 6007463"/>
              <a:gd name="connsiteY0" fmla="*/ 176617 h 4674476"/>
              <a:gd name="connsiteX1" fmla="*/ 2660135 w 6007463"/>
              <a:gd name="connsiteY1" fmla="*/ 35887 h 4674476"/>
              <a:gd name="connsiteX2" fmla="*/ 3951417 w 6007463"/>
              <a:gd name="connsiteY2" fmla="*/ 1251311 h 4674476"/>
              <a:gd name="connsiteX3" fmla="*/ 5465804 w 6007463"/>
              <a:gd name="connsiteY3" fmla="*/ 1565035 h 4674476"/>
              <a:gd name="connsiteX4" fmla="*/ 5875294 w 6007463"/>
              <a:gd name="connsiteY4" fmla="*/ 3463513 h 4674476"/>
              <a:gd name="connsiteX5" fmla="*/ 4522573 w 6007463"/>
              <a:gd name="connsiteY5" fmla="*/ 4674476 h 4674476"/>
              <a:gd name="connsiteX6" fmla="*/ 0 w 6007463"/>
              <a:gd name="connsiteY6" fmla="*/ 4674476 h 4674476"/>
              <a:gd name="connsiteX7" fmla="*/ 0 w 6007463"/>
              <a:gd name="connsiteY7" fmla="*/ 176617 h 4674476"/>
              <a:gd name="connsiteX0" fmla="*/ 0 w 6007463"/>
              <a:gd name="connsiteY0" fmla="*/ 166404 h 4664263"/>
              <a:gd name="connsiteX1" fmla="*/ 2660135 w 6007463"/>
              <a:gd name="connsiteY1" fmla="*/ 25674 h 4664263"/>
              <a:gd name="connsiteX2" fmla="*/ 3951417 w 6007463"/>
              <a:gd name="connsiteY2" fmla="*/ 1241098 h 4664263"/>
              <a:gd name="connsiteX3" fmla="*/ 5465804 w 6007463"/>
              <a:gd name="connsiteY3" fmla="*/ 1554822 h 4664263"/>
              <a:gd name="connsiteX4" fmla="*/ 5875294 w 6007463"/>
              <a:gd name="connsiteY4" fmla="*/ 3453300 h 4664263"/>
              <a:gd name="connsiteX5" fmla="*/ 4522573 w 6007463"/>
              <a:gd name="connsiteY5" fmla="*/ 4664263 h 4664263"/>
              <a:gd name="connsiteX6" fmla="*/ 0 w 6007463"/>
              <a:gd name="connsiteY6" fmla="*/ 4664263 h 4664263"/>
              <a:gd name="connsiteX7" fmla="*/ 0 w 6007463"/>
              <a:gd name="connsiteY7" fmla="*/ 166404 h 4664263"/>
              <a:gd name="connsiteX0" fmla="*/ 0 w 6007463"/>
              <a:gd name="connsiteY0" fmla="*/ 159225 h 4657084"/>
              <a:gd name="connsiteX1" fmla="*/ 2660135 w 6007463"/>
              <a:gd name="connsiteY1" fmla="*/ 18495 h 4657084"/>
              <a:gd name="connsiteX2" fmla="*/ 3880003 w 6007463"/>
              <a:gd name="connsiteY2" fmla="*/ 1299835 h 4657084"/>
              <a:gd name="connsiteX3" fmla="*/ 5465804 w 6007463"/>
              <a:gd name="connsiteY3" fmla="*/ 1547643 h 4657084"/>
              <a:gd name="connsiteX4" fmla="*/ 5875294 w 6007463"/>
              <a:gd name="connsiteY4" fmla="*/ 3446121 h 4657084"/>
              <a:gd name="connsiteX5" fmla="*/ 4522573 w 6007463"/>
              <a:gd name="connsiteY5" fmla="*/ 4657084 h 4657084"/>
              <a:gd name="connsiteX6" fmla="*/ 0 w 6007463"/>
              <a:gd name="connsiteY6" fmla="*/ 4657084 h 4657084"/>
              <a:gd name="connsiteX7" fmla="*/ 0 w 6007463"/>
              <a:gd name="connsiteY7" fmla="*/ 159225 h 4657084"/>
              <a:gd name="connsiteX0" fmla="*/ 0 w 6122604"/>
              <a:gd name="connsiteY0" fmla="*/ 159225 h 4657084"/>
              <a:gd name="connsiteX1" fmla="*/ 2660135 w 6122604"/>
              <a:gd name="connsiteY1" fmla="*/ 18495 h 4657084"/>
              <a:gd name="connsiteX2" fmla="*/ 3880003 w 6122604"/>
              <a:gd name="connsiteY2" fmla="*/ 1299835 h 4657084"/>
              <a:gd name="connsiteX3" fmla="*/ 5680044 w 6122604"/>
              <a:gd name="connsiteY3" fmla="*/ 1657502 h 4657084"/>
              <a:gd name="connsiteX4" fmla="*/ 5875294 w 6122604"/>
              <a:gd name="connsiteY4" fmla="*/ 3446121 h 4657084"/>
              <a:gd name="connsiteX5" fmla="*/ 4522573 w 6122604"/>
              <a:gd name="connsiteY5" fmla="*/ 4657084 h 4657084"/>
              <a:gd name="connsiteX6" fmla="*/ 0 w 6122604"/>
              <a:gd name="connsiteY6" fmla="*/ 4657084 h 4657084"/>
              <a:gd name="connsiteX7" fmla="*/ 0 w 6122604"/>
              <a:gd name="connsiteY7" fmla="*/ 159225 h 4657084"/>
              <a:gd name="connsiteX0" fmla="*/ 0 w 6132306"/>
              <a:gd name="connsiteY0" fmla="*/ 159225 h 4679055"/>
              <a:gd name="connsiteX1" fmla="*/ 2660135 w 6132306"/>
              <a:gd name="connsiteY1" fmla="*/ 18495 h 4679055"/>
              <a:gd name="connsiteX2" fmla="*/ 3880003 w 6132306"/>
              <a:gd name="connsiteY2" fmla="*/ 1299835 h 4679055"/>
              <a:gd name="connsiteX3" fmla="*/ 5680044 w 6132306"/>
              <a:gd name="connsiteY3" fmla="*/ 1657502 h 4679055"/>
              <a:gd name="connsiteX4" fmla="*/ 5875294 w 6132306"/>
              <a:gd name="connsiteY4" fmla="*/ 3446121 h 4679055"/>
              <a:gd name="connsiteX5" fmla="*/ 4355941 w 6132306"/>
              <a:gd name="connsiteY5" fmla="*/ 4679055 h 4679055"/>
              <a:gd name="connsiteX6" fmla="*/ 0 w 6132306"/>
              <a:gd name="connsiteY6" fmla="*/ 4657084 h 4679055"/>
              <a:gd name="connsiteX7" fmla="*/ 0 w 6132306"/>
              <a:gd name="connsiteY7" fmla="*/ 159225 h 4679055"/>
              <a:gd name="connsiteX0" fmla="*/ 0 w 6132306"/>
              <a:gd name="connsiteY0" fmla="*/ 156735 h 4676565"/>
              <a:gd name="connsiteX1" fmla="*/ 2660135 w 6132306"/>
              <a:gd name="connsiteY1" fmla="*/ 16005 h 4676565"/>
              <a:gd name="connsiteX2" fmla="*/ 3808590 w 6132306"/>
              <a:gd name="connsiteY2" fmla="*/ 1209459 h 4676565"/>
              <a:gd name="connsiteX3" fmla="*/ 5680044 w 6132306"/>
              <a:gd name="connsiteY3" fmla="*/ 1655012 h 4676565"/>
              <a:gd name="connsiteX4" fmla="*/ 5875294 w 6132306"/>
              <a:gd name="connsiteY4" fmla="*/ 3443631 h 4676565"/>
              <a:gd name="connsiteX5" fmla="*/ 4355941 w 6132306"/>
              <a:gd name="connsiteY5" fmla="*/ 4676565 h 4676565"/>
              <a:gd name="connsiteX6" fmla="*/ 0 w 6132306"/>
              <a:gd name="connsiteY6" fmla="*/ 4654594 h 4676565"/>
              <a:gd name="connsiteX7" fmla="*/ 0 w 6132306"/>
              <a:gd name="connsiteY7" fmla="*/ 156735 h 4676565"/>
              <a:gd name="connsiteX0" fmla="*/ 0 w 6132306"/>
              <a:gd name="connsiteY0" fmla="*/ 200249 h 4720079"/>
              <a:gd name="connsiteX1" fmla="*/ 2660135 w 6132306"/>
              <a:gd name="connsiteY1" fmla="*/ 59519 h 4720079"/>
              <a:gd name="connsiteX2" fmla="*/ 3808590 w 6132306"/>
              <a:gd name="connsiteY2" fmla="*/ 1252973 h 4720079"/>
              <a:gd name="connsiteX3" fmla="*/ 5680044 w 6132306"/>
              <a:gd name="connsiteY3" fmla="*/ 1698526 h 4720079"/>
              <a:gd name="connsiteX4" fmla="*/ 5875294 w 6132306"/>
              <a:gd name="connsiteY4" fmla="*/ 3487145 h 4720079"/>
              <a:gd name="connsiteX5" fmla="*/ 4355941 w 6132306"/>
              <a:gd name="connsiteY5" fmla="*/ 4720079 h 4720079"/>
              <a:gd name="connsiteX6" fmla="*/ 0 w 6132306"/>
              <a:gd name="connsiteY6" fmla="*/ 4698108 h 4720079"/>
              <a:gd name="connsiteX7" fmla="*/ 0 w 6132306"/>
              <a:gd name="connsiteY7" fmla="*/ 200249 h 4720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32306" h="4720079">
                <a:moveTo>
                  <a:pt x="0" y="200249"/>
                </a:moveTo>
                <a:cubicBezTo>
                  <a:pt x="1282375" y="1231434"/>
                  <a:pt x="1573085" y="-313680"/>
                  <a:pt x="2660135" y="59519"/>
                </a:cubicBezTo>
                <a:cubicBezTo>
                  <a:pt x="3747185" y="432718"/>
                  <a:pt x="3305272" y="979805"/>
                  <a:pt x="3808590" y="1252973"/>
                </a:cubicBezTo>
                <a:cubicBezTo>
                  <a:pt x="4311908" y="1526141"/>
                  <a:pt x="5025480" y="1058378"/>
                  <a:pt x="5680044" y="1698526"/>
                </a:cubicBezTo>
                <a:cubicBezTo>
                  <a:pt x="6401884" y="2297142"/>
                  <a:pt x="6095978" y="2983553"/>
                  <a:pt x="5875294" y="3487145"/>
                </a:cubicBezTo>
                <a:cubicBezTo>
                  <a:pt x="5654610" y="3990737"/>
                  <a:pt x="5142654" y="4282444"/>
                  <a:pt x="4355941" y="4720079"/>
                </a:cubicBezTo>
                <a:lnTo>
                  <a:pt x="0" y="4698108"/>
                </a:lnTo>
                <a:lnTo>
                  <a:pt x="0" y="200249"/>
                </a:lnTo>
                <a:close/>
              </a:path>
            </a:pathLst>
          </a:custGeom>
          <a:noFill/>
          <a:ln w="50800">
            <a:solidFill>
              <a:srgbClr val="BDE6ED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9B54DFF-D7EA-4FAC-BFCA-FD805BBE68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66" b="95443" l="9699" r="966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19" t="4243" r="6174" b="9451"/>
          <a:stretch/>
        </p:blipFill>
        <p:spPr>
          <a:xfrm>
            <a:off x="-229767" y="4072058"/>
            <a:ext cx="4477811" cy="6445651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CFC09DF-1A38-4E3D-9D14-2E06867A9E6A}"/>
              </a:ext>
            </a:extLst>
          </p:cNvPr>
          <p:cNvSpPr txBox="1"/>
          <p:nvPr/>
        </p:nvSpPr>
        <p:spPr>
          <a:xfrm>
            <a:off x="2748615" y="3418458"/>
            <a:ext cx="3891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4000" b="1">
                <a:solidFill>
                  <a:srgbClr val="FFA4B2"/>
                </a:solidFill>
                <a:latin typeface="Lobster" panose="00000500000000000000" pitchFamily="2" charset="0"/>
              </a:rPr>
              <a:t>Oreo Brwon Sugar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398C242-085B-4CC7-BAB3-0876D544EC3E}"/>
              </a:ext>
            </a:extLst>
          </p:cNvPr>
          <p:cNvSpPr txBox="1"/>
          <p:nvPr/>
        </p:nvSpPr>
        <p:spPr>
          <a:xfrm>
            <a:off x="3341671" y="6664044"/>
            <a:ext cx="31750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>
                <a:solidFill>
                  <a:srgbClr val="00DAD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Campuran Boba dengan Oreo dan Gula Merah membuat lupa ada mantan lewat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4D040F-86AF-4EF8-BF0A-FE5E2B4742E4}"/>
              </a:ext>
            </a:extLst>
          </p:cNvPr>
          <p:cNvSpPr txBox="1"/>
          <p:nvPr/>
        </p:nvSpPr>
        <p:spPr>
          <a:xfrm>
            <a:off x="3925957" y="4439664"/>
            <a:ext cx="29320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6000" b="1">
                <a:ln w="25400">
                  <a:noFill/>
                </a:ln>
                <a:solidFill>
                  <a:srgbClr val="FFA4B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Rp.</a:t>
            </a:r>
            <a:r>
              <a:rPr lang="en-US" sz="6000" b="1">
                <a:ln w="25400">
                  <a:noFill/>
                </a:ln>
                <a:solidFill>
                  <a:srgbClr val="FFA4B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5JT+Servis</a:t>
            </a:r>
            <a:endParaRPr lang="en-ID" sz="6000" b="1">
              <a:ln w="25400">
                <a:noFill/>
              </a:ln>
              <a:solidFill>
                <a:srgbClr val="FFA4B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Secret Crush - Vendredi [Copyright-safe]   Preview">
            <a:hlinkClick r:id="" action="ppaction://media"/>
            <a:extLst>
              <a:ext uri="{FF2B5EF4-FFF2-40B4-BE49-F238E27FC236}">
                <a16:creationId xmlns:a16="http://schemas.microsoft.com/office/drawing/2014/main" id="{89F154D7-F5CF-4280-9D3C-B9A8F86DFB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671462" y="43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9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1" decel="8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decel="8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decel="8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47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xit" presetSubtype="4" fill="hold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decel="40000" fill="hold" grpId="0" nodeType="withEffect">
                                      <p:stCondLst>
                                        <p:cond delay="125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4" presetID="41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 tmFilter="0,0; .5, 1; 1, 1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2" presetClass="entr" presetSubtype="0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9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9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95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32" presetClass="emph" presetSubtype="0" repeatCount="indefinite" fill="hold" grpId="1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7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2" presetClass="exit" presetSubtype="4" fill="hold" grpId="2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8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5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7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9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5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9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1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3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5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7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9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0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1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3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7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171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</p:childTnLst>
            </p:cTn>
          </p:par>
        </p:tnLst>
        <p:bldLst>
          <p:bldP spid="9" grpId="0" animBg="1"/>
          <p:bldP spid="9" grpId="1" animBg="1"/>
          <p:bldP spid="10" grpId="0" animBg="1"/>
          <p:bldP spid="10" grpId="1" animBg="1"/>
          <p:bldP spid="13" grpId="0"/>
          <p:bldP spid="13" grpId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7" grpId="0"/>
          <p:bldP spid="27" grpId="1"/>
          <p:bldP spid="28" grpId="0"/>
          <p:bldP spid="28" grpId="1"/>
          <p:bldP spid="29" grpId="0"/>
          <p:bldP spid="29" grpId="1"/>
          <p:bldP spid="2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1" decel="8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decel="8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decel="8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47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xit" presetSubtype="4" fill="hold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decel="40000" fill="hold" grpId="0" nodeType="withEffect">
                                      <p:stCondLst>
                                        <p:cond delay="125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4" presetID="41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 tmFilter="0,0; .5, 1; 1, 1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2" presetClass="entr" presetSubtype="0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9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9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95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32" presetClass="emph" presetSubtype="0" repeatCount="indefinite" fill="hold" grpId="1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7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2" presetClass="exit" presetSubtype="4" fill="hold" grpId="2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8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5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7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9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5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9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1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3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5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7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9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0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1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3" presetID="2" presetClass="exit" presetSubtype="4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7" presetID="2" presetClass="exit" presetSubtype="1" fill="hold" grpId="1" nodeType="withEffect">
                                      <p:stCondLst>
                                        <p:cond delay="62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171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</p:childTnLst>
            </p:cTn>
          </p:par>
        </p:tnLst>
        <p:bldLst>
          <p:bldP spid="9" grpId="0" animBg="1"/>
          <p:bldP spid="9" grpId="1" animBg="1"/>
          <p:bldP spid="10" grpId="0" animBg="1"/>
          <p:bldP spid="10" grpId="1" animBg="1"/>
          <p:bldP spid="13" grpId="0"/>
          <p:bldP spid="13" grpId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7" grpId="0"/>
          <p:bldP spid="27" grpId="1"/>
          <p:bldP spid="28" grpId="0"/>
          <p:bldP spid="28" grpId="1"/>
          <p:bldP spid="29" grpId="0"/>
          <p:bldP spid="29" grpId="1"/>
          <p:bldP spid="29" grpId="2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22D95A95-5249-4FEC-8646-711BC706ECAD}"/>
              </a:ext>
            </a:extLst>
          </p:cNvPr>
          <p:cNvSpPr/>
          <p:nvPr/>
        </p:nvSpPr>
        <p:spPr>
          <a:xfrm flipH="1" flipV="1">
            <a:off x="654908" y="7694141"/>
            <a:ext cx="6203092" cy="4497859"/>
          </a:xfrm>
          <a:custGeom>
            <a:avLst/>
            <a:gdLst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6203092 w 6203092"/>
              <a:gd name="connsiteY2" fmla="*/ 4497859 h 4497859"/>
              <a:gd name="connsiteX3" fmla="*/ 0 w 6203092"/>
              <a:gd name="connsiteY3" fmla="*/ 4497859 h 4497859"/>
              <a:gd name="connsiteX4" fmla="*/ 0 w 6203092"/>
              <a:gd name="connsiteY4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3212757 w 6203092"/>
              <a:gd name="connsiteY2" fmla="*/ 2842054 h 4497859"/>
              <a:gd name="connsiteX3" fmla="*/ 0 w 6203092"/>
              <a:gd name="connsiteY3" fmla="*/ 4497859 h 4497859"/>
              <a:gd name="connsiteX4" fmla="*/ 0 w 6203092"/>
              <a:gd name="connsiteY4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423719 w 6203092"/>
              <a:gd name="connsiteY2" fmla="*/ 1705232 h 4497859"/>
              <a:gd name="connsiteX3" fmla="*/ 3212757 w 6203092"/>
              <a:gd name="connsiteY3" fmla="*/ 2842054 h 4497859"/>
              <a:gd name="connsiteX4" fmla="*/ 0 w 6203092"/>
              <a:gd name="connsiteY4" fmla="*/ 4497859 h 4497859"/>
              <a:gd name="connsiteX5" fmla="*/ 0 w 6203092"/>
              <a:gd name="connsiteY5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705232 w 6203092"/>
              <a:gd name="connsiteY5" fmla="*/ 3608173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662880"/>
              <a:gd name="connsiteX1" fmla="*/ 6203092 w 6203092"/>
              <a:gd name="connsiteY1" fmla="*/ 0 h 4662880"/>
              <a:gd name="connsiteX2" fmla="*/ 5362832 w 6203092"/>
              <a:gd name="connsiteY2" fmla="*/ 840259 h 4662880"/>
              <a:gd name="connsiteX3" fmla="*/ 4423719 w 6203092"/>
              <a:gd name="connsiteY3" fmla="*/ 1705232 h 4662880"/>
              <a:gd name="connsiteX4" fmla="*/ 3212757 w 6203092"/>
              <a:gd name="connsiteY4" fmla="*/ 2842054 h 4662880"/>
              <a:gd name="connsiteX5" fmla="*/ 1705232 w 6203092"/>
              <a:gd name="connsiteY5" fmla="*/ 3608173 h 4662880"/>
              <a:gd name="connsiteX6" fmla="*/ 0 w 6203092"/>
              <a:gd name="connsiteY6" fmla="*/ 4497859 h 4662880"/>
              <a:gd name="connsiteX7" fmla="*/ 0 w 6203092"/>
              <a:gd name="connsiteY7" fmla="*/ 0 h 4662880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705232 w 6203092"/>
              <a:gd name="connsiteY5" fmla="*/ 3608173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507524 w 6203092"/>
              <a:gd name="connsiteY5" fmla="*/ 3707027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039762 w 6203092"/>
              <a:gd name="connsiteY4" fmla="*/ 237249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039762 w 6203092"/>
              <a:gd name="connsiteY4" fmla="*/ 237249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051221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051221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492098"/>
              <a:gd name="connsiteY0" fmla="*/ 0 h 4497859"/>
              <a:gd name="connsiteX1" fmla="*/ 6203092 w 6492098"/>
              <a:gd name="connsiteY1" fmla="*/ 0 h 4497859"/>
              <a:gd name="connsiteX2" fmla="*/ 5362832 w 6492098"/>
              <a:gd name="connsiteY2" fmla="*/ 840259 h 4497859"/>
              <a:gd name="connsiteX3" fmla="*/ 4423719 w 6492098"/>
              <a:gd name="connsiteY3" fmla="*/ 1705232 h 4497859"/>
              <a:gd name="connsiteX4" fmla="*/ 2916195 w 6492098"/>
              <a:gd name="connsiteY4" fmla="*/ 2051221 h 4497859"/>
              <a:gd name="connsiteX5" fmla="*/ 1977081 w 6492098"/>
              <a:gd name="connsiteY5" fmla="*/ 3682314 h 4497859"/>
              <a:gd name="connsiteX6" fmla="*/ 0 w 6492098"/>
              <a:gd name="connsiteY6" fmla="*/ 4497859 h 4497859"/>
              <a:gd name="connsiteX7" fmla="*/ 0 w 6492098"/>
              <a:gd name="connsiteY7" fmla="*/ 0 h 4497859"/>
              <a:gd name="connsiteX0" fmla="*/ 0 w 6456565"/>
              <a:gd name="connsiteY0" fmla="*/ 0 h 4497859"/>
              <a:gd name="connsiteX1" fmla="*/ 6203092 w 6456565"/>
              <a:gd name="connsiteY1" fmla="*/ 0 h 4497859"/>
              <a:gd name="connsiteX2" fmla="*/ 5066270 w 6456565"/>
              <a:gd name="connsiteY2" fmla="*/ 790832 h 4497859"/>
              <a:gd name="connsiteX3" fmla="*/ 4423719 w 6456565"/>
              <a:gd name="connsiteY3" fmla="*/ 1705232 h 4497859"/>
              <a:gd name="connsiteX4" fmla="*/ 2916195 w 6456565"/>
              <a:gd name="connsiteY4" fmla="*/ 2051221 h 4497859"/>
              <a:gd name="connsiteX5" fmla="*/ 1977081 w 6456565"/>
              <a:gd name="connsiteY5" fmla="*/ 3682314 h 4497859"/>
              <a:gd name="connsiteX6" fmla="*/ 0 w 6456565"/>
              <a:gd name="connsiteY6" fmla="*/ 4497859 h 4497859"/>
              <a:gd name="connsiteX7" fmla="*/ 0 w 6456565"/>
              <a:gd name="connsiteY7" fmla="*/ 0 h 4497859"/>
              <a:gd name="connsiteX0" fmla="*/ 0 w 6557682"/>
              <a:gd name="connsiteY0" fmla="*/ 0 h 4497859"/>
              <a:gd name="connsiteX1" fmla="*/ 6203092 w 6557682"/>
              <a:gd name="connsiteY1" fmla="*/ 0 h 4497859"/>
              <a:gd name="connsiteX2" fmla="*/ 5758249 w 6557682"/>
              <a:gd name="connsiteY2" fmla="*/ 1408670 h 4497859"/>
              <a:gd name="connsiteX3" fmla="*/ 4423719 w 6557682"/>
              <a:gd name="connsiteY3" fmla="*/ 1705232 h 4497859"/>
              <a:gd name="connsiteX4" fmla="*/ 2916195 w 6557682"/>
              <a:gd name="connsiteY4" fmla="*/ 2051221 h 4497859"/>
              <a:gd name="connsiteX5" fmla="*/ 1977081 w 6557682"/>
              <a:gd name="connsiteY5" fmla="*/ 3682314 h 4497859"/>
              <a:gd name="connsiteX6" fmla="*/ 0 w 6557682"/>
              <a:gd name="connsiteY6" fmla="*/ 4497859 h 4497859"/>
              <a:gd name="connsiteX7" fmla="*/ 0 w 6557682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916195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1370"/>
              <a:gd name="connsiteY0" fmla="*/ 0 h 4497859"/>
              <a:gd name="connsiteX1" fmla="*/ 6203092 w 6561370"/>
              <a:gd name="connsiteY1" fmla="*/ 0 h 4497859"/>
              <a:gd name="connsiteX2" fmla="*/ 5758249 w 6561370"/>
              <a:gd name="connsiteY2" fmla="*/ 1408670 h 4497859"/>
              <a:gd name="connsiteX3" fmla="*/ 4300152 w 6561370"/>
              <a:gd name="connsiteY3" fmla="*/ 2001795 h 4497859"/>
              <a:gd name="connsiteX4" fmla="*/ 2767914 w 6561370"/>
              <a:gd name="connsiteY4" fmla="*/ 2051221 h 4497859"/>
              <a:gd name="connsiteX5" fmla="*/ 1977081 w 6561370"/>
              <a:gd name="connsiteY5" fmla="*/ 3682314 h 4497859"/>
              <a:gd name="connsiteX6" fmla="*/ 0 w 6561370"/>
              <a:gd name="connsiteY6" fmla="*/ 4497859 h 4497859"/>
              <a:gd name="connsiteX7" fmla="*/ 0 w 6561370"/>
              <a:gd name="connsiteY7" fmla="*/ 0 h 4497859"/>
              <a:gd name="connsiteX0" fmla="*/ 0 w 6571793"/>
              <a:gd name="connsiteY0" fmla="*/ 0 h 4497859"/>
              <a:gd name="connsiteX1" fmla="*/ 6203092 w 6571793"/>
              <a:gd name="connsiteY1" fmla="*/ 0 h 4497859"/>
              <a:gd name="connsiteX2" fmla="*/ 5807676 w 6571793"/>
              <a:gd name="connsiteY2" fmla="*/ 1433384 h 4497859"/>
              <a:gd name="connsiteX3" fmla="*/ 4300152 w 6571793"/>
              <a:gd name="connsiteY3" fmla="*/ 2001795 h 4497859"/>
              <a:gd name="connsiteX4" fmla="*/ 2767914 w 6571793"/>
              <a:gd name="connsiteY4" fmla="*/ 2051221 h 4497859"/>
              <a:gd name="connsiteX5" fmla="*/ 1977081 w 6571793"/>
              <a:gd name="connsiteY5" fmla="*/ 3682314 h 4497859"/>
              <a:gd name="connsiteX6" fmla="*/ 0 w 6571793"/>
              <a:gd name="connsiteY6" fmla="*/ 4497859 h 4497859"/>
              <a:gd name="connsiteX7" fmla="*/ 0 w 6571793"/>
              <a:gd name="connsiteY7" fmla="*/ 0 h 4497859"/>
              <a:gd name="connsiteX0" fmla="*/ 0 w 6223014"/>
              <a:gd name="connsiteY0" fmla="*/ 0 h 4497859"/>
              <a:gd name="connsiteX1" fmla="*/ 6203092 w 6223014"/>
              <a:gd name="connsiteY1" fmla="*/ 0 h 4497859"/>
              <a:gd name="connsiteX2" fmla="*/ 5807676 w 6223014"/>
              <a:gd name="connsiteY2" fmla="*/ 1433384 h 4497859"/>
              <a:gd name="connsiteX3" fmla="*/ 4300152 w 6223014"/>
              <a:gd name="connsiteY3" fmla="*/ 2001795 h 4497859"/>
              <a:gd name="connsiteX4" fmla="*/ 2767914 w 6223014"/>
              <a:gd name="connsiteY4" fmla="*/ 2051221 h 4497859"/>
              <a:gd name="connsiteX5" fmla="*/ 1977081 w 6223014"/>
              <a:gd name="connsiteY5" fmla="*/ 3682314 h 4497859"/>
              <a:gd name="connsiteX6" fmla="*/ 0 w 6223014"/>
              <a:gd name="connsiteY6" fmla="*/ 4497859 h 4497859"/>
              <a:gd name="connsiteX7" fmla="*/ 0 w 6223014"/>
              <a:gd name="connsiteY7" fmla="*/ 0 h 4497859"/>
              <a:gd name="connsiteX0" fmla="*/ 0 w 6214758"/>
              <a:gd name="connsiteY0" fmla="*/ 0 h 4497859"/>
              <a:gd name="connsiteX1" fmla="*/ 6203092 w 6214758"/>
              <a:gd name="connsiteY1" fmla="*/ 0 h 4497859"/>
              <a:gd name="connsiteX2" fmla="*/ 5634681 w 6214758"/>
              <a:gd name="connsiteY2" fmla="*/ 1334530 h 4497859"/>
              <a:gd name="connsiteX3" fmla="*/ 4300152 w 6214758"/>
              <a:gd name="connsiteY3" fmla="*/ 2001795 h 4497859"/>
              <a:gd name="connsiteX4" fmla="*/ 2767914 w 6214758"/>
              <a:gd name="connsiteY4" fmla="*/ 2051221 h 4497859"/>
              <a:gd name="connsiteX5" fmla="*/ 1977081 w 6214758"/>
              <a:gd name="connsiteY5" fmla="*/ 3682314 h 4497859"/>
              <a:gd name="connsiteX6" fmla="*/ 0 w 6214758"/>
              <a:gd name="connsiteY6" fmla="*/ 4497859 h 4497859"/>
              <a:gd name="connsiteX7" fmla="*/ 0 w 6214758"/>
              <a:gd name="connsiteY7" fmla="*/ 0 h 4497859"/>
              <a:gd name="connsiteX0" fmla="*/ 0 w 6214425"/>
              <a:gd name="connsiteY0" fmla="*/ 0 h 4497859"/>
              <a:gd name="connsiteX1" fmla="*/ 6203092 w 6214425"/>
              <a:gd name="connsiteY1" fmla="*/ 0 h 4497859"/>
              <a:gd name="connsiteX2" fmla="*/ 5634681 w 6214425"/>
              <a:gd name="connsiteY2" fmla="*/ 1334530 h 4497859"/>
              <a:gd name="connsiteX3" fmla="*/ 4374292 w 6214425"/>
              <a:gd name="connsiteY3" fmla="*/ 1878227 h 4497859"/>
              <a:gd name="connsiteX4" fmla="*/ 2767914 w 6214425"/>
              <a:gd name="connsiteY4" fmla="*/ 2051221 h 4497859"/>
              <a:gd name="connsiteX5" fmla="*/ 1977081 w 6214425"/>
              <a:gd name="connsiteY5" fmla="*/ 3682314 h 4497859"/>
              <a:gd name="connsiteX6" fmla="*/ 0 w 6214425"/>
              <a:gd name="connsiteY6" fmla="*/ 4497859 h 4497859"/>
              <a:gd name="connsiteX7" fmla="*/ 0 w 6214425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165"/>
              <a:gd name="connsiteY0" fmla="*/ 0 h 4497859"/>
              <a:gd name="connsiteX1" fmla="*/ 6203092 w 6215165"/>
              <a:gd name="connsiteY1" fmla="*/ 0 h 4497859"/>
              <a:gd name="connsiteX2" fmla="*/ 5684108 w 6215165"/>
              <a:gd name="connsiteY2" fmla="*/ 1309817 h 4497859"/>
              <a:gd name="connsiteX3" fmla="*/ 4522574 w 6215165"/>
              <a:gd name="connsiteY3" fmla="*/ 1878227 h 4497859"/>
              <a:gd name="connsiteX4" fmla="*/ 2767914 w 6215165"/>
              <a:gd name="connsiteY4" fmla="*/ 2051221 h 4497859"/>
              <a:gd name="connsiteX5" fmla="*/ 1977081 w 6215165"/>
              <a:gd name="connsiteY5" fmla="*/ 3682314 h 4497859"/>
              <a:gd name="connsiteX6" fmla="*/ 0 w 6215165"/>
              <a:gd name="connsiteY6" fmla="*/ 4497859 h 4497859"/>
              <a:gd name="connsiteX7" fmla="*/ 0 w 6215165"/>
              <a:gd name="connsiteY7" fmla="*/ 0 h 4497859"/>
              <a:gd name="connsiteX0" fmla="*/ 0 w 6380126"/>
              <a:gd name="connsiteY0" fmla="*/ 0 h 4497859"/>
              <a:gd name="connsiteX1" fmla="*/ 6203092 w 6380126"/>
              <a:gd name="connsiteY1" fmla="*/ 0 h 4497859"/>
              <a:gd name="connsiteX2" fmla="*/ 4522574 w 6380126"/>
              <a:gd name="connsiteY2" fmla="*/ 1878227 h 4497859"/>
              <a:gd name="connsiteX3" fmla="*/ 2767914 w 6380126"/>
              <a:gd name="connsiteY3" fmla="*/ 2051221 h 4497859"/>
              <a:gd name="connsiteX4" fmla="*/ 1977081 w 6380126"/>
              <a:gd name="connsiteY4" fmla="*/ 3682314 h 4497859"/>
              <a:gd name="connsiteX5" fmla="*/ 0 w 6380126"/>
              <a:gd name="connsiteY5" fmla="*/ 4497859 h 4497859"/>
              <a:gd name="connsiteX6" fmla="*/ 0 w 6380126"/>
              <a:gd name="connsiteY6" fmla="*/ 0 h 4497859"/>
              <a:gd name="connsiteX0" fmla="*/ 0 w 6390688"/>
              <a:gd name="connsiteY0" fmla="*/ 0 h 4497859"/>
              <a:gd name="connsiteX1" fmla="*/ 6203092 w 6390688"/>
              <a:gd name="connsiteY1" fmla="*/ 0 h 4497859"/>
              <a:gd name="connsiteX2" fmla="*/ 4522574 w 6390688"/>
              <a:gd name="connsiteY2" fmla="*/ 1878227 h 4497859"/>
              <a:gd name="connsiteX3" fmla="*/ 2767914 w 6390688"/>
              <a:gd name="connsiteY3" fmla="*/ 2051221 h 4497859"/>
              <a:gd name="connsiteX4" fmla="*/ 1977081 w 6390688"/>
              <a:gd name="connsiteY4" fmla="*/ 3682314 h 4497859"/>
              <a:gd name="connsiteX5" fmla="*/ 0 w 6390688"/>
              <a:gd name="connsiteY5" fmla="*/ 4497859 h 4497859"/>
              <a:gd name="connsiteX6" fmla="*/ 0 w 6390688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522574 w 6203092"/>
              <a:gd name="connsiteY2" fmla="*/ 1878227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93277 w 6203092"/>
              <a:gd name="connsiteY2" fmla="*/ 1606378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93277 w 6203092"/>
              <a:gd name="connsiteY2" fmla="*/ 1606378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01795 w 6203092"/>
              <a:gd name="connsiteY4" fmla="*/ 3361038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01795 w 6203092"/>
              <a:gd name="connsiteY4" fmla="*/ 3361038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3092" h="4497859">
                <a:moveTo>
                  <a:pt x="0" y="0"/>
                </a:moveTo>
                <a:lnTo>
                  <a:pt x="6203092" y="0"/>
                </a:lnTo>
                <a:cubicBezTo>
                  <a:pt x="6017741" y="906162"/>
                  <a:pt x="5535830" y="1585783"/>
                  <a:pt x="4843851" y="1705232"/>
                </a:cubicBezTo>
                <a:cubicBezTo>
                  <a:pt x="4151872" y="1824681"/>
                  <a:pt x="3871785" y="1136821"/>
                  <a:pt x="3089189" y="1606378"/>
                </a:cubicBezTo>
                <a:cubicBezTo>
                  <a:pt x="2306593" y="2075935"/>
                  <a:pt x="2739082" y="2706130"/>
                  <a:pt x="2224217" y="3188043"/>
                </a:cubicBezTo>
                <a:cubicBezTo>
                  <a:pt x="1709352" y="3669956"/>
                  <a:pt x="704335" y="2504302"/>
                  <a:pt x="0" y="4497859"/>
                </a:cubicBezTo>
                <a:lnTo>
                  <a:pt x="0" y="0"/>
                </a:lnTo>
                <a:close/>
              </a:path>
            </a:pathLst>
          </a:cu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4E51373-AF3E-4BC7-8644-76ADEEE5C6C9}"/>
              </a:ext>
            </a:extLst>
          </p:cNvPr>
          <p:cNvSpPr/>
          <p:nvPr/>
        </p:nvSpPr>
        <p:spPr>
          <a:xfrm>
            <a:off x="1355398" y="9943070"/>
            <a:ext cx="459532" cy="459532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50DF208-10DD-4F22-ADC0-1550A5C1C472}"/>
              </a:ext>
            </a:extLst>
          </p:cNvPr>
          <p:cNvSpPr/>
          <p:nvPr/>
        </p:nvSpPr>
        <p:spPr>
          <a:xfrm>
            <a:off x="654908" y="10578502"/>
            <a:ext cx="237617" cy="237617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408BFAE-F1B9-4A46-B0BA-FC42325AAFFA}"/>
              </a:ext>
            </a:extLst>
          </p:cNvPr>
          <p:cNvSpPr/>
          <p:nvPr/>
        </p:nvSpPr>
        <p:spPr>
          <a:xfrm>
            <a:off x="290817" y="11591446"/>
            <a:ext cx="203364" cy="203364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7BD764F-00FB-4C4F-BC65-DC79829FEC43}"/>
              </a:ext>
            </a:extLst>
          </p:cNvPr>
          <p:cNvSpPr/>
          <p:nvPr/>
        </p:nvSpPr>
        <p:spPr>
          <a:xfrm>
            <a:off x="3219963" y="10118970"/>
            <a:ext cx="459532" cy="459532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4DC921F-97F6-44A5-81AB-CCED2D1DE269}"/>
              </a:ext>
            </a:extLst>
          </p:cNvPr>
          <p:cNvSpPr/>
          <p:nvPr/>
        </p:nvSpPr>
        <p:spPr>
          <a:xfrm>
            <a:off x="2201319" y="9915978"/>
            <a:ext cx="316127" cy="316127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839B7B6-5362-4432-A76A-3BDA948378D4}"/>
              </a:ext>
            </a:extLst>
          </p:cNvPr>
          <p:cNvSpPr/>
          <p:nvPr/>
        </p:nvSpPr>
        <p:spPr>
          <a:xfrm>
            <a:off x="4003600" y="9682662"/>
            <a:ext cx="175560" cy="175560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AD8E052-9254-409D-B4E9-0D7CE066E147}"/>
              </a:ext>
            </a:extLst>
          </p:cNvPr>
          <p:cNvSpPr/>
          <p:nvPr/>
        </p:nvSpPr>
        <p:spPr>
          <a:xfrm>
            <a:off x="4179160" y="8791946"/>
            <a:ext cx="178222" cy="178222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7365542-6FF7-470B-B24E-A8BD5F1D61E6}"/>
              </a:ext>
            </a:extLst>
          </p:cNvPr>
          <p:cNvSpPr/>
          <p:nvPr/>
        </p:nvSpPr>
        <p:spPr>
          <a:xfrm>
            <a:off x="6190366" y="7540315"/>
            <a:ext cx="307651" cy="307651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30E0978-BF0E-4CAD-AC48-0120FEB021AB}"/>
              </a:ext>
            </a:extLst>
          </p:cNvPr>
          <p:cNvSpPr/>
          <p:nvPr/>
        </p:nvSpPr>
        <p:spPr>
          <a:xfrm>
            <a:off x="5450508" y="8444849"/>
            <a:ext cx="308314" cy="308314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52F2D21-7860-49CB-BD3F-903DFCDF9C09}"/>
              </a:ext>
            </a:extLst>
          </p:cNvPr>
          <p:cNvSpPr/>
          <p:nvPr/>
        </p:nvSpPr>
        <p:spPr>
          <a:xfrm>
            <a:off x="4910083" y="8599006"/>
            <a:ext cx="162443" cy="162443"/>
          </a:xfrm>
          <a:prstGeom prst="ellipse">
            <a:avLst/>
          </a:prstGeom>
          <a:solidFill>
            <a:srgbClr val="FFA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47487F6-FDDD-4DF6-AACE-BD6DFF296F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08" b="97368" l="9470" r="93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541" y="2607472"/>
            <a:ext cx="4407701" cy="666163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5C24AB8-61F5-44DD-AC38-4CE14D35CA3E}"/>
              </a:ext>
            </a:extLst>
          </p:cNvPr>
          <p:cNvSpPr/>
          <p:nvPr/>
        </p:nvSpPr>
        <p:spPr>
          <a:xfrm>
            <a:off x="0" y="0"/>
            <a:ext cx="6858000" cy="2910118"/>
          </a:xfrm>
          <a:custGeom>
            <a:avLst/>
            <a:gdLst>
              <a:gd name="connsiteX0" fmla="*/ 0 w 6858000"/>
              <a:gd name="connsiteY0" fmla="*/ 0 h 2792627"/>
              <a:gd name="connsiteX1" fmla="*/ 6858000 w 6858000"/>
              <a:gd name="connsiteY1" fmla="*/ 0 h 2792627"/>
              <a:gd name="connsiteX2" fmla="*/ 6858000 w 6858000"/>
              <a:gd name="connsiteY2" fmla="*/ 2792627 h 2792627"/>
              <a:gd name="connsiteX3" fmla="*/ 0 w 6858000"/>
              <a:gd name="connsiteY3" fmla="*/ 2792627 h 2792627"/>
              <a:gd name="connsiteX4" fmla="*/ 0 w 6858000"/>
              <a:gd name="connsiteY4" fmla="*/ 0 h 2792627"/>
              <a:gd name="connsiteX0" fmla="*/ 0 w 6858000"/>
              <a:gd name="connsiteY0" fmla="*/ 0 h 2792627"/>
              <a:gd name="connsiteX1" fmla="*/ 6858000 w 6858000"/>
              <a:gd name="connsiteY1" fmla="*/ 0 h 2792627"/>
              <a:gd name="connsiteX2" fmla="*/ 6858000 w 6858000"/>
              <a:gd name="connsiteY2" fmla="*/ 2792627 h 2792627"/>
              <a:gd name="connsiteX3" fmla="*/ 1433383 w 6858000"/>
              <a:gd name="connsiteY3" fmla="*/ 1408670 h 2792627"/>
              <a:gd name="connsiteX4" fmla="*/ 0 w 6858000"/>
              <a:gd name="connsiteY4" fmla="*/ 0 h 2792627"/>
              <a:gd name="connsiteX0" fmla="*/ 0 w 6858000"/>
              <a:gd name="connsiteY0" fmla="*/ 0 h 2792627"/>
              <a:gd name="connsiteX1" fmla="*/ 6858000 w 6858000"/>
              <a:gd name="connsiteY1" fmla="*/ 0 h 2792627"/>
              <a:gd name="connsiteX2" fmla="*/ 6858000 w 6858000"/>
              <a:gd name="connsiteY2" fmla="*/ 2792627 h 2792627"/>
              <a:gd name="connsiteX3" fmla="*/ 4028303 w 6858000"/>
              <a:gd name="connsiteY3" fmla="*/ 2026508 h 2792627"/>
              <a:gd name="connsiteX4" fmla="*/ 1433383 w 6858000"/>
              <a:gd name="connsiteY4" fmla="*/ 1408670 h 2792627"/>
              <a:gd name="connsiteX5" fmla="*/ 0 w 6858000"/>
              <a:gd name="connsiteY5" fmla="*/ 0 h 2792627"/>
              <a:gd name="connsiteX0" fmla="*/ 0 w 6858000"/>
              <a:gd name="connsiteY0" fmla="*/ 0 h 2869341"/>
              <a:gd name="connsiteX1" fmla="*/ 6858000 w 6858000"/>
              <a:gd name="connsiteY1" fmla="*/ 0 h 2869341"/>
              <a:gd name="connsiteX2" fmla="*/ 6858000 w 6858000"/>
              <a:gd name="connsiteY2" fmla="*/ 2792627 h 2869341"/>
              <a:gd name="connsiteX3" fmla="*/ 4028303 w 6858000"/>
              <a:gd name="connsiteY3" fmla="*/ 2026508 h 2869341"/>
              <a:gd name="connsiteX4" fmla="*/ 1433383 w 6858000"/>
              <a:gd name="connsiteY4" fmla="*/ 1408670 h 2869341"/>
              <a:gd name="connsiteX5" fmla="*/ 0 w 6858000"/>
              <a:gd name="connsiteY5" fmla="*/ 0 h 2869341"/>
              <a:gd name="connsiteX0" fmla="*/ 0 w 6858000"/>
              <a:gd name="connsiteY0" fmla="*/ 0 h 2856736"/>
              <a:gd name="connsiteX1" fmla="*/ 6858000 w 6858000"/>
              <a:gd name="connsiteY1" fmla="*/ 0 h 2856736"/>
              <a:gd name="connsiteX2" fmla="*/ 6858000 w 6858000"/>
              <a:gd name="connsiteY2" fmla="*/ 2792627 h 2856736"/>
              <a:gd name="connsiteX3" fmla="*/ 4720281 w 6858000"/>
              <a:gd name="connsiteY3" fmla="*/ 1804086 h 2856736"/>
              <a:gd name="connsiteX4" fmla="*/ 1433383 w 6858000"/>
              <a:gd name="connsiteY4" fmla="*/ 1408670 h 2856736"/>
              <a:gd name="connsiteX5" fmla="*/ 0 w 6858000"/>
              <a:gd name="connsiteY5" fmla="*/ 0 h 2856736"/>
              <a:gd name="connsiteX0" fmla="*/ 0 w 6858000"/>
              <a:gd name="connsiteY0" fmla="*/ 0 h 2880607"/>
              <a:gd name="connsiteX1" fmla="*/ 6858000 w 6858000"/>
              <a:gd name="connsiteY1" fmla="*/ 0 h 2880607"/>
              <a:gd name="connsiteX2" fmla="*/ 6858000 w 6858000"/>
              <a:gd name="connsiteY2" fmla="*/ 2792627 h 2880607"/>
              <a:gd name="connsiteX3" fmla="*/ 4720281 w 6858000"/>
              <a:gd name="connsiteY3" fmla="*/ 1804086 h 2880607"/>
              <a:gd name="connsiteX4" fmla="*/ 1433383 w 6858000"/>
              <a:gd name="connsiteY4" fmla="*/ 1408670 h 2880607"/>
              <a:gd name="connsiteX5" fmla="*/ 0 w 6858000"/>
              <a:gd name="connsiteY5" fmla="*/ 0 h 2880607"/>
              <a:gd name="connsiteX0" fmla="*/ 0 w 6858000"/>
              <a:gd name="connsiteY0" fmla="*/ 0 h 2907701"/>
              <a:gd name="connsiteX1" fmla="*/ 6858000 w 6858000"/>
              <a:gd name="connsiteY1" fmla="*/ 0 h 2907701"/>
              <a:gd name="connsiteX2" fmla="*/ 6858000 w 6858000"/>
              <a:gd name="connsiteY2" fmla="*/ 2792627 h 2907701"/>
              <a:gd name="connsiteX3" fmla="*/ 4720281 w 6858000"/>
              <a:gd name="connsiteY3" fmla="*/ 1804086 h 2907701"/>
              <a:gd name="connsiteX4" fmla="*/ 1433383 w 6858000"/>
              <a:gd name="connsiteY4" fmla="*/ 1408670 h 2907701"/>
              <a:gd name="connsiteX5" fmla="*/ 0 w 6858000"/>
              <a:gd name="connsiteY5" fmla="*/ 0 h 2907701"/>
              <a:gd name="connsiteX0" fmla="*/ 0 w 6858000"/>
              <a:gd name="connsiteY0" fmla="*/ 0 h 2944681"/>
              <a:gd name="connsiteX1" fmla="*/ 6858000 w 6858000"/>
              <a:gd name="connsiteY1" fmla="*/ 0 h 2944681"/>
              <a:gd name="connsiteX2" fmla="*/ 6858000 w 6858000"/>
              <a:gd name="connsiteY2" fmla="*/ 2792627 h 2944681"/>
              <a:gd name="connsiteX3" fmla="*/ 4720281 w 6858000"/>
              <a:gd name="connsiteY3" fmla="*/ 1804086 h 2944681"/>
              <a:gd name="connsiteX4" fmla="*/ 1433383 w 6858000"/>
              <a:gd name="connsiteY4" fmla="*/ 1408670 h 2944681"/>
              <a:gd name="connsiteX5" fmla="*/ 0 w 6858000"/>
              <a:gd name="connsiteY5" fmla="*/ 0 h 2944681"/>
              <a:gd name="connsiteX0" fmla="*/ 0 w 6858000"/>
              <a:gd name="connsiteY0" fmla="*/ 0 h 2856182"/>
              <a:gd name="connsiteX1" fmla="*/ 6858000 w 6858000"/>
              <a:gd name="connsiteY1" fmla="*/ 0 h 2856182"/>
              <a:gd name="connsiteX2" fmla="*/ 6858000 w 6858000"/>
              <a:gd name="connsiteY2" fmla="*/ 2792627 h 2856182"/>
              <a:gd name="connsiteX3" fmla="*/ 4720281 w 6858000"/>
              <a:gd name="connsiteY3" fmla="*/ 1804086 h 2856182"/>
              <a:gd name="connsiteX4" fmla="*/ 1853513 w 6858000"/>
              <a:gd name="connsiteY4" fmla="*/ 1482810 h 2856182"/>
              <a:gd name="connsiteX5" fmla="*/ 0 w 6858000"/>
              <a:gd name="connsiteY5" fmla="*/ 0 h 2856182"/>
              <a:gd name="connsiteX0" fmla="*/ 0 w 6858000"/>
              <a:gd name="connsiteY0" fmla="*/ 0 h 2856182"/>
              <a:gd name="connsiteX1" fmla="*/ 6858000 w 6858000"/>
              <a:gd name="connsiteY1" fmla="*/ 0 h 2856182"/>
              <a:gd name="connsiteX2" fmla="*/ 6858000 w 6858000"/>
              <a:gd name="connsiteY2" fmla="*/ 2792627 h 2856182"/>
              <a:gd name="connsiteX3" fmla="*/ 4720281 w 6858000"/>
              <a:gd name="connsiteY3" fmla="*/ 1804086 h 2856182"/>
              <a:gd name="connsiteX4" fmla="*/ 1853513 w 6858000"/>
              <a:gd name="connsiteY4" fmla="*/ 1482810 h 2856182"/>
              <a:gd name="connsiteX5" fmla="*/ 0 w 6858000"/>
              <a:gd name="connsiteY5" fmla="*/ 0 h 2856182"/>
              <a:gd name="connsiteX0" fmla="*/ 0 w 6858000"/>
              <a:gd name="connsiteY0" fmla="*/ 0 h 2856182"/>
              <a:gd name="connsiteX1" fmla="*/ 6858000 w 6858000"/>
              <a:gd name="connsiteY1" fmla="*/ 0 h 2856182"/>
              <a:gd name="connsiteX2" fmla="*/ 6858000 w 6858000"/>
              <a:gd name="connsiteY2" fmla="*/ 2792627 h 2856182"/>
              <a:gd name="connsiteX3" fmla="*/ 4720281 w 6858000"/>
              <a:gd name="connsiteY3" fmla="*/ 1804086 h 2856182"/>
              <a:gd name="connsiteX4" fmla="*/ 1853513 w 6858000"/>
              <a:gd name="connsiteY4" fmla="*/ 1482810 h 2856182"/>
              <a:gd name="connsiteX5" fmla="*/ 0 w 6858000"/>
              <a:gd name="connsiteY5" fmla="*/ 0 h 2856182"/>
              <a:gd name="connsiteX0" fmla="*/ 0 w 6858000"/>
              <a:gd name="connsiteY0" fmla="*/ 0 h 2856182"/>
              <a:gd name="connsiteX1" fmla="*/ 6858000 w 6858000"/>
              <a:gd name="connsiteY1" fmla="*/ 0 h 2856182"/>
              <a:gd name="connsiteX2" fmla="*/ 6858000 w 6858000"/>
              <a:gd name="connsiteY2" fmla="*/ 2792627 h 2856182"/>
              <a:gd name="connsiteX3" fmla="*/ 4720281 w 6858000"/>
              <a:gd name="connsiteY3" fmla="*/ 1804086 h 2856182"/>
              <a:gd name="connsiteX4" fmla="*/ 1853513 w 6858000"/>
              <a:gd name="connsiteY4" fmla="*/ 1482810 h 2856182"/>
              <a:gd name="connsiteX5" fmla="*/ 0 w 6858000"/>
              <a:gd name="connsiteY5" fmla="*/ 0 h 2856182"/>
              <a:gd name="connsiteX0" fmla="*/ 0 w 6858000"/>
              <a:gd name="connsiteY0" fmla="*/ 0 h 2855279"/>
              <a:gd name="connsiteX1" fmla="*/ 6858000 w 6858000"/>
              <a:gd name="connsiteY1" fmla="*/ 0 h 2855279"/>
              <a:gd name="connsiteX2" fmla="*/ 6858000 w 6858000"/>
              <a:gd name="connsiteY2" fmla="*/ 2792627 h 2855279"/>
              <a:gd name="connsiteX3" fmla="*/ 4720281 w 6858000"/>
              <a:gd name="connsiteY3" fmla="*/ 1804086 h 2855279"/>
              <a:gd name="connsiteX4" fmla="*/ 2150075 w 6858000"/>
              <a:gd name="connsiteY4" fmla="*/ 1606378 h 2855279"/>
              <a:gd name="connsiteX5" fmla="*/ 0 w 6858000"/>
              <a:gd name="connsiteY5" fmla="*/ 0 h 2855279"/>
              <a:gd name="connsiteX0" fmla="*/ 0 w 6858000"/>
              <a:gd name="connsiteY0" fmla="*/ 0 h 2855279"/>
              <a:gd name="connsiteX1" fmla="*/ 6858000 w 6858000"/>
              <a:gd name="connsiteY1" fmla="*/ 0 h 2855279"/>
              <a:gd name="connsiteX2" fmla="*/ 6858000 w 6858000"/>
              <a:gd name="connsiteY2" fmla="*/ 2792627 h 2855279"/>
              <a:gd name="connsiteX3" fmla="*/ 4720281 w 6858000"/>
              <a:gd name="connsiteY3" fmla="*/ 1804086 h 2855279"/>
              <a:gd name="connsiteX4" fmla="*/ 2150075 w 6858000"/>
              <a:gd name="connsiteY4" fmla="*/ 1606378 h 2855279"/>
              <a:gd name="connsiteX5" fmla="*/ 0 w 6858000"/>
              <a:gd name="connsiteY5" fmla="*/ 0 h 2855279"/>
              <a:gd name="connsiteX0" fmla="*/ 0 w 6858000"/>
              <a:gd name="connsiteY0" fmla="*/ 0 h 2855279"/>
              <a:gd name="connsiteX1" fmla="*/ 6858000 w 6858000"/>
              <a:gd name="connsiteY1" fmla="*/ 0 h 2855279"/>
              <a:gd name="connsiteX2" fmla="*/ 6858000 w 6858000"/>
              <a:gd name="connsiteY2" fmla="*/ 2792627 h 2855279"/>
              <a:gd name="connsiteX3" fmla="*/ 4720281 w 6858000"/>
              <a:gd name="connsiteY3" fmla="*/ 1804086 h 2855279"/>
              <a:gd name="connsiteX4" fmla="*/ 2150075 w 6858000"/>
              <a:gd name="connsiteY4" fmla="*/ 1606378 h 2855279"/>
              <a:gd name="connsiteX5" fmla="*/ 0 w 6858000"/>
              <a:gd name="connsiteY5" fmla="*/ 0 h 2855279"/>
              <a:gd name="connsiteX0" fmla="*/ 0 w 6858000"/>
              <a:gd name="connsiteY0" fmla="*/ 0 h 2863700"/>
              <a:gd name="connsiteX1" fmla="*/ 6858000 w 6858000"/>
              <a:gd name="connsiteY1" fmla="*/ 0 h 2863700"/>
              <a:gd name="connsiteX2" fmla="*/ 6858000 w 6858000"/>
              <a:gd name="connsiteY2" fmla="*/ 2792627 h 2863700"/>
              <a:gd name="connsiteX3" fmla="*/ 4720281 w 6858000"/>
              <a:gd name="connsiteY3" fmla="*/ 1804086 h 2863700"/>
              <a:gd name="connsiteX4" fmla="*/ 2150075 w 6858000"/>
              <a:gd name="connsiteY4" fmla="*/ 1606378 h 2863700"/>
              <a:gd name="connsiteX5" fmla="*/ 0 w 6858000"/>
              <a:gd name="connsiteY5" fmla="*/ 0 h 2863700"/>
              <a:gd name="connsiteX0" fmla="*/ 0 w 6858000"/>
              <a:gd name="connsiteY0" fmla="*/ 0 h 2874436"/>
              <a:gd name="connsiteX1" fmla="*/ 6858000 w 6858000"/>
              <a:gd name="connsiteY1" fmla="*/ 0 h 2874436"/>
              <a:gd name="connsiteX2" fmla="*/ 6858000 w 6858000"/>
              <a:gd name="connsiteY2" fmla="*/ 2792627 h 2874436"/>
              <a:gd name="connsiteX3" fmla="*/ 4720281 w 6858000"/>
              <a:gd name="connsiteY3" fmla="*/ 1804086 h 2874436"/>
              <a:gd name="connsiteX4" fmla="*/ 2150075 w 6858000"/>
              <a:gd name="connsiteY4" fmla="*/ 1606378 h 2874436"/>
              <a:gd name="connsiteX5" fmla="*/ 0 w 6858000"/>
              <a:gd name="connsiteY5" fmla="*/ 0 h 2874436"/>
              <a:gd name="connsiteX0" fmla="*/ 0 w 6858000"/>
              <a:gd name="connsiteY0" fmla="*/ 0 h 2910118"/>
              <a:gd name="connsiteX1" fmla="*/ 6858000 w 6858000"/>
              <a:gd name="connsiteY1" fmla="*/ 0 h 2910118"/>
              <a:gd name="connsiteX2" fmla="*/ 6858000 w 6858000"/>
              <a:gd name="connsiteY2" fmla="*/ 2792627 h 2910118"/>
              <a:gd name="connsiteX3" fmla="*/ 4720281 w 6858000"/>
              <a:gd name="connsiteY3" fmla="*/ 1804086 h 2910118"/>
              <a:gd name="connsiteX4" fmla="*/ 2150075 w 6858000"/>
              <a:gd name="connsiteY4" fmla="*/ 1606378 h 2910118"/>
              <a:gd name="connsiteX5" fmla="*/ 0 w 6858000"/>
              <a:gd name="connsiteY5" fmla="*/ 0 h 2910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58000" h="2910118">
                <a:moveTo>
                  <a:pt x="0" y="0"/>
                </a:moveTo>
                <a:lnTo>
                  <a:pt x="6858000" y="0"/>
                </a:lnTo>
                <a:lnTo>
                  <a:pt x="6858000" y="2792627"/>
                </a:lnTo>
                <a:cubicBezTo>
                  <a:pt x="5719120" y="3229232"/>
                  <a:pt x="5406081" y="2347783"/>
                  <a:pt x="4720281" y="1804086"/>
                </a:cubicBezTo>
                <a:cubicBezTo>
                  <a:pt x="4034481" y="1260389"/>
                  <a:pt x="3484603" y="1112107"/>
                  <a:pt x="2150075" y="1606378"/>
                </a:cubicBezTo>
                <a:cubicBezTo>
                  <a:pt x="815547" y="2100649"/>
                  <a:pt x="247135" y="766119"/>
                  <a:pt x="0" y="0"/>
                </a:cubicBezTo>
                <a:close/>
              </a:path>
            </a:pathLst>
          </a:cu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21F8C37-7006-4EAC-BE4B-FEF7DA6580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4422" y="416329"/>
            <a:ext cx="1643581" cy="164358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EA7CC0E-1F6C-4162-9049-55A7410D25E7}"/>
              </a:ext>
            </a:extLst>
          </p:cNvPr>
          <p:cNvSpPr txBox="1"/>
          <p:nvPr/>
        </p:nvSpPr>
        <p:spPr>
          <a:xfrm>
            <a:off x="1645409" y="374275"/>
            <a:ext cx="2672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Wati</a:t>
            </a:r>
            <a:r>
              <a:rPr lang="en-ID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Boba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6B010C-751F-4DE0-B764-81840E0A2280}"/>
              </a:ext>
            </a:extLst>
          </p:cNvPr>
          <p:cNvSpPr txBox="1"/>
          <p:nvPr/>
        </p:nvSpPr>
        <p:spPr>
          <a:xfrm>
            <a:off x="3864517" y="4224937"/>
            <a:ext cx="29934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4000" b="1">
                <a:solidFill>
                  <a:srgbClr val="00DAD3"/>
                </a:solidFill>
                <a:latin typeface="Lobster" panose="00000500000000000000" pitchFamily="2" charset="0"/>
              </a:rPr>
              <a:t>Regal </a:t>
            </a:r>
          </a:p>
          <a:p>
            <a:r>
              <a:rPr lang="en-ID" sz="4000" b="1">
                <a:solidFill>
                  <a:srgbClr val="00DAD3"/>
                </a:solidFill>
                <a:latin typeface="Lobster" panose="00000500000000000000" pitchFamily="2" charset="0"/>
              </a:rPr>
              <a:t>Brwon Sugar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F401727-1B98-4A9D-9426-53DF2F0EF878}"/>
              </a:ext>
            </a:extLst>
          </p:cNvPr>
          <p:cNvSpPr txBox="1"/>
          <p:nvPr/>
        </p:nvSpPr>
        <p:spPr>
          <a:xfrm>
            <a:off x="3943672" y="5837387"/>
            <a:ext cx="27434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b="1">
                <a:solidFill>
                  <a:srgbClr val="00DAD3"/>
                </a:solidFill>
                <a:latin typeface="Raleway" panose="020B0003030101060003" pitchFamily="34" charset="0"/>
                <a:cs typeface="Arial" panose="020B0604020202020204" pitchFamily="34" charset="0"/>
              </a:rPr>
              <a:t>Campuran Boba dengan Biskuit Regal dan Gula Merah membuat lupa ada mantan lewat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A933BC-6169-470F-A9D4-DE08FEB00E6C}"/>
              </a:ext>
            </a:extLst>
          </p:cNvPr>
          <p:cNvSpPr txBox="1"/>
          <p:nvPr/>
        </p:nvSpPr>
        <p:spPr>
          <a:xfrm>
            <a:off x="3353422" y="10662232"/>
            <a:ext cx="33489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6000" b="1">
                <a:ln w="254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Rp.</a:t>
            </a:r>
            <a:r>
              <a:rPr lang="en-US" sz="6000" b="1">
                <a:ln w="254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500</a:t>
            </a:r>
            <a:r>
              <a:rPr lang="en-ID" sz="6000" b="1">
                <a:ln w="254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0F42078-8CB2-46AF-88C4-F9793A4D8674}"/>
              </a:ext>
            </a:extLst>
          </p:cNvPr>
          <p:cNvSpPr/>
          <p:nvPr/>
        </p:nvSpPr>
        <p:spPr>
          <a:xfrm>
            <a:off x="2692459" y="1477545"/>
            <a:ext cx="454314" cy="454314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0E6E9CD-5F98-4BB0-B066-143FCD74FFB2}"/>
              </a:ext>
            </a:extLst>
          </p:cNvPr>
          <p:cNvSpPr/>
          <p:nvPr/>
        </p:nvSpPr>
        <p:spPr>
          <a:xfrm>
            <a:off x="3899378" y="1672117"/>
            <a:ext cx="259742" cy="259742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EA106D7-4E8C-45C6-8D24-DD3DA0C4F988}"/>
              </a:ext>
            </a:extLst>
          </p:cNvPr>
          <p:cNvSpPr/>
          <p:nvPr/>
        </p:nvSpPr>
        <p:spPr>
          <a:xfrm>
            <a:off x="1847670" y="1803007"/>
            <a:ext cx="179415" cy="179415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AFC41E0-348F-467B-B95C-035A30CEC35B}"/>
              </a:ext>
            </a:extLst>
          </p:cNvPr>
          <p:cNvSpPr/>
          <p:nvPr/>
        </p:nvSpPr>
        <p:spPr>
          <a:xfrm>
            <a:off x="891986" y="1735011"/>
            <a:ext cx="209636" cy="209636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5455483-14D2-40DC-BBD8-68A4E3E90C36}"/>
              </a:ext>
            </a:extLst>
          </p:cNvPr>
          <p:cNvSpPr/>
          <p:nvPr/>
        </p:nvSpPr>
        <p:spPr>
          <a:xfrm>
            <a:off x="346740" y="1273726"/>
            <a:ext cx="72865" cy="72865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2253B73-4F55-4891-91C4-DB2996420378}"/>
              </a:ext>
            </a:extLst>
          </p:cNvPr>
          <p:cNvSpPr/>
          <p:nvPr/>
        </p:nvSpPr>
        <p:spPr>
          <a:xfrm>
            <a:off x="4813918" y="2409668"/>
            <a:ext cx="307651" cy="307651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DA88340-C5A7-4C92-89EB-D3A8EC85BD26}"/>
              </a:ext>
            </a:extLst>
          </p:cNvPr>
          <p:cNvSpPr/>
          <p:nvPr/>
        </p:nvSpPr>
        <p:spPr>
          <a:xfrm>
            <a:off x="6065003" y="3048485"/>
            <a:ext cx="174465" cy="174465"/>
          </a:xfrm>
          <a:prstGeom prst="ellipse">
            <a:avLst/>
          </a:prstGeom>
          <a:solidFill>
            <a:srgbClr val="FFE6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398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grpId="0" nodeType="withEffect" p14:presetBounceEnd="6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7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8000">
                                          <p:cBhvr additive="base">
                                            <p:cTn id="2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8000">
                                          <p:cBhvr additive="base">
                                            <p:cTn id="2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2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78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8000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8000">
                                          <p:cBhvr additive="base"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8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8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4000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4000">
                                          <p:cBhvr additive="base"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 p14:presetBounceEnd="76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8" fill="hold" grpId="0" nodeType="withEffect" p14:presetBounceEnd="72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7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8000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8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82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grpId="0" nodeType="withEffect" p14:presetBounceEnd="8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6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6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8" fill="hold" grpId="0" nodeType="withEffect" p14:presetBounceEnd="7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6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6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 p14:presetBounceEnd="82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6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7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8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7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8" fill="hold" grpId="0" nodeType="withEffect" p14:presetBounceEnd="64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7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6" presetClass="entr" presetSubtype="3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81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20000"/>
                                      </p:iterate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2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5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1" fill="hold" nodeType="withEffect" p14:presetBounceEnd="70667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667">
                                          <p:cBhvr additive="base"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667">
                                          <p:cBhvr additive="base"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200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3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450" decel="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7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3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0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1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7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7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9" presetID="2" presetClass="exit" presetSubtype="2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0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18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5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7" presetID="2" presetClass="exit" presetSubtype="2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19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3" presetID="2" presetClass="exit" presetSubtype="2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0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5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8" grpId="0" animBg="1"/>
          <p:bldP spid="18" grpId="1" animBg="1"/>
          <p:bldP spid="20" grpId="0"/>
          <p:bldP spid="20" grpId="1"/>
          <p:bldP spid="21" grpId="0"/>
          <p:bldP spid="21" grpId="1"/>
          <p:bldP spid="22" grpId="0"/>
          <p:bldP spid="22" grpId="1"/>
          <p:bldP spid="23" grpId="0"/>
          <p:bldP spid="23" grpId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9" grpId="0" animBg="1"/>
          <p:bldP spid="29" grpId="1" animBg="1"/>
          <p:bldP spid="30" grpId="0" animBg="1"/>
          <p:bldP spid="3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6" presetClass="entr" presetSubtype="3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81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20000"/>
                                      </p:iterate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2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5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200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3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450" decel="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7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3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6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0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1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7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6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7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7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9" presetID="2" presetClass="exit" presetSubtype="2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0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3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18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5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7" presetID="2" presetClass="exit" presetSubtype="2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1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 additive="base">
                                            <p:cTn id="19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5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2" presetClass="exit" presetSubtype="2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3" presetID="2" presetClass="exit" presetSubtype="2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0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5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8" grpId="0" animBg="1"/>
          <p:bldP spid="18" grpId="1" animBg="1"/>
          <p:bldP spid="20" grpId="0"/>
          <p:bldP spid="20" grpId="1"/>
          <p:bldP spid="21" grpId="0"/>
          <p:bldP spid="21" grpId="1"/>
          <p:bldP spid="22" grpId="0"/>
          <p:bldP spid="22" grpId="1"/>
          <p:bldP spid="23" grpId="0"/>
          <p:bldP spid="23" grpId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9" grpId="0" animBg="1"/>
          <p:bldP spid="29" grpId="1" animBg="1"/>
          <p:bldP spid="30" grpId="0" animBg="1"/>
          <p:bldP spid="30" grpId="1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>
            <a:extLst>
              <a:ext uri="{FF2B5EF4-FFF2-40B4-BE49-F238E27FC236}">
                <a16:creationId xmlns:a16="http://schemas.microsoft.com/office/drawing/2014/main" id="{386640F8-DFE6-4BDD-B67C-C7C3013EAB1C}"/>
              </a:ext>
            </a:extLst>
          </p:cNvPr>
          <p:cNvSpPr/>
          <p:nvPr/>
        </p:nvSpPr>
        <p:spPr>
          <a:xfrm>
            <a:off x="-1" y="-2"/>
            <a:ext cx="6010535" cy="4676465"/>
          </a:xfrm>
          <a:custGeom>
            <a:avLst/>
            <a:gdLst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6203092 w 6203092"/>
              <a:gd name="connsiteY2" fmla="*/ 4497859 h 4497859"/>
              <a:gd name="connsiteX3" fmla="*/ 0 w 6203092"/>
              <a:gd name="connsiteY3" fmla="*/ 4497859 h 4497859"/>
              <a:gd name="connsiteX4" fmla="*/ 0 w 6203092"/>
              <a:gd name="connsiteY4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3212757 w 6203092"/>
              <a:gd name="connsiteY2" fmla="*/ 2842054 h 4497859"/>
              <a:gd name="connsiteX3" fmla="*/ 0 w 6203092"/>
              <a:gd name="connsiteY3" fmla="*/ 4497859 h 4497859"/>
              <a:gd name="connsiteX4" fmla="*/ 0 w 6203092"/>
              <a:gd name="connsiteY4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423719 w 6203092"/>
              <a:gd name="connsiteY2" fmla="*/ 1705232 h 4497859"/>
              <a:gd name="connsiteX3" fmla="*/ 3212757 w 6203092"/>
              <a:gd name="connsiteY3" fmla="*/ 2842054 h 4497859"/>
              <a:gd name="connsiteX4" fmla="*/ 0 w 6203092"/>
              <a:gd name="connsiteY4" fmla="*/ 4497859 h 4497859"/>
              <a:gd name="connsiteX5" fmla="*/ 0 w 6203092"/>
              <a:gd name="connsiteY5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705232 w 6203092"/>
              <a:gd name="connsiteY5" fmla="*/ 3608173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662880"/>
              <a:gd name="connsiteX1" fmla="*/ 6203092 w 6203092"/>
              <a:gd name="connsiteY1" fmla="*/ 0 h 4662880"/>
              <a:gd name="connsiteX2" fmla="*/ 5362832 w 6203092"/>
              <a:gd name="connsiteY2" fmla="*/ 840259 h 4662880"/>
              <a:gd name="connsiteX3" fmla="*/ 4423719 w 6203092"/>
              <a:gd name="connsiteY3" fmla="*/ 1705232 h 4662880"/>
              <a:gd name="connsiteX4" fmla="*/ 3212757 w 6203092"/>
              <a:gd name="connsiteY4" fmla="*/ 2842054 h 4662880"/>
              <a:gd name="connsiteX5" fmla="*/ 1705232 w 6203092"/>
              <a:gd name="connsiteY5" fmla="*/ 3608173 h 4662880"/>
              <a:gd name="connsiteX6" fmla="*/ 0 w 6203092"/>
              <a:gd name="connsiteY6" fmla="*/ 4497859 h 4662880"/>
              <a:gd name="connsiteX7" fmla="*/ 0 w 6203092"/>
              <a:gd name="connsiteY7" fmla="*/ 0 h 4662880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705232 w 6203092"/>
              <a:gd name="connsiteY5" fmla="*/ 3608173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507524 w 6203092"/>
              <a:gd name="connsiteY5" fmla="*/ 3707027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212757 w 6203092"/>
              <a:gd name="connsiteY4" fmla="*/ 2842054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29835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039762 w 6203092"/>
              <a:gd name="connsiteY4" fmla="*/ 237249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3039762 w 6203092"/>
              <a:gd name="connsiteY4" fmla="*/ 2372497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051221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5362832 w 6203092"/>
              <a:gd name="connsiteY2" fmla="*/ 840259 h 4497859"/>
              <a:gd name="connsiteX3" fmla="*/ 4423719 w 6203092"/>
              <a:gd name="connsiteY3" fmla="*/ 1705232 h 4497859"/>
              <a:gd name="connsiteX4" fmla="*/ 2916195 w 6203092"/>
              <a:gd name="connsiteY4" fmla="*/ 2051221 h 4497859"/>
              <a:gd name="connsiteX5" fmla="*/ 1977081 w 6203092"/>
              <a:gd name="connsiteY5" fmla="*/ 3682314 h 4497859"/>
              <a:gd name="connsiteX6" fmla="*/ 0 w 6203092"/>
              <a:gd name="connsiteY6" fmla="*/ 4497859 h 4497859"/>
              <a:gd name="connsiteX7" fmla="*/ 0 w 6203092"/>
              <a:gd name="connsiteY7" fmla="*/ 0 h 4497859"/>
              <a:gd name="connsiteX0" fmla="*/ 0 w 6492098"/>
              <a:gd name="connsiteY0" fmla="*/ 0 h 4497859"/>
              <a:gd name="connsiteX1" fmla="*/ 6203092 w 6492098"/>
              <a:gd name="connsiteY1" fmla="*/ 0 h 4497859"/>
              <a:gd name="connsiteX2" fmla="*/ 5362832 w 6492098"/>
              <a:gd name="connsiteY2" fmla="*/ 840259 h 4497859"/>
              <a:gd name="connsiteX3" fmla="*/ 4423719 w 6492098"/>
              <a:gd name="connsiteY3" fmla="*/ 1705232 h 4497859"/>
              <a:gd name="connsiteX4" fmla="*/ 2916195 w 6492098"/>
              <a:gd name="connsiteY4" fmla="*/ 2051221 h 4497859"/>
              <a:gd name="connsiteX5" fmla="*/ 1977081 w 6492098"/>
              <a:gd name="connsiteY5" fmla="*/ 3682314 h 4497859"/>
              <a:gd name="connsiteX6" fmla="*/ 0 w 6492098"/>
              <a:gd name="connsiteY6" fmla="*/ 4497859 h 4497859"/>
              <a:gd name="connsiteX7" fmla="*/ 0 w 6492098"/>
              <a:gd name="connsiteY7" fmla="*/ 0 h 4497859"/>
              <a:gd name="connsiteX0" fmla="*/ 0 w 6456565"/>
              <a:gd name="connsiteY0" fmla="*/ 0 h 4497859"/>
              <a:gd name="connsiteX1" fmla="*/ 6203092 w 6456565"/>
              <a:gd name="connsiteY1" fmla="*/ 0 h 4497859"/>
              <a:gd name="connsiteX2" fmla="*/ 5066270 w 6456565"/>
              <a:gd name="connsiteY2" fmla="*/ 790832 h 4497859"/>
              <a:gd name="connsiteX3" fmla="*/ 4423719 w 6456565"/>
              <a:gd name="connsiteY3" fmla="*/ 1705232 h 4497859"/>
              <a:gd name="connsiteX4" fmla="*/ 2916195 w 6456565"/>
              <a:gd name="connsiteY4" fmla="*/ 2051221 h 4497859"/>
              <a:gd name="connsiteX5" fmla="*/ 1977081 w 6456565"/>
              <a:gd name="connsiteY5" fmla="*/ 3682314 h 4497859"/>
              <a:gd name="connsiteX6" fmla="*/ 0 w 6456565"/>
              <a:gd name="connsiteY6" fmla="*/ 4497859 h 4497859"/>
              <a:gd name="connsiteX7" fmla="*/ 0 w 6456565"/>
              <a:gd name="connsiteY7" fmla="*/ 0 h 4497859"/>
              <a:gd name="connsiteX0" fmla="*/ 0 w 6557682"/>
              <a:gd name="connsiteY0" fmla="*/ 0 h 4497859"/>
              <a:gd name="connsiteX1" fmla="*/ 6203092 w 6557682"/>
              <a:gd name="connsiteY1" fmla="*/ 0 h 4497859"/>
              <a:gd name="connsiteX2" fmla="*/ 5758249 w 6557682"/>
              <a:gd name="connsiteY2" fmla="*/ 1408670 h 4497859"/>
              <a:gd name="connsiteX3" fmla="*/ 4423719 w 6557682"/>
              <a:gd name="connsiteY3" fmla="*/ 1705232 h 4497859"/>
              <a:gd name="connsiteX4" fmla="*/ 2916195 w 6557682"/>
              <a:gd name="connsiteY4" fmla="*/ 2051221 h 4497859"/>
              <a:gd name="connsiteX5" fmla="*/ 1977081 w 6557682"/>
              <a:gd name="connsiteY5" fmla="*/ 3682314 h 4497859"/>
              <a:gd name="connsiteX6" fmla="*/ 0 w 6557682"/>
              <a:gd name="connsiteY6" fmla="*/ 4497859 h 4497859"/>
              <a:gd name="connsiteX7" fmla="*/ 0 w 6557682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916195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3611"/>
              <a:gd name="connsiteY0" fmla="*/ 0 h 4497859"/>
              <a:gd name="connsiteX1" fmla="*/ 6203092 w 6563611"/>
              <a:gd name="connsiteY1" fmla="*/ 0 h 4497859"/>
              <a:gd name="connsiteX2" fmla="*/ 5758249 w 6563611"/>
              <a:gd name="connsiteY2" fmla="*/ 1408670 h 4497859"/>
              <a:gd name="connsiteX3" fmla="*/ 4226011 w 6563611"/>
              <a:gd name="connsiteY3" fmla="*/ 1705232 h 4497859"/>
              <a:gd name="connsiteX4" fmla="*/ 2767914 w 6563611"/>
              <a:gd name="connsiteY4" fmla="*/ 2051221 h 4497859"/>
              <a:gd name="connsiteX5" fmla="*/ 1977081 w 6563611"/>
              <a:gd name="connsiteY5" fmla="*/ 3682314 h 4497859"/>
              <a:gd name="connsiteX6" fmla="*/ 0 w 6563611"/>
              <a:gd name="connsiteY6" fmla="*/ 4497859 h 4497859"/>
              <a:gd name="connsiteX7" fmla="*/ 0 w 6563611"/>
              <a:gd name="connsiteY7" fmla="*/ 0 h 4497859"/>
              <a:gd name="connsiteX0" fmla="*/ 0 w 6561370"/>
              <a:gd name="connsiteY0" fmla="*/ 0 h 4497859"/>
              <a:gd name="connsiteX1" fmla="*/ 6203092 w 6561370"/>
              <a:gd name="connsiteY1" fmla="*/ 0 h 4497859"/>
              <a:gd name="connsiteX2" fmla="*/ 5758249 w 6561370"/>
              <a:gd name="connsiteY2" fmla="*/ 1408670 h 4497859"/>
              <a:gd name="connsiteX3" fmla="*/ 4300152 w 6561370"/>
              <a:gd name="connsiteY3" fmla="*/ 2001795 h 4497859"/>
              <a:gd name="connsiteX4" fmla="*/ 2767914 w 6561370"/>
              <a:gd name="connsiteY4" fmla="*/ 2051221 h 4497859"/>
              <a:gd name="connsiteX5" fmla="*/ 1977081 w 6561370"/>
              <a:gd name="connsiteY5" fmla="*/ 3682314 h 4497859"/>
              <a:gd name="connsiteX6" fmla="*/ 0 w 6561370"/>
              <a:gd name="connsiteY6" fmla="*/ 4497859 h 4497859"/>
              <a:gd name="connsiteX7" fmla="*/ 0 w 6561370"/>
              <a:gd name="connsiteY7" fmla="*/ 0 h 4497859"/>
              <a:gd name="connsiteX0" fmla="*/ 0 w 6571793"/>
              <a:gd name="connsiteY0" fmla="*/ 0 h 4497859"/>
              <a:gd name="connsiteX1" fmla="*/ 6203092 w 6571793"/>
              <a:gd name="connsiteY1" fmla="*/ 0 h 4497859"/>
              <a:gd name="connsiteX2" fmla="*/ 5807676 w 6571793"/>
              <a:gd name="connsiteY2" fmla="*/ 1433384 h 4497859"/>
              <a:gd name="connsiteX3" fmla="*/ 4300152 w 6571793"/>
              <a:gd name="connsiteY3" fmla="*/ 2001795 h 4497859"/>
              <a:gd name="connsiteX4" fmla="*/ 2767914 w 6571793"/>
              <a:gd name="connsiteY4" fmla="*/ 2051221 h 4497859"/>
              <a:gd name="connsiteX5" fmla="*/ 1977081 w 6571793"/>
              <a:gd name="connsiteY5" fmla="*/ 3682314 h 4497859"/>
              <a:gd name="connsiteX6" fmla="*/ 0 w 6571793"/>
              <a:gd name="connsiteY6" fmla="*/ 4497859 h 4497859"/>
              <a:gd name="connsiteX7" fmla="*/ 0 w 6571793"/>
              <a:gd name="connsiteY7" fmla="*/ 0 h 4497859"/>
              <a:gd name="connsiteX0" fmla="*/ 0 w 6223014"/>
              <a:gd name="connsiteY0" fmla="*/ 0 h 4497859"/>
              <a:gd name="connsiteX1" fmla="*/ 6203092 w 6223014"/>
              <a:gd name="connsiteY1" fmla="*/ 0 h 4497859"/>
              <a:gd name="connsiteX2" fmla="*/ 5807676 w 6223014"/>
              <a:gd name="connsiteY2" fmla="*/ 1433384 h 4497859"/>
              <a:gd name="connsiteX3" fmla="*/ 4300152 w 6223014"/>
              <a:gd name="connsiteY3" fmla="*/ 2001795 h 4497859"/>
              <a:gd name="connsiteX4" fmla="*/ 2767914 w 6223014"/>
              <a:gd name="connsiteY4" fmla="*/ 2051221 h 4497859"/>
              <a:gd name="connsiteX5" fmla="*/ 1977081 w 6223014"/>
              <a:gd name="connsiteY5" fmla="*/ 3682314 h 4497859"/>
              <a:gd name="connsiteX6" fmla="*/ 0 w 6223014"/>
              <a:gd name="connsiteY6" fmla="*/ 4497859 h 4497859"/>
              <a:gd name="connsiteX7" fmla="*/ 0 w 6223014"/>
              <a:gd name="connsiteY7" fmla="*/ 0 h 4497859"/>
              <a:gd name="connsiteX0" fmla="*/ 0 w 6214758"/>
              <a:gd name="connsiteY0" fmla="*/ 0 h 4497859"/>
              <a:gd name="connsiteX1" fmla="*/ 6203092 w 6214758"/>
              <a:gd name="connsiteY1" fmla="*/ 0 h 4497859"/>
              <a:gd name="connsiteX2" fmla="*/ 5634681 w 6214758"/>
              <a:gd name="connsiteY2" fmla="*/ 1334530 h 4497859"/>
              <a:gd name="connsiteX3" fmla="*/ 4300152 w 6214758"/>
              <a:gd name="connsiteY3" fmla="*/ 2001795 h 4497859"/>
              <a:gd name="connsiteX4" fmla="*/ 2767914 w 6214758"/>
              <a:gd name="connsiteY4" fmla="*/ 2051221 h 4497859"/>
              <a:gd name="connsiteX5" fmla="*/ 1977081 w 6214758"/>
              <a:gd name="connsiteY5" fmla="*/ 3682314 h 4497859"/>
              <a:gd name="connsiteX6" fmla="*/ 0 w 6214758"/>
              <a:gd name="connsiteY6" fmla="*/ 4497859 h 4497859"/>
              <a:gd name="connsiteX7" fmla="*/ 0 w 6214758"/>
              <a:gd name="connsiteY7" fmla="*/ 0 h 4497859"/>
              <a:gd name="connsiteX0" fmla="*/ 0 w 6214425"/>
              <a:gd name="connsiteY0" fmla="*/ 0 h 4497859"/>
              <a:gd name="connsiteX1" fmla="*/ 6203092 w 6214425"/>
              <a:gd name="connsiteY1" fmla="*/ 0 h 4497859"/>
              <a:gd name="connsiteX2" fmla="*/ 5634681 w 6214425"/>
              <a:gd name="connsiteY2" fmla="*/ 1334530 h 4497859"/>
              <a:gd name="connsiteX3" fmla="*/ 4374292 w 6214425"/>
              <a:gd name="connsiteY3" fmla="*/ 1878227 h 4497859"/>
              <a:gd name="connsiteX4" fmla="*/ 2767914 w 6214425"/>
              <a:gd name="connsiteY4" fmla="*/ 2051221 h 4497859"/>
              <a:gd name="connsiteX5" fmla="*/ 1977081 w 6214425"/>
              <a:gd name="connsiteY5" fmla="*/ 3682314 h 4497859"/>
              <a:gd name="connsiteX6" fmla="*/ 0 w 6214425"/>
              <a:gd name="connsiteY6" fmla="*/ 4497859 h 4497859"/>
              <a:gd name="connsiteX7" fmla="*/ 0 w 6214425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940"/>
              <a:gd name="connsiteY0" fmla="*/ 0 h 4497859"/>
              <a:gd name="connsiteX1" fmla="*/ 6203092 w 6215940"/>
              <a:gd name="connsiteY1" fmla="*/ 0 h 4497859"/>
              <a:gd name="connsiteX2" fmla="*/ 5684108 w 6215940"/>
              <a:gd name="connsiteY2" fmla="*/ 1309817 h 4497859"/>
              <a:gd name="connsiteX3" fmla="*/ 4374292 w 6215940"/>
              <a:gd name="connsiteY3" fmla="*/ 1878227 h 4497859"/>
              <a:gd name="connsiteX4" fmla="*/ 2767914 w 6215940"/>
              <a:gd name="connsiteY4" fmla="*/ 2051221 h 4497859"/>
              <a:gd name="connsiteX5" fmla="*/ 1977081 w 6215940"/>
              <a:gd name="connsiteY5" fmla="*/ 3682314 h 4497859"/>
              <a:gd name="connsiteX6" fmla="*/ 0 w 6215940"/>
              <a:gd name="connsiteY6" fmla="*/ 4497859 h 4497859"/>
              <a:gd name="connsiteX7" fmla="*/ 0 w 6215940"/>
              <a:gd name="connsiteY7" fmla="*/ 0 h 4497859"/>
              <a:gd name="connsiteX0" fmla="*/ 0 w 6215165"/>
              <a:gd name="connsiteY0" fmla="*/ 0 h 4497859"/>
              <a:gd name="connsiteX1" fmla="*/ 6203092 w 6215165"/>
              <a:gd name="connsiteY1" fmla="*/ 0 h 4497859"/>
              <a:gd name="connsiteX2" fmla="*/ 5684108 w 6215165"/>
              <a:gd name="connsiteY2" fmla="*/ 1309817 h 4497859"/>
              <a:gd name="connsiteX3" fmla="*/ 4522574 w 6215165"/>
              <a:gd name="connsiteY3" fmla="*/ 1878227 h 4497859"/>
              <a:gd name="connsiteX4" fmla="*/ 2767914 w 6215165"/>
              <a:gd name="connsiteY4" fmla="*/ 2051221 h 4497859"/>
              <a:gd name="connsiteX5" fmla="*/ 1977081 w 6215165"/>
              <a:gd name="connsiteY5" fmla="*/ 3682314 h 4497859"/>
              <a:gd name="connsiteX6" fmla="*/ 0 w 6215165"/>
              <a:gd name="connsiteY6" fmla="*/ 4497859 h 4497859"/>
              <a:gd name="connsiteX7" fmla="*/ 0 w 6215165"/>
              <a:gd name="connsiteY7" fmla="*/ 0 h 4497859"/>
              <a:gd name="connsiteX0" fmla="*/ 0 w 6380126"/>
              <a:gd name="connsiteY0" fmla="*/ 0 h 4497859"/>
              <a:gd name="connsiteX1" fmla="*/ 6203092 w 6380126"/>
              <a:gd name="connsiteY1" fmla="*/ 0 h 4497859"/>
              <a:gd name="connsiteX2" fmla="*/ 4522574 w 6380126"/>
              <a:gd name="connsiteY2" fmla="*/ 1878227 h 4497859"/>
              <a:gd name="connsiteX3" fmla="*/ 2767914 w 6380126"/>
              <a:gd name="connsiteY3" fmla="*/ 2051221 h 4497859"/>
              <a:gd name="connsiteX4" fmla="*/ 1977081 w 6380126"/>
              <a:gd name="connsiteY4" fmla="*/ 3682314 h 4497859"/>
              <a:gd name="connsiteX5" fmla="*/ 0 w 6380126"/>
              <a:gd name="connsiteY5" fmla="*/ 4497859 h 4497859"/>
              <a:gd name="connsiteX6" fmla="*/ 0 w 6380126"/>
              <a:gd name="connsiteY6" fmla="*/ 0 h 4497859"/>
              <a:gd name="connsiteX0" fmla="*/ 0 w 6390688"/>
              <a:gd name="connsiteY0" fmla="*/ 0 h 4497859"/>
              <a:gd name="connsiteX1" fmla="*/ 6203092 w 6390688"/>
              <a:gd name="connsiteY1" fmla="*/ 0 h 4497859"/>
              <a:gd name="connsiteX2" fmla="*/ 4522574 w 6390688"/>
              <a:gd name="connsiteY2" fmla="*/ 1878227 h 4497859"/>
              <a:gd name="connsiteX3" fmla="*/ 2767914 w 6390688"/>
              <a:gd name="connsiteY3" fmla="*/ 2051221 h 4497859"/>
              <a:gd name="connsiteX4" fmla="*/ 1977081 w 6390688"/>
              <a:gd name="connsiteY4" fmla="*/ 3682314 h 4497859"/>
              <a:gd name="connsiteX5" fmla="*/ 0 w 6390688"/>
              <a:gd name="connsiteY5" fmla="*/ 4497859 h 4497859"/>
              <a:gd name="connsiteX6" fmla="*/ 0 w 6390688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522574 w 6203092"/>
              <a:gd name="connsiteY2" fmla="*/ 1878227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93277 w 6203092"/>
              <a:gd name="connsiteY2" fmla="*/ 1606378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93277 w 6203092"/>
              <a:gd name="connsiteY2" fmla="*/ 1606378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2767914 w 6203092"/>
              <a:gd name="connsiteY3" fmla="*/ 2051221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1977081 w 6203092"/>
              <a:gd name="connsiteY4" fmla="*/ 368231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01795 w 6203092"/>
              <a:gd name="connsiteY4" fmla="*/ 3361038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01795 w 6203092"/>
              <a:gd name="connsiteY4" fmla="*/ 3361038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15049 w 6203092"/>
              <a:gd name="connsiteY3" fmla="*/ 1902940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026509 w 6203092"/>
              <a:gd name="connsiteY4" fmla="*/ 3336324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20283 w 6203092"/>
              <a:gd name="connsiteY2" fmla="*/ 1556951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39762 w 6203092"/>
              <a:gd name="connsiteY3" fmla="*/ 1705232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794424 w 6203092"/>
              <a:gd name="connsiteY2" fmla="*/ 1729946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6203092"/>
              <a:gd name="connsiteY0" fmla="*/ 0 h 4497859"/>
              <a:gd name="connsiteX1" fmla="*/ 6203092 w 6203092"/>
              <a:gd name="connsiteY1" fmla="*/ 0 h 4497859"/>
              <a:gd name="connsiteX2" fmla="*/ 4843851 w 6203092"/>
              <a:gd name="connsiteY2" fmla="*/ 1705232 h 4497859"/>
              <a:gd name="connsiteX3" fmla="*/ 3089189 w 6203092"/>
              <a:gd name="connsiteY3" fmla="*/ 1606378 h 4497859"/>
              <a:gd name="connsiteX4" fmla="*/ 2224217 w 6203092"/>
              <a:gd name="connsiteY4" fmla="*/ 3188043 h 4497859"/>
              <a:gd name="connsiteX5" fmla="*/ 0 w 6203092"/>
              <a:gd name="connsiteY5" fmla="*/ 4497859 h 4497859"/>
              <a:gd name="connsiteX6" fmla="*/ 0 w 6203092"/>
              <a:gd name="connsiteY6" fmla="*/ 0 h 4497859"/>
              <a:gd name="connsiteX0" fmla="*/ 0 w 5140411"/>
              <a:gd name="connsiteY0" fmla="*/ 0 h 4497859"/>
              <a:gd name="connsiteX1" fmla="*/ 5140411 w 5140411"/>
              <a:gd name="connsiteY1" fmla="*/ 49427 h 4497859"/>
              <a:gd name="connsiteX2" fmla="*/ 4843851 w 5140411"/>
              <a:gd name="connsiteY2" fmla="*/ 1705232 h 4497859"/>
              <a:gd name="connsiteX3" fmla="*/ 3089189 w 5140411"/>
              <a:gd name="connsiteY3" fmla="*/ 1606378 h 4497859"/>
              <a:gd name="connsiteX4" fmla="*/ 2224217 w 5140411"/>
              <a:gd name="connsiteY4" fmla="*/ 3188043 h 4497859"/>
              <a:gd name="connsiteX5" fmla="*/ 0 w 5140411"/>
              <a:gd name="connsiteY5" fmla="*/ 4497859 h 4497859"/>
              <a:gd name="connsiteX6" fmla="*/ 0 w 5140411"/>
              <a:gd name="connsiteY6" fmla="*/ 0 h 4497859"/>
              <a:gd name="connsiteX0" fmla="*/ 0 w 5496732"/>
              <a:gd name="connsiteY0" fmla="*/ 0 h 4497859"/>
              <a:gd name="connsiteX1" fmla="*/ 5140411 w 5496732"/>
              <a:gd name="connsiteY1" fmla="*/ 49427 h 4497859"/>
              <a:gd name="connsiteX2" fmla="*/ 4843851 w 5496732"/>
              <a:gd name="connsiteY2" fmla="*/ 1705232 h 4497859"/>
              <a:gd name="connsiteX3" fmla="*/ 3089189 w 5496732"/>
              <a:gd name="connsiteY3" fmla="*/ 1606378 h 4497859"/>
              <a:gd name="connsiteX4" fmla="*/ 2224217 w 5496732"/>
              <a:gd name="connsiteY4" fmla="*/ 3188043 h 4497859"/>
              <a:gd name="connsiteX5" fmla="*/ 0 w 5496732"/>
              <a:gd name="connsiteY5" fmla="*/ 4497859 h 4497859"/>
              <a:gd name="connsiteX6" fmla="*/ 0 w 5496732"/>
              <a:gd name="connsiteY6" fmla="*/ 0 h 4497859"/>
              <a:gd name="connsiteX0" fmla="*/ 0 w 5573576"/>
              <a:gd name="connsiteY0" fmla="*/ 0 h 4497859"/>
              <a:gd name="connsiteX1" fmla="*/ 5140411 w 5573576"/>
              <a:gd name="connsiteY1" fmla="*/ 49427 h 4497859"/>
              <a:gd name="connsiteX2" fmla="*/ 4843851 w 5573576"/>
              <a:gd name="connsiteY2" fmla="*/ 1705232 h 4497859"/>
              <a:gd name="connsiteX3" fmla="*/ 3089189 w 5573576"/>
              <a:gd name="connsiteY3" fmla="*/ 1606378 h 4497859"/>
              <a:gd name="connsiteX4" fmla="*/ 2224217 w 5573576"/>
              <a:gd name="connsiteY4" fmla="*/ 3188043 h 4497859"/>
              <a:gd name="connsiteX5" fmla="*/ 0 w 5573576"/>
              <a:gd name="connsiteY5" fmla="*/ 4497859 h 4497859"/>
              <a:gd name="connsiteX6" fmla="*/ 0 w 5573576"/>
              <a:gd name="connsiteY6" fmla="*/ 0 h 4497859"/>
              <a:gd name="connsiteX0" fmla="*/ 0 w 5573576"/>
              <a:gd name="connsiteY0" fmla="*/ 0 h 4497859"/>
              <a:gd name="connsiteX1" fmla="*/ 5140411 w 5573576"/>
              <a:gd name="connsiteY1" fmla="*/ 49427 h 4497859"/>
              <a:gd name="connsiteX2" fmla="*/ 4843851 w 5573576"/>
              <a:gd name="connsiteY2" fmla="*/ 1309816 h 4497859"/>
              <a:gd name="connsiteX3" fmla="*/ 3089189 w 5573576"/>
              <a:gd name="connsiteY3" fmla="*/ 1606378 h 4497859"/>
              <a:gd name="connsiteX4" fmla="*/ 2224217 w 5573576"/>
              <a:gd name="connsiteY4" fmla="*/ 3188043 h 4497859"/>
              <a:gd name="connsiteX5" fmla="*/ 0 w 5573576"/>
              <a:gd name="connsiteY5" fmla="*/ 4497859 h 4497859"/>
              <a:gd name="connsiteX6" fmla="*/ 0 w 5573576"/>
              <a:gd name="connsiteY6" fmla="*/ 0 h 4497859"/>
              <a:gd name="connsiteX0" fmla="*/ 0 w 5595483"/>
              <a:gd name="connsiteY0" fmla="*/ 0 h 4497859"/>
              <a:gd name="connsiteX1" fmla="*/ 5140411 w 5595483"/>
              <a:gd name="connsiteY1" fmla="*/ 49427 h 4497859"/>
              <a:gd name="connsiteX2" fmla="*/ 4843851 w 5595483"/>
              <a:gd name="connsiteY2" fmla="*/ 1309816 h 4497859"/>
              <a:gd name="connsiteX3" fmla="*/ 3089189 w 5595483"/>
              <a:gd name="connsiteY3" fmla="*/ 1606378 h 4497859"/>
              <a:gd name="connsiteX4" fmla="*/ 2224217 w 5595483"/>
              <a:gd name="connsiteY4" fmla="*/ 3188043 h 4497859"/>
              <a:gd name="connsiteX5" fmla="*/ 0 w 5595483"/>
              <a:gd name="connsiteY5" fmla="*/ 4497859 h 4497859"/>
              <a:gd name="connsiteX6" fmla="*/ 0 w 5595483"/>
              <a:gd name="connsiteY6" fmla="*/ 0 h 4497859"/>
              <a:gd name="connsiteX0" fmla="*/ 0 w 5578016"/>
              <a:gd name="connsiteY0" fmla="*/ 0 h 4497859"/>
              <a:gd name="connsiteX1" fmla="*/ 5140411 w 5578016"/>
              <a:gd name="connsiteY1" fmla="*/ 49427 h 4497859"/>
              <a:gd name="connsiteX2" fmla="*/ 4843851 w 5578016"/>
              <a:gd name="connsiteY2" fmla="*/ 1309816 h 4497859"/>
              <a:gd name="connsiteX3" fmla="*/ 2965622 w 5578016"/>
              <a:gd name="connsiteY3" fmla="*/ 1977081 h 4497859"/>
              <a:gd name="connsiteX4" fmla="*/ 2224217 w 5578016"/>
              <a:gd name="connsiteY4" fmla="*/ 3188043 h 4497859"/>
              <a:gd name="connsiteX5" fmla="*/ 0 w 5578016"/>
              <a:gd name="connsiteY5" fmla="*/ 4497859 h 4497859"/>
              <a:gd name="connsiteX6" fmla="*/ 0 w 5578016"/>
              <a:gd name="connsiteY6" fmla="*/ 0 h 4497859"/>
              <a:gd name="connsiteX0" fmla="*/ 0 w 5527852"/>
              <a:gd name="connsiteY0" fmla="*/ 0 h 4497859"/>
              <a:gd name="connsiteX1" fmla="*/ 5140411 w 5527852"/>
              <a:gd name="connsiteY1" fmla="*/ 49427 h 4497859"/>
              <a:gd name="connsiteX2" fmla="*/ 4621430 w 5527852"/>
              <a:gd name="connsiteY2" fmla="*/ 1581665 h 4497859"/>
              <a:gd name="connsiteX3" fmla="*/ 2965622 w 5527852"/>
              <a:gd name="connsiteY3" fmla="*/ 1977081 h 4497859"/>
              <a:gd name="connsiteX4" fmla="*/ 2224217 w 5527852"/>
              <a:gd name="connsiteY4" fmla="*/ 3188043 h 4497859"/>
              <a:gd name="connsiteX5" fmla="*/ 0 w 5527852"/>
              <a:gd name="connsiteY5" fmla="*/ 4497859 h 4497859"/>
              <a:gd name="connsiteX6" fmla="*/ 0 w 5527852"/>
              <a:gd name="connsiteY6" fmla="*/ 0 h 4497859"/>
              <a:gd name="connsiteX0" fmla="*/ 0 w 5565447"/>
              <a:gd name="connsiteY0" fmla="*/ 0 h 4497859"/>
              <a:gd name="connsiteX1" fmla="*/ 5140411 w 5565447"/>
              <a:gd name="connsiteY1" fmla="*/ 49427 h 4497859"/>
              <a:gd name="connsiteX2" fmla="*/ 4621430 w 5565447"/>
              <a:gd name="connsiteY2" fmla="*/ 1581665 h 4497859"/>
              <a:gd name="connsiteX3" fmla="*/ 2965622 w 5565447"/>
              <a:gd name="connsiteY3" fmla="*/ 1977081 h 4497859"/>
              <a:gd name="connsiteX4" fmla="*/ 2224217 w 5565447"/>
              <a:gd name="connsiteY4" fmla="*/ 3188043 h 4497859"/>
              <a:gd name="connsiteX5" fmla="*/ 0 w 5565447"/>
              <a:gd name="connsiteY5" fmla="*/ 4497859 h 4497859"/>
              <a:gd name="connsiteX6" fmla="*/ 0 w 5565447"/>
              <a:gd name="connsiteY6" fmla="*/ 0 h 4497859"/>
              <a:gd name="connsiteX0" fmla="*/ 0 w 5597173"/>
              <a:gd name="connsiteY0" fmla="*/ 0 h 4497859"/>
              <a:gd name="connsiteX1" fmla="*/ 5140411 w 5597173"/>
              <a:gd name="connsiteY1" fmla="*/ 49427 h 4497859"/>
              <a:gd name="connsiteX2" fmla="*/ 4621430 w 5597173"/>
              <a:gd name="connsiteY2" fmla="*/ 1581665 h 4497859"/>
              <a:gd name="connsiteX3" fmla="*/ 2965622 w 5597173"/>
              <a:gd name="connsiteY3" fmla="*/ 1977081 h 4497859"/>
              <a:gd name="connsiteX4" fmla="*/ 2224217 w 5597173"/>
              <a:gd name="connsiteY4" fmla="*/ 3188043 h 4497859"/>
              <a:gd name="connsiteX5" fmla="*/ 0 w 5597173"/>
              <a:gd name="connsiteY5" fmla="*/ 4497859 h 4497859"/>
              <a:gd name="connsiteX6" fmla="*/ 0 w 5597173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2224217 w 5530789"/>
              <a:gd name="connsiteY4" fmla="*/ 3188043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2125363 w 5530789"/>
              <a:gd name="connsiteY4" fmla="*/ 3435178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2125363 w 5530789"/>
              <a:gd name="connsiteY4" fmla="*/ 3435178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2125363 w 5530789"/>
              <a:gd name="connsiteY4" fmla="*/ 3435178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2125363 w 5530789"/>
              <a:gd name="connsiteY4" fmla="*/ 3435178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1902941 w 5530789"/>
              <a:gd name="connsiteY4" fmla="*/ 3435178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0789"/>
              <a:gd name="connsiteY0" fmla="*/ 0 h 4497859"/>
              <a:gd name="connsiteX1" fmla="*/ 5140411 w 5530789"/>
              <a:gd name="connsiteY1" fmla="*/ 49427 h 4497859"/>
              <a:gd name="connsiteX2" fmla="*/ 4621430 w 5530789"/>
              <a:gd name="connsiteY2" fmla="*/ 1581665 h 4497859"/>
              <a:gd name="connsiteX3" fmla="*/ 2866768 w 5530789"/>
              <a:gd name="connsiteY3" fmla="*/ 1804086 h 4497859"/>
              <a:gd name="connsiteX4" fmla="*/ 1902941 w 5530789"/>
              <a:gd name="connsiteY4" fmla="*/ 3435178 h 4497859"/>
              <a:gd name="connsiteX5" fmla="*/ 0 w 5530789"/>
              <a:gd name="connsiteY5" fmla="*/ 4497859 h 4497859"/>
              <a:gd name="connsiteX6" fmla="*/ 0 w 5530789"/>
              <a:gd name="connsiteY6" fmla="*/ 0 h 4497859"/>
              <a:gd name="connsiteX0" fmla="*/ 0 w 5531529"/>
              <a:gd name="connsiteY0" fmla="*/ 0 h 4497859"/>
              <a:gd name="connsiteX1" fmla="*/ 5140411 w 5531529"/>
              <a:gd name="connsiteY1" fmla="*/ 49427 h 4497859"/>
              <a:gd name="connsiteX2" fmla="*/ 4621430 w 5531529"/>
              <a:gd name="connsiteY2" fmla="*/ 1581665 h 4497859"/>
              <a:gd name="connsiteX3" fmla="*/ 2842054 w 5531529"/>
              <a:gd name="connsiteY3" fmla="*/ 2026508 h 4497859"/>
              <a:gd name="connsiteX4" fmla="*/ 1902941 w 5531529"/>
              <a:gd name="connsiteY4" fmla="*/ 3435178 h 4497859"/>
              <a:gd name="connsiteX5" fmla="*/ 0 w 5531529"/>
              <a:gd name="connsiteY5" fmla="*/ 4497859 h 4497859"/>
              <a:gd name="connsiteX6" fmla="*/ 0 w 5531529"/>
              <a:gd name="connsiteY6" fmla="*/ 0 h 4497859"/>
              <a:gd name="connsiteX0" fmla="*/ 0 w 5531529"/>
              <a:gd name="connsiteY0" fmla="*/ 0 h 4497859"/>
              <a:gd name="connsiteX1" fmla="*/ 5140411 w 5531529"/>
              <a:gd name="connsiteY1" fmla="*/ 49427 h 4497859"/>
              <a:gd name="connsiteX2" fmla="*/ 4621430 w 5531529"/>
              <a:gd name="connsiteY2" fmla="*/ 1581665 h 4497859"/>
              <a:gd name="connsiteX3" fmla="*/ 2842054 w 5531529"/>
              <a:gd name="connsiteY3" fmla="*/ 2026508 h 4497859"/>
              <a:gd name="connsiteX4" fmla="*/ 1902941 w 5531529"/>
              <a:gd name="connsiteY4" fmla="*/ 3435178 h 4497859"/>
              <a:gd name="connsiteX5" fmla="*/ 0 w 5531529"/>
              <a:gd name="connsiteY5" fmla="*/ 4497859 h 4497859"/>
              <a:gd name="connsiteX6" fmla="*/ 0 w 5531529"/>
              <a:gd name="connsiteY6" fmla="*/ 0 h 4497859"/>
              <a:gd name="connsiteX0" fmla="*/ 0 w 5531529"/>
              <a:gd name="connsiteY0" fmla="*/ 0 h 4497859"/>
              <a:gd name="connsiteX1" fmla="*/ 5140411 w 5531529"/>
              <a:gd name="connsiteY1" fmla="*/ 49427 h 4497859"/>
              <a:gd name="connsiteX2" fmla="*/ 4621430 w 5531529"/>
              <a:gd name="connsiteY2" fmla="*/ 1581665 h 4497859"/>
              <a:gd name="connsiteX3" fmla="*/ 2842054 w 5531529"/>
              <a:gd name="connsiteY3" fmla="*/ 2026508 h 4497859"/>
              <a:gd name="connsiteX4" fmla="*/ 1902941 w 5531529"/>
              <a:gd name="connsiteY4" fmla="*/ 3435178 h 4497859"/>
              <a:gd name="connsiteX5" fmla="*/ 0 w 5531529"/>
              <a:gd name="connsiteY5" fmla="*/ 4497859 h 4497859"/>
              <a:gd name="connsiteX6" fmla="*/ 0 w 5531529"/>
              <a:gd name="connsiteY6" fmla="*/ 0 h 4497859"/>
              <a:gd name="connsiteX0" fmla="*/ 0 w 5521664"/>
              <a:gd name="connsiteY0" fmla="*/ 0 h 4497859"/>
              <a:gd name="connsiteX1" fmla="*/ 5140411 w 5521664"/>
              <a:gd name="connsiteY1" fmla="*/ 49427 h 4497859"/>
              <a:gd name="connsiteX2" fmla="*/ 4572002 w 5521664"/>
              <a:gd name="connsiteY2" fmla="*/ 1878227 h 4497859"/>
              <a:gd name="connsiteX3" fmla="*/ 2842054 w 5521664"/>
              <a:gd name="connsiteY3" fmla="*/ 2026508 h 4497859"/>
              <a:gd name="connsiteX4" fmla="*/ 1902941 w 5521664"/>
              <a:gd name="connsiteY4" fmla="*/ 3435178 h 4497859"/>
              <a:gd name="connsiteX5" fmla="*/ 0 w 5521664"/>
              <a:gd name="connsiteY5" fmla="*/ 4497859 h 4497859"/>
              <a:gd name="connsiteX6" fmla="*/ 0 w 5521664"/>
              <a:gd name="connsiteY6" fmla="*/ 0 h 4497859"/>
              <a:gd name="connsiteX0" fmla="*/ 0 w 5568101"/>
              <a:gd name="connsiteY0" fmla="*/ 0 h 4497859"/>
              <a:gd name="connsiteX1" fmla="*/ 5140411 w 5568101"/>
              <a:gd name="connsiteY1" fmla="*/ 49427 h 4497859"/>
              <a:gd name="connsiteX2" fmla="*/ 4572002 w 5568101"/>
              <a:gd name="connsiteY2" fmla="*/ 1878227 h 4497859"/>
              <a:gd name="connsiteX3" fmla="*/ 2842054 w 5568101"/>
              <a:gd name="connsiteY3" fmla="*/ 2026508 h 4497859"/>
              <a:gd name="connsiteX4" fmla="*/ 1902941 w 5568101"/>
              <a:gd name="connsiteY4" fmla="*/ 3435178 h 4497859"/>
              <a:gd name="connsiteX5" fmla="*/ 0 w 5568101"/>
              <a:gd name="connsiteY5" fmla="*/ 4497859 h 4497859"/>
              <a:gd name="connsiteX6" fmla="*/ 0 w 5568101"/>
              <a:gd name="connsiteY6" fmla="*/ 0 h 4497859"/>
              <a:gd name="connsiteX0" fmla="*/ 0 w 5568101"/>
              <a:gd name="connsiteY0" fmla="*/ 0 h 4497859"/>
              <a:gd name="connsiteX1" fmla="*/ 5140411 w 5568101"/>
              <a:gd name="connsiteY1" fmla="*/ 49427 h 4497859"/>
              <a:gd name="connsiteX2" fmla="*/ 4572002 w 5568101"/>
              <a:gd name="connsiteY2" fmla="*/ 1631091 h 4497859"/>
              <a:gd name="connsiteX3" fmla="*/ 2842054 w 5568101"/>
              <a:gd name="connsiteY3" fmla="*/ 2026508 h 4497859"/>
              <a:gd name="connsiteX4" fmla="*/ 1902941 w 5568101"/>
              <a:gd name="connsiteY4" fmla="*/ 3435178 h 4497859"/>
              <a:gd name="connsiteX5" fmla="*/ 0 w 5568101"/>
              <a:gd name="connsiteY5" fmla="*/ 4497859 h 4497859"/>
              <a:gd name="connsiteX6" fmla="*/ 0 w 5568101"/>
              <a:gd name="connsiteY6" fmla="*/ 0 h 4497859"/>
              <a:gd name="connsiteX0" fmla="*/ 0 w 5568101"/>
              <a:gd name="connsiteY0" fmla="*/ 0 h 4497859"/>
              <a:gd name="connsiteX1" fmla="*/ 5140411 w 5568101"/>
              <a:gd name="connsiteY1" fmla="*/ 49427 h 4497859"/>
              <a:gd name="connsiteX2" fmla="*/ 4572002 w 5568101"/>
              <a:gd name="connsiteY2" fmla="*/ 1631091 h 4497859"/>
              <a:gd name="connsiteX3" fmla="*/ 2842054 w 5568101"/>
              <a:gd name="connsiteY3" fmla="*/ 2026508 h 4497859"/>
              <a:gd name="connsiteX4" fmla="*/ 1902941 w 5568101"/>
              <a:gd name="connsiteY4" fmla="*/ 3435178 h 4497859"/>
              <a:gd name="connsiteX5" fmla="*/ 0 w 5568101"/>
              <a:gd name="connsiteY5" fmla="*/ 4497859 h 4497859"/>
              <a:gd name="connsiteX6" fmla="*/ 0 w 5568101"/>
              <a:gd name="connsiteY6" fmla="*/ 0 h 4497859"/>
              <a:gd name="connsiteX0" fmla="*/ 0 w 5599930"/>
              <a:gd name="connsiteY0" fmla="*/ 0 h 4497859"/>
              <a:gd name="connsiteX1" fmla="*/ 5140411 w 5599930"/>
              <a:gd name="connsiteY1" fmla="*/ 49427 h 4497859"/>
              <a:gd name="connsiteX2" fmla="*/ 4572002 w 5599930"/>
              <a:gd name="connsiteY2" fmla="*/ 1631091 h 4497859"/>
              <a:gd name="connsiteX3" fmla="*/ 2842054 w 5599930"/>
              <a:gd name="connsiteY3" fmla="*/ 2026508 h 4497859"/>
              <a:gd name="connsiteX4" fmla="*/ 1902941 w 5599930"/>
              <a:gd name="connsiteY4" fmla="*/ 3435178 h 4497859"/>
              <a:gd name="connsiteX5" fmla="*/ 0 w 5599930"/>
              <a:gd name="connsiteY5" fmla="*/ 4497859 h 4497859"/>
              <a:gd name="connsiteX6" fmla="*/ 0 w 5599930"/>
              <a:gd name="connsiteY6" fmla="*/ 0 h 4497859"/>
              <a:gd name="connsiteX0" fmla="*/ 0 w 5563048"/>
              <a:gd name="connsiteY0" fmla="*/ 0 h 4497859"/>
              <a:gd name="connsiteX1" fmla="*/ 5189838 w 5563048"/>
              <a:gd name="connsiteY1" fmla="*/ 24713 h 4497859"/>
              <a:gd name="connsiteX2" fmla="*/ 4572002 w 5563048"/>
              <a:gd name="connsiteY2" fmla="*/ 1631091 h 4497859"/>
              <a:gd name="connsiteX3" fmla="*/ 2842054 w 5563048"/>
              <a:gd name="connsiteY3" fmla="*/ 2026508 h 4497859"/>
              <a:gd name="connsiteX4" fmla="*/ 1902941 w 5563048"/>
              <a:gd name="connsiteY4" fmla="*/ 3435178 h 4497859"/>
              <a:gd name="connsiteX5" fmla="*/ 0 w 5563048"/>
              <a:gd name="connsiteY5" fmla="*/ 4497859 h 4497859"/>
              <a:gd name="connsiteX6" fmla="*/ 0 w 5563048"/>
              <a:gd name="connsiteY6" fmla="*/ 0 h 4497859"/>
              <a:gd name="connsiteX0" fmla="*/ 0 w 5575671"/>
              <a:gd name="connsiteY0" fmla="*/ 0 h 4497859"/>
              <a:gd name="connsiteX1" fmla="*/ 5189838 w 5575671"/>
              <a:gd name="connsiteY1" fmla="*/ 24713 h 4497859"/>
              <a:gd name="connsiteX2" fmla="*/ 4572002 w 5575671"/>
              <a:gd name="connsiteY2" fmla="*/ 1631091 h 4497859"/>
              <a:gd name="connsiteX3" fmla="*/ 2842054 w 5575671"/>
              <a:gd name="connsiteY3" fmla="*/ 2026508 h 4497859"/>
              <a:gd name="connsiteX4" fmla="*/ 1902941 w 5575671"/>
              <a:gd name="connsiteY4" fmla="*/ 3435178 h 4497859"/>
              <a:gd name="connsiteX5" fmla="*/ 0 w 5575671"/>
              <a:gd name="connsiteY5" fmla="*/ 4497859 h 4497859"/>
              <a:gd name="connsiteX6" fmla="*/ 0 w 5575671"/>
              <a:gd name="connsiteY6" fmla="*/ 0 h 4497859"/>
              <a:gd name="connsiteX0" fmla="*/ 0 w 5575671"/>
              <a:gd name="connsiteY0" fmla="*/ 0 h 4987501"/>
              <a:gd name="connsiteX1" fmla="*/ 5189838 w 5575671"/>
              <a:gd name="connsiteY1" fmla="*/ 24713 h 4987501"/>
              <a:gd name="connsiteX2" fmla="*/ 4572002 w 5575671"/>
              <a:gd name="connsiteY2" fmla="*/ 1631091 h 4987501"/>
              <a:gd name="connsiteX3" fmla="*/ 2842054 w 5575671"/>
              <a:gd name="connsiteY3" fmla="*/ 2026508 h 4987501"/>
              <a:gd name="connsiteX4" fmla="*/ 1902941 w 5575671"/>
              <a:gd name="connsiteY4" fmla="*/ 3435178 h 4987501"/>
              <a:gd name="connsiteX5" fmla="*/ 0 w 5575671"/>
              <a:gd name="connsiteY5" fmla="*/ 4497859 h 4987501"/>
              <a:gd name="connsiteX6" fmla="*/ 0 w 5575671"/>
              <a:gd name="connsiteY6" fmla="*/ 0 h 4987501"/>
              <a:gd name="connsiteX0" fmla="*/ 0 w 5575671"/>
              <a:gd name="connsiteY0" fmla="*/ 0 h 4948568"/>
              <a:gd name="connsiteX1" fmla="*/ 5189838 w 5575671"/>
              <a:gd name="connsiteY1" fmla="*/ 24713 h 4948568"/>
              <a:gd name="connsiteX2" fmla="*/ 4572002 w 5575671"/>
              <a:gd name="connsiteY2" fmla="*/ 1631091 h 4948568"/>
              <a:gd name="connsiteX3" fmla="*/ 2842054 w 5575671"/>
              <a:gd name="connsiteY3" fmla="*/ 2026508 h 4948568"/>
              <a:gd name="connsiteX4" fmla="*/ 1532238 w 5575671"/>
              <a:gd name="connsiteY4" fmla="*/ 3163330 h 4948568"/>
              <a:gd name="connsiteX5" fmla="*/ 0 w 5575671"/>
              <a:gd name="connsiteY5" fmla="*/ 4497859 h 4948568"/>
              <a:gd name="connsiteX6" fmla="*/ 0 w 5575671"/>
              <a:gd name="connsiteY6" fmla="*/ 0 h 4948568"/>
              <a:gd name="connsiteX0" fmla="*/ 0 w 5575671"/>
              <a:gd name="connsiteY0" fmla="*/ 0 h 4934113"/>
              <a:gd name="connsiteX1" fmla="*/ 5189838 w 5575671"/>
              <a:gd name="connsiteY1" fmla="*/ 24713 h 4934113"/>
              <a:gd name="connsiteX2" fmla="*/ 4572002 w 5575671"/>
              <a:gd name="connsiteY2" fmla="*/ 1631091 h 4934113"/>
              <a:gd name="connsiteX3" fmla="*/ 2842054 w 5575671"/>
              <a:gd name="connsiteY3" fmla="*/ 2026508 h 4934113"/>
              <a:gd name="connsiteX4" fmla="*/ 1532238 w 5575671"/>
              <a:gd name="connsiteY4" fmla="*/ 3163330 h 4934113"/>
              <a:gd name="connsiteX5" fmla="*/ 0 w 5575671"/>
              <a:gd name="connsiteY5" fmla="*/ 4497859 h 4934113"/>
              <a:gd name="connsiteX6" fmla="*/ 0 w 5575671"/>
              <a:gd name="connsiteY6" fmla="*/ 0 h 4934113"/>
              <a:gd name="connsiteX0" fmla="*/ 0 w 5575671"/>
              <a:gd name="connsiteY0" fmla="*/ 0 h 4919248"/>
              <a:gd name="connsiteX1" fmla="*/ 5189838 w 5575671"/>
              <a:gd name="connsiteY1" fmla="*/ 24713 h 4919248"/>
              <a:gd name="connsiteX2" fmla="*/ 4572002 w 5575671"/>
              <a:gd name="connsiteY2" fmla="*/ 1631091 h 4919248"/>
              <a:gd name="connsiteX3" fmla="*/ 2842054 w 5575671"/>
              <a:gd name="connsiteY3" fmla="*/ 2026508 h 4919248"/>
              <a:gd name="connsiteX4" fmla="*/ 1655805 w 5575671"/>
              <a:gd name="connsiteY4" fmla="*/ 3039763 h 4919248"/>
              <a:gd name="connsiteX5" fmla="*/ 0 w 5575671"/>
              <a:gd name="connsiteY5" fmla="*/ 4497859 h 4919248"/>
              <a:gd name="connsiteX6" fmla="*/ 0 w 5575671"/>
              <a:gd name="connsiteY6" fmla="*/ 0 h 4919248"/>
              <a:gd name="connsiteX0" fmla="*/ 0 w 5575671"/>
              <a:gd name="connsiteY0" fmla="*/ 0 h 4785743"/>
              <a:gd name="connsiteX1" fmla="*/ 5189838 w 5575671"/>
              <a:gd name="connsiteY1" fmla="*/ 24713 h 4785743"/>
              <a:gd name="connsiteX2" fmla="*/ 4572002 w 5575671"/>
              <a:gd name="connsiteY2" fmla="*/ 1631091 h 4785743"/>
              <a:gd name="connsiteX3" fmla="*/ 2842054 w 5575671"/>
              <a:gd name="connsiteY3" fmla="*/ 2026508 h 4785743"/>
              <a:gd name="connsiteX4" fmla="*/ 1655805 w 5575671"/>
              <a:gd name="connsiteY4" fmla="*/ 3039763 h 4785743"/>
              <a:gd name="connsiteX5" fmla="*/ 0 w 5575671"/>
              <a:gd name="connsiteY5" fmla="*/ 4497859 h 4785743"/>
              <a:gd name="connsiteX6" fmla="*/ 0 w 5575671"/>
              <a:gd name="connsiteY6" fmla="*/ 0 h 4785743"/>
              <a:gd name="connsiteX0" fmla="*/ 0 w 5575671"/>
              <a:gd name="connsiteY0" fmla="*/ 0 h 4797984"/>
              <a:gd name="connsiteX1" fmla="*/ 5189838 w 5575671"/>
              <a:gd name="connsiteY1" fmla="*/ 24713 h 4797984"/>
              <a:gd name="connsiteX2" fmla="*/ 4572002 w 5575671"/>
              <a:gd name="connsiteY2" fmla="*/ 1631091 h 4797984"/>
              <a:gd name="connsiteX3" fmla="*/ 2842054 w 5575671"/>
              <a:gd name="connsiteY3" fmla="*/ 2026508 h 4797984"/>
              <a:gd name="connsiteX4" fmla="*/ 2150076 w 5575671"/>
              <a:gd name="connsiteY4" fmla="*/ 3163330 h 4797984"/>
              <a:gd name="connsiteX5" fmla="*/ 0 w 5575671"/>
              <a:gd name="connsiteY5" fmla="*/ 4497859 h 4797984"/>
              <a:gd name="connsiteX6" fmla="*/ 0 w 5575671"/>
              <a:gd name="connsiteY6" fmla="*/ 0 h 4797984"/>
              <a:gd name="connsiteX0" fmla="*/ 0 w 5575671"/>
              <a:gd name="connsiteY0" fmla="*/ 0 h 4802761"/>
              <a:gd name="connsiteX1" fmla="*/ 5189838 w 5575671"/>
              <a:gd name="connsiteY1" fmla="*/ 24713 h 4802761"/>
              <a:gd name="connsiteX2" fmla="*/ 4572002 w 5575671"/>
              <a:gd name="connsiteY2" fmla="*/ 1631091 h 4802761"/>
              <a:gd name="connsiteX3" fmla="*/ 2842054 w 5575671"/>
              <a:gd name="connsiteY3" fmla="*/ 2026508 h 4802761"/>
              <a:gd name="connsiteX4" fmla="*/ 2150076 w 5575671"/>
              <a:gd name="connsiteY4" fmla="*/ 3163330 h 4802761"/>
              <a:gd name="connsiteX5" fmla="*/ 0 w 5575671"/>
              <a:gd name="connsiteY5" fmla="*/ 4497859 h 4802761"/>
              <a:gd name="connsiteX6" fmla="*/ 0 w 5575671"/>
              <a:gd name="connsiteY6" fmla="*/ 0 h 4802761"/>
              <a:gd name="connsiteX0" fmla="*/ 0 w 5575671"/>
              <a:gd name="connsiteY0" fmla="*/ 0 h 4784421"/>
              <a:gd name="connsiteX1" fmla="*/ 5189838 w 5575671"/>
              <a:gd name="connsiteY1" fmla="*/ 24713 h 4784421"/>
              <a:gd name="connsiteX2" fmla="*/ 4572002 w 5575671"/>
              <a:gd name="connsiteY2" fmla="*/ 1631091 h 4784421"/>
              <a:gd name="connsiteX3" fmla="*/ 2842054 w 5575671"/>
              <a:gd name="connsiteY3" fmla="*/ 2026508 h 4784421"/>
              <a:gd name="connsiteX4" fmla="*/ 2150076 w 5575671"/>
              <a:gd name="connsiteY4" fmla="*/ 3163330 h 4784421"/>
              <a:gd name="connsiteX5" fmla="*/ 0 w 5575671"/>
              <a:gd name="connsiteY5" fmla="*/ 4497859 h 4784421"/>
              <a:gd name="connsiteX6" fmla="*/ 0 w 5575671"/>
              <a:gd name="connsiteY6" fmla="*/ 0 h 4784421"/>
              <a:gd name="connsiteX0" fmla="*/ 0 w 5558984"/>
              <a:gd name="connsiteY0" fmla="*/ 0 h 4815305"/>
              <a:gd name="connsiteX1" fmla="*/ 5189838 w 5558984"/>
              <a:gd name="connsiteY1" fmla="*/ 24713 h 4815305"/>
              <a:gd name="connsiteX2" fmla="*/ 4572002 w 5558984"/>
              <a:gd name="connsiteY2" fmla="*/ 1631091 h 4815305"/>
              <a:gd name="connsiteX3" fmla="*/ 2990335 w 5558984"/>
              <a:gd name="connsiteY3" fmla="*/ 1729946 h 4815305"/>
              <a:gd name="connsiteX4" fmla="*/ 2150076 w 5558984"/>
              <a:gd name="connsiteY4" fmla="*/ 3163330 h 4815305"/>
              <a:gd name="connsiteX5" fmla="*/ 0 w 5558984"/>
              <a:gd name="connsiteY5" fmla="*/ 4497859 h 4815305"/>
              <a:gd name="connsiteX6" fmla="*/ 0 w 5558984"/>
              <a:gd name="connsiteY6" fmla="*/ 0 h 4815305"/>
              <a:gd name="connsiteX0" fmla="*/ 0 w 5558984"/>
              <a:gd name="connsiteY0" fmla="*/ 0 h 4815305"/>
              <a:gd name="connsiteX1" fmla="*/ 5189838 w 5558984"/>
              <a:gd name="connsiteY1" fmla="*/ 24713 h 4815305"/>
              <a:gd name="connsiteX2" fmla="*/ 4572002 w 5558984"/>
              <a:gd name="connsiteY2" fmla="*/ 1631091 h 4815305"/>
              <a:gd name="connsiteX3" fmla="*/ 2990335 w 5558984"/>
              <a:gd name="connsiteY3" fmla="*/ 1729946 h 4815305"/>
              <a:gd name="connsiteX4" fmla="*/ 2150076 w 5558984"/>
              <a:gd name="connsiteY4" fmla="*/ 3163330 h 4815305"/>
              <a:gd name="connsiteX5" fmla="*/ 0 w 5558984"/>
              <a:gd name="connsiteY5" fmla="*/ 4497859 h 4815305"/>
              <a:gd name="connsiteX6" fmla="*/ 0 w 5558984"/>
              <a:gd name="connsiteY6" fmla="*/ 0 h 4815305"/>
              <a:gd name="connsiteX0" fmla="*/ 0 w 5593537"/>
              <a:gd name="connsiteY0" fmla="*/ 0 h 4815305"/>
              <a:gd name="connsiteX1" fmla="*/ 5189838 w 5593537"/>
              <a:gd name="connsiteY1" fmla="*/ 24713 h 4815305"/>
              <a:gd name="connsiteX2" fmla="*/ 4744997 w 5593537"/>
              <a:gd name="connsiteY2" fmla="*/ 1309815 h 4815305"/>
              <a:gd name="connsiteX3" fmla="*/ 2990335 w 5593537"/>
              <a:gd name="connsiteY3" fmla="*/ 1729946 h 4815305"/>
              <a:gd name="connsiteX4" fmla="*/ 2150076 w 5593537"/>
              <a:gd name="connsiteY4" fmla="*/ 3163330 h 4815305"/>
              <a:gd name="connsiteX5" fmla="*/ 0 w 5593537"/>
              <a:gd name="connsiteY5" fmla="*/ 4497859 h 4815305"/>
              <a:gd name="connsiteX6" fmla="*/ 0 w 5593537"/>
              <a:gd name="connsiteY6" fmla="*/ 0 h 4815305"/>
              <a:gd name="connsiteX0" fmla="*/ 0 w 5593537"/>
              <a:gd name="connsiteY0" fmla="*/ 0 h 4815305"/>
              <a:gd name="connsiteX1" fmla="*/ 5189838 w 5593537"/>
              <a:gd name="connsiteY1" fmla="*/ 24713 h 4815305"/>
              <a:gd name="connsiteX2" fmla="*/ 4744997 w 5593537"/>
              <a:gd name="connsiteY2" fmla="*/ 1309815 h 4815305"/>
              <a:gd name="connsiteX3" fmla="*/ 2990335 w 5593537"/>
              <a:gd name="connsiteY3" fmla="*/ 1729946 h 4815305"/>
              <a:gd name="connsiteX4" fmla="*/ 2150076 w 5593537"/>
              <a:gd name="connsiteY4" fmla="*/ 3163330 h 4815305"/>
              <a:gd name="connsiteX5" fmla="*/ 0 w 5593537"/>
              <a:gd name="connsiteY5" fmla="*/ 4497859 h 4815305"/>
              <a:gd name="connsiteX6" fmla="*/ 0 w 5593537"/>
              <a:gd name="connsiteY6" fmla="*/ 0 h 4815305"/>
              <a:gd name="connsiteX0" fmla="*/ 0 w 5593537"/>
              <a:gd name="connsiteY0" fmla="*/ 0 h 4804367"/>
              <a:gd name="connsiteX1" fmla="*/ 5189838 w 5593537"/>
              <a:gd name="connsiteY1" fmla="*/ 24713 h 4804367"/>
              <a:gd name="connsiteX2" fmla="*/ 4744997 w 5593537"/>
              <a:gd name="connsiteY2" fmla="*/ 1309815 h 4804367"/>
              <a:gd name="connsiteX3" fmla="*/ 2990335 w 5593537"/>
              <a:gd name="connsiteY3" fmla="*/ 1729946 h 4804367"/>
              <a:gd name="connsiteX4" fmla="*/ 1878227 w 5593537"/>
              <a:gd name="connsiteY4" fmla="*/ 3064476 h 4804367"/>
              <a:gd name="connsiteX5" fmla="*/ 0 w 5593537"/>
              <a:gd name="connsiteY5" fmla="*/ 4497859 h 4804367"/>
              <a:gd name="connsiteX6" fmla="*/ 0 w 5593537"/>
              <a:gd name="connsiteY6" fmla="*/ 0 h 4804367"/>
              <a:gd name="connsiteX0" fmla="*/ 0 w 5593537"/>
              <a:gd name="connsiteY0" fmla="*/ 0 h 4769353"/>
              <a:gd name="connsiteX1" fmla="*/ 5189838 w 5593537"/>
              <a:gd name="connsiteY1" fmla="*/ 24713 h 4769353"/>
              <a:gd name="connsiteX2" fmla="*/ 4744997 w 5593537"/>
              <a:gd name="connsiteY2" fmla="*/ 1309815 h 4769353"/>
              <a:gd name="connsiteX3" fmla="*/ 2990335 w 5593537"/>
              <a:gd name="connsiteY3" fmla="*/ 1729946 h 4769353"/>
              <a:gd name="connsiteX4" fmla="*/ 1878227 w 5593537"/>
              <a:gd name="connsiteY4" fmla="*/ 3064476 h 4769353"/>
              <a:gd name="connsiteX5" fmla="*/ 0 w 5593537"/>
              <a:gd name="connsiteY5" fmla="*/ 4497859 h 4769353"/>
              <a:gd name="connsiteX6" fmla="*/ 0 w 5593537"/>
              <a:gd name="connsiteY6" fmla="*/ 0 h 4769353"/>
              <a:gd name="connsiteX0" fmla="*/ 0 w 5593537"/>
              <a:gd name="connsiteY0" fmla="*/ 0 h 4756223"/>
              <a:gd name="connsiteX1" fmla="*/ 5189838 w 5593537"/>
              <a:gd name="connsiteY1" fmla="*/ 24713 h 4756223"/>
              <a:gd name="connsiteX2" fmla="*/ 4744997 w 5593537"/>
              <a:gd name="connsiteY2" fmla="*/ 1309815 h 4756223"/>
              <a:gd name="connsiteX3" fmla="*/ 2990335 w 5593537"/>
              <a:gd name="connsiteY3" fmla="*/ 1729946 h 4756223"/>
              <a:gd name="connsiteX4" fmla="*/ 1878227 w 5593537"/>
              <a:gd name="connsiteY4" fmla="*/ 3064476 h 4756223"/>
              <a:gd name="connsiteX5" fmla="*/ 0 w 5593537"/>
              <a:gd name="connsiteY5" fmla="*/ 4497859 h 4756223"/>
              <a:gd name="connsiteX6" fmla="*/ 0 w 5593537"/>
              <a:gd name="connsiteY6" fmla="*/ 0 h 4756223"/>
              <a:gd name="connsiteX0" fmla="*/ 0 w 5593537"/>
              <a:gd name="connsiteY0" fmla="*/ 0 h 4756223"/>
              <a:gd name="connsiteX1" fmla="*/ 5189838 w 5593537"/>
              <a:gd name="connsiteY1" fmla="*/ 24713 h 4756223"/>
              <a:gd name="connsiteX2" fmla="*/ 4744997 w 5593537"/>
              <a:gd name="connsiteY2" fmla="*/ 1309815 h 4756223"/>
              <a:gd name="connsiteX3" fmla="*/ 2990335 w 5593537"/>
              <a:gd name="connsiteY3" fmla="*/ 1729946 h 4756223"/>
              <a:gd name="connsiteX4" fmla="*/ 1878227 w 5593537"/>
              <a:gd name="connsiteY4" fmla="*/ 3064476 h 4756223"/>
              <a:gd name="connsiteX5" fmla="*/ 0 w 5593537"/>
              <a:gd name="connsiteY5" fmla="*/ 4497859 h 4756223"/>
              <a:gd name="connsiteX6" fmla="*/ 0 w 5593537"/>
              <a:gd name="connsiteY6" fmla="*/ 0 h 4756223"/>
              <a:gd name="connsiteX0" fmla="*/ 0 w 5592756"/>
              <a:gd name="connsiteY0" fmla="*/ 0 h 4806408"/>
              <a:gd name="connsiteX1" fmla="*/ 5189838 w 5592756"/>
              <a:gd name="connsiteY1" fmla="*/ 24713 h 4806408"/>
              <a:gd name="connsiteX2" fmla="*/ 4744997 w 5592756"/>
              <a:gd name="connsiteY2" fmla="*/ 1309815 h 4806408"/>
              <a:gd name="connsiteX3" fmla="*/ 3015048 w 5592756"/>
              <a:gd name="connsiteY3" fmla="*/ 1606379 h 4806408"/>
              <a:gd name="connsiteX4" fmla="*/ 1878227 w 5592756"/>
              <a:gd name="connsiteY4" fmla="*/ 3064476 h 4806408"/>
              <a:gd name="connsiteX5" fmla="*/ 0 w 5592756"/>
              <a:gd name="connsiteY5" fmla="*/ 4497859 h 4806408"/>
              <a:gd name="connsiteX6" fmla="*/ 0 w 5592756"/>
              <a:gd name="connsiteY6" fmla="*/ 0 h 4806408"/>
              <a:gd name="connsiteX0" fmla="*/ 0 w 5592756"/>
              <a:gd name="connsiteY0" fmla="*/ 0 h 4742310"/>
              <a:gd name="connsiteX1" fmla="*/ 5189838 w 5592756"/>
              <a:gd name="connsiteY1" fmla="*/ 24713 h 4742310"/>
              <a:gd name="connsiteX2" fmla="*/ 4744997 w 5592756"/>
              <a:gd name="connsiteY2" fmla="*/ 1309815 h 4742310"/>
              <a:gd name="connsiteX3" fmla="*/ 3015048 w 5592756"/>
              <a:gd name="connsiteY3" fmla="*/ 1606379 h 4742310"/>
              <a:gd name="connsiteX4" fmla="*/ 1878227 w 5592756"/>
              <a:gd name="connsiteY4" fmla="*/ 3064476 h 4742310"/>
              <a:gd name="connsiteX5" fmla="*/ 0 w 5592756"/>
              <a:gd name="connsiteY5" fmla="*/ 4497859 h 4742310"/>
              <a:gd name="connsiteX6" fmla="*/ 0 w 5592756"/>
              <a:gd name="connsiteY6" fmla="*/ 0 h 4742310"/>
              <a:gd name="connsiteX0" fmla="*/ 0 w 5592756"/>
              <a:gd name="connsiteY0" fmla="*/ 0 h 4747257"/>
              <a:gd name="connsiteX1" fmla="*/ 5189838 w 5592756"/>
              <a:gd name="connsiteY1" fmla="*/ 24713 h 4747257"/>
              <a:gd name="connsiteX2" fmla="*/ 4744997 w 5592756"/>
              <a:gd name="connsiteY2" fmla="*/ 1309815 h 4747257"/>
              <a:gd name="connsiteX3" fmla="*/ 3015048 w 5592756"/>
              <a:gd name="connsiteY3" fmla="*/ 1606379 h 4747257"/>
              <a:gd name="connsiteX4" fmla="*/ 1878227 w 5592756"/>
              <a:gd name="connsiteY4" fmla="*/ 3064476 h 4747257"/>
              <a:gd name="connsiteX5" fmla="*/ 0 w 5592756"/>
              <a:gd name="connsiteY5" fmla="*/ 4497859 h 4747257"/>
              <a:gd name="connsiteX6" fmla="*/ 0 w 5592756"/>
              <a:gd name="connsiteY6" fmla="*/ 0 h 4747257"/>
              <a:gd name="connsiteX0" fmla="*/ 0 w 5592756"/>
              <a:gd name="connsiteY0" fmla="*/ 0 h 4579900"/>
              <a:gd name="connsiteX1" fmla="*/ 5189838 w 5592756"/>
              <a:gd name="connsiteY1" fmla="*/ 24713 h 4579900"/>
              <a:gd name="connsiteX2" fmla="*/ 4744997 w 5592756"/>
              <a:gd name="connsiteY2" fmla="*/ 1309815 h 4579900"/>
              <a:gd name="connsiteX3" fmla="*/ 3015048 w 5592756"/>
              <a:gd name="connsiteY3" fmla="*/ 1606379 h 4579900"/>
              <a:gd name="connsiteX4" fmla="*/ 1878227 w 5592756"/>
              <a:gd name="connsiteY4" fmla="*/ 3064476 h 4579900"/>
              <a:gd name="connsiteX5" fmla="*/ 0 w 5592756"/>
              <a:gd name="connsiteY5" fmla="*/ 4497859 h 4579900"/>
              <a:gd name="connsiteX6" fmla="*/ 0 w 5592756"/>
              <a:gd name="connsiteY6" fmla="*/ 0 h 4579900"/>
              <a:gd name="connsiteX0" fmla="*/ 0 w 5592756"/>
              <a:gd name="connsiteY0" fmla="*/ 0 h 4657787"/>
              <a:gd name="connsiteX1" fmla="*/ 5189838 w 5592756"/>
              <a:gd name="connsiteY1" fmla="*/ 24713 h 4657787"/>
              <a:gd name="connsiteX2" fmla="*/ 4744997 w 5592756"/>
              <a:gd name="connsiteY2" fmla="*/ 1309815 h 4657787"/>
              <a:gd name="connsiteX3" fmla="*/ 3015048 w 5592756"/>
              <a:gd name="connsiteY3" fmla="*/ 1606379 h 4657787"/>
              <a:gd name="connsiteX4" fmla="*/ 1878227 w 5592756"/>
              <a:gd name="connsiteY4" fmla="*/ 3064476 h 4657787"/>
              <a:gd name="connsiteX5" fmla="*/ 0 w 5592756"/>
              <a:gd name="connsiteY5" fmla="*/ 4497859 h 4657787"/>
              <a:gd name="connsiteX6" fmla="*/ 0 w 5592756"/>
              <a:gd name="connsiteY6" fmla="*/ 0 h 4657787"/>
              <a:gd name="connsiteX0" fmla="*/ 0 w 5597479"/>
              <a:gd name="connsiteY0" fmla="*/ 0 h 4657787"/>
              <a:gd name="connsiteX1" fmla="*/ 5189838 w 5597479"/>
              <a:gd name="connsiteY1" fmla="*/ 24713 h 4657787"/>
              <a:gd name="connsiteX2" fmla="*/ 4744997 w 5597479"/>
              <a:gd name="connsiteY2" fmla="*/ 1309815 h 4657787"/>
              <a:gd name="connsiteX3" fmla="*/ 3015048 w 5597479"/>
              <a:gd name="connsiteY3" fmla="*/ 1606379 h 4657787"/>
              <a:gd name="connsiteX4" fmla="*/ 1878227 w 5597479"/>
              <a:gd name="connsiteY4" fmla="*/ 3064476 h 4657787"/>
              <a:gd name="connsiteX5" fmla="*/ 0 w 5597479"/>
              <a:gd name="connsiteY5" fmla="*/ 4497859 h 4657787"/>
              <a:gd name="connsiteX6" fmla="*/ 0 w 5597479"/>
              <a:gd name="connsiteY6" fmla="*/ 0 h 4657787"/>
              <a:gd name="connsiteX0" fmla="*/ 0 w 5549015"/>
              <a:gd name="connsiteY0" fmla="*/ 0 h 4657787"/>
              <a:gd name="connsiteX1" fmla="*/ 5189838 w 5549015"/>
              <a:gd name="connsiteY1" fmla="*/ 24713 h 4657787"/>
              <a:gd name="connsiteX2" fmla="*/ 4497862 w 5549015"/>
              <a:gd name="connsiteY2" fmla="*/ 1285101 h 4657787"/>
              <a:gd name="connsiteX3" fmla="*/ 3015048 w 5549015"/>
              <a:gd name="connsiteY3" fmla="*/ 1606379 h 4657787"/>
              <a:gd name="connsiteX4" fmla="*/ 1878227 w 5549015"/>
              <a:gd name="connsiteY4" fmla="*/ 3064476 h 4657787"/>
              <a:gd name="connsiteX5" fmla="*/ 0 w 5549015"/>
              <a:gd name="connsiteY5" fmla="*/ 4497859 h 4657787"/>
              <a:gd name="connsiteX6" fmla="*/ 0 w 5549015"/>
              <a:gd name="connsiteY6" fmla="*/ 0 h 4657787"/>
              <a:gd name="connsiteX0" fmla="*/ 0 w 5614565"/>
              <a:gd name="connsiteY0" fmla="*/ 0 h 4657787"/>
              <a:gd name="connsiteX1" fmla="*/ 5189838 w 5614565"/>
              <a:gd name="connsiteY1" fmla="*/ 24713 h 4657787"/>
              <a:gd name="connsiteX2" fmla="*/ 4497862 w 5614565"/>
              <a:gd name="connsiteY2" fmla="*/ 1285101 h 4657787"/>
              <a:gd name="connsiteX3" fmla="*/ 3015048 w 5614565"/>
              <a:gd name="connsiteY3" fmla="*/ 1606379 h 4657787"/>
              <a:gd name="connsiteX4" fmla="*/ 1878227 w 5614565"/>
              <a:gd name="connsiteY4" fmla="*/ 3064476 h 4657787"/>
              <a:gd name="connsiteX5" fmla="*/ 0 w 5614565"/>
              <a:gd name="connsiteY5" fmla="*/ 4497859 h 4657787"/>
              <a:gd name="connsiteX6" fmla="*/ 0 w 5614565"/>
              <a:gd name="connsiteY6" fmla="*/ 0 h 4657787"/>
              <a:gd name="connsiteX0" fmla="*/ 0 w 5614565"/>
              <a:gd name="connsiteY0" fmla="*/ 0 h 4657787"/>
              <a:gd name="connsiteX1" fmla="*/ 5189838 w 5614565"/>
              <a:gd name="connsiteY1" fmla="*/ 24713 h 4657787"/>
              <a:gd name="connsiteX2" fmla="*/ 4497862 w 5614565"/>
              <a:gd name="connsiteY2" fmla="*/ 1285101 h 4657787"/>
              <a:gd name="connsiteX3" fmla="*/ 3015048 w 5614565"/>
              <a:gd name="connsiteY3" fmla="*/ 1606379 h 4657787"/>
              <a:gd name="connsiteX4" fmla="*/ 1878227 w 5614565"/>
              <a:gd name="connsiteY4" fmla="*/ 3064476 h 4657787"/>
              <a:gd name="connsiteX5" fmla="*/ 0 w 5614565"/>
              <a:gd name="connsiteY5" fmla="*/ 4497859 h 4657787"/>
              <a:gd name="connsiteX6" fmla="*/ 0 w 5614565"/>
              <a:gd name="connsiteY6" fmla="*/ 0 h 4657787"/>
              <a:gd name="connsiteX0" fmla="*/ 0 w 5538404"/>
              <a:gd name="connsiteY0" fmla="*/ 0 h 4705150"/>
              <a:gd name="connsiteX1" fmla="*/ 5189838 w 5538404"/>
              <a:gd name="connsiteY1" fmla="*/ 24713 h 4705150"/>
              <a:gd name="connsiteX2" fmla="*/ 4497862 w 5538404"/>
              <a:gd name="connsiteY2" fmla="*/ 1285101 h 4705150"/>
              <a:gd name="connsiteX3" fmla="*/ 3286896 w 5538404"/>
              <a:gd name="connsiteY3" fmla="*/ 1507525 h 4705150"/>
              <a:gd name="connsiteX4" fmla="*/ 1878227 w 5538404"/>
              <a:gd name="connsiteY4" fmla="*/ 3064476 h 4705150"/>
              <a:gd name="connsiteX5" fmla="*/ 0 w 5538404"/>
              <a:gd name="connsiteY5" fmla="*/ 4497859 h 4705150"/>
              <a:gd name="connsiteX6" fmla="*/ 0 w 5538404"/>
              <a:gd name="connsiteY6" fmla="*/ 0 h 4705150"/>
              <a:gd name="connsiteX0" fmla="*/ 0 w 5538404"/>
              <a:gd name="connsiteY0" fmla="*/ 0 h 4705150"/>
              <a:gd name="connsiteX1" fmla="*/ 5189838 w 5538404"/>
              <a:gd name="connsiteY1" fmla="*/ 24713 h 4705150"/>
              <a:gd name="connsiteX2" fmla="*/ 4497862 w 5538404"/>
              <a:gd name="connsiteY2" fmla="*/ 1285101 h 4705150"/>
              <a:gd name="connsiteX3" fmla="*/ 3286896 w 5538404"/>
              <a:gd name="connsiteY3" fmla="*/ 1507525 h 4705150"/>
              <a:gd name="connsiteX4" fmla="*/ 1878227 w 5538404"/>
              <a:gd name="connsiteY4" fmla="*/ 3064476 h 4705150"/>
              <a:gd name="connsiteX5" fmla="*/ 0 w 5538404"/>
              <a:gd name="connsiteY5" fmla="*/ 4497859 h 4705150"/>
              <a:gd name="connsiteX6" fmla="*/ 0 w 5538404"/>
              <a:gd name="connsiteY6" fmla="*/ 0 h 4705150"/>
              <a:gd name="connsiteX0" fmla="*/ 0 w 5576108"/>
              <a:gd name="connsiteY0" fmla="*/ 0 h 4705150"/>
              <a:gd name="connsiteX1" fmla="*/ 5189838 w 5576108"/>
              <a:gd name="connsiteY1" fmla="*/ 24713 h 4705150"/>
              <a:gd name="connsiteX2" fmla="*/ 4497862 w 5576108"/>
              <a:gd name="connsiteY2" fmla="*/ 1285101 h 4705150"/>
              <a:gd name="connsiteX3" fmla="*/ 1878227 w 5576108"/>
              <a:gd name="connsiteY3" fmla="*/ 3064476 h 4705150"/>
              <a:gd name="connsiteX4" fmla="*/ 0 w 5576108"/>
              <a:gd name="connsiteY4" fmla="*/ 4497859 h 4705150"/>
              <a:gd name="connsiteX5" fmla="*/ 0 w 5576108"/>
              <a:gd name="connsiteY5" fmla="*/ 0 h 4705150"/>
              <a:gd name="connsiteX0" fmla="*/ 0 w 5568347"/>
              <a:gd name="connsiteY0" fmla="*/ 0 h 4669148"/>
              <a:gd name="connsiteX1" fmla="*/ 5189838 w 5568347"/>
              <a:gd name="connsiteY1" fmla="*/ 24713 h 4669148"/>
              <a:gd name="connsiteX2" fmla="*/ 4497862 w 5568347"/>
              <a:gd name="connsiteY2" fmla="*/ 1285101 h 4669148"/>
              <a:gd name="connsiteX3" fmla="*/ 2150075 w 5568347"/>
              <a:gd name="connsiteY3" fmla="*/ 2570206 h 4669148"/>
              <a:gd name="connsiteX4" fmla="*/ 0 w 5568347"/>
              <a:gd name="connsiteY4" fmla="*/ 4497859 h 4669148"/>
              <a:gd name="connsiteX5" fmla="*/ 0 w 5568347"/>
              <a:gd name="connsiteY5" fmla="*/ 0 h 4669148"/>
              <a:gd name="connsiteX0" fmla="*/ 0 w 5469446"/>
              <a:gd name="connsiteY0" fmla="*/ 0 h 4669148"/>
              <a:gd name="connsiteX1" fmla="*/ 5189838 w 5469446"/>
              <a:gd name="connsiteY1" fmla="*/ 24713 h 4669148"/>
              <a:gd name="connsiteX2" fmla="*/ 3805884 w 5469446"/>
              <a:gd name="connsiteY2" fmla="*/ 1507523 h 4669148"/>
              <a:gd name="connsiteX3" fmla="*/ 2150075 w 5469446"/>
              <a:gd name="connsiteY3" fmla="*/ 2570206 h 4669148"/>
              <a:gd name="connsiteX4" fmla="*/ 0 w 5469446"/>
              <a:gd name="connsiteY4" fmla="*/ 4497859 h 4669148"/>
              <a:gd name="connsiteX5" fmla="*/ 0 w 5469446"/>
              <a:gd name="connsiteY5" fmla="*/ 0 h 4669148"/>
              <a:gd name="connsiteX0" fmla="*/ 0 w 5455492"/>
              <a:gd name="connsiteY0" fmla="*/ 0 h 4669148"/>
              <a:gd name="connsiteX1" fmla="*/ 5189838 w 5455492"/>
              <a:gd name="connsiteY1" fmla="*/ 24713 h 4669148"/>
              <a:gd name="connsiteX2" fmla="*/ 3805884 w 5455492"/>
              <a:gd name="connsiteY2" fmla="*/ 1507523 h 4669148"/>
              <a:gd name="connsiteX3" fmla="*/ 2150075 w 5455492"/>
              <a:gd name="connsiteY3" fmla="*/ 2570206 h 4669148"/>
              <a:gd name="connsiteX4" fmla="*/ 0 w 5455492"/>
              <a:gd name="connsiteY4" fmla="*/ 4497859 h 4669148"/>
              <a:gd name="connsiteX5" fmla="*/ 0 w 5455492"/>
              <a:gd name="connsiteY5" fmla="*/ 0 h 4669148"/>
              <a:gd name="connsiteX0" fmla="*/ 0 w 5455492"/>
              <a:gd name="connsiteY0" fmla="*/ 0 h 4669148"/>
              <a:gd name="connsiteX1" fmla="*/ 5189838 w 5455492"/>
              <a:gd name="connsiteY1" fmla="*/ 24713 h 4669148"/>
              <a:gd name="connsiteX2" fmla="*/ 3805884 w 5455492"/>
              <a:gd name="connsiteY2" fmla="*/ 1507523 h 4669148"/>
              <a:gd name="connsiteX3" fmla="*/ 2150075 w 5455492"/>
              <a:gd name="connsiteY3" fmla="*/ 2570206 h 4669148"/>
              <a:gd name="connsiteX4" fmla="*/ 0 w 5455492"/>
              <a:gd name="connsiteY4" fmla="*/ 4497859 h 4669148"/>
              <a:gd name="connsiteX5" fmla="*/ 0 w 5455492"/>
              <a:gd name="connsiteY5" fmla="*/ 0 h 4669148"/>
              <a:gd name="connsiteX0" fmla="*/ 0 w 5472722"/>
              <a:gd name="connsiteY0" fmla="*/ 0 h 4669148"/>
              <a:gd name="connsiteX1" fmla="*/ 5189838 w 5472722"/>
              <a:gd name="connsiteY1" fmla="*/ 24713 h 4669148"/>
              <a:gd name="connsiteX2" fmla="*/ 3805884 w 5472722"/>
              <a:gd name="connsiteY2" fmla="*/ 1507523 h 4669148"/>
              <a:gd name="connsiteX3" fmla="*/ 1952367 w 5472722"/>
              <a:gd name="connsiteY3" fmla="*/ 2570206 h 4669148"/>
              <a:gd name="connsiteX4" fmla="*/ 0 w 5472722"/>
              <a:gd name="connsiteY4" fmla="*/ 4497859 h 4669148"/>
              <a:gd name="connsiteX5" fmla="*/ 0 w 5472722"/>
              <a:gd name="connsiteY5" fmla="*/ 0 h 4669148"/>
              <a:gd name="connsiteX0" fmla="*/ 0 w 5472722"/>
              <a:gd name="connsiteY0" fmla="*/ 0 h 4658513"/>
              <a:gd name="connsiteX1" fmla="*/ 5189838 w 5472722"/>
              <a:gd name="connsiteY1" fmla="*/ 24713 h 4658513"/>
              <a:gd name="connsiteX2" fmla="*/ 3805884 w 5472722"/>
              <a:gd name="connsiteY2" fmla="*/ 1507523 h 4658513"/>
              <a:gd name="connsiteX3" fmla="*/ 1952367 w 5472722"/>
              <a:gd name="connsiteY3" fmla="*/ 2570206 h 4658513"/>
              <a:gd name="connsiteX4" fmla="*/ 0 w 5472722"/>
              <a:gd name="connsiteY4" fmla="*/ 4497859 h 4658513"/>
              <a:gd name="connsiteX5" fmla="*/ 0 w 5472722"/>
              <a:gd name="connsiteY5" fmla="*/ 0 h 4658513"/>
              <a:gd name="connsiteX0" fmla="*/ 0 w 5973720"/>
              <a:gd name="connsiteY0" fmla="*/ 1 h 4658514"/>
              <a:gd name="connsiteX1" fmla="*/ 5733536 w 5973720"/>
              <a:gd name="connsiteY1" fmla="*/ 0 h 4658514"/>
              <a:gd name="connsiteX2" fmla="*/ 3805884 w 5973720"/>
              <a:gd name="connsiteY2" fmla="*/ 1507524 h 4658514"/>
              <a:gd name="connsiteX3" fmla="*/ 1952367 w 5973720"/>
              <a:gd name="connsiteY3" fmla="*/ 2570207 h 4658514"/>
              <a:gd name="connsiteX4" fmla="*/ 0 w 5973720"/>
              <a:gd name="connsiteY4" fmla="*/ 4497860 h 4658514"/>
              <a:gd name="connsiteX5" fmla="*/ 0 w 5973720"/>
              <a:gd name="connsiteY5" fmla="*/ 1 h 4658514"/>
              <a:gd name="connsiteX0" fmla="*/ 0 w 5959016"/>
              <a:gd name="connsiteY0" fmla="*/ 1 h 4670808"/>
              <a:gd name="connsiteX1" fmla="*/ 5733536 w 5959016"/>
              <a:gd name="connsiteY1" fmla="*/ 0 h 4670808"/>
              <a:gd name="connsiteX2" fmla="*/ 3608175 w 5959016"/>
              <a:gd name="connsiteY2" fmla="*/ 1334530 h 4670808"/>
              <a:gd name="connsiteX3" fmla="*/ 1952367 w 5959016"/>
              <a:gd name="connsiteY3" fmla="*/ 2570207 h 4670808"/>
              <a:gd name="connsiteX4" fmla="*/ 0 w 5959016"/>
              <a:gd name="connsiteY4" fmla="*/ 4497860 h 4670808"/>
              <a:gd name="connsiteX5" fmla="*/ 0 w 5959016"/>
              <a:gd name="connsiteY5" fmla="*/ 1 h 4670808"/>
              <a:gd name="connsiteX0" fmla="*/ 0 w 6034608"/>
              <a:gd name="connsiteY0" fmla="*/ 1 h 4664341"/>
              <a:gd name="connsiteX1" fmla="*/ 5733536 w 6034608"/>
              <a:gd name="connsiteY1" fmla="*/ 0 h 4664341"/>
              <a:gd name="connsiteX2" fmla="*/ 4423721 w 6034608"/>
              <a:gd name="connsiteY2" fmla="*/ 2026508 h 4664341"/>
              <a:gd name="connsiteX3" fmla="*/ 1952367 w 6034608"/>
              <a:gd name="connsiteY3" fmla="*/ 2570207 h 4664341"/>
              <a:gd name="connsiteX4" fmla="*/ 0 w 6034608"/>
              <a:gd name="connsiteY4" fmla="*/ 4497860 h 4664341"/>
              <a:gd name="connsiteX5" fmla="*/ 0 w 6034608"/>
              <a:gd name="connsiteY5" fmla="*/ 1 h 4664341"/>
              <a:gd name="connsiteX0" fmla="*/ 0 w 6008943"/>
              <a:gd name="connsiteY0" fmla="*/ 1 h 4664341"/>
              <a:gd name="connsiteX1" fmla="*/ 5733536 w 6008943"/>
              <a:gd name="connsiteY1" fmla="*/ 0 h 4664341"/>
              <a:gd name="connsiteX2" fmla="*/ 4423721 w 6008943"/>
              <a:gd name="connsiteY2" fmla="*/ 2026508 h 4664341"/>
              <a:gd name="connsiteX3" fmla="*/ 1952367 w 6008943"/>
              <a:gd name="connsiteY3" fmla="*/ 2570207 h 4664341"/>
              <a:gd name="connsiteX4" fmla="*/ 0 w 6008943"/>
              <a:gd name="connsiteY4" fmla="*/ 4497860 h 4664341"/>
              <a:gd name="connsiteX5" fmla="*/ 0 w 6008943"/>
              <a:gd name="connsiteY5" fmla="*/ 1 h 4664341"/>
              <a:gd name="connsiteX0" fmla="*/ 0 w 6006586"/>
              <a:gd name="connsiteY0" fmla="*/ 1 h 4664341"/>
              <a:gd name="connsiteX1" fmla="*/ 5733536 w 6006586"/>
              <a:gd name="connsiteY1" fmla="*/ 0 h 4664341"/>
              <a:gd name="connsiteX2" fmla="*/ 4423721 w 6006586"/>
              <a:gd name="connsiteY2" fmla="*/ 2026508 h 4664341"/>
              <a:gd name="connsiteX3" fmla="*/ 1952367 w 6006586"/>
              <a:gd name="connsiteY3" fmla="*/ 2570207 h 4664341"/>
              <a:gd name="connsiteX4" fmla="*/ 0 w 6006586"/>
              <a:gd name="connsiteY4" fmla="*/ 4497860 h 4664341"/>
              <a:gd name="connsiteX5" fmla="*/ 0 w 6006586"/>
              <a:gd name="connsiteY5" fmla="*/ 1 h 4664341"/>
              <a:gd name="connsiteX0" fmla="*/ 0 w 6028261"/>
              <a:gd name="connsiteY0" fmla="*/ 1 h 4676465"/>
              <a:gd name="connsiteX1" fmla="*/ 5733536 w 6028261"/>
              <a:gd name="connsiteY1" fmla="*/ 0 h 4676465"/>
              <a:gd name="connsiteX2" fmla="*/ 4423721 w 6028261"/>
              <a:gd name="connsiteY2" fmla="*/ 2026508 h 4676465"/>
              <a:gd name="connsiteX3" fmla="*/ 2298356 w 6028261"/>
              <a:gd name="connsiteY3" fmla="*/ 2767915 h 4676465"/>
              <a:gd name="connsiteX4" fmla="*/ 0 w 6028261"/>
              <a:gd name="connsiteY4" fmla="*/ 4497860 h 4676465"/>
              <a:gd name="connsiteX5" fmla="*/ 0 w 6028261"/>
              <a:gd name="connsiteY5" fmla="*/ 1 h 4676465"/>
              <a:gd name="connsiteX0" fmla="*/ 0 w 6010535"/>
              <a:gd name="connsiteY0" fmla="*/ 1 h 4676465"/>
              <a:gd name="connsiteX1" fmla="*/ 5733536 w 6010535"/>
              <a:gd name="connsiteY1" fmla="*/ 0 h 4676465"/>
              <a:gd name="connsiteX2" fmla="*/ 4423721 w 6010535"/>
              <a:gd name="connsiteY2" fmla="*/ 2026508 h 4676465"/>
              <a:gd name="connsiteX3" fmla="*/ 2298356 w 6010535"/>
              <a:gd name="connsiteY3" fmla="*/ 2767915 h 4676465"/>
              <a:gd name="connsiteX4" fmla="*/ 0 w 6010535"/>
              <a:gd name="connsiteY4" fmla="*/ 4497860 h 4676465"/>
              <a:gd name="connsiteX5" fmla="*/ 0 w 6010535"/>
              <a:gd name="connsiteY5" fmla="*/ 1 h 4676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0535" h="4676465">
                <a:moveTo>
                  <a:pt x="0" y="1"/>
                </a:moveTo>
                <a:lnTo>
                  <a:pt x="5733536" y="0"/>
                </a:lnTo>
                <a:cubicBezTo>
                  <a:pt x="6709720" y="733166"/>
                  <a:pt x="4823256" y="947351"/>
                  <a:pt x="4423721" y="2026508"/>
                </a:cubicBezTo>
                <a:cubicBezTo>
                  <a:pt x="4024186" y="3105665"/>
                  <a:pt x="3035643" y="2356023"/>
                  <a:pt x="2298356" y="2767915"/>
                </a:cubicBezTo>
                <a:cubicBezTo>
                  <a:pt x="1561069" y="3179807"/>
                  <a:pt x="1519881" y="5296930"/>
                  <a:pt x="0" y="4497860"/>
                </a:cubicBezTo>
                <a:lnTo>
                  <a:pt x="0" y="1"/>
                </a:lnTo>
                <a:close/>
              </a:path>
            </a:pathLst>
          </a:cu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BA0305-E527-4EB9-A9A3-C52F1F2FF156}"/>
              </a:ext>
            </a:extLst>
          </p:cNvPr>
          <p:cNvSpPr/>
          <p:nvPr/>
        </p:nvSpPr>
        <p:spPr>
          <a:xfrm>
            <a:off x="-1" y="8381505"/>
            <a:ext cx="4522765" cy="3810494"/>
          </a:xfrm>
          <a:custGeom>
            <a:avLst/>
            <a:gdLst>
              <a:gd name="connsiteX0" fmla="*/ 0 w 4686301"/>
              <a:gd name="connsiteY0" fmla="*/ 0 h 3810000"/>
              <a:gd name="connsiteX1" fmla="*/ 4686301 w 4686301"/>
              <a:gd name="connsiteY1" fmla="*/ 0 h 3810000"/>
              <a:gd name="connsiteX2" fmla="*/ 4686301 w 4686301"/>
              <a:gd name="connsiteY2" fmla="*/ 3810000 h 3810000"/>
              <a:gd name="connsiteX3" fmla="*/ 0 w 4686301"/>
              <a:gd name="connsiteY3" fmla="*/ 3810000 h 3810000"/>
              <a:gd name="connsiteX4" fmla="*/ 0 w 4686301"/>
              <a:gd name="connsiteY4" fmla="*/ 0 h 3810000"/>
              <a:gd name="connsiteX0" fmla="*/ 0 w 4686301"/>
              <a:gd name="connsiteY0" fmla="*/ 0 h 3810000"/>
              <a:gd name="connsiteX1" fmla="*/ 2514601 w 4686301"/>
              <a:gd name="connsiteY1" fmla="*/ 1447800 h 3810000"/>
              <a:gd name="connsiteX2" fmla="*/ 4686301 w 4686301"/>
              <a:gd name="connsiteY2" fmla="*/ 3810000 h 3810000"/>
              <a:gd name="connsiteX3" fmla="*/ 0 w 4686301"/>
              <a:gd name="connsiteY3" fmla="*/ 3810000 h 3810000"/>
              <a:gd name="connsiteX4" fmla="*/ 0 w 4686301"/>
              <a:gd name="connsiteY4" fmla="*/ 0 h 3810000"/>
              <a:gd name="connsiteX0" fmla="*/ 0 w 4748436"/>
              <a:gd name="connsiteY0" fmla="*/ 77301 h 3887301"/>
              <a:gd name="connsiteX1" fmla="*/ 2514601 w 4748436"/>
              <a:gd name="connsiteY1" fmla="*/ 1525101 h 3887301"/>
              <a:gd name="connsiteX2" fmla="*/ 4686301 w 4748436"/>
              <a:gd name="connsiteY2" fmla="*/ 3887301 h 3887301"/>
              <a:gd name="connsiteX3" fmla="*/ 0 w 4748436"/>
              <a:gd name="connsiteY3" fmla="*/ 3887301 h 3887301"/>
              <a:gd name="connsiteX4" fmla="*/ 0 w 4748436"/>
              <a:gd name="connsiteY4" fmla="*/ 77301 h 3887301"/>
              <a:gd name="connsiteX0" fmla="*/ 0 w 4737530"/>
              <a:gd name="connsiteY0" fmla="*/ 60716 h 3870716"/>
              <a:gd name="connsiteX1" fmla="*/ 2057401 w 4737530"/>
              <a:gd name="connsiteY1" fmla="*/ 1927616 h 3870716"/>
              <a:gd name="connsiteX2" fmla="*/ 4686301 w 4737530"/>
              <a:gd name="connsiteY2" fmla="*/ 3870716 h 3870716"/>
              <a:gd name="connsiteX3" fmla="*/ 0 w 4737530"/>
              <a:gd name="connsiteY3" fmla="*/ 3870716 h 3870716"/>
              <a:gd name="connsiteX4" fmla="*/ 0 w 4737530"/>
              <a:gd name="connsiteY4" fmla="*/ 60716 h 3870716"/>
              <a:gd name="connsiteX0" fmla="*/ 0 w 4726548"/>
              <a:gd name="connsiteY0" fmla="*/ 78073 h 3888073"/>
              <a:gd name="connsiteX1" fmla="*/ 2057401 w 4726548"/>
              <a:gd name="connsiteY1" fmla="*/ 1944973 h 3888073"/>
              <a:gd name="connsiteX2" fmla="*/ 4686301 w 4726548"/>
              <a:gd name="connsiteY2" fmla="*/ 3888073 h 3888073"/>
              <a:gd name="connsiteX3" fmla="*/ 0 w 4726548"/>
              <a:gd name="connsiteY3" fmla="*/ 3888073 h 3888073"/>
              <a:gd name="connsiteX4" fmla="*/ 0 w 4726548"/>
              <a:gd name="connsiteY4" fmla="*/ 78073 h 3888073"/>
              <a:gd name="connsiteX0" fmla="*/ 0 w 4686301"/>
              <a:gd name="connsiteY0" fmla="*/ 78073 h 3888073"/>
              <a:gd name="connsiteX1" fmla="*/ 2057401 w 4686301"/>
              <a:gd name="connsiteY1" fmla="*/ 1944973 h 3888073"/>
              <a:gd name="connsiteX2" fmla="*/ 4686301 w 4686301"/>
              <a:gd name="connsiteY2" fmla="*/ 3888073 h 3888073"/>
              <a:gd name="connsiteX3" fmla="*/ 0 w 4686301"/>
              <a:gd name="connsiteY3" fmla="*/ 3888073 h 3888073"/>
              <a:gd name="connsiteX4" fmla="*/ 0 w 4686301"/>
              <a:gd name="connsiteY4" fmla="*/ 78073 h 3888073"/>
              <a:gd name="connsiteX0" fmla="*/ 0 w 4686301"/>
              <a:gd name="connsiteY0" fmla="*/ 65193 h 3875193"/>
              <a:gd name="connsiteX1" fmla="*/ 1866901 w 4686301"/>
              <a:gd name="connsiteY1" fmla="*/ 2236893 h 3875193"/>
              <a:gd name="connsiteX2" fmla="*/ 4686301 w 4686301"/>
              <a:gd name="connsiteY2" fmla="*/ 3875193 h 3875193"/>
              <a:gd name="connsiteX3" fmla="*/ 0 w 4686301"/>
              <a:gd name="connsiteY3" fmla="*/ 3875193 h 3875193"/>
              <a:gd name="connsiteX4" fmla="*/ 0 w 4686301"/>
              <a:gd name="connsiteY4" fmla="*/ 65193 h 3875193"/>
              <a:gd name="connsiteX0" fmla="*/ 0 w 4686301"/>
              <a:gd name="connsiteY0" fmla="*/ 91705 h 3901705"/>
              <a:gd name="connsiteX1" fmla="*/ 1866901 w 4686301"/>
              <a:gd name="connsiteY1" fmla="*/ 2263405 h 3901705"/>
              <a:gd name="connsiteX2" fmla="*/ 4686301 w 4686301"/>
              <a:gd name="connsiteY2" fmla="*/ 3901705 h 3901705"/>
              <a:gd name="connsiteX3" fmla="*/ 0 w 4686301"/>
              <a:gd name="connsiteY3" fmla="*/ 3901705 h 3901705"/>
              <a:gd name="connsiteX4" fmla="*/ 0 w 4686301"/>
              <a:gd name="connsiteY4" fmla="*/ 91705 h 3901705"/>
              <a:gd name="connsiteX0" fmla="*/ 0 w 4686301"/>
              <a:gd name="connsiteY0" fmla="*/ 150053 h 3960053"/>
              <a:gd name="connsiteX1" fmla="*/ 2209801 w 4686301"/>
              <a:gd name="connsiteY1" fmla="*/ 1750253 h 3960053"/>
              <a:gd name="connsiteX2" fmla="*/ 4686301 w 4686301"/>
              <a:gd name="connsiteY2" fmla="*/ 3960053 h 3960053"/>
              <a:gd name="connsiteX3" fmla="*/ 0 w 4686301"/>
              <a:gd name="connsiteY3" fmla="*/ 3960053 h 3960053"/>
              <a:gd name="connsiteX4" fmla="*/ 0 w 4686301"/>
              <a:gd name="connsiteY4" fmla="*/ 150053 h 3960053"/>
              <a:gd name="connsiteX0" fmla="*/ 0 w 4686301"/>
              <a:gd name="connsiteY0" fmla="*/ 344444 h 4154444"/>
              <a:gd name="connsiteX1" fmla="*/ 2209801 w 4686301"/>
              <a:gd name="connsiteY1" fmla="*/ 1220744 h 4154444"/>
              <a:gd name="connsiteX2" fmla="*/ 4686301 w 4686301"/>
              <a:gd name="connsiteY2" fmla="*/ 4154444 h 4154444"/>
              <a:gd name="connsiteX3" fmla="*/ 0 w 4686301"/>
              <a:gd name="connsiteY3" fmla="*/ 4154444 h 4154444"/>
              <a:gd name="connsiteX4" fmla="*/ 0 w 4686301"/>
              <a:gd name="connsiteY4" fmla="*/ 344444 h 4154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86301" h="4154444">
                <a:moveTo>
                  <a:pt x="0" y="344444"/>
                </a:moveTo>
                <a:cubicBezTo>
                  <a:pt x="419100" y="-49256"/>
                  <a:pt x="2533651" y="-442956"/>
                  <a:pt x="2209801" y="1220744"/>
                </a:cubicBezTo>
                <a:cubicBezTo>
                  <a:pt x="1885951" y="2884444"/>
                  <a:pt x="4495801" y="2312944"/>
                  <a:pt x="4686301" y="4154444"/>
                </a:cubicBezTo>
                <a:lnTo>
                  <a:pt x="0" y="4154444"/>
                </a:lnTo>
                <a:lnTo>
                  <a:pt x="0" y="344444"/>
                </a:lnTo>
                <a:close/>
              </a:path>
            </a:pathLst>
          </a:custGeom>
          <a:solidFill>
            <a:srgbClr val="BD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B5859D-302F-40F9-A7D7-4C565D91EA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89" t="11240" r="8333" b="10058"/>
          <a:stretch/>
        </p:blipFill>
        <p:spPr>
          <a:xfrm>
            <a:off x="2176418" y="4532208"/>
            <a:ext cx="4501962" cy="59985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148B28-B2C0-4120-9EB2-F6EAAC3339A4}"/>
              </a:ext>
            </a:extLst>
          </p:cNvPr>
          <p:cNvSpPr txBox="1"/>
          <p:nvPr/>
        </p:nvSpPr>
        <p:spPr>
          <a:xfrm>
            <a:off x="3598091" y="3225135"/>
            <a:ext cx="21764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spc="600">
                <a:solidFill>
                  <a:srgbClr val="FFA4B2"/>
                </a:solidFill>
                <a:latin typeface="Lobster" panose="00000500000000000000" pitchFamily="2" charset="0"/>
              </a:rPr>
              <a:t>Moca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16677E-91C7-449D-89D4-268D4B48EC50}"/>
              </a:ext>
            </a:extLst>
          </p:cNvPr>
          <p:cNvSpPr txBox="1"/>
          <p:nvPr/>
        </p:nvSpPr>
        <p:spPr>
          <a:xfrm>
            <a:off x="179620" y="5756844"/>
            <a:ext cx="25849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b="1">
                <a:solidFill>
                  <a:srgbClr val="FFA4B2"/>
                </a:solidFill>
                <a:latin typeface="Raleway" panose="020B0003030101060003" pitchFamily="34" charset="0"/>
                <a:cs typeface="Arial" panose="020B0604020202020204" pitchFamily="34" charset="0"/>
              </a:rPr>
              <a:t>Campuran Boba dengan Oreo dan Gula Merah membuat lupa ada mantan lewat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2ACFC1-5016-4B4B-9F77-BCEA51A155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4923" y="342188"/>
            <a:ext cx="1643581" cy="164358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04689C-9A34-44B5-9356-7F10764659AA}"/>
              </a:ext>
            </a:extLst>
          </p:cNvPr>
          <p:cNvSpPr txBox="1"/>
          <p:nvPr/>
        </p:nvSpPr>
        <p:spPr>
          <a:xfrm>
            <a:off x="2018055" y="513434"/>
            <a:ext cx="2672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Wati</a:t>
            </a:r>
            <a:r>
              <a:rPr lang="en-ID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Boba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FCC270DD-E2AE-41B6-BE3D-C6BF9409939D}"/>
              </a:ext>
            </a:extLst>
          </p:cNvPr>
          <p:cNvSpPr/>
          <p:nvPr/>
        </p:nvSpPr>
        <p:spPr>
          <a:xfrm>
            <a:off x="-163537" y="8549269"/>
            <a:ext cx="4686301" cy="3810493"/>
          </a:xfrm>
          <a:custGeom>
            <a:avLst/>
            <a:gdLst>
              <a:gd name="connsiteX0" fmla="*/ 0 w 4686301"/>
              <a:gd name="connsiteY0" fmla="*/ 0 h 3810000"/>
              <a:gd name="connsiteX1" fmla="*/ 4686301 w 4686301"/>
              <a:gd name="connsiteY1" fmla="*/ 0 h 3810000"/>
              <a:gd name="connsiteX2" fmla="*/ 4686301 w 4686301"/>
              <a:gd name="connsiteY2" fmla="*/ 3810000 h 3810000"/>
              <a:gd name="connsiteX3" fmla="*/ 0 w 4686301"/>
              <a:gd name="connsiteY3" fmla="*/ 3810000 h 3810000"/>
              <a:gd name="connsiteX4" fmla="*/ 0 w 4686301"/>
              <a:gd name="connsiteY4" fmla="*/ 0 h 3810000"/>
              <a:gd name="connsiteX0" fmla="*/ 0 w 4686301"/>
              <a:gd name="connsiteY0" fmla="*/ 0 h 3810000"/>
              <a:gd name="connsiteX1" fmla="*/ 2514601 w 4686301"/>
              <a:gd name="connsiteY1" fmla="*/ 1447800 h 3810000"/>
              <a:gd name="connsiteX2" fmla="*/ 4686301 w 4686301"/>
              <a:gd name="connsiteY2" fmla="*/ 3810000 h 3810000"/>
              <a:gd name="connsiteX3" fmla="*/ 0 w 4686301"/>
              <a:gd name="connsiteY3" fmla="*/ 3810000 h 3810000"/>
              <a:gd name="connsiteX4" fmla="*/ 0 w 4686301"/>
              <a:gd name="connsiteY4" fmla="*/ 0 h 3810000"/>
              <a:gd name="connsiteX0" fmla="*/ 0 w 4748436"/>
              <a:gd name="connsiteY0" fmla="*/ 77301 h 3887301"/>
              <a:gd name="connsiteX1" fmla="*/ 2514601 w 4748436"/>
              <a:gd name="connsiteY1" fmla="*/ 1525101 h 3887301"/>
              <a:gd name="connsiteX2" fmla="*/ 4686301 w 4748436"/>
              <a:gd name="connsiteY2" fmla="*/ 3887301 h 3887301"/>
              <a:gd name="connsiteX3" fmla="*/ 0 w 4748436"/>
              <a:gd name="connsiteY3" fmla="*/ 3887301 h 3887301"/>
              <a:gd name="connsiteX4" fmla="*/ 0 w 4748436"/>
              <a:gd name="connsiteY4" fmla="*/ 77301 h 3887301"/>
              <a:gd name="connsiteX0" fmla="*/ 0 w 4737530"/>
              <a:gd name="connsiteY0" fmla="*/ 60716 h 3870716"/>
              <a:gd name="connsiteX1" fmla="*/ 2057401 w 4737530"/>
              <a:gd name="connsiteY1" fmla="*/ 1927616 h 3870716"/>
              <a:gd name="connsiteX2" fmla="*/ 4686301 w 4737530"/>
              <a:gd name="connsiteY2" fmla="*/ 3870716 h 3870716"/>
              <a:gd name="connsiteX3" fmla="*/ 0 w 4737530"/>
              <a:gd name="connsiteY3" fmla="*/ 3870716 h 3870716"/>
              <a:gd name="connsiteX4" fmla="*/ 0 w 4737530"/>
              <a:gd name="connsiteY4" fmla="*/ 60716 h 3870716"/>
              <a:gd name="connsiteX0" fmla="*/ 0 w 4726548"/>
              <a:gd name="connsiteY0" fmla="*/ 78073 h 3888073"/>
              <a:gd name="connsiteX1" fmla="*/ 2057401 w 4726548"/>
              <a:gd name="connsiteY1" fmla="*/ 1944973 h 3888073"/>
              <a:gd name="connsiteX2" fmla="*/ 4686301 w 4726548"/>
              <a:gd name="connsiteY2" fmla="*/ 3888073 h 3888073"/>
              <a:gd name="connsiteX3" fmla="*/ 0 w 4726548"/>
              <a:gd name="connsiteY3" fmla="*/ 3888073 h 3888073"/>
              <a:gd name="connsiteX4" fmla="*/ 0 w 4726548"/>
              <a:gd name="connsiteY4" fmla="*/ 78073 h 3888073"/>
              <a:gd name="connsiteX0" fmla="*/ 0 w 4686301"/>
              <a:gd name="connsiteY0" fmla="*/ 78073 h 3888073"/>
              <a:gd name="connsiteX1" fmla="*/ 2057401 w 4686301"/>
              <a:gd name="connsiteY1" fmla="*/ 1944973 h 3888073"/>
              <a:gd name="connsiteX2" fmla="*/ 4686301 w 4686301"/>
              <a:gd name="connsiteY2" fmla="*/ 3888073 h 3888073"/>
              <a:gd name="connsiteX3" fmla="*/ 0 w 4686301"/>
              <a:gd name="connsiteY3" fmla="*/ 3888073 h 3888073"/>
              <a:gd name="connsiteX4" fmla="*/ 0 w 4686301"/>
              <a:gd name="connsiteY4" fmla="*/ 78073 h 3888073"/>
              <a:gd name="connsiteX0" fmla="*/ 0 w 4686301"/>
              <a:gd name="connsiteY0" fmla="*/ 65193 h 3875193"/>
              <a:gd name="connsiteX1" fmla="*/ 1866901 w 4686301"/>
              <a:gd name="connsiteY1" fmla="*/ 2236893 h 3875193"/>
              <a:gd name="connsiteX2" fmla="*/ 4686301 w 4686301"/>
              <a:gd name="connsiteY2" fmla="*/ 3875193 h 3875193"/>
              <a:gd name="connsiteX3" fmla="*/ 0 w 4686301"/>
              <a:gd name="connsiteY3" fmla="*/ 3875193 h 3875193"/>
              <a:gd name="connsiteX4" fmla="*/ 0 w 4686301"/>
              <a:gd name="connsiteY4" fmla="*/ 65193 h 3875193"/>
              <a:gd name="connsiteX0" fmla="*/ 0 w 4686301"/>
              <a:gd name="connsiteY0" fmla="*/ 91705 h 3901705"/>
              <a:gd name="connsiteX1" fmla="*/ 1866901 w 4686301"/>
              <a:gd name="connsiteY1" fmla="*/ 2263405 h 3901705"/>
              <a:gd name="connsiteX2" fmla="*/ 4686301 w 4686301"/>
              <a:gd name="connsiteY2" fmla="*/ 3901705 h 3901705"/>
              <a:gd name="connsiteX3" fmla="*/ 0 w 4686301"/>
              <a:gd name="connsiteY3" fmla="*/ 3901705 h 3901705"/>
              <a:gd name="connsiteX4" fmla="*/ 0 w 4686301"/>
              <a:gd name="connsiteY4" fmla="*/ 91705 h 3901705"/>
              <a:gd name="connsiteX0" fmla="*/ 0 w 4686301"/>
              <a:gd name="connsiteY0" fmla="*/ 150053 h 3960053"/>
              <a:gd name="connsiteX1" fmla="*/ 2209801 w 4686301"/>
              <a:gd name="connsiteY1" fmla="*/ 1750253 h 3960053"/>
              <a:gd name="connsiteX2" fmla="*/ 4686301 w 4686301"/>
              <a:gd name="connsiteY2" fmla="*/ 3960053 h 3960053"/>
              <a:gd name="connsiteX3" fmla="*/ 0 w 4686301"/>
              <a:gd name="connsiteY3" fmla="*/ 3960053 h 3960053"/>
              <a:gd name="connsiteX4" fmla="*/ 0 w 4686301"/>
              <a:gd name="connsiteY4" fmla="*/ 150053 h 3960053"/>
              <a:gd name="connsiteX0" fmla="*/ 0 w 4686301"/>
              <a:gd name="connsiteY0" fmla="*/ 344444 h 4154444"/>
              <a:gd name="connsiteX1" fmla="*/ 2209801 w 4686301"/>
              <a:gd name="connsiteY1" fmla="*/ 1220744 h 4154444"/>
              <a:gd name="connsiteX2" fmla="*/ 4686301 w 4686301"/>
              <a:gd name="connsiteY2" fmla="*/ 4154444 h 4154444"/>
              <a:gd name="connsiteX3" fmla="*/ 0 w 4686301"/>
              <a:gd name="connsiteY3" fmla="*/ 4154444 h 4154444"/>
              <a:gd name="connsiteX4" fmla="*/ 0 w 4686301"/>
              <a:gd name="connsiteY4" fmla="*/ 344444 h 4154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86301" h="4154444">
                <a:moveTo>
                  <a:pt x="0" y="344444"/>
                </a:moveTo>
                <a:cubicBezTo>
                  <a:pt x="419100" y="-49256"/>
                  <a:pt x="2533651" y="-442956"/>
                  <a:pt x="2209801" y="1220744"/>
                </a:cubicBezTo>
                <a:cubicBezTo>
                  <a:pt x="1885951" y="2884444"/>
                  <a:pt x="4495801" y="2312944"/>
                  <a:pt x="4686301" y="4154444"/>
                </a:cubicBezTo>
                <a:lnTo>
                  <a:pt x="0" y="4154444"/>
                </a:lnTo>
                <a:lnTo>
                  <a:pt x="0" y="344444"/>
                </a:lnTo>
                <a:close/>
              </a:path>
            </a:pathLst>
          </a:custGeom>
          <a:noFill/>
          <a:ln w="508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482860-6024-486E-A12E-400B48F8E7BB}"/>
              </a:ext>
            </a:extLst>
          </p:cNvPr>
          <p:cNvSpPr txBox="1"/>
          <p:nvPr/>
        </p:nvSpPr>
        <p:spPr>
          <a:xfrm>
            <a:off x="-78737" y="10418651"/>
            <a:ext cx="518770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sz="6000" b="1">
                <a:ln w="25400">
                  <a:noFill/>
                </a:ln>
                <a:solidFill>
                  <a:srgbClr val="00DAD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Rp.</a:t>
            </a:r>
            <a:r>
              <a:rPr lang="en-US" sz="6000" b="1">
                <a:ln w="25400">
                  <a:noFill/>
                </a:ln>
                <a:solidFill>
                  <a:srgbClr val="00DAD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1JT</a:t>
            </a:r>
          </a:p>
          <a:p>
            <a:pPr algn="ctr"/>
            <a:r>
              <a:rPr lang="en-US" sz="6000" b="1">
                <a:ln w="25400">
                  <a:noFill/>
                </a:ln>
                <a:solidFill>
                  <a:srgbClr val="00DAD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 Perawan</a:t>
            </a:r>
          </a:p>
          <a:p>
            <a:pPr algn="r"/>
            <a:endParaRPr lang="en-ID" sz="6000" b="1">
              <a:ln w="25400">
                <a:noFill/>
              </a:ln>
              <a:solidFill>
                <a:srgbClr val="00DAD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52675B7-1D53-40F6-A74E-03C1E5D2E15C}"/>
              </a:ext>
            </a:extLst>
          </p:cNvPr>
          <p:cNvSpPr/>
          <p:nvPr/>
        </p:nvSpPr>
        <p:spPr>
          <a:xfrm>
            <a:off x="2402701" y="2882091"/>
            <a:ext cx="488951" cy="488951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51A7929-C07C-4D48-AE61-347456F5C5BF}"/>
              </a:ext>
            </a:extLst>
          </p:cNvPr>
          <p:cNvSpPr/>
          <p:nvPr/>
        </p:nvSpPr>
        <p:spPr>
          <a:xfrm>
            <a:off x="1732129" y="3891016"/>
            <a:ext cx="162726" cy="162726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03E47E4-ADDD-4139-91CF-4BC7F5B04F4C}"/>
              </a:ext>
            </a:extLst>
          </p:cNvPr>
          <p:cNvSpPr/>
          <p:nvPr/>
        </p:nvSpPr>
        <p:spPr>
          <a:xfrm>
            <a:off x="1089039" y="4630552"/>
            <a:ext cx="404472" cy="404472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F9A4D20-16AB-4003-813E-35E3A86F0F52}"/>
              </a:ext>
            </a:extLst>
          </p:cNvPr>
          <p:cNvSpPr/>
          <p:nvPr/>
        </p:nvSpPr>
        <p:spPr>
          <a:xfrm>
            <a:off x="184644" y="4770504"/>
            <a:ext cx="248150" cy="248150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4F810FA-2C1A-4BE9-8C77-17B7CAB3FBEF}"/>
              </a:ext>
            </a:extLst>
          </p:cNvPr>
          <p:cNvSpPr/>
          <p:nvPr/>
        </p:nvSpPr>
        <p:spPr>
          <a:xfrm>
            <a:off x="3778249" y="2709573"/>
            <a:ext cx="307651" cy="307651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210D34E-346E-4AFC-B180-CD658CEE4B48}"/>
              </a:ext>
            </a:extLst>
          </p:cNvPr>
          <p:cNvSpPr/>
          <p:nvPr/>
        </p:nvSpPr>
        <p:spPr>
          <a:xfrm>
            <a:off x="4686301" y="1744055"/>
            <a:ext cx="203198" cy="203198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0436AC4-68DF-4371-9833-817876C1FEC5}"/>
              </a:ext>
            </a:extLst>
          </p:cNvPr>
          <p:cNvSpPr/>
          <p:nvPr/>
        </p:nvSpPr>
        <p:spPr>
          <a:xfrm>
            <a:off x="5466858" y="1067494"/>
            <a:ext cx="307651" cy="307651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99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8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8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82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decel="4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7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/>
      <p:bldP spid="8" grpId="1"/>
      <p:bldP spid="9" grpId="0"/>
      <p:bldP spid="9" grpId="1"/>
      <p:bldP spid="12" grpId="0"/>
      <p:bldP spid="12" grpId="1"/>
      <p:bldP spid="13" grpId="0" animBg="1"/>
      <p:bldP spid="13" grpId="1" animBg="1"/>
      <p:bldP spid="10" grpId="0"/>
      <p:bldP spid="10" grpId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9805CBD-9231-40C7-AEED-EDB13CE7AB82}"/>
              </a:ext>
            </a:extLst>
          </p:cNvPr>
          <p:cNvSpPr/>
          <p:nvPr/>
        </p:nvSpPr>
        <p:spPr>
          <a:xfrm>
            <a:off x="0" y="7402315"/>
            <a:ext cx="6858000" cy="4789684"/>
          </a:xfrm>
          <a:custGeom>
            <a:avLst/>
            <a:gdLst>
              <a:gd name="connsiteX0" fmla="*/ 0 w 6858000"/>
              <a:gd name="connsiteY0" fmla="*/ 0 h 4654378"/>
              <a:gd name="connsiteX1" fmla="*/ 6858000 w 6858000"/>
              <a:gd name="connsiteY1" fmla="*/ 0 h 4654378"/>
              <a:gd name="connsiteX2" fmla="*/ 6858000 w 6858000"/>
              <a:gd name="connsiteY2" fmla="*/ 4654378 h 4654378"/>
              <a:gd name="connsiteX3" fmla="*/ 0 w 6858000"/>
              <a:gd name="connsiteY3" fmla="*/ 4654378 h 4654378"/>
              <a:gd name="connsiteX4" fmla="*/ 0 w 6858000"/>
              <a:gd name="connsiteY4" fmla="*/ 0 h 4654378"/>
              <a:gd name="connsiteX0" fmla="*/ 24713 w 6858000"/>
              <a:gd name="connsiteY0" fmla="*/ 1631092 h 4654378"/>
              <a:gd name="connsiteX1" fmla="*/ 6858000 w 6858000"/>
              <a:gd name="connsiteY1" fmla="*/ 0 h 4654378"/>
              <a:gd name="connsiteX2" fmla="*/ 6858000 w 6858000"/>
              <a:gd name="connsiteY2" fmla="*/ 4654378 h 4654378"/>
              <a:gd name="connsiteX3" fmla="*/ 0 w 6858000"/>
              <a:gd name="connsiteY3" fmla="*/ 4654378 h 4654378"/>
              <a:gd name="connsiteX4" fmla="*/ 24713 w 6858000"/>
              <a:gd name="connsiteY4" fmla="*/ 1631092 h 4654378"/>
              <a:gd name="connsiteX0" fmla="*/ 24713 w 6858000"/>
              <a:gd name="connsiteY0" fmla="*/ 1631092 h 4654378"/>
              <a:gd name="connsiteX1" fmla="*/ 2001795 w 6858000"/>
              <a:gd name="connsiteY1" fmla="*/ 1186248 h 4654378"/>
              <a:gd name="connsiteX2" fmla="*/ 6858000 w 6858000"/>
              <a:gd name="connsiteY2" fmla="*/ 0 h 4654378"/>
              <a:gd name="connsiteX3" fmla="*/ 6858000 w 6858000"/>
              <a:gd name="connsiteY3" fmla="*/ 4654378 h 4654378"/>
              <a:gd name="connsiteX4" fmla="*/ 0 w 6858000"/>
              <a:gd name="connsiteY4" fmla="*/ 4654378 h 4654378"/>
              <a:gd name="connsiteX5" fmla="*/ 24713 w 6858000"/>
              <a:gd name="connsiteY5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6858000 w 6858000"/>
              <a:gd name="connsiteY2" fmla="*/ 0 h 4654378"/>
              <a:gd name="connsiteX3" fmla="*/ 6858000 w 6858000"/>
              <a:gd name="connsiteY3" fmla="*/ 4654378 h 4654378"/>
              <a:gd name="connsiteX4" fmla="*/ 0 w 6858000"/>
              <a:gd name="connsiteY4" fmla="*/ 4654378 h 4654378"/>
              <a:gd name="connsiteX5" fmla="*/ 24713 w 6858000"/>
              <a:gd name="connsiteY5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744995 w 6858000"/>
              <a:gd name="connsiteY2" fmla="*/ 716692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26509 w 6858000"/>
              <a:gd name="connsiteY1" fmla="*/ 1655805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75936 w 6858000"/>
              <a:gd name="connsiteY1" fmla="*/ 1482810 h 4654378"/>
              <a:gd name="connsiteX2" fmla="*/ 4843849 w 6858000"/>
              <a:gd name="connsiteY2" fmla="*/ 1235676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75936 w 6858000"/>
              <a:gd name="connsiteY1" fmla="*/ 1482810 h 4654378"/>
              <a:gd name="connsiteX2" fmla="*/ 4967416 w 6858000"/>
              <a:gd name="connsiteY2" fmla="*/ 840260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631092 h 4654378"/>
              <a:gd name="connsiteX1" fmla="*/ 2075936 w 6858000"/>
              <a:gd name="connsiteY1" fmla="*/ 1482810 h 4654378"/>
              <a:gd name="connsiteX2" fmla="*/ 4967416 w 6858000"/>
              <a:gd name="connsiteY2" fmla="*/ 840260 h 4654378"/>
              <a:gd name="connsiteX3" fmla="*/ 6858000 w 6858000"/>
              <a:gd name="connsiteY3" fmla="*/ 0 h 4654378"/>
              <a:gd name="connsiteX4" fmla="*/ 6858000 w 6858000"/>
              <a:gd name="connsiteY4" fmla="*/ 4654378 h 4654378"/>
              <a:gd name="connsiteX5" fmla="*/ 0 w 6858000"/>
              <a:gd name="connsiteY5" fmla="*/ 4654378 h 4654378"/>
              <a:gd name="connsiteX6" fmla="*/ 24713 w 6858000"/>
              <a:gd name="connsiteY6" fmla="*/ 1631092 h 4654378"/>
              <a:gd name="connsiteX0" fmla="*/ 24713 w 6858000"/>
              <a:gd name="connsiteY0" fmla="*/ 1753424 h 4776710"/>
              <a:gd name="connsiteX1" fmla="*/ 2075936 w 6858000"/>
              <a:gd name="connsiteY1" fmla="*/ 1605142 h 4776710"/>
              <a:gd name="connsiteX2" fmla="*/ 4967416 w 6858000"/>
              <a:gd name="connsiteY2" fmla="*/ 962592 h 4776710"/>
              <a:gd name="connsiteX3" fmla="*/ 6858000 w 6858000"/>
              <a:gd name="connsiteY3" fmla="*/ 122332 h 4776710"/>
              <a:gd name="connsiteX4" fmla="*/ 6858000 w 6858000"/>
              <a:gd name="connsiteY4" fmla="*/ 4776710 h 4776710"/>
              <a:gd name="connsiteX5" fmla="*/ 0 w 6858000"/>
              <a:gd name="connsiteY5" fmla="*/ 4776710 h 4776710"/>
              <a:gd name="connsiteX6" fmla="*/ 24713 w 6858000"/>
              <a:gd name="connsiteY6" fmla="*/ 1753424 h 4776710"/>
              <a:gd name="connsiteX0" fmla="*/ 24713 w 6858000"/>
              <a:gd name="connsiteY0" fmla="*/ 1710501 h 4733787"/>
              <a:gd name="connsiteX1" fmla="*/ 2075936 w 6858000"/>
              <a:gd name="connsiteY1" fmla="*/ 1562219 h 4733787"/>
              <a:gd name="connsiteX2" fmla="*/ 4794422 w 6858000"/>
              <a:gd name="connsiteY2" fmla="*/ 1092663 h 4733787"/>
              <a:gd name="connsiteX3" fmla="*/ 6858000 w 6858000"/>
              <a:gd name="connsiteY3" fmla="*/ 79409 h 4733787"/>
              <a:gd name="connsiteX4" fmla="*/ 6858000 w 6858000"/>
              <a:gd name="connsiteY4" fmla="*/ 4733787 h 4733787"/>
              <a:gd name="connsiteX5" fmla="*/ 0 w 6858000"/>
              <a:gd name="connsiteY5" fmla="*/ 4733787 h 4733787"/>
              <a:gd name="connsiteX6" fmla="*/ 24713 w 6858000"/>
              <a:gd name="connsiteY6" fmla="*/ 1710501 h 4733787"/>
              <a:gd name="connsiteX0" fmla="*/ 24713 w 6858000"/>
              <a:gd name="connsiteY0" fmla="*/ 1647643 h 4670929"/>
              <a:gd name="connsiteX1" fmla="*/ 2075936 w 6858000"/>
              <a:gd name="connsiteY1" fmla="*/ 1029805 h 4670929"/>
              <a:gd name="connsiteX2" fmla="*/ 4794422 w 6858000"/>
              <a:gd name="connsiteY2" fmla="*/ 1029805 h 4670929"/>
              <a:gd name="connsiteX3" fmla="*/ 6858000 w 6858000"/>
              <a:gd name="connsiteY3" fmla="*/ 16551 h 4670929"/>
              <a:gd name="connsiteX4" fmla="*/ 6858000 w 6858000"/>
              <a:gd name="connsiteY4" fmla="*/ 4670929 h 4670929"/>
              <a:gd name="connsiteX5" fmla="*/ 0 w 6858000"/>
              <a:gd name="connsiteY5" fmla="*/ 4670929 h 4670929"/>
              <a:gd name="connsiteX6" fmla="*/ 24713 w 6858000"/>
              <a:gd name="connsiteY6" fmla="*/ 1647643 h 4670929"/>
              <a:gd name="connsiteX0" fmla="*/ 24713 w 6858000"/>
              <a:gd name="connsiteY0" fmla="*/ 1647643 h 4670929"/>
              <a:gd name="connsiteX1" fmla="*/ 2075936 w 6858000"/>
              <a:gd name="connsiteY1" fmla="*/ 1029805 h 4670929"/>
              <a:gd name="connsiteX2" fmla="*/ 4794422 w 6858000"/>
              <a:gd name="connsiteY2" fmla="*/ 1029805 h 4670929"/>
              <a:gd name="connsiteX3" fmla="*/ 6858000 w 6858000"/>
              <a:gd name="connsiteY3" fmla="*/ 16551 h 4670929"/>
              <a:gd name="connsiteX4" fmla="*/ 6858000 w 6858000"/>
              <a:gd name="connsiteY4" fmla="*/ 4670929 h 4670929"/>
              <a:gd name="connsiteX5" fmla="*/ 0 w 6858000"/>
              <a:gd name="connsiteY5" fmla="*/ 4670929 h 4670929"/>
              <a:gd name="connsiteX6" fmla="*/ 24713 w 6858000"/>
              <a:gd name="connsiteY6" fmla="*/ 1647643 h 4670929"/>
              <a:gd name="connsiteX0" fmla="*/ 24713 w 6858000"/>
              <a:gd name="connsiteY0" fmla="*/ 1648323 h 4671609"/>
              <a:gd name="connsiteX1" fmla="*/ 2075936 w 6858000"/>
              <a:gd name="connsiteY1" fmla="*/ 1302334 h 4671609"/>
              <a:gd name="connsiteX2" fmla="*/ 4794422 w 6858000"/>
              <a:gd name="connsiteY2" fmla="*/ 1030485 h 4671609"/>
              <a:gd name="connsiteX3" fmla="*/ 6858000 w 6858000"/>
              <a:gd name="connsiteY3" fmla="*/ 17231 h 4671609"/>
              <a:gd name="connsiteX4" fmla="*/ 6858000 w 6858000"/>
              <a:gd name="connsiteY4" fmla="*/ 4671609 h 4671609"/>
              <a:gd name="connsiteX5" fmla="*/ 0 w 6858000"/>
              <a:gd name="connsiteY5" fmla="*/ 4671609 h 4671609"/>
              <a:gd name="connsiteX6" fmla="*/ 24713 w 6858000"/>
              <a:gd name="connsiteY6" fmla="*/ 1648323 h 4671609"/>
              <a:gd name="connsiteX0" fmla="*/ 24713 w 6858000"/>
              <a:gd name="connsiteY0" fmla="*/ 1643469 h 4666755"/>
              <a:gd name="connsiteX1" fmla="*/ 2075936 w 6858000"/>
              <a:gd name="connsiteY1" fmla="*/ 1297480 h 4666755"/>
              <a:gd name="connsiteX2" fmla="*/ 4473146 w 6858000"/>
              <a:gd name="connsiteY2" fmla="*/ 1445761 h 4666755"/>
              <a:gd name="connsiteX3" fmla="*/ 6858000 w 6858000"/>
              <a:gd name="connsiteY3" fmla="*/ 12377 h 4666755"/>
              <a:gd name="connsiteX4" fmla="*/ 6858000 w 6858000"/>
              <a:gd name="connsiteY4" fmla="*/ 4666755 h 4666755"/>
              <a:gd name="connsiteX5" fmla="*/ 0 w 6858000"/>
              <a:gd name="connsiteY5" fmla="*/ 4666755 h 4666755"/>
              <a:gd name="connsiteX6" fmla="*/ 24713 w 6858000"/>
              <a:gd name="connsiteY6" fmla="*/ 1643469 h 4666755"/>
              <a:gd name="connsiteX0" fmla="*/ 24713 w 6858000"/>
              <a:gd name="connsiteY0" fmla="*/ 1751193 h 4774479"/>
              <a:gd name="connsiteX1" fmla="*/ 2075936 w 6858000"/>
              <a:gd name="connsiteY1" fmla="*/ 1405204 h 4774479"/>
              <a:gd name="connsiteX2" fmla="*/ 6858000 w 6858000"/>
              <a:gd name="connsiteY2" fmla="*/ 120101 h 4774479"/>
              <a:gd name="connsiteX3" fmla="*/ 6858000 w 6858000"/>
              <a:gd name="connsiteY3" fmla="*/ 4774479 h 4774479"/>
              <a:gd name="connsiteX4" fmla="*/ 0 w 6858000"/>
              <a:gd name="connsiteY4" fmla="*/ 4774479 h 4774479"/>
              <a:gd name="connsiteX5" fmla="*/ 24713 w 6858000"/>
              <a:gd name="connsiteY5" fmla="*/ 1751193 h 4774479"/>
              <a:gd name="connsiteX0" fmla="*/ 24713 w 6858000"/>
              <a:gd name="connsiteY0" fmla="*/ 1708999 h 4732285"/>
              <a:gd name="connsiteX1" fmla="*/ 2075936 w 6858000"/>
              <a:gd name="connsiteY1" fmla="*/ 1363010 h 4732285"/>
              <a:gd name="connsiteX2" fmla="*/ 6858000 w 6858000"/>
              <a:gd name="connsiteY2" fmla="*/ 77907 h 4732285"/>
              <a:gd name="connsiteX3" fmla="*/ 6858000 w 6858000"/>
              <a:gd name="connsiteY3" fmla="*/ 4732285 h 4732285"/>
              <a:gd name="connsiteX4" fmla="*/ 0 w 6858000"/>
              <a:gd name="connsiteY4" fmla="*/ 4732285 h 4732285"/>
              <a:gd name="connsiteX5" fmla="*/ 24713 w 6858000"/>
              <a:gd name="connsiteY5" fmla="*/ 1708999 h 4732285"/>
              <a:gd name="connsiteX0" fmla="*/ 24713 w 6858000"/>
              <a:gd name="connsiteY0" fmla="*/ 1710968 h 4734254"/>
              <a:gd name="connsiteX1" fmla="*/ 3039763 w 6858000"/>
              <a:gd name="connsiteY1" fmla="*/ 1290839 h 4734254"/>
              <a:gd name="connsiteX2" fmla="*/ 6858000 w 6858000"/>
              <a:gd name="connsiteY2" fmla="*/ 79876 h 4734254"/>
              <a:gd name="connsiteX3" fmla="*/ 6858000 w 6858000"/>
              <a:gd name="connsiteY3" fmla="*/ 4734254 h 4734254"/>
              <a:gd name="connsiteX4" fmla="*/ 0 w 6858000"/>
              <a:gd name="connsiteY4" fmla="*/ 4734254 h 4734254"/>
              <a:gd name="connsiteX5" fmla="*/ 24713 w 6858000"/>
              <a:gd name="connsiteY5" fmla="*/ 1710968 h 4734254"/>
              <a:gd name="connsiteX0" fmla="*/ 24713 w 6858000"/>
              <a:gd name="connsiteY0" fmla="*/ 1707740 h 4731026"/>
              <a:gd name="connsiteX1" fmla="*/ 2767915 w 6858000"/>
              <a:gd name="connsiteY1" fmla="*/ 1411178 h 4731026"/>
              <a:gd name="connsiteX2" fmla="*/ 6858000 w 6858000"/>
              <a:gd name="connsiteY2" fmla="*/ 76648 h 4731026"/>
              <a:gd name="connsiteX3" fmla="*/ 6858000 w 6858000"/>
              <a:gd name="connsiteY3" fmla="*/ 4731026 h 4731026"/>
              <a:gd name="connsiteX4" fmla="*/ 0 w 6858000"/>
              <a:gd name="connsiteY4" fmla="*/ 4731026 h 4731026"/>
              <a:gd name="connsiteX5" fmla="*/ 24713 w 6858000"/>
              <a:gd name="connsiteY5" fmla="*/ 1707740 h 4731026"/>
              <a:gd name="connsiteX0" fmla="*/ 24713 w 6858000"/>
              <a:gd name="connsiteY0" fmla="*/ 1713521 h 4736807"/>
              <a:gd name="connsiteX1" fmla="*/ 2767915 w 6858000"/>
              <a:gd name="connsiteY1" fmla="*/ 1416959 h 4736807"/>
              <a:gd name="connsiteX2" fmla="*/ 6858000 w 6858000"/>
              <a:gd name="connsiteY2" fmla="*/ 82429 h 4736807"/>
              <a:gd name="connsiteX3" fmla="*/ 6858000 w 6858000"/>
              <a:gd name="connsiteY3" fmla="*/ 4736807 h 4736807"/>
              <a:gd name="connsiteX4" fmla="*/ 0 w 6858000"/>
              <a:gd name="connsiteY4" fmla="*/ 4736807 h 4736807"/>
              <a:gd name="connsiteX5" fmla="*/ 24713 w 6858000"/>
              <a:gd name="connsiteY5" fmla="*/ 1713521 h 4736807"/>
              <a:gd name="connsiteX0" fmla="*/ 24713 w 6858000"/>
              <a:gd name="connsiteY0" fmla="*/ 1766398 h 4789684"/>
              <a:gd name="connsiteX1" fmla="*/ 2767915 w 6858000"/>
              <a:gd name="connsiteY1" fmla="*/ 1469836 h 4789684"/>
              <a:gd name="connsiteX2" fmla="*/ 6858000 w 6858000"/>
              <a:gd name="connsiteY2" fmla="*/ 135306 h 4789684"/>
              <a:gd name="connsiteX3" fmla="*/ 6858000 w 6858000"/>
              <a:gd name="connsiteY3" fmla="*/ 4789684 h 4789684"/>
              <a:gd name="connsiteX4" fmla="*/ 0 w 6858000"/>
              <a:gd name="connsiteY4" fmla="*/ 4789684 h 4789684"/>
              <a:gd name="connsiteX5" fmla="*/ 24713 w 6858000"/>
              <a:gd name="connsiteY5" fmla="*/ 1766398 h 4789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58000" h="4789684">
                <a:moveTo>
                  <a:pt x="24713" y="1766398"/>
                </a:moveTo>
                <a:cubicBezTo>
                  <a:pt x="362464" y="1266636"/>
                  <a:pt x="1307758" y="851999"/>
                  <a:pt x="2767915" y="1469836"/>
                </a:cubicBezTo>
                <a:cubicBezTo>
                  <a:pt x="4228072" y="2087673"/>
                  <a:pt x="4677033" y="-623948"/>
                  <a:pt x="6858000" y="135306"/>
                </a:cubicBezTo>
                <a:lnTo>
                  <a:pt x="6858000" y="4789684"/>
                </a:lnTo>
                <a:lnTo>
                  <a:pt x="0" y="4789684"/>
                </a:lnTo>
                <a:lnTo>
                  <a:pt x="24713" y="1766398"/>
                </a:lnTo>
                <a:close/>
              </a:path>
            </a:pathLst>
          </a:cu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3AB474-751B-49F7-BF1A-9A40820ABFF4}"/>
              </a:ext>
            </a:extLst>
          </p:cNvPr>
          <p:cNvSpPr/>
          <p:nvPr/>
        </p:nvSpPr>
        <p:spPr>
          <a:xfrm>
            <a:off x="-1" y="1"/>
            <a:ext cx="3237470" cy="3449241"/>
          </a:xfrm>
          <a:custGeom>
            <a:avLst/>
            <a:gdLst>
              <a:gd name="connsiteX0" fmla="*/ 0 w 3237470"/>
              <a:gd name="connsiteY0" fmla="*/ 0 h 3113903"/>
              <a:gd name="connsiteX1" fmla="*/ 3237470 w 3237470"/>
              <a:gd name="connsiteY1" fmla="*/ 0 h 3113903"/>
              <a:gd name="connsiteX2" fmla="*/ 3237470 w 3237470"/>
              <a:gd name="connsiteY2" fmla="*/ 3113903 h 3113903"/>
              <a:gd name="connsiteX3" fmla="*/ 0 w 3237470"/>
              <a:gd name="connsiteY3" fmla="*/ 3113903 h 3113903"/>
              <a:gd name="connsiteX4" fmla="*/ 0 w 3237470"/>
              <a:gd name="connsiteY4" fmla="*/ 0 h 3113903"/>
              <a:gd name="connsiteX0" fmla="*/ 0 w 3237470"/>
              <a:gd name="connsiteY0" fmla="*/ 0 h 3113903"/>
              <a:gd name="connsiteX1" fmla="*/ 3237470 w 3237470"/>
              <a:gd name="connsiteY1" fmla="*/ 0 h 3113903"/>
              <a:gd name="connsiteX2" fmla="*/ 2224216 w 3237470"/>
              <a:gd name="connsiteY2" fmla="*/ 2001795 h 3113903"/>
              <a:gd name="connsiteX3" fmla="*/ 0 w 3237470"/>
              <a:gd name="connsiteY3" fmla="*/ 3113903 h 3113903"/>
              <a:gd name="connsiteX4" fmla="*/ 0 w 3237470"/>
              <a:gd name="connsiteY4" fmla="*/ 0 h 3113903"/>
              <a:gd name="connsiteX0" fmla="*/ 0 w 3237470"/>
              <a:gd name="connsiteY0" fmla="*/ 0 h 3113903"/>
              <a:gd name="connsiteX1" fmla="*/ 3237470 w 3237470"/>
              <a:gd name="connsiteY1" fmla="*/ 0 h 3113903"/>
              <a:gd name="connsiteX2" fmla="*/ 2224216 w 3237470"/>
              <a:gd name="connsiteY2" fmla="*/ 2001795 h 3113903"/>
              <a:gd name="connsiteX3" fmla="*/ 716692 w 3237470"/>
              <a:gd name="connsiteY3" fmla="*/ 2767914 h 3113903"/>
              <a:gd name="connsiteX4" fmla="*/ 0 w 3237470"/>
              <a:gd name="connsiteY4" fmla="*/ 3113903 h 3113903"/>
              <a:gd name="connsiteX5" fmla="*/ 0 w 3237470"/>
              <a:gd name="connsiteY5" fmla="*/ 0 h 3113903"/>
              <a:gd name="connsiteX0" fmla="*/ 0 w 3237470"/>
              <a:gd name="connsiteY0" fmla="*/ 0 h 3459892"/>
              <a:gd name="connsiteX1" fmla="*/ 3237470 w 3237470"/>
              <a:gd name="connsiteY1" fmla="*/ 0 h 3459892"/>
              <a:gd name="connsiteX2" fmla="*/ 2224216 w 3237470"/>
              <a:gd name="connsiteY2" fmla="*/ 2001795 h 3459892"/>
              <a:gd name="connsiteX3" fmla="*/ 1087395 w 3237470"/>
              <a:gd name="connsiteY3" fmla="*/ 3459892 h 3459892"/>
              <a:gd name="connsiteX4" fmla="*/ 0 w 3237470"/>
              <a:gd name="connsiteY4" fmla="*/ 3113903 h 3459892"/>
              <a:gd name="connsiteX5" fmla="*/ 0 w 3237470"/>
              <a:gd name="connsiteY5" fmla="*/ 0 h 3459892"/>
              <a:gd name="connsiteX0" fmla="*/ 0 w 3237470"/>
              <a:gd name="connsiteY0" fmla="*/ 0 h 3514322"/>
              <a:gd name="connsiteX1" fmla="*/ 3237470 w 3237470"/>
              <a:gd name="connsiteY1" fmla="*/ 0 h 3514322"/>
              <a:gd name="connsiteX2" fmla="*/ 2224216 w 3237470"/>
              <a:gd name="connsiteY2" fmla="*/ 2001795 h 3514322"/>
              <a:gd name="connsiteX3" fmla="*/ 1087395 w 3237470"/>
              <a:gd name="connsiteY3" fmla="*/ 3459892 h 3514322"/>
              <a:gd name="connsiteX4" fmla="*/ 0 w 3237470"/>
              <a:gd name="connsiteY4" fmla="*/ 3113903 h 3514322"/>
              <a:gd name="connsiteX5" fmla="*/ 0 w 3237470"/>
              <a:gd name="connsiteY5" fmla="*/ 0 h 3514322"/>
              <a:gd name="connsiteX0" fmla="*/ 0 w 3237470"/>
              <a:gd name="connsiteY0" fmla="*/ 0 h 3584282"/>
              <a:gd name="connsiteX1" fmla="*/ 3237470 w 3237470"/>
              <a:gd name="connsiteY1" fmla="*/ 0 h 3584282"/>
              <a:gd name="connsiteX2" fmla="*/ 2224216 w 3237470"/>
              <a:gd name="connsiteY2" fmla="*/ 2001795 h 3584282"/>
              <a:gd name="connsiteX3" fmla="*/ 1087395 w 3237470"/>
              <a:gd name="connsiteY3" fmla="*/ 3459892 h 3584282"/>
              <a:gd name="connsiteX4" fmla="*/ 0 w 3237470"/>
              <a:gd name="connsiteY4" fmla="*/ 3113903 h 3584282"/>
              <a:gd name="connsiteX5" fmla="*/ 0 w 3237470"/>
              <a:gd name="connsiteY5" fmla="*/ 0 h 3584282"/>
              <a:gd name="connsiteX0" fmla="*/ 0 w 3237470"/>
              <a:gd name="connsiteY0" fmla="*/ 0 h 3602201"/>
              <a:gd name="connsiteX1" fmla="*/ 3237470 w 3237470"/>
              <a:gd name="connsiteY1" fmla="*/ 0 h 3602201"/>
              <a:gd name="connsiteX2" fmla="*/ 1631092 w 3237470"/>
              <a:gd name="connsiteY2" fmla="*/ 1754660 h 3602201"/>
              <a:gd name="connsiteX3" fmla="*/ 1087395 w 3237470"/>
              <a:gd name="connsiteY3" fmla="*/ 3459892 h 3602201"/>
              <a:gd name="connsiteX4" fmla="*/ 0 w 3237470"/>
              <a:gd name="connsiteY4" fmla="*/ 3113903 h 3602201"/>
              <a:gd name="connsiteX5" fmla="*/ 0 w 3237470"/>
              <a:gd name="connsiteY5" fmla="*/ 0 h 3602201"/>
              <a:gd name="connsiteX0" fmla="*/ 0 w 3269832"/>
              <a:gd name="connsiteY0" fmla="*/ 0 h 3602201"/>
              <a:gd name="connsiteX1" fmla="*/ 3237470 w 3269832"/>
              <a:gd name="connsiteY1" fmla="*/ 0 h 3602201"/>
              <a:gd name="connsiteX2" fmla="*/ 1631092 w 3269832"/>
              <a:gd name="connsiteY2" fmla="*/ 1754660 h 3602201"/>
              <a:gd name="connsiteX3" fmla="*/ 1087395 w 3269832"/>
              <a:gd name="connsiteY3" fmla="*/ 3459892 h 3602201"/>
              <a:gd name="connsiteX4" fmla="*/ 0 w 3269832"/>
              <a:gd name="connsiteY4" fmla="*/ 3113903 h 3602201"/>
              <a:gd name="connsiteX5" fmla="*/ 0 w 3269832"/>
              <a:gd name="connsiteY5" fmla="*/ 0 h 3602201"/>
              <a:gd name="connsiteX0" fmla="*/ 0 w 3275632"/>
              <a:gd name="connsiteY0" fmla="*/ 0 h 3602201"/>
              <a:gd name="connsiteX1" fmla="*/ 3237470 w 3275632"/>
              <a:gd name="connsiteY1" fmla="*/ 0 h 3602201"/>
              <a:gd name="connsiteX2" fmla="*/ 1631092 w 3275632"/>
              <a:gd name="connsiteY2" fmla="*/ 1754660 h 3602201"/>
              <a:gd name="connsiteX3" fmla="*/ 1087395 w 3275632"/>
              <a:gd name="connsiteY3" fmla="*/ 3459892 h 3602201"/>
              <a:gd name="connsiteX4" fmla="*/ 0 w 3275632"/>
              <a:gd name="connsiteY4" fmla="*/ 3113903 h 3602201"/>
              <a:gd name="connsiteX5" fmla="*/ 0 w 3275632"/>
              <a:gd name="connsiteY5" fmla="*/ 0 h 3602201"/>
              <a:gd name="connsiteX0" fmla="*/ 0 w 3437486"/>
              <a:gd name="connsiteY0" fmla="*/ 0 h 3602201"/>
              <a:gd name="connsiteX1" fmla="*/ 3237470 w 3437486"/>
              <a:gd name="connsiteY1" fmla="*/ 0 h 3602201"/>
              <a:gd name="connsiteX2" fmla="*/ 1631092 w 3437486"/>
              <a:gd name="connsiteY2" fmla="*/ 1754660 h 3602201"/>
              <a:gd name="connsiteX3" fmla="*/ 1087395 w 3437486"/>
              <a:gd name="connsiteY3" fmla="*/ 3459892 h 3602201"/>
              <a:gd name="connsiteX4" fmla="*/ 0 w 3437486"/>
              <a:gd name="connsiteY4" fmla="*/ 3113903 h 3602201"/>
              <a:gd name="connsiteX5" fmla="*/ 0 w 3437486"/>
              <a:gd name="connsiteY5" fmla="*/ 0 h 3602201"/>
              <a:gd name="connsiteX0" fmla="*/ 0 w 3406150"/>
              <a:gd name="connsiteY0" fmla="*/ 0 h 3636428"/>
              <a:gd name="connsiteX1" fmla="*/ 3237470 w 3406150"/>
              <a:gd name="connsiteY1" fmla="*/ 0 h 3636428"/>
              <a:gd name="connsiteX2" fmla="*/ 1186249 w 3406150"/>
              <a:gd name="connsiteY2" fmla="*/ 1285104 h 3636428"/>
              <a:gd name="connsiteX3" fmla="*/ 1087395 w 3406150"/>
              <a:gd name="connsiteY3" fmla="*/ 3459892 h 3636428"/>
              <a:gd name="connsiteX4" fmla="*/ 0 w 3406150"/>
              <a:gd name="connsiteY4" fmla="*/ 3113903 h 3636428"/>
              <a:gd name="connsiteX5" fmla="*/ 0 w 3406150"/>
              <a:gd name="connsiteY5" fmla="*/ 0 h 3636428"/>
              <a:gd name="connsiteX0" fmla="*/ 0 w 3392015"/>
              <a:gd name="connsiteY0" fmla="*/ 0 h 3373929"/>
              <a:gd name="connsiteX1" fmla="*/ 3237470 w 3392015"/>
              <a:gd name="connsiteY1" fmla="*/ 0 h 3373929"/>
              <a:gd name="connsiteX2" fmla="*/ 1186249 w 3392015"/>
              <a:gd name="connsiteY2" fmla="*/ 1285104 h 3373929"/>
              <a:gd name="connsiteX3" fmla="*/ 1087395 w 3392015"/>
              <a:gd name="connsiteY3" fmla="*/ 2866768 h 3373929"/>
              <a:gd name="connsiteX4" fmla="*/ 0 w 3392015"/>
              <a:gd name="connsiteY4" fmla="*/ 3113903 h 3373929"/>
              <a:gd name="connsiteX5" fmla="*/ 0 w 3392015"/>
              <a:gd name="connsiteY5" fmla="*/ 0 h 3373929"/>
              <a:gd name="connsiteX0" fmla="*/ 0 w 3392015"/>
              <a:gd name="connsiteY0" fmla="*/ 0 h 3449241"/>
              <a:gd name="connsiteX1" fmla="*/ 3237470 w 3392015"/>
              <a:gd name="connsiteY1" fmla="*/ 0 h 3449241"/>
              <a:gd name="connsiteX2" fmla="*/ 1186249 w 3392015"/>
              <a:gd name="connsiteY2" fmla="*/ 1285104 h 3449241"/>
              <a:gd name="connsiteX3" fmla="*/ 1087395 w 3392015"/>
              <a:gd name="connsiteY3" fmla="*/ 2866768 h 3449241"/>
              <a:gd name="connsiteX4" fmla="*/ 0 w 3392015"/>
              <a:gd name="connsiteY4" fmla="*/ 3113903 h 3449241"/>
              <a:gd name="connsiteX5" fmla="*/ 0 w 3392015"/>
              <a:gd name="connsiteY5" fmla="*/ 0 h 3449241"/>
              <a:gd name="connsiteX0" fmla="*/ 0 w 3392015"/>
              <a:gd name="connsiteY0" fmla="*/ 0 h 3449241"/>
              <a:gd name="connsiteX1" fmla="*/ 3237470 w 3392015"/>
              <a:gd name="connsiteY1" fmla="*/ 0 h 3449241"/>
              <a:gd name="connsiteX2" fmla="*/ 1186249 w 3392015"/>
              <a:gd name="connsiteY2" fmla="*/ 1285104 h 3449241"/>
              <a:gd name="connsiteX3" fmla="*/ 1087395 w 3392015"/>
              <a:gd name="connsiteY3" fmla="*/ 2866768 h 3449241"/>
              <a:gd name="connsiteX4" fmla="*/ 0 w 3392015"/>
              <a:gd name="connsiteY4" fmla="*/ 3113903 h 3449241"/>
              <a:gd name="connsiteX5" fmla="*/ 0 w 3392015"/>
              <a:gd name="connsiteY5" fmla="*/ 0 h 3449241"/>
              <a:gd name="connsiteX0" fmla="*/ 0 w 3237470"/>
              <a:gd name="connsiteY0" fmla="*/ 0 h 3449241"/>
              <a:gd name="connsiteX1" fmla="*/ 3237470 w 3237470"/>
              <a:gd name="connsiteY1" fmla="*/ 0 h 3449241"/>
              <a:gd name="connsiteX2" fmla="*/ 1186249 w 3237470"/>
              <a:gd name="connsiteY2" fmla="*/ 1285104 h 3449241"/>
              <a:gd name="connsiteX3" fmla="*/ 1087395 w 3237470"/>
              <a:gd name="connsiteY3" fmla="*/ 2866768 h 3449241"/>
              <a:gd name="connsiteX4" fmla="*/ 0 w 3237470"/>
              <a:gd name="connsiteY4" fmla="*/ 3113903 h 3449241"/>
              <a:gd name="connsiteX5" fmla="*/ 0 w 3237470"/>
              <a:gd name="connsiteY5" fmla="*/ 0 h 3449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37470" h="3449241">
                <a:moveTo>
                  <a:pt x="0" y="0"/>
                </a:moveTo>
                <a:lnTo>
                  <a:pt x="3237470" y="0"/>
                </a:lnTo>
                <a:cubicBezTo>
                  <a:pt x="3089189" y="1701113"/>
                  <a:pt x="1544595" y="584887"/>
                  <a:pt x="1186249" y="1285104"/>
                </a:cubicBezTo>
                <a:cubicBezTo>
                  <a:pt x="827903" y="1985321"/>
                  <a:pt x="1210962" y="2265406"/>
                  <a:pt x="1087395" y="2866768"/>
                </a:cubicBezTo>
                <a:cubicBezTo>
                  <a:pt x="963828" y="3468130"/>
                  <a:pt x="181233" y="3690552"/>
                  <a:pt x="0" y="3113903"/>
                </a:cubicBezTo>
                <a:lnTo>
                  <a:pt x="0" y="0"/>
                </a:lnTo>
                <a:close/>
              </a:path>
            </a:pathLst>
          </a:custGeom>
          <a:solidFill>
            <a:srgbClr val="BD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F7FB82-D7FC-4E57-8D19-61EF10928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82373" y="639089"/>
            <a:ext cx="1643581" cy="16435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0744FD-DFD4-420D-A743-A964C64B9300}"/>
              </a:ext>
            </a:extLst>
          </p:cNvPr>
          <p:cNvSpPr txBox="1"/>
          <p:nvPr/>
        </p:nvSpPr>
        <p:spPr>
          <a:xfrm>
            <a:off x="1767521" y="1129980"/>
            <a:ext cx="2672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Wati</a:t>
            </a:r>
            <a:r>
              <a:rPr lang="en-ID" sz="4000" b="1">
                <a:ln w="25400">
                  <a:noFill/>
                </a:ln>
                <a:solidFill>
                  <a:srgbClr val="DE194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Boba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5AAF1A-840D-4475-9845-5C7760BB262E}"/>
              </a:ext>
            </a:extLst>
          </p:cNvPr>
          <p:cNvSpPr txBox="1"/>
          <p:nvPr/>
        </p:nvSpPr>
        <p:spPr>
          <a:xfrm>
            <a:off x="1047217" y="9929472"/>
            <a:ext cx="4982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Campuran Boba dengan Oreo dan Gula Merah membuat lupa ada mantan lewat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EBA8F2-1B33-4BBC-BCFD-6B575134EB0F}"/>
              </a:ext>
            </a:extLst>
          </p:cNvPr>
          <p:cNvSpPr txBox="1"/>
          <p:nvPr/>
        </p:nvSpPr>
        <p:spPr>
          <a:xfrm>
            <a:off x="-1860251" y="10897565"/>
            <a:ext cx="8372805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5" algn="ctr"/>
            <a:r>
              <a:rPr lang="en-ID" sz="6000" b="1">
                <a:ln w="254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Rp. </a:t>
            </a:r>
            <a:r>
              <a:rPr lang="en-US" sz="6000" b="1">
                <a:ln w="254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5JT+JANDA</a:t>
            </a:r>
            <a:endParaRPr lang="en-ID" sz="6000" b="1">
              <a:ln w="25400">
                <a:noFill/>
              </a:ln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89EDEE4-956D-44D9-AA26-C9A30A418B55}"/>
              </a:ext>
            </a:extLst>
          </p:cNvPr>
          <p:cNvSpPr/>
          <p:nvPr/>
        </p:nvSpPr>
        <p:spPr>
          <a:xfrm>
            <a:off x="1129318" y="7977389"/>
            <a:ext cx="404472" cy="404472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6A263A-2108-463D-9E6D-CFC5BFE18972}"/>
              </a:ext>
            </a:extLst>
          </p:cNvPr>
          <p:cNvSpPr/>
          <p:nvPr/>
        </p:nvSpPr>
        <p:spPr>
          <a:xfrm>
            <a:off x="221283" y="8381860"/>
            <a:ext cx="248425" cy="248425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A8BFEA8-5458-4FFB-8C17-C058A810E6DD}"/>
              </a:ext>
            </a:extLst>
          </p:cNvPr>
          <p:cNvSpPr/>
          <p:nvPr/>
        </p:nvSpPr>
        <p:spPr>
          <a:xfrm>
            <a:off x="5465698" y="6926227"/>
            <a:ext cx="404472" cy="404472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AC4396F-E460-481A-9CDA-B2EB12A32048}"/>
              </a:ext>
            </a:extLst>
          </p:cNvPr>
          <p:cNvSpPr/>
          <p:nvPr/>
        </p:nvSpPr>
        <p:spPr>
          <a:xfrm>
            <a:off x="6191547" y="6821198"/>
            <a:ext cx="321007" cy="321007"/>
          </a:xfrm>
          <a:prstGeom prst="ellipse">
            <a:avLst/>
          </a:prstGeom>
          <a:solidFill>
            <a:srgbClr val="00D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556FC8-2621-4AA5-9597-3FD0BFF377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15" t="12944" r="9910" b="9022"/>
          <a:stretch/>
        </p:blipFill>
        <p:spPr>
          <a:xfrm>
            <a:off x="1656064" y="4033300"/>
            <a:ext cx="3722795" cy="503331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079F238-42E1-44D4-A973-E33F6EA5DFE5}"/>
              </a:ext>
            </a:extLst>
          </p:cNvPr>
          <p:cNvSpPr txBox="1"/>
          <p:nvPr/>
        </p:nvSpPr>
        <p:spPr>
          <a:xfrm>
            <a:off x="1573132" y="2677167"/>
            <a:ext cx="40948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6000">
                <a:solidFill>
                  <a:srgbClr val="FFA4B2"/>
                </a:solidFill>
                <a:latin typeface="Lobster" panose="00000500000000000000" pitchFamily="2" charset="0"/>
              </a:rPr>
              <a:t>Pinky Love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F73D0B-78AF-41B2-98C6-EE00042B0E4E}"/>
              </a:ext>
            </a:extLst>
          </p:cNvPr>
          <p:cNvSpPr txBox="1"/>
          <p:nvPr/>
        </p:nvSpPr>
        <p:spPr>
          <a:xfrm>
            <a:off x="1573132" y="2235468"/>
            <a:ext cx="4094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3200" spc="600">
                <a:solidFill>
                  <a:srgbClr val="00DAD3"/>
                </a:solidFill>
                <a:latin typeface="Lobster" panose="00000500000000000000" pitchFamily="2" charset="0"/>
              </a:rPr>
              <a:t>New Flavor</a:t>
            </a:r>
          </a:p>
        </p:txBody>
      </p:sp>
    </p:spTree>
    <p:extLst>
      <p:ext uri="{BB962C8B-B14F-4D97-AF65-F5344CB8AC3E}">
        <p14:creationId xmlns:p14="http://schemas.microsoft.com/office/powerpoint/2010/main" val="247360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37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38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39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40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1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42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3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44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40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decel="40000" fill="hold" grpId="0" nodeType="withEffect">
                                      <p:stCondLst>
                                        <p:cond delay="125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0" presetClass="entr" presetSubtype="0" decel="100000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6" presetClass="entr" presetSubtype="37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37" presetClass="entr" presetSubtype="0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675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16" presetClass="entr" presetSubtype="37" fill="hold" grpId="0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 animBg="1"/>
          <p:bldP spid="9" grpId="0"/>
          <p:bldP spid="11" grpId="0"/>
          <p:bldP spid="13" grpId="0"/>
          <p:bldP spid="14" grpId="0" animBg="1"/>
          <p:bldP spid="15" grpId="0" animBg="1"/>
          <p:bldP spid="16" grpId="0" animBg="1"/>
          <p:bldP spid="17" grpId="0" animBg="1"/>
          <p:bldP spid="12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6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37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38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39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40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1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42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3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44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40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decel="40000" fill="hold" grpId="0" nodeType="withEffect">
                                      <p:stCondLst>
                                        <p:cond delay="125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0" presetClass="entr" presetSubtype="0" decel="100000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6" presetClass="entr" presetSubtype="37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37" presetClass="entr" presetSubtype="0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675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16" presetClass="entr" presetSubtype="37" fill="hold" grpId="0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 animBg="1"/>
          <p:bldP spid="9" grpId="0"/>
          <p:bldP spid="11" grpId="0"/>
          <p:bldP spid="13" grpId="0"/>
          <p:bldP spid="14" grpId="0" animBg="1"/>
          <p:bldP spid="15" grpId="0" animBg="1"/>
          <p:bldP spid="16" grpId="0" animBg="1"/>
          <p:bldP spid="17" grpId="0" animBg="1"/>
          <p:bldP spid="12" grpId="0"/>
          <p:bldP spid="10" grpId="0"/>
        </p:bldLst>
      </p:timing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106</Words>
  <Application>Microsoft Office PowerPoint</Application>
  <PresentationFormat>Widescreen</PresentationFormat>
  <Paragraphs>44</Paragraphs>
  <Slides>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Rauben Ardiansyah</cp:lastModifiedBy>
  <cp:revision>47</cp:revision>
  <dcterms:created xsi:type="dcterms:W3CDTF">2020-07-23T09:15:40Z</dcterms:created>
  <dcterms:modified xsi:type="dcterms:W3CDTF">2022-02-24T06:45:59Z</dcterms:modified>
</cp:coreProperties>
</file>