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300" r:id="rId6"/>
    <p:sldId id="399" r:id="rId7"/>
    <p:sldId id="352" r:id="rId8"/>
    <p:sldId id="404" r:id="rId9"/>
    <p:sldId id="405" r:id="rId10"/>
    <p:sldId id="406" r:id="rId11"/>
    <p:sldId id="407" r:id="rId12"/>
    <p:sldId id="412" r:id="rId13"/>
    <p:sldId id="413" r:id="rId14"/>
    <p:sldId id="408" r:id="rId15"/>
    <p:sldId id="409" r:id="rId16"/>
    <p:sldId id="410" r:id="rId17"/>
    <p:sldId id="415" r:id="rId18"/>
    <p:sldId id="341" r:id="rId19"/>
    <p:sldId id="403" r:id="rId20"/>
    <p:sldId id="411" r:id="rId21"/>
    <p:sldId id="402" r:id="rId22"/>
    <p:sldId id="400" r:id="rId23"/>
    <p:sldId id="385" r:id="rId24"/>
    <p:sldId id="394" r:id="rId25"/>
    <p:sldId id="387" r:id="rId26"/>
    <p:sldId id="388" r:id="rId27"/>
    <p:sldId id="391" r:id="rId28"/>
    <p:sldId id="389" r:id="rId29"/>
    <p:sldId id="395" r:id="rId30"/>
    <p:sldId id="396" r:id="rId31"/>
    <p:sldId id="397" r:id="rId32"/>
    <p:sldId id="390" r:id="rId33"/>
    <p:sldId id="392" r:id="rId34"/>
    <p:sldId id="416" r:id="rId35"/>
    <p:sldId id="401" r:id="rId36"/>
    <p:sldId id="311" r:id="rId37"/>
    <p:sldId id="398" r:id="rId38"/>
    <p:sldId id="393" r:id="rId39"/>
    <p:sldId id="361" r:id="rId40"/>
    <p:sldId id="354" r:id="rId41"/>
    <p:sldId id="362" r:id="rId42"/>
    <p:sldId id="363" r:id="rId43"/>
    <p:sldId id="364" r:id="rId44"/>
    <p:sldId id="365" r:id="rId45"/>
    <p:sldId id="366" r:id="rId46"/>
    <p:sldId id="355" r:id="rId47"/>
    <p:sldId id="356" r:id="rId48"/>
    <p:sldId id="367" r:id="rId49"/>
    <p:sldId id="370" r:id="rId50"/>
    <p:sldId id="368" r:id="rId51"/>
    <p:sldId id="369" r:id="rId52"/>
    <p:sldId id="371" r:id="rId53"/>
    <p:sldId id="357" r:id="rId54"/>
    <p:sldId id="358" r:id="rId55"/>
    <p:sldId id="372" r:id="rId56"/>
    <p:sldId id="373" r:id="rId57"/>
    <p:sldId id="374" r:id="rId58"/>
    <p:sldId id="376" r:id="rId59"/>
    <p:sldId id="375" r:id="rId60"/>
    <p:sldId id="377" r:id="rId61"/>
    <p:sldId id="378" r:id="rId62"/>
    <p:sldId id="414" r:id="rId63"/>
    <p:sldId id="379" r:id="rId64"/>
    <p:sldId id="380" r:id="rId65"/>
    <p:sldId id="359" r:id="rId66"/>
    <p:sldId id="360" r:id="rId67"/>
    <p:sldId id="384" r:id="rId68"/>
    <p:sldId id="381" r:id="rId69"/>
    <p:sldId id="382" r:id="rId70"/>
    <p:sldId id="383" r:id="rId71"/>
    <p:sldId id="267" r:id="rId7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F278A15-1123-AF0A-DD1D-6F9F1CB829D7}" v="2" dt="2024-01-29T13:44:25.1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75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presProps" Target="presProps.xml"/><Relationship Id="rId78"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phaël Jakielaszek" userId="S::raphael.jakielaszek@ubikasec.com::70c00e4e-ba4e-4a81-9990-8ae9cfad0968" providerId="AD" clId="Web-{7EC57562-C914-310E-0E5C-A05D97F8256D}"/>
    <pc:docChg chg="modSld">
      <pc:chgData name="Raphaël Jakielaszek" userId="S::raphael.jakielaszek@ubikasec.com::70c00e4e-ba4e-4a81-9990-8ae9cfad0968" providerId="AD" clId="Web-{7EC57562-C914-310E-0E5C-A05D97F8256D}" dt="2022-10-25T12:33:53.742" v="222" actId="20577"/>
      <pc:docMkLst>
        <pc:docMk/>
      </pc:docMkLst>
      <pc:sldChg chg="modSp">
        <pc:chgData name="Raphaël Jakielaszek" userId="S::raphael.jakielaszek@ubikasec.com::70c00e4e-ba4e-4a81-9990-8ae9cfad0968" providerId="AD" clId="Web-{7EC57562-C914-310E-0E5C-A05D97F8256D}" dt="2022-10-25T12:33:41.101" v="217" actId="20577"/>
        <pc:sldMkLst>
          <pc:docMk/>
          <pc:sldMk cId="1336624311" sldId="360"/>
        </pc:sldMkLst>
        <pc:spChg chg="mod">
          <ac:chgData name="Raphaël Jakielaszek" userId="S::raphael.jakielaszek@ubikasec.com::70c00e4e-ba4e-4a81-9990-8ae9cfad0968" providerId="AD" clId="Web-{7EC57562-C914-310E-0E5C-A05D97F8256D}" dt="2022-10-25T12:33:41.101" v="217" actId="20577"/>
          <ac:spMkLst>
            <pc:docMk/>
            <pc:sldMk cId="1336624311" sldId="360"/>
            <ac:spMk id="6" creationId="{1AB4AC00-6C62-3EEF-0FC6-9DEFA802D969}"/>
          </ac:spMkLst>
        </pc:spChg>
      </pc:sldChg>
      <pc:sldChg chg="modSp">
        <pc:chgData name="Raphaël Jakielaszek" userId="S::raphael.jakielaszek@ubikasec.com::70c00e4e-ba4e-4a81-9990-8ae9cfad0968" providerId="AD" clId="Web-{7EC57562-C914-310E-0E5C-A05D97F8256D}" dt="2022-10-25T12:33:46.727" v="219" actId="20577"/>
        <pc:sldMkLst>
          <pc:docMk/>
          <pc:sldMk cId="2991357356" sldId="381"/>
        </pc:sldMkLst>
        <pc:spChg chg="mod">
          <ac:chgData name="Raphaël Jakielaszek" userId="S::raphael.jakielaszek@ubikasec.com::70c00e4e-ba4e-4a81-9990-8ae9cfad0968" providerId="AD" clId="Web-{7EC57562-C914-310E-0E5C-A05D97F8256D}" dt="2022-10-25T12:33:46.727" v="219" actId="20577"/>
          <ac:spMkLst>
            <pc:docMk/>
            <pc:sldMk cId="2991357356" sldId="381"/>
            <ac:spMk id="6" creationId="{1AB4AC00-6C62-3EEF-0FC6-9DEFA802D969}"/>
          </ac:spMkLst>
        </pc:spChg>
      </pc:sldChg>
      <pc:sldChg chg="modSp">
        <pc:chgData name="Raphaël Jakielaszek" userId="S::raphael.jakielaszek@ubikasec.com::70c00e4e-ba4e-4a81-9990-8ae9cfad0968" providerId="AD" clId="Web-{7EC57562-C914-310E-0E5C-A05D97F8256D}" dt="2022-10-25T12:33:51.195" v="221" actId="20577"/>
        <pc:sldMkLst>
          <pc:docMk/>
          <pc:sldMk cId="1561296863" sldId="382"/>
        </pc:sldMkLst>
        <pc:spChg chg="mod">
          <ac:chgData name="Raphaël Jakielaszek" userId="S::raphael.jakielaszek@ubikasec.com::70c00e4e-ba4e-4a81-9990-8ae9cfad0968" providerId="AD" clId="Web-{7EC57562-C914-310E-0E5C-A05D97F8256D}" dt="2022-10-25T12:33:51.195" v="221" actId="20577"/>
          <ac:spMkLst>
            <pc:docMk/>
            <pc:sldMk cId="1561296863" sldId="382"/>
            <ac:spMk id="6" creationId="{1AB4AC00-6C62-3EEF-0FC6-9DEFA802D969}"/>
          </ac:spMkLst>
        </pc:spChg>
      </pc:sldChg>
      <pc:sldChg chg="modSp">
        <pc:chgData name="Raphaël Jakielaszek" userId="S::raphael.jakielaszek@ubikasec.com::70c00e4e-ba4e-4a81-9990-8ae9cfad0968" providerId="AD" clId="Web-{7EC57562-C914-310E-0E5C-A05D97F8256D}" dt="2022-10-25T12:33:53.742" v="222" actId="20577"/>
        <pc:sldMkLst>
          <pc:docMk/>
          <pc:sldMk cId="1015873108" sldId="383"/>
        </pc:sldMkLst>
        <pc:spChg chg="mod">
          <ac:chgData name="Raphaël Jakielaszek" userId="S::raphael.jakielaszek@ubikasec.com::70c00e4e-ba4e-4a81-9990-8ae9cfad0968" providerId="AD" clId="Web-{7EC57562-C914-310E-0E5C-A05D97F8256D}" dt="2022-10-25T12:33:53.742" v="222" actId="20577"/>
          <ac:spMkLst>
            <pc:docMk/>
            <pc:sldMk cId="1015873108" sldId="383"/>
            <ac:spMk id="6" creationId="{1AB4AC00-6C62-3EEF-0FC6-9DEFA802D969}"/>
          </ac:spMkLst>
        </pc:spChg>
      </pc:sldChg>
      <pc:sldChg chg="modSp">
        <pc:chgData name="Raphaël Jakielaszek" userId="S::raphael.jakielaszek@ubikasec.com::70c00e4e-ba4e-4a81-9990-8ae9cfad0968" providerId="AD" clId="Web-{7EC57562-C914-310E-0E5C-A05D97F8256D}" dt="2022-10-25T12:33:43.648" v="218" actId="20577"/>
        <pc:sldMkLst>
          <pc:docMk/>
          <pc:sldMk cId="2972631648" sldId="384"/>
        </pc:sldMkLst>
        <pc:spChg chg="mod">
          <ac:chgData name="Raphaël Jakielaszek" userId="S::raphael.jakielaszek@ubikasec.com::70c00e4e-ba4e-4a81-9990-8ae9cfad0968" providerId="AD" clId="Web-{7EC57562-C914-310E-0E5C-A05D97F8256D}" dt="2022-10-25T12:33:43.648" v="218" actId="20577"/>
          <ac:spMkLst>
            <pc:docMk/>
            <pc:sldMk cId="2972631648" sldId="384"/>
            <ac:spMk id="6" creationId="{1AB4AC00-6C62-3EEF-0FC6-9DEFA802D969}"/>
          </ac:spMkLst>
        </pc:spChg>
      </pc:sldChg>
      <pc:sldChg chg="addSp delSp modSp">
        <pc:chgData name="Raphaël Jakielaszek" userId="S::raphael.jakielaszek@ubikasec.com::70c00e4e-ba4e-4a81-9990-8ae9cfad0968" providerId="AD" clId="Web-{7EC57562-C914-310E-0E5C-A05D97F8256D}" dt="2022-10-25T12:33:20.523" v="213" actId="20577"/>
        <pc:sldMkLst>
          <pc:docMk/>
          <pc:sldMk cId="3789423678" sldId="414"/>
        </pc:sldMkLst>
        <pc:spChg chg="mod">
          <ac:chgData name="Raphaël Jakielaszek" userId="S::raphael.jakielaszek@ubikasec.com::70c00e4e-ba4e-4a81-9990-8ae9cfad0968" providerId="AD" clId="Web-{7EC57562-C914-310E-0E5C-A05D97F8256D}" dt="2022-10-25T12:33:20.523" v="213" actId="20577"/>
          <ac:spMkLst>
            <pc:docMk/>
            <pc:sldMk cId="3789423678" sldId="414"/>
            <ac:spMk id="4" creationId="{864BBBA3-4850-3CEE-8212-26EC194C74E0}"/>
          </ac:spMkLst>
        </pc:spChg>
        <pc:picChg chg="add del mod">
          <ac:chgData name="Raphaël Jakielaszek" userId="S::raphael.jakielaszek@ubikasec.com::70c00e4e-ba4e-4a81-9990-8ae9cfad0968" providerId="AD" clId="Web-{7EC57562-C914-310E-0E5C-A05D97F8256D}" dt="2022-10-25T12:27:23.309" v="140"/>
          <ac:picMkLst>
            <pc:docMk/>
            <pc:sldMk cId="3789423678" sldId="414"/>
            <ac:picMk id="5" creationId="{ACC53350-2CDE-A0D2-E458-6AB85B8C8263}"/>
          </ac:picMkLst>
        </pc:picChg>
        <pc:picChg chg="add mod">
          <ac:chgData name="Raphaël Jakielaszek" userId="S::raphael.jakielaszek@ubikasec.com::70c00e4e-ba4e-4a81-9990-8ae9cfad0968" providerId="AD" clId="Web-{7EC57562-C914-310E-0E5C-A05D97F8256D}" dt="2022-10-25T12:27:34.465" v="143" actId="14100"/>
          <ac:picMkLst>
            <pc:docMk/>
            <pc:sldMk cId="3789423678" sldId="414"/>
            <ac:picMk id="6" creationId="{FF1D4935-BFB7-8FE6-D538-0E27AD1C2416}"/>
          </ac:picMkLst>
        </pc:picChg>
      </pc:sldChg>
    </pc:docChg>
  </pc:docChgLst>
  <pc:docChgLst>
    <pc:chgData name="Raphaël Jakielaszek" userId="S::raphael.jakielaszek@ubikasec.com::70c00e4e-ba4e-4a81-9990-8ae9cfad0968" providerId="AD" clId="Web-{9F278A15-1123-AF0A-DD1D-6F9F1CB829D7}"/>
    <pc:docChg chg="modSld">
      <pc:chgData name="Raphaël Jakielaszek" userId="S::raphael.jakielaszek@ubikasec.com::70c00e4e-ba4e-4a81-9990-8ae9cfad0968" providerId="AD" clId="Web-{9F278A15-1123-AF0A-DD1D-6F9F1CB829D7}" dt="2024-01-29T13:44:25.111" v="1" actId="20577"/>
      <pc:docMkLst>
        <pc:docMk/>
      </pc:docMkLst>
      <pc:sldChg chg="modSp">
        <pc:chgData name="Raphaël Jakielaszek" userId="S::raphael.jakielaszek@ubikasec.com::70c00e4e-ba4e-4a81-9990-8ae9cfad0968" providerId="AD" clId="Web-{9F278A15-1123-AF0A-DD1D-6F9F1CB829D7}" dt="2024-01-29T13:44:25.111" v="1" actId="20577"/>
        <pc:sldMkLst>
          <pc:docMk/>
          <pc:sldMk cId="2747154367" sldId="256"/>
        </pc:sldMkLst>
        <pc:spChg chg="mod">
          <ac:chgData name="Raphaël Jakielaszek" userId="S::raphael.jakielaszek@ubikasec.com::70c00e4e-ba4e-4a81-9990-8ae9cfad0968" providerId="AD" clId="Web-{9F278A15-1123-AF0A-DD1D-6F9F1CB829D7}" dt="2024-01-29T13:44:25.111" v="1" actId="20577"/>
          <ac:spMkLst>
            <pc:docMk/>
            <pc:sldMk cId="2747154367" sldId="256"/>
            <ac:spMk id="2" creationId="{15FF06B7-2ABA-4EC6-A9CF-68696F1E49DC}"/>
          </ac:spMkLst>
        </pc:spChg>
      </pc:sldChg>
    </pc:docChg>
  </pc:docChgLst>
  <pc:docChgLst>
    <pc:chgData name="Raphaël Jakielaszek" userId="S::raphael.jakielaszek@ubikasec.com::70c00e4e-ba4e-4a81-9990-8ae9cfad0968" providerId="AD" clId="Web-{80168056-53E2-82AB-8E80-884612EDB75B}"/>
    <pc:docChg chg="addSld modSld">
      <pc:chgData name="Raphaël Jakielaszek" userId="S::raphael.jakielaszek@ubikasec.com::70c00e4e-ba4e-4a81-9990-8ae9cfad0968" providerId="AD" clId="Web-{80168056-53E2-82AB-8E80-884612EDB75B}" dt="2022-10-24T14:29:09.647" v="314" actId="20577"/>
      <pc:docMkLst>
        <pc:docMk/>
      </pc:docMkLst>
      <pc:sldChg chg="delSp modSp add replId">
        <pc:chgData name="Raphaël Jakielaszek" userId="S::raphael.jakielaszek@ubikasec.com::70c00e4e-ba4e-4a81-9990-8ae9cfad0968" providerId="AD" clId="Web-{80168056-53E2-82AB-8E80-884612EDB75B}" dt="2022-10-24T14:29:09.647" v="314" actId="20577"/>
        <pc:sldMkLst>
          <pc:docMk/>
          <pc:sldMk cId="710052536" sldId="416"/>
        </pc:sldMkLst>
        <pc:spChg chg="mod">
          <ac:chgData name="Raphaël Jakielaszek" userId="S::raphael.jakielaszek@ubikasec.com::70c00e4e-ba4e-4a81-9990-8ae9cfad0968" providerId="AD" clId="Web-{80168056-53E2-82AB-8E80-884612EDB75B}" dt="2022-10-24T13:31:40.467" v="7" actId="20577"/>
          <ac:spMkLst>
            <pc:docMk/>
            <pc:sldMk cId="710052536" sldId="416"/>
            <ac:spMk id="2" creationId="{98D616B5-CA2F-4B4A-A061-0148CD4049A5}"/>
          </ac:spMkLst>
        </pc:spChg>
        <pc:spChg chg="mod">
          <ac:chgData name="Raphaël Jakielaszek" userId="S::raphael.jakielaszek@ubikasec.com::70c00e4e-ba4e-4a81-9990-8ae9cfad0968" providerId="AD" clId="Web-{80168056-53E2-82AB-8E80-884612EDB75B}" dt="2022-10-24T14:29:09.647" v="314" actId="20577"/>
          <ac:spMkLst>
            <pc:docMk/>
            <pc:sldMk cId="710052536" sldId="416"/>
            <ac:spMk id="4" creationId="{F08F23E3-4FC3-45CE-8675-03B82E513BF3}"/>
          </ac:spMkLst>
        </pc:spChg>
        <pc:picChg chg="del">
          <ac:chgData name="Raphaël Jakielaszek" userId="S::raphael.jakielaszek@ubikasec.com::70c00e4e-ba4e-4a81-9990-8ae9cfad0968" providerId="AD" clId="Web-{80168056-53E2-82AB-8E80-884612EDB75B}" dt="2022-10-24T13:31:41.311" v="8"/>
          <ac:picMkLst>
            <pc:docMk/>
            <pc:sldMk cId="710052536" sldId="416"/>
            <ac:picMk id="6" creationId="{7281814A-7F8B-CB29-46F0-F4CA743872E6}"/>
          </ac:picMkLst>
        </pc:picChg>
      </pc:sldChg>
    </pc:docChg>
  </pc:docChgLst>
  <pc:docChgLst>
    <pc:chgData name="Raphaël Jakielaszek" userId="S::raphael.jakielaszek@ubikasec.com::70c00e4e-ba4e-4a81-9990-8ae9cfad0968" providerId="AD" clId="Web-{F85B6FA8-58F2-E43D-DD31-7C10D8BB55A6}"/>
    <pc:docChg chg="addSld modSld">
      <pc:chgData name="Raphaël Jakielaszek" userId="S::raphael.jakielaszek@ubikasec.com::70c00e4e-ba4e-4a81-9990-8ae9cfad0968" providerId="AD" clId="Web-{F85B6FA8-58F2-E43D-DD31-7C10D8BB55A6}" dt="2022-08-29T15:09:27.096" v="704" actId="20577"/>
      <pc:docMkLst>
        <pc:docMk/>
      </pc:docMkLst>
      <pc:sldChg chg="modSp">
        <pc:chgData name="Raphaël Jakielaszek" userId="S::raphael.jakielaszek@ubikasec.com::70c00e4e-ba4e-4a81-9990-8ae9cfad0968" providerId="AD" clId="Web-{F85B6FA8-58F2-E43D-DD31-7C10D8BB55A6}" dt="2022-08-29T15:09:17.721" v="700" actId="14100"/>
        <pc:sldMkLst>
          <pc:docMk/>
          <pc:sldMk cId="2398538123" sldId="403"/>
        </pc:sldMkLst>
        <pc:spChg chg="mod">
          <ac:chgData name="Raphaël Jakielaszek" userId="S::raphael.jakielaszek@ubikasec.com::70c00e4e-ba4e-4a81-9990-8ae9cfad0968" providerId="AD" clId="Web-{F85B6FA8-58F2-E43D-DD31-7C10D8BB55A6}" dt="2022-08-29T15:09:17.721" v="700" actId="14100"/>
          <ac:spMkLst>
            <pc:docMk/>
            <pc:sldMk cId="2398538123" sldId="403"/>
            <ac:spMk id="4" creationId="{F08F23E3-4FC3-45CE-8675-03B82E513BF3}"/>
          </ac:spMkLst>
        </pc:spChg>
      </pc:sldChg>
      <pc:sldChg chg="modSp">
        <pc:chgData name="Raphaël Jakielaszek" userId="S::raphael.jakielaszek@ubikasec.com::70c00e4e-ba4e-4a81-9990-8ae9cfad0968" providerId="AD" clId="Web-{F85B6FA8-58F2-E43D-DD31-7C10D8BB55A6}" dt="2022-08-29T08:42:31.335" v="133" actId="20577"/>
        <pc:sldMkLst>
          <pc:docMk/>
          <pc:sldMk cId="2626975771" sldId="406"/>
        </pc:sldMkLst>
        <pc:spChg chg="mod">
          <ac:chgData name="Raphaël Jakielaszek" userId="S::raphael.jakielaszek@ubikasec.com::70c00e4e-ba4e-4a81-9990-8ae9cfad0968" providerId="AD" clId="Web-{F85B6FA8-58F2-E43D-DD31-7C10D8BB55A6}" dt="2022-08-29T08:42:31.335" v="133" actId="20577"/>
          <ac:spMkLst>
            <pc:docMk/>
            <pc:sldMk cId="2626975771" sldId="406"/>
            <ac:spMk id="4" creationId="{F08F23E3-4FC3-45CE-8675-03B82E513BF3}"/>
          </ac:spMkLst>
        </pc:spChg>
      </pc:sldChg>
      <pc:sldChg chg="modSp">
        <pc:chgData name="Raphaël Jakielaszek" userId="S::raphael.jakielaszek@ubikasec.com::70c00e4e-ba4e-4a81-9990-8ae9cfad0968" providerId="AD" clId="Web-{F85B6FA8-58F2-E43D-DD31-7C10D8BB55A6}" dt="2022-08-29T15:09:27.096" v="704" actId="20577"/>
        <pc:sldMkLst>
          <pc:docMk/>
          <pc:sldMk cId="2769588982" sldId="411"/>
        </pc:sldMkLst>
        <pc:spChg chg="mod">
          <ac:chgData name="Raphaël Jakielaszek" userId="S::raphael.jakielaszek@ubikasec.com::70c00e4e-ba4e-4a81-9990-8ae9cfad0968" providerId="AD" clId="Web-{F85B6FA8-58F2-E43D-DD31-7C10D8BB55A6}" dt="2022-08-29T15:09:27.096" v="704" actId="20577"/>
          <ac:spMkLst>
            <pc:docMk/>
            <pc:sldMk cId="2769588982" sldId="411"/>
            <ac:spMk id="4" creationId="{F08F23E3-4FC3-45CE-8675-03B82E513BF3}"/>
          </ac:spMkLst>
        </pc:spChg>
      </pc:sldChg>
      <pc:sldChg chg="modSp">
        <pc:chgData name="Raphaël Jakielaszek" userId="S::raphael.jakielaszek@ubikasec.com::70c00e4e-ba4e-4a81-9990-8ae9cfad0968" providerId="AD" clId="Web-{F85B6FA8-58F2-E43D-DD31-7C10D8BB55A6}" dt="2022-08-29T12:13:42.582" v="296" actId="20577"/>
        <pc:sldMkLst>
          <pc:docMk/>
          <pc:sldMk cId="2882628700" sldId="412"/>
        </pc:sldMkLst>
        <pc:spChg chg="mod">
          <ac:chgData name="Raphaël Jakielaszek" userId="S::raphael.jakielaszek@ubikasec.com::70c00e4e-ba4e-4a81-9990-8ae9cfad0968" providerId="AD" clId="Web-{F85B6FA8-58F2-E43D-DD31-7C10D8BB55A6}" dt="2022-08-29T12:13:42.582" v="296" actId="20577"/>
          <ac:spMkLst>
            <pc:docMk/>
            <pc:sldMk cId="2882628700" sldId="412"/>
            <ac:spMk id="4" creationId="{F08F23E3-4FC3-45CE-8675-03B82E513BF3}"/>
          </ac:spMkLst>
        </pc:spChg>
      </pc:sldChg>
      <pc:sldChg chg="modSp mod modShow">
        <pc:chgData name="Raphaël Jakielaszek" userId="S::raphael.jakielaszek@ubikasec.com::70c00e4e-ba4e-4a81-9990-8ae9cfad0968" providerId="AD" clId="Web-{F85B6FA8-58F2-E43D-DD31-7C10D8BB55A6}" dt="2022-08-29T12:28:09.690" v="566" actId="20577"/>
        <pc:sldMkLst>
          <pc:docMk/>
          <pc:sldMk cId="3861732593" sldId="413"/>
        </pc:sldMkLst>
        <pc:spChg chg="mod">
          <ac:chgData name="Raphaël Jakielaszek" userId="S::raphael.jakielaszek@ubikasec.com::70c00e4e-ba4e-4a81-9990-8ae9cfad0968" providerId="AD" clId="Web-{F85B6FA8-58F2-E43D-DD31-7C10D8BB55A6}" dt="2022-08-29T12:28:09.690" v="566" actId="20577"/>
          <ac:spMkLst>
            <pc:docMk/>
            <pc:sldMk cId="3861732593" sldId="413"/>
            <ac:spMk id="4" creationId="{F08F23E3-4FC3-45CE-8675-03B82E513BF3}"/>
          </ac:spMkLst>
        </pc:spChg>
      </pc:sldChg>
      <pc:sldChg chg="addSp delSp modSp add replId">
        <pc:chgData name="Raphaël Jakielaszek" userId="S::raphael.jakielaszek@ubikasec.com::70c00e4e-ba4e-4a81-9990-8ae9cfad0968" providerId="AD" clId="Web-{F85B6FA8-58F2-E43D-DD31-7C10D8BB55A6}" dt="2022-08-29T12:34:54.922" v="695" actId="20577"/>
        <pc:sldMkLst>
          <pc:docMk/>
          <pc:sldMk cId="1804153508" sldId="415"/>
        </pc:sldMkLst>
        <pc:spChg chg="mod">
          <ac:chgData name="Raphaël Jakielaszek" userId="S::raphael.jakielaszek@ubikasec.com::70c00e4e-ba4e-4a81-9990-8ae9cfad0968" providerId="AD" clId="Web-{F85B6FA8-58F2-E43D-DD31-7C10D8BB55A6}" dt="2022-08-29T12:28:27.315" v="568" actId="20577"/>
          <ac:spMkLst>
            <pc:docMk/>
            <pc:sldMk cId="1804153508" sldId="415"/>
            <ac:spMk id="2" creationId="{98D616B5-CA2F-4B4A-A061-0148CD4049A5}"/>
          </ac:spMkLst>
        </pc:spChg>
        <pc:spChg chg="mod">
          <ac:chgData name="Raphaël Jakielaszek" userId="S::raphael.jakielaszek@ubikasec.com::70c00e4e-ba4e-4a81-9990-8ae9cfad0968" providerId="AD" clId="Web-{F85B6FA8-58F2-E43D-DD31-7C10D8BB55A6}" dt="2022-08-29T12:34:54.922" v="695" actId="20577"/>
          <ac:spMkLst>
            <pc:docMk/>
            <pc:sldMk cId="1804153508" sldId="415"/>
            <ac:spMk id="4" creationId="{F08F23E3-4FC3-45CE-8675-03B82E513BF3}"/>
          </ac:spMkLst>
        </pc:spChg>
        <pc:spChg chg="del mod">
          <ac:chgData name="Raphaël Jakielaszek" userId="S::raphael.jakielaszek@ubikasec.com::70c00e4e-ba4e-4a81-9990-8ae9cfad0968" providerId="AD" clId="Web-{F85B6FA8-58F2-E43D-DD31-7C10D8BB55A6}" dt="2022-08-29T12:32:41.090" v="578"/>
          <ac:spMkLst>
            <pc:docMk/>
            <pc:sldMk cId="1804153508" sldId="415"/>
            <ac:spMk id="6" creationId="{735FA196-FB02-B2E0-A8AD-EA6F6D2E54A0}"/>
          </ac:spMkLst>
        </pc:spChg>
        <pc:picChg chg="add mod">
          <ac:chgData name="Raphaël Jakielaszek" userId="S::raphael.jakielaszek@ubikasec.com::70c00e4e-ba4e-4a81-9990-8ae9cfad0968" providerId="AD" clId="Web-{F85B6FA8-58F2-E43D-DD31-7C10D8BB55A6}" dt="2022-08-29T12:31:46.603" v="575" actId="14100"/>
          <ac:picMkLst>
            <pc:docMk/>
            <pc:sldMk cId="1804153508" sldId="415"/>
            <ac:picMk id="5" creationId="{0288C8A3-D7B8-1DF8-14DC-E1F45053DA11}"/>
          </ac:picMkLst>
        </pc:picChg>
        <pc:picChg chg="del">
          <ac:chgData name="Raphaël Jakielaszek" userId="S::raphael.jakielaszek@ubikasec.com::70c00e4e-ba4e-4a81-9990-8ae9cfad0968" providerId="AD" clId="Web-{F85B6FA8-58F2-E43D-DD31-7C10D8BB55A6}" dt="2022-08-29T12:28:29.143" v="569"/>
          <ac:picMkLst>
            <pc:docMk/>
            <pc:sldMk cId="1804153508" sldId="415"/>
            <ac:picMk id="8" creationId="{C7E8614E-778F-D5D7-D446-997E3AC7FF6F}"/>
          </ac:picMkLst>
        </pc:picChg>
      </pc:sldChg>
    </pc:docChg>
  </pc:docChgLst>
  <pc:docChgLst>
    <pc:chgData name="Raphaël Jakielaszek" userId="70c00e4e-ba4e-4a81-9990-8ae9cfad0968" providerId="ADAL" clId="{31D27983-1209-412A-99A7-E79527B5FFCF}"/>
    <pc:docChg chg="modSld">
      <pc:chgData name="Raphaël Jakielaszek" userId="70c00e4e-ba4e-4a81-9990-8ae9cfad0968" providerId="ADAL" clId="{31D27983-1209-412A-99A7-E79527B5FFCF}" dt="2022-09-20T12:15:38.823" v="0" actId="729"/>
      <pc:docMkLst>
        <pc:docMk/>
      </pc:docMkLst>
      <pc:sldChg chg="mod modShow">
        <pc:chgData name="Raphaël Jakielaszek" userId="70c00e4e-ba4e-4a81-9990-8ae9cfad0968" providerId="ADAL" clId="{31D27983-1209-412A-99A7-E79527B5FFCF}" dt="2022-09-20T12:15:38.823" v="0" actId="729"/>
        <pc:sldMkLst>
          <pc:docMk/>
          <pc:sldMk cId="3861732593" sldId="413"/>
        </pc:sldMkLst>
      </pc:sldChg>
    </pc:docChg>
  </pc:docChgLst>
  <pc:docChgLst>
    <pc:chgData name="Raphaël Jakielaszek" userId="S::raphael.jakielaszek@ubikasec.com::70c00e4e-ba4e-4a81-9990-8ae9cfad0968" providerId="AD" clId="Web-{BC92D84D-FC69-D31B-9BC5-2E9796DE6F78}"/>
    <pc:docChg chg="modSld">
      <pc:chgData name="Raphaël Jakielaszek" userId="S::raphael.jakielaszek@ubikasec.com::70c00e4e-ba4e-4a81-9990-8ae9cfad0968" providerId="AD" clId="Web-{BC92D84D-FC69-D31B-9BC5-2E9796DE6F78}" dt="2023-12-01T10:30:06.907" v="218" actId="20577"/>
      <pc:docMkLst>
        <pc:docMk/>
      </pc:docMkLst>
      <pc:sldChg chg="addSp modSp">
        <pc:chgData name="Raphaël Jakielaszek" userId="S::raphael.jakielaszek@ubikasec.com::70c00e4e-ba4e-4a81-9990-8ae9cfad0968" providerId="AD" clId="Web-{BC92D84D-FC69-D31B-9BC5-2E9796DE6F78}" dt="2023-12-01T10:09:57.302" v="152" actId="1076"/>
        <pc:sldMkLst>
          <pc:docMk/>
          <pc:sldMk cId="1625569691" sldId="311"/>
        </pc:sldMkLst>
        <pc:picChg chg="add mod">
          <ac:chgData name="Raphaël Jakielaszek" userId="S::raphael.jakielaszek@ubikasec.com::70c00e4e-ba4e-4a81-9990-8ae9cfad0968" providerId="AD" clId="Web-{BC92D84D-FC69-D31B-9BC5-2E9796DE6F78}" dt="2023-12-01T10:09:57.302" v="152" actId="1076"/>
          <ac:picMkLst>
            <pc:docMk/>
            <pc:sldMk cId="1625569691" sldId="311"/>
            <ac:picMk id="2" creationId="{C4F02953-D776-932C-5FC7-2AB6CA07220B}"/>
          </ac:picMkLst>
        </pc:picChg>
      </pc:sldChg>
      <pc:sldChg chg="modSp">
        <pc:chgData name="Raphaël Jakielaszek" userId="S::raphael.jakielaszek@ubikasec.com::70c00e4e-ba4e-4a81-9990-8ae9cfad0968" providerId="AD" clId="Web-{BC92D84D-FC69-D31B-9BC5-2E9796DE6F78}" dt="2023-12-01T10:30:06.907" v="218" actId="20577"/>
        <pc:sldMkLst>
          <pc:docMk/>
          <pc:sldMk cId="1336624311" sldId="360"/>
        </pc:sldMkLst>
        <pc:spChg chg="mod">
          <ac:chgData name="Raphaël Jakielaszek" userId="S::raphael.jakielaszek@ubikasec.com::70c00e4e-ba4e-4a81-9990-8ae9cfad0968" providerId="AD" clId="Web-{BC92D84D-FC69-D31B-9BC5-2E9796DE6F78}" dt="2023-12-01T10:30:06.907" v="218" actId="20577"/>
          <ac:spMkLst>
            <pc:docMk/>
            <pc:sldMk cId="1336624311" sldId="360"/>
            <ac:spMk id="7" creationId="{D154A9ED-2AC1-C42A-F7BF-B86B27E8DF6A}"/>
          </ac:spMkLst>
        </pc:spChg>
      </pc:sldChg>
      <pc:sldChg chg="addSp modSp">
        <pc:chgData name="Raphaël Jakielaszek" userId="S::raphael.jakielaszek@ubikasec.com::70c00e4e-ba4e-4a81-9990-8ae9cfad0968" providerId="AD" clId="Web-{BC92D84D-FC69-D31B-9BC5-2E9796DE6F78}" dt="2023-12-01T10:08:19.111" v="148" actId="20577"/>
        <pc:sldMkLst>
          <pc:docMk/>
          <pc:sldMk cId="1681044569" sldId="398"/>
        </pc:sldMkLst>
        <pc:spChg chg="mod">
          <ac:chgData name="Raphaël Jakielaszek" userId="S::raphael.jakielaszek@ubikasec.com::70c00e4e-ba4e-4a81-9990-8ae9cfad0968" providerId="AD" clId="Web-{BC92D84D-FC69-D31B-9BC5-2E9796DE6F78}" dt="2023-12-01T10:08:19.111" v="148" actId="20577"/>
          <ac:spMkLst>
            <pc:docMk/>
            <pc:sldMk cId="1681044569" sldId="398"/>
            <ac:spMk id="7" creationId="{D154A9ED-2AC1-C42A-F7BF-B86B27E8DF6A}"/>
          </ac:spMkLst>
        </pc:spChg>
        <pc:picChg chg="add mod">
          <ac:chgData name="Raphaël Jakielaszek" userId="S::raphael.jakielaszek@ubikasec.com::70c00e4e-ba4e-4a81-9990-8ae9cfad0968" providerId="AD" clId="Web-{BC92D84D-FC69-D31B-9BC5-2E9796DE6F78}" dt="2023-12-01T10:08:01.282" v="126" actId="14100"/>
          <ac:picMkLst>
            <pc:docMk/>
            <pc:sldMk cId="1681044569" sldId="398"/>
            <ac:picMk id="2" creationId="{857E6748-2D92-4B73-5D8F-FF7EEF3FA6FA}"/>
          </ac:picMkLst>
        </pc:picChg>
      </pc:sldChg>
      <pc:sldChg chg="modSp">
        <pc:chgData name="Raphaël Jakielaszek" userId="S::raphael.jakielaszek@ubikasec.com::70c00e4e-ba4e-4a81-9990-8ae9cfad0968" providerId="AD" clId="Web-{BC92D84D-FC69-D31B-9BC5-2E9796DE6F78}" dt="2023-12-01T09:44:16.312" v="121" actId="1076"/>
        <pc:sldMkLst>
          <pc:docMk/>
          <pc:sldMk cId="2398538123" sldId="403"/>
        </pc:sldMkLst>
        <pc:spChg chg="mod">
          <ac:chgData name="Raphaël Jakielaszek" userId="S::raphael.jakielaszek@ubikasec.com::70c00e4e-ba4e-4a81-9990-8ae9cfad0968" providerId="AD" clId="Web-{BC92D84D-FC69-D31B-9BC5-2E9796DE6F78}" dt="2023-12-01T08:25:34.184" v="40" actId="20577"/>
          <ac:spMkLst>
            <pc:docMk/>
            <pc:sldMk cId="2398538123" sldId="403"/>
            <ac:spMk id="4" creationId="{F08F23E3-4FC3-45CE-8675-03B82E513BF3}"/>
          </ac:spMkLst>
        </pc:spChg>
        <pc:picChg chg="mod">
          <ac:chgData name="Raphaël Jakielaszek" userId="S::raphael.jakielaszek@ubikasec.com::70c00e4e-ba4e-4a81-9990-8ae9cfad0968" providerId="AD" clId="Web-{BC92D84D-FC69-D31B-9BC5-2E9796DE6F78}" dt="2023-12-01T09:44:16.312" v="121" actId="1076"/>
          <ac:picMkLst>
            <pc:docMk/>
            <pc:sldMk cId="2398538123" sldId="403"/>
            <ac:picMk id="6" creationId="{9FB4AF4F-B7DB-A4C3-DFE8-B59F64815843}"/>
          </ac:picMkLst>
        </pc:picChg>
      </pc:sldChg>
      <pc:sldChg chg="modSp">
        <pc:chgData name="Raphaël Jakielaszek" userId="S::raphael.jakielaszek@ubikasec.com::70c00e4e-ba4e-4a81-9990-8ae9cfad0968" providerId="AD" clId="Web-{BC92D84D-FC69-D31B-9BC5-2E9796DE6F78}" dt="2023-12-01T10:01:45.050" v="123" actId="20577"/>
        <pc:sldMkLst>
          <pc:docMk/>
          <pc:sldMk cId="125339263" sldId="410"/>
        </pc:sldMkLst>
        <pc:spChg chg="mod">
          <ac:chgData name="Raphaël Jakielaszek" userId="S::raphael.jakielaszek@ubikasec.com::70c00e4e-ba4e-4a81-9990-8ae9cfad0968" providerId="AD" clId="Web-{BC92D84D-FC69-D31B-9BC5-2E9796DE6F78}" dt="2023-12-01T10:01:45.050" v="123" actId="20577"/>
          <ac:spMkLst>
            <pc:docMk/>
            <pc:sldMk cId="125339263" sldId="410"/>
            <ac:spMk id="4" creationId="{F08F23E3-4FC3-45CE-8675-03B82E513BF3}"/>
          </ac:spMkLst>
        </pc:spChg>
        <pc:spChg chg="mod">
          <ac:chgData name="Raphaël Jakielaszek" userId="S::raphael.jakielaszek@ubikasec.com::70c00e4e-ba4e-4a81-9990-8ae9cfad0968" providerId="AD" clId="Web-{BC92D84D-FC69-D31B-9BC5-2E9796DE6F78}" dt="2023-12-01T09:26:46.840" v="50" actId="20577"/>
          <ac:spMkLst>
            <pc:docMk/>
            <pc:sldMk cId="125339263" sldId="410"/>
            <ac:spMk id="6" creationId="{735FA196-FB02-B2E0-A8AD-EA6F6D2E54A0}"/>
          </ac:spMkLst>
        </pc:spChg>
      </pc:sldChg>
    </pc:docChg>
  </pc:docChgLst>
  <pc:docChgLst>
    <pc:chgData name="Raphaël Jakielaszek" userId="S::raphael.jakielaszek@ubikasec.com::70c00e4e-ba4e-4a81-9990-8ae9cfad0968" providerId="AD" clId="Web-{416405CA-F189-9BD6-DC2A-654B3F1823D5}"/>
    <pc:docChg chg="modSld">
      <pc:chgData name="Raphaël Jakielaszek" userId="S::raphael.jakielaszek@ubikasec.com::70c00e4e-ba4e-4a81-9990-8ae9cfad0968" providerId="AD" clId="Web-{416405CA-F189-9BD6-DC2A-654B3F1823D5}" dt="2022-10-25T08:03:14.861" v="106" actId="20577"/>
      <pc:docMkLst>
        <pc:docMk/>
      </pc:docMkLst>
      <pc:sldChg chg="modSp">
        <pc:chgData name="Raphaël Jakielaszek" userId="S::raphael.jakielaszek@ubikasec.com::70c00e4e-ba4e-4a81-9990-8ae9cfad0968" providerId="AD" clId="Web-{416405CA-F189-9BD6-DC2A-654B3F1823D5}" dt="2022-10-25T07:55:46.582" v="3" actId="20577"/>
        <pc:sldMkLst>
          <pc:docMk/>
          <pc:sldMk cId="2400102139" sldId="354"/>
        </pc:sldMkLst>
        <pc:spChg chg="mod">
          <ac:chgData name="Raphaël Jakielaszek" userId="S::raphael.jakielaszek@ubikasec.com::70c00e4e-ba4e-4a81-9990-8ae9cfad0968" providerId="AD" clId="Web-{416405CA-F189-9BD6-DC2A-654B3F1823D5}" dt="2022-10-25T07:55:46.582" v="3" actId="20577"/>
          <ac:spMkLst>
            <pc:docMk/>
            <pc:sldMk cId="2400102139" sldId="354"/>
            <ac:spMk id="2" creationId="{98D616B5-CA2F-4B4A-A061-0148CD4049A5}"/>
          </ac:spMkLst>
        </pc:spChg>
      </pc:sldChg>
      <pc:sldChg chg="modSp">
        <pc:chgData name="Raphaël Jakielaszek" userId="S::raphael.jakielaszek@ubikasec.com::70c00e4e-ba4e-4a81-9990-8ae9cfad0968" providerId="AD" clId="Web-{416405CA-F189-9BD6-DC2A-654B3F1823D5}" dt="2022-10-25T07:56:53.662" v="15" actId="14100"/>
        <pc:sldMkLst>
          <pc:docMk/>
          <pc:sldMk cId="2723998591" sldId="356"/>
        </pc:sldMkLst>
        <pc:spChg chg="mod">
          <ac:chgData name="Raphaël Jakielaszek" userId="S::raphael.jakielaszek@ubikasec.com::70c00e4e-ba4e-4a81-9990-8ae9cfad0968" providerId="AD" clId="Web-{416405CA-F189-9BD6-DC2A-654B3F1823D5}" dt="2022-10-25T07:56:47.662" v="14" actId="20577"/>
          <ac:spMkLst>
            <pc:docMk/>
            <pc:sldMk cId="2723998591" sldId="356"/>
            <ac:spMk id="7" creationId="{D154A9ED-2AC1-C42A-F7BF-B86B27E8DF6A}"/>
          </ac:spMkLst>
        </pc:spChg>
        <pc:picChg chg="mod">
          <ac:chgData name="Raphaël Jakielaszek" userId="S::raphael.jakielaszek@ubikasec.com::70c00e4e-ba4e-4a81-9990-8ae9cfad0968" providerId="AD" clId="Web-{416405CA-F189-9BD6-DC2A-654B3F1823D5}" dt="2022-10-25T07:56:53.662" v="15" actId="14100"/>
          <ac:picMkLst>
            <pc:docMk/>
            <pc:sldMk cId="2723998591" sldId="356"/>
            <ac:picMk id="3" creationId="{472B7F27-0E7C-32CC-BCDA-383207DDB8A6}"/>
          </ac:picMkLst>
        </pc:picChg>
      </pc:sldChg>
      <pc:sldChg chg="modSp">
        <pc:chgData name="Raphaël Jakielaszek" userId="S::raphael.jakielaszek@ubikasec.com::70c00e4e-ba4e-4a81-9990-8ae9cfad0968" providerId="AD" clId="Web-{416405CA-F189-9BD6-DC2A-654B3F1823D5}" dt="2022-10-25T07:55:38.144" v="1" actId="20577"/>
        <pc:sldMkLst>
          <pc:docMk/>
          <pc:sldMk cId="2332921719" sldId="364"/>
        </pc:sldMkLst>
        <pc:spChg chg="mod">
          <ac:chgData name="Raphaël Jakielaszek" userId="S::raphael.jakielaszek@ubikasec.com::70c00e4e-ba4e-4a81-9990-8ae9cfad0968" providerId="AD" clId="Web-{416405CA-F189-9BD6-DC2A-654B3F1823D5}" dt="2022-10-25T07:55:38.144" v="1" actId="20577"/>
          <ac:spMkLst>
            <pc:docMk/>
            <pc:sldMk cId="2332921719" sldId="364"/>
            <ac:spMk id="2" creationId="{98D616B5-CA2F-4B4A-A061-0148CD4049A5}"/>
          </ac:spMkLst>
        </pc:spChg>
      </pc:sldChg>
      <pc:sldChg chg="modSp">
        <pc:chgData name="Raphaël Jakielaszek" userId="S::raphael.jakielaszek@ubikasec.com::70c00e4e-ba4e-4a81-9990-8ae9cfad0968" providerId="AD" clId="Web-{416405CA-F189-9BD6-DC2A-654B3F1823D5}" dt="2022-10-25T07:58:52.697" v="72" actId="1076"/>
        <pc:sldMkLst>
          <pc:docMk/>
          <pc:sldMk cId="101754925" sldId="368"/>
        </pc:sldMkLst>
        <pc:spChg chg="mod">
          <ac:chgData name="Raphaël Jakielaszek" userId="S::raphael.jakielaszek@ubikasec.com::70c00e4e-ba4e-4a81-9990-8ae9cfad0968" providerId="AD" clId="Web-{416405CA-F189-9BD6-DC2A-654B3F1823D5}" dt="2022-10-25T07:58:34.228" v="70" actId="20577"/>
          <ac:spMkLst>
            <pc:docMk/>
            <pc:sldMk cId="101754925" sldId="368"/>
            <ac:spMk id="7" creationId="{D154A9ED-2AC1-C42A-F7BF-B86B27E8DF6A}"/>
          </ac:spMkLst>
        </pc:spChg>
        <pc:spChg chg="mod">
          <ac:chgData name="Raphaël Jakielaszek" userId="S::raphael.jakielaszek@ubikasec.com::70c00e4e-ba4e-4a81-9990-8ae9cfad0968" providerId="AD" clId="Web-{416405CA-F189-9BD6-DC2A-654B3F1823D5}" dt="2022-10-25T07:58:52.697" v="72" actId="1076"/>
          <ac:spMkLst>
            <pc:docMk/>
            <pc:sldMk cId="101754925" sldId="368"/>
            <ac:spMk id="8" creationId="{2C4AAEB1-5D8A-98C2-FE1F-79E2F843298D}"/>
          </ac:spMkLst>
        </pc:spChg>
        <pc:picChg chg="mod">
          <ac:chgData name="Raphaël Jakielaszek" userId="S::raphael.jakielaszek@ubikasec.com::70c00e4e-ba4e-4a81-9990-8ae9cfad0968" providerId="AD" clId="Web-{416405CA-F189-9BD6-DC2A-654B3F1823D5}" dt="2022-10-25T07:58:40.462" v="71" actId="14100"/>
          <ac:picMkLst>
            <pc:docMk/>
            <pc:sldMk cId="101754925" sldId="368"/>
            <ac:picMk id="3" creationId="{1953CF5D-761E-189A-FA0B-3B7CACA4C6BA}"/>
          </ac:picMkLst>
        </pc:picChg>
      </pc:sldChg>
      <pc:sldChg chg="modSp">
        <pc:chgData name="Raphaël Jakielaszek" userId="S::raphael.jakielaszek@ubikasec.com::70c00e4e-ba4e-4a81-9990-8ae9cfad0968" providerId="AD" clId="Web-{416405CA-F189-9BD6-DC2A-654B3F1823D5}" dt="2022-10-25T07:59:12.041" v="74" actId="20577"/>
        <pc:sldMkLst>
          <pc:docMk/>
          <pc:sldMk cId="703015944" sldId="372"/>
        </pc:sldMkLst>
        <pc:spChg chg="mod">
          <ac:chgData name="Raphaël Jakielaszek" userId="S::raphael.jakielaszek@ubikasec.com::70c00e4e-ba4e-4a81-9990-8ae9cfad0968" providerId="AD" clId="Web-{416405CA-F189-9BD6-DC2A-654B3F1823D5}" dt="2022-10-25T07:59:12.041" v="74" actId="20577"/>
          <ac:spMkLst>
            <pc:docMk/>
            <pc:sldMk cId="703015944" sldId="372"/>
            <ac:spMk id="2" creationId="{98D616B5-CA2F-4B4A-A061-0148CD4049A5}"/>
          </ac:spMkLst>
        </pc:spChg>
      </pc:sldChg>
      <pc:sldChg chg="modSp">
        <pc:chgData name="Raphaël Jakielaszek" userId="S::raphael.jakielaszek@ubikasec.com::70c00e4e-ba4e-4a81-9990-8ae9cfad0968" providerId="AD" clId="Web-{416405CA-F189-9BD6-DC2A-654B3F1823D5}" dt="2022-10-25T07:59:19.213" v="77" actId="20577"/>
        <pc:sldMkLst>
          <pc:docMk/>
          <pc:sldMk cId="1639844225" sldId="373"/>
        </pc:sldMkLst>
        <pc:spChg chg="mod">
          <ac:chgData name="Raphaël Jakielaszek" userId="S::raphael.jakielaszek@ubikasec.com::70c00e4e-ba4e-4a81-9990-8ae9cfad0968" providerId="AD" clId="Web-{416405CA-F189-9BD6-DC2A-654B3F1823D5}" dt="2022-10-25T07:59:19.213" v="77" actId="20577"/>
          <ac:spMkLst>
            <pc:docMk/>
            <pc:sldMk cId="1639844225" sldId="373"/>
            <ac:spMk id="2" creationId="{CD68556A-F43F-A498-9BD7-810D3DD35F41}"/>
          </ac:spMkLst>
        </pc:spChg>
      </pc:sldChg>
      <pc:sldChg chg="modSp">
        <pc:chgData name="Raphaël Jakielaszek" userId="S::raphael.jakielaszek@ubikasec.com::70c00e4e-ba4e-4a81-9990-8ae9cfad0968" providerId="AD" clId="Web-{416405CA-F189-9BD6-DC2A-654B3F1823D5}" dt="2022-10-25T07:59:35.698" v="81" actId="20577"/>
        <pc:sldMkLst>
          <pc:docMk/>
          <pc:sldMk cId="2898531770" sldId="374"/>
        </pc:sldMkLst>
        <pc:spChg chg="mod">
          <ac:chgData name="Raphaël Jakielaszek" userId="S::raphael.jakielaszek@ubikasec.com::70c00e4e-ba4e-4a81-9990-8ae9cfad0968" providerId="AD" clId="Web-{416405CA-F189-9BD6-DC2A-654B3F1823D5}" dt="2022-10-25T07:59:35.698" v="81" actId="20577"/>
          <ac:spMkLst>
            <pc:docMk/>
            <pc:sldMk cId="2898531770" sldId="374"/>
            <ac:spMk id="2" creationId="{CD68556A-F43F-A498-9BD7-810D3DD35F41}"/>
          </ac:spMkLst>
        </pc:spChg>
      </pc:sldChg>
      <pc:sldChg chg="modSp">
        <pc:chgData name="Raphaël Jakielaszek" userId="S::raphael.jakielaszek@ubikasec.com::70c00e4e-ba4e-4a81-9990-8ae9cfad0968" providerId="AD" clId="Web-{416405CA-F189-9BD6-DC2A-654B3F1823D5}" dt="2022-10-25T07:59:51.730" v="88" actId="20577"/>
        <pc:sldMkLst>
          <pc:docMk/>
          <pc:sldMk cId="4065151246" sldId="375"/>
        </pc:sldMkLst>
        <pc:spChg chg="mod">
          <ac:chgData name="Raphaël Jakielaszek" userId="S::raphael.jakielaszek@ubikasec.com::70c00e4e-ba4e-4a81-9990-8ae9cfad0968" providerId="AD" clId="Web-{416405CA-F189-9BD6-DC2A-654B3F1823D5}" dt="2022-10-25T07:59:51.730" v="88" actId="20577"/>
          <ac:spMkLst>
            <pc:docMk/>
            <pc:sldMk cId="4065151246" sldId="375"/>
            <ac:spMk id="2" creationId="{CD68556A-F43F-A498-9BD7-810D3DD35F41}"/>
          </ac:spMkLst>
        </pc:spChg>
      </pc:sldChg>
      <pc:sldChg chg="modSp">
        <pc:chgData name="Raphaël Jakielaszek" userId="S::raphael.jakielaszek@ubikasec.com::70c00e4e-ba4e-4a81-9990-8ae9cfad0968" providerId="AD" clId="Web-{416405CA-F189-9BD6-DC2A-654B3F1823D5}" dt="2022-10-25T07:59:43.855" v="85" actId="20577"/>
        <pc:sldMkLst>
          <pc:docMk/>
          <pc:sldMk cId="1923349759" sldId="376"/>
        </pc:sldMkLst>
        <pc:spChg chg="mod">
          <ac:chgData name="Raphaël Jakielaszek" userId="S::raphael.jakielaszek@ubikasec.com::70c00e4e-ba4e-4a81-9990-8ae9cfad0968" providerId="AD" clId="Web-{416405CA-F189-9BD6-DC2A-654B3F1823D5}" dt="2022-10-25T07:59:43.855" v="85" actId="20577"/>
          <ac:spMkLst>
            <pc:docMk/>
            <pc:sldMk cId="1923349759" sldId="376"/>
            <ac:spMk id="2" creationId="{CD68556A-F43F-A498-9BD7-810D3DD35F41}"/>
          </ac:spMkLst>
        </pc:spChg>
      </pc:sldChg>
      <pc:sldChg chg="modSp">
        <pc:chgData name="Raphaël Jakielaszek" userId="S::raphael.jakielaszek@ubikasec.com::70c00e4e-ba4e-4a81-9990-8ae9cfad0968" providerId="AD" clId="Web-{416405CA-F189-9BD6-DC2A-654B3F1823D5}" dt="2022-10-25T08:01:05.654" v="90" actId="20577"/>
        <pc:sldMkLst>
          <pc:docMk/>
          <pc:sldMk cId="2319654153" sldId="379"/>
        </pc:sldMkLst>
        <pc:spChg chg="mod">
          <ac:chgData name="Raphaël Jakielaszek" userId="S::raphael.jakielaszek@ubikasec.com::70c00e4e-ba4e-4a81-9990-8ae9cfad0968" providerId="AD" clId="Web-{416405CA-F189-9BD6-DC2A-654B3F1823D5}" dt="2022-10-25T08:01:05.654" v="90" actId="20577"/>
          <ac:spMkLst>
            <pc:docMk/>
            <pc:sldMk cId="2319654153" sldId="379"/>
            <ac:spMk id="2" creationId="{CD68556A-F43F-A498-9BD7-810D3DD35F41}"/>
          </ac:spMkLst>
        </pc:spChg>
      </pc:sldChg>
      <pc:sldChg chg="modSp">
        <pc:chgData name="Raphaël Jakielaszek" userId="S::raphael.jakielaszek@ubikasec.com::70c00e4e-ba4e-4a81-9990-8ae9cfad0968" providerId="AD" clId="Web-{416405CA-F189-9BD6-DC2A-654B3F1823D5}" dt="2022-10-25T07:55:26.831" v="0" actId="1076"/>
        <pc:sldMkLst>
          <pc:docMk/>
          <pc:sldMk cId="1681044569" sldId="398"/>
        </pc:sldMkLst>
        <pc:picChg chg="mod">
          <ac:chgData name="Raphaël Jakielaszek" userId="S::raphael.jakielaszek@ubikasec.com::70c00e4e-ba4e-4a81-9990-8ae9cfad0968" providerId="AD" clId="Web-{416405CA-F189-9BD6-DC2A-654B3F1823D5}" dt="2022-10-25T07:55:26.831" v="0" actId="1076"/>
          <ac:picMkLst>
            <pc:docMk/>
            <pc:sldMk cId="1681044569" sldId="398"/>
            <ac:picMk id="4" creationId="{67626EC6-7184-FFC7-972D-46E154F7B0FC}"/>
          </ac:picMkLst>
        </pc:picChg>
      </pc:sldChg>
      <pc:sldChg chg="modSp">
        <pc:chgData name="Raphaël Jakielaszek" userId="S::raphael.jakielaszek@ubikasec.com::70c00e4e-ba4e-4a81-9990-8ae9cfad0968" providerId="AD" clId="Web-{416405CA-F189-9BD6-DC2A-654B3F1823D5}" dt="2022-10-25T08:03:14.861" v="106" actId="20577"/>
        <pc:sldMkLst>
          <pc:docMk/>
          <pc:sldMk cId="3789423678" sldId="414"/>
        </pc:sldMkLst>
        <pc:spChg chg="mod">
          <ac:chgData name="Raphaël Jakielaszek" userId="S::raphael.jakielaszek@ubikasec.com::70c00e4e-ba4e-4a81-9990-8ae9cfad0968" providerId="AD" clId="Web-{416405CA-F189-9BD6-DC2A-654B3F1823D5}" dt="2022-10-25T08:03:14.861" v="106" actId="20577"/>
          <ac:spMkLst>
            <pc:docMk/>
            <pc:sldMk cId="3789423678" sldId="414"/>
            <ac:spMk id="4" creationId="{864BBBA3-4850-3CEE-8212-26EC194C74E0}"/>
          </ac:spMkLst>
        </pc:spChg>
      </pc:sldChg>
    </pc:docChg>
  </pc:docChgLst>
  <pc:docChgLst>
    <pc:chgData name="Iheb Hamdi" userId="06e91274-06c3-4844-b313-c3e0414187bb" providerId="ADAL" clId="{04D90227-AA59-4471-BE61-8575998FD414}"/>
    <pc:docChg chg="undo custSel modSld">
      <pc:chgData name="Iheb Hamdi" userId="06e91274-06c3-4844-b313-c3e0414187bb" providerId="ADAL" clId="{04D90227-AA59-4471-BE61-8575998FD414}" dt="2024-01-02T10:51:28.893" v="1" actId="21"/>
      <pc:docMkLst>
        <pc:docMk/>
      </pc:docMkLst>
      <pc:sldChg chg="modSp mod">
        <pc:chgData name="Iheb Hamdi" userId="06e91274-06c3-4844-b313-c3e0414187bb" providerId="ADAL" clId="{04D90227-AA59-4471-BE61-8575998FD414}" dt="2024-01-02T10:51:28.893" v="1" actId="21"/>
        <pc:sldMkLst>
          <pc:docMk/>
          <pc:sldMk cId="125339263" sldId="410"/>
        </pc:sldMkLst>
        <pc:spChg chg="mod">
          <ac:chgData name="Iheb Hamdi" userId="06e91274-06c3-4844-b313-c3e0414187bb" providerId="ADAL" clId="{04D90227-AA59-4471-BE61-8575998FD414}" dt="2024-01-02T10:51:28.893" v="1" actId="21"/>
          <ac:spMkLst>
            <pc:docMk/>
            <pc:sldMk cId="125339263" sldId="410"/>
            <ac:spMk id="6" creationId="{735FA196-FB02-B2E0-A8AD-EA6F6D2E54A0}"/>
          </ac:spMkLst>
        </pc:spChg>
      </pc:sldChg>
    </pc:docChg>
  </pc:docChgLst>
  <pc:docChgLst>
    <pc:chgData name="Raphaël Jakielaszek" userId="S::raphael.jakielaszek@ubikasec.com::70c00e4e-ba4e-4a81-9990-8ae9cfad0968" providerId="AD" clId="Web-{C9410DB8-A770-07E0-E601-7853091425D2}"/>
    <pc:docChg chg="addSld modSld">
      <pc:chgData name="Raphaël Jakielaszek" userId="S::raphael.jakielaszek@ubikasec.com::70c00e4e-ba4e-4a81-9990-8ae9cfad0968" providerId="AD" clId="Web-{C9410DB8-A770-07E0-E601-7853091425D2}" dt="2022-08-26T18:05:56.679" v="36" actId="14100"/>
      <pc:docMkLst>
        <pc:docMk/>
      </pc:docMkLst>
      <pc:sldChg chg="delSp modSp add replId">
        <pc:chgData name="Raphaël Jakielaszek" userId="S::raphael.jakielaszek@ubikasec.com::70c00e4e-ba4e-4a81-9990-8ae9cfad0968" providerId="AD" clId="Web-{C9410DB8-A770-07E0-E601-7853091425D2}" dt="2022-08-26T18:04:33.050" v="11" actId="20577"/>
        <pc:sldMkLst>
          <pc:docMk/>
          <pc:sldMk cId="2882628700" sldId="412"/>
        </pc:sldMkLst>
        <pc:spChg chg="mod">
          <ac:chgData name="Raphaël Jakielaszek" userId="S::raphael.jakielaszek@ubikasec.com::70c00e4e-ba4e-4a81-9990-8ae9cfad0968" providerId="AD" clId="Web-{C9410DB8-A770-07E0-E601-7853091425D2}" dt="2022-08-26T18:04:15.894" v="2" actId="20577"/>
          <ac:spMkLst>
            <pc:docMk/>
            <pc:sldMk cId="2882628700" sldId="412"/>
            <ac:spMk id="2" creationId="{98D616B5-CA2F-4B4A-A061-0148CD4049A5}"/>
          </ac:spMkLst>
        </pc:spChg>
        <pc:spChg chg="mod">
          <ac:chgData name="Raphaël Jakielaszek" userId="S::raphael.jakielaszek@ubikasec.com::70c00e4e-ba4e-4a81-9990-8ae9cfad0968" providerId="AD" clId="Web-{C9410DB8-A770-07E0-E601-7853091425D2}" dt="2022-08-26T18:04:33.050" v="11" actId="20577"/>
          <ac:spMkLst>
            <pc:docMk/>
            <pc:sldMk cId="2882628700" sldId="412"/>
            <ac:spMk id="4" creationId="{F08F23E3-4FC3-45CE-8675-03B82E513BF3}"/>
          </ac:spMkLst>
        </pc:spChg>
        <pc:picChg chg="del">
          <ac:chgData name="Raphaël Jakielaszek" userId="S::raphael.jakielaszek@ubikasec.com::70c00e4e-ba4e-4a81-9990-8ae9cfad0968" providerId="AD" clId="Web-{C9410DB8-A770-07E0-E601-7853091425D2}" dt="2022-08-26T18:04:27.066" v="5"/>
          <ac:picMkLst>
            <pc:docMk/>
            <pc:sldMk cId="2882628700" sldId="412"/>
            <ac:picMk id="7" creationId="{E1AE9743-E0F4-5FEA-4D2E-DE6AD9488D5E}"/>
          </ac:picMkLst>
        </pc:picChg>
      </pc:sldChg>
      <pc:sldChg chg="modSp add replId">
        <pc:chgData name="Raphaël Jakielaszek" userId="S::raphael.jakielaszek@ubikasec.com::70c00e4e-ba4e-4a81-9990-8ae9cfad0968" providerId="AD" clId="Web-{C9410DB8-A770-07E0-E601-7853091425D2}" dt="2022-08-26T18:04:45.676" v="16" actId="20577"/>
        <pc:sldMkLst>
          <pc:docMk/>
          <pc:sldMk cId="3861732593" sldId="413"/>
        </pc:sldMkLst>
        <pc:spChg chg="mod">
          <ac:chgData name="Raphaël Jakielaszek" userId="S::raphael.jakielaszek@ubikasec.com::70c00e4e-ba4e-4a81-9990-8ae9cfad0968" providerId="AD" clId="Web-{C9410DB8-A770-07E0-E601-7853091425D2}" dt="2022-08-26T18:04:45.676" v="16" actId="20577"/>
          <ac:spMkLst>
            <pc:docMk/>
            <pc:sldMk cId="3861732593" sldId="413"/>
            <ac:spMk id="2" creationId="{98D616B5-CA2F-4B4A-A061-0148CD4049A5}"/>
          </ac:spMkLst>
        </pc:spChg>
      </pc:sldChg>
      <pc:sldChg chg="delSp modSp add replId">
        <pc:chgData name="Raphaël Jakielaszek" userId="S::raphael.jakielaszek@ubikasec.com::70c00e4e-ba4e-4a81-9990-8ae9cfad0968" providerId="AD" clId="Web-{C9410DB8-A770-07E0-E601-7853091425D2}" dt="2022-08-26T18:05:56.679" v="36" actId="14100"/>
        <pc:sldMkLst>
          <pc:docMk/>
          <pc:sldMk cId="3789423678" sldId="414"/>
        </pc:sldMkLst>
        <pc:spChg chg="mod">
          <ac:chgData name="Raphaël Jakielaszek" userId="S::raphael.jakielaszek@ubikasec.com::70c00e4e-ba4e-4a81-9990-8ae9cfad0968" providerId="AD" clId="Web-{C9410DB8-A770-07E0-E601-7853091425D2}" dt="2022-08-26T18:05:39.866" v="25" actId="20577"/>
          <ac:spMkLst>
            <pc:docMk/>
            <pc:sldMk cId="3789423678" sldId="414"/>
            <ac:spMk id="2" creationId="{CD68556A-F43F-A498-9BD7-810D3DD35F41}"/>
          </ac:spMkLst>
        </pc:spChg>
        <pc:spChg chg="mod">
          <ac:chgData name="Raphaël Jakielaszek" userId="S::raphael.jakielaszek@ubikasec.com::70c00e4e-ba4e-4a81-9990-8ae9cfad0968" providerId="AD" clId="Web-{C9410DB8-A770-07E0-E601-7853091425D2}" dt="2022-08-26T18:05:56.679" v="36" actId="14100"/>
          <ac:spMkLst>
            <pc:docMk/>
            <pc:sldMk cId="3789423678" sldId="414"/>
            <ac:spMk id="4" creationId="{864BBBA3-4850-3CEE-8212-26EC194C74E0}"/>
          </ac:spMkLst>
        </pc:spChg>
        <pc:picChg chg="del">
          <ac:chgData name="Raphaël Jakielaszek" userId="S::raphael.jakielaszek@ubikasec.com::70c00e4e-ba4e-4a81-9990-8ae9cfad0968" providerId="AD" clId="Web-{C9410DB8-A770-07E0-E601-7853091425D2}" dt="2022-08-26T18:05:41.569" v="26"/>
          <ac:picMkLst>
            <pc:docMk/>
            <pc:sldMk cId="3789423678" sldId="414"/>
            <ac:picMk id="7" creationId="{CA4113D5-0142-37E8-F33A-938B3118DFB6}"/>
          </ac:picMkLst>
        </pc:picChg>
      </pc:sldChg>
    </pc:docChg>
  </pc:docChgLst>
  <pc:docChgLst>
    <pc:chgData name="Raphaël Jakielaszek" userId="S::raphael.jakielaszek@ubikasec.com::70c00e4e-ba4e-4a81-9990-8ae9cfad0968" providerId="AD" clId="Web-{19046102-53A0-2E34-8B46-EFB1610B4000}"/>
    <pc:docChg chg="delSld">
      <pc:chgData name="Raphaël Jakielaszek" userId="S::raphael.jakielaszek@ubikasec.com::70c00e4e-ba4e-4a81-9990-8ae9cfad0968" providerId="AD" clId="Web-{19046102-53A0-2E34-8B46-EFB1610B4000}" dt="2022-10-25T13:21:57.612" v="0"/>
      <pc:docMkLst>
        <pc:docMk/>
      </pc:docMkLst>
      <pc:sldChg chg="del">
        <pc:chgData name="Raphaël Jakielaszek" userId="S::raphael.jakielaszek@ubikasec.com::70c00e4e-ba4e-4a81-9990-8ae9cfad0968" providerId="AD" clId="Web-{19046102-53A0-2E34-8B46-EFB1610B4000}" dt="2022-10-25T13:21:57.612" v="0"/>
        <pc:sldMkLst>
          <pc:docMk/>
          <pc:sldMk cId="2853947027" sldId="351"/>
        </pc:sldMkLst>
      </pc:sldChg>
    </pc:docChg>
  </pc:docChgLst>
  <pc:docChgLst>
    <pc:chgData name="Gilles Cuesta" userId="S::gilles.cuesta@ubikasec.com::aa6c7949-eaae-4345-9c97-d7b3ead13cc2" providerId="AD" clId="Web-{74E3D21A-1764-D69A-99EF-A01A2495BA49}"/>
    <pc:docChg chg="modSld">
      <pc:chgData name="Gilles Cuesta" userId="S::gilles.cuesta@ubikasec.com::aa6c7949-eaae-4345-9c97-d7b3ead13cc2" providerId="AD" clId="Web-{74E3D21A-1764-D69A-99EF-A01A2495BA49}" dt="2022-09-30T12:32:08.265" v="0" actId="20577"/>
      <pc:docMkLst>
        <pc:docMk/>
      </pc:docMkLst>
      <pc:sldChg chg="modSp">
        <pc:chgData name="Gilles Cuesta" userId="S::gilles.cuesta@ubikasec.com::aa6c7949-eaae-4345-9c97-d7b3ead13cc2" providerId="AD" clId="Web-{74E3D21A-1764-D69A-99EF-A01A2495BA49}" dt="2022-09-30T12:32:08.265" v="0" actId="20577"/>
        <pc:sldMkLst>
          <pc:docMk/>
          <pc:sldMk cId="3861732593" sldId="413"/>
        </pc:sldMkLst>
        <pc:spChg chg="mod">
          <ac:chgData name="Gilles Cuesta" userId="S::gilles.cuesta@ubikasec.com::aa6c7949-eaae-4345-9c97-d7b3ead13cc2" providerId="AD" clId="Web-{74E3D21A-1764-D69A-99EF-A01A2495BA49}" dt="2022-09-30T12:32:08.265" v="0" actId="20577"/>
          <ac:spMkLst>
            <pc:docMk/>
            <pc:sldMk cId="3861732593" sldId="413"/>
            <ac:spMk id="4" creationId="{F08F23E3-4FC3-45CE-8675-03B82E513BF3}"/>
          </ac:spMkLst>
        </pc:spChg>
      </pc:sldChg>
    </pc:docChg>
  </pc:docChgLst>
  <pc:docChgLst>
    <pc:chgData name="Raphaël Jakielaszek" userId="S::raphael.jakielaszek@ubikasec.com::70c00e4e-ba4e-4a81-9990-8ae9cfad0968" providerId="AD" clId="Web-{36693099-E8C9-C8E4-2D71-187E15117CD8}"/>
    <pc:docChg chg="modSld">
      <pc:chgData name="Raphaël Jakielaszek" userId="S::raphael.jakielaszek@ubikasec.com::70c00e4e-ba4e-4a81-9990-8ae9cfad0968" providerId="AD" clId="Web-{36693099-E8C9-C8E4-2D71-187E15117CD8}" dt="2022-08-30T14:53:49.602" v="85" actId="20577"/>
      <pc:docMkLst>
        <pc:docMk/>
      </pc:docMkLst>
      <pc:sldChg chg="addSp modSp">
        <pc:chgData name="Raphaël Jakielaszek" userId="S::raphael.jakielaszek@ubikasec.com::70c00e4e-ba4e-4a81-9990-8ae9cfad0968" providerId="AD" clId="Web-{36693099-E8C9-C8E4-2D71-187E15117CD8}" dt="2022-08-30T14:45:01.160" v="12" actId="1076"/>
        <pc:sldMkLst>
          <pc:docMk/>
          <pc:sldMk cId="2398538123" sldId="403"/>
        </pc:sldMkLst>
        <pc:picChg chg="add mod">
          <ac:chgData name="Raphaël Jakielaszek" userId="S::raphael.jakielaszek@ubikasec.com::70c00e4e-ba4e-4a81-9990-8ae9cfad0968" providerId="AD" clId="Web-{36693099-E8C9-C8E4-2D71-187E15117CD8}" dt="2022-08-30T14:44:59.145" v="11" actId="1076"/>
          <ac:picMkLst>
            <pc:docMk/>
            <pc:sldMk cId="2398538123" sldId="403"/>
            <ac:picMk id="5" creationId="{E5ACA087-BC94-C24A-FDCA-250B90ED10BC}"/>
          </ac:picMkLst>
        </pc:picChg>
        <pc:picChg chg="add mod">
          <ac:chgData name="Raphaël Jakielaszek" userId="S::raphael.jakielaszek@ubikasec.com::70c00e4e-ba4e-4a81-9990-8ae9cfad0968" providerId="AD" clId="Web-{36693099-E8C9-C8E4-2D71-187E15117CD8}" dt="2022-08-30T14:45:01.160" v="12" actId="1076"/>
          <ac:picMkLst>
            <pc:docMk/>
            <pc:sldMk cId="2398538123" sldId="403"/>
            <ac:picMk id="6" creationId="{9FB4AF4F-B7DB-A4C3-DFE8-B59F64815843}"/>
          </ac:picMkLst>
        </pc:picChg>
      </pc:sldChg>
      <pc:sldChg chg="modSp">
        <pc:chgData name="Raphaël Jakielaszek" userId="S::raphael.jakielaszek@ubikasec.com::70c00e4e-ba4e-4a81-9990-8ae9cfad0968" providerId="AD" clId="Web-{36693099-E8C9-C8E4-2D71-187E15117CD8}" dt="2022-08-30T14:53:49.602" v="85" actId="20577"/>
        <pc:sldMkLst>
          <pc:docMk/>
          <pc:sldMk cId="125339263" sldId="410"/>
        </pc:sldMkLst>
        <pc:spChg chg="mod">
          <ac:chgData name="Raphaël Jakielaszek" userId="S::raphael.jakielaszek@ubikasec.com::70c00e4e-ba4e-4a81-9990-8ae9cfad0968" providerId="AD" clId="Web-{36693099-E8C9-C8E4-2D71-187E15117CD8}" dt="2022-08-30T14:53:49.602" v="85" actId="20577"/>
          <ac:spMkLst>
            <pc:docMk/>
            <pc:sldMk cId="125339263" sldId="410"/>
            <ac:spMk id="4" creationId="{F08F23E3-4FC3-45CE-8675-03B82E513BF3}"/>
          </ac:spMkLst>
        </pc:spChg>
        <pc:spChg chg="mod">
          <ac:chgData name="Raphaël Jakielaszek" userId="S::raphael.jakielaszek@ubikasec.com::70c00e4e-ba4e-4a81-9990-8ae9cfad0968" providerId="AD" clId="Web-{36693099-E8C9-C8E4-2D71-187E15117CD8}" dt="2022-08-30T14:46:24.992" v="24" actId="1076"/>
          <ac:spMkLst>
            <pc:docMk/>
            <pc:sldMk cId="125339263" sldId="410"/>
            <ac:spMk id="6" creationId="{735FA196-FB02-B2E0-A8AD-EA6F6D2E54A0}"/>
          </ac:spMkLst>
        </pc:spChg>
      </pc:sldChg>
      <pc:sldChg chg="addSp modSp">
        <pc:chgData name="Raphaël Jakielaszek" userId="S::raphael.jakielaszek@ubikasec.com::70c00e4e-ba4e-4a81-9990-8ae9cfad0968" providerId="AD" clId="Web-{36693099-E8C9-C8E4-2D71-187E15117CD8}" dt="2022-08-30T14:45:11.723" v="14" actId="1076"/>
        <pc:sldMkLst>
          <pc:docMk/>
          <pc:sldMk cId="2769588982" sldId="411"/>
        </pc:sldMkLst>
        <pc:picChg chg="add mod">
          <ac:chgData name="Raphaël Jakielaszek" userId="S::raphael.jakielaszek@ubikasec.com::70c00e4e-ba4e-4a81-9990-8ae9cfad0968" providerId="AD" clId="Web-{36693099-E8C9-C8E4-2D71-187E15117CD8}" dt="2022-08-30T14:45:11.723" v="14" actId="1076"/>
          <ac:picMkLst>
            <pc:docMk/>
            <pc:sldMk cId="2769588982" sldId="411"/>
            <ac:picMk id="6" creationId="{B850A8C7-6827-9A9D-976E-1805767A0442}"/>
          </ac:picMkLst>
        </pc:pic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 Id="rId6" Type="http://schemas.microsoft.com/office/2007/relationships/hdphoto" Target="../media/hdphoto1.wdp"/><Relationship Id="rId5" Type="http://schemas.openxmlformats.org/officeDocument/2006/relationships/image" Target="../media/image5.png"/><Relationship Id="rId4" Type="http://schemas.openxmlformats.org/officeDocument/2006/relationships/image" Target="../media/image4.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4.png"/><Relationship Id="rId5" Type="http://schemas.openxmlformats.org/officeDocument/2006/relationships/image" Target="../media/image3.png"/><Relationship Id="rId4" Type="http://schemas.microsoft.com/office/2007/relationships/hdphoto" Target="../media/hdphoto1.wdp"/></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microsoft.com/office/2007/relationships/hdphoto" Target="../media/hdphoto1.wdp"/></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microsoft.com/office/2007/relationships/hdphoto" Target="../media/hdphoto1.wdp"/></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microsoft.com/office/2007/relationships/hdphoto" Target="../media/hdphoto1.wdp"/></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microsoft.com/office/2007/relationships/hdphoto" Target="../media/hdphoto1.wdp"/></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microsoft.com/office/2007/relationships/hdphoto" Target="../media/hdphoto1.wdp"/></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microsoft.com/office/2007/relationships/hdphoto" Target="../media/hdphoto1.wdp"/></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microsoft.com/office/2007/relationships/hdphoto" Target="../media/hdphoto1.wdp"/></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microsoft.com/office/2007/relationships/hdphoto" Target="../media/hdphoto1.wdp"/></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microsoft.com/office/2007/relationships/hdphoto" Target="../media/hdphoto1.wdp"/></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microsoft.com/office/2007/relationships/hdphoto" Target="../media/hdphoto1.wdp"/></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microsoft.com/office/2007/relationships/hdphoto" Target="../media/hdphoto1.wdp"/></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microsoft.com/office/2007/relationships/hdphoto" Target="../media/hdphoto1.wdp"/></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5.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5.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7.png"/><Relationship Id="rId4" Type="http://schemas.microsoft.com/office/2007/relationships/hdphoto" Target="../media/hdphoto1.wdp"/></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7.png"/><Relationship Id="rId4" Type="http://schemas.microsoft.com/office/2007/relationships/hdphoto" Target="../media/hdphoto1.wdp"/></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e de 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EB94774-18B4-484B-A2E9-AB8588A9455C}"/>
              </a:ext>
            </a:extLst>
          </p:cNvPr>
          <p:cNvSpPr/>
          <p:nvPr userDrawn="1"/>
        </p:nvSpPr>
        <p:spPr>
          <a:xfrm>
            <a:off x="0" y="0"/>
            <a:ext cx="12192000" cy="5254171"/>
          </a:xfrm>
          <a:prstGeom prst="rect">
            <a:avLst/>
          </a:prstGeom>
          <a:gradFill>
            <a:gsLst>
              <a:gs pos="50000">
                <a:srgbClr val="1C7EBF"/>
              </a:gs>
              <a:gs pos="75000">
                <a:srgbClr val="1D53C0"/>
              </a:gs>
              <a:gs pos="25000">
                <a:srgbClr val="1BABBD"/>
              </a:gs>
              <a:gs pos="0">
                <a:schemeClr val="accent1"/>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4862739" y="1455056"/>
            <a:ext cx="6139089" cy="914400"/>
          </a:xfrm>
          <a:prstGeom prst="rect">
            <a:avLst/>
          </a:prstGeom>
        </p:spPr>
        <p:txBody>
          <a:bodyPr anchor="t"/>
          <a:lstStyle>
            <a:lvl1pPr marL="0" indent="0">
              <a:buNone/>
              <a:defRPr sz="4800">
                <a:solidFill>
                  <a:schemeClr val="bg1"/>
                </a:solidFill>
                <a:latin typeface="+mj-lt"/>
              </a:defRPr>
            </a:lvl1pPr>
          </a:lstStyle>
          <a:p>
            <a:pPr lvl="0"/>
            <a:r>
              <a:rPr lang="fr-FR"/>
              <a:t>TITRE DE LA SLIDE</a:t>
            </a:r>
          </a:p>
        </p:txBody>
      </p:sp>
      <p:sp>
        <p:nvSpPr>
          <p:cNvPr id="10" name="Espace réservé du texte 8">
            <a:extLst>
              <a:ext uri="{FF2B5EF4-FFF2-40B4-BE49-F238E27FC236}">
                <a16:creationId xmlns:a16="http://schemas.microsoft.com/office/drawing/2014/main" id="{532E599A-5097-4256-B7A5-4B60C47CF1E2}"/>
              </a:ext>
            </a:extLst>
          </p:cNvPr>
          <p:cNvSpPr>
            <a:spLocks noGrp="1"/>
          </p:cNvSpPr>
          <p:nvPr>
            <p:ph type="body" sz="quarter" idx="11" hasCustomPrompt="1"/>
          </p:nvPr>
        </p:nvSpPr>
        <p:spPr>
          <a:xfrm>
            <a:off x="4862739" y="785585"/>
            <a:ext cx="6139089" cy="522968"/>
          </a:xfrm>
          <a:prstGeom prst="rect">
            <a:avLst/>
          </a:prstGeom>
        </p:spPr>
        <p:txBody>
          <a:bodyPr anchor="b"/>
          <a:lstStyle>
            <a:lvl1pPr marL="0" indent="0">
              <a:buNone/>
              <a:defRPr sz="1600">
                <a:solidFill>
                  <a:schemeClr val="bg1"/>
                </a:solidFill>
                <a:latin typeface="Gilroy Medium" panose="00000600000000000000" pitchFamily="50" charset="0"/>
              </a:defRPr>
            </a:lvl1pPr>
          </a:lstStyle>
          <a:p>
            <a:pPr lvl="0"/>
            <a:r>
              <a:rPr lang="fr-FR"/>
              <a:t>SUR TITRE</a:t>
            </a:r>
          </a:p>
        </p:txBody>
      </p:sp>
      <p:sp>
        <p:nvSpPr>
          <p:cNvPr id="11" name="Espace réservé du texte 8">
            <a:extLst>
              <a:ext uri="{FF2B5EF4-FFF2-40B4-BE49-F238E27FC236}">
                <a16:creationId xmlns:a16="http://schemas.microsoft.com/office/drawing/2014/main" id="{E250F540-1E4E-49BE-A361-171008FF86C0}"/>
              </a:ext>
            </a:extLst>
          </p:cNvPr>
          <p:cNvSpPr>
            <a:spLocks noGrp="1"/>
          </p:cNvSpPr>
          <p:nvPr>
            <p:ph type="body" sz="quarter" idx="12" hasCustomPrompt="1"/>
          </p:nvPr>
        </p:nvSpPr>
        <p:spPr>
          <a:xfrm>
            <a:off x="4862739" y="5549447"/>
            <a:ext cx="5195662" cy="522968"/>
          </a:xfrm>
          <a:prstGeom prst="rect">
            <a:avLst/>
          </a:prstGeom>
        </p:spPr>
        <p:txBody>
          <a:bodyPr anchor="ctr"/>
          <a:lstStyle>
            <a:lvl1pPr marL="0" indent="0">
              <a:buNone/>
              <a:defRPr sz="1600">
                <a:solidFill>
                  <a:schemeClr val="tx1">
                    <a:lumMod val="85000"/>
                    <a:lumOff val="15000"/>
                  </a:schemeClr>
                </a:solidFill>
                <a:latin typeface="Gilroy Medium" panose="00000600000000000000" pitchFamily="50" charset="0"/>
              </a:defRPr>
            </a:lvl1pPr>
          </a:lstStyle>
          <a:p>
            <a:pPr lvl="0"/>
            <a:r>
              <a:rPr lang="fr-FR"/>
              <a:t>Sous titre</a:t>
            </a:r>
          </a:p>
        </p:txBody>
      </p:sp>
      <p:sp>
        <p:nvSpPr>
          <p:cNvPr id="13" name="Espace réservé pour une image  12">
            <a:extLst>
              <a:ext uri="{FF2B5EF4-FFF2-40B4-BE49-F238E27FC236}">
                <a16:creationId xmlns:a16="http://schemas.microsoft.com/office/drawing/2014/main" id="{D5C65893-CD96-4C0E-A379-1E9CD087C38E}"/>
              </a:ext>
            </a:extLst>
          </p:cNvPr>
          <p:cNvSpPr>
            <a:spLocks noGrp="1"/>
          </p:cNvSpPr>
          <p:nvPr>
            <p:ph type="pic" sz="quarter" idx="13"/>
          </p:nvPr>
        </p:nvSpPr>
        <p:spPr>
          <a:xfrm>
            <a:off x="774700" y="785586"/>
            <a:ext cx="3657600" cy="5286830"/>
          </a:xfrm>
          <a:prstGeom prst="rect">
            <a:avLst/>
          </a:prstGeom>
        </p:spPr>
        <p:txBody>
          <a:bodyPr/>
          <a:lstStyle>
            <a:lvl1pPr marL="0" indent="0">
              <a:buNone/>
              <a:defRPr>
                <a:solidFill>
                  <a:schemeClr val="bg1"/>
                </a:solidFill>
              </a:defRPr>
            </a:lvl1pPr>
          </a:lstStyle>
          <a:p>
            <a:r>
              <a:rPr lang="fr-FR"/>
              <a:t>Cliquez sur l'icône pour ajouter une image</a:t>
            </a:r>
          </a:p>
        </p:txBody>
      </p:sp>
      <p:pic>
        <p:nvPicPr>
          <p:cNvPr id="15" name="Image 14">
            <a:extLst>
              <a:ext uri="{FF2B5EF4-FFF2-40B4-BE49-F238E27FC236}">
                <a16:creationId xmlns:a16="http://schemas.microsoft.com/office/drawing/2014/main" id="{E5000345-B3B4-401D-B6FA-80A5B9A3B1C9}"/>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sp>
        <p:nvSpPr>
          <p:cNvPr id="16" name="Rectangle : avec coins arrondis en haut 15">
            <a:extLst>
              <a:ext uri="{FF2B5EF4-FFF2-40B4-BE49-F238E27FC236}">
                <a16:creationId xmlns:a16="http://schemas.microsoft.com/office/drawing/2014/main" id="{465364E9-E8F5-41F3-A581-7041A3C1A1D3}"/>
              </a:ext>
            </a:extLst>
          </p:cNvPr>
          <p:cNvSpPr/>
          <p:nvPr userDrawn="1"/>
        </p:nvSpPr>
        <p:spPr>
          <a:xfrm>
            <a:off x="774700" y="6424611"/>
            <a:ext cx="325120" cy="433389"/>
          </a:xfrm>
          <a:prstGeom prst="round2SameRect">
            <a:avLst/>
          </a:prstGeom>
          <a:gradFill>
            <a:gsLst>
              <a:gs pos="100000">
                <a:srgbClr val="8E1E86"/>
              </a:gs>
              <a:gs pos="56432">
                <a:srgbClr val="580E6C"/>
              </a:gs>
              <a:gs pos="44000">
                <a:srgbClr val="490A65"/>
              </a:gs>
              <a:gs pos="0">
                <a:srgbClr val="33035B"/>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t>‹N°›</a:t>
            </a:fld>
            <a:endParaRPr lang="fr-FR" sz="1000"/>
          </a:p>
        </p:txBody>
      </p:sp>
    </p:spTree>
    <p:extLst>
      <p:ext uri="{BB962C8B-B14F-4D97-AF65-F5344CB8AC3E}">
        <p14:creationId xmlns:p14="http://schemas.microsoft.com/office/powerpoint/2010/main" val="1412438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Diapositive de 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EB94774-18B4-484B-A2E9-AB8588A9455C}"/>
              </a:ext>
            </a:extLst>
          </p:cNvPr>
          <p:cNvSpPr/>
          <p:nvPr userDrawn="1"/>
        </p:nvSpPr>
        <p:spPr>
          <a:xfrm>
            <a:off x="0" y="0"/>
            <a:ext cx="12192000" cy="5254171"/>
          </a:xfrm>
          <a:prstGeom prst="rect">
            <a:avLst/>
          </a:prstGeom>
          <a:gradFill>
            <a:gsLst>
              <a:gs pos="75000">
                <a:srgbClr val="440863"/>
              </a:gs>
              <a:gs pos="50000">
                <a:srgbClr val="631171"/>
              </a:gs>
              <a:gs pos="25000">
                <a:srgbClr val="731679"/>
              </a:gs>
              <a:gs pos="0">
                <a:schemeClr val="accent5"/>
              </a:gs>
              <a:gs pos="10000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4862739" y="1455056"/>
            <a:ext cx="6139089" cy="914400"/>
          </a:xfrm>
          <a:prstGeom prst="rect">
            <a:avLst/>
          </a:prstGeom>
        </p:spPr>
        <p:txBody>
          <a:bodyPr anchor="t"/>
          <a:lstStyle>
            <a:lvl1pPr marL="0" indent="0">
              <a:buNone/>
              <a:defRPr sz="4800">
                <a:solidFill>
                  <a:schemeClr val="bg1"/>
                </a:solidFill>
                <a:latin typeface="+mj-lt"/>
              </a:defRPr>
            </a:lvl1pPr>
          </a:lstStyle>
          <a:p>
            <a:pPr lvl="0"/>
            <a:r>
              <a:rPr lang="fr-FR"/>
              <a:t>TITRE DE LA SLIDE</a:t>
            </a:r>
          </a:p>
        </p:txBody>
      </p:sp>
      <p:sp>
        <p:nvSpPr>
          <p:cNvPr id="10" name="Espace réservé du texte 8">
            <a:extLst>
              <a:ext uri="{FF2B5EF4-FFF2-40B4-BE49-F238E27FC236}">
                <a16:creationId xmlns:a16="http://schemas.microsoft.com/office/drawing/2014/main" id="{532E599A-5097-4256-B7A5-4B60C47CF1E2}"/>
              </a:ext>
            </a:extLst>
          </p:cNvPr>
          <p:cNvSpPr>
            <a:spLocks noGrp="1"/>
          </p:cNvSpPr>
          <p:nvPr>
            <p:ph type="body" sz="quarter" idx="11" hasCustomPrompt="1"/>
          </p:nvPr>
        </p:nvSpPr>
        <p:spPr>
          <a:xfrm>
            <a:off x="4862739" y="785585"/>
            <a:ext cx="6139089" cy="522968"/>
          </a:xfrm>
          <a:prstGeom prst="rect">
            <a:avLst/>
          </a:prstGeom>
        </p:spPr>
        <p:txBody>
          <a:bodyPr anchor="b"/>
          <a:lstStyle>
            <a:lvl1pPr marL="0" indent="0">
              <a:buNone/>
              <a:defRPr sz="1600">
                <a:solidFill>
                  <a:schemeClr val="bg1"/>
                </a:solidFill>
                <a:latin typeface="Gilroy Medium" panose="00000600000000000000" pitchFamily="50" charset="0"/>
              </a:defRPr>
            </a:lvl1pPr>
          </a:lstStyle>
          <a:p>
            <a:pPr lvl="0"/>
            <a:r>
              <a:rPr lang="fr-FR"/>
              <a:t>SUR TITRE</a:t>
            </a:r>
          </a:p>
        </p:txBody>
      </p:sp>
      <p:sp>
        <p:nvSpPr>
          <p:cNvPr id="13" name="Espace réservé pour une image  12">
            <a:extLst>
              <a:ext uri="{FF2B5EF4-FFF2-40B4-BE49-F238E27FC236}">
                <a16:creationId xmlns:a16="http://schemas.microsoft.com/office/drawing/2014/main" id="{D5C65893-CD96-4C0E-A379-1E9CD087C38E}"/>
              </a:ext>
            </a:extLst>
          </p:cNvPr>
          <p:cNvSpPr>
            <a:spLocks noGrp="1"/>
          </p:cNvSpPr>
          <p:nvPr>
            <p:ph type="pic" sz="quarter" idx="13"/>
          </p:nvPr>
        </p:nvSpPr>
        <p:spPr>
          <a:xfrm>
            <a:off x="774700" y="785586"/>
            <a:ext cx="3657600" cy="5286830"/>
          </a:xfrm>
          <a:prstGeom prst="rect">
            <a:avLst/>
          </a:prstGeom>
        </p:spPr>
        <p:txBody>
          <a:bodyPr/>
          <a:lstStyle>
            <a:lvl1pPr marL="0" indent="0">
              <a:buNone/>
              <a:defRPr>
                <a:solidFill>
                  <a:schemeClr val="bg1"/>
                </a:solidFill>
              </a:defRPr>
            </a:lvl1pPr>
          </a:lstStyle>
          <a:p>
            <a:r>
              <a:rPr lang="fr-FR"/>
              <a:t>Cliquez sur l'icône pour ajouter une image</a:t>
            </a:r>
          </a:p>
        </p:txBody>
      </p:sp>
      <p:pic>
        <p:nvPicPr>
          <p:cNvPr id="15" name="Image 14">
            <a:extLst>
              <a:ext uri="{FF2B5EF4-FFF2-40B4-BE49-F238E27FC236}">
                <a16:creationId xmlns:a16="http://schemas.microsoft.com/office/drawing/2014/main" id="{E5000345-B3B4-401D-B6FA-80A5B9A3B1C9}"/>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sp>
        <p:nvSpPr>
          <p:cNvPr id="8" name="Espace réservé du texte 8">
            <a:extLst>
              <a:ext uri="{FF2B5EF4-FFF2-40B4-BE49-F238E27FC236}">
                <a16:creationId xmlns:a16="http://schemas.microsoft.com/office/drawing/2014/main" id="{4D54E8B6-CFF4-4A76-B32A-8D517050982E}"/>
              </a:ext>
            </a:extLst>
          </p:cNvPr>
          <p:cNvSpPr>
            <a:spLocks noGrp="1"/>
          </p:cNvSpPr>
          <p:nvPr>
            <p:ph type="body" sz="quarter" idx="12" hasCustomPrompt="1"/>
          </p:nvPr>
        </p:nvSpPr>
        <p:spPr>
          <a:xfrm>
            <a:off x="4862739" y="5549447"/>
            <a:ext cx="5195662" cy="522968"/>
          </a:xfrm>
          <a:prstGeom prst="rect">
            <a:avLst/>
          </a:prstGeom>
        </p:spPr>
        <p:txBody>
          <a:bodyPr anchor="ctr"/>
          <a:lstStyle>
            <a:lvl1pPr marL="0" indent="0">
              <a:buNone/>
              <a:defRPr sz="1600">
                <a:solidFill>
                  <a:schemeClr val="tx1">
                    <a:lumMod val="85000"/>
                    <a:lumOff val="15000"/>
                  </a:schemeClr>
                </a:solidFill>
                <a:latin typeface="Gilroy Medium" panose="00000600000000000000" pitchFamily="50" charset="0"/>
              </a:defRPr>
            </a:lvl1pPr>
          </a:lstStyle>
          <a:p>
            <a:pPr lvl="0"/>
            <a:r>
              <a:rPr lang="fr-FR"/>
              <a:t>Sous titre</a:t>
            </a:r>
          </a:p>
        </p:txBody>
      </p:sp>
      <p:sp>
        <p:nvSpPr>
          <p:cNvPr id="17" name="Rectangle : avec coins arrondis en haut 16">
            <a:extLst>
              <a:ext uri="{FF2B5EF4-FFF2-40B4-BE49-F238E27FC236}">
                <a16:creationId xmlns:a16="http://schemas.microsoft.com/office/drawing/2014/main" id="{5AAA0635-F8CE-4EDB-8312-4A545B7EA8AB}"/>
              </a:ext>
            </a:extLst>
          </p:cNvPr>
          <p:cNvSpPr/>
          <p:nvPr userDrawn="1"/>
        </p:nvSpPr>
        <p:spPr>
          <a:xfrm>
            <a:off x="774700" y="6424611"/>
            <a:ext cx="325120" cy="433389"/>
          </a:xfrm>
          <a:prstGeom prst="round2SameRect">
            <a:avLst/>
          </a:prstGeom>
          <a:gradFill>
            <a:gsLst>
              <a:gs pos="100000">
                <a:srgbClr val="8E1E86"/>
              </a:gs>
              <a:gs pos="56432">
                <a:srgbClr val="580E6C"/>
              </a:gs>
              <a:gs pos="44000">
                <a:srgbClr val="490A65"/>
              </a:gs>
              <a:gs pos="0">
                <a:srgbClr val="33035B"/>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t>‹N°›</a:t>
            </a:fld>
            <a:endParaRPr lang="fr-FR" sz="1000"/>
          </a:p>
        </p:txBody>
      </p:sp>
    </p:spTree>
    <p:extLst>
      <p:ext uri="{BB962C8B-B14F-4D97-AF65-F5344CB8AC3E}">
        <p14:creationId xmlns:p14="http://schemas.microsoft.com/office/powerpoint/2010/main" val="40041364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Diapositive de titre">
    <p:spTree>
      <p:nvGrpSpPr>
        <p:cNvPr id="1" name=""/>
        <p:cNvGrpSpPr/>
        <p:nvPr/>
      </p:nvGrpSpPr>
      <p:grpSpPr>
        <a:xfrm>
          <a:off x="0" y="0"/>
          <a:ext cx="0" cy="0"/>
          <a:chOff x="0" y="0"/>
          <a:chExt cx="0" cy="0"/>
        </a:xfrm>
      </p:grpSpPr>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774701" y="2429384"/>
            <a:ext cx="5321300" cy="914400"/>
          </a:xfrm>
          <a:prstGeom prst="rect">
            <a:avLst/>
          </a:prstGeom>
        </p:spPr>
        <p:txBody>
          <a:bodyPr anchor="b"/>
          <a:lstStyle>
            <a:lvl1pPr marL="0" indent="0">
              <a:buNone/>
              <a:defRPr sz="4000">
                <a:solidFill>
                  <a:schemeClr val="accent2"/>
                </a:solidFill>
                <a:latin typeface="+mj-lt"/>
              </a:defRPr>
            </a:lvl1pPr>
          </a:lstStyle>
          <a:p>
            <a:pPr lvl="0"/>
            <a:r>
              <a:rPr lang="fr-FR"/>
              <a:t>TITRE DE LA SLIDE</a:t>
            </a:r>
          </a:p>
        </p:txBody>
      </p:sp>
      <p:sp>
        <p:nvSpPr>
          <p:cNvPr id="10" name="Espace réservé du texte 8">
            <a:extLst>
              <a:ext uri="{FF2B5EF4-FFF2-40B4-BE49-F238E27FC236}">
                <a16:creationId xmlns:a16="http://schemas.microsoft.com/office/drawing/2014/main" id="{532E599A-5097-4256-B7A5-4B60C47CF1E2}"/>
              </a:ext>
            </a:extLst>
          </p:cNvPr>
          <p:cNvSpPr>
            <a:spLocks noGrp="1"/>
          </p:cNvSpPr>
          <p:nvPr>
            <p:ph type="body" sz="quarter" idx="11" hasCustomPrompt="1"/>
          </p:nvPr>
        </p:nvSpPr>
        <p:spPr>
          <a:xfrm>
            <a:off x="774701" y="3485751"/>
            <a:ext cx="5321300" cy="522968"/>
          </a:xfrm>
          <a:prstGeom prst="rect">
            <a:avLst/>
          </a:prstGeom>
        </p:spPr>
        <p:txBody>
          <a:bodyPr anchor="t"/>
          <a:lstStyle>
            <a:lvl1pPr marL="0" indent="0">
              <a:buNone/>
              <a:defRPr sz="1600">
                <a:solidFill>
                  <a:schemeClr val="tx1">
                    <a:lumMod val="85000"/>
                    <a:lumOff val="15000"/>
                  </a:schemeClr>
                </a:solidFill>
                <a:latin typeface="+mn-lt"/>
              </a:defRPr>
            </a:lvl1pPr>
          </a:lstStyle>
          <a:p>
            <a:pPr lvl="0"/>
            <a:r>
              <a:rPr lang="fr-FR"/>
              <a:t>Sous titre</a:t>
            </a:r>
          </a:p>
        </p:txBody>
      </p:sp>
      <p:pic>
        <p:nvPicPr>
          <p:cNvPr id="15" name="Image 14">
            <a:extLst>
              <a:ext uri="{FF2B5EF4-FFF2-40B4-BE49-F238E27FC236}">
                <a16:creationId xmlns:a16="http://schemas.microsoft.com/office/drawing/2014/main" id="{E5000345-B3B4-401D-B6FA-80A5B9A3B1C9}"/>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sp>
        <p:nvSpPr>
          <p:cNvPr id="8" name="Espace réservé du texte 8">
            <a:extLst>
              <a:ext uri="{FF2B5EF4-FFF2-40B4-BE49-F238E27FC236}">
                <a16:creationId xmlns:a16="http://schemas.microsoft.com/office/drawing/2014/main" id="{195B96AA-5AA6-4A9E-8EA5-3DD2A985D474}"/>
              </a:ext>
            </a:extLst>
          </p:cNvPr>
          <p:cNvSpPr>
            <a:spLocks noGrp="1"/>
          </p:cNvSpPr>
          <p:nvPr>
            <p:ph type="body" sz="quarter" idx="12" hasCustomPrompt="1"/>
          </p:nvPr>
        </p:nvSpPr>
        <p:spPr>
          <a:xfrm>
            <a:off x="6427788" y="1016112"/>
            <a:ext cx="773112" cy="676729"/>
          </a:xfrm>
          <a:prstGeom prst="rect">
            <a:avLst/>
          </a:prstGeom>
        </p:spPr>
        <p:txBody>
          <a:bodyPr anchor="ctr"/>
          <a:lstStyle>
            <a:lvl1pPr marL="0" indent="0" algn="ctr">
              <a:buNone/>
              <a:defRPr sz="2800">
                <a:solidFill>
                  <a:schemeClr val="accent2"/>
                </a:solidFill>
                <a:latin typeface="+mj-lt"/>
              </a:defRPr>
            </a:lvl1pPr>
          </a:lstStyle>
          <a:p>
            <a:pPr lvl="0"/>
            <a:r>
              <a:rPr lang="fr-FR"/>
              <a:t>01</a:t>
            </a:r>
          </a:p>
        </p:txBody>
      </p:sp>
      <p:sp>
        <p:nvSpPr>
          <p:cNvPr id="12" name="Espace réservé du texte 8">
            <a:extLst>
              <a:ext uri="{FF2B5EF4-FFF2-40B4-BE49-F238E27FC236}">
                <a16:creationId xmlns:a16="http://schemas.microsoft.com/office/drawing/2014/main" id="{A5B98DE6-470A-4959-8A4F-A69D6FF76A09}"/>
              </a:ext>
            </a:extLst>
          </p:cNvPr>
          <p:cNvSpPr>
            <a:spLocks noGrp="1"/>
          </p:cNvSpPr>
          <p:nvPr>
            <p:ph type="body" sz="quarter" idx="13" hasCustomPrompt="1"/>
          </p:nvPr>
        </p:nvSpPr>
        <p:spPr>
          <a:xfrm>
            <a:off x="6427788" y="1841584"/>
            <a:ext cx="773112" cy="676729"/>
          </a:xfrm>
          <a:prstGeom prst="rect">
            <a:avLst/>
          </a:prstGeom>
        </p:spPr>
        <p:txBody>
          <a:bodyPr anchor="ctr"/>
          <a:lstStyle>
            <a:lvl1pPr marL="0" indent="0" algn="ctr">
              <a:buNone/>
              <a:defRPr sz="2800">
                <a:solidFill>
                  <a:schemeClr val="accent2"/>
                </a:solidFill>
                <a:latin typeface="+mj-lt"/>
              </a:defRPr>
            </a:lvl1pPr>
          </a:lstStyle>
          <a:p>
            <a:pPr lvl="0"/>
            <a:r>
              <a:rPr lang="fr-FR"/>
              <a:t>01</a:t>
            </a:r>
          </a:p>
        </p:txBody>
      </p:sp>
      <p:sp>
        <p:nvSpPr>
          <p:cNvPr id="14" name="Espace réservé du texte 8">
            <a:extLst>
              <a:ext uri="{FF2B5EF4-FFF2-40B4-BE49-F238E27FC236}">
                <a16:creationId xmlns:a16="http://schemas.microsoft.com/office/drawing/2014/main" id="{47B0ACCC-2680-443D-A5EE-336A3129E87F}"/>
              </a:ext>
            </a:extLst>
          </p:cNvPr>
          <p:cNvSpPr>
            <a:spLocks noGrp="1"/>
          </p:cNvSpPr>
          <p:nvPr>
            <p:ph type="body" sz="quarter" idx="14" hasCustomPrompt="1"/>
          </p:nvPr>
        </p:nvSpPr>
        <p:spPr>
          <a:xfrm>
            <a:off x="6427788" y="2667056"/>
            <a:ext cx="773112" cy="676729"/>
          </a:xfrm>
          <a:prstGeom prst="rect">
            <a:avLst/>
          </a:prstGeom>
        </p:spPr>
        <p:txBody>
          <a:bodyPr anchor="ctr"/>
          <a:lstStyle>
            <a:lvl1pPr marL="0" indent="0" algn="ctr">
              <a:buNone/>
              <a:defRPr sz="2800">
                <a:solidFill>
                  <a:schemeClr val="accent2"/>
                </a:solidFill>
                <a:latin typeface="+mj-lt"/>
              </a:defRPr>
            </a:lvl1pPr>
          </a:lstStyle>
          <a:p>
            <a:pPr lvl="0"/>
            <a:r>
              <a:rPr lang="fr-FR"/>
              <a:t>01</a:t>
            </a:r>
          </a:p>
        </p:txBody>
      </p:sp>
      <p:sp>
        <p:nvSpPr>
          <p:cNvPr id="16" name="Espace réservé du texte 8">
            <a:extLst>
              <a:ext uri="{FF2B5EF4-FFF2-40B4-BE49-F238E27FC236}">
                <a16:creationId xmlns:a16="http://schemas.microsoft.com/office/drawing/2014/main" id="{CB0403F6-20B1-407B-AA1F-D58AC1345E42}"/>
              </a:ext>
            </a:extLst>
          </p:cNvPr>
          <p:cNvSpPr>
            <a:spLocks noGrp="1"/>
          </p:cNvSpPr>
          <p:nvPr>
            <p:ph type="body" sz="quarter" idx="15" hasCustomPrompt="1"/>
          </p:nvPr>
        </p:nvSpPr>
        <p:spPr>
          <a:xfrm>
            <a:off x="6427788" y="3492528"/>
            <a:ext cx="773112" cy="676729"/>
          </a:xfrm>
          <a:prstGeom prst="rect">
            <a:avLst/>
          </a:prstGeom>
        </p:spPr>
        <p:txBody>
          <a:bodyPr anchor="ctr"/>
          <a:lstStyle>
            <a:lvl1pPr marL="0" indent="0" algn="ctr">
              <a:buNone/>
              <a:defRPr sz="2800">
                <a:solidFill>
                  <a:schemeClr val="accent2"/>
                </a:solidFill>
                <a:latin typeface="+mj-lt"/>
              </a:defRPr>
            </a:lvl1pPr>
          </a:lstStyle>
          <a:p>
            <a:pPr lvl="0"/>
            <a:r>
              <a:rPr lang="fr-FR"/>
              <a:t>01</a:t>
            </a:r>
          </a:p>
        </p:txBody>
      </p:sp>
      <p:sp>
        <p:nvSpPr>
          <p:cNvPr id="17" name="Espace réservé du texte 8">
            <a:extLst>
              <a:ext uri="{FF2B5EF4-FFF2-40B4-BE49-F238E27FC236}">
                <a16:creationId xmlns:a16="http://schemas.microsoft.com/office/drawing/2014/main" id="{47BFFE34-0C28-4625-95E6-5C66BED935C7}"/>
              </a:ext>
            </a:extLst>
          </p:cNvPr>
          <p:cNvSpPr>
            <a:spLocks noGrp="1"/>
          </p:cNvSpPr>
          <p:nvPr>
            <p:ph type="body" sz="quarter" idx="16" hasCustomPrompt="1"/>
          </p:nvPr>
        </p:nvSpPr>
        <p:spPr>
          <a:xfrm>
            <a:off x="6427788" y="4318001"/>
            <a:ext cx="773112" cy="676729"/>
          </a:xfrm>
          <a:prstGeom prst="rect">
            <a:avLst/>
          </a:prstGeom>
        </p:spPr>
        <p:txBody>
          <a:bodyPr anchor="ctr"/>
          <a:lstStyle>
            <a:lvl1pPr marL="0" indent="0" algn="ctr">
              <a:buNone/>
              <a:defRPr sz="2800">
                <a:solidFill>
                  <a:schemeClr val="accent2"/>
                </a:solidFill>
                <a:latin typeface="+mj-lt"/>
              </a:defRPr>
            </a:lvl1pPr>
          </a:lstStyle>
          <a:p>
            <a:pPr lvl="0"/>
            <a:r>
              <a:rPr lang="fr-FR"/>
              <a:t>01</a:t>
            </a:r>
          </a:p>
        </p:txBody>
      </p:sp>
      <p:sp>
        <p:nvSpPr>
          <p:cNvPr id="19" name="Espace réservé du texte 8">
            <a:extLst>
              <a:ext uri="{FF2B5EF4-FFF2-40B4-BE49-F238E27FC236}">
                <a16:creationId xmlns:a16="http://schemas.microsoft.com/office/drawing/2014/main" id="{E830172B-FBE7-4985-9CBE-CEC00B310AB5}"/>
              </a:ext>
            </a:extLst>
          </p:cNvPr>
          <p:cNvSpPr>
            <a:spLocks noGrp="1"/>
          </p:cNvSpPr>
          <p:nvPr>
            <p:ph type="body" sz="quarter" idx="18" hasCustomPrompt="1"/>
          </p:nvPr>
        </p:nvSpPr>
        <p:spPr>
          <a:xfrm>
            <a:off x="7329488" y="1016111"/>
            <a:ext cx="3998911" cy="676729"/>
          </a:xfrm>
          <a:prstGeom prst="rect">
            <a:avLst/>
          </a:prstGeom>
        </p:spPr>
        <p:txBody>
          <a:bodyPr anchor="ctr"/>
          <a:lstStyle>
            <a:lvl1pPr marL="0" indent="0" algn="l">
              <a:buNone/>
              <a:defRPr sz="1600">
                <a:solidFill>
                  <a:schemeClr val="tx1">
                    <a:lumMod val="85000"/>
                    <a:lumOff val="15000"/>
                  </a:schemeClr>
                </a:solidFill>
                <a:latin typeface="+mn-lt"/>
              </a:defRPr>
            </a:lvl1pPr>
          </a:lstStyle>
          <a:p>
            <a:pPr lvl="0"/>
            <a:r>
              <a:rPr lang="fr-FR"/>
              <a:t>Titre de le partie</a:t>
            </a:r>
          </a:p>
        </p:txBody>
      </p:sp>
      <p:sp>
        <p:nvSpPr>
          <p:cNvPr id="20" name="Espace réservé du texte 8">
            <a:extLst>
              <a:ext uri="{FF2B5EF4-FFF2-40B4-BE49-F238E27FC236}">
                <a16:creationId xmlns:a16="http://schemas.microsoft.com/office/drawing/2014/main" id="{4508362C-3B44-4209-B3E7-4B13288AE1D4}"/>
              </a:ext>
            </a:extLst>
          </p:cNvPr>
          <p:cNvSpPr>
            <a:spLocks noGrp="1"/>
          </p:cNvSpPr>
          <p:nvPr>
            <p:ph type="body" sz="quarter" idx="19" hasCustomPrompt="1"/>
          </p:nvPr>
        </p:nvSpPr>
        <p:spPr>
          <a:xfrm>
            <a:off x="7329488" y="1841583"/>
            <a:ext cx="3998911" cy="676729"/>
          </a:xfrm>
          <a:prstGeom prst="rect">
            <a:avLst/>
          </a:prstGeom>
        </p:spPr>
        <p:txBody>
          <a:bodyPr anchor="ctr"/>
          <a:lstStyle>
            <a:lvl1pPr marL="0" indent="0" algn="l">
              <a:buNone/>
              <a:defRPr sz="1600">
                <a:solidFill>
                  <a:schemeClr val="tx1">
                    <a:lumMod val="85000"/>
                    <a:lumOff val="15000"/>
                  </a:schemeClr>
                </a:solidFill>
                <a:latin typeface="+mn-lt"/>
              </a:defRPr>
            </a:lvl1pPr>
          </a:lstStyle>
          <a:p>
            <a:pPr lvl="0"/>
            <a:r>
              <a:rPr lang="fr-FR"/>
              <a:t>Titre de le partie</a:t>
            </a:r>
          </a:p>
        </p:txBody>
      </p:sp>
      <p:sp>
        <p:nvSpPr>
          <p:cNvPr id="21" name="Espace réservé du texte 8">
            <a:extLst>
              <a:ext uri="{FF2B5EF4-FFF2-40B4-BE49-F238E27FC236}">
                <a16:creationId xmlns:a16="http://schemas.microsoft.com/office/drawing/2014/main" id="{A851C84C-F355-4507-92A5-4F471E0508C4}"/>
              </a:ext>
            </a:extLst>
          </p:cNvPr>
          <p:cNvSpPr>
            <a:spLocks noGrp="1"/>
          </p:cNvSpPr>
          <p:nvPr>
            <p:ph type="body" sz="quarter" idx="20" hasCustomPrompt="1"/>
          </p:nvPr>
        </p:nvSpPr>
        <p:spPr>
          <a:xfrm>
            <a:off x="7329488" y="2667055"/>
            <a:ext cx="3998911" cy="676729"/>
          </a:xfrm>
          <a:prstGeom prst="rect">
            <a:avLst/>
          </a:prstGeom>
        </p:spPr>
        <p:txBody>
          <a:bodyPr anchor="ctr"/>
          <a:lstStyle>
            <a:lvl1pPr marL="0" indent="0" algn="l">
              <a:buNone/>
              <a:defRPr sz="1600">
                <a:solidFill>
                  <a:schemeClr val="tx1">
                    <a:lumMod val="85000"/>
                    <a:lumOff val="15000"/>
                  </a:schemeClr>
                </a:solidFill>
                <a:latin typeface="+mn-lt"/>
              </a:defRPr>
            </a:lvl1pPr>
          </a:lstStyle>
          <a:p>
            <a:pPr lvl="0"/>
            <a:r>
              <a:rPr lang="fr-FR"/>
              <a:t>Titre de le partie</a:t>
            </a:r>
          </a:p>
        </p:txBody>
      </p:sp>
      <p:sp>
        <p:nvSpPr>
          <p:cNvPr id="22" name="Espace réservé du texte 8">
            <a:extLst>
              <a:ext uri="{FF2B5EF4-FFF2-40B4-BE49-F238E27FC236}">
                <a16:creationId xmlns:a16="http://schemas.microsoft.com/office/drawing/2014/main" id="{C98AF4DC-FC79-4C55-82CA-7C8152226148}"/>
              </a:ext>
            </a:extLst>
          </p:cNvPr>
          <p:cNvSpPr>
            <a:spLocks noGrp="1"/>
          </p:cNvSpPr>
          <p:nvPr>
            <p:ph type="body" sz="quarter" idx="21" hasCustomPrompt="1"/>
          </p:nvPr>
        </p:nvSpPr>
        <p:spPr>
          <a:xfrm>
            <a:off x="7329488" y="3492527"/>
            <a:ext cx="3998911" cy="676729"/>
          </a:xfrm>
          <a:prstGeom prst="rect">
            <a:avLst/>
          </a:prstGeom>
        </p:spPr>
        <p:txBody>
          <a:bodyPr anchor="ctr"/>
          <a:lstStyle>
            <a:lvl1pPr marL="0" indent="0" algn="l">
              <a:buNone/>
              <a:defRPr sz="1600">
                <a:solidFill>
                  <a:schemeClr val="tx1">
                    <a:lumMod val="85000"/>
                    <a:lumOff val="15000"/>
                  </a:schemeClr>
                </a:solidFill>
                <a:latin typeface="+mn-lt"/>
              </a:defRPr>
            </a:lvl1pPr>
          </a:lstStyle>
          <a:p>
            <a:pPr lvl="0"/>
            <a:r>
              <a:rPr lang="fr-FR"/>
              <a:t>Titre de le partie</a:t>
            </a:r>
          </a:p>
        </p:txBody>
      </p:sp>
      <p:sp>
        <p:nvSpPr>
          <p:cNvPr id="23" name="Espace réservé du texte 8">
            <a:extLst>
              <a:ext uri="{FF2B5EF4-FFF2-40B4-BE49-F238E27FC236}">
                <a16:creationId xmlns:a16="http://schemas.microsoft.com/office/drawing/2014/main" id="{C26DD12F-8B9B-47FD-BD72-6661A63016CE}"/>
              </a:ext>
            </a:extLst>
          </p:cNvPr>
          <p:cNvSpPr>
            <a:spLocks noGrp="1"/>
          </p:cNvSpPr>
          <p:nvPr>
            <p:ph type="body" sz="quarter" idx="22" hasCustomPrompt="1"/>
          </p:nvPr>
        </p:nvSpPr>
        <p:spPr>
          <a:xfrm>
            <a:off x="7329488" y="4318000"/>
            <a:ext cx="3998911" cy="676729"/>
          </a:xfrm>
          <a:prstGeom prst="rect">
            <a:avLst/>
          </a:prstGeom>
        </p:spPr>
        <p:txBody>
          <a:bodyPr anchor="ctr"/>
          <a:lstStyle>
            <a:lvl1pPr marL="0" indent="0" algn="l">
              <a:buNone/>
              <a:defRPr sz="1600">
                <a:solidFill>
                  <a:schemeClr val="tx1">
                    <a:lumMod val="85000"/>
                    <a:lumOff val="15000"/>
                  </a:schemeClr>
                </a:solidFill>
                <a:latin typeface="+mn-lt"/>
              </a:defRPr>
            </a:lvl1pPr>
          </a:lstStyle>
          <a:p>
            <a:pPr lvl="0"/>
            <a:r>
              <a:rPr lang="fr-FR"/>
              <a:t>Titre de le partie</a:t>
            </a:r>
          </a:p>
        </p:txBody>
      </p:sp>
      <p:sp>
        <p:nvSpPr>
          <p:cNvPr id="28" name="Rectangle : avec coins arrondis en haut 27">
            <a:extLst>
              <a:ext uri="{FF2B5EF4-FFF2-40B4-BE49-F238E27FC236}">
                <a16:creationId xmlns:a16="http://schemas.microsoft.com/office/drawing/2014/main" id="{B4C95EDE-8198-4C24-8047-722E5012D27C}"/>
              </a:ext>
            </a:extLst>
          </p:cNvPr>
          <p:cNvSpPr/>
          <p:nvPr userDrawn="1"/>
        </p:nvSpPr>
        <p:spPr>
          <a:xfrm>
            <a:off x="774700" y="6424611"/>
            <a:ext cx="325120" cy="433389"/>
          </a:xfrm>
          <a:prstGeom prst="round2SameRect">
            <a:avLst/>
          </a:prstGeom>
          <a:gradFill>
            <a:gsLst>
              <a:gs pos="100000">
                <a:srgbClr val="8E1E86"/>
              </a:gs>
              <a:gs pos="56432">
                <a:srgbClr val="580E6C"/>
              </a:gs>
              <a:gs pos="44000">
                <a:srgbClr val="490A65"/>
              </a:gs>
              <a:gs pos="0">
                <a:srgbClr val="33035B"/>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t>‹N°›</a:t>
            </a:fld>
            <a:endParaRPr lang="fr-FR" sz="1000"/>
          </a:p>
        </p:txBody>
      </p:sp>
    </p:spTree>
    <p:extLst>
      <p:ext uri="{BB962C8B-B14F-4D97-AF65-F5344CB8AC3E}">
        <p14:creationId xmlns:p14="http://schemas.microsoft.com/office/powerpoint/2010/main" val="2904297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Diapositive de titr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66FD02F-6A42-4846-9F7A-C01B57D1B760}"/>
              </a:ext>
            </a:extLst>
          </p:cNvPr>
          <p:cNvSpPr/>
          <p:nvPr userDrawn="1"/>
        </p:nvSpPr>
        <p:spPr>
          <a:xfrm>
            <a:off x="0" y="2979963"/>
            <a:ext cx="12192000" cy="387803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774700" y="785585"/>
            <a:ext cx="6139089" cy="914400"/>
          </a:xfrm>
          <a:prstGeom prst="rect">
            <a:avLst/>
          </a:prstGeom>
        </p:spPr>
        <p:txBody>
          <a:bodyPr anchor="t"/>
          <a:lstStyle>
            <a:lvl1pPr marL="0" indent="0">
              <a:buNone/>
              <a:defRPr sz="4000">
                <a:solidFill>
                  <a:schemeClr val="accent2"/>
                </a:solidFill>
                <a:latin typeface="+mj-lt"/>
              </a:defRPr>
            </a:lvl1pPr>
          </a:lstStyle>
          <a:p>
            <a:pPr lvl="0"/>
            <a:r>
              <a:rPr lang="fr-FR"/>
              <a:t>TITRE DE LA SLIDE</a:t>
            </a:r>
          </a:p>
        </p:txBody>
      </p:sp>
      <p:sp>
        <p:nvSpPr>
          <p:cNvPr id="10" name="Espace réservé du texte 8">
            <a:extLst>
              <a:ext uri="{FF2B5EF4-FFF2-40B4-BE49-F238E27FC236}">
                <a16:creationId xmlns:a16="http://schemas.microsoft.com/office/drawing/2014/main" id="{532E599A-5097-4256-B7A5-4B60C47CF1E2}"/>
              </a:ext>
            </a:extLst>
          </p:cNvPr>
          <p:cNvSpPr>
            <a:spLocks noGrp="1"/>
          </p:cNvSpPr>
          <p:nvPr>
            <p:ph type="body" sz="quarter" idx="11" hasCustomPrompt="1"/>
          </p:nvPr>
        </p:nvSpPr>
        <p:spPr>
          <a:xfrm>
            <a:off x="774700" y="3429000"/>
            <a:ext cx="6139089" cy="522968"/>
          </a:xfrm>
          <a:prstGeom prst="rect">
            <a:avLst/>
          </a:prstGeom>
        </p:spPr>
        <p:txBody>
          <a:bodyPr anchor="t"/>
          <a:lstStyle>
            <a:lvl1pPr marL="0" indent="0">
              <a:buNone/>
              <a:defRPr sz="1600">
                <a:solidFill>
                  <a:schemeClr val="tx1">
                    <a:lumMod val="85000"/>
                    <a:lumOff val="15000"/>
                  </a:schemeClr>
                </a:solidFill>
                <a:latin typeface="Gilroy Medium" panose="00000600000000000000" pitchFamily="50" charset="0"/>
              </a:defRPr>
            </a:lvl1pPr>
          </a:lstStyle>
          <a:p>
            <a:pPr lvl="0"/>
            <a:r>
              <a:rPr lang="fr-FR"/>
              <a:t>Paragraphe</a:t>
            </a:r>
          </a:p>
        </p:txBody>
      </p:sp>
      <p:sp>
        <p:nvSpPr>
          <p:cNvPr id="13" name="Espace réservé pour une image  12">
            <a:extLst>
              <a:ext uri="{FF2B5EF4-FFF2-40B4-BE49-F238E27FC236}">
                <a16:creationId xmlns:a16="http://schemas.microsoft.com/office/drawing/2014/main" id="{D5C65893-CD96-4C0E-A379-1E9CD087C38E}"/>
              </a:ext>
            </a:extLst>
          </p:cNvPr>
          <p:cNvSpPr>
            <a:spLocks noGrp="1"/>
          </p:cNvSpPr>
          <p:nvPr>
            <p:ph type="pic" sz="quarter" idx="13"/>
          </p:nvPr>
        </p:nvSpPr>
        <p:spPr>
          <a:xfrm>
            <a:off x="7344228" y="785585"/>
            <a:ext cx="3657600" cy="4611915"/>
          </a:xfrm>
          <a:prstGeom prst="rect">
            <a:avLst/>
          </a:prstGeom>
        </p:spPr>
        <p:txBody>
          <a:bodyPr/>
          <a:lstStyle>
            <a:lvl1pPr marL="0" indent="0">
              <a:buNone/>
              <a:defRPr>
                <a:solidFill>
                  <a:schemeClr val="bg1"/>
                </a:solidFill>
              </a:defRPr>
            </a:lvl1pPr>
          </a:lstStyle>
          <a:p>
            <a:r>
              <a:rPr lang="fr-FR"/>
              <a:t>Cliquez sur l'icône pour ajouter une image</a:t>
            </a:r>
          </a:p>
        </p:txBody>
      </p:sp>
      <p:pic>
        <p:nvPicPr>
          <p:cNvPr id="15" name="Image 14">
            <a:extLst>
              <a:ext uri="{FF2B5EF4-FFF2-40B4-BE49-F238E27FC236}">
                <a16:creationId xmlns:a16="http://schemas.microsoft.com/office/drawing/2014/main" id="{E5000345-B3B4-401D-B6FA-80A5B9A3B1C9}"/>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sp>
        <p:nvSpPr>
          <p:cNvPr id="17" name="Rectangle : avec coins arrondis en haut 16">
            <a:extLst>
              <a:ext uri="{FF2B5EF4-FFF2-40B4-BE49-F238E27FC236}">
                <a16:creationId xmlns:a16="http://schemas.microsoft.com/office/drawing/2014/main" id="{6578A9DB-77BF-4431-A9C3-4956EF04F842}"/>
              </a:ext>
            </a:extLst>
          </p:cNvPr>
          <p:cNvSpPr/>
          <p:nvPr userDrawn="1"/>
        </p:nvSpPr>
        <p:spPr>
          <a:xfrm>
            <a:off x="774700" y="6424611"/>
            <a:ext cx="325120" cy="433389"/>
          </a:xfrm>
          <a:prstGeom prst="round2SameRect">
            <a:avLst/>
          </a:prstGeom>
          <a:gradFill>
            <a:gsLst>
              <a:gs pos="100000">
                <a:srgbClr val="8E1E86"/>
              </a:gs>
              <a:gs pos="56432">
                <a:srgbClr val="580E6C"/>
              </a:gs>
              <a:gs pos="44000">
                <a:srgbClr val="490A65"/>
              </a:gs>
              <a:gs pos="0">
                <a:srgbClr val="33035B"/>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t>‹N°›</a:t>
            </a:fld>
            <a:endParaRPr lang="fr-FR" sz="1000"/>
          </a:p>
        </p:txBody>
      </p:sp>
      <p:sp>
        <p:nvSpPr>
          <p:cNvPr id="18" name="Espace réservé du texte 3">
            <a:extLst>
              <a:ext uri="{FF2B5EF4-FFF2-40B4-BE49-F238E27FC236}">
                <a16:creationId xmlns:a16="http://schemas.microsoft.com/office/drawing/2014/main" id="{0BD91D2E-919D-4DB3-BFAA-E1F9D2E71ECA}"/>
              </a:ext>
            </a:extLst>
          </p:cNvPr>
          <p:cNvSpPr>
            <a:spLocks noGrp="1"/>
          </p:cNvSpPr>
          <p:nvPr>
            <p:ph type="body" sz="quarter" idx="14"/>
          </p:nvPr>
        </p:nvSpPr>
        <p:spPr>
          <a:xfrm>
            <a:off x="774700" y="4067399"/>
            <a:ext cx="6139089" cy="1330101"/>
          </a:xfrm>
          <a:prstGeom prst="rect">
            <a:avLst/>
          </a:prstGeom>
        </p:spPr>
        <p:txBody>
          <a:bodyPr/>
          <a:lstStyle>
            <a:lvl1pPr marL="0" indent="0">
              <a:lnSpc>
                <a:spcPct val="100000"/>
              </a:lnSpc>
              <a:buNone/>
              <a:defRPr sz="1400"/>
            </a:lvl1pPr>
            <a:lvl2pPr marL="0" indent="-228600">
              <a:lnSpc>
                <a:spcPct val="100000"/>
              </a:lnSpc>
              <a:buFontTx/>
              <a:buBlip>
                <a:blip r:embed="rId3"/>
              </a:buBlip>
              <a:defRPr sz="1400"/>
            </a:lvl2pPr>
          </a:lstStyle>
          <a:p>
            <a:pPr lvl="0"/>
            <a:r>
              <a:rPr lang="fr-FR"/>
              <a:t>Cliquez pour modifier les styles du texte du masque</a:t>
            </a:r>
          </a:p>
          <a:p>
            <a:pPr lvl="1"/>
            <a:r>
              <a:rPr lang="fr-FR"/>
              <a:t>Deuxième niveau</a:t>
            </a:r>
          </a:p>
        </p:txBody>
      </p:sp>
    </p:spTree>
    <p:extLst>
      <p:ext uri="{BB962C8B-B14F-4D97-AF65-F5344CB8AC3E}">
        <p14:creationId xmlns:p14="http://schemas.microsoft.com/office/powerpoint/2010/main" val="13971398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Diapositive de titr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99E4E53-B896-47EC-8AB2-57E6562E63BC}"/>
              </a:ext>
            </a:extLst>
          </p:cNvPr>
          <p:cNvSpPr/>
          <p:nvPr userDrawn="1"/>
        </p:nvSpPr>
        <p:spPr>
          <a:xfrm>
            <a:off x="6096000" y="0"/>
            <a:ext cx="6096000" cy="6858000"/>
          </a:xfrm>
          <a:prstGeom prst="rect">
            <a:avLst/>
          </a:prstGeom>
          <a:gradFill>
            <a:gsLst>
              <a:gs pos="50000">
                <a:srgbClr val="1C7EBF"/>
              </a:gs>
              <a:gs pos="75000">
                <a:srgbClr val="1D53C0"/>
              </a:gs>
              <a:gs pos="25000">
                <a:srgbClr val="1BABBD"/>
              </a:gs>
              <a:gs pos="0">
                <a:schemeClr val="accent1"/>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a:p>
        </p:txBody>
      </p:sp>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774701" y="785585"/>
            <a:ext cx="4597400" cy="914400"/>
          </a:xfrm>
          <a:prstGeom prst="rect">
            <a:avLst/>
          </a:prstGeom>
        </p:spPr>
        <p:txBody>
          <a:bodyPr anchor="t"/>
          <a:lstStyle>
            <a:lvl1pPr marL="0" indent="0">
              <a:buNone/>
              <a:defRPr sz="2800">
                <a:solidFill>
                  <a:schemeClr val="accent2"/>
                </a:solidFill>
                <a:latin typeface="+mj-lt"/>
              </a:defRPr>
            </a:lvl1pPr>
          </a:lstStyle>
          <a:p>
            <a:pPr lvl="0"/>
            <a:r>
              <a:rPr lang="fr-FR"/>
              <a:t>TITRE DE LA SLIDE</a:t>
            </a:r>
          </a:p>
        </p:txBody>
      </p:sp>
      <p:pic>
        <p:nvPicPr>
          <p:cNvPr id="15" name="Image 14">
            <a:extLst>
              <a:ext uri="{FF2B5EF4-FFF2-40B4-BE49-F238E27FC236}">
                <a16:creationId xmlns:a16="http://schemas.microsoft.com/office/drawing/2014/main" id="{E5000345-B3B4-401D-B6FA-80A5B9A3B1C9}"/>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sp>
        <p:nvSpPr>
          <p:cNvPr id="4" name="Espace réservé du texte 3">
            <a:extLst>
              <a:ext uri="{FF2B5EF4-FFF2-40B4-BE49-F238E27FC236}">
                <a16:creationId xmlns:a16="http://schemas.microsoft.com/office/drawing/2014/main" id="{A67F281E-D07B-40E6-8299-2A1C29E7449B}"/>
              </a:ext>
            </a:extLst>
          </p:cNvPr>
          <p:cNvSpPr>
            <a:spLocks noGrp="1"/>
          </p:cNvSpPr>
          <p:nvPr>
            <p:ph type="body" sz="quarter" idx="14"/>
          </p:nvPr>
        </p:nvSpPr>
        <p:spPr>
          <a:xfrm>
            <a:off x="774700" y="2616201"/>
            <a:ext cx="4597401" cy="3251199"/>
          </a:xfrm>
          <a:prstGeom prst="rect">
            <a:avLst/>
          </a:prstGeom>
        </p:spPr>
        <p:txBody>
          <a:bodyPr/>
          <a:lstStyle>
            <a:lvl1pPr marL="0" indent="0">
              <a:lnSpc>
                <a:spcPct val="100000"/>
              </a:lnSpc>
              <a:buNone/>
              <a:defRPr sz="1400"/>
            </a:lvl1pPr>
            <a:lvl2pPr marL="0" indent="-228600">
              <a:lnSpc>
                <a:spcPct val="100000"/>
              </a:lnSpc>
              <a:buFontTx/>
              <a:buBlip>
                <a:blip r:embed="rId3"/>
              </a:buBlip>
              <a:defRPr sz="1400"/>
            </a:lvl2pPr>
          </a:lstStyle>
          <a:p>
            <a:pPr lvl="0"/>
            <a:r>
              <a:rPr lang="fr-FR"/>
              <a:t>Cliquez pour modifier les styles du texte du masque</a:t>
            </a:r>
          </a:p>
          <a:p>
            <a:pPr lvl="1"/>
            <a:r>
              <a:rPr lang="fr-FR"/>
              <a:t>Deuxième niveau</a:t>
            </a:r>
          </a:p>
        </p:txBody>
      </p:sp>
      <p:sp>
        <p:nvSpPr>
          <p:cNvPr id="12" name="Espace réservé du texte 8">
            <a:extLst>
              <a:ext uri="{FF2B5EF4-FFF2-40B4-BE49-F238E27FC236}">
                <a16:creationId xmlns:a16="http://schemas.microsoft.com/office/drawing/2014/main" id="{71ADAA8C-4570-474E-BCD6-D1FBE6B771BA}"/>
              </a:ext>
            </a:extLst>
          </p:cNvPr>
          <p:cNvSpPr>
            <a:spLocks noGrp="1"/>
          </p:cNvSpPr>
          <p:nvPr>
            <p:ph type="body" sz="quarter" idx="15" hasCustomPrompt="1"/>
          </p:nvPr>
        </p:nvSpPr>
        <p:spPr>
          <a:xfrm>
            <a:off x="6870701" y="785584"/>
            <a:ext cx="4597400" cy="914400"/>
          </a:xfrm>
          <a:prstGeom prst="rect">
            <a:avLst/>
          </a:prstGeom>
        </p:spPr>
        <p:txBody>
          <a:bodyPr anchor="t"/>
          <a:lstStyle>
            <a:lvl1pPr marL="0" indent="0">
              <a:buNone/>
              <a:defRPr sz="2800">
                <a:solidFill>
                  <a:schemeClr val="bg1"/>
                </a:solidFill>
                <a:latin typeface="+mj-lt"/>
              </a:defRPr>
            </a:lvl1pPr>
          </a:lstStyle>
          <a:p>
            <a:pPr lvl="0"/>
            <a:r>
              <a:rPr lang="fr-FR"/>
              <a:t>TITRE DE LA SLIDE</a:t>
            </a:r>
          </a:p>
        </p:txBody>
      </p:sp>
      <p:sp>
        <p:nvSpPr>
          <p:cNvPr id="14" name="Espace réservé du texte 3">
            <a:extLst>
              <a:ext uri="{FF2B5EF4-FFF2-40B4-BE49-F238E27FC236}">
                <a16:creationId xmlns:a16="http://schemas.microsoft.com/office/drawing/2014/main" id="{1D71765E-8353-4E3B-9704-ACDB9D7C15B3}"/>
              </a:ext>
            </a:extLst>
          </p:cNvPr>
          <p:cNvSpPr>
            <a:spLocks noGrp="1"/>
          </p:cNvSpPr>
          <p:nvPr>
            <p:ph type="body" sz="quarter" idx="16"/>
          </p:nvPr>
        </p:nvSpPr>
        <p:spPr>
          <a:xfrm>
            <a:off x="6870700" y="2616200"/>
            <a:ext cx="4597401" cy="3251200"/>
          </a:xfrm>
          <a:prstGeom prst="rect">
            <a:avLst/>
          </a:prstGeom>
        </p:spPr>
        <p:txBody>
          <a:bodyPr/>
          <a:lstStyle>
            <a:lvl1pPr marL="0" indent="0">
              <a:lnSpc>
                <a:spcPct val="100000"/>
              </a:lnSpc>
              <a:buNone/>
              <a:defRPr sz="1400">
                <a:solidFill>
                  <a:schemeClr val="bg1"/>
                </a:solidFill>
              </a:defRPr>
            </a:lvl1pPr>
            <a:lvl2pPr marL="0" indent="-228600">
              <a:lnSpc>
                <a:spcPct val="100000"/>
              </a:lnSpc>
              <a:buFontTx/>
              <a:buBlip>
                <a:blip r:embed="rId4"/>
              </a:buBlip>
              <a:defRPr sz="1400">
                <a:solidFill>
                  <a:schemeClr val="bg1"/>
                </a:solidFill>
              </a:defRPr>
            </a:lvl2pPr>
          </a:lstStyle>
          <a:p>
            <a:pPr lvl="0"/>
            <a:r>
              <a:rPr lang="fr-FR"/>
              <a:t>Cliquez pour modifier les styles du texte du masque</a:t>
            </a:r>
          </a:p>
          <a:p>
            <a:pPr lvl="1"/>
            <a:r>
              <a:rPr lang="fr-FR"/>
              <a:t>Deuxième niveau</a:t>
            </a:r>
          </a:p>
        </p:txBody>
      </p:sp>
      <p:pic>
        <p:nvPicPr>
          <p:cNvPr id="17" name="Image 16">
            <a:extLst>
              <a:ext uri="{FF2B5EF4-FFF2-40B4-BE49-F238E27FC236}">
                <a16:creationId xmlns:a16="http://schemas.microsoft.com/office/drawing/2014/main" id="{3DBC0A31-007F-4260-9223-DBF2EF4DC014}"/>
              </a:ext>
            </a:extLst>
          </p:cNvPr>
          <p:cNvPicPr>
            <a:picLocks noChangeAspect="1"/>
          </p:cNvPicPr>
          <p:nvPr userDrawn="1"/>
        </p:nvPicPr>
        <p:blipFill rotWithShape="1">
          <a:blip r:embed="rId5">
            <a:extLst>
              <a:ext uri="{BEBA8EAE-BF5A-486C-A8C5-ECC9F3942E4B}">
                <a14:imgProps xmlns:a14="http://schemas.microsoft.com/office/drawing/2010/main">
                  <a14:imgLayer r:embed="rId6">
                    <a14:imgEffect>
                      <a14:brightnessContrast bright="100000"/>
                    </a14:imgEffect>
                  </a14:imgLayer>
                </a14:imgProps>
              </a:ext>
              <a:ext uri="{28A0092B-C50C-407E-A947-70E740481C1C}">
                <a14:useLocalDpi xmlns:a14="http://schemas.microsoft.com/office/drawing/2010/main" val="0"/>
              </a:ext>
            </a:extLst>
          </a:blip>
          <a:srcRect l="44697" t="35681" r="19312" b="35681"/>
          <a:stretch/>
        </p:blipFill>
        <p:spPr>
          <a:xfrm>
            <a:off x="11091862" y="6039304"/>
            <a:ext cx="657225" cy="522968"/>
          </a:xfrm>
          <a:prstGeom prst="rect">
            <a:avLst/>
          </a:prstGeom>
        </p:spPr>
      </p:pic>
      <p:sp>
        <p:nvSpPr>
          <p:cNvPr id="21" name="Rectangle : avec coins arrondis en haut 20">
            <a:extLst>
              <a:ext uri="{FF2B5EF4-FFF2-40B4-BE49-F238E27FC236}">
                <a16:creationId xmlns:a16="http://schemas.microsoft.com/office/drawing/2014/main" id="{0EF617E5-1EB5-4EBF-B225-D9EA81AA8284}"/>
              </a:ext>
            </a:extLst>
          </p:cNvPr>
          <p:cNvSpPr/>
          <p:nvPr userDrawn="1"/>
        </p:nvSpPr>
        <p:spPr>
          <a:xfrm>
            <a:off x="774700" y="6424611"/>
            <a:ext cx="325120" cy="433389"/>
          </a:xfrm>
          <a:prstGeom prst="round2SameRect">
            <a:avLst/>
          </a:prstGeom>
          <a:gradFill>
            <a:gsLst>
              <a:gs pos="100000">
                <a:srgbClr val="8E1E86"/>
              </a:gs>
              <a:gs pos="56432">
                <a:srgbClr val="580E6C"/>
              </a:gs>
              <a:gs pos="44000">
                <a:srgbClr val="490A65"/>
              </a:gs>
              <a:gs pos="0">
                <a:srgbClr val="33035B"/>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t>‹N°›</a:t>
            </a:fld>
            <a:endParaRPr lang="fr-FR" sz="1000"/>
          </a:p>
        </p:txBody>
      </p:sp>
      <p:sp>
        <p:nvSpPr>
          <p:cNvPr id="22" name="Espace réservé du texte 8">
            <a:extLst>
              <a:ext uri="{FF2B5EF4-FFF2-40B4-BE49-F238E27FC236}">
                <a16:creationId xmlns:a16="http://schemas.microsoft.com/office/drawing/2014/main" id="{C217A483-D681-4242-BC0F-7DC98913D902}"/>
              </a:ext>
            </a:extLst>
          </p:cNvPr>
          <p:cNvSpPr>
            <a:spLocks noGrp="1"/>
          </p:cNvSpPr>
          <p:nvPr>
            <p:ph type="body" sz="quarter" idx="11" hasCustomPrompt="1"/>
          </p:nvPr>
        </p:nvSpPr>
        <p:spPr>
          <a:xfrm>
            <a:off x="774701" y="1790696"/>
            <a:ext cx="4597400" cy="522968"/>
          </a:xfrm>
          <a:prstGeom prst="rect">
            <a:avLst/>
          </a:prstGeom>
        </p:spPr>
        <p:txBody>
          <a:bodyPr anchor="t"/>
          <a:lstStyle>
            <a:lvl1pPr marL="0" indent="0">
              <a:buNone/>
              <a:defRPr sz="1600">
                <a:solidFill>
                  <a:schemeClr val="tx1">
                    <a:lumMod val="85000"/>
                    <a:lumOff val="15000"/>
                  </a:schemeClr>
                </a:solidFill>
                <a:latin typeface="Gilroy Medium" panose="00000600000000000000" pitchFamily="50" charset="0"/>
              </a:defRPr>
            </a:lvl1pPr>
          </a:lstStyle>
          <a:p>
            <a:pPr lvl="0"/>
            <a:r>
              <a:rPr lang="fr-FR"/>
              <a:t>Sous titre</a:t>
            </a:r>
          </a:p>
        </p:txBody>
      </p:sp>
      <p:sp>
        <p:nvSpPr>
          <p:cNvPr id="23" name="Espace réservé du texte 8">
            <a:extLst>
              <a:ext uri="{FF2B5EF4-FFF2-40B4-BE49-F238E27FC236}">
                <a16:creationId xmlns:a16="http://schemas.microsoft.com/office/drawing/2014/main" id="{96321D44-7341-4C2B-A351-2528B41B5EB7}"/>
              </a:ext>
            </a:extLst>
          </p:cNvPr>
          <p:cNvSpPr>
            <a:spLocks noGrp="1"/>
          </p:cNvSpPr>
          <p:nvPr>
            <p:ph type="body" sz="quarter" idx="17" hasCustomPrompt="1"/>
          </p:nvPr>
        </p:nvSpPr>
        <p:spPr>
          <a:xfrm>
            <a:off x="6870701" y="1790696"/>
            <a:ext cx="4597400" cy="522968"/>
          </a:xfrm>
          <a:prstGeom prst="rect">
            <a:avLst/>
          </a:prstGeom>
        </p:spPr>
        <p:txBody>
          <a:bodyPr anchor="t"/>
          <a:lstStyle>
            <a:lvl1pPr marL="0" indent="0">
              <a:buNone/>
              <a:defRPr sz="1600">
                <a:solidFill>
                  <a:schemeClr val="bg1"/>
                </a:solidFill>
                <a:latin typeface="Gilroy Medium" panose="00000600000000000000" pitchFamily="50" charset="0"/>
              </a:defRPr>
            </a:lvl1pPr>
          </a:lstStyle>
          <a:p>
            <a:pPr lvl="0"/>
            <a:r>
              <a:rPr lang="fr-FR"/>
              <a:t>Sous titre</a:t>
            </a:r>
          </a:p>
        </p:txBody>
      </p:sp>
    </p:spTree>
    <p:extLst>
      <p:ext uri="{BB962C8B-B14F-4D97-AF65-F5344CB8AC3E}">
        <p14:creationId xmlns:p14="http://schemas.microsoft.com/office/powerpoint/2010/main" val="1676470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Diapositive de titr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99E4E53-B896-47EC-8AB2-57E6562E63BC}"/>
              </a:ext>
            </a:extLst>
          </p:cNvPr>
          <p:cNvSpPr/>
          <p:nvPr userDrawn="1"/>
        </p:nvSpPr>
        <p:spPr>
          <a:xfrm>
            <a:off x="6096000" y="0"/>
            <a:ext cx="6096000" cy="6858000"/>
          </a:xfrm>
          <a:prstGeom prst="rect">
            <a:avLst/>
          </a:prstGeom>
          <a:gradFill>
            <a:gsLst>
              <a:gs pos="75000">
                <a:srgbClr val="440863"/>
              </a:gs>
              <a:gs pos="50000">
                <a:srgbClr val="631171"/>
              </a:gs>
              <a:gs pos="25000">
                <a:srgbClr val="731679"/>
              </a:gs>
              <a:gs pos="0">
                <a:schemeClr val="accent5"/>
              </a:gs>
              <a:gs pos="10000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a:p>
        </p:txBody>
      </p:sp>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774701" y="785585"/>
            <a:ext cx="4597400" cy="914400"/>
          </a:xfrm>
          <a:prstGeom prst="rect">
            <a:avLst/>
          </a:prstGeom>
        </p:spPr>
        <p:txBody>
          <a:bodyPr anchor="t"/>
          <a:lstStyle>
            <a:lvl1pPr marL="0" indent="0">
              <a:buNone/>
              <a:defRPr sz="2800">
                <a:solidFill>
                  <a:schemeClr val="accent5"/>
                </a:solidFill>
                <a:latin typeface="+mj-lt"/>
              </a:defRPr>
            </a:lvl1pPr>
          </a:lstStyle>
          <a:p>
            <a:pPr lvl="0"/>
            <a:r>
              <a:rPr lang="fr-FR"/>
              <a:t>TITRE DE LA SLIDE</a:t>
            </a:r>
          </a:p>
        </p:txBody>
      </p:sp>
      <p:pic>
        <p:nvPicPr>
          <p:cNvPr id="15" name="Image 14">
            <a:extLst>
              <a:ext uri="{FF2B5EF4-FFF2-40B4-BE49-F238E27FC236}">
                <a16:creationId xmlns:a16="http://schemas.microsoft.com/office/drawing/2014/main" id="{E5000345-B3B4-401D-B6FA-80A5B9A3B1C9}"/>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sp>
        <p:nvSpPr>
          <p:cNvPr id="12" name="Espace réservé du texte 8">
            <a:extLst>
              <a:ext uri="{FF2B5EF4-FFF2-40B4-BE49-F238E27FC236}">
                <a16:creationId xmlns:a16="http://schemas.microsoft.com/office/drawing/2014/main" id="{71ADAA8C-4570-474E-BCD6-D1FBE6B771BA}"/>
              </a:ext>
            </a:extLst>
          </p:cNvPr>
          <p:cNvSpPr>
            <a:spLocks noGrp="1"/>
          </p:cNvSpPr>
          <p:nvPr>
            <p:ph type="body" sz="quarter" idx="15" hasCustomPrompt="1"/>
          </p:nvPr>
        </p:nvSpPr>
        <p:spPr>
          <a:xfrm>
            <a:off x="6870701" y="785584"/>
            <a:ext cx="4597400" cy="914400"/>
          </a:xfrm>
          <a:prstGeom prst="rect">
            <a:avLst/>
          </a:prstGeom>
        </p:spPr>
        <p:txBody>
          <a:bodyPr anchor="t"/>
          <a:lstStyle>
            <a:lvl1pPr marL="0" indent="0">
              <a:buNone/>
              <a:defRPr sz="2800">
                <a:solidFill>
                  <a:schemeClr val="bg1"/>
                </a:solidFill>
                <a:latin typeface="+mj-lt"/>
              </a:defRPr>
            </a:lvl1pPr>
          </a:lstStyle>
          <a:p>
            <a:pPr lvl="0"/>
            <a:r>
              <a:rPr lang="fr-FR"/>
              <a:t>TITRE DE LA SLIDE</a:t>
            </a:r>
          </a:p>
        </p:txBody>
      </p:sp>
      <p:pic>
        <p:nvPicPr>
          <p:cNvPr id="17" name="Image 16">
            <a:extLst>
              <a:ext uri="{FF2B5EF4-FFF2-40B4-BE49-F238E27FC236}">
                <a16:creationId xmlns:a16="http://schemas.microsoft.com/office/drawing/2014/main" id="{3DBC0A31-007F-4260-9223-DBF2EF4DC014}"/>
              </a:ext>
            </a:extLst>
          </p:cNvPr>
          <p:cNvPicPr>
            <a:picLocks noChangeAspect="1"/>
          </p:cNvPicPr>
          <p:nvPr userDrawn="1"/>
        </p:nvPicPr>
        <p:blipFill rotWithShape="1">
          <a:blip r:embed="rId3">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l="44697" t="35681" r="19312" b="35681"/>
          <a:stretch/>
        </p:blipFill>
        <p:spPr>
          <a:xfrm>
            <a:off x="11091862" y="6039304"/>
            <a:ext cx="657225" cy="522968"/>
          </a:xfrm>
          <a:prstGeom prst="rect">
            <a:avLst/>
          </a:prstGeom>
        </p:spPr>
      </p:pic>
      <p:sp>
        <p:nvSpPr>
          <p:cNvPr id="18" name="Rectangle : avec coins arrondis en haut 17">
            <a:extLst>
              <a:ext uri="{FF2B5EF4-FFF2-40B4-BE49-F238E27FC236}">
                <a16:creationId xmlns:a16="http://schemas.microsoft.com/office/drawing/2014/main" id="{043D1B36-D555-47CE-B8DB-96401673667E}"/>
              </a:ext>
            </a:extLst>
          </p:cNvPr>
          <p:cNvSpPr/>
          <p:nvPr userDrawn="1"/>
        </p:nvSpPr>
        <p:spPr>
          <a:xfrm>
            <a:off x="774700" y="6424611"/>
            <a:ext cx="325120" cy="433389"/>
          </a:xfrm>
          <a:prstGeom prst="round2SameRect">
            <a:avLst/>
          </a:prstGeom>
          <a:gradFill>
            <a:gsLst>
              <a:gs pos="100000">
                <a:srgbClr val="8E1E86"/>
              </a:gs>
              <a:gs pos="56432">
                <a:srgbClr val="580E6C"/>
              </a:gs>
              <a:gs pos="44000">
                <a:srgbClr val="490A65"/>
              </a:gs>
              <a:gs pos="0">
                <a:srgbClr val="33035B"/>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t>‹N°›</a:t>
            </a:fld>
            <a:endParaRPr lang="fr-FR" sz="1000"/>
          </a:p>
        </p:txBody>
      </p:sp>
      <p:sp>
        <p:nvSpPr>
          <p:cNvPr id="20" name="Espace réservé du texte 8">
            <a:extLst>
              <a:ext uri="{FF2B5EF4-FFF2-40B4-BE49-F238E27FC236}">
                <a16:creationId xmlns:a16="http://schemas.microsoft.com/office/drawing/2014/main" id="{37BEC7C1-C4BD-43C8-887A-E4A5B3D1B5BA}"/>
              </a:ext>
            </a:extLst>
          </p:cNvPr>
          <p:cNvSpPr>
            <a:spLocks noGrp="1"/>
          </p:cNvSpPr>
          <p:nvPr>
            <p:ph type="body" sz="quarter" idx="11" hasCustomPrompt="1"/>
          </p:nvPr>
        </p:nvSpPr>
        <p:spPr>
          <a:xfrm>
            <a:off x="774701" y="1790696"/>
            <a:ext cx="4597400" cy="522968"/>
          </a:xfrm>
          <a:prstGeom prst="rect">
            <a:avLst/>
          </a:prstGeom>
        </p:spPr>
        <p:txBody>
          <a:bodyPr anchor="t"/>
          <a:lstStyle>
            <a:lvl1pPr marL="0" indent="0">
              <a:buNone/>
              <a:defRPr sz="1600">
                <a:solidFill>
                  <a:schemeClr val="tx1">
                    <a:lumMod val="85000"/>
                    <a:lumOff val="15000"/>
                  </a:schemeClr>
                </a:solidFill>
                <a:latin typeface="Gilroy Medium" panose="00000600000000000000" pitchFamily="50" charset="0"/>
              </a:defRPr>
            </a:lvl1pPr>
          </a:lstStyle>
          <a:p>
            <a:pPr lvl="0"/>
            <a:r>
              <a:rPr lang="fr-FR"/>
              <a:t>Sous titre</a:t>
            </a:r>
          </a:p>
        </p:txBody>
      </p:sp>
      <p:sp>
        <p:nvSpPr>
          <p:cNvPr id="21" name="Espace réservé du texte 8">
            <a:extLst>
              <a:ext uri="{FF2B5EF4-FFF2-40B4-BE49-F238E27FC236}">
                <a16:creationId xmlns:a16="http://schemas.microsoft.com/office/drawing/2014/main" id="{68FC7ED1-EE4F-4039-B131-4566154B871E}"/>
              </a:ext>
            </a:extLst>
          </p:cNvPr>
          <p:cNvSpPr>
            <a:spLocks noGrp="1"/>
          </p:cNvSpPr>
          <p:nvPr>
            <p:ph type="body" sz="quarter" idx="18" hasCustomPrompt="1"/>
          </p:nvPr>
        </p:nvSpPr>
        <p:spPr>
          <a:xfrm>
            <a:off x="6870701" y="1790696"/>
            <a:ext cx="4597400" cy="522968"/>
          </a:xfrm>
          <a:prstGeom prst="rect">
            <a:avLst/>
          </a:prstGeom>
        </p:spPr>
        <p:txBody>
          <a:bodyPr anchor="t"/>
          <a:lstStyle>
            <a:lvl1pPr marL="0" indent="0">
              <a:buNone/>
              <a:defRPr sz="1600">
                <a:solidFill>
                  <a:schemeClr val="bg1"/>
                </a:solidFill>
                <a:latin typeface="Gilroy Medium" panose="00000600000000000000" pitchFamily="50" charset="0"/>
              </a:defRPr>
            </a:lvl1pPr>
          </a:lstStyle>
          <a:p>
            <a:pPr lvl="0"/>
            <a:r>
              <a:rPr lang="fr-FR"/>
              <a:t>Sous titre</a:t>
            </a:r>
          </a:p>
        </p:txBody>
      </p:sp>
      <p:sp>
        <p:nvSpPr>
          <p:cNvPr id="22" name="Espace réservé du texte 3">
            <a:extLst>
              <a:ext uri="{FF2B5EF4-FFF2-40B4-BE49-F238E27FC236}">
                <a16:creationId xmlns:a16="http://schemas.microsoft.com/office/drawing/2014/main" id="{0991D4EC-5266-46E9-8940-53FF226C7DF7}"/>
              </a:ext>
            </a:extLst>
          </p:cNvPr>
          <p:cNvSpPr>
            <a:spLocks noGrp="1"/>
          </p:cNvSpPr>
          <p:nvPr>
            <p:ph type="body" sz="quarter" idx="14"/>
          </p:nvPr>
        </p:nvSpPr>
        <p:spPr>
          <a:xfrm>
            <a:off x="774700" y="2616201"/>
            <a:ext cx="4597401" cy="3251199"/>
          </a:xfrm>
          <a:prstGeom prst="rect">
            <a:avLst/>
          </a:prstGeom>
        </p:spPr>
        <p:txBody>
          <a:bodyPr/>
          <a:lstStyle>
            <a:lvl1pPr marL="0" indent="0">
              <a:lnSpc>
                <a:spcPct val="100000"/>
              </a:lnSpc>
              <a:buNone/>
              <a:defRPr sz="1400"/>
            </a:lvl1pPr>
            <a:lvl2pPr marL="0" indent="-228600">
              <a:lnSpc>
                <a:spcPct val="100000"/>
              </a:lnSpc>
              <a:buFontTx/>
              <a:buBlip>
                <a:blip r:embed="rId5"/>
              </a:buBlip>
              <a:defRPr sz="1400"/>
            </a:lvl2pPr>
          </a:lstStyle>
          <a:p>
            <a:pPr lvl="0"/>
            <a:r>
              <a:rPr lang="fr-FR"/>
              <a:t>Cliquez pour modifier les styles du texte du masque</a:t>
            </a:r>
          </a:p>
          <a:p>
            <a:pPr lvl="1"/>
            <a:r>
              <a:rPr lang="fr-FR"/>
              <a:t>Deuxième niveau</a:t>
            </a:r>
          </a:p>
        </p:txBody>
      </p:sp>
      <p:sp>
        <p:nvSpPr>
          <p:cNvPr id="23" name="Espace réservé du texte 3">
            <a:extLst>
              <a:ext uri="{FF2B5EF4-FFF2-40B4-BE49-F238E27FC236}">
                <a16:creationId xmlns:a16="http://schemas.microsoft.com/office/drawing/2014/main" id="{9BE5DA12-AD36-43B9-9DB1-A5B4B0FBCA39}"/>
              </a:ext>
            </a:extLst>
          </p:cNvPr>
          <p:cNvSpPr>
            <a:spLocks noGrp="1"/>
          </p:cNvSpPr>
          <p:nvPr>
            <p:ph type="body" sz="quarter" idx="16"/>
          </p:nvPr>
        </p:nvSpPr>
        <p:spPr>
          <a:xfrm>
            <a:off x="6870700" y="2616200"/>
            <a:ext cx="4597401" cy="3251200"/>
          </a:xfrm>
          <a:prstGeom prst="rect">
            <a:avLst/>
          </a:prstGeom>
        </p:spPr>
        <p:txBody>
          <a:bodyPr/>
          <a:lstStyle>
            <a:lvl1pPr marL="0" indent="0">
              <a:lnSpc>
                <a:spcPct val="100000"/>
              </a:lnSpc>
              <a:buNone/>
              <a:defRPr sz="1400">
                <a:solidFill>
                  <a:schemeClr val="bg1"/>
                </a:solidFill>
              </a:defRPr>
            </a:lvl1pPr>
            <a:lvl2pPr marL="0" indent="-228600">
              <a:lnSpc>
                <a:spcPct val="100000"/>
              </a:lnSpc>
              <a:buFontTx/>
              <a:buBlip>
                <a:blip r:embed="rId6"/>
              </a:buBlip>
              <a:defRPr sz="1400">
                <a:solidFill>
                  <a:schemeClr val="bg1"/>
                </a:solidFill>
              </a:defRPr>
            </a:lvl2pPr>
          </a:lstStyle>
          <a:p>
            <a:pPr lvl="0"/>
            <a:r>
              <a:rPr lang="fr-FR"/>
              <a:t>Cliquez pour modifier les styles du texte du masque</a:t>
            </a:r>
          </a:p>
          <a:p>
            <a:pPr lvl="1"/>
            <a:r>
              <a:rPr lang="fr-FR"/>
              <a:t>Deuxième niveau</a:t>
            </a:r>
          </a:p>
        </p:txBody>
      </p:sp>
    </p:spTree>
    <p:extLst>
      <p:ext uri="{BB962C8B-B14F-4D97-AF65-F5344CB8AC3E}">
        <p14:creationId xmlns:p14="http://schemas.microsoft.com/office/powerpoint/2010/main" val="24519108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6_Diapositive de titre">
    <p:spTree>
      <p:nvGrpSpPr>
        <p:cNvPr id="1" name=""/>
        <p:cNvGrpSpPr/>
        <p:nvPr/>
      </p:nvGrpSpPr>
      <p:grpSpPr>
        <a:xfrm>
          <a:off x="0" y="0"/>
          <a:ext cx="0" cy="0"/>
          <a:chOff x="0" y="0"/>
          <a:chExt cx="0" cy="0"/>
        </a:xfrm>
      </p:grpSpPr>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774700" y="785585"/>
            <a:ext cx="10317162" cy="694872"/>
          </a:xfrm>
          <a:prstGeom prst="rect">
            <a:avLst/>
          </a:prstGeom>
        </p:spPr>
        <p:txBody>
          <a:bodyPr anchor="b"/>
          <a:lstStyle>
            <a:lvl1pPr marL="0" indent="0">
              <a:buNone/>
              <a:defRPr sz="4000">
                <a:solidFill>
                  <a:schemeClr val="accent2"/>
                </a:solidFill>
                <a:latin typeface="+mj-lt"/>
              </a:defRPr>
            </a:lvl1pPr>
          </a:lstStyle>
          <a:p>
            <a:pPr lvl="0"/>
            <a:r>
              <a:rPr lang="fr-FR"/>
              <a:t>TITRE DE LA SLIDE</a:t>
            </a: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sp>
        <p:nvSpPr>
          <p:cNvPr id="16" name="Espace réservé du texte 8">
            <a:extLst>
              <a:ext uri="{FF2B5EF4-FFF2-40B4-BE49-F238E27FC236}">
                <a16:creationId xmlns:a16="http://schemas.microsoft.com/office/drawing/2014/main" id="{DE6C2C3D-D84B-478A-AC60-8B88F8A4459E}"/>
              </a:ext>
            </a:extLst>
          </p:cNvPr>
          <p:cNvSpPr>
            <a:spLocks noGrp="1"/>
          </p:cNvSpPr>
          <p:nvPr>
            <p:ph type="body" sz="quarter" idx="12" hasCustomPrompt="1"/>
          </p:nvPr>
        </p:nvSpPr>
        <p:spPr>
          <a:xfrm>
            <a:off x="774700" y="1494970"/>
            <a:ext cx="10317162" cy="522968"/>
          </a:xfrm>
          <a:prstGeom prst="rect">
            <a:avLst/>
          </a:prstGeom>
        </p:spPr>
        <p:txBody>
          <a:bodyPr anchor="t"/>
          <a:lstStyle>
            <a:lvl1pPr marL="0" indent="0">
              <a:buNone/>
              <a:defRPr sz="1600">
                <a:solidFill>
                  <a:schemeClr val="accent2"/>
                </a:solidFill>
                <a:latin typeface="Gilroy Medium" panose="00000600000000000000" pitchFamily="50" charset="0"/>
              </a:defRPr>
            </a:lvl1pPr>
          </a:lstStyle>
          <a:p>
            <a:pPr lvl="0"/>
            <a:r>
              <a:rPr lang="fr-FR"/>
              <a:t>Sous titre</a:t>
            </a:r>
          </a:p>
        </p:txBody>
      </p:sp>
      <p:sp>
        <p:nvSpPr>
          <p:cNvPr id="17" name="Espace réservé du texte 3">
            <a:extLst>
              <a:ext uri="{FF2B5EF4-FFF2-40B4-BE49-F238E27FC236}">
                <a16:creationId xmlns:a16="http://schemas.microsoft.com/office/drawing/2014/main" id="{6A5D5357-5F95-4BA9-B60C-39F475BE5F0E}"/>
              </a:ext>
            </a:extLst>
          </p:cNvPr>
          <p:cNvSpPr>
            <a:spLocks noGrp="1"/>
          </p:cNvSpPr>
          <p:nvPr>
            <p:ph type="body" sz="quarter" idx="14"/>
          </p:nvPr>
        </p:nvSpPr>
        <p:spPr>
          <a:xfrm>
            <a:off x="774700" y="2269669"/>
            <a:ext cx="10317162" cy="3473907"/>
          </a:xfrm>
          <a:prstGeom prst="rect">
            <a:avLst/>
          </a:prstGeom>
        </p:spPr>
        <p:txBody>
          <a:bodyPr/>
          <a:lstStyle>
            <a:lvl1pPr marL="0" indent="0">
              <a:lnSpc>
                <a:spcPct val="100000"/>
              </a:lnSpc>
              <a:buNone/>
              <a:defRPr sz="1400"/>
            </a:lvl1pPr>
            <a:lvl2pPr marL="0" indent="-228600">
              <a:lnSpc>
                <a:spcPct val="100000"/>
              </a:lnSpc>
              <a:buFontTx/>
              <a:buBlip>
                <a:blip r:embed="rId3"/>
              </a:buBlip>
              <a:defRPr sz="1400"/>
            </a:lvl2pPr>
          </a:lstStyle>
          <a:p>
            <a:pPr lvl="0"/>
            <a:r>
              <a:rPr lang="fr-FR"/>
              <a:t>Cliquez pour modifier les styles du texte du masque</a:t>
            </a:r>
          </a:p>
          <a:p>
            <a:pPr lvl="1"/>
            <a:r>
              <a:rPr lang="fr-FR"/>
              <a:t>Deuxième niveau</a:t>
            </a:r>
          </a:p>
        </p:txBody>
      </p:sp>
      <p:sp>
        <p:nvSpPr>
          <p:cNvPr id="21" name="Rectangle : avec coins arrondis en haut 20">
            <a:extLst>
              <a:ext uri="{FF2B5EF4-FFF2-40B4-BE49-F238E27FC236}">
                <a16:creationId xmlns:a16="http://schemas.microsoft.com/office/drawing/2014/main" id="{73CC14DC-6518-4BAD-874D-A76E3044F9E6}"/>
              </a:ext>
            </a:extLst>
          </p:cNvPr>
          <p:cNvSpPr/>
          <p:nvPr userDrawn="1"/>
        </p:nvSpPr>
        <p:spPr>
          <a:xfrm>
            <a:off x="774700" y="6424611"/>
            <a:ext cx="325120" cy="433389"/>
          </a:xfrm>
          <a:prstGeom prst="round2SameRect">
            <a:avLst/>
          </a:prstGeom>
          <a:gradFill>
            <a:gsLst>
              <a:gs pos="100000">
                <a:srgbClr val="8E1E86"/>
              </a:gs>
              <a:gs pos="56432">
                <a:srgbClr val="580E6C"/>
              </a:gs>
              <a:gs pos="44000">
                <a:srgbClr val="490A65"/>
              </a:gs>
              <a:gs pos="0">
                <a:srgbClr val="33035B"/>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t>‹N°›</a:t>
            </a:fld>
            <a:endParaRPr lang="fr-FR" sz="1000"/>
          </a:p>
        </p:txBody>
      </p:sp>
    </p:spTree>
    <p:extLst>
      <p:ext uri="{BB962C8B-B14F-4D97-AF65-F5344CB8AC3E}">
        <p14:creationId xmlns:p14="http://schemas.microsoft.com/office/powerpoint/2010/main" val="10096558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_Diapositive de 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EB94774-18B4-484B-A2E9-AB8588A9455C}"/>
              </a:ext>
            </a:extLst>
          </p:cNvPr>
          <p:cNvSpPr/>
          <p:nvPr userDrawn="1"/>
        </p:nvSpPr>
        <p:spPr>
          <a:xfrm>
            <a:off x="0" y="0"/>
            <a:ext cx="12192000" cy="6858000"/>
          </a:xfrm>
          <a:prstGeom prst="rect">
            <a:avLst/>
          </a:prstGeom>
          <a:gradFill>
            <a:gsLst>
              <a:gs pos="50000">
                <a:srgbClr val="1C7EBF"/>
              </a:gs>
              <a:gs pos="75000">
                <a:srgbClr val="1D53C0"/>
              </a:gs>
              <a:gs pos="25000">
                <a:srgbClr val="1BABBD"/>
              </a:gs>
              <a:gs pos="0">
                <a:schemeClr val="accent1"/>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774700" y="785585"/>
            <a:ext cx="10317162" cy="694872"/>
          </a:xfrm>
          <a:prstGeom prst="rect">
            <a:avLst/>
          </a:prstGeom>
        </p:spPr>
        <p:txBody>
          <a:bodyPr anchor="b"/>
          <a:lstStyle>
            <a:lvl1pPr marL="0" indent="0">
              <a:buNone/>
              <a:defRPr sz="4000">
                <a:solidFill>
                  <a:schemeClr val="bg1"/>
                </a:solidFill>
                <a:latin typeface="+mj-lt"/>
              </a:defRPr>
            </a:lvl1pPr>
          </a:lstStyle>
          <a:p>
            <a:pPr lvl="0"/>
            <a:r>
              <a:rPr lang="fr-FR"/>
              <a:t>TITRE DE LA SLIDE</a:t>
            </a: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pic>
        <p:nvPicPr>
          <p:cNvPr id="12" name="Image 11">
            <a:extLst>
              <a:ext uri="{FF2B5EF4-FFF2-40B4-BE49-F238E27FC236}">
                <a16:creationId xmlns:a16="http://schemas.microsoft.com/office/drawing/2014/main" id="{881C7E4A-447E-4FE3-8264-68D4C4AF3B61}"/>
              </a:ext>
            </a:extLst>
          </p:cNvPr>
          <p:cNvPicPr>
            <a:picLocks noChangeAspect="1"/>
          </p:cNvPicPr>
          <p:nvPr userDrawn="1"/>
        </p:nvPicPr>
        <p:blipFill rotWithShape="1">
          <a:blip r:embed="rId3">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l="44697" t="35681" r="19312" b="35681"/>
          <a:stretch/>
        </p:blipFill>
        <p:spPr>
          <a:xfrm>
            <a:off x="11091862" y="6039304"/>
            <a:ext cx="657225" cy="522968"/>
          </a:xfrm>
          <a:prstGeom prst="rect">
            <a:avLst/>
          </a:prstGeom>
        </p:spPr>
      </p:pic>
      <p:sp>
        <p:nvSpPr>
          <p:cNvPr id="14" name="Espace réservé du texte 3">
            <a:extLst>
              <a:ext uri="{FF2B5EF4-FFF2-40B4-BE49-F238E27FC236}">
                <a16:creationId xmlns:a16="http://schemas.microsoft.com/office/drawing/2014/main" id="{6EC5B9AE-FBAD-408F-8259-DA8E21FC5787}"/>
              </a:ext>
            </a:extLst>
          </p:cNvPr>
          <p:cNvSpPr>
            <a:spLocks noGrp="1"/>
          </p:cNvSpPr>
          <p:nvPr>
            <p:ph type="body" sz="quarter" idx="16"/>
          </p:nvPr>
        </p:nvSpPr>
        <p:spPr>
          <a:xfrm>
            <a:off x="774700" y="2269669"/>
            <a:ext cx="10317162" cy="3473907"/>
          </a:xfrm>
          <a:prstGeom prst="rect">
            <a:avLst/>
          </a:prstGeom>
        </p:spPr>
        <p:txBody>
          <a:bodyPr/>
          <a:lstStyle>
            <a:lvl1pPr marL="0" indent="0">
              <a:lnSpc>
                <a:spcPct val="100000"/>
              </a:lnSpc>
              <a:buNone/>
              <a:defRPr sz="1400">
                <a:solidFill>
                  <a:schemeClr val="bg1"/>
                </a:solidFill>
              </a:defRPr>
            </a:lvl1pPr>
            <a:lvl2pPr marL="0" indent="-228600">
              <a:lnSpc>
                <a:spcPct val="100000"/>
              </a:lnSpc>
              <a:buFontTx/>
              <a:buBlip>
                <a:blip r:embed="rId5"/>
              </a:buBlip>
              <a:defRPr sz="1400">
                <a:solidFill>
                  <a:schemeClr val="bg1"/>
                </a:solidFill>
              </a:defRPr>
            </a:lvl2pPr>
          </a:lstStyle>
          <a:p>
            <a:pPr lvl="0"/>
            <a:r>
              <a:rPr lang="fr-FR"/>
              <a:t>Cliquez pour modifier les styles du texte du masque</a:t>
            </a:r>
          </a:p>
          <a:p>
            <a:pPr lvl="1"/>
            <a:r>
              <a:rPr lang="fr-FR"/>
              <a:t>Deuxième niveau</a:t>
            </a:r>
          </a:p>
        </p:txBody>
      </p:sp>
      <p:sp>
        <p:nvSpPr>
          <p:cNvPr id="16" name="Espace réservé du texte 8">
            <a:extLst>
              <a:ext uri="{FF2B5EF4-FFF2-40B4-BE49-F238E27FC236}">
                <a16:creationId xmlns:a16="http://schemas.microsoft.com/office/drawing/2014/main" id="{DE6C2C3D-D84B-478A-AC60-8B88F8A4459E}"/>
              </a:ext>
            </a:extLst>
          </p:cNvPr>
          <p:cNvSpPr>
            <a:spLocks noGrp="1"/>
          </p:cNvSpPr>
          <p:nvPr>
            <p:ph type="body" sz="quarter" idx="12" hasCustomPrompt="1"/>
          </p:nvPr>
        </p:nvSpPr>
        <p:spPr>
          <a:xfrm>
            <a:off x="774700" y="1494970"/>
            <a:ext cx="10317162" cy="522968"/>
          </a:xfrm>
          <a:prstGeom prst="rect">
            <a:avLst/>
          </a:prstGeom>
        </p:spPr>
        <p:txBody>
          <a:bodyPr anchor="t"/>
          <a:lstStyle>
            <a:lvl1pPr marL="0" indent="0">
              <a:buNone/>
              <a:defRPr sz="1600">
                <a:solidFill>
                  <a:schemeClr val="bg1"/>
                </a:solidFill>
                <a:latin typeface="Gilroy Medium" panose="00000600000000000000" pitchFamily="50" charset="0"/>
              </a:defRPr>
            </a:lvl1pPr>
          </a:lstStyle>
          <a:p>
            <a:pPr lvl="0"/>
            <a:r>
              <a:rPr lang="fr-FR"/>
              <a:t>Sous titre</a:t>
            </a:r>
          </a:p>
        </p:txBody>
      </p:sp>
      <p:sp>
        <p:nvSpPr>
          <p:cNvPr id="20" name="Rectangle : avec coins arrondis en haut 19">
            <a:extLst>
              <a:ext uri="{FF2B5EF4-FFF2-40B4-BE49-F238E27FC236}">
                <a16:creationId xmlns:a16="http://schemas.microsoft.com/office/drawing/2014/main" id="{2725CCBA-61E3-4CF0-9DA5-76BA49D6B5D9}"/>
              </a:ext>
            </a:extLst>
          </p:cNvPr>
          <p:cNvSpPr/>
          <p:nvPr userDrawn="1"/>
        </p:nvSpPr>
        <p:spPr>
          <a:xfrm>
            <a:off x="774700" y="6424611"/>
            <a:ext cx="325120" cy="433389"/>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solidFill>
                  <a:schemeClr val="accent2"/>
                </a:solidFill>
              </a:rPr>
              <a:t>‹N°›</a:t>
            </a:fld>
            <a:endParaRPr lang="fr-FR" sz="1000">
              <a:solidFill>
                <a:schemeClr val="accent2"/>
              </a:solidFill>
            </a:endParaRPr>
          </a:p>
        </p:txBody>
      </p:sp>
    </p:spTree>
    <p:extLst>
      <p:ext uri="{BB962C8B-B14F-4D97-AF65-F5344CB8AC3E}">
        <p14:creationId xmlns:p14="http://schemas.microsoft.com/office/powerpoint/2010/main" val="28138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7_Diapositive de 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EB94774-18B4-484B-A2E9-AB8588A9455C}"/>
              </a:ext>
            </a:extLst>
          </p:cNvPr>
          <p:cNvSpPr/>
          <p:nvPr userDrawn="1"/>
        </p:nvSpPr>
        <p:spPr>
          <a:xfrm>
            <a:off x="0" y="0"/>
            <a:ext cx="12192000" cy="6858000"/>
          </a:xfrm>
          <a:prstGeom prst="rect">
            <a:avLst/>
          </a:prstGeom>
          <a:gradFill>
            <a:gsLst>
              <a:gs pos="75000">
                <a:srgbClr val="440863"/>
              </a:gs>
              <a:gs pos="50000">
                <a:srgbClr val="631171"/>
              </a:gs>
              <a:gs pos="25000">
                <a:srgbClr val="731679"/>
              </a:gs>
              <a:gs pos="0">
                <a:schemeClr val="accent5"/>
              </a:gs>
              <a:gs pos="10000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a:p>
        </p:txBody>
      </p:sp>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774700" y="785585"/>
            <a:ext cx="10317162" cy="694872"/>
          </a:xfrm>
          <a:prstGeom prst="rect">
            <a:avLst/>
          </a:prstGeom>
        </p:spPr>
        <p:txBody>
          <a:bodyPr anchor="b"/>
          <a:lstStyle>
            <a:lvl1pPr marL="0" indent="0">
              <a:buNone/>
              <a:defRPr sz="4000">
                <a:solidFill>
                  <a:schemeClr val="bg1"/>
                </a:solidFill>
                <a:latin typeface="+mj-lt"/>
              </a:defRPr>
            </a:lvl1pPr>
          </a:lstStyle>
          <a:p>
            <a:pPr lvl="0"/>
            <a:r>
              <a:rPr lang="fr-FR"/>
              <a:t>TITRE DE LA SLIDE</a:t>
            </a: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pic>
        <p:nvPicPr>
          <p:cNvPr id="12" name="Image 11">
            <a:extLst>
              <a:ext uri="{FF2B5EF4-FFF2-40B4-BE49-F238E27FC236}">
                <a16:creationId xmlns:a16="http://schemas.microsoft.com/office/drawing/2014/main" id="{881C7E4A-447E-4FE3-8264-68D4C4AF3B61}"/>
              </a:ext>
            </a:extLst>
          </p:cNvPr>
          <p:cNvPicPr>
            <a:picLocks noChangeAspect="1"/>
          </p:cNvPicPr>
          <p:nvPr userDrawn="1"/>
        </p:nvPicPr>
        <p:blipFill rotWithShape="1">
          <a:blip r:embed="rId3">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l="44697" t="35681" r="19312" b="35681"/>
          <a:stretch/>
        </p:blipFill>
        <p:spPr>
          <a:xfrm>
            <a:off x="11091862" y="6039304"/>
            <a:ext cx="657225" cy="522968"/>
          </a:xfrm>
          <a:prstGeom prst="rect">
            <a:avLst/>
          </a:prstGeom>
        </p:spPr>
      </p:pic>
      <p:sp>
        <p:nvSpPr>
          <p:cNvPr id="14" name="Espace réservé du texte 3">
            <a:extLst>
              <a:ext uri="{FF2B5EF4-FFF2-40B4-BE49-F238E27FC236}">
                <a16:creationId xmlns:a16="http://schemas.microsoft.com/office/drawing/2014/main" id="{6EC5B9AE-FBAD-408F-8259-DA8E21FC5787}"/>
              </a:ext>
            </a:extLst>
          </p:cNvPr>
          <p:cNvSpPr>
            <a:spLocks noGrp="1"/>
          </p:cNvSpPr>
          <p:nvPr>
            <p:ph type="body" sz="quarter" idx="16"/>
          </p:nvPr>
        </p:nvSpPr>
        <p:spPr>
          <a:xfrm>
            <a:off x="774700" y="2269669"/>
            <a:ext cx="10317162" cy="3473907"/>
          </a:xfrm>
          <a:prstGeom prst="rect">
            <a:avLst/>
          </a:prstGeom>
        </p:spPr>
        <p:txBody>
          <a:bodyPr/>
          <a:lstStyle>
            <a:lvl1pPr marL="0" indent="0">
              <a:lnSpc>
                <a:spcPct val="100000"/>
              </a:lnSpc>
              <a:buNone/>
              <a:defRPr sz="1400">
                <a:solidFill>
                  <a:schemeClr val="bg1"/>
                </a:solidFill>
              </a:defRPr>
            </a:lvl1pPr>
            <a:lvl2pPr marL="0" indent="-228600">
              <a:lnSpc>
                <a:spcPct val="100000"/>
              </a:lnSpc>
              <a:buFontTx/>
              <a:buBlip>
                <a:blip r:embed="rId5"/>
              </a:buBlip>
              <a:defRPr sz="1400">
                <a:solidFill>
                  <a:schemeClr val="bg1"/>
                </a:solidFill>
              </a:defRPr>
            </a:lvl2pPr>
          </a:lstStyle>
          <a:p>
            <a:pPr lvl="0"/>
            <a:r>
              <a:rPr lang="fr-FR"/>
              <a:t>Cliquez pour modifier les styles du texte du masque</a:t>
            </a:r>
          </a:p>
          <a:p>
            <a:pPr lvl="1"/>
            <a:r>
              <a:rPr lang="fr-FR"/>
              <a:t>Deuxième niveau</a:t>
            </a:r>
          </a:p>
        </p:txBody>
      </p:sp>
      <p:sp>
        <p:nvSpPr>
          <p:cNvPr id="16" name="Espace réservé du texte 8">
            <a:extLst>
              <a:ext uri="{FF2B5EF4-FFF2-40B4-BE49-F238E27FC236}">
                <a16:creationId xmlns:a16="http://schemas.microsoft.com/office/drawing/2014/main" id="{DE6C2C3D-D84B-478A-AC60-8B88F8A4459E}"/>
              </a:ext>
            </a:extLst>
          </p:cNvPr>
          <p:cNvSpPr>
            <a:spLocks noGrp="1"/>
          </p:cNvSpPr>
          <p:nvPr>
            <p:ph type="body" sz="quarter" idx="12" hasCustomPrompt="1"/>
          </p:nvPr>
        </p:nvSpPr>
        <p:spPr>
          <a:xfrm>
            <a:off x="774700" y="1494970"/>
            <a:ext cx="10317162" cy="522968"/>
          </a:xfrm>
          <a:prstGeom prst="rect">
            <a:avLst/>
          </a:prstGeom>
        </p:spPr>
        <p:txBody>
          <a:bodyPr anchor="t"/>
          <a:lstStyle>
            <a:lvl1pPr marL="0" indent="0">
              <a:buNone/>
              <a:defRPr sz="1600">
                <a:solidFill>
                  <a:schemeClr val="bg1"/>
                </a:solidFill>
                <a:latin typeface="Gilroy Medium" panose="00000600000000000000" pitchFamily="50" charset="0"/>
              </a:defRPr>
            </a:lvl1pPr>
          </a:lstStyle>
          <a:p>
            <a:pPr lvl="0"/>
            <a:r>
              <a:rPr lang="fr-FR"/>
              <a:t>Sous titre</a:t>
            </a:r>
          </a:p>
        </p:txBody>
      </p:sp>
      <p:sp>
        <p:nvSpPr>
          <p:cNvPr id="20" name="Rectangle : avec coins arrondis en haut 19">
            <a:extLst>
              <a:ext uri="{FF2B5EF4-FFF2-40B4-BE49-F238E27FC236}">
                <a16:creationId xmlns:a16="http://schemas.microsoft.com/office/drawing/2014/main" id="{10D62D7F-E18E-4FA8-8D34-19629AA03F7F}"/>
              </a:ext>
            </a:extLst>
          </p:cNvPr>
          <p:cNvSpPr/>
          <p:nvPr userDrawn="1"/>
        </p:nvSpPr>
        <p:spPr>
          <a:xfrm>
            <a:off x="774700" y="6424611"/>
            <a:ext cx="325120" cy="433389"/>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solidFill>
                  <a:schemeClr val="accent2"/>
                </a:solidFill>
              </a:rPr>
              <a:t>‹N°›</a:t>
            </a:fld>
            <a:endParaRPr lang="fr-FR" sz="1000">
              <a:solidFill>
                <a:schemeClr val="accent2"/>
              </a:solidFill>
            </a:endParaRPr>
          </a:p>
        </p:txBody>
      </p:sp>
    </p:spTree>
    <p:extLst>
      <p:ext uri="{BB962C8B-B14F-4D97-AF65-F5344CB8AC3E}">
        <p14:creationId xmlns:p14="http://schemas.microsoft.com/office/powerpoint/2010/main" val="26722301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9_Diapositive de titre">
    <p:spTree>
      <p:nvGrpSpPr>
        <p:cNvPr id="1" name=""/>
        <p:cNvGrpSpPr/>
        <p:nvPr/>
      </p:nvGrpSpPr>
      <p:grpSpPr>
        <a:xfrm>
          <a:off x="0" y="0"/>
          <a:ext cx="0" cy="0"/>
          <a:chOff x="0" y="0"/>
          <a:chExt cx="0" cy="0"/>
        </a:xfrm>
      </p:grpSpPr>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774700" y="785585"/>
            <a:ext cx="10317162" cy="694872"/>
          </a:xfrm>
          <a:prstGeom prst="rect">
            <a:avLst/>
          </a:prstGeom>
        </p:spPr>
        <p:txBody>
          <a:bodyPr anchor="b"/>
          <a:lstStyle>
            <a:lvl1pPr marL="0" indent="0">
              <a:buNone/>
              <a:defRPr sz="4000">
                <a:solidFill>
                  <a:schemeClr val="accent2"/>
                </a:solidFill>
                <a:latin typeface="+mj-lt"/>
              </a:defRPr>
            </a:lvl1pPr>
          </a:lstStyle>
          <a:p>
            <a:pPr lvl="0"/>
            <a:r>
              <a:rPr lang="fr-FR"/>
              <a:t>TITRE DE LA SLIDE</a:t>
            </a: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sp>
        <p:nvSpPr>
          <p:cNvPr id="16" name="Espace réservé du texte 8">
            <a:extLst>
              <a:ext uri="{FF2B5EF4-FFF2-40B4-BE49-F238E27FC236}">
                <a16:creationId xmlns:a16="http://schemas.microsoft.com/office/drawing/2014/main" id="{DE6C2C3D-D84B-478A-AC60-8B88F8A4459E}"/>
              </a:ext>
            </a:extLst>
          </p:cNvPr>
          <p:cNvSpPr>
            <a:spLocks noGrp="1"/>
          </p:cNvSpPr>
          <p:nvPr>
            <p:ph type="body" sz="quarter" idx="12" hasCustomPrompt="1"/>
          </p:nvPr>
        </p:nvSpPr>
        <p:spPr>
          <a:xfrm>
            <a:off x="774700" y="1494970"/>
            <a:ext cx="10317162" cy="522968"/>
          </a:xfrm>
          <a:prstGeom prst="rect">
            <a:avLst/>
          </a:prstGeom>
        </p:spPr>
        <p:txBody>
          <a:bodyPr anchor="t"/>
          <a:lstStyle>
            <a:lvl1pPr marL="0" indent="0">
              <a:buNone/>
              <a:defRPr sz="1600">
                <a:solidFill>
                  <a:schemeClr val="accent2"/>
                </a:solidFill>
                <a:latin typeface="Gilroy Medium" panose="00000600000000000000" pitchFamily="50" charset="0"/>
              </a:defRPr>
            </a:lvl1pPr>
          </a:lstStyle>
          <a:p>
            <a:pPr lvl="0"/>
            <a:r>
              <a:rPr lang="fr-FR"/>
              <a:t>Sous titre</a:t>
            </a:r>
          </a:p>
        </p:txBody>
      </p:sp>
      <p:sp>
        <p:nvSpPr>
          <p:cNvPr id="11" name="Rectangle : avec coins arrondis en haut 10">
            <a:extLst>
              <a:ext uri="{FF2B5EF4-FFF2-40B4-BE49-F238E27FC236}">
                <a16:creationId xmlns:a16="http://schemas.microsoft.com/office/drawing/2014/main" id="{8773A921-FC4E-4D5E-9D7E-9723B744A5C1}"/>
              </a:ext>
            </a:extLst>
          </p:cNvPr>
          <p:cNvSpPr/>
          <p:nvPr userDrawn="1"/>
        </p:nvSpPr>
        <p:spPr>
          <a:xfrm>
            <a:off x="774700" y="6424611"/>
            <a:ext cx="325120" cy="433389"/>
          </a:xfrm>
          <a:prstGeom prst="round2SameRect">
            <a:avLst/>
          </a:prstGeom>
          <a:gradFill>
            <a:gsLst>
              <a:gs pos="100000">
                <a:srgbClr val="8E1E86"/>
              </a:gs>
              <a:gs pos="56432">
                <a:srgbClr val="580E6C"/>
              </a:gs>
              <a:gs pos="44000">
                <a:srgbClr val="490A65"/>
              </a:gs>
              <a:gs pos="0">
                <a:srgbClr val="33035B"/>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t>‹N°›</a:t>
            </a:fld>
            <a:endParaRPr lang="fr-FR" sz="1000"/>
          </a:p>
        </p:txBody>
      </p:sp>
    </p:spTree>
    <p:extLst>
      <p:ext uri="{BB962C8B-B14F-4D97-AF65-F5344CB8AC3E}">
        <p14:creationId xmlns:p14="http://schemas.microsoft.com/office/powerpoint/2010/main" val="16778699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0_Diapositive de 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EB94774-18B4-484B-A2E9-AB8588A9455C}"/>
              </a:ext>
            </a:extLst>
          </p:cNvPr>
          <p:cNvSpPr/>
          <p:nvPr userDrawn="1"/>
        </p:nvSpPr>
        <p:spPr>
          <a:xfrm>
            <a:off x="0" y="0"/>
            <a:ext cx="12192000" cy="6858000"/>
          </a:xfrm>
          <a:prstGeom prst="rect">
            <a:avLst/>
          </a:prstGeom>
          <a:gradFill>
            <a:gsLst>
              <a:gs pos="50000">
                <a:srgbClr val="1C7EBF"/>
              </a:gs>
              <a:gs pos="75000">
                <a:srgbClr val="1D53C0"/>
              </a:gs>
              <a:gs pos="25000">
                <a:srgbClr val="1BABBD"/>
              </a:gs>
              <a:gs pos="0">
                <a:schemeClr val="accent1"/>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774700" y="785585"/>
            <a:ext cx="10317162" cy="694872"/>
          </a:xfrm>
          <a:prstGeom prst="rect">
            <a:avLst/>
          </a:prstGeom>
        </p:spPr>
        <p:txBody>
          <a:bodyPr anchor="b"/>
          <a:lstStyle>
            <a:lvl1pPr marL="0" indent="0">
              <a:buNone/>
              <a:defRPr sz="4000">
                <a:solidFill>
                  <a:schemeClr val="bg1"/>
                </a:solidFill>
                <a:latin typeface="+mj-lt"/>
              </a:defRPr>
            </a:lvl1pPr>
          </a:lstStyle>
          <a:p>
            <a:pPr lvl="0"/>
            <a:r>
              <a:rPr lang="fr-FR"/>
              <a:t>TITRE DE LA SLIDE</a:t>
            </a: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pic>
        <p:nvPicPr>
          <p:cNvPr id="12" name="Image 11">
            <a:extLst>
              <a:ext uri="{FF2B5EF4-FFF2-40B4-BE49-F238E27FC236}">
                <a16:creationId xmlns:a16="http://schemas.microsoft.com/office/drawing/2014/main" id="{881C7E4A-447E-4FE3-8264-68D4C4AF3B61}"/>
              </a:ext>
            </a:extLst>
          </p:cNvPr>
          <p:cNvPicPr>
            <a:picLocks noChangeAspect="1"/>
          </p:cNvPicPr>
          <p:nvPr userDrawn="1"/>
        </p:nvPicPr>
        <p:blipFill rotWithShape="1">
          <a:blip r:embed="rId3">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l="44697" t="35681" r="19312" b="35681"/>
          <a:stretch/>
        </p:blipFill>
        <p:spPr>
          <a:xfrm>
            <a:off x="11091862" y="6039304"/>
            <a:ext cx="657225" cy="522968"/>
          </a:xfrm>
          <a:prstGeom prst="rect">
            <a:avLst/>
          </a:prstGeom>
        </p:spPr>
      </p:pic>
      <p:sp>
        <p:nvSpPr>
          <p:cNvPr id="16" name="Espace réservé du texte 8">
            <a:extLst>
              <a:ext uri="{FF2B5EF4-FFF2-40B4-BE49-F238E27FC236}">
                <a16:creationId xmlns:a16="http://schemas.microsoft.com/office/drawing/2014/main" id="{DE6C2C3D-D84B-478A-AC60-8B88F8A4459E}"/>
              </a:ext>
            </a:extLst>
          </p:cNvPr>
          <p:cNvSpPr>
            <a:spLocks noGrp="1"/>
          </p:cNvSpPr>
          <p:nvPr>
            <p:ph type="body" sz="quarter" idx="12" hasCustomPrompt="1"/>
          </p:nvPr>
        </p:nvSpPr>
        <p:spPr>
          <a:xfrm>
            <a:off x="774700" y="1494970"/>
            <a:ext cx="10317162" cy="522968"/>
          </a:xfrm>
          <a:prstGeom prst="rect">
            <a:avLst/>
          </a:prstGeom>
        </p:spPr>
        <p:txBody>
          <a:bodyPr anchor="t"/>
          <a:lstStyle>
            <a:lvl1pPr marL="0" indent="0">
              <a:buNone/>
              <a:defRPr sz="1600">
                <a:solidFill>
                  <a:schemeClr val="bg1"/>
                </a:solidFill>
                <a:latin typeface="Gilroy Medium" panose="00000600000000000000" pitchFamily="50" charset="0"/>
              </a:defRPr>
            </a:lvl1pPr>
          </a:lstStyle>
          <a:p>
            <a:pPr lvl="0"/>
            <a:r>
              <a:rPr lang="fr-FR"/>
              <a:t>Sous titre</a:t>
            </a:r>
          </a:p>
        </p:txBody>
      </p:sp>
      <p:sp>
        <p:nvSpPr>
          <p:cNvPr id="18" name="Rectangle : avec coins arrondis en haut 17">
            <a:extLst>
              <a:ext uri="{FF2B5EF4-FFF2-40B4-BE49-F238E27FC236}">
                <a16:creationId xmlns:a16="http://schemas.microsoft.com/office/drawing/2014/main" id="{98E01C23-C2ED-48F4-8A4B-FF225766A070}"/>
              </a:ext>
            </a:extLst>
          </p:cNvPr>
          <p:cNvSpPr/>
          <p:nvPr userDrawn="1"/>
        </p:nvSpPr>
        <p:spPr>
          <a:xfrm>
            <a:off x="774700" y="6424611"/>
            <a:ext cx="325120" cy="433389"/>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solidFill>
                  <a:schemeClr val="accent2"/>
                </a:solidFill>
              </a:rPr>
              <a:t>‹N°›</a:t>
            </a:fld>
            <a:endParaRPr lang="fr-FR" sz="1000">
              <a:solidFill>
                <a:schemeClr val="accent2"/>
              </a:solidFill>
            </a:endParaRPr>
          </a:p>
        </p:txBody>
      </p:sp>
    </p:spTree>
    <p:extLst>
      <p:ext uri="{BB962C8B-B14F-4D97-AF65-F5344CB8AC3E}">
        <p14:creationId xmlns:p14="http://schemas.microsoft.com/office/powerpoint/2010/main" val="621588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1_Diapositive de 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EB94774-18B4-484B-A2E9-AB8588A9455C}"/>
              </a:ext>
            </a:extLst>
          </p:cNvPr>
          <p:cNvSpPr/>
          <p:nvPr userDrawn="1"/>
        </p:nvSpPr>
        <p:spPr>
          <a:xfrm>
            <a:off x="0" y="0"/>
            <a:ext cx="12192000" cy="6858000"/>
          </a:xfrm>
          <a:prstGeom prst="rect">
            <a:avLst/>
          </a:prstGeom>
          <a:gradFill>
            <a:gsLst>
              <a:gs pos="75000">
                <a:srgbClr val="440863"/>
              </a:gs>
              <a:gs pos="50000">
                <a:srgbClr val="631171"/>
              </a:gs>
              <a:gs pos="25000">
                <a:srgbClr val="731679"/>
              </a:gs>
              <a:gs pos="0">
                <a:schemeClr val="accent5"/>
              </a:gs>
              <a:gs pos="10000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a:p>
        </p:txBody>
      </p:sp>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774700" y="785585"/>
            <a:ext cx="10317162" cy="694872"/>
          </a:xfrm>
          <a:prstGeom prst="rect">
            <a:avLst/>
          </a:prstGeom>
        </p:spPr>
        <p:txBody>
          <a:bodyPr anchor="b"/>
          <a:lstStyle>
            <a:lvl1pPr marL="0" indent="0">
              <a:buNone/>
              <a:defRPr sz="4000">
                <a:solidFill>
                  <a:schemeClr val="bg1"/>
                </a:solidFill>
                <a:latin typeface="+mj-lt"/>
              </a:defRPr>
            </a:lvl1pPr>
          </a:lstStyle>
          <a:p>
            <a:pPr lvl="0"/>
            <a:r>
              <a:rPr lang="fr-FR"/>
              <a:t>TITRE DE LA SLIDE</a:t>
            </a: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pic>
        <p:nvPicPr>
          <p:cNvPr id="12" name="Image 11">
            <a:extLst>
              <a:ext uri="{FF2B5EF4-FFF2-40B4-BE49-F238E27FC236}">
                <a16:creationId xmlns:a16="http://schemas.microsoft.com/office/drawing/2014/main" id="{881C7E4A-447E-4FE3-8264-68D4C4AF3B61}"/>
              </a:ext>
            </a:extLst>
          </p:cNvPr>
          <p:cNvPicPr>
            <a:picLocks noChangeAspect="1"/>
          </p:cNvPicPr>
          <p:nvPr userDrawn="1"/>
        </p:nvPicPr>
        <p:blipFill rotWithShape="1">
          <a:blip r:embed="rId3">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l="44697" t="35681" r="19312" b="35681"/>
          <a:stretch/>
        </p:blipFill>
        <p:spPr>
          <a:xfrm>
            <a:off x="11091862" y="6039304"/>
            <a:ext cx="657225" cy="522968"/>
          </a:xfrm>
          <a:prstGeom prst="rect">
            <a:avLst/>
          </a:prstGeom>
        </p:spPr>
      </p:pic>
      <p:sp>
        <p:nvSpPr>
          <p:cNvPr id="16" name="Espace réservé du texte 8">
            <a:extLst>
              <a:ext uri="{FF2B5EF4-FFF2-40B4-BE49-F238E27FC236}">
                <a16:creationId xmlns:a16="http://schemas.microsoft.com/office/drawing/2014/main" id="{DE6C2C3D-D84B-478A-AC60-8B88F8A4459E}"/>
              </a:ext>
            </a:extLst>
          </p:cNvPr>
          <p:cNvSpPr>
            <a:spLocks noGrp="1"/>
          </p:cNvSpPr>
          <p:nvPr>
            <p:ph type="body" sz="quarter" idx="12" hasCustomPrompt="1"/>
          </p:nvPr>
        </p:nvSpPr>
        <p:spPr>
          <a:xfrm>
            <a:off x="774700" y="1494970"/>
            <a:ext cx="10317162" cy="522968"/>
          </a:xfrm>
          <a:prstGeom prst="rect">
            <a:avLst/>
          </a:prstGeom>
        </p:spPr>
        <p:txBody>
          <a:bodyPr anchor="t"/>
          <a:lstStyle>
            <a:lvl1pPr marL="0" indent="0">
              <a:buNone/>
              <a:defRPr sz="1600">
                <a:solidFill>
                  <a:schemeClr val="bg1"/>
                </a:solidFill>
                <a:latin typeface="Gilroy Medium" panose="00000600000000000000" pitchFamily="50" charset="0"/>
              </a:defRPr>
            </a:lvl1pPr>
          </a:lstStyle>
          <a:p>
            <a:pPr lvl="0"/>
            <a:r>
              <a:rPr lang="fr-FR"/>
              <a:t>Sous titre</a:t>
            </a:r>
          </a:p>
        </p:txBody>
      </p:sp>
      <p:sp>
        <p:nvSpPr>
          <p:cNvPr id="18" name="Rectangle : avec coins arrondis en haut 17">
            <a:extLst>
              <a:ext uri="{FF2B5EF4-FFF2-40B4-BE49-F238E27FC236}">
                <a16:creationId xmlns:a16="http://schemas.microsoft.com/office/drawing/2014/main" id="{51061E01-A222-4549-8B6D-11070B4DAEFD}"/>
              </a:ext>
            </a:extLst>
          </p:cNvPr>
          <p:cNvSpPr/>
          <p:nvPr userDrawn="1"/>
        </p:nvSpPr>
        <p:spPr>
          <a:xfrm>
            <a:off x="774700" y="6424611"/>
            <a:ext cx="325120" cy="433389"/>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solidFill>
                  <a:schemeClr val="accent2"/>
                </a:solidFill>
              </a:rPr>
              <a:t>‹N°›</a:t>
            </a:fld>
            <a:endParaRPr lang="fr-FR" sz="1000">
              <a:solidFill>
                <a:schemeClr val="accent2"/>
              </a:solidFill>
            </a:endParaRPr>
          </a:p>
        </p:txBody>
      </p:sp>
    </p:spTree>
    <p:extLst>
      <p:ext uri="{BB962C8B-B14F-4D97-AF65-F5344CB8AC3E}">
        <p14:creationId xmlns:p14="http://schemas.microsoft.com/office/powerpoint/2010/main" val="2321685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2_Diapositive de titre">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C803CA7F-7DBD-48A0-BADE-83249C5BE3C3}"/>
              </a:ext>
            </a:extLst>
          </p:cNvPr>
          <p:cNvSpPr/>
          <p:nvPr userDrawn="1"/>
        </p:nvSpPr>
        <p:spPr>
          <a:xfrm>
            <a:off x="6096000" y="0"/>
            <a:ext cx="60960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a:p>
        </p:txBody>
      </p:sp>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774701" y="1297270"/>
            <a:ext cx="4987470" cy="914400"/>
          </a:xfrm>
          <a:prstGeom prst="rect">
            <a:avLst/>
          </a:prstGeom>
        </p:spPr>
        <p:txBody>
          <a:bodyPr anchor="b"/>
          <a:lstStyle>
            <a:lvl1pPr marL="0" indent="0">
              <a:buNone/>
              <a:defRPr sz="4000">
                <a:solidFill>
                  <a:schemeClr val="accent2"/>
                </a:solidFill>
                <a:latin typeface="+mj-lt"/>
              </a:defRPr>
            </a:lvl1pPr>
          </a:lstStyle>
          <a:p>
            <a:pPr lvl="0"/>
            <a:r>
              <a:rPr lang="fr-FR"/>
              <a:t>TITRE DE LA SLIDE</a:t>
            </a:r>
          </a:p>
        </p:txBody>
      </p:sp>
      <p:sp>
        <p:nvSpPr>
          <p:cNvPr id="10" name="Espace réservé du texte 8">
            <a:extLst>
              <a:ext uri="{FF2B5EF4-FFF2-40B4-BE49-F238E27FC236}">
                <a16:creationId xmlns:a16="http://schemas.microsoft.com/office/drawing/2014/main" id="{532E599A-5097-4256-B7A5-4B60C47CF1E2}"/>
              </a:ext>
            </a:extLst>
          </p:cNvPr>
          <p:cNvSpPr>
            <a:spLocks noGrp="1"/>
          </p:cNvSpPr>
          <p:nvPr>
            <p:ph type="body" sz="quarter" idx="11" hasCustomPrompt="1"/>
          </p:nvPr>
        </p:nvSpPr>
        <p:spPr>
          <a:xfrm>
            <a:off x="774701" y="2353637"/>
            <a:ext cx="4987470" cy="522968"/>
          </a:xfrm>
          <a:prstGeom prst="rect">
            <a:avLst/>
          </a:prstGeom>
        </p:spPr>
        <p:txBody>
          <a:bodyPr anchor="t"/>
          <a:lstStyle>
            <a:lvl1pPr marL="0" indent="0">
              <a:buNone/>
              <a:defRPr sz="2000">
                <a:solidFill>
                  <a:schemeClr val="accent2"/>
                </a:solidFill>
                <a:latin typeface="+mn-lt"/>
              </a:defRPr>
            </a:lvl1pPr>
          </a:lstStyle>
          <a:p>
            <a:pPr lvl="0"/>
            <a:r>
              <a:rPr lang="fr-FR"/>
              <a:t>Sous titre</a:t>
            </a:r>
          </a:p>
        </p:txBody>
      </p:sp>
      <p:pic>
        <p:nvPicPr>
          <p:cNvPr id="15" name="Image 14">
            <a:extLst>
              <a:ext uri="{FF2B5EF4-FFF2-40B4-BE49-F238E27FC236}">
                <a16:creationId xmlns:a16="http://schemas.microsoft.com/office/drawing/2014/main" id="{E5000345-B3B4-401D-B6FA-80A5B9A3B1C9}"/>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sp>
        <p:nvSpPr>
          <p:cNvPr id="18" name="Espace réservé du texte 3">
            <a:extLst>
              <a:ext uri="{FF2B5EF4-FFF2-40B4-BE49-F238E27FC236}">
                <a16:creationId xmlns:a16="http://schemas.microsoft.com/office/drawing/2014/main" id="{4B2768E5-DB2C-4B59-8305-68D2712819CC}"/>
              </a:ext>
            </a:extLst>
          </p:cNvPr>
          <p:cNvSpPr>
            <a:spLocks noGrp="1"/>
          </p:cNvSpPr>
          <p:nvPr>
            <p:ph type="body" sz="quarter" idx="23"/>
          </p:nvPr>
        </p:nvSpPr>
        <p:spPr>
          <a:xfrm>
            <a:off x="774700" y="3185887"/>
            <a:ext cx="4987470" cy="2374843"/>
          </a:xfrm>
          <a:prstGeom prst="rect">
            <a:avLst/>
          </a:prstGeom>
        </p:spPr>
        <p:txBody>
          <a:bodyPr/>
          <a:lstStyle>
            <a:lvl1pPr marL="0" indent="0">
              <a:lnSpc>
                <a:spcPct val="100000"/>
              </a:lnSpc>
              <a:buNone/>
              <a:defRPr sz="1400"/>
            </a:lvl1pPr>
            <a:lvl2pPr marL="0" indent="-228600">
              <a:lnSpc>
                <a:spcPct val="100000"/>
              </a:lnSpc>
              <a:buFontTx/>
              <a:buBlip>
                <a:blip r:embed="rId3"/>
              </a:buBlip>
              <a:defRPr sz="1400"/>
            </a:lvl2pPr>
          </a:lstStyle>
          <a:p>
            <a:pPr lvl="0"/>
            <a:r>
              <a:rPr lang="fr-FR"/>
              <a:t>Cliquez pour modifier les styles du texte du masque</a:t>
            </a:r>
          </a:p>
          <a:p>
            <a:pPr lvl="1"/>
            <a:r>
              <a:rPr lang="fr-FR"/>
              <a:t>Deuxième niveau</a:t>
            </a:r>
          </a:p>
        </p:txBody>
      </p:sp>
      <p:sp>
        <p:nvSpPr>
          <p:cNvPr id="3" name="Espace réservé du contenu 2">
            <a:extLst>
              <a:ext uri="{FF2B5EF4-FFF2-40B4-BE49-F238E27FC236}">
                <a16:creationId xmlns:a16="http://schemas.microsoft.com/office/drawing/2014/main" id="{67570B5C-1036-4EA3-8F91-0EA44C473DE1}"/>
              </a:ext>
            </a:extLst>
          </p:cNvPr>
          <p:cNvSpPr>
            <a:spLocks noGrp="1"/>
          </p:cNvSpPr>
          <p:nvPr>
            <p:ph sz="quarter" idx="24"/>
          </p:nvPr>
        </p:nvSpPr>
        <p:spPr>
          <a:xfrm>
            <a:off x="6643008" y="1297269"/>
            <a:ext cx="5001985" cy="4263461"/>
          </a:xfrm>
          <a:prstGeom prst="rect">
            <a:avLst/>
          </a:prstGeo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28" name="Rectangle : avec coins arrondis en haut 27">
            <a:extLst>
              <a:ext uri="{FF2B5EF4-FFF2-40B4-BE49-F238E27FC236}">
                <a16:creationId xmlns:a16="http://schemas.microsoft.com/office/drawing/2014/main" id="{71D3C7F5-D0B9-4425-B1C2-33A5C6E0C460}"/>
              </a:ext>
            </a:extLst>
          </p:cNvPr>
          <p:cNvSpPr/>
          <p:nvPr userDrawn="1"/>
        </p:nvSpPr>
        <p:spPr>
          <a:xfrm>
            <a:off x="774700" y="6424611"/>
            <a:ext cx="325120" cy="433389"/>
          </a:xfrm>
          <a:prstGeom prst="round2SameRect">
            <a:avLst/>
          </a:prstGeom>
          <a:gradFill>
            <a:gsLst>
              <a:gs pos="100000">
                <a:srgbClr val="8E1E86"/>
              </a:gs>
              <a:gs pos="56432">
                <a:srgbClr val="580E6C"/>
              </a:gs>
              <a:gs pos="44000">
                <a:srgbClr val="490A65"/>
              </a:gs>
              <a:gs pos="0">
                <a:srgbClr val="33035B"/>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t>‹N°›</a:t>
            </a:fld>
            <a:endParaRPr lang="fr-FR" sz="1000"/>
          </a:p>
        </p:txBody>
      </p:sp>
    </p:spTree>
    <p:extLst>
      <p:ext uri="{BB962C8B-B14F-4D97-AF65-F5344CB8AC3E}">
        <p14:creationId xmlns:p14="http://schemas.microsoft.com/office/powerpoint/2010/main" val="34803735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3_Diapositive de titre">
    <p:spTree>
      <p:nvGrpSpPr>
        <p:cNvPr id="1" name=""/>
        <p:cNvGrpSpPr/>
        <p:nvPr/>
      </p:nvGrpSpPr>
      <p:grpSpPr>
        <a:xfrm>
          <a:off x="0" y="0"/>
          <a:ext cx="0" cy="0"/>
          <a:chOff x="0" y="0"/>
          <a:chExt cx="0" cy="0"/>
        </a:xfrm>
      </p:grpSpPr>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774700" y="2269669"/>
            <a:ext cx="3937000" cy="694872"/>
          </a:xfrm>
          <a:prstGeom prst="rect">
            <a:avLst/>
          </a:prstGeom>
        </p:spPr>
        <p:txBody>
          <a:bodyPr anchor="t"/>
          <a:lstStyle>
            <a:lvl1pPr marL="0" indent="0">
              <a:buNone/>
              <a:defRPr sz="3200">
                <a:solidFill>
                  <a:schemeClr val="accent2"/>
                </a:solidFill>
                <a:latin typeface="+mj-lt"/>
              </a:defRPr>
            </a:lvl1pPr>
          </a:lstStyle>
          <a:p>
            <a:pPr lvl="0"/>
            <a:r>
              <a:rPr lang="fr-FR"/>
              <a:t>TITRE DE LA SLIDE</a:t>
            </a: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sp>
        <p:nvSpPr>
          <p:cNvPr id="16" name="Espace réservé du texte 8">
            <a:extLst>
              <a:ext uri="{FF2B5EF4-FFF2-40B4-BE49-F238E27FC236}">
                <a16:creationId xmlns:a16="http://schemas.microsoft.com/office/drawing/2014/main" id="{DE6C2C3D-D84B-478A-AC60-8B88F8A4459E}"/>
              </a:ext>
            </a:extLst>
          </p:cNvPr>
          <p:cNvSpPr>
            <a:spLocks noGrp="1"/>
          </p:cNvSpPr>
          <p:nvPr>
            <p:ph type="body" sz="quarter" idx="12" hasCustomPrompt="1"/>
          </p:nvPr>
        </p:nvSpPr>
        <p:spPr>
          <a:xfrm>
            <a:off x="8067598" y="1598837"/>
            <a:ext cx="3362402" cy="522968"/>
          </a:xfrm>
          <a:prstGeom prst="rect">
            <a:avLst/>
          </a:prstGeom>
        </p:spPr>
        <p:txBody>
          <a:bodyPr anchor="t"/>
          <a:lstStyle>
            <a:lvl1pPr marL="0" indent="0">
              <a:buNone/>
              <a:defRPr sz="1600">
                <a:solidFill>
                  <a:schemeClr val="accent2"/>
                </a:solidFill>
                <a:latin typeface="Gilroy Medium" panose="00000600000000000000" pitchFamily="50" charset="0"/>
              </a:defRPr>
            </a:lvl1pPr>
          </a:lstStyle>
          <a:p>
            <a:pPr lvl="0"/>
            <a:r>
              <a:rPr lang="fr-FR"/>
              <a:t>Sous titre</a:t>
            </a:r>
          </a:p>
        </p:txBody>
      </p:sp>
      <p:sp>
        <p:nvSpPr>
          <p:cNvPr id="17" name="Espace réservé du texte 3">
            <a:extLst>
              <a:ext uri="{FF2B5EF4-FFF2-40B4-BE49-F238E27FC236}">
                <a16:creationId xmlns:a16="http://schemas.microsoft.com/office/drawing/2014/main" id="{6A5D5357-5F95-4BA9-B60C-39F475BE5F0E}"/>
              </a:ext>
            </a:extLst>
          </p:cNvPr>
          <p:cNvSpPr>
            <a:spLocks noGrp="1"/>
          </p:cNvSpPr>
          <p:nvPr>
            <p:ph type="body" sz="quarter" idx="14"/>
          </p:nvPr>
        </p:nvSpPr>
        <p:spPr>
          <a:xfrm>
            <a:off x="8067598" y="2269669"/>
            <a:ext cx="3362402" cy="3638327"/>
          </a:xfrm>
          <a:prstGeom prst="rect">
            <a:avLst/>
          </a:prstGeom>
        </p:spPr>
        <p:txBody>
          <a:bodyPr/>
          <a:lstStyle>
            <a:lvl1pPr marL="0" indent="0">
              <a:lnSpc>
                <a:spcPct val="100000"/>
              </a:lnSpc>
              <a:buNone/>
              <a:defRPr sz="1400"/>
            </a:lvl1pPr>
            <a:lvl2pPr marL="0" indent="-228600">
              <a:lnSpc>
                <a:spcPct val="100000"/>
              </a:lnSpc>
              <a:buFontTx/>
              <a:buBlip>
                <a:blip r:embed="rId3"/>
              </a:buBlip>
              <a:defRPr sz="1400"/>
            </a:lvl2pPr>
          </a:lstStyle>
          <a:p>
            <a:pPr lvl="0"/>
            <a:r>
              <a:rPr lang="fr-FR"/>
              <a:t>Cliquez pour modifier les styles du texte du masque</a:t>
            </a:r>
          </a:p>
          <a:p>
            <a:pPr lvl="1"/>
            <a:r>
              <a:rPr lang="fr-FR"/>
              <a:t>Deuxième niveau</a:t>
            </a:r>
          </a:p>
        </p:txBody>
      </p:sp>
      <p:sp>
        <p:nvSpPr>
          <p:cNvPr id="6" name="Espace réservé pour une image  12">
            <a:extLst>
              <a:ext uri="{FF2B5EF4-FFF2-40B4-BE49-F238E27FC236}">
                <a16:creationId xmlns:a16="http://schemas.microsoft.com/office/drawing/2014/main" id="{91B3ECC0-DA5A-4698-870B-005131E1244A}"/>
              </a:ext>
            </a:extLst>
          </p:cNvPr>
          <p:cNvSpPr>
            <a:spLocks noGrp="1"/>
          </p:cNvSpPr>
          <p:nvPr>
            <p:ph type="pic" sz="quarter" idx="13"/>
          </p:nvPr>
        </p:nvSpPr>
        <p:spPr>
          <a:xfrm>
            <a:off x="4711700" y="950005"/>
            <a:ext cx="3213100" cy="4957991"/>
          </a:xfrm>
          <a:prstGeom prst="rect">
            <a:avLst/>
          </a:prstGeom>
        </p:spPr>
        <p:txBody>
          <a:bodyPr/>
          <a:lstStyle>
            <a:lvl1pPr marL="0" indent="0">
              <a:buNone/>
              <a:defRPr>
                <a:solidFill>
                  <a:schemeClr val="bg1"/>
                </a:solidFill>
              </a:defRPr>
            </a:lvl1pPr>
          </a:lstStyle>
          <a:p>
            <a:r>
              <a:rPr lang="fr-FR"/>
              <a:t>Cliquez sur l'icône pour ajouter une image</a:t>
            </a:r>
          </a:p>
        </p:txBody>
      </p:sp>
      <p:sp>
        <p:nvSpPr>
          <p:cNvPr id="12" name="Rectangle : avec coins arrondis en haut 11">
            <a:extLst>
              <a:ext uri="{FF2B5EF4-FFF2-40B4-BE49-F238E27FC236}">
                <a16:creationId xmlns:a16="http://schemas.microsoft.com/office/drawing/2014/main" id="{A9340E02-9805-4FAB-8F43-2A0230151A6E}"/>
              </a:ext>
            </a:extLst>
          </p:cNvPr>
          <p:cNvSpPr/>
          <p:nvPr userDrawn="1"/>
        </p:nvSpPr>
        <p:spPr>
          <a:xfrm>
            <a:off x="774700" y="6424611"/>
            <a:ext cx="325120" cy="433389"/>
          </a:xfrm>
          <a:prstGeom prst="round2SameRect">
            <a:avLst/>
          </a:prstGeom>
          <a:gradFill>
            <a:gsLst>
              <a:gs pos="100000">
                <a:srgbClr val="8E1E86"/>
              </a:gs>
              <a:gs pos="56432">
                <a:srgbClr val="580E6C"/>
              </a:gs>
              <a:gs pos="44000">
                <a:srgbClr val="490A65"/>
              </a:gs>
              <a:gs pos="0">
                <a:srgbClr val="33035B"/>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t>‹N°›</a:t>
            </a:fld>
            <a:endParaRPr lang="fr-FR" sz="1000"/>
          </a:p>
        </p:txBody>
      </p:sp>
    </p:spTree>
    <p:extLst>
      <p:ext uri="{BB962C8B-B14F-4D97-AF65-F5344CB8AC3E}">
        <p14:creationId xmlns:p14="http://schemas.microsoft.com/office/powerpoint/2010/main" val="11834826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4_Diapositive de 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EB94774-18B4-484B-A2E9-AB8588A9455C}"/>
              </a:ext>
            </a:extLst>
          </p:cNvPr>
          <p:cNvSpPr/>
          <p:nvPr userDrawn="1"/>
        </p:nvSpPr>
        <p:spPr>
          <a:xfrm>
            <a:off x="0" y="0"/>
            <a:ext cx="12192000" cy="6858000"/>
          </a:xfrm>
          <a:prstGeom prst="rect">
            <a:avLst/>
          </a:prstGeom>
          <a:gradFill>
            <a:gsLst>
              <a:gs pos="50000">
                <a:srgbClr val="1C7EBF"/>
              </a:gs>
              <a:gs pos="75000">
                <a:srgbClr val="1D53C0"/>
              </a:gs>
              <a:gs pos="25000">
                <a:srgbClr val="1BABBD"/>
              </a:gs>
              <a:gs pos="0">
                <a:schemeClr val="accent1"/>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pic>
        <p:nvPicPr>
          <p:cNvPr id="12" name="Image 11">
            <a:extLst>
              <a:ext uri="{FF2B5EF4-FFF2-40B4-BE49-F238E27FC236}">
                <a16:creationId xmlns:a16="http://schemas.microsoft.com/office/drawing/2014/main" id="{881C7E4A-447E-4FE3-8264-68D4C4AF3B61}"/>
              </a:ext>
            </a:extLst>
          </p:cNvPr>
          <p:cNvPicPr>
            <a:picLocks noChangeAspect="1"/>
          </p:cNvPicPr>
          <p:nvPr userDrawn="1"/>
        </p:nvPicPr>
        <p:blipFill rotWithShape="1">
          <a:blip r:embed="rId3">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l="44697" t="35681" r="19312" b="35681"/>
          <a:stretch/>
        </p:blipFill>
        <p:spPr>
          <a:xfrm>
            <a:off x="11091862" y="6039304"/>
            <a:ext cx="657225" cy="522968"/>
          </a:xfrm>
          <a:prstGeom prst="rect">
            <a:avLst/>
          </a:prstGeom>
        </p:spPr>
      </p:pic>
      <p:sp>
        <p:nvSpPr>
          <p:cNvPr id="10" name="Espace réservé du texte 8">
            <a:extLst>
              <a:ext uri="{FF2B5EF4-FFF2-40B4-BE49-F238E27FC236}">
                <a16:creationId xmlns:a16="http://schemas.microsoft.com/office/drawing/2014/main" id="{464DD352-FAFA-496E-B682-702D23D79ABD}"/>
              </a:ext>
            </a:extLst>
          </p:cNvPr>
          <p:cNvSpPr>
            <a:spLocks noGrp="1"/>
          </p:cNvSpPr>
          <p:nvPr>
            <p:ph type="body" sz="quarter" idx="10" hasCustomPrompt="1"/>
          </p:nvPr>
        </p:nvSpPr>
        <p:spPr>
          <a:xfrm>
            <a:off x="774700" y="2269669"/>
            <a:ext cx="3937000" cy="694872"/>
          </a:xfrm>
          <a:prstGeom prst="rect">
            <a:avLst/>
          </a:prstGeom>
        </p:spPr>
        <p:txBody>
          <a:bodyPr anchor="t"/>
          <a:lstStyle>
            <a:lvl1pPr marL="0" indent="0">
              <a:buNone/>
              <a:defRPr sz="3200">
                <a:solidFill>
                  <a:schemeClr val="bg1"/>
                </a:solidFill>
                <a:latin typeface="+mj-lt"/>
              </a:defRPr>
            </a:lvl1pPr>
          </a:lstStyle>
          <a:p>
            <a:pPr lvl="0"/>
            <a:r>
              <a:rPr lang="fr-FR"/>
              <a:t>TITRE DE LA SLIDE</a:t>
            </a:r>
          </a:p>
        </p:txBody>
      </p:sp>
      <p:sp>
        <p:nvSpPr>
          <p:cNvPr id="11" name="Espace réservé du texte 8">
            <a:extLst>
              <a:ext uri="{FF2B5EF4-FFF2-40B4-BE49-F238E27FC236}">
                <a16:creationId xmlns:a16="http://schemas.microsoft.com/office/drawing/2014/main" id="{41165446-00ED-41A5-BE90-522F07F21908}"/>
              </a:ext>
            </a:extLst>
          </p:cNvPr>
          <p:cNvSpPr>
            <a:spLocks noGrp="1"/>
          </p:cNvSpPr>
          <p:nvPr>
            <p:ph type="body" sz="quarter" idx="12" hasCustomPrompt="1"/>
          </p:nvPr>
        </p:nvSpPr>
        <p:spPr>
          <a:xfrm>
            <a:off x="8067598" y="1598837"/>
            <a:ext cx="3362402" cy="522968"/>
          </a:xfrm>
          <a:prstGeom prst="rect">
            <a:avLst/>
          </a:prstGeom>
        </p:spPr>
        <p:txBody>
          <a:bodyPr anchor="t"/>
          <a:lstStyle>
            <a:lvl1pPr marL="0" indent="0">
              <a:buNone/>
              <a:defRPr sz="1600">
                <a:solidFill>
                  <a:schemeClr val="bg1"/>
                </a:solidFill>
                <a:latin typeface="Gilroy Medium" panose="00000600000000000000" pitchFamily="50" charset="0"/>
              </a:defRPr>
            </a:lvl1pPr>
          </a:lstStyle>
          <a:p>
            <a:pPr lvl="0"/>
            <a:r>
              <a:rPr lang="fr-FR"/>
              <a:t>Sous titre</a:t>
            </a:r>
          </a:p>
        </p:txBody>
      </p:sp>
      <p:sp>
        <p:nvSpPr>
          <p:cNvPr id="15" name="Espace réservé pour une image  12">
            <a:extLst>
              <a:ext uri="{FF2B5EF4-FFF2-40B4-BE49-F238E27FC236}">
                <a16:creationId xmlns:a16="http://schemas.microsoft.com/office/drawing/2014/main" id="{83115A0C-5933-4814-9688-52F464A56BD0}"/>
              </a:ext>
            </a:extLst>
          </p:cNvPr>
          <p:cNvSpPr>
            <a:spLocks noGrp="1"/>
          </p:cNvSpPr>
          <p:nvPr>
            <p:ph type="pic" sz="quarter" idx="13"/>
          </p:nvPr>
        </p:nvSpPr>
        <p:spPr>
          <a:xfrm>
            <a:off x="4711700" y="950005"/>
            <a:ext cx="3213100" cy="4957991"/>
          </a:xfrm>
          <a:prstGeom prst="rect">
            <a:avLst/>
          </a:prstGeom>
        </p:spPr>
        <p:txBody>
          <a:bodyPr/>
          <a:lstStyle>
            <a:lvl1pPr marL="0" indent="0">
              <a:buNone/>
              <a:defRPr>
                <a:solidFill>
                  <a:schemeClr val="bg1"/>
                </a:solidFill>
              </a:defRPr>
            </a:lvl1pPr>
          </a:lstStyle>
          <a:p>
            <a:r>
              <a:rPr lang="fr-FR"/>
              <a:t>Cliquez sur l'icône pour ajouter une image</a:t>
            </a:r>
          </a:p>
        </p:txBody>
      </p:sp>
      <p:sp>
        <p:nvSpPr>
          <p:cNvPr id="17" name="Espace réservé du texte 3">
            <a:extLst>
              <a:ext uri="{FF2B5EF4-FFF2-40B4-BE49-F238E27FC236}">
                <a16:creationId xmlns:a16="http://schemas.microsoft.com/office/drawing/2014/main" id="{354DE09C-F432-4FFB-BEB5-40F98832F146}"/>
              </a:ext>
            </a:extLst>
          </p:cNvPr>
          <p:cNvSpPr>
            <a:spLocks noGrp="1"/>
          </p:cNvSpPr>
          <p:nvPr>
            <p:ph type="body" sz="quarter" idx="16"/>
          </p:nvPr>
        </p:nvSpPr>
        <p:spPr>
          <a:xfrm>
            <a:off x="8067598" y="2269669"/>
            <a:ext cx="3362402" cy="3638327"/>
          </a:xfrm>
          <a:prstGeom prst="rect">
            <a:avLst/>
          </a:prstGeom>
        </p:spPr>
        <p:txBody>
          <a:bodyPr/>
          <a:lstStyle>
            <a:lvl1pPr marL="0" indent="0">
              <a:lnSpc>
                <a:spcPct val="100000"/>
              </a:lnSpc>
              <a:buNone/>
              <a:defRPr sz="1400">
                <a:solidFill>
                  <a:schemeClr val="bg1"/>
                </a:solidFill>
              </a:defRPr>
            </a:lvl1pPr>
            <a:lvl2pPr marL="0" indent="-228600">
              <a:lnSpc>
                <a:spcPct val="100000"/>
              </a:lnSpc>
              <a:buFontTx/>
              <a:buBlip>
                <a:blip r:embed="rId5"/>
              </a:buBlip>
              <a:defRPr sz="1400">
                <a:solidFill>
                  <a:schemeClr val="bg1"/>
                </a:solidFill>
              </a:defRPr>
            </a:lvl2pPr>
          </a:lstStyle>
          <a:p>
            <a:pPr lvl="0"/>
            <a:r>
              <a:rPr lang="fr-FR"/>
              <a:t>Cliquez pour modifier les styles du texte du masque</a:t>
            </a:r>
          </a:p>
          <a:p>
            <a:pPr lvl="1"/>
            <a:r>
              <a:rPr lang="fr-FR"/>
              <a:t>Deuxième niveau</a:t>
            </a:r>
          </a:p>
        </p:txBody>
      </p:sp>
      <p:sp>
        <p:nvSpPr>
          <p:cNvPr id="23" name="Rectangle : avec coins arrondis en haut 22">
            <a:extLst>
              <a:ext uri="{FF2B5EF4-FFF2-40B4-BE49-F238E27FC236}">
                <a16:creationId xmlns:a16="http://schemas.microsoft.com/office/drawing/2014/main" id="{276249F8-4F46-44D0-AFC2-824AD25DB5D1}"/>
              </a:ext>
            </a:extLst>
          </p:cNvPr>
          <p:cNvSpPr/>
          <p:nvPr userDrawn="1"/>
        </p:nvSpPr>
        <p:spPr>
          <a:xfrm>
            <a:off x="774700" y="6424611"/>
            <a:ext cx="325120" cy="433389"/>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solidFill>
                  <a:schemeClr val="accent2"/>
                </a:solidFill>
              </a:rPr>
              <a:t>‹N°›</a:t>
            </a:fld>
            <a:endParaRPr lang="fr-FR" sz="1000">
              <a:solidFill>
                <a:schemeClr val="accent2"/>
              </a:solidFill>
            </a:endParaRPr>
          </a:p>
        </p:txBody>
      </p:sp>
    </p:spTree>
    <p:extLst>
      <p:ext uri="{BB962C8B-B14F-4D97-AF65-F5344CB8AC3E}">
        <p14:creationId xmlns:p14="http://schemas.microsoft.com/office/powerpoint/2010/main" val="12917893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5_Diapositive de 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EB94774-18B4-484B-A2E9-AB8588A9455C}"/>
              </a:ext>
            </a:extLst>
          </p:cNvPr>
          <p:cNvSpPr/>
          <p:nvPr userDrawn="1"/>
        </p:nvSpPr>
        <p:spPr>
          <a:xfrm>
            <a:off x="0" y="0"/>
            <a:ext cx="12192000" cy="6858000"/>
          </a:xfrm>
          <a:prstGeom prst="rect">
            <a:avLst/>
          </a:prstGeom>
          <a:gradFill>
            <a:gsLst>
              <a:gs pos="75000">
                <a:srgbClr val="440863"/>
              </a:gs>
              <a:gs pos="50000">
                <a:srgbClr val="631171"/>
              </a:gs>
              <a:gs pos="25000">
                <a:srgbClr val="731679"/>
              </a:gs>
              <a:gs pos="0">
                <a:schemeClr val="accent5"/>
              </a:gs>
              <a:gs pos="10000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pic>
        <p:nvPicPr>
          <p:cNvPr id="12" name="Image 11">
            <a:extLst>
              <a:ext uri="{FF2B5EF4-FFF2-40B4-BE49-F238E27FC236}">
                <a16:creationId xmlns:a16="http://schemas.microsoft.com/office/drawing/2014/main" id="{881C7E4A-447E-4FE3-8264-68D4C4AF3B61}"/>
              </a:ext>
            </a:extLst>
          </p:cNvPr>
          <p:cNvPicPr>
            <a:picLocks noChangeAspect="1"/>
          </p:cNvPicPr>
          <p:nvPr userDrawn="1"/>
        </p:nvPicPr>
        <p:blipFill rotWithShape="1">
          <a:blip r:embed="rId3">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l="44697" t="35681" r="19312" b="35681"/>
          <a:stretch/>
        </p:blipFill>
        <p:spPr>
          <a:xfrm>
            <a:off x="11091862" y="6039304"/>
            <a:ext cx="657225" cy="522968"/>
          </a:xfrm>
          <a:prstGeom prst="rect">
            <a:avLst/>
          </a:prstGeom>
        </p:spPr>
      </p:pic>
      <p:sp>
        <p:nvSpPr>
          <p:cNvPr id="10" name="Espace réservé du texte 8">
            <a:extLst>
              <a:ext uri="{FF2B5EF4-FFF2-40B4-BE49-F238E27FC236}">
                <a16:creationId xmlns:a16="http://schemas.microsoft.com/office/drawing/2014/main" id="{928AA88C-DBAF-442E-9FC1-B9F2AC579592}"/>
              </a:ext>
            </a:extLst>
          </p:cNvPr>
          <p:cNvSpPr>
            <a:spLocks noGrp="1"/>
          </p:cNvSpPr>
          <p:nvPr>
            <p:ph type="body" sz="quarter" idx="10" hasCustomPrompt="1"/>
          </p:nvPr>
        </p:nvSpPr>
        <p:spPr>
          <a:xfrm>
            <a:off x="774700" y="2269669"/>
            <a:ext cx="3937000" cy="694872"/>
          </a:xfrm>
          <a:prstGeom prst="rect">
            <a:avLst/>
          </a:prstGeom>
        </p:spPr>
        <p:txBody>
          <a:bodyPr anchor="t"/>
          <a:lstStyle>
            <a:lvl1pPr marL="0" indent="0">
              <a:buNone/>
              <a:defRPr sz="3200">
                <a:solidFill>
                  <a:schemeClr val="bg1"/>
                </a:solidFill>
                <a:latin typeface="+mj-lt"/>
              </a:defRPr>
            </a:lvl1pPr>
          </a:lstStyle>
          <a:p>
            <a:pPr lvl="0"/>
            <a:r>
              <a:rPr lang="fr-FR"/>
              <a:t>TITRE DE LA SLIDE</a:t>
            </a:r>
          </a:p>
        </p:txBody>
      </p:sp>
      <p:sp>
        <p:nvSpPr>
          <p:cNvPr id="11" name="Espace réservé du texte 8">
            <a:extLst>
              <a:ext uri="{FF2B5EF4-FFF2-40B4-BE49-F238E27FC236}">
                <a16:creationId xmlns:a16="http://schemas.microsoft.com/office/drawing/2014/main" id="{B1F75D4B-3CD1-4A3F-B8AD-434C56984BA6}"/>
              </a:ext>
            </a:extLst>
          </p:cNvPr>
          <p:cNvSpPr>
            <a:spLocks noGrp="1"/>
          </p:cNvSpPr>
          <p:nvPr>
            <p:ph type="body" sz="quarter" idx="12" hasCustomPrompt="1"/>
          </p:nvPr>
        </p:nvSpPr>
        <p:spPr>
          <a:xfrm>
            <a:off x="8067598" y="1598837"/>
            <a:ext cx="3362402" cy="522968"/>
          </a:xfrm>
          <a:prstGeom prst="rect">
            <a:avLst/>
          </a:prstGeom>
        </p:spPr>
        <p:txBody>
          <a:bodyPr anchor="t"/>
          <a:lstStyle>
            <a:lvl1pPr marL="0" indent="0">
              <a:buNone/>
              <a:defRPr sz="1600">
                <a:solidFill>
                  <a:schemeClr val="bg1"/>
                </a:solidFill>
                <a:latin typeface="Gilroy Medium" panose="00000600000000000000" pitchFamily="50" charset="0"/>
              </a:defRPr>
            </a:lvl1pPr>
          </a:lstStyle>
          <a:p>
            <a:pPr lvl="0"/>
            <a:r>
              <a:rPr lang="fr-FR"/>
              <a:t>Sous titre</a:t>
            </a:r>
          </a:p>
        </p:txBody>
      </p:sp>
      <p:sp>
        <p:nvSpPr>
          <p:cNvPr id="13" name="Espace réservé pour une image  12">
            <a:extLst>
              <a:ext uri="{FF2B5EF4-FFF2-40B4-BE49-F238E27FC236}">
                <a16:creationId xmlns:a16="http://schemas.microsoft.com/office/drawing/2014/main" id="{40AD3809-E473-411F-A448-DE5A9606328A}"/>
              </a:ext>
            </a:extLst>
          </p:cNvPr>
          <p:cNvSpPr>
            <a:spLocks noGrp="1"/>
          </p:cNvSpPr>
          <p:nvPr>
            <p:ph type="pic" sz="quarter" idx="13"/>
          </p:nvPr>
        </p:nvSpPr>
        <p:spPr>
          <a:xfrm>
            <a:off x="4711700" y="950005"/>
            <a:ext cx="3213100" cy="4957991"/>
          </a:xfrm>
          <a:prstGeom prst="rect">
            <a:avLst/>
          </a:prstGeom>
        </p:spPr>
        <p:txBody>
          <a:bodyPr/>
          <a:lstStyle>
            <a:lvl1pPr marL="0" indent="0">
              <a:buNone/>
              <a:defRPr>
                <a:solidFill>
                  <a:schemeClr val="bg1"/>
                </a:solidFill>
              </a:defRPr>
            </a:lvl1pPr>
          </a:lstStyle>
          <a:p>
            <a:r>
              <a:rPr lang="fr-FR"/>
              <a:t>Cliquez sur l'icône pour ajouter une image</a:t>
            </a:r>
          </a:p>
        </p:txBody>
      </p:sp>
      <p:sp>
        <p:nvSpPr>
          <p:cNvPr id="15" name="Espace réservé du texte 3">
            <a:extLst>
              <a:ext uri="{FF2B5EF4-FFF2-40B4-BE49-F238E27FC236}">
                <a16:creationId xmlns:a16="http://schemas.microsoft.com/office/drawing/2014/main" id="{2FAD991F-87D7-4B8E-AC1A-6596925696B3}"/>
              </a:ext>
            </a:extLst>
          </p:cNvPr>
          <p:cNvSpPr>
            <a:spLocks noGrp="1"/>
          </p:cNvSpPr>
          <p:nvPr>
            <p:ph type="body" sz="quarter" idx="16"/>
          </p:nvPr>
        </p:nvSpPr>
        <p:spPr>
          <a:xfrm>
            <a:off x="8067598" y="2269669"/>
            <a:ext cx="3362402" cy="3638327"/>
          </a:xfrm>
          <a:prstGeom prst="rect">
            <a:avLst/>
          </a:prstGeom>
        </p:spPr>
        <p:txBody>
          <a:bodyPr/>
          <a:lstStyle>
            <a:lvl1pPr marL="0" indent="0">
              <a:lnSpc>
                <a:spcPct val="100000"/>
              </a:lnSpc>
              <a:buNone/>
              <a:defRPr sz="1400">
                <a:solidFill>
                  <a:schemeClr val="bg1"/>
                </a:solidFill>
              </a:defRPr>
            </a:lvl1pPr>
            <a:lvl2pPr marL="0" indent="-228600">
              <a:lnSpc>
                <a:spcPct val="100000"/>
              </a:lnSpc>
              <a:buFontTx/>
              <a:buBlip>
                <a:blip r:embed="rId5"/>
              </a:buBlip>
              <a:defRPr sz="1400">
                <a:solidFill>
                  <a:schemeClr val="bg1"/>
                </a:solidFill>
              </a:defRPr>
            </a:lvl2pPr>
          </a:lstStyle>
          <a:p>
            <a:pPr lvl="0"/>
            <a:r>
              <a:rPr lang="fr-FR"/>
              <a:t>Cliquez pour modifier les styles du texte du masque</a:t>
            </a:r>
          </a:p>
          <a:p>
            <a:pPr lvl="1"/>
            <a:r>
              <a:rPr lang="fr-FR"/>
              <a:t>Deuxième niveau</a:t>
            </a:r>
          </a:p>
        </p:txBody>
      </p:sp>
      <p:sp>
        <p:nvSpPr>
          <p:cNvPr id="22" name="Rectangle : avec coins arrondis en haut 21">
            <a:extLst>
              <a:ext uri="{FF2B5EF4-FFF2-40B4-BE49-F238E27FC236}">
                <a16:creationId xmlns:a16="http://schemas.microsoft.com/office/drawing/2014/main" id="{FE5BDF5C-4C21-462E-9626-726AC794B170}"/>
              </a:ext>
            </a:extLst>
          </p:cNvPr>
          <p:cNvSpPr/>
          <p:nvPr userDrawn="1"/>
        </p:nvSpPr>
        <p:spPr>
          <a:xfrm>
            <a:off x="774700" y="6424611"/>
            <a:ext cx="325120" cy="433389"/>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solidFill>
                  <a:schemeClr val="accent2"/>
                </a:solidFill>
              </a:rPr>
              <a:t>‹N°›</a:t>
            </a:fld>
            <a:endParaRPr lang="fr-FR" sz="1000">
              <a:solidFill>
                <a:schemeClr val="accent2"/>
              </a:solidFill>
            </a:endParaRPr>
          </a:p>
        </p:txBody>
      </p:sp>
    </p:spTree>
    <p:extLst>
      <p:ext uri="{BB962C8B-B14F-4D97-AF65-F5344CB8AC3E}">
        <p14:creationId xmlns:p14="http://schemas.microsoft.com/office/powerpoint/2010/main" val="38170806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6_Diapositive de 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EB94774-18B4-484B-A2E9-AB8588A9455C}"/>
              </a:ext>
            </a:extLst>
          </p:cNvPr>
          <p:cNvSpPr/>
          <p:nvPr userDrawn="1"/>
        </p:nvSpPr>
        <p:spPr>
          <a:xfrm>
            <a:off x="0" y="0"/>
            <a:ext cx="12192000" cy="6858000"/>
          </a:xfrm>
          <a:prstGeom prst="rect">
            <a:avLst/>
          </a:prstGeom>
          <a:gradFill>
            <a:gsLst>
              <a:gs pos="50000">
                <a:srgbClr val="1C7EBF"/>
              </a:gs>
              <a:gs pos="75000">
                <a:srgbClr val="1D53C0"/>
              </a:gs>
              <a:gs pos="25000">
                <a:srgbClr val="1BABBD"/>
              </a:gs>
              <a:gs pos="0">
                <a:schemeClr val="accent1"/>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774700" y="2324780"/>
            <a:ext cx="5321300" cy="694872"/>
          </a:xfrm>
          <a:prstGeom prst="rect">
            <a:avLst/>
          </a:prstGeom>
        </p:spPr>
        <p:txBody>
          <a:bodyPr anchor="ctr"/>
          <a:lstStyle>
            <a:lvl1pPr marL="0" indent="0">
              <a:buNone/>
              <a:defRPr sz="4000">
                <a:solidFill>
                  <a:schemeClr val="bg1"/>
                </a:solidFill>
                <a:latin typeface="+mj-lt"/>
              </a:defRPr>
            </a:lvl1pPr>
          </a:lstStyle>
          <a:p>
            <a:pPr lvl="0"/>
            <a:r>
              <a:rPr lang="fr-FR"/>
              <a:t>TITRE DE LA SLIDE</a:t>
            </a: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pic>
        <p:nvPicPr>
          <p:cNvPr id="12" name="Image 11">
            <a:extLst>
              <a:ext uri="{FF2B5EF4-FFF2-40B4-BE49-F238E27FC236}">
                <a16:creationId xmlns:a16="http://schemas.microsoft.com/office/drawing/2014/main" id="{881C7E4A-447E-4FE3-8264-68D4C4AF3B61}"/>
              </a:ext>
            </a:extLst>
          </p:cNvPr>
          <p:cNvPicPr>
            <a:picLocks noChangeAspect="1"/>
          </p:cNvPicPr>
          <p:nvPr userDrawn="1"/>
        </p:nvPicPr>
        <p:blipFill rotWithShape="1">
          <a:blip r:embed="rId3">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l="44697" t="35681" r="19312" b="35681"/>
          <a:stretch/>
        </p:blipFill>
        <p:spPr>
          <a:xfrm>
            <a:off x="11091862" y="6039304"/>
            <a:ext cx="657225" cy="522968"/>
          </a:xfrm>
          <a:prstGeom prst="rect">
            <a:avLst/>
          </a:prstGeom>
        </p:spPr>
      </p:pic>
      <p:sp>
        <p:nvSpPr>
          <p:cNvPr id="10" name="Espace réservé pour une image  12">
            <a:extLst>
              <a:ext uri="{FF2B5EF4-FFF2-40B4-BE49-F238E27FC236}">
                <a16:creationId xmlns:a16="http://schemas.microsoft.com/office/drawing/2014/main" id="{D752DBD8-1943-4356-A689-FDA4FB9A0DCF}"/>
              </a:ext>
            </a:extLst>
          </p:cNvPr>
          <p:cNvSpPr>
            <a:spLocks noGrp="1"/>
          </p:cNvSpPr>
          <p:nvPr>
            <p:ph type="pic" sz="quarter" idx="13"/>
          </p:nvPr>
        </p:nvSpPr>
        <p:spPr>
          <a:xfrm>
            <a:off x="6096000" y="950006"/>
            <a:ext cx="5321300" cy="4565424"/>
          </a:xfrm>
          <a:prstGeom prst="rect">
            <a:avLst/>
          </a:prstGeom>
        </p:spPr>
        <p:txBody>
          <a:bodyPr/>
          <a:lstStyle>
            <a:lvl1pPr marL="0" indent="0">
              <a:buNone/>
              <a:defRPr>
                <a:solidFill>
                  <a:schemeClr val="bg1"/>
                </a:solidFill>
              </a:defRPr>
            </a:lvl1pPr>
          </a:lstStyle>
          <a:p>
            <a:r>
              <a:rPr lang="fr-FR"/>
              <a:t>Cliquez sur l'icône pour ajouter une image</a:t>
            </a:r>
          </a:p>
        </p:txBody>
      </p:sp>
      <p:sp>
        <p:nvSpPr>
          <p:cNvPr id="19" name="Rectangle : avec coins arrondis en haut 18">
            <a:extLst>
              <a:ext uri="{FF2B5EF4-FFF2-40B4-BE49-F238E27FC236}">
                <a16:creationId xmlns:a16="http://schemas.microsoft.com/office/drawing/2014/main" id="{D5F0CC97-FD41-4ABE-8D63-D6C3A2636547}"/>
              </a:ext>
            </a:extLst>
          </p:cNvPr>
          <p:cNvSpPr/>
          <p:nvPr userDrawn="1"/>
        </p:nvSpPr>
        <p:spPr>
          <a:xfrm>
            <a:off x="774700" y="6424611"/>
            <a:ext cx="325120" cy="433389"/>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solidFill>
                  <a:schemeClr val="accent2"/>
                </a:solidFill>
              </a:rPr>
              <a:t>‹N°›</a:t>
            </a:fld>
            <a:endParaRPr lang="fr-FR" sz="1000">
              <a:solidFill>
                <a:schemeClr val="accent2"/>
              </a:solidFill>
            </a:endParaRPr>
          </a:p>
        </p:txBody>
      </p:sp>
      <p:sp>
        <p:nvSpPr>
          <p:cNvPr id="20" name="Espace réservé du texte 8">
            <a:extLst>
              <a:ext uri="{FF2B5EF4-FFF2-40B4-BE49-F238E27FC236}">
                <a16:creationId xmlns:a16="http://schemas.microsoft.com/office/drawing/2014/main" id="{1FAA4CB2-D67A-4623-8F61-2F5BF27BBD23}"/>
              </a:ext>
            </a:extLst>
          </p:cNvPr>
          <p:cNvSpPr>
            <a:spLocks noGrp="1"/>
          </p:cNvSpPr>
          <p:nvPr>
            <p:ph type="body" sz="quarter" idx="12" hasCustomPrompt="1"/>
          </p:nvPr>
        </p:nvSpPr>
        <p:spPr>
          <a:xfrm>
            <a:off x="774700" y="3744573"/>
            <a:ext cx="3362402" cy="522968"/>
          </a:xfrm>
          <a:prstGeom prst="rect">
            <a:avLst/>
          </a:prstGeom>
        </p:spPr>
        <p:txBody>
          <a:bodyPr anchor="t"/>
          <a:lstStyle>
            <a:lvl1pPr marL="0" indent="0">
              <a:buNone/>
              <a:defRPr sz="1600">
                <a:solidFill>
                  <a:schemeClr val="bg1"/>
                </a:solidFill>
                <a:latin typeface="Gilroy Medium" panose="00000600000000000000" pitchFamily="50" charset="0"/>
              </a:defRPr>
            </a:lvl1pPr>
          </a:lstStyle>
          <a:p>
            <a:pPr lvl="0"/>
            <a:r>
              <a:rPr lang="fr-FR"/>
              <a:t>Sous titre</a:t>
            </a:r>
          </a:p>
        </p:txBody>
      </p:sp>
    </p:spTree>
    <p:extLst>
      <p:ext uri="{BB962C8B-B14F-4D97-AF65-F5344CB8AC3E}">
        <p14:creationId xmlns:p14="http://schemas.microsoft.com/office/powerpoint/2010/main" val="14090187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7_Diapositive de 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EB94774-18B4-484B-A2E9-AB8588A9455C}"/>
              </a:ext>
            </a:extLst>
          </p:cNvPr>
          <p:cNvSpPr/>
          <p:nvPr userDrawn="1"/>
        </p:nvSpPr>
        <p:spPr>
          <a:xfrm>
            <a:off x="0" y="0"/>
            <a:ext cx="12192000" cy="6858000"/>
          </a:xfrm>
          <a:prstGeom prst="rect">
            <a:avLst/>
          </a:prstGeom>
          <a:gradFill>
            <a:gsLst>
              <a:gs pos="75000">
                <a:srgbClr val="440863"/>
              </a:gs>
              <a:gs pos="50000">
                <a:srgbClr val="631171"/>
              </a:gs>
              <a:gs pos="25000">
                <a:srgbClr val="731679"/>
              </a:gs>
              <a:gs pos="0">
                <a:schemeClr val="accent5"/>
              </a:gs>
              <a:gs pos="10000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pic>
        <p:nvPicPr>
          <p:cNvPr id="12" name="Image 11">
            <a:extLst>
              <a:ext uri="{FF2B5EF4-FFF2-40B4-BE49-F238E27FC236}">
                <a16:creationId xmlns:a16="http://schemas.microsoft.com/office/drawing/2014/main" id="{881C7E4A-447E-4FE3-8264-68D4C4AF3B61}"/>
              </a:ext>
            </a:extLst>
          </p:cNvPr>
          <p:cNvPicPr>
            <a:picLocks noChangeAspect="1"/>
          </p:cNvPicPr>
          <p:nvPr userDrawn="1"/>
        </p:nvPicPr>
        <p:blipFill rotWithShape="1">
          <a:blip r:embed="rId3">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l="44697" t="35681" r="19312" b="35681"/>
          <a:stretch/>
        </p:blipFill>
        <p:spPr>
          <a:xfrm>
            <a:off x="11091862" y="6039304"/>
            <a:ext cx="657225" cy="522968"/>
          </a:xfrm>
          <a:prstGeom prst="rect">
            <a:avLst/>
          </a:prstGeom>
        </p:spPr>
      </p:pic>
      <p:sp>
        <p:nvSpPr>
          <p:cNvPr id="10" name="Espace réservé du texte 8">
            <a:extLst>
              <a:ext uri="{FF2B5EF4-FFF2-40B4-BE49-F238E27FC236}">
                <a16:creationId xmlns:a16="http://schemas.microsoft.com/office/drawing/2014/main" id="{F1A9E275-D39D-450A-8E1E-4634FB906526}"/>
              </a:ext>
            </a:extLst>
          </p:cNvPr>
          <p:cNvSpPr>
            <a:spLocks noGrp="1"/>
          </p:cNvSpPr>
          <p:nvPr>
            <p:ph type="body" sz="quarter" idx="10" hasCustomPrompt="1"/>
          </p:nvPr>
        </p:nvSpPr>
        <p:spPr>
          <a:xfrm>
            <a:off x="774700" y="2324780"/>
            <a:ext cx="5321300" cy="694872"/>
          </a:xfrm>
          <a:prstGeom prst="rect">
            <a:avLst/>
          </a:prstGeom>
        </p:spPr>
        <p:txBody>
          <a:bodyPr anchor="ctr"/>
          <a:lstStyle>
            <a:lvl1pPr marL="0" indent="0">
              <a:buNone/>
              <a:defRPr sz="4000">
                <a:solidFill>
                  <a:schemeClr val="bg1"/>
                </a:solidFill>
                <a:latin typeface="+mj-lt"/>
              </a:defRPr>
            </a:lvl1pPr>
          </a:lstStyle>
          <a:p>
            <a:pPr lvl="0"/>
            <a:r>
              <a:rPr lang="fr-FR"/>
              <a:t>TITRE DE LA SLIDE</a:t>
            </a:r>
          </a:p>
        </p:txBody>
      </p:sp>
      <p:sp>
        <p:nvSpPr>
          <p:cNvPr id="11" name="Espace réservé pour une image  12">
            <a:extLst>
              <a:ext uri="{FF2B5EF4-FFF2-40B4-BE49-F238E27FC236}">
                <a16:creationId xmlns:a16="http://schemas.microsoft.com/office/drawing/2014/main" id="{44666CAF-E009-4D72-8A01-C2695169140D}"/>
              </a:ext>
            </a:extLst>
          </p:cNvPr>
          <p:cNvSpPr>
            <a:spLocks noGrp="1"/>
          </p:cNvSpPr>
          <p:nvPr>
            <p:ph type="pic" sz="quarter" idx="13"/>
          </p:nvPr>
        </p:nvSpPr>
        <p:spPr>
          <a:xfrm>
            <a:off x="6096000" y="950006"/>
            <a:ext cx="5321300" cy="4565424"/>
          </a:xfrm>
          <a:prstGeom prst="rect">
            <a:avLst/>
          </a:prstGeom>
        </p:spPr>
        <p:txBody>
          <a:bodyPr/>
          <a:lstStyle>
            <a:lvl1pPr marL="0" indent="0">
              <a:buNone/>
              <a:defRPr>
                <a:solidFill>
                  <a:schemeClr val="bg1"/>
                </a:solidFill>
              </a:defRPr>
            </a:lvl1pPr>
          </a:lstStyle>
          <a:p>
            <a:r>
              <a:rPr lang="fr-FR"/>
              <a:t>Cliquez sur l'icône pour ajouter une image</a:t>
            </a:r>
          </a:p>
        </p:txBody>
      </p:sp>
      <p:sp>
        <p:nvSpPr>
          <p:cNvPr id="20" name="Rectangle : avec coins arrondis en haut 19">
            <a:extLst>
              <a:ext uri="{FF2B5EF4-FFF2-40B4-BE49-F238E27FC236}">
                <a16:creationId xmlns:a16="http://schemas.microsoft.com/office/drawing/2014/main" id="{0F1876F8-BF8D-4FF7-B4C3-12179AAEFB61}"/>
              </a:ext>
            </a:extLst>
          </p:cNvPr>
          <p:cNvSpPr/>
          <p:nvPr userDrawn="1"/>
        </p:nvSpPr>
        <p:spPr>
          <a:xfrm>
            <a:off x="774700" y="6424611"/>
            <a:ext cx="325120" cy="433389"/>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solidFill>
                  <a:schemeClr val="accent2"/>
                </a:solidFill>
              </a:rPr>
              <a:t>‹N°›</a:t>
            </a:fld>
            <a:endParaRPr lang="fr-FR" sz="1000">
              <a:solidFill>
                <a:schemeClr val="accent2"/>
              </a:solidFill>
            </a:endParaRPr>
          </a:p>
        </p:txBody>
      </p:sp>
      <p:sp>
        <p:nvSpPr>
          <p:cNvPr id="22" name="Espace réservé du texte 8">
            <a:extLst>
              <a:ext uri="{FF2B5EF4-FFF2-40B4-BE49-F238E27FC236}">
                <a16:creationId xmlns:a16="http://schemas.microsoft.com/office/drawing/2014/main" id="{F85E4B2A-1DF3-470D-8FC2-4F1ECB8DC1EC}"/>
              </a:ext>
            </a:extLst>
          </p:cNvPr>
          <p:cNvSpPr>
            <a:spLocks noGrp="1"/>
          </p:cNvSpPr>
          <p:nvPr>
            <p:ph type="body" sz="quarter" idx="12" hasCustomPrompt="1"/>
          </p:nvPr>
        </p:nvSpPr>
        <p:spPr>
          <a:xfrm>
            <a:off x="774700" y="3744573"/>
            <a:ext cx="3362402" cy="522968"/>
          </a:xfrm>
          <a:prstGeom prst="rect">
            <a:avLst/>
          </a:prstGeom>
        </p:spPr>
        <p:txBody>
          <a:bodyPr anchor="t"/>
          <a:lstStyle>
            <a:lvl1pPr marL="0" indent="0">
              <a:buNone/>
              <a:defRPr sz="1600">
                <a:solidFill>
                  <a:schemeClr val="bg1"/>
                </a:solidFill>
                <a:latin typeface="Gilroy Medium" panose="00000600000000000000" pitchFamily="50" charset="0"/>
              </a:defRPr>
            </a:lvl1pPr>
          </a:lstStyle>
          <a:p>
            <a:pPr lvl="0"/>
            <a:r>
              <a:rPr lang="fr-FR"/>
              <a:t>Sous titre</a:t>
            </a:r>
          </a:p>
        </p:txBody>
      </p:sp>
    </p:spTree>
    <p:extLst>
      <p:ext uri="{BB962C8B-B14F-4D97-AF65-F5344CB8AC3E}">
        <p14:creationId xmlns:p14="http://schemas.microsoft.com/office/powerpoint/2010/main" val="20630015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32_Diapositive de 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EB94774-18B4-484B-A2E9-AB8588A9455C}"/>
              </a:ext>
            </a:extLst>
          </p:cNvPr>
          <p:cNvSpPr/>
          <p:nvPr userDrawn="1"/>
        </p:nvSpPr>
        <p:spPr>
          <a:xfrm>
            <a:off x="0" y="0"/>
            <a:ext cx="12192000" cy="6858000"/>
          </a:xfrm>
          <a:prstGeom prst="rect">
            <a:avLst/>
          </a:prstGeom>
          <a:gradFill>
            <a:gsLst>
              <a:gs pos="50000">
                <a:srgbClr val="1C7EBF"/>
              </a:gs>
              <a:gs pos="75000">
                <a:srgbClr val="1D53C0"/>
              </a:gs>
              <a:gs pos="25000">
                <a:srgbClr val="1BABBD"/>
              </a:gs>
              <a:gs pos="0">
                <a:schemeClr val="accent1"/>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pic>
        <p:nvPicPr>
          <p:cNvPr id="12" name="Image 11">
            <a:extLst>
              <a:ext uri="{FF2B5EF4-FFF2-40B4-BE49-F238E27FC236}">
                <a16:creationId xmlns:a16="http://schemas.microsoft.com/office/drawing/2014/main" id="{881C7E4A-447E-4FE3-8264-68D4C4AF3B61}"/>
              </a:ext>
            </a:extLst>
          </p:cNvPr>
          <p:cNvPicPr>
            <a:picLocks noChangeAspect="1"/>
          </p:cNvPicPr>
          <p:nvPr userDrawn="1"/>
        </p:nvPicPr>
        <p:blipFill rotWithShape="1">
          <a:blip r:embed="rId3">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l="44697" t="35681" r="19312" b="35681"/>
          <a:stretch/>
        </p:blipFill>
        <p:spPr>
          <a:xfrm>
            <a:off x="11091862" y="6039304"/>
            <a:ext cx="657225" cy="522968"/>
          </a:xfrm>
          <a:prstGeom prst="rect">
            <a:avLst/>
          </a:prstGeom>
        </p:spPr>
      </p:pic>
      <p:sp>
        <p:nvSpPr>
          <p:cNvPr id="11" name="Espace réservé du texte 8">
            <a:extLst>
              <a:ext uri="{FF2B5EF4-FFF2-40B4-BE49-F238E27FC236}">
                <a16:creationId xmlns:a16="http://schemas.microsoft.com/office/drawing/2014/main" id="{606743BB-7C25-464E-9184-CC1457E0E7ED}"/>
              </a:ext>
            </a:extLst>
          </p:cNvPr>
          <p:cNvSpPr>
            <a:spLocks noGrp="1"/>
          </p:cNvSpPr>
          <p:nvPr>
            <p:ph type="body" sz="quarter" idx="10" hasCustomPrompt="1"/>
          </p:nvPr>
        </p:nvSpPr>
        <p:spPr>
          <a:xfrm>
            <a:off x="6096000" y="2324780"/>
            <a:ext cx="5321300" cy="694872"/>
          </a:xfrm>
          <a:prstGeom prst="rect">
            <a:avLst/>
          </a:prstGeom>
        </p:spPr>
        <p:txBody>
          <a:bodyPr anchor="ctr"/>
          <a:lstStyle>
            <a:lvl1pPr marL="0" indent="0">
              <a:buNone/>
              <a:defRPr sz="4000">
                <a:solidFill>
                  <a:schemeClr val="bg1"/>
                </a:solidFill>
                <a:latin typeface="+mj-lt"/>
              </a:defRPr>
            </a:lvl1pPr>
          </a:lstStyle>
          <a:p>
            <a:pPr lvl="0"/>
            <a:r>
              <a:rPr lang="fr-FR"/>
              <a:t>TITRE DE LA SLIDE</a:t>
            </a:r>
          </a:p>
        </p:txBody>
      </p:sp>
      <p:sp>
        <p:nvSpPr>
          <p:cNvPr id="13" name="Espace réservé pour une image  12">
            <a:extLst>
              <a:ext uri="{FF2B5EF4-FFF2-40B4-BE49-F238E27FC236}">
                <a16:creationId xmlns:a16="http://schemas.microsoft.com/office/drawing/2014/main" id="{BF921441-66E3-4E66-9609-A3680715CB14}"/>
              </a:ext>
            </a:extLst>
          </p:cNvPr>
          <p:cNvSpPr>
            <a:spLocks noGrp="1"/>
          </p:cNvSpPr>
          <p:nvPr>
            <p:ph type="pic" sz="quarter" idx="14"/>
          </p:nvPr>
        </p:nvSpPr>
        <p:spPr>
          <a:xfrm>
            <a:off x="774700" y="950006"/>
            <a:ext cx="5321300" cy="4565424"/>
          </a:xfrm>
          <a:prstGeom prst="rect">
            <a:avLst/>
          </a:prstGeom>
        </p:spPr>
        <p:txBody>
          <a:bodyPr/>
          <a:lstStyle>
            <a:lvl1pPr marL="0" indent="0">
              <a:buNone/>
              <a:defRPr>
                <a:solidFill>
                  <a:schemeClr val="bg1"/>
                </a:solidFill>
              </a:defRPr>
            </a:lvl1pPr>
          </a:lstStyle>
          <a:p>
            <a:r>
              <a:rPr lang="fr-FR"/>
              <a:t>Cliquez sur l'icône pour ajouter une image</a:t>
            </a:r>
          </a:p>
        </p:txBody>
      </p:sp>
      <p:sp>
        <p:nvSpPr>
          <p:cNvPr id="19" name="Rectangle : avec coins arrondis en haut 18">
            <a:extLst>
              <a:ext uri="{FF2B5EF4-FFF2-40B4-BE49-F238E27FC236}">
                <a16:creationId xmlns:a16="http://schemas.microsoft.com/office/drawing/2014/main" id="{3D707B9A-7AD8-4EAF-888C-5731A8003F9E}"/>
              </a:ext>
            </a:extLst>
          </p:cNvPr>
          <p:cNvSpPr/>
          <p:nvPr userDrawn="1"/>
        </p:nvSpPr>
        <p:spPr>
          <a:xfrm>
            <a:off x="774700" y="6424611"/>
            <a:ext cx="325120" cy="433389"/>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solidFill>
                  <a:schemeClr val="accent2"/>
                </a:solidFill>
              </a:rPr>
              <a:t>‹N°›</a:t>
            </a:fld>
            <a:endParaRPr lang="fr-FR" sz="1000">
              <a:solidFill>
                <a:schemeClr val="accent2"/>
              </a:solidFill>
            </a:endParaRPr>
          </a:p>
        </p:txBody>
      </p:sp>
      <p:sp>
        <p:nvSpPr>
          <p:cNvPr id="20" name="Espace réservé du texte 8">
            <a:extLst>
              <a:ext uri="{FF2B5EF4-FFF2-40B4-BE49-F238E27FC236}">
                <a16:creationId xmlns:a16="http://schemas.microsoft.com/office/drawing/2014/main" id="{46A1B0A4-1F1E-41F4-8023-F279C6CEB49A}"/>
              </a:ext>
            </a:extLst>
          </p:cNvPr>
          <p:cNvSpPr>
            <a:spLocks noGrp="1"/>
          </p:cNvSpPr>
          <p:nvPr>
            <p:ph type="body" sz="quarter" idx="12" hasCustomPrompt="1"/>
          </p:nvPr>
        </p:nvSpPr>
        <p:spPr>
          <a:xfrm>
            <a:off x="6096000" y="3744573"/>
            <a:ext cx="3884916" cy="522968"/>
          </a:xfrm>
          <a:prstGeom prst="rect">
            <a:avLst/>
          </a:prstGeom>
        </p:spPr>
        <p:txBody>
          <a:bodyPr anchor="t"/>
          <a:lstStyle>
            <a:lvl1pPr marL="0" indent="0">
              <a:buNone/>
              <a:defRPr sz="1600">
                <a:solidFill>
                  <a:schemeClr val="bg1"/>
                </a:solidFill>
                <a:latin typeface="Gilroy Medium" panose="00000600000000000000" pitchFamily="50" charset="0"/>
              </a:defRPr>
            </a:lvl1pPr>
          </a:lstStyle>
          <a:p>
            <a:pPr lvl="0"/>
            <a:r>
              <a:rPr lang="fr-FR"/>
              <a:t>Sous titre</a:t>
            </a:r>
          </a:p>
        </p:txBody>
      </p:sp>
    </p:spTree>
    <p:extLst>
      <p:ext uri="{BB962C8B-B14F-4D97-AF65-F5344CB8AC3E}">
        <p14:creationId xmlns:p14="http://schemas.microsoft.com/office/powerpoint/2010/main" val="139357466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3_Diapositive de 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EB94774-18B4-484B-A2E9-AB8588A9455C}"/>
              </a:ext>
            </a:extLst>
          </p:cNvPr>
          <p:cNvSpPr/>
          <p:nvPr userDrawn="1"/>
        </p:nvSpPr>
        <p:spPr>
          <a:xfrm>
            <a:off x="0" y="0"/>
            <a:ext cx="12192000" cy="6858000"/>
          </a:xfrm>
          <a:prstGeom prst="rect">
            <a:avLst/>
          </a:prstGeom>
          <a:gradFill>
            <a:gsLst>
              <a:gs pos="75000">
                <a:srgbClr val="440863"/>
              </a:gs>
              <a:gs pos="50000">
                <a:srgbClr val="631171"/>
              </a:gs>
              <a:gs pos="25000">
                <a:srgbClr val="731679"/>
              </a:gs>
              <a:gs pos="0">
                <a:schemeClr val="accent5"/>
              </a:gs>
              <a:gs pos="10000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pic>
        <p:nvPicPr>
          <p:cNvPr id="12" name="Image 11">
            <a:extLst>
              <a:ext uri="{FF2B5EF4-FFF2-40B4-BE49-F238E27FC236}">
                <a16:creationId xmlns:a16="http://schemas.microsoft.com/office/drawing/2014/main" id="{881C7E4A-447E-4FE3-8264-68D4C4AF3B61}"/>
              </a:ext>
            </a:extLst>
          </p:cNvPr>
          <p:cNvPicPr>
            <a:picLocks noChangeAspect="1"/>
          </p:cNvPicPr>
          <p:nvPr userDrawn="1"/>
        </p:nvPicPr>
        <p:blipFill rotWithShape="1">
          <a:blip r:embed="rId3">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l="44697" t="35681" r="19312" b="35681"/>
          <a:stretch/>
        </p:blipFill>
        <p:spPr>
          <a:xfrm>
            <a:off x="11091862" y="6039304"/>
            <a:ext cx="657225" cy="522968"/>
          </a:xfrm>
          <a:prstGeom prst="rect">
            <a:avLst/>
          </a:prstGeom>
        </p:spPr>
      </p:pic>
      <p:sp>
        <p:nvSpPr>
          <p:cNvPr id="10" name="Espace réservé du texte 8">
            <a:extLst>
              <a:ext uri="{FF2B5EF4-FFF2-40B4-BE49-F238E27FC236}">
                <a16:creationId xmlns:a16="http://schemas.microsoft.com/office/drawing/2014/main" id="{F1A9E275-D39D-450A-8E1E-4634FB906526}"/>
              </a:ext>
            </a:extLst>
          </p:cNvPr>
          <p:cNvSpPr>
            <a:spLocks noGrp="1"/>
          </p:cNvSpPr>
          <p:nvPr>
            <p:ph type="body" sz="quarter" idx="10" hasCustomPrompt="1"/>
          </p:nvPr>
        </p:nvSpPr>
        <p:spPr>
          <a:xfrm>
            <a:off x="6096000" y="2324780"/>
            <a:ext cx="5321300" cy="694872"/>
          </a:xfrm>
          <a:prstGeom prst="rect">
            <a:avLst/>
          </a:prstGeom>
        </p:spPr>
        <p:txBody>
          <a:bodyPr anchor="ctr"/>
          <a:lstStyle>
            <a:lvl1pPr marL="0" indent="0">
              <a:buNone/>
              <a:defRPr sz="4000">
                <a:solidFill>
                  <a:schemeClr val="bg1"/>
                </a:solidFill>
                <a:latin typeface="+mj-lt"/>
              </a:defRPr>
            </a:lvl1pPr>
          </a:lstStyle>
          <a:p>
            <a:pPr lvl="0"/>
            <a:r>
              <a:rPr lang="fr-FR"/>
              <a:t>TITRE DE LA SLIDE</a:t>
            </a:r>
          </a:p>
        </p:txBody>
      </p:sp>
      <p:sp>
        <p:nvSpPr>
          <p:cNvPr id="9" name="Espace réservé pour une image  12">
            <a:extLst>
              <a:ext uri="{FF2B5EF4-FFF2-40B4-BE49-F238E27FC236}">
                <a16:creationId xmlns:a16="http://schemas.microsoft.com/office/drawing/2014/main" id="{43FF14E6-2091-4330-BED0-6D405491E22E}"/>
              </a:ext>
            </a:extLst>
          </p:cNvPr>
          <p:cNvSpPr>
            <a:spLocks noGrp="1"/>
          </p:cNvSpPr>
          <p:nvPr>
            <p:ph type="pic" sz="quarter" idx="14"/>
          </p:nvPr>
        </p:nvSpPr>
        <p:spPr>
          <a:xfrm>
            <a:off x="774700" y="950006"/>
            <a:ext cx="5321300" cy="4565424"/>
          </a:xfrm>
          <a:prstGeom prst="rect">
            <a:avLst/>
          </a:prstGeom>
        </p:spPr>
        <p:txBody>
          <a:bodyPr/>
          <a:lstStyle>
            <a:lvl1pPr marL="0" indent="0">
              <a:buNone/>
              <a:defRPr>
                <a:solidFill>
                  <a:schemeClr val="bg1"/>
                </a:solidFill>
              </a:defRPr>
            </a:lvl1pPr>
          </a:lstStyle>
          <a:p>
            <a:r>
              <a:rPr lang="fr-FR"/>
              <a:t>Cliquez sur l'icône pour ajouter une image</a:t>
            </a:r>
          </a:p>
        </p:txBody>
      </p:sp>
      <p:sp>
        <p:nvSpPr>
          <p:cNvPr id="18" name="Rectangle : avec coins arrondis en haut 17">
            <a:extLst>
              <a:ext uri="{FF2B5EF4-FFF2-40B4-BE49-F238E27FC236}">
                <a16:creationId xmlns:a16="http://schemas.microsoft.com/office/drawing/2014/main" id="{2880A669-94B5-4AA0-8906-5181766D2185}"/>
              </a:ext>
            </a:extLst>
          </p:cNvPr>
          <p:cNvSpPr/>
          <p:nvPr userDrawn="1"/>
        </p:nvSpPr>
        <p:spPr>
          <a:xfrm>
            <a:off x="774700" y="6424611"/>
            <a:ext cx="325120" cy="433389"/>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solidFill>
                  <a:schemeClr val="accent2"/>
                </a:solidFill>
              </a:rPr>
              <a:t>‹N°›</a:t>
            </a:fld>
            <a:endParaRPr lang="fr-FR" sz="1000">
              <a:solidFill>
                <a:schemeClr val="accent2"/>
              </a:solidFill>
            </a:endParaRPr>
          </a:p>
        </p:txBody>
      </p:sp>
      <p:sp>
        <p:nvSpPr>
          <p:cNvPr id="19" name="Espace réservé du texte 8">
            <a:extLst>
              <a:ext uri="{FF2B5EF4-FFF2-40B4-BE49-F238E27FC236}">
                <a16:creationId xmlns:a16="http://schemas.microsoft.com/office/drawing/2014/main" id="{4FA30CF4-74B5-4544-BC01-AC2C9D5A579E}"/>
              </a:ext>
            </a:extLst>
          </p:cNvPr>
          <p:cNvSpPr>
            <a:spLocks noGrp="1"/>
          </p:cNvSpPr>
          <p:nvPr>
            <p:ph type="body" sz="quarter" idx="12" hasCustomPrompt="1"/>
          </p:nvPr>
        </p:nvSpPr>
        <p:spPr>
          <a:xfrm>
            <a:off x="6096000" y="3744573"/>
            <a:ext cx="3884916" cy="522968"/>
          </a:xfrm>
          <a:prstGeom prst="rect">
            <a:avLst/>
          </a:prstGeom>
        </p:spPr>
        <p:txBody>
          <a:bodyPr anchor="t"/>
          <a:lstStyle>
            <a:lvl1pPr marL="0" indent="0">
              <a:buNone/>
              <a:defRPr sz="1600">
                <a:solidFill>
                  <a:schemeClr val="bg1"/>
                </a:solidFill>
                <a:latin typeface="Gilroy Medium" panose="00000600000000000000" pitchFamily="50" charset="0"/>
              </a:defRPr>
            </a:lvl1pPr>
          </a:lstStyle>
          <a:p>
            <a:pPr lvl="0"/>
            <a:r>
              <a:rPr lang="fr-FR"/>
              <a:t>Sous titre</a:t>
            </a:r>
          </a:p>
        </p:txBody>
      </p:sp>
    </p:spTree>
    <p:extLst>
      <p:ext uri="{BB962C8B-B14F-4D97-AF65-F5344CB8AC3E}">
        <p14:creationId xmlns:p14="http://schemas.microsoft.com/office/powerpoint/2010/main" val="14239707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8_Diapositive de 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F73F25C-556B-4C97-8CE5-D65DAF2D4C8C}"/>
              </a:ext>
            </a:extLst>
          </p:cNvPr>
          <p:cNvSpPr/>
          <p:nvPr userDrawn="1"/>
        </p:nvSpPr>
        <p:spPr>
          <a:xfrm>
            <a:off x="6096000" y="0"/>
            <a:ext cx="60960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a:p>
        </p:txBody>
      </p:sp>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6762184" y="785585"/>
            <a:ext cx="4763633" cy="694872"/>
          </a:xfrm>
          <a:prstGeom prst="rect">
            <a:avLst/>
          </a:prstGeom>
        </p:spPr>
        <p:txBody>
          <a:bodyPr anchor="b"/>
          <a:lstStyle>
            <a:lvl1pPr marL="0" indent="0">
              <a:buNone/>
              <a:defRPr sz="3200">
                <a:solidFill>
                  <a:schemeClr val="accent2"/>
                </a:solidFill>
                <a:latin typeface="+mj-lt"/>
              </a:defRPr>
            </a:lvl1pPr>
          </a:lstStyle>
          <a:p>
            <a:pPr lvl="0"/>
            <a:r>
              <a:rPr lang="fr-FR"/>
              <a:t>TITRE DE LA SLIDE</a:t>
            </a: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sp>
        <p:nvSpPr>
          <p:cNvPr id="16" name="Espace réservé du texte 8">
            <a:extLst>
              <a:ext uri="{FF2B5EF4-FFF2-40B4-BE49-F238E27FC236}">
                <a16:creationId xmlns:a16="http://schemas.microsoft.com/office/drawing/2014/main" id="{DE6C2C3D-D84B-478A-AC60-8B88F8A4459E}"/>
              </a:ext>
            </a:extLst>
          </p:cNvPr>
          <p:cNvSpPr>
            <a:spLocks noGrp="1"/>
          </p:cNvSpPr>
          <p:nvPr>
            <p:ph type="body" sz="quarter" idx="12" hasCustomPrompt="1"/>
          </p:nvPr>
        </p:nvSpPr>
        <p:spPr>
          <a:xfrm>
            <a:off x="6762184" y="1494970"/>
            <a:ext cx="4763633" cy="522968"/>
          </a:xfrm>
          <a:prstGeom prst="rect">
            <a:avLst/>
          </a:prstGeom>
        </p:spPr>
        <p:txBody>
          <a:bodyPr anchor="t"/>
          <a:lstStyle>
            <a:lvl1pPr marL="0" indent="0">
              <a:buNone/>
              <a:defRPr sz="1600">
                <a:solidFill>
                  <a:schemeClr val="accent2"/>
                </a:solidFill>
                <a:latin typeface="Gilroy Medium" panose="00000600000000000000" pitchFamily="50" charset="0"/>
              </a:defRPr>
            </a:lvl1pPr>
          </a:lstStyle>
          <a:p>
            <a:pPr lvl="0"/>
            <a:r>
              <a:rPr lang="fr-FR"/>
              <a:t>Sous titre</a:t>
            </a:r>
          </a:p>
        </p:txBody>
      </p:sp>
      <p:sp>
        <p:nvSpPr>
          <p:cNvPr id="17" name="Espace réservé du texte 3">
            <a:extLst>
              <a:ext uri="{FF2B5EF4-FFF2-40B4-BE49-F238E27FC236}">
                <a16:creationId xmlns:a16="http://schemas.microsoft.com/office/drawing/2014/main" id="{6A5D5357-5F95-4BA9-B60C-39F475BE5F0E}"/>
              </a:ext>
            </a:extLst>
          </p:cNvPr>
          <p:cNvSpPr>
            <a:spLocks noGrp="1"/>
          </p:cNvSpPr>
          <p:nvPr>
            <p:ph type="body" sz="quarter" idx="14"/>
          </p:nvPr>
        </p:nvSpPr>
        <p:spPr>
          <a:xfrm>
            <a:off x="6762184" y="2269669"/>
            <a:ext cx="4763633" cy="3473907"/>
          </a:xfrm>
          <a:prstGeom prst="rect">
            <a:avLst/>
          </a:prstGeom>
        </p:spPr>
        <p:txBody>
          <a:bodyPr/>
          <a:lstStyle>
            <a:lvl1pPr marL="0" indent="0">
              <a:lnSpc>
                <a:spcPct val="100000"/>
              </a:lnSpc>
              <a:buNone/>
              <a:defRPr sz="1400"/>
            </a:lvl1pPr>
            <a:lvl2pPr marL="0" indent="-228600">
              <a:lnSpc>
                <a:spcPct val="100000"/>
              </a:lnSpc>
              <a:buFontTx/>
              <a:buBlip>
                <a:blip r:embed="rId3"/>
              </a:buBlip>
              <a:defRPr sz="1400"/>
            </a:lvl2pPr>
          </a:lstStyle>
          <a:p>
            <a:pPr lvl="0"/>
            <a:r>
              <a:rPr lang="fr-FR"/>
              <a:t>Cliquez pour modifier les styles du texte du masque</a:t>
            </a:r>
          </a:p>
          <a:p>
            <a:pPr lvl="1"/>
            <a:r>
              <a:rPr lang="fr-FR"/>
              <a:t>Deuxième niveau</a:t>
            </a:r>
          </a:p>
        </p:txBody>
      </p:sp>
      <p:sp>
        <p:nvSpPr>
          <p:cNvPr id="6" name="Espace réservé pour une image  12">
            <a:extLst>
              <a:ext uri="{FF2B5EF4-FFF2-40B4-BE49-F238E27FC236}">
                <a16:creationId xmlns:a16="http://schemas.microsoft.com/office/drawing/2014/main" id="{968165AF-AE12-4B12-B16B-5DE131339888}"/>
              </a:ext>
            </a:extLst>
          </p:cNvPr>
          <p:cNvSpPr>
            <a:spLocks noGrp="1"/>
          </p:cNvSpPr>
          <p:nvPr>
            <p:ph type="pic" sz="quarter" idx="13"/>
          </p:nvPr>
        </p:nvSpPr>
        <p:spPr>
          <a:xfrm>
            <a:off x="-1" y="0"/>
            <a:ext cx="6095999" cy="6858000"/>
          </a:xfrm>
          <a:prstGeom prst="rect">
            <a:avLst/>
          </a:prstGeom>
        </p:spPr>
        <p:txBody>
          <a:bodyPr/>
          <a:lstStyle>
            <a:lvl1pPr marL="0" indent="0">
              <a:buNone/>
              <a:defRPr>
                <a:solidFill>
                  <a:schemeClr val="tx1">
                    <a:lumMod val="85000"/>
                    <a:lumOff val="15000"/>
                  </a:schemeClr>
                </a:solidFill>
              </a:defRPr>
            </a:lvl1pPr>
          </a:lstStyle>
          <a:p>
            <a:r>
              <a:rPr lang="fr-FR"/>
              <a:t>Cliquez sur l'icône pour ajouter une image</a:t>
            </a:r>
          </a:p>
        </p:txBody>
      </p:sp>
      <p:sp>
        <p:nvSpPr>
          <p:cNvPr id="15" name="Rectangle : avec coins arrondis en haut 14">
            <a:extLst>
              <a:ext uri="{FF2B5EF4-FFF2-40B4-BE49-F238E27FC236}">
                <a16:creationId xmlns:a16="http://schemas.microsoft.com/office/drawing/2014/main" id="{5813E8CE-2A01-4D71-8029-A927B64038F6}"/>
              </a:ext>
            </a:extLst>
          </p:cNvPr>
          <p:cNvSpPr/>
          <p:nvPr userDrawn="1"/>
        </p:nvSpPr>
        <p:spPr>
          <a:xfrm>
            <a:off x="6762184" y="6424611"/>
            <a:ext cx="325120" cy="433389"/>
          </a:xfrm>
          <a:prstGeom prst="round2SameRect">
            <a:avLst/>
          </a:prstGeom>
          <a:gradFill>
            <a:gsLst>
              <a:gs pos="100000">
                <a:srgbClr val="8E1E86"/>
              </a:gs>
              <a:gs pos="56432">
                <a:srgbClr val="580E6C"/>
              </a:gs>
              <a:gs pos="44000">
                <a:srgbClr val="490A65"/>
              </a:gs>
              <a:gs pos="0">
                <a:srgbClr val="33035B"/>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t>‹N°›</a:t>
            </a:fld>
            <a:endParaRPr lang="fr-FR" sz="1000"/>
          </a:p>
        </p:txBody>
      </p:sp>
    </p:spTree>
    <p:extLst>
      <p:ext uri="{BB962C8B-B14F-4D97-AF65-F5344CB8AC3E}">
        <p14:creationId xmlns:p14="http://schemas.microsoft.com/office/powerpoint/2010/main" val="15886843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9_Diapositive de 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EB94774-18B4-484B-A2E9-AB8588A9455C}"/>
              </a:ext>
            </a:extLst>
          </p:cNvPr>
          <p:cNvSpPr/>
          <p:nvPr userDrawn="1"/>
        </p:nvSpPr>
        <p:spPr>
          <a:xfrm>
            <a:off x="6095998" y="0"/>
            <a:ext cx="6096002" cy="6858000"/>
          </a:xfrm>
          <a:prstGeom prst="rect">
            <a:avLst/>
          </a:prstGeom>
          <a:gradFill>
            <a:gsLst>
              <a:gs pos="50000">
                <a:srgbClr val="1C7EBF"/>
              </a:gs>
              <a:gs pos="75000">
                <a:srgbClr val="1D53C0"/>
              </a:gs>
              <a:gs pos="25000">
                <a:srgbClr val="1BABBD"/>
              </a:gs>
              <a:gs pos="0">
                <a:schemeClr val="accent1"/>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6762182" y="785585"/>
            <a:ext cx="4763634" cy="694872"/>
          </a:xfrm>
          <a:prstGeom prst="rect">
            <a:avLst/>
          </a:prstGeom>
        </p:spPr>
        <p:txBody>
          <a:bodyPr anchor="b"/>
          <a:lstStyle>
            <a:lvl1pPr marL="0" indent="0">
              <a:buNone/>
              <a:defRPr sz="3200">
                <a:solidFill>
                  <a:schemeClr val="bg1"/>
                </a:solidFill>
                <a:latin typeface="+mj-lt"/>
              </a:defRPr>
            </a:lvl1pPr>
          </a:lstStyle>
          <a:p>
            <a:pPr lvl="0"/>
            <a:r>
              <a:rPr lang="fr-FR"/>
              <a:t>TITRE DE LA SLIDE</a:t>
            </a: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pic>
        <p:nvPicPr>
          <p:cNvPr id="12" name="Image 11">
            <a:extLst>
              <a:ext uri="{FF2B5EF4-FFF2-40B4-BE49-F238E27FC236}">
                <a16:creationId xmlns:a16="http://schemas.microsoft.com/office/drawing/2014/main" id="{881C7E4A-447E-4FE3-8264-68D4C4AF3B61}"/>
              </a:ext>
            </a:extLst>
          </p:cNvPr>
          <p:cNvPicPr>
            <a:picLocks noChangeAspect="1"/>
          </p:cNvPicPr>
          <p:nvPr userDrawn="1"/>
        </p:nvPicPr>
        <p:blipFill rotWithShape="1">
          <a:blip r:embed="rId3">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l="44697" t="35681" r="19312" b="35681"/>
          <a:stretch/>
        </p:blipFill>
        <p:spPr>
          <a:xfrm>
            <a:off x="11091862" y="6039304"/>
            <a:ext cx="657225" cy="522968"/>
          </a:xfrm>
          <a:prstGeom prst="rect">
            <a:avLst/>
          </a:prstGeom>
        </p:spPr>
      </p:pic>
      <p:sp>
        <p:nvSpPr>
          <p:cNvPr id="14" name="Espace réservé du texte 3">
            <a:extLst>
              <a:ext uri="{FF2B5EF4-FFF2-40B4-BE49-F238E27FC236}">
                <a16:creationId xmlns:a16="http://schemas.microsoft.com/office/drawing/2014/main" id="{6EC5B9AE-FBAD-408F-8259-DA8E21FC5787}"/>
              </a:ext>
            </a:extLst>
          </p:cNvPr>
          <p:cNvSpPr>
            <a:spLocks noGrp="1"/>
          </p:cNvSpPr>
          <p:nvPr>
            <p:ph type="body" sz="quarter" idx="16"/>
          </p:nvPr>
        </p:nvSpPr>
        <p:spPr>
          <a:xfrm>
            <a:off x="6762182" y="2269669"/>
            <a:ext cx="4763634" cy="3473907"/>
          </a:xfrm>
          <a:prstGeom prst="rect">
            <a:avLst/>
          </a:prstGeom>
        </p:spPr>
        <p:txBody>
          <a:bodyPr/>
          <a:lstStyle>
            <a:lvl1pPr marL="0" indent="0">
              <a:lnSpc>
                <a:spcPct val="100000"/>
              </a:lnSpc>
              <a:buNone/>
              <a:defRPr sz="1400">
                <a:solidFill>
                  <a:schemeClr val="bg1"/>
                </a:solidFill>
              </a:defRPr>
            </a:lvl1pPr>
            <a:lvl2pPr marL="0" indent="-228600">
              <a:lnSpc>
                <a:spcPct val="100000"/>
              </a:lnSpc>
              <a:buFontTx/>
              <a:buBlip>
                <a:blip r:embed="rId5"/>
              </a:buBlip>
              <a:defRPr sz="1400">
                <a:solidFill>
                  <a:schemeClr val="bg1"/>
                </a:solidFill>
              </a:defRPr>
            </a:lvl2pPr>
          </a:lstStyle>
          <a:p>
            <a:pPr lvl="0"/>
            <a:r>
              <a:rPr lang="fr-FR"/>
              <a:t>Cliquez pour modifier les styles du texte du masque</a:t>
            </a:r>
          </a:p>
          <a:p>
            <a:pPr lvl="1"/>
            <a:r>
              <a:rPr lang="fr-FR"/>
              <a:t>Deuxième niveau</a:t>
            </a:r>
          </a:p>
        </p:txBody>
      </p:sp>
      <p:sp>
        <p:nvSpPr>
          <p:cNvPr id="16" name="Espace réservé du texte 8">
            <a:extLst>
              <a:ext uri="{FF2B5EF4-FFF2-40B4-BE49-F238E27FC236}">
                <a16:creationId xmlns:a16="http://schemas.microsoft.com/office/drawing/2014/main" id="{DE6C2C3D-D84B-478A-AC60-8B88F8A4459E}"/>
              </a:ext>
            </a:extLst>
          </p:cNvPr>
          <p:cNvSpPr>
            <a:spLocks noGrp="1"/>
          </p:cNvSpPr>
          <p:nvPr>
            <p:ph type="body" sz="quarter" idx="12" hasCustomPrompt="1"/>
          </p:nvPr>
        </p:nvSpPr>
        <p:spPr>
          <a:xfrm>
            <a:off x="6762182" y="1494970"/>
            <a:ext cx="4763634" cy="522968"/>
          </a:xfrm>
          <a:prstGeom prst="rect">
            <a:avLst/>
          </a:prstGeom>
        </p:spPr>
        <p:txBody>
          <a:bodyPr anchor="t"/>
          <a:lstStyle>
            <a:lvl1pPr marL="0" indent="0">
              <a:buNone/>
              <a:defRPr sz="1600">
                <a:solidFill>
                  <a:schemeClr val="bg1"/>
                </a:solidFill>
                <a:latin typeface="Gilroy Medium" panose="00000600000000000000" pitchFamily="50" charset="0"/>
              </a:defRPr>
            </a:lvl1pPr>
          </a:lstStyle>
          <a:p>
            <a:pPr lvl="0"/>
            <a:r>
              <a:rPr lang="fr-FR"/>
              <a:t>Sous titre</a:t>
            </a:r>
          </a:p>
        </p:txBody>
      </p:sp>
      <p:sp>
        <p:nvSpPr>
          <p:cNvPr id="11" name="Espace réservé pour une image  12">
            <a:extLst>
              <a:ext uri="{FF2B5EF4-FFF2-40B4-BE49-F238E27FC236}">
                <a16:creationId xmlns:a16="http://schemas.microsoft.com/office/drawing/2014/main" id="{9AB62F62-159E-41EF-9135-F76743C0FA9B}"/>
              </a:ext>
            </a:extLst>
          </p:cNvPr>
          <p:cNvSpPr>
            <a:spLocks noGrp="1"/>
          </p:cNvSpPr>
          <p:nvPr>
            <p:ph type="pic" sz="quarter" idx="13"/>
          </p:nvPr>
        </p:nvSpPr>
        <p:spPr>
          <a:xfrm>
            <a:off x="-1" y="0"/>
            <a:ext cx="6095999" cy="6858000"/>
          </a:xfrm>
          <a:prstGeom prst="rect">
            <a:avLst/>
          </a:prstGeom>
        </p:spPr>
        <p:txBody>
          <a:bodyPr/>
          <a:lstStyle>
            <a:lvl1pPr marL="0" indent="0">
              <a:buNone/>
              <a:defRPr>
                <a:solidFill>
                  <a:schemeClr val="tx1">
                    <a:lumMod val="85000"/>
                    <a:lumOff val="15000"/>
                  </a:schemeClr>
                </a:solidFill>
              </a:defRPr>
            </a:lvl1pPr>
          </a:lstStyle>
          <a:p>
            <a:r>
              <a:rPr lang="fr-FR"/>
              <a:t>Cliquez sur l'icône pour ajouter une image</a:t>
            </a:r>
          </a:p>
        </p:txBody>
      </p:sp>
      <p:sp>
        <p:nvSpPr>
          <p:cNvPr id="20" name="Rectangle : avec coins arrondis en haut 19">
            <a:extLst>
              <a:ext uri="{FF2B5EF4-FFF2-40B4-BE49-F238E27FC236}">
                <a16:creationId xmlns:a16="http://schemas.microsoft.com/office/drawing/2014/main" id="{D5062761-4E7A-4FCF-BE0C-F6D86D335F67}"/>
              </a:ext>
            </a:extLst>
          </p:cNvPr>
          <p:cNvSpPr/>
          <p:nvPr userDrawn="1"/>
        </p:nvSpPr>
        <p:spPr>
          <a:xfrm>
            <a:off x="6762184" y="6424611"/>
            <a:ext cx="325120" cy="433389"/>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solidFill>
                  <a:schemeClr val="accent2"/>
                </a:solidFill>
              </a:rPr>
              <a:t>‹N°›</a:t>
            </a:fld>
            <a:endParaRPr lang="fr-FR" sz="1000">
              <a:solidFill>
                <a:schemeClr val="accent2"/>
              </a:solidFill>
            </a:endParaRPr>
          </a:p>
        </p:txBody>
      </p:sp>
    </p:spTree>
    <p:extLst>
      <p:ext uri="{BB962C8B-B14F-4D97-AF65-F5344CB8AC3E}">
        <p14:creationId xmlns:p14="http://schemas.microsoft.com/office/powerpoint/2010/main" val="32981168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0_Diapositive de 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EB94774-18B4-484B-A2E9-AB8588A9455C}"/>
              </a:ext>
            </a:extLst>
          </p:cNvPr>
          <p:cNvSpPr/>
          <p:nvPr userDrawn="1"/>
        </p:nvSpPr>
        <p:spPr>
          <a:xfrm>
            <a:off x="6095998" y="0"/>
            <a:ext cx="6096002" cy="6858000"/>
          </a:xfrm>
          <a:prstGeom prst="rect">
            <a:avLst/>
          </a:prstGeom>
          <a:gradFill>
            <a:gsLst>
              <a:gs pos="75000">
                <a:srgbClr val="440863"/>
              </a:gs>
              <a:gs pos="50000">
                <a:srgbClr val="631171"/>
              </a:gs>
              <a:gs pos="25000">
                <a:srgbClr val="731679"/>
              </a:gs>
              <a:gs pos="0">
                <a:schemeClr val="accent5"/>
              </a:gs>
              <a:gs pos="10000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a:p>
        </p:txBody>
      </p:sp>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6762182" y="785585"/>
            <a:ext cx="4763634" cy="694872"/>
          </a:xfrm>
          <a:prstGeom prst="rect">
            <a:avLst/>
          </a:prstGeom>
        </p:spPr>
        <p:txBody>
          <a:bodyPr anchor="b"/>
          <a:lstStyle>
            <a:lvl1pPr marL="0" indent="0">
              <a:buNone/>
              <a:defRPr sz="3200">
                <a:solidFill>
                  <a:schemeClr val="bg1"/>
                </a:solidFill>
                <a:latin typeface="+mj-lt"/>
              </a:defRPr>
            </a:lvl1pPr>
          </a:lstStyle>
          <a:p>
            <a:pPr lvl="0"/>
            <a:r>
              <a:rPr lang="fr-FR"/>
              <a:t>TITRE DE LA SLIDE</a:t>
            </a: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pic>
        <p:nvPicPr>
          <p:cNvPr id="12" name="Image 11">
            <a:extLst>
              <a:ext uri="{FF2B5EF4-FFF2-40B4-BE49-F238E27FC236}">
                <a16:creationId xmlns:a16="http://schemas.microsoft.com/office/drawing/2014/main" id="{881C7E4A-447E-4FE3-8264-68D4C4AF3B61}"/>
              </a:ext>
            </a:extLst>
          </p:cNvPr>
          <p:cNvPicPr>
            <a:picLocks noChangeAspect="1"/>
          </p:cNvPicPr>
          <p:nvPr userDrawn="1"/>
        </p:nvPicPr>
        <p:blipFill rotWithShape="1">
          <a:blip r:embed="rId3">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l="44697" t="35681" r="19312" b="35681"/>
          <a:stretch/>
        </p:blipFill>
        <p:spPr>
          <a:xfrm>
            <a:off x="11091862" y="6039304"/>
            <a:ext cx="657225" cy="522968"/>
          </a:xfrm>
          <a:prstGeom prst="rect">
            <a:avLst/>
          </a:prstGeom>
        </p:spPr>
      </p:pic>
      <p:sp>
        <p:nvSpPr>
          <p:cNvPr id="14" name="Espace réservé du texte 3">
            <a:extLst>
              <a:ext uri="{FF2B5EF4-FFF2-40B4-BE49-F238E27FC236}">
                <a16:creationId xmlns:a16="http://schemas.microsoft.com/office/drawing/2014/main" id="{6EC5B9AE-FBAD-408F-8259-DA8E21FC5787}"/>
              </a:ext>
            </a:extLst>
          </p:cNvPr>
          <p:cNvSpPr>
            <a:spLocks noGrp="1"/>
          </p:cNvSpPr>
          <p:nvPr>
            <p:ph type="body" sz="quarter" idx="16"/>
          </p:nvPr>
        </p:nvSpPr>
        <p:spPr>
          <a:xfrm>
            <a:off x="6762182" y="2269669"/>
            <a:ext cx="4763634" cy="3473907"/>
          </a:xfrm>
          <a:prstGeom prst="rect">
            <a:avLst/>
          </a:prstGeom>
        </p:spPr>
        <p:txBody>
          <a:bodyPr/>
          <a:lstStyle>
            <a:lvl1pPr marL="0" indent="0">
              <a:lnSpc>
                <a:spcPct val="100000"/>
              </a:lnSpc>
              <a:buNone/>
              <a:defRPr sz="1400">
                <a:solidFill>
                  <a:schemeClr val="bg1"/>
                </a:solidFill>
              </a:defRPr>
            </a:lvl1pPr>
            <a:lvl2pPr marL="0" indent="-228600">
              <a:lnSpc>
                <a:spcPct val="100000"/>
              </a:lnSpc>
              <a:buFontTx/>
              <a:buBlip>
                <a:blip r:embed="rId5"/>
              </a:buBlip>
              <a:defRPr sz="1400">
                <a:solidFill>
                  <a:schemeClr val="bg1"/>
                </a:solidFill>
              </a:defRPr>
            </a:lvl2pPr>
          </a:lstStyle>
          <a:p>
            <a:pPr lvl="0"/>
            <a:r>
              <a:rPr lang="fr-FR"/>
              <a:t>Cliquez pour modifier les styles du texte du masque</a:t>
            </a:r>
          </a:p>
          <a:p>
            <a:pPr lvl="1"/>
            <a:r>
              <a:rPr lang="fr-FR"/>
              <a:t>Deuxième niveau</a:t>
            </a:r>
          </a:p>
        </p:txBody>
      </p:sp>
      <p:sp>
        <p:nvSpPr>
          <p:cNvPr id="16" name="Espace réservé du texte 8">
            <a:extLst>
              <a:ext uri="{FF2B5EF4-FFF2-40B4-BE49-F238E27FC236}">
                <a16:creationId xmlns:a16="http://schemas.microsoft.com/office/drawing/2014/main" id="{DE6C2C3D-D84B-478A-AC60-8B88F8A4459E}"/>
              </a:ext>
            </a:extLst>
          </p:cNvPr>
          <p:cNvSpPr>
            <a:spLocks noGrp="1"/>
          </p:cNvSpPr>
          <p:nvPr>
            <p:ph type="body" sz="quarter" idx="12" hasCustomPrompt="1"/>
          </p:nvPr>
        </p:nvSpPr>
        <p:spPr>
          <a:xfrm>
            <a:off x="6762182" y="1494970"/>
            <a:ext cx="4763634" cy="522968"/>
          </a:xfrm>
          <a:prstGeom prst="rect">
            <a:avLst/>
          </a:prstGeom>
        </p:spPr>
        <p:txBody>
          <a:bodyPr anchor="t"/>
          <a:lstStyle>
            <a:lvl1pPr marL="0" indent="0">
              <a:buNone/>
              <a:defRPr sz="1600">
                <a:solidFill>
                  <a:schemeClr val="bg1"/>
                </a:solidFill>
                <a:latin typeface="Gilroy Medium" panose="00000600000000000000" pitchFamily="50" charset="0"/>
              </a:defRPr>
            </a:lvl1pPr>
          </a:lstStyle>
          <a:p>
            <a:pPr lvl="0"/>
            <a:r>
              <a:rPr lang="fr-FR"/>
              <a:t>Sous titre</a:t>
            </a:r>
          </a:p>
        </p:txBody>
      </p:sp>
      <p:sp>
        <p:nvSpPr>
          <p:cNvPr id="11" name="Espace réservé pour une image  12">
            <a:extLst>
              <a:ext uri="{FF2B5EF4-FFF2-40B4-BE49-F238E27FC236}">
                <a16:creationId xmlns:a16="http://schemas.microsoft.com/office/drawing/2014/main" id="{15A9CF5A-B456-4C4B-A0E6-E5EBE22866A3}"/>
              </a:ext>
            </a:extLst>
          </p:cNvPr>
          <p:cNvSpPr>
            <a:spLocks noGrp="1"/>
          </p:cNvSpPr>
          <p:nvPr>
            <p:ph type="pic" sz="quarter" idx="13"/>
          </p:nvPr>
        </p:nvSpPr>
        <p:spPr>
          <a:xfrm>
            <a:off x="-1" y="0"/>
            <a:ext cx="6095999" cy="6858000"/>
          </a:xfrm>
          <a:prstGeom prst="rect">
            <a:avLst/>
          </a:prstGeom>
        </p:spPr>
        <p:txBody>
          <a:bodyPr/>
          <a:lstStyle>
            <a:lvl1pPr marL="0" indent="0">
              <a:buNone/>
              <a:defRPr>
                <a:solidFill>
                  <a:schemeClr val="tx1">
                    <a:lumMod val="85000"/>
                    <a:lumOff val="15000"/>
                  </a:schemeClr>
                </a:solidFill>
              </a:defRPr>
            </a:lvl1pPr>
          </a:lstStyle>
          <a:p>
            <a:r>
              <a:rPr lang="fr-FR"/>
              <a:t>Cliquez sur l'icône pour ajouter une image</a:t>
            </a:r>
          </a:p>
        </p:txBody>
      </p:sp>
      <p:sp>
        <p:nvSpPr>
          <p:cNvPr id="18" name="Rectangle : avec coins arrondis en haut 17">
            <a:extLst>
              <a:ext uri="{FF2B5EF4-FFF2-40B4-BE49-F238E27FC236}">
                <a16:creationId xmlns:a16="http://schemas.microsoft.com/office/drawing/2014/main" id="{B6FA9834-4976-4D3B-85CE-D581C512E9F6}"/>
              </a:ext>
            </a:extLst>
          </p:cNvPr>
          <p:cNvSpPr/>
          <p:nvPr userDrawn="1"/>
        </p:nvSpPr>
        <p:spPr>
          <a:xfrm>
            <a:off x="6762184" y="6424611"/>
            <a:ext cx="325120" cy="433389"/>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solidFill>
                  <a:schemeClr val="accent2"/>
                </a:solidFill>
              </a:rPr>
              <a:t>‹N°›</a:t>
            </a:fld>
            <a:endParaRPr lang="fr-FR" sz="1000">
              <a:solidFill>
                <a:schemeClr val="accent2"/>
              </a:solidFill>
            </a:endParaRPr>
          </a:p>
        </p:txBody>
      </p:sp>
    </p:spTree>
    <p:extLst>
      <p:ext uri="{BB962C8B-B14F-4D97-AF65-F5344CB8AC3E}">
        <p14:creationId xmlns:p14="http://schemas.microsoft.com/office/powerpoint/2010/main" val="26597936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1_Diapositive de 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F73F25C-556B-4C97-8CE5-D65DAF2D4C8C}"/>
              </a:ext>
            </a:extLst>
          </p:cNvPr>
          <p:cNvSpPr/>
          <p:nvPr userDrawn="1"/>
        </p:nvSpPr>
        <p:spPr>
          <a:xfrm>
            <a:off x="4020458" y="0"/>
            <a:ext cx="8171542"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a:p>
        </p:txBody>
      </p:sp>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4876800" y="785585"/>
            <a:ext cx="6649017" cy="694872"/>
          </a:xfrm>
          <a:prstGeom prst="rect">
            <a:avLst/>
          </a:prstGeom>
        </p:spPr>
        <p:txBody>
          <a:bodyPr anchor="b"/>
          <a:lstStyle>
            <a:lvl1pPr marL="0" indent="0">
              <a:buNone/>
              <a:defRPr sz="3200">
                <a:solidFill>
                  <a:schemeClr val="accent2"/>
                </a:solidFill>
                <a:latin typeface="+mj-lt"/>
              </a:defRPr>
            </a:lvl1pPr>
          </a:lstStyle>
          <a:p>
            <a:pPr lvl="0"/>
            <a:r>
              <a:rPr lang="fr-FR"/>
              <a:t>TITRE DE LA SLIDE</a:t>
            </a: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sp>
        <p:nvSpPr>
          <p:cNvPr id="16" name="Espace réservé du texte 8">
            <a:extLst>
              <a:ext uri="{FF2B5EF4-FFF2-40B4-BE49-F238E27FC236}">
                <a16:creationId xmlns:a16="http://schemas.microsoft.com/office/drawing/2014/main" id="{DE6C2C3D-D84B-478A-AC60-8B88F8A4459E}"/>
              </a:ext>
            </a:extLst>
          </p:cNvPr>
          <p:cNvSpPr>
            <a:spLocks noGrp="1"/>
          </p:cNvSpPr>
          <p:nvPr>
            <p:ph type="body" sz="quarter" idx="12" hasCustomPrompt="1"/>
          </p:nvPr>
        </p:nvSpPr>
        <p:spPr>
          <a:xfrm>
            <a:off x="4876800" y="1494970"/>
            <a:ext cx="6649017" cy="522968"/>
          </a:xfrm>
          <a:prstGeom prst="rect">
            <a:avLst/>
          </a:prstGeom>
        </p:spPr>
        <p:txBody>
          <a:bodyPr anchor="t"/>
          <a:lstStyle>
            <a:lvl1pPr marL="0" indent="0">
              <a:buNone/>
              <a:defRPr sz="1600">
                <a:solidFill>
                  <a:schemeClr val="accent2"/>
                </a:solidFill>
                <a:latin typeface="Gilroy Medium" panose="00000600000000000000" pitchFamily="50" charset="0"/>
              </a:defRPr>
            </a:lvl1pPr>
          </a:lstStyle>
          <a:p>
            <a:pPr lvl="0"/>
            <a:r>
              <a:rPr lang="fr-FR"/>
              <a:t>Sous titre</a:t>
            </a:r>
          </a:p>
        </p:txBody>
      </p:sp>
      <p:sp>
        <p:nvSpPr>
          <p:cNvPr id="17" name="Espace réservé du texte 3">
            <a:extLst>
              <a:ext uri="{FF2B5EF4-FFF2-40B4-BE49-F238E27FC236}">
                <a16:creationId xmlns:a16="http://schemas.microsoft.com/office/drawing/2014/main" id="{6A5D5357-5F95-4BA9-B60C-39F475BE5F0E}"/>
              </a:ext>
            </a:extLst>
          </p:cNvPr>
          <p:cNvSpPr>
            <a:spLocks noGrp="1"/>
          </p:cNvSpPr>
          <p:nvPr>
            <p:ph type="body" sz="quarter" idx="14"/>
          </p:nvPr>
        </p:nvSpPr>
        <p:spPr>
          <a:xfrm>
            <a:off x="4876800" y="2269669"/>
            <a:ext cx="6649017" cy="3473907"/>
          </a:xfrm>
          <a:prstGeom prst="rect">
            <a:avLst/>
          </a:prstGeom>
        </p:spPr>
        <p:txBody>
          <a:bodyPr/>
          <a:lstStyle>
            <a:lvl1pPr marL="0" indent="0">
              <a:lnSpc>
                <a:spcPct val="100000"/>
              </a:lnSpc>
              <a:buNone/>
              <a:defRPr sz="1400"/>
            </a:lvl1pPr>
            <a:lvl2pPr marL="0" indent="-228600">
              <a:lnSpc>
                <a:spcPct val="100000"/>
              </a:lnSpc>
              <a:buFontTx/>
              <a:buBlip>
                <a:blip r:embed="rId3"/>
              </a:buBlip>
              <a:defRPr sz="1400"/>
            </a:lvl2pPr>
          </a:lstStyle>
          <a:p>
            <a:pPr lvl="0"/>
            <a:r>
              <a:rPr lang="fr-FR"/>
              <a:t>Cliquez pour modifier les styles du texte du masque</a:t>
            </a:r>
          </a:p>
          <a:p>
            <a:pPr lvl="1"/>
            <a:r>
              <a:rPr lang="fr-FR"/>
              <a:t>Deuxième niveau</a:t>
            </a:r>
          </a:p>
        </p:txBody>
      </p:sp>
      <p:sp>
        <p:nvSpPr>
          <p:cNvPr id="6" name="Espace réservé pour une image  12">
            <a:extLst>
              <a:ext uri="{FF2B5EF4-FFF2-40B4-BE49-F238E27FC236}">
                <a16:creationId xmlns:a16="http://schemas.microsoft.com/office/drawing/2014/main" id="{968165AF-AE12-4B12-B16B-5DE131339888}"/>
              </a:ext>
            </a:extLst>
          </p:cNvPr>
          <p:cNvSpPr>
            <a:spLocks noGrp="1"/>
          </p:cNvSpPr>
          <p:nvPr>
            <p:ph type="pic" sz="quarter" idx="13"/>
          </p:nvPr>
        </p:nvSpPr>
        <p:spPr>
          <a:xfrm>
            <a:off x="0" y="0"/>
            <a:ext cx="4020458" cy="6858000"/>
          </a:xfrm>
          <a:prstGeom prst="rect">
            <a:avLst/>
          </a:prstGeom>
        </p:spPr>
        <p:txBody>
          <a:bodyPr/>
          <a:lstStyle>
            <a:lvl1pPr marL="0" indent="0">
              <a:buNone/>
              <a:defRPr>
                <a:solidFill>
                  <a:schemeClr val="tx1">
                    <a:lumMod val="85000"/>
                    <a:lumOff val="15000"/>
                  </a:schemeClr>
                </a:solidFill>
              </a:defRPr>
            </a:lvl1pPr>
          </a:lstStyle>
          <a:p>
            <a:r>
              <a:rPr lang="fr-FR"/>
              <a:t>Cliquez sur l'icône pour ajouter une image</a:t>
            </a:r>
          </a:p>
        </p:txBody>
      </p:sp>
      <p:sp>
        <p:nvSpPr>
          <p:cNvPr id="13" name="Rectangle : avec coins arrondis en haut 12">
            <a:extLst>
              <a:ext uri="{FF2B5EF4-FFF2-40B4-BE49-F238E27FC236}">
                <a16:creationId xmlns:a16="http://schemas.microsoft.com/office/drawing/2014/main" id="{261E3861-EFAC-41DF-8B1E-14AD582CF0FD}"/>
              </a:ext>
            </a:extLst>
          </p:cNvPr>
          <p:cNvSpPr/>
          <p:nvPr userDrawn="1"/>
        </p:nvSpPr>
        <p:spPr>
          <a:xfrm>
            <a:off x="4876800" y="6424611"/>
            <a:ext cx="325120" cy="433389"/>
          </a:xfrm>
          <a:prstGeom prst="round2SameRect">
            <a:avLst/>
          </a:prstGeom>
          <a:gradFill>
            <a:gsLst>
              <a:gs pos="100000">
                <a:srgbClr val="8E1E86"/>
              </a:gs>
              <a:gs pos="56432">
                <a:srgbClr val="580E6C"/>
              </a:gs>
              <a:gs pos="44000">
                <a:srgbClr val="490A65"/>
              </a:gs>
              <a:gs pos="0">
                <a:srgbClr val="33035B"/>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t>‹N°›</a:t>
            </a:fld>
            <a:endParaRPr lang="fr-FR" sz="1000"/>
          </a:p>
        </p:txBody>
      </p:sp>
    </p:spTree>
    <p:extLst>
      <p:ext uri="{BB962C8B-B14F-4D97-AF65-F5344CB8AC3E}">
        <p14:creationId xmlns:p14="http://schemas.microsoft.com/office/powerpoint/2010/main" val="193926755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2_Diapositive de 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EB94774-18B4-484B-A2E9-AB8588A9455C}"/>
              </a:ext>
            </a:extLst>
          </p:cNvPr>
          <p:cNvSpPr/>
          <p:nvPr userDrawn="1"/>
        </p:nvSpPr>
        <p:spPr>
          <a:xfrm>
            <a:off x="4020458" y="0"/>
            <a:ext cx="8171542" cy="6858000"/>
          </a:xfrm>
          <a:prstGeom prst="rect">
            <a:avLst/>
          </a:prstGeom>
          <a:gradFill>
            <a:gsLst>
              <a:gs pos="50000">
                <a:srgbClr val="1C7EBF"/>
              </a:gs>
              <a:gs pos="75000">
                <a:srgbClr val="1D53C0"/>
              </a:gs>
              <a:gs pos="25000">
                <a:srgbClr val="1BABBD"/>
              </a:gs>
              <a:gs pos="0">
                <a:schemeClr val="accent1"/>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4876799" y="785585"/>
            <a:ext cx="6649017" cy="694872"/>
          </a:xfrm>
          <a:prstGeom prst="rect">
            <a:avLst/>
          </a:prstGeom>
        </p:spPr>
        <p:txBody>
          <a:bodyPr anchor="b"/>
          <a:lstStyle>
            <a:lvl1pPr marL="0" indent="0">
              <a:buNone/>
              <a:defRPr sz="3200">
                <a:solidFill>
                  <a:schemeClr val="bg1"/>
                </a:solidFill>
                <a:latin typeface="+mj-lt"/>
              </a:defRPr>
            </a:lvl1pPr>
          </a:lstStyle>
          <a:p>
            <a:pPr lvl="0"/>
            <a:r>
              <a:rPr lang="fr-FR"/>
              <a:t>TITRE DE LA SLIDE</a:t>
            </a: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pic>
        <p:nvPicPr>
          <p:cNvPr id="12" name="Image 11">
            <a:extLst>
              <a:ext uri="{FF2B5EF4-FFF2-40B4-BE49-F238E27FC236}">
                <a16:creationId xmlns:a16="http://schemas.microsoft.com/office/drawing/2014/main" id="{881C7E4A-447E-4FE3-8264-68D4C4AF3B61}"/>
              </a:ext>
            </a:extLst>
          </p:cNvPr>
          <p:cNvPicPr>
            <a:picLocks noChangeAspect="1"/>
          </p:cNvPicPr>
          <p:nvPr userDrawn="1"/>
        </p:nvPicPr>
        <p:blipFill rotWithShape="1">
          <a:blip r:embed="rId3">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l="44697" t="35681" r="19312" b="35681"/>
          <a:stretch/>
        </p:blipFill>
        <p:spPr>
          <a:xfrm>
            <a:off x="11091862" y="6039304"/>
            <a:ext cx="657225" cy="522968"/>
          </a:xfrm>
          <a:prstGeom prst="rect">
            <a:avLst/>
          </a:prstGeom>
        </p:spPr>
      </p:pic>
      <p:sp>
        <p:nvSpPr>
          <p:cNvPr id="14" name="Espace réservé du texte 3">
            <a:extLst>
              <a:ext uri="{FF2B5EF4-FFF2-40B4-BE49-F238E27FC236}">
                <a16:creationId xmlns:a16="http://schemas.microsoft.com/office/drawing/2014/main" id="{6EC5B9AE-FBAD-408F-8259-DA8E21FC5787}"/>
              </a:ext>
            </a:extLst>
          </p:cNvPr>
          <p:cNvSpPr>
            <a:spLocks noGrp="1"/>
          </p:cNvSpPr>
          <p:nvPr>
            <p:ph type="body" sz="quarter" idx="16"/>
          </p:nvPr>
        </p:nvSpPr>
        <p:spPr>
          <a:xfrm>
            <a:off x="4876799" y="2269669"/>
            <a:ext cx="6649017" cy="3473907"/>
          </a:xfrm>
          <a:prstGeom prst="rect">
            <a:avLst/>
          </a:prstGeom>
        </p:spPr>
        <p:txBody>
          <a:bodyPr/>
          <a:lstStyle>
            <a:lvl1pPr marL="0" indent="0">
              <a:lnSpc>
                <a:spcPct val="100000"/>
              </a:lnSpc>
              <a:buNone/>
              <a:defRPr sz="1400">
                <a:solidFill>
                  <a:schemeClr val="bg1"/>
                </a:solidFill>
              </a:defRPr>
            </a:lvl1pPr>
            <a:lvl2pPr marL="0" indent="-228600">
              <a:lnSpc>
                <a:spcPct val="100000"/>
              </a:lnSpc>
              <a:buFontTx/>
              <a:buBlip>
                <a:blip r:embed="rId5"/>
              </a:buBlip>
              <a:defRPr sz="1400">
                <a:solidFill>
                  <a:schemeClr val="bg1"/>
                </a:solidFill>
              </a:defRPr>
            </a:lvl2pPr>
          </a:lstStyle>
          <a:p>
            <a:pPr lvl="0"/>
            <a:r>
              <a:rPr lang="fr-FR"/>
              <a:t>Cliquez pour modifier les styles du texte du masque</a:t>
            </a:r>
          </a:p>
          <a:p>
            <a:pPr lvl="1"/>
            <a:r>
              <a:rPr lang="fr-FR"/>
              <a:t>Deuxième niveau</a:t>
            </a:r>
          </a:p>
        </p:txBody>
      </p:sp>
      <p:sp>
        <p:nvSpPr>
          <p:cNvPr id="16" name="Espace réservé du texte 8">
            <a:extLst>
              <a:ext uri="{FF2B5EF4-FFF2-40B4-BE49-F238E27FC236}">
                <a16:creationId xmlns:a16="http://schemas.microsoft.com/office/drawing/2014/main" id="{DE6C2C3D-D84B-478A-AC60-8B88F8A4459E}"/>
              </a:ext>
            </a:extLst>
          </p:cNvPr>
          <p:cNvSpPr>
            <a:spLocks noGrp="1"/>
          </p:cNvSpPr>
          <p:nvPr>
            <p:ph type="body" sz="quarter" idx="12" hasCustomPrompt="1"/>
          </p:nvPr>
        </p:nvSpPr>
        <p:spPr>
          <a:xfrm>
            <a:off x="4876799" y="1494970"/>
            <a:ext cx="6649017" cy="522968"/>
          </a:xfrm>
          <a:prstGeom prst="rect">
            <a:avLst/>
          </a:prstGeom>
        </p:spPr>
        <p:txBody>
          <a:bodyPr anchor="t"/>
          <a:lstStyle>
            <a:lvl1pPr marL="0" indent="0">
              <a:buNone/>
              <a:defRPr sz="1600">
                <a:solidFill>
                  <a:schemeClr val="bg1"/>
                </a:solidFill>
                <a:latin typeface="Gilroy Medium" panose="00000600000000000000" pitchFamily="50" charset="0"/>
              </a:defRPr>
            </a:lvl1pPr>
          </a:lstStyle>
          <a:p>
            <a:pPr lvl="0"/>
            <a:r>
              <a:rPr lang="fr-FR"/>
              <a:t>Sous titre</a:t>
            </a:r>
          </a:p>
        </p:txBody>
      </p:sp>
      <p:sp>
        <p:nvSpPr>
          <p:cNvPr id="10" name="Espace réservé pour une image  12">
            <a:extLst>
              <a:ext uri="{FF2B5EF4-FFF2-40B4-BE49-F238E27FC236}">
                <a16:creationId xmlns:a16="http://schemas.microsoft.com/office/drawing/2014/main" id="{71900088-2C76-4DDF-BB40-87AAA4EDCE9C}"/>
              </a:ext>
            </a:extLst>
          </p:cNvPr>
          <p:cNvSpPr>
            <a:spLocks noGrp="1"/>
          </p:cNvSpPr>
          <p:nvPr>
            <p:ph type="pic" sz="quarter" idx="13"/>
          </p:nvPr>
        </p:nvSpPr>
        <p:spPr>
          <a:xfrm>
            <a:off x="0" y="0"/>
            <a:ext cx="4020458" cy="6858000"/>
          </a:xfrm>
          <a:prstGeom prst="rect">
            <a:avLst/>
          </a:prstGeom>
        </p:spPr>
        <p:txBody>
          <a:bodyPr/>
          <a:lstStyle>
            <a:lvl1pPr marL="0" indent="0">
              <a:buNone/>
              <a:defRPr>
                <a:solidFill>
                  <a:schemeClr val="tx1">
                    <a:lumMod val="85000"/>
                    <a:lumOff val="15000"/>
                  </a:schemeClr>
                </a:solidFill>
              </a:defRPr>
            </a:lvl1pPr>
          </a:lstStyle>
          <a:p>
            <a:r>
              <a:rPr lang="fr-FR"/>
              <a:t>Cliquez sur l'icône pour ajouter une image</a:t>
            </a:r>
          </a:p>
        </p:txBody>
      </p:sp>
      <p:sp>
        <p:nvSpPr>
          <p:cNvPr id="21" name="Rectangle : avec coins arrondis en haut 20">
            <a:extLst>
              <a:ext uri="{FF2B5EF4-FFF2-40B4-BE49-F238E27FC236}">
                <a16:creationId xmlns:a16="http://schemas.microsoft.com/office/drawing/2014/main" id="{917CA5FA-91C9-48F2-A1BC-8641AB93ACB7}"/>
              </a:ext>
            </a:extLst>
          </p:cNvPr>
          <p:cNvSpPr/>
          <p:nvPr userDrawn="1"/>
        </p:nvSpPr>
        <p:spPr>
          <a:xfrm>
            <a:off x="4876800" y="6424611"/>
            <a:ext cx="325120" cy="433389"/>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solidFill>
                  <a:schemeClr val="accent2"/>
                </a:solidFill>
              </a:rPr>
              <a:t>‹N°›</a:t>
            </a:fld>
            <a:endParaRPr lang="fr-FR" sz="1000">
              <a:solidFill>
                <a:schemeClr val="accent2"/>
              </a:solidFill>
            </a:endParaRPr>
          </a:p>
        </p:txBody>
      </p:sp>
    </p:spTree>
    <p:extLst>
      <p:ext uri="{BB962C8B-B14F-4D97-AF65-F5344CB8AC3E}">
        <p14:creationId xmlns:p14="http://schemas.microsoft.com/office/powerpoint/2010/main" val="369720735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3_Diapositive de 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EB94774-18B4-484B-A2E9-AB8588A9455C}"/>
              </a:ext>
            </a:extLst>
          </p:cNvPr>
          <p:cNvSpPr/>
          <p:nvPr userDrawn="1"/>
        </p:nvSpPr>
        <p:spPr>
          <a:xfrm>
            <a:off x="4020458" y="0"/>
            <a:ext cx="8171542" cy="6858000"/>
          </a:xfrm>
          <a:prstGeom prst="rect">
            <a:avLst/>
          </a:prstGeom>
          <a:gradFill>
            <a:gsLst>
              <a:gs pos="75000">
                <a:srgbClr val="440863"/>
              </a:gs>
              <a:gs pos="50000">
                <a:srgbClr val="631171"/>
              </a:gs>
              <a:gs pos="25000">
                <a:srgbClr val="731679"/>
              </a:gs>
              <a:gs pos="0">
                <a:schemeClr val="accent5"/>
              </a:gs>
              <a:gs pos="10000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a:p>
        </p:txBody>
      </p:sp>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4876799" y="785585"/>
            <a:ext cx="6649017" cy="694872"/>
          </a:xfrm>
          <a:prstGeom prst="rect">
            <a:avLst/>
          </a:prstGeom>
        </p:spPr>
        <p:txBody>
          <a:bodyPr anchor="b"/>
          <a:lstStyle>
            <a:lvl1pPr marL="0" indent="0">
              <a:buNone/>
              <a:defRPr sz="3200">
                <a:solidFill>
                  <a:schemeClr val="bg1"/>
                </a:solidFill>
                <a:latin typeface="+mj-lt"/>
              </a:defRPr>
            </a:lvl1pPr>
          </a:lstStyle>
          <a:p>
            <a:pPr lvl="0"/>
            <a:r>
              <a:rPr lang="fr-FR"/>
              <a:t>TITRE DE LA SLIDE</a:t>
            </a: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pic>
        <p:nvPicPr>
          <p:cNvPr id="12" name="Image 11">
            <a:extLst>
              <a:ext uri="{FF2B5EF4-FFF2-40B4-BE49-F238E27FC236}">
                <a16:creationId xmlns:a16="http://schemas.microsoft.com/office/drawing/2014/main" id="{881C7E4A-447E-4FE3-8264-68D4C4AF3B61}"/>
              </a:ext>
            </a:extLst>
          </p:cNvPr>
          <p:cNvPicPr>
            <a:picLocks noChangeAspect="1"/>
          </p:cNvPicPr>
          <p:nvPr userDrawn="1"/>
        </p:nvPicPr>
        <p:blipFill rotWithShape="1">
          <a:blip r:embed="rId3">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l="44697" t="35681" r="19312" b="35681"/>
          <a:stretch/>
        </p:blipFill>
        <p:spPr>
          <a:xfrm>
            <a:off x="11091862" y="6039304"/>
            <a:ext cx="657225" cy="522968"/>
          </a:xfrm>
          <a:prstGeom prst="rect">
            <a:avLst/>
          </a:prstGeom>
        </p:spPr>
      </p:pic>
      <p:sp>
        <p:nvSpPr>
          <p:cNvPr id="14" name="Espace réservé du texte 3">
            <a:extLst>
              <a:ext uri="{FF2B5EF4-FFF2-40B4-BE49-F238E27FC236}">
                <a16:creationId xmlns:a16="http://schemas.microsoft.com/office/drawing/2014/main" id="{6EC5B9AE-FBAD-408F-8259-DA8E21FC5787}"/>
              </a:ext>
            </a:extLst>
          </p:cNvPr>
          <p:cNvSpPr>
            <a:spLocks noGrp="1"/>
          </p:cNvSpPr>
          <p:nvPr>
            <p:ph type="body" sz="quarter" idx="16"/>
          </p:nvPr>
        </p:nvSpPr>
        <p:spPr>
          <a:xfrm>
            <a:off x="4876799" y="2269669"/>
            <a:ext cx="6649017" cy="3473907"/>
          </a:xfrm>
          <a:prstGeom prst="rect">
            <a:avLst/>
          </a:prstGeom>
        </p:spPr>
        <p:txBody>
          <a:bodyPr/>
          <a:lstStyle>
            <a:lvl1pPr marL="0" indent="0">
              <a:lnSpc>
                <a:spcPct val="100000"/>
              </a:lnSpc>
              <a:buNone/>
              <a:defRPr sz="1400">
                <a:solidFill>
                  <a:schemeClr val="bg1"/>
                </a:solidFill>
              </a:defRPr>
            </a:lvl1pPr>
            <a:lvl2pPr marL="0" indent="-228600">
              <a:lnSpc>
                <a:spcPct val="100000"/>
              </a:lnSpc>
              <a:buFontTx/>
              <a:buBlip>
                <a:blip r:embed="rId5"/>
              </a:buBlip>
              <a:defRPr sz="1400">
                <a:solidFill>
                  <a:schemeClr val="bg1"/>
                </a:solidFill>
              </a:defRPr>
            </a:lvl2pPr>
          </a:lstStyle>
          <a:p>
            <a:pPr lvl="0"/>
            <a:r>
              <a:rPr lang="fr-FR"/>
              <a:t>Cliquez pour modifier les styles du texte du masque</a:t>
            </a:r>
          </a:p>
          <a:p>
            <a:pPr lvl="1"/>
            <a:r>
              <a:rPr lang="fr-FR"/>
              <a:t>Deuxième niveau</a:t>
            </a:r>
          </a:p>
        </p:txBody>
      </p:sp>
      <p:sp>
        <p:nvSpPr>
          <p:cNvPr id="16" name="Espace réservé du texte 8">
            <a:extLst>
              <a:ext uri="{FF2B5EF4-FFF2-40B4-BE49-F238E27FC236}">
                <a16:creationId xmlns:a16="http://schemas.microsoft.com/office/drawing/2014/main" id="{DE6C2C3D-D84B-478A-AC60-8B88F8A4459E}"/>
              </a:ext>
            </a:extLst>
          </p:cNvPr>
          <p:cNvSpPr>
            <a:spLocks noGrp="1"/>
          </p:cNvSpPr>
          <p:nvPr>
            <p:ph type="body" sz="quarter" idx="12" hasCustomPrompt="1"/>
          </p:nvPr>
        </p:nvSpPr>
        <p:spPr>
          <a:xfrm>
            <a:off x="4876799" y="1494970"/>
            <a:ext cx="6649017" cy="522968"/>
          </a:xfrm>
          <a:prstGeom prst="rect">
            <a:avLst/>
          </a:prstGeom>
        </p:spPr>
        <p:txBody>
          <a:bodyPr anchor="t"/>
          <a:lstStyle>
            <a:lvl1pPr marL="0" indent="0">
              <a:buNone/>
              <a:defRPr sz="1600">
                <a:solidFill>
                  <a:schemeClr val="bg1"/>
                </a:solidFill>
                <a:latin typeface="Gilroy Medium" panose="00000600000000000000" pitchFamily="50" charset="0"/>
              </a:defRPr>
            </a:lvl1pPr>
          </a:lstStyle>
          <a:p>
            <a:pPr lvl="0"/>
            <a:r>
              <a:rPr lang="fr-FR"/>
              <a:t>Sous titre</a:t>
            </a:r>
          </a:p>
        </p:txBody>
      </p:sp>
      <p:sp>
        <p:nvSpPr>
          <p:cNvPr id="10" name="Espace réservé pour une image  12">
            <a:extLst>
              <a:ext uri="{FF2B5EF4-FFF2-40B4-BE49-F238E27FC236}">
                <a16:creationId xmlns:a16="http://schemas.microsoft.com/office/drawing/2014/main" id="{1FECF1E4-DC2E-4392-9E08-A27CF6684548}"/>
              </a:ext>
            </a:extLst>
          </p:cNvPr>
          <p:cNvSpPr>
            <a:spLocks noGrp="1"/>
          </p:cNvSpPr>
          <p:nvPr>
            <p:ph type="pic" sz="quarter" idx="13"/>
          </p:nvPr>
        </p:nvSpPr>
        <p:spPr>
          <a:xfrm>
            <a:off x="0" y="0"/>
            <a:ext cx="4020458" cy="6858000"/>
          </a:xfrm>
          <a:prstGeom prst="rect">
            <a:avLst/>
          </a:prstGeom>
        </p:spPr>
        <p:txBody>
          <a:bodyPr/>
          <a:lstStyle>
            <a:lvl1pPr marL="0" indent="0">
              <a:buNone/>
              <a:defRPr>
                <a:solidFill>
                  <a:schemeClr val="tx1">
                    <a:lumMod val="85000"/>
                    <a:lumOff val="15000"/>
                  </a:schemeClr>
                </a:solidFill>
              </a:defRPr>
            </a:lvl1pPr>
          </a:lstStyle>
          <a:p>
            <a:r>
              <a:rPr lang="fr-FR"/>
              <a:t>Cliquez sur l'icône pour ajouter une image</a:t>
            </a:r>
          </a:p>
        </p:txBody>
      </p:sp>
      <p:sp>
        <p:nvSpPr>
          <p:cNvPr id="19" name="Rectangle : avec coins arrondis en haut 18">
            <a:extLst>
              <a:ext uri="{FF2B5EF4-FFF2-40B4-BE49-F238E27FC236}">
                <a16:creationId xmlns:a16="http://schemas.microsoft.com/office/drawing/2014/main" id="{FAF0D160-9581-43BC-BFAF-0596AC5C8D1A}"/>
              </a:ext>
            </a:extLst>
          </p:cNvPr>
          <p:cNvSpPr/>
          <p:nvPr userDrawn="1"/>
        </p:nvSpPr>
        <p:spPr>
          <a:xfrm>
            <a:off x="4876800" y="6424611"/>
            <a:ext cx="325120" cy="433389"/>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solidFill>
                  <a:schemeClr val="accent2"/>
                </a:solidFill>
              </a:rPr>
              <a:t>‹N°›</a:t>
            </a:fld>
            <a:endParaRPr lang="fr-FR" sz="1000">
              <a:solidFill>
                <a:schemeClr val="accent2"/>
              </a:solidFill>
            </a:endParaRPr>
          </a:p>
        </p:txBody>
      </p:sp>
    </p:spTree>
    <p:extLst>
      <p:ext uri="{BB962C8B-B14F-4D97-AF65-F5344CB8AC3E}">
        <p14:creationId xmlns:p14="http://schemas.microsoft.com/office/powerpoint/2010/main" val="398281762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4_Diapositive de 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F73F25C-556B-4C97-8CE5-D65DAF2D4C8C}"/>
              </a:ext>
            </a:extLst>
          </p:cNvPr>
          <p:cNvSpPr/>
          <p:nvPr userDrawn="1"/>
        </p:nvSpPr>
        <p:spPr>
          <a:xfrm>
            <a:off x="-2" y="0"/>
            <a:ext cx="60960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a:p>
        </p:txBody>
      </p:sp>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666182" y="785585"/>
            <a:ext cx="4763633" cy="694872"/>
          </a:xfrm>
          <a:prstGeom prst="rect">
            <a:avLst/>
          </a:prstGeom>
        </p:spPr>
        <p:txBody>
          <a:bodyPr anchor="b"/>
          <a:lstStyle>
            <a:lvl1pPr marL="0" indent="0">
              <a:buNone/>
              <a:defRPr sz="3200">
                <a:solidFill>
                  <a:schemeClr val="accent2"/>
                </a:solidFill>
                <a:latin typeface="+mj-lt"/>
              </a:defRPr>
            </a:lvl1pPr>
          </a:lstStyle>
          <a:p>
            <a:pPr lvl="0"/>
            <a:r>
              <a:rPr lang="fr-FR"/>
              <a:t>TITRE DE LA SLIDE</a:t>
            </a: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4532310" y="6039304"/>
            <a:ext cx="1120776" cy="522968"/>
          </a:xfrm>
          <a:prstGeom prst="rect">
            <a:avLst/>
          </a:prstGeom>
        </p:spPr>
      </p:pic>
      <p:sp>
        <p:nvSpPr>
          <p:cNvPr id="16" name="Espace réservé du texte 8">
            <a:extLst>
              <a:ext uri="{FF2B5EF4-FFF2-40B4-BE49-F238E27FC236}">
                <a16:creationId xmlns:a16="http://schemas.microsoft.com/office/drawing/2014/main" id="{DE6C2C3D-D84B-478A-AC60-8B88F8A4459E}"/>
              </a:ext>
            </a:extLst>
          </p:cNvPr>
          <p:cNvSpPr>
            <a:spLocks noGrp="1"/>
          </p:cNvSpPr>
          <p:nvPr>
            <p:ph type="body" sz="quarter" idx="12" hasCustomPrompt="1"/>
          </p:nvPr>
        </p:nvSpPr>
        <p:spPr>
          <a:xfrm>
            <a:off x="666182" y="1494970"/>
            <a:ext cx="4763633" cy="522968"/>
          </a:xfrm>
          <a:prstGeom prst="rect">
            <a:avLst/>
          </a:prstGeom>
        </p:spPr>
        <p:txBody>
          <a:bodyPr anchor="t"/>
          <a:lstStyle>
            <a:lvl1pPr marL="0" indent="0">
              <a:buNone/>
              <a:defRPr sz="1600">
                <a:solidFill>
                  <a:schemeClr val="accent2"/>
                </a:solidFill>
                <a:latin typeface="Gilroy Medium" panose="00000600000000000000" pitchFamily="50" charset="0"/>
              </a:defRPr>
            </a:lvl1pPr>
          </a:lstStyle>
          <a:p>
            <a:pPr lvl="0"/>
            <a:r>
              <a:rPr lang="fr-FR"/>
              <a:t>Sous titre</a:t>
            </a:r>
          </a:p>
        </p:txBody>
      </p:sp>
      <p:sp>
        <p:nvSpPr>
          <p:cNvPr id="17" name="Espace réservé du texte 3">
            <a:extLst>
              <a:ext uri="{FF2B5EF4-FFF2-40B4-BE49-F238E27FC236}">
                <a16:creationId xmlns:a16="http://schemas.microsoft.com/office/drawing/2014/main" id="{6A5D5357-5F95-4BA9-B60C-39F475BE5F0E}"/>
              </a:ext>
            </a:extLst>
          </p:cNvPr>
          <p:cNvSpPr>
            <a:spLocks noGrp="1"/>
          </p:cNvSpPr>
          <p:nvPr>
            <p:ph type="body" sz="quarter" idx="14"/>
          </p:nvPr>
        </p:nvSpPr>
        <p:spPr>
          <a:xfrm>
            <a:off x="666182" y="2269669"/>
            <a:ext cx="4763633" cy="3473907"/>
          </a:xfrm>
          <a:prstGeom prst="rect">
            <a:avLst/>
          </a:prstGeom>
        </p:spPr>
        <p:txBody>
          <a:bodyPr/>
          <a:lstStyle>
            <a:lvl1pPr marL="0" indent="0">
              <a:lnSpc>
                <a:spcPct val="100000"/>
              </a:lnSpc>
              <a:buNone/>
              <a:defRPr sz="1400"/>
            </a:lvl1pPr>
            <a:lvl2pPr marL="0" indent="-228600">
              <a:lnSpc>
                <a:spcPct val="100000"/>
              </a:lnSpc>
              <a:buFontTx/>
              <a:buBlip>
                <a:blip r:embed="rId3"/>
              </a:buBlip>
              <a:defRPr sz="1400"/>
            </a:lvl2pPr>
          </a:lstStyle>
          <a:p>
            <a:pPr lvl="0"/>
            <a:r>
              <a:rPr lang="fr-FR"/>
              <a:t>Cliquez pour modifier les styles du texte du masque</a:t>
            </a:r>
          </a:p>
          <a:p>
            <a:pPr lvl="1"/>
            <a:r>
              <a:rPr lang="fr-FR"/>
              <a:t>Deuxième niveau</a:t>
            </a:r>
          </a:p>
        </p:txBody>
      </p:sp>
      <p:sp>
        <p:nvSpPr>
          <p:cNvPr id="6" name="Espace réservé pour une image  12">
            <a:extLst>
              <a:ext uri="{FF2B5EF4-FFF2-40B4-BE49-F238E27FC236}">
                <a16:creationId xmlns:a16="http://schemas.microsoft.com/office/drawing/2014/main" id="{968165AF-AE12-4B12-B16B-5DE131339888}"/>
              </a:ext>
            </a:extLst>
          </p:cNvPr>
          <p:cNvSpPr>
            <a:spLocks noGrp="1"/>
          </p:cNvSpPr>
          <p:nvPr>
            <p:ph type="pic" sz="quarter" idx="13"/>
          </p:nvPr>
        </p:nvSpPr>
        <p:spPr>
          <a:xfrm>
            <a:off x="6096001" y="0"/>
            <a:ext cx="6095999" cy="6858000"/>
          </a:xfrm>
          <a:prstGeom prst="rect">
            <a:avLst/>
          </a:prstGeom>
        </p:spPr>
        <p:txBody>
          <a:bodyPr/>
          <a:lstStyle>
            <a:lvl1pPr marL="0" indent="0">
              <a:buNone/>
              <a:defRPr>
                <a:solidFill>
                  <a:schemeClr val="tx1">
                    <a:lumMod val="85000"/>
                    <a:lumOff val="15000"/>
                  </a:schemeClr>
                </a:solidFill>
              </a:defRPr>
            </a:lvl1pPr>
          </a:lstStyle>
          <a:p>
            <a:r>
              <a:rPr lang="fr-FR"/>
              <a:t>Cliquez sur l'icône pour ajouter une image</a:t>
            </a:r>
          </a:p>
        </p:txBody>
      </p:sp>
      <p:sp>
        <p:nvSpPr>
          <p:cNvPr id="14" name="Rectangle : avec coins arrondis en haut 13">
            <a:extLst>
              <a:ext uri="{FF2B5EF4-FFF2-40B4-BE49-F238E27FC236}">
                <a16:creationId xmlns:a16="http://schemas.microsoft.com/office/drawing/2014/main" id="{B2E0B36E-36E2-4080-AC51-84316020BCB3}"/>
              </a:ext>
            </a:extLst>
          </p:cNvPr>
          <p:cNvSpPr/>
          <p:nvPr userDrawn="1"/>
        </p:nvSpPr>
        <p:spPr>
          <a:xfrm>
            <a:off x="774700" y="6424611"/>
            <a:ext cx="325120" cy="433389"/>
          </a:xfrm>
          <a:prstGeom prst="round2SameRect">
            <a:avLst/>
          </a:prstGeom>
          <a:gradFill>
            <a:gsLst>
              <a:gs pos="100000">
                <a:srgbClr val="8E1E86"/>
              </a:gs>
              <a:gs pos="56432">
                <a:srgbClr val="580E6C"/>
              </a:gs>
              <a:gs pos="44000">
                <a:srgbClr val="490A65"/>
              </a:gs>
              <a:gs pos="0">
                <a:srgbClr val="33035B"/>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t>‹N°›</a:t>
            </a:fld>
            <a:endParaRPr lang="fr-FR" sz="1000"/>
          </a:p>
        </p:txBody>
      </p:sp>
    </p:spTree>
    <p:extLst>
      <p:ext uri="{BB962C8B-B14F-4D97-AF65-F5344CB8AC3E}">
        <p14:creationId xmlns:p14="http://schemas.microsoft.com/office/powerpoint/2010/main" val="325134675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5_Diapositive de 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EB94774-18B4-484B-A2E9-AB8588A9455C}"/>
              </a:ext>
            </a:extLst>
          </p:cNvPr>
          <p:cNvSpPr/>
          <p:nvPr userDrawn="1"/>
        </p:nvSpPr>
        <p:spPr>
          <a:xfrm>
            <a:off x="0" y="0"/>
            <a:ext cx="6096002" cy="6858000"/>
          </a:xfrm>
          <a:prstGeom prst="rect">
            <a:avLst/>
          </a:prstGeom>
          <a:gradFill>
            <a:gsLst>
              <a:gs pos="50000">
                <a:srgbClr val="1C7EBF"/>
              </a:gs>
              <a:gs pos="75000">
                <a:srgbClr val="1D53C0"/>
              </a:gs>
              <a:gs pos="25000">
                <a:srgbClr val="1BABBD"/>
              </a:gs>
              <a:gs pos="0">
                <a:schemeClr val="accent1"/>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666184" y="785585"/>
            <a:ext cx="4763634" cy="694872"/>
          </a:xfrm>
          <a:prstGeom prst="rect">
            <a:avLst/>
          </a:prstGeom>
        </p:spPr>
        <p:txBody>
          <a:bodyPr anchor="b"/>
          <a:lstStyle>
            <a:lvl1pPr marL="0" indent="0">
              <a:buNone/>
              <a:defRPr sz="3200">
                <a:solidFill>
                  <a:schemeClr val="bg1"/>
                </a:solidFill>
                <a:latin typeface="+mj-lt"/>
              </a:defRPr>
            </a:lvl1pPr>
          </a:lstStyle>
          <a:p>
            <a:pPr lvl="0"/>
            <a:r>
              <a:rPr lang="fr-FR"/>
              <a:t>TITRE DE LA SLIDE</a:t>
            </a: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4532314" y="6039304"/>
            <a:ext cx="1120776" cy="522968"/>
          </a:xfrm>
          <a:prstGeom prst="rect">
            <a:avLst/>
          </a:prstGeom>
        </p:spPr>
      </p:pic>
      <p:pic>
        <p:nvPicPr>
          <p:cNvPr id="12" name="Image 11">
            <a:extLst>
              <a:ext uri="{FF2B5EF4-FFF2-40B4-BE49-F238E27FC236}">
                <a16:creationId xmlns:a16="http://schemas.microsoft.com/office/drawing/2014/main" id="{881C7E4A-447E-4FE3-8264-68D4C4AF3B61}"/>
              </a:ext>
            </a:extLst>
          </p:cNvPr>
          <p:cNvPicPr>
            <a:picLocks noChangeAspect="1"/>
          </p:cNvPicPr>
          <p:nvPr userDrawn="1"/>
        </p:nvPicPr>
        <p:blipFill rotWithShape="1">
          <a:blip r:embed="rId3">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l="44697" t="35681" r="19312" b="35681"/>
          <a:stretch/>
        </p:blipFill>
        <p:spPr>
          <a:xfrm>
            <a:off x="4995864" y="6039304"/>
            <a:ext cx="657225" cy="522968"/>
          </a:xfrm>
          <a:prstGeom prst="rect">
            <a:avLst/>
          </a:prstGeom>
        </p:spPr>
      </p:pic>
      <p:sp>
        <p:nvSpPr>
          <p:cNvPr id="14" name="Espace réservé du texte 3">
            <a:extLst>
              <a:ext uri="{FF2B5EF4-FFF2-40B4-BE49-F238E27FC236}">
                <a16:creationId xmlns:a16="http://schemas.microsoft.com/office/drawing/2014/main" id="{6EC5B9AE-FBAD-408F-8259-DA8E21FC5787}"/>
              </a:ext>
            </a:extLst>
          </p:cNvPr>
          <p:cNvSpPr>
            <a:spLocks noGrp="1"/>
          </p:cNvSpPr>
          <p:nvPr>
            <p:ph type="body" sz="quarter" idx="16"/>
          </p:nvPr>
        </p:nvSpPr>
        <p:spPr>
          <a:xfrm>
            <a:off x="666184" y="2269669"/>
            <a:ext cx="4763634" cy="3473907"/>
          </a:xfrm>
          <a:prstGeom prst="rect">
            <a:avLst/>
          </a:prstGeom>
        </p:spPr>
        <p:txBody>
          <a:bodyPr/>
          <a:lstStyle>
            <a:lvl1pPr marL="0" indent="0">
              <a:lnSpc>
                <a:spcPct val="100000"/>
              </a:lnSpc>
              <a:buNone/>
              <a:defRPr sz="1400">
                <a:solidFill>
                  <a:schemeClr val="bg1"/>
                </a:solidFill>
              </a:defRPr>
            </a:lvl1pPr>
            <a:lvl2pPr marL="0" indent="-228600">
              <a:lnSpc>
                <a:spcPct val="100000"/>
              </a:lnSpc>
              <a:buFontTx/>
              <a:buBlip>
                <a:blip r:embed="rId5"/>
              </a:buBlip>
              <a:defRPr sz="1400">
                <a:solidFill>
                  <a:schemeClr val="bg1"/>
                </a:solidFill>
              </a:defRPr>
            </a:lvl2pPr>
          </a:lstStyle>
          <a:p>
            <a:pPr lvl="0"/>
            <a:r>
              <a:rPr lang="fr-FR"/>
              <a:t>Cliquez pour modifier les styles du texte du masque</a:t>
            </a:r>
          </a:p>
          <a:p>
            <a:pPr lvl="1"/>
            <a:r>
              <a:rPr lang="fr-FR"/>
              <a:t>Deuxième niveau</a:t>
            </a:r>
          </a:p>
        </p:txBody>
      </p:sp>
      <p:sp>
        <p:nvSpPr>
          <p:cNvPr id="16" name="Espace réservé du texte 8">
            <a:extLst>
              <a:ext uri="{FF2B5EF4-FFF2-40B4-BE49-F238E27FC236}">
                <a16:creationId xmlns:a16="http://schemas.microsoft.com/office/drawing/2014/main" id="{DE6C2C3D-D84B-478A-AC60-8B88F8A4459E}"/>
              </a:ext>
            </a:extLst>
          </p:cNvPr>
          <p:cNvSpPr>
            <a:spLocks noGrp="1"/>
          </p:cNvSpPr>
          <p:nvPr>
            <p:ph type="body" sz="quarter" idx="12" hasCustomPrompt="1"/>
          </p:nvPr>
        </p:nvSpPr>
        <p:spPr>
          <a:xfrm>
            <a:off x="666184" y="1494970"/>
            <a:ext cx="4763634" cy="522968"/>
          </a:xfrm>
          <a:prstGeom prst="rect">
            <a:avLst/>
          </a:prstGeom>
        </p:spPr>
        <p:txBody>
          <a:bodyPr anchor="t"/>
          <a:lstStyle>
            <a:lvl1pPr marL="0" indent="0">
              <a:buNone/>
              <a:defRPr sz="1600">
                <a:solidFill>
                  <a:schemeClr val="bg1"/>
                </a:solidFill>
                <a:latin typeface="Gilroy Medium" panose="00000600000000000000" pitchFamily="50" charset="0"/>
              </a:defRPr>
            </a:lvl1pPr>
          </a:lstStyle>
          <a:p>
            <a:pPr lvl="0"/>
            <a:r>
              <a:rPr lang="fr-FR"/>
              <a:t>Sous titre</a:t>
            </a:r>
          </a:p>
        </p:txBody>
      </p:sp>
      <p:sp>
        <p:nvSpPr>
          <p:cNvPr id="11" name="Espace réservé pour une image  12">
            <a:extLst>
              <a:ext uri="{FF2B5EF4-FFF2-40B4-BE49-F238E27FC236}">
                <a16:creationId xmlns:a16="http://schemas.microsoft.com/office/drawing/2014/main" id="{9AB62F62-159E-41EF-9135-F76743C0FA9B}"/>
              </a:ext>
            </a:extLst>
          </p:cNvPr>
          <p:cNvSpPr>
            <a:spLocks noGrp="1"/>
          </p:cNvSpPr>
          <p:nvPr>
            <p:ph type="pic" sz="quarter" idx="13"/>
          </p:nvPr>
        </p:nvSpPr>
        <p:spPr>
          <a:xfrm>
            <a:off x="6096001" y="0"/>
            <a:ext cx="6095999" cy="6858000"/>
          </a:xfrm>
          <a:prstGeom prst="rect">
            <a:avLst/>
          </a:prstGeom>
        </p:spPr>
        <p:txBody>
          <a:bodyPr/>
          <a:lstStyle>
            <a:lvl1pPr marL="0" indent="0">
              <a:buNone/>
              <a:defRPr>
                <a:solidFill>
                  <a:schemeClr val="tx1">
                    <a:lumMod val="85000"/>
                    <a:lumOff val="15000"/>
                  </a:schemeClr>
                </a:solidFill>
              </a:defRPr>
            </a:lvl1pPr>
          </a:lstStyle>
          <a:p>
            <a:r>
              <a:rPr lang="fr-FR"/>
              <a:t>Cliquez sur l'icône pour ajouter une image</a:t>
            </a:r>
          </a:p>
        </p:txBody>
      </p:sp>
      <p:sp>
        <p:nvSpPr>
          <p:cNvPr id="20" name="Rectangle : avec coins arrondis en haut 19">
            <a:extLst>
              <a:ext uri="{FF2B5EF4-FFF2-40B4-BE49-F238E27FC236}">
                <a16:creationId xmlns:a16="http://schemas.microsoft.com/office/drawing/2014/main" id="{22F134C0-F31E-4E9E-9409-9E14D1F751B0}"/>
              </a:ext>
            </a:extLst>
          </p:cNvPr>
          <p:cNvSpPr/>
          <p:nvPr userDrawn="1"/>
        </p:nvSpPr>
        <p:spPr>
          <a:xfrm>
            <a:off x="774700" y="6424611"/>
            <a:ext cx="325120" cy="433389"/>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solidFill>
                  <a:schemeClr val="accent2"/>
                </a:solidFill>
              </a:rPr>
              <a:t>‹N°›</a:t>
            </a:fld>
            <a:endParaRPr lang="fr-FR" sz="1000">
              <a:solidFill>
                <a:schemeClr val="accent2"/>
              </a:solidFill>
            </a:endParaRPr>
          </a:p>
        </p:txBody>
      </p:sp>
    </p:spTree>
    <p:extLst>
      <p:ext uri="{BB962C8B-B14F-4D97-AF65-F5344CB8AC3E}">
        <p14:creationId xmlns:p14="http://schemas.microsoft.com/office/powerpoint/2010/main" val="214283183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6_Diapositive de 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EB94774-18B4-484B-A2E9-AB8588A9455C}"/>
              </a:ext>
            </a:extLst>
          </p:cNvPr>
          <p:cNvSpPr/>
          <p:nvPr userDrawn="1"/>
        </p:nvSpPr>
        <p:spPr>
          <a:xfrm>
            <a:off x="0" y="0"/>
            <a:ext cx="6096002" cy="6858000"/>
          </a:xfrm>
          <a:prstGeom prst="rect">
            <a:avLst/>
          </a:prstGeom>
          <a:gradFill>
            <a:gsLst>
              <a:gs pos="75000">
                <a:srgbClr val="440863"/>
              </a:gs>
              <a:gs pos="50000">
                <a:srgbClr val="631171"/>
              </a:gs>
              <a:gs pos="25000">
                <a:srgbClr val="731679"/>
              </a:gs>
              <a:gs pos="0">
                <a:schemeClr val="accent5"/>
              </a:gs>
              <a:gs pos="10000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a:p>
        </p:txBody>
      </p:sp>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666184" y="785585"/>
            <a:ext cx="4763634" cy="694872"/>
          </a:xfrm>
          <a:prstGeom prst="rect">
            <a:avLst/>
          </a:prstGeom>
        </p:spPr>
        <p:txBody>
          <a:bodyPr anchor="b"/>
          <a:lstStyle>
            <a:lvl1pPr marL="0" indent="0">
              <a:buNone/>
              <a:defRPr sz="3200">
                <a:solidFill>
                  <a:schemeClr val="bg1"/>
                </a:solidFill>
                <a:latin typeface="+mj-lt"/>
              </a:defRPr>
            </a:lvl1pPr>
          </a:lstStyle>
          <a:p>
            <a:pPr lvl="0"/>
            <a:r>
              <a:rPr lang="fr-FR"/>
              <a:t>TITRE DE LA SLIDE</a:t>
            </a: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4532314" y="6039304"/>
            <a:ext cx="1120776" cy="522968"/>
          </a:xfrm>
          <a:prstGeom prst="rect">
            <a:avLst/>
          </a:prstGeom>
        </p:spPr>
      </p:pic>
      <p:pic>
        <p:nvPicPr>
          <p:cNvPr id="12" name="Image 11">
            <a:extLst>
              <a:ext uri="{FF2B5EF4-FFF2-40B4-BE49-F238E27FC236}">
                <a16:creationId xmlns:a16="http://schemas.microsoft.com/office/drawing/2014/main" id="{881C7E4A-447E-4FE3-8264-68D4C4AF3B61}"/>
              </a:ext>
            </a:extLst>
          </p:cNvPr>
          <p:cNvPicPr>
            <a:picLocks noChangeAspect="1"/>
          </p:cNvPicPr>
          <p:nvPr userDrawn="1"/>
        </p:nvPicPr>
        <p:blipFill rotWithShape="1">
          <a:blip r:embed="rId3">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l="44697" t="35681" r="19312" b="35681"/>
          <a:stretch/>
        </p:blipFill>
        <p:spPr>
          <a:xfrm>
            <a:off x="4995864" y="6039304"/>
            <a:ext cx="657225" cy="522968"/>
          </a:xfrm>
          <a:prstGeom prst="rect">
            <a:avLst/>
          </a:prstGeom>
        </p:spPr>
      </p:pic>
      <p:sp>
        <p:nvSpPr>
          <p:cNvPr id="14" name="Espace réservé du texte 3">
            <a:extLst>
              <a:ext uri="{FF2B5EF4-FFF2-40B4-BE49-F238E27FC236}">
                <a16:creationId xmlns:a16="http://schemas.microsoft.com/office/drawing/2014/main" id="{6EC5B9AE-FBAD-408F-8259-DA8E21FC5787}"/>
              </a:ext>
            </a:extLst>
          </p:cNvPr>
          <p:cNvSpPr>
            <a:spLocks noGrp="1"/>
          </p:cNvSpPr>
          <p:nvPr>
            <p:ph type="body" sz="quarter" idx="16"/>
          </p:nvPr>
        </p:nvSpPr>
        <p:spPr>
          <a:xfrm>
            <a:off x="666184" y="2269669"/>
            <a:ext cx="4763634" cy="3473907"/>
          </a:xfrm>
          <a:prstGeom prst="rect">
            <a:avLst/>
          </a:prstGeom>
        </p:spPr>
        <p:txBody>
          <a:bodyPr/>
          <a:lstStyle>
            <a:lvl1pPr marL="0" indent="0">
              <a:lnSpc>
                <a:spcPct val="100000"/>
              </a:lnSpc>
              <a:buNone/>
              <a:defRPr sz="1400">
                <a:solidFill>
                  <a:schemeClr val="bg1"/>
                </a:solidFill>
              </a:defRPr>
            </a:lvl1pPr>
            <a:lvl2pPr marL="0" indent="-228600">
              <a:lnSpc>
                <a:spcPct val="100000"/>
              </a:lnSpc>
              <a:buFontTx/>
              <a:buBlip>
                <a:blip r:embed="rId5"/>
              </a:buBlip>
              <a:defRPr sz="1400">
                <a:solidFill>
                  <a:schemeClr val="bg1"/>
                </a:solidFill>
              </a:defRPr>
            </a:lvl2pPr>
          </a:lstStyle>
          <a:p>
            <a:pPr lvl="0"/>
            <a:r>
              <a:rPr lang="fr-FR"/>
              <a:t>Cliquez pour modifier les styles du texte du masque</a:t>
            </a:r>
          </a:p>
          <a:p>
            <a:pPr lvl="1"/>
            <a:r>
              <a:rPr lang="fr-FR"/>
              <a:t>Deuxième niveau</a:t>
            </a:r>
          </a:p>
        </p:txBody>
      </p:sp>
      <p:sp>
        <p:nvSpPr>
          <p:cNvPr id="16" name="Espace réservé du texte 8">
            <a:extLst>
              <a:ext uri="{FF2B5EF4-FFF2-40B4-BE49-F238E27FC236}">
                <a16:creationId xmlns:a16="http://schemas.microsoft.com/office/drawing/2014/main" id="{DE6C2C3D-D84B-478A-AC60-8B88F8A4459E}"/>
              </a:ext>
            </a:extLst>
          </p:cNvPr>
          <p:cNvSpPr>
            <a:spLocks noGrp="1"/>
          </p:cNvSpPr>
          <p:nvPr>
            <p:ph type="body" sz="quarter" idx="12" hasCustomPrompt="1"/>
          </p:nvPr>
        </p:nvSpPr>
        <p:spPr>
          <a:xfrm>
            <a:off x="666184" y="1494970"/>
            <a:ext cx="4763634" cy="522968"/>
          </a:xfrm>
          <a:prstGeom prst="rect">
            <a:avLst/>
          </a:prstGeom>
        </p:spPr>
        <p:txBody>
          <a:bodyPr anchor="t"/>
          <a:lstStyle>
            <a:lvl1pPr marL="0" indent="0">
              <a:buNone/>
              <a:defRPr sz="1600">
                <a:solidFill>
                  <a:schemeClr val="bg1"/>
                </a:solidFill>
                <a:latin typeface="Gilroy Medium" panose="00000600000000000000" pitchFamily="50" charset="0"/>
              </a:defRPr>
            </a:lvl1pPr>
          </a:lstStyle>
          <a:p>
            <a:pPr lvl="0"/>
            <a:r>
              <a:rPr lang="fr-FR"/>
              <a:t>Sous titre</a:t>
            </a:r>
          </a:p>
        </p:txBody>
      </p:sp>
      <p:sp>
        <p:nvSpPr>
          <p:cNvPr id="11" name="Espace réservé pour une image  12">
            <a:extLst>
              <a:ext uri="{FF2B5EF4-FFF2-40B4-BE49-F238E27FC236}">
                <a16:creationId xmlns:a16="http://schemas.microsoft.com/office/drawing/2014/main" id="{15A9CF5A-B456-4C4B-A0E6-E5EBE22866A3}"/>
              </a:ext>
            </a:extLst>
          </p:cNvPr>
          <p:cNvSpPr>
            <a:spLocks noGrp="1"/>
          </p:cNvSpPr>
          <p:nvPr>
            <p:ph type="pic" sz="quarter" idx="13"/>
          </p:nvPr>
        </p:nvSpPr>
        <p:spPr>
          <a:xfrm>
            <a:off x="6096001" y="0"/>
            <a:ext cx="6095999" cy="6858000"/>
          </a:xfrm>
          <a:prstGeom prst="rect">
            <a:avLst/>
          </a:prstGeom>
        </p:spPr>
        <p:txBody>
          <a:bodyPr/>
          <a:lstStyle>
            <a:lvl1pPr marL="0" indent="0">
              <a:buNone/>
              <a:defRPr>
                <a:solidFill>
                  <a:schemeClr val="tx1">
                    <a:lumMod val="85000"/>
                    <a:lumOff val="15000"/>
                  </a:schemeClr>
                </a:solidFill>
              </a:defRPr>
            </a:lvl1pPr>
          </a:lstStyle>
          <a:p>
            <a:r>
              <a:rPr lang="fr-FR"/>
              <a:t>Cliquez sur l'icône pour ajouter une image</a:t>
            </a:r>
          </a:p>
        </p:txBody>
      </p:sp>
      <p:sp>
        <p:nvSpPr>
          <p:cNvPr id="20" name="Rectangle : avec coins arrondis en haut 19">
            <a:extLst>
              <a:ext uri="{FF2B5EF4-FFF2-40B4-BE49-F238E27FC236}">
                <a16:creationId xmlns:a16="http://schemas.microsoft.com/office/drawing/2014/main" id="{96D90F87-61DA-454B-83E7-238FBEE34DFF}"/>
              </a:ext>
            </a:extLst>
          </p:cNvPr>
          <p:cNvSpPr/>
          <p:nvPr userDrawn="1"/>
        </p:nvSpPr>
        <p:spPr>
          <a:xfrm>
            <a:off x="774700" y="6424611"/>
            <a:ext cx="325120" cy="433389"/>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solidFill>
                  <a:schemeClr val="accent2"/>
                </a:solidFill>
              </a:rPr>
              <a:t>‹N°›</a:t>
            </a:fld>
            <a:endParaRPr lang="fr-FR" sz="1000">
              <a:solidFill>
                <a:schemeClr val="accent2"/>
              </a:solidFill>
            </a:endParaRPr>
          </a:p>
        </p:txBody>
      </p:sp>
    </p:spTree>
    <p:extLst>
      <p:ext uri="{BB962C8B-B14F-4D97-AF65-F5344CB8AC3E}">
        <p14:creationId xmlns:p14="http://schemas.microsoft.com/office/powerpoint/2010/main" val="42148201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7_Diapositive de 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F73F25C-556B-4C97-8CE5-D65DAF2D4C8C}"/>
              </a:ext>
            </a:extLst>
          </p:cNvPr>
          <p:cNvSpPr/>
          <p:nvPr userDrawn="1"/>
        </p:nvSpPr>
        <p:spPr>
          <a:xfrm>
            <a:off x="0" y="0"/>
            <a:ext cx="8171542"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a:p>
        </p:txBody>
      </p:sp>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856342" y="785585"/>
            <a:ext cx="6649017" cy="694872"/>
          </a:xfrm>
          <a:prstGeom prst="rect">
            <a:avLst/>
          </a:prstGeom>
        </p:spPr>
        <p:txBody>
          <a:bodyPr anchor="b"/>
          <a:lstStyle>
            <a:lvl1pPr marL="0" indent="0">
              <a:buNone/>
              <a:defRPr sz="3200">
                <a:solidFill>
                  <a:schemeClr val="accent2"/>
                </a:solidFill>
                <a:latin typeface="+mj-lt"/>
              </a:defRPr>
            </a:lvl1pPr>
          </a:lstStyle>
          <a:p>
            <a:pPr lvl="0"/>
            <a:r>
              <a:rPr lang="fr-FR"/>
              <a:t>TITRE DE LA SLIDE</a:t>
            </a: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6607854" y="6039304"/>
            <a:ext cx="1120776" cy="522968"/>
          </a:xfrm>
          <a:prstGeom prst="rect">
            <a:avLst/>
          </a:prstGeom>
        </p:spPr>
      </p:pic>
      <p:sp>
        <p:nvSpPr>
          <p:cNvPr id="16" name="Espace réservé du texte 8">
            <a:extLst>
              <a:ext uri="{FF2B5EF4-FFF2-40B4-BE49-F238E27FC236}">
                <a16:creationId xmlns:a16="http://schemas.microsoft.com/office/drawing/2014/main" id="{DE6C2C3D-D84B-478A-AC60-8B88F8A4459E}"/>
              </a:ext>
            </a:extLst>
          </p:cNvPr>
          <p:cNvSpPr>
            <a:spLocks noGrp="1"/>
          </p:cNvSpPr>
          <p:nvPr>
            <p:ph type="body" sz="quarter" idx="12" hasCustomPrompt="1"/>
          </p:nvPr>
        </p:nvSpPr>
        <p:spPr>
          <a:xfrm>
            <a:off x="856342" y="1494970"/>
            <a:ext cx="6649017" cy="522968"/>
          </a:xfrm>
          <a:prstGeom prst="rect">
            <a:avLst/>
          </a:prstGeom>
        </p:spPr>
        <p:txBody>
          <a:bodyPr anchor="t"/>
          <a:lstStyle>
            <a:lvl1pPr marL="0" indent="0">
              <a:buNone/>
              <a:defRPr sz="1600">
                <a:solidFill>
                  <a:schemeClr val="accent2"/>
                </a:solidFill>
                <a:latin typeface="Gilroy Medium" panose="00000600000000000000" pitchFamily="50" charset="0"/>
              </a:defRPr>
            </a:lvl1pPr>
          </a:lstStyle>
          <a:p>
            <a:pPr lvl="0"/>
            <a:r>
              <a:rPr lang="fr-FR"/>
              <a:t>Sous titre</a:t>
            </a:r>
          </a:p>
        </p:txBody>
      </p:sp>
      <p:sp>
        <p:nvSpPr>
          <p:cNvPr id="17" name="Espace réservé du texte 3">
            <a:extLst>
              <a:ext uri="{FF2B5EF4-FFF2-40B4-BE49-F238E27FC236}">
                <a16:creationId xmlns:a16="http://schemas.microsoft.com/office/drawing/2014/main" id="{6A5D5357-5F95-4BA9-B60C-39F475BE5F0E}"/>
              </a:ext>
            </a:extLst>
          </p:cNvPr>
          <p:cNvSpPr>
            <a:spLocks noGrp="1"/>
          </p:cNvSpPr>
          <p:nvPr>
            <p:ph type="body" sz="quarter" idx="14"/>
          </p:nvPr>
        </p:nvSpPr>
        <p:spPr>
          <a:xfrm>
            <a:off x="856342" y="2269669"/>
            <a:ext cx="6649017" cy="3473907"/>
          </a:xfrm>
          <a:prstGeom prst="rect">
            <a:avLst/>
          </a:prstGeom>
        </p:spPr>
        <p:txBody>
          <a:bodyPr/>
          <a:lstStyle>
            <a:lvl1pPr marL="0" indent="0">
              <a:lnSpc>
                <a:spcPct val="100000"/>
              </a:lnSpc>
              <a:buNone/>
              <a:defRPr sz="1400"/>
            </a:lvl1pPr>
            <a:lvl2pPr marL="0" indent="-228600">
              <a:lnSpc>
                <a:spcPct val="100000"/>
              </a:lnSpc>
              <a:buFontTx/>
              <a:buBlip>
                <a:blip r:embed="rId3"/>
              </a:buBlip>
              <a:defRPr sz="1400"/>
            </a:lvl2pPr>
          </a:lstStyle>
          <a:p>
            <a:pPr lvl="0"/>
            <a:r>
              <a:rPr lang="fr-FR"/>
              <a:t>Cliquez pour modifier les styles du texte du masque</a:t>
            </a:r>
          </a:p>
          <a:p>
            <a:pPr lvl="1"/>
            <a:r>
              <a:rPr lang="fr-FR"/>
              <a:t>Deuxième niveau</a:t>
            </a:r>
          </a:p>
        </p:txBody>
      </p:sp>
      <p:sp>
        <p:nvSpPr>
          <p:cNvPr id="6" name="Espace réservé pour une image  12">
            <a:extLst>
              <a:ext uri="{FF2B5EF4-FFF2-40B4-BE49-F238E27FC236}">
                <a16:creationId xmlns:a16="http://schemas.microsoft.com/office/drawing/2014/main" id="{968165AF-AE12-4B12-B16B-5DE131339888}"/>
              </a:ext>
            </a:extLst>
          </p:cNvPr>
          <p:cNvSpPr>
            <a:spLocks noGrp="1"/>
          </p:cNvSpPr>
          <p:nvPr>
            <p:ph type="pic" sz="quarter" idx="13"/>
          </p:nvPr>
        </p:nvSpPr>
        <p:spPr>
          <a:xfrm>
            <a:off x="8171542" y="0"/>
            <a:ext cx="4020458" cy="6858000"/>
          </a:xfrm>
          <a:prstGeom prst="rect">
            <a:avLst/>
          </a:prstGeom>
        </p:spPr>
        <p:txBody>
          <a:bodyPr/>
          <a:lstStyle>
            <a:lvl1pPr marL="0" indent="0">
              <a:buNone/>
              <a:defRPr>
                <a:solidFill>
                  <a:schemeClr val="tx1">
                    <a:lumMod val="85000"/>
                    <a:lumOff val="15000"/>
                  </a:schemeClr>
                </a:solidFill>
              </a:defRPr>
            </a:lvl1pPr>
          </a:lstStyle>
          <a:p>
            <a:r>
              <a:rPr lang="fr-FR"/>
              <a:t>Cliquez sur l'icône pour ajouter une image</a:t>
            </a:r>
          </a:p>
        </p:txBody>
      </p:sp>
      <p:sp>
        <p:nvSpPr>
          <p:cNvPr id="14" name="Rectangle : avec coins arrondis en haut 13">
            <a:extLst>
              <a:ext uri="{FF2B5EF4-FFF2-40B4-BE49-F238E27FC236}">
                <a16:creationId xmlns:a16="http://schemas.microsoft.com/office/drawing/2014/main" id="{9155AD3E-99CC-4E24-A514-376ADB0FFA57}"/>
              </a:ext>
            </a:extLst>
          </p:cNvPr>
          <p:cNvSpPr/>
          <p:nvPr userDrawn="1"/>
        </p:nvSpPr>
        <p:spPr>
          <a:xfrm>
            <a:off x="774700" y="6424611"/>
            <a:ext cx="325120" cy="433389"/>
          </a:xfrm>
          <a:prstGeom prst="round2SameRect">
            <a:avLst/>
          </a:prstGeom>
          <a:gradFill>
            <a:gsLst>
              <a:gs pos="100000">
                <a:srgbClr val="8E1E86"/>
              </a:gs>
              <a:gs pos="56432">
                <a:srgbClr val="580E6C"/>
              </a:gs>
              <a:gs pos="44000">
                <a:srgbClr val="490A65"/>
              </a:gs>
              <a:gs pos="0">
                <a:srgbClr val="33035B"/>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t>‹N°›</a:t>
            </a:fld>
            <a:endParaRPr lang="fr-FR" sz="1000"/>
          </a:p>
        </p:txBody>
      </p:sp>
    </p:spTree>
    <p:extLst>
      <p:ext uri="{BB962C8B-B14F-4D97-AF65-F5344CB8AC3E}">
        <p14:creationId xmlns:p14="http://schemas.microsoft.com/office/powerpoint/2010/main" val="93155853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28_Diapositive de 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EB94774-18B4-484B-A2E9-AB8588A9455C}"/>
              </a:ext>
            </a:extLst>
          </p:cNvPr>
          <p:cNvSpPr/>
          <p:nvPr userDrawn="1"/>
        </p:nvSpPr>
        <p:spPr>
          <a:xfrm>
            <a:off x="2" y="0"/>
            <a:ext cx="8171542" cy="6858000"/>
          </a:xfrm>
          <a:prstGeom prst="rect">
            <a:avLst/>
          </a:prstGeom>
          <a:gradFill>
            <a:gsLst>
              <a:gs pos="50000">
                <a:srgbClr val="1C7EBF"/>
              </a:gs>
              <a:gs pos="75000">
                <a:srgbClr val="1D53C0"/>
              </a:gs>
              <a:gs pos="25000">
                <a:srgbClr val="1BABBD"/>
              </a:gs>
              <a:gs pos="0">
                <a:schemeClr val="accent1"/>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856343" y="785585"/>
            <a:ext cx="6649017" cy="694872"/>
          </a:xfrm>
          <a:prstGeom prst="rect">
            <a:avLst/>
          </a:prstGeom>
        </p:spPr>
        <p:txBody>
          <a:bodyPr anchor="b"/>
          <a:lstStyle>
            <a:lvl1pPr marL="0" indent="0">
              <a:buNone/>
              <a:defRPr sz="3200">
                <a:solidFill>
                  <a:schemeClr val="bg1"/>
                </a:solidFill>
                <a:latin typeface="+mj-lt"/>
              </a:defRPr>
            </a:lvl1pPr>
          </a:lstStyle>
          <a:p>
            <a:pPr lvl="0"/>
            <a:r>
              <a:rPr lang="fr-FR"/>
              <a:t>TITRE DE LA SLIDE</a:t>
            </a: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6607856" y="6039304"/>
            <a:ext cx="1120776" cy="522968"/>
          </a:xfrm>
          <a:prstGeom prst="rect">
            <a:avLst/>
          </a:prstGeom>
        </p:spPr>
      </p:pic>
      <p:pic>
        <p:nvPicPr>
          <p:cNvPr id="12" name="Image 11">
            <a:extLst>
              <a:ext uri="{FF2B5EF4-FFF2-40B4-BE49-F238E27FC236}">
                <a16:creationId xmlns:a16="http://schemas.microsoft.com/office/drawing/2014/main" id="{881C7E4A-447E-4FE3-8264-68D4C4AF3B61}"/>
              </a:ext>
            </a:extLst>
          </p:cNvPr>
          <p:cNvPicPr>
            <a:picLocks noChangeAspect="1"/>
          </p:cNvPicPr>
          <p:nvPr userDrawn="1"/>
        </p:nvPicPr>
        <p:blipFill rotWithShape="1">
          <a:blip r:embed="rId3">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l="44697" t="35681" r="19312" b="35681"/>
          <a:stretch/>
        </p:blipFill>
        <p:spPr>
          <a:xfrm>
            <a:off x="7071406" y="6039304"/>
            <a:ext cx="657225" cy="522968"/>
          </a:xfrm>
          <a:prstGeom prst="rect">
            <a:avLst/>
          </a:prstGeom>
        </p:spPr>
      </p:pic>
      <p:sp>
        <p:nvSpPr>
          <p:cNvPr id="14" name="Espace réservé du texte 3">
            <a:extLst>
              <a:ext uri="{FF2B5EF4-FFF2-40B4-BE49-F238E27FC236}">
                <a16:creationId xmlns:a16="http://schemas.microsoft.com/office/drawing/2014/main" id="{6EC5B9AE-FBAD-408F-8259-DA8E21FC5787}"/>
              </a:ext>
            </a:extLst>
          </p:cNvPr>
          <p:cNvSpPr>
            <a:spLocks noGrp="1"/>
          </p:cNvSpPr>
          <p:nvPr>
            <p:ph type="body" sz="quarter" idx="16"/>
          </p:nvPr>
        </p:nvSpPr>
        <p:spPr>
          <a:xfrm>
            <a:off x="856343" y="2269669"/>
            <a:ext cx="6649017" cy="3473907"/>
          </a:xfrm>
          <a:prstGeom prst="rect">
            <a:avLst/>
          </a:prstGeom>
        </p:spPr>
        <p:txBody>
          <a:bodyPr/>
          <a:lstStyle>
            <a:lvl1pPr marL="0" indent="0">
              <a:lnSpc>
                <a:spcPct val="100000"/>
              </a:lnSpc>
              <a:buNone/>
              <a:defRPr sz="1400">
                <a:solidFill>
                  <a:schemeClr val="bg1"/>
                </a:solidFill>
              </a:defRPr>
            </a:lvl1pPr>
            <a:lvl2pPr marL="0" indent="-228600">
              <a:lnSpc>
                <a:spcPct val="100000"/>
              </a:lnSpc>
              <a:buFontTx/>
              <a:buBlip>
                <a:blip r:embed="rId5"/>
              </a:buBlip>
              <a:defRPr sz="1400">
                <a:solidFill>
                  <a:schemeClr val="bg1"/>
                </a:solidFill>
              </a:defRPr>
            </a:lvl2pPr>
          </a:lstStyle>
          <a:p>
            <a:pPr lvl="0"/>
            <a:r>
              <a:rPr lang="fr-FR"/>
              <a:t>Cliquez pour modifier les styles du texte du masque</a:t>
            </a:r>
          </a:p>
          <a:p>
            <a:pPr lvl="1"/>
            <a:r>
              <a:rPr lang="fr-FR"/>
              <a:t>Deuxième niveau</a:t>
            </a:r>
          </a:p>
        </p:txBody>
      </p:sp>
      <p:sp>
        <p:nvSpPr>
          <p:cNvPr id="16" name="Espace réservé du texte 8">
            <a:extLst>
              <a:ext uri="{FF2B5EF4-FFF2-40B4-BE49-F238E27FC236}">
                <a16:creationId xmlns:a16="http://schemas.microsoft.com/office/drawing/2014/main" id="{DE6C2C3D-D84B-478A-AC60-8B88F8A4459E}"/>
              </a:ext>
            </a:extLst>
          </p:cNvPr>
          <p:cNvSpPr>
            <a:spLocks noGrp="1"/>
          </p:cNvSpPr>
          <p:nvPr>
            <p:ph type="body" sz="quarter" idx="12" hasCustomPrompt="1"/>
          </p:nvPr>
        </p:nvSpPr>
        <p:spPr>
          <a:xfrm>
            <a:off x="856343" y="1494970"/>
            <a:ext cx="6649017" cy="522968"/>
          </a:xfrm>
          <a:prstGeom prst="rect">
            <a:avLst/>
          </a:prstGeom>
        </p:spPr>
        <p:txBody>
          <a:bodyPr anchor="t"/>
          <a:lstStyle>
            <a:lvl1pPr marL="0" indent="0">
              <a:buNone/>
              <a:defRPr sz="1600">
                <a:solidFill>
                  <a:schemeClr val="bg1"/>
                </a:solidFill>
                <a:latin typeface="Gilroy Medium" panose="00000600000000000000" pitchFamily="50" charset="0"/>
              </a:defRPr>
            </a:lvl1pPr>
          </a:lstStyle>
          <a:p>
            <a:pPr lvl="0"/>
            <a:r>
              <a:rPr lang="fr-FR"/>
              <a:t>Sous titre</a:t>
            </a:r>
          </a:p>
        </p:txBody>
      </p:sp>
      <p:sp>
        <p:nvSpPr>
          <p:cNvPr id="10" name="Espace réservé pour une image  12">
            <a:extLst>
              <a:ext uri="{FF2B5EF4-FFF2-40B4-BE49-F238E27FC236}">
                <a16:creationId xmlns:a16="http://schemas.microsoft.com/office/drawing/2014/main" id="{71900088-2C76-4DDF-BB40-87AAA4EDCE9C}"/>
              </a:ext>
            </a:extLst>
          </p:cNvPr>
          <p:cNvSpPr>
            <a:spLocks noGrp="1"/>
          </p:cNvSpPr>
          <p:nvPr>
            <p:ph type="pic" sz="quarter" idx="13"/>
          </p:nvPr>
        </p:nvSpPr>
        <p:spPr>
          <a:xfrm>
            <a:off x="8171542" y="0"/>
            <a:ext cx="4020458" cy="6858000"/>
          </a:xfrm>
          <a:prstGeom prst="rect">
            <a:avLst/>
          </a:prstGeom>
        </p:spPr>
        <p:txBody>
          <a:bodyPr/>
          <a:lstStyle>
            <a:lvl1pPr marL="0" indent="0">
              <a:buNone/>
              <a:defRPr>
                <a:solidFill>
                  <a:schemeClr val="tx1">
                    <a:lumMod val="85000"/>
                    <a:lumOff val="15000"/>
                  </a:schemeClr>
                </a:solidFill>
              </a:defRPr>
            </a:lvl1pPr>
          </a:lstStyle>
          <a:p>
            <a:r>
              <a:rPr lang="fr-FR"/>
              <a:t>Cliquez sur l'icône pour ajouter une image</a:t>
            </a:r>
          </a:p>
        </p:txBody>
      </p:sp>
      <p:sp>
        <p:nvSpPr>
          <p:cNvPr id="20" name="Rectangle : avec coins arrondis en haut 19">
            <a:extLst>
              <a:ext uri="{FF2B5EF4-FFF2-40B4-BE49-F238E27FC236}">
                <a16:creationId xmlns:a16="http://schemas.microsoft.com/office/drawing/2014/main" id="{2AACA425-03AB-42E3-8880-5F2D92E7A8AA}"/>
              </a:ext>
            </a:extLst>
          </p:cNvPr>
          <p:cNvSpPr/>
          <p:nvPr userDrawn="1"/>
        </p:nvSpPr>
        <p:spPr>
          <a:xfrm>
            <a:off x="774700" y="6424611"/>
            <a:ext cx="325120" cy="433389"/>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solidFill>
                  <a:schemeClr val="accent2"/>
                </a:solidFill>
              </a:rPr>
              <a:t>‹N°›</a:t>
            </a:fld>
            <a:endParaRPr lang="fr-FR" sz="1000">
              <a:solidFill>
                <a:schemeClr val="accent2"/>
              </a:solidFill>
            </a:endParaRPr>
          </a:p>
        </p:txBody>
      </p:sp>
    </p:spTree>
    <p:extLst>
      <p:ext uri="{BB962C8B-B14F-4D97-AF65-F5344CB8AC3E}">
        <p14:creationId xmlns:p14="http://schemas.microsoft.com/office/powerpoint/2010/main" val="317480834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29_Diapositive de 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EB94774-18B4-484B-A2E9-AB8588A9455C}"/>
              </a:ext>
            </a:extLst>
          </p:cNvPr>
          <p:cNvSpPr/>
          <p:nvPr userDrawn="1"/>
        </p:nvSpPr>
        <p:spPr>
          <a:xfrm>
            <a:off x="2" y="0"/>
            <a:ext cx="8171542" cy="6858000"/>
          </a:xfrm>
          <a:prstGeom prst="rect">
            <a:avLst/>
          </a:prstGeom>
          <a:gradFill>
            <a:gsLst>
              <a:gs pos="75000">
                <a:srgbClr val="440863"/>
              </a:gs>
              <a:gs pos="50000">
                <a:srgbClr val="631171"/>
              </a:gs>
              <a:gs pos="25000">
                <a:srgbClr val="731679"/>
              </a:gs>
              <a:gs pos="0">
                <a:schemeClr val="accent5"/>
              </a:gs>
              <a:gs pos="10000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a:p>
        </p:txBody>
      </p:sp>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856343" y="785585"/>
            <a:ext cx="6649017" cy="694872"/>
          </a:xfrm>
          <a:prstGeom prst="rect">
            <a:avLst/>
          </a:prstGeom>
        </p:spPr>
        <p:txBody>
          <a:bodyPr anchor="b"/>
          <a:lstStyle>
            <a:lvl1pPr marL="0" indent="0">
              <a:buNone/>
              <a:defRPr sz="3200">
                <a:solidFill>
                  <a:schemeClr val="bg1"/>
                </a:solidFill>
                <a:latin typeface="+mj-lt"/>
              </a:defRPr>
            </a:lvl1pPr>
          </a:lstStyle>
          <a:p>
            <a:pPr lvl="0"/>
            <a:r>
              <a:rPr lang="fr-FR"/>
              <a:t>TITRE DE LA SLIDE</a:t>
            </a: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6607856" y="6039304"/>
            <a:ext cx="1120776" cy="522968"/>
          </a:xfrm>
          <a:prstGeom prst="rect">
            <a:avLst/>
          </a:prstGeom>
        </p:spPr>
      </p:pic>
      <p:pic>
        <p:nvPicPr>
          <p:cNvPr id="12" name="Image 11">
            <a:extLst>
              <a:ext uri="{FF2B5EF4-FFF2-40B4-BE49-F238E27FC236}">
                <a16:creationId xmlns:a16="http://schemas.microsoft.com/office/drawing/2014/main" id="{881C7E4A-447E-4FE3-8264-68D4C4AF3B61}"/>
              </a:ext>
            </a:extLst>
          </p:cNvPr>
          <p:cNvPicPr>
            <a:picLocks noChangeAspect="1"/>
          </p:cNvPicPr>
          <p:nvPr userDrawn="1"/>
        </p:nvPicPr>
        <p:blipFill rotWithShape="1">
          <a:blip r:embed="rId3">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l="44697" t="35681" r="19312" b="35681"/>
          <a:stretch/>
        </p:blipFill>
        <p:spPr>
          <a:xfrm>
            <a:off x="7071406" y="6039304"/>
            <a:ext cx="657225" cy="522968"/>
          </a:xfrm>
          <a:prstGeom prst="rect">
            <a:avLst/>
          </a:prstGeom>
        </p:spPr>
      </p:pic>
      <p:sp>
        <p:nvSpPr>
          <p:cNvPr id="14" name="Espace réservé du texte 3">
            <a:extLst>
              <a:ext uri="{FF2B5EF4-FFF2-40B4-BE49-F238E27FC236}">
                <a16:creationId xmlns:a16="http://schemas.microsoft.com/office/drawing/2014/main" id="{6EC5B9AE-FBAD-408F-8259-DA8E21FC5787}"/>
              </a:ext>
            </a:extLst>
          </p:cNvPr>
          <p:cNvSpPr>
            <a:spLocks noGrp="1"/>
          </p:cNvSpPr>
          <p:nvPr>
            <p:ph type="body" sz="quarter" idx="16"/>
          </p:nvPr>
        </p:nvSpPr>
        <p:spPr>
          <a:xfrm>
            <a:off x="856343" y="2269669"/>
            <a:ext cx="6649017" cy="3473907"/>
          </a:xfrm>
          <a:prstGeom prst="rect">
            <a:avLst/>
          </a:prstGeom>
        </p:spPr>
        <p:txBody>
          <a:bodyPr/>
          <a:lstStyle>
            <a:lvl1pPr marL="0" indent="0">
              <a:lnSpc>
                <a:spcPct val="100000"/>
              </a:lnSpc>
              <a:buNone/>
              <a:defRPr sz="1400">
                <a:solidFill>
                  <a:schemeClr val="bg1"/>
                </a:solidFill>
              </a:defRPr>
            </a:lvl1pPr>
            <a:lvl2pPr marL="0" indent="-228600">
              <a:lnSpc>
                <a:spcPct val="100000"/>
              </a:lnSpc>
              <a:buFontTx/>
              <a:buBlip>
                <a:blip r:embed="rId5"/>
              </a:buBlip>
              <a:defRPr sz="1400">
                <a:solidFill>
                  <a:schemeClr val="bg1"/>
                </a:solidFill>
              </a:defRPr>
            </a:lvl2pPr>
          </a:lstStyle>
          <a:p>
            <a:pPr lvl="0"/>
            <a:r>
              <a:rPr lang="fr-FR"/>
              <a:t>Cliquez pour modifier les styles du texte du masque</a:t>
            </a:r>
          </a:p>
          <a:p>
            <a:pPr lvl="1"/>
            <a:r>
              <a:rPr lang="fr-FR"/>
              <a:t>Deuxième niveau</a:t>
            </a:r>
          </a:p>
        </p:txBody>
      </p:sp>
      <p:sp>
        <p:nvSpPr>
          <p:cNvPr id="16" name="Espace réservé du texte 8">
            <a:extLst>
              <a:ext uri="{FF2B5EF4-FFF2-40B4-BE49-F238E27FC236}">
                <a16:creationId xmlns:a16="http://schemas.microsoft.com/office/drawing/2014/main" id="{DE6C2C3D-D84B-478A-AC60-8B88F8A4459E}"/>
              </a:ext>
            </a:extLst>
          </p:cNvPr>
          <p:cNvSpPr>
            <a:spLocks noGrp="1"/>
          </p:cNvSpPr>
          <p:nvPr>
            <p:ph type="body" sz="quarter" idx="12" hasCustomPrompt="1"/>
          </p:nvPr>
        </p:nvSpPr>
        <p:spPr>
          <a:xfrm>
            <a:off x="856343" y="1494970"/>
            <a:ext cx="6649017" cy="522968"/>
          </a:xfrm>
          <a:prstGeom prst="rect">
            <a:avLst/>
          </a:prstGeom>
        </p:spPr>
        <p:txBody>
          <a:bodyPr anchor="t"/>
          <a:lstStyle>
            <a:lvl1pPr marL="0" indent="0">
              <a:buNone/>
              <a:defRPr sz="1600">
                <a:solidFill>
                  <a:schemeClr val="bg1"/>
                </a:solidFill>
                <a:latin typeface="Gilroy Medium" panose="00000600000000000000" pitchFamily="50" charset="0"/>
              </a:defRPr>
            </a:lvl1pPr>
          </a:lstStyle>
          <a:p>
            <a:pPr lvl="0"/>
            <a:r>
              <a:rPr lang="fr-FR"/>
              <a:t>Sous titre</a:t>
            </a:r>
          </a:p>
        </p:txBody>
      </p:sp>
      <p:sp>
        <p:nvSpPr>
          <p:cNvPr id="10" name="Espace réservé pour une image  12">
            <a:extLst>
              <a:ext uri="{FF2B5EF4-FFF2-40B4-BE49-F238E27FC236}">
                <a16:creationId xmlns:a16="http://schemas.microsoft.com/office/drawing/2014/main" id="{1FECF1E4-DC2E-4392-9E08-A27CF6684548}"/>
              </a:ext>
            </a:extLst>
          </p:cNvPr>
          <p:cNvSpPr>
            <a:spLocks noGrp="1"/>
          </p:cNvSpPr>
          <p:nvPr>
            <p:ph type="pic" sz="quarter" idx="13"/>
          </p:nvPr>
        </p:nvSpPr>
        <p:spPr>
          <a:xfrm>
            <a:off x="8171542" y="0"/>
            <a:ext cx="4020458" cy="6858000"/>
          </a:xfrm>
          <a:prstGeom prst="rect">
            <a:avLst/>
          </a:prstGeom>
        </p:spPr>
        <p:txBody>
          <a:bodyPr/>
          <a:lstStyle>
            <a:lvl1pPr marL="0" indent="0">
              <a:buNone/>
              <a:defRPr>
                <a:solidFill>
                  <a:schemeClr val="tx1">
                    <a:lumMod val="85000"/>
                    <a:lumOff val="15000"/>
                  </a:schemeClr>
                </a:solidFill>
              </a:defRPr>
            </a:lvl1pPr>
          </a:lstStyle>
          <a:p>
            <a:r>
              <a:rPr lang="fr-FR"/>
              <a:t>Cliquez sur l'icône pour ajouter une image</a:t>
            </a:r>
          </a:p>
        </p:txBody>
      </p:sp>
      <p:sp>
        <p:nvSpPr>
          <p:cNvPr id="20" name="Rectangle : avec coins arrondis en haut 19">
            <a:extLst>
              <a:ext uri="{FF2B5EF4-FFF2-40B4-BE49-F238E27FC236}">
                <a16:creationId xmlns:a16="http://schemas.microsoft.com/office/drawing/2014/main" id="{10DD1BAD-687F-43F0-8939-B5893DCAE144}"/>
              </a:ext>
            </a:extLst>
          </p:cNvPr>
          <p:cNvSpPr/>
          <p:nvPr userDrawn="1"/>
        </p:nvSpPr>
        <p:spPr>
          <a:xfrm>
            <a:off x="774700" y="6424611"/>
            <a:ext cx="325120" cy="433389"/>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solidFill>
                  <a:schemeClr val="accent2"/>
                </a:solidFill>
              </a:rPr>
              <a:t>‹N°›</a:t>
            </a:fld>
            <a:endParaRPr lang="fr-FR" sz="1000">
              <a:solidFill>
                <a:schemeClr val="accent2"/>
              </a:solidFill>
            </a:endParaRPr>
          </a:p>
        </p:txBody>
      </p:sp>
    </p:spTree>
    <p:extLst>
      <p:ext uri="{BB962C8B-B14F-4D97-AF65-F5344CB8AC3E}">
        <p14:creationId xmlns:p14="http://schemas.microsoft.com/office/powerpoint/2010/main" val="374750207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30_Diapositive de titre">
    <p:spTree>
      <p:nvGrpSpPr>
        <p:cNvPr id="1" name=""/>
        <p:cNvGrpSpPr/>
        <p:nvPr/>
      </p:nvGrpSpPr>
      <p:grpSpPr>
        <a:xfrm>
          <a:off x="0" y="0"/>
          <a:ext cx="0" cy="0"/>
          <a:chOff x="0" y="0"/>
          <a:chExt cx="0" cy="0"/>
        </a:xfrm>
      </p:grpSpPr>
      <p:pic>
        <p:nvPicPr>
          <p:cNvPr id="3" name="Image 2" descr="Une image contenant bleu, bâtiment, dôme, très coloré&#10;&#10;Description générée automatiquement">
            <a:extLst>
              <a:ext uri="{FF2B5EF4-FFF2-40B4-BE49-F238E27FC236}">
                <a16:creationId xmlns:a16="http://schemas.microsoft.com/office/drawing/2014/main" id="{ABAEB41F-E24A-4523-8AD3-DE966E0E7AC4}"/>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15626"/>
          <a:stretch/>
        </p:blipFill>
        <p:spPr>
          <a:xfrm rot="16200000">
            <a:off x="2667000" y="-2667000"/>
            <a:ext cx="6858000" cy="12192000"/>
          </a:xfrm>
          <a:prstGeom prst="rect">
            <a:avLst/>
          </a:prstGeom>
        </p:spPr>
      </p:pic>
      <p:sp>
        <p:nvSpPr>
          <p:cNvPr id="7" name="Rectangle 6">
            <a:extLst>
              <a:ext uri="{FF2B5EF4-FFF2-40B4-BE49-F238E27FC236}">
                <a16:creationId xmlns:a16="http://schemas.microsoft.com/office/drawing/2014/main" id="{3EB94774-18B4-484B-A2E9-AB8588A9455C}"/>
              </a:ext>
            </a:extLst>
          </p:cNvPr>
          <p:cNvSpPr/>
          <p:nvPr userDrawn="1"/>
        </p:nvSpPr>
        <p:spPr>
          <a:xfrm>
            <a:off x="0" y="0"/>
            <a:ext cx="12192000" cy="6858000"/>
          </a:xfrm>
          <a:prstGeom prst="rect">
            <a:avLst/>
          </a:prstGeom>
          <a:gradFill>
            <a:gsLst>
              <a:gs pos="50000">
                <a:srgbClr val="1C7EBF">
                  <a:alpha val="90000"/>
                </a:srgbClr>
              </a:gs>
              <a:gs pos="75000">
                <a:srgbClr val="1D53C0">
                  <a:alpha val="90000"/>
                </a:srgbClr>
              </a:gs>
              <a:gs pos="25000">
                <a:srgbClr val="1BABBD">
                  <a:alpha val="90000"/>
                </a:srgbClr>
              </a:gs>
              <a:gs pos="0">
                <a:schemeClr val="accent1">
                  <a:alpha val="90000"/>
                </a:schemeClr>
              </a:gs>
              <a:gs pos="100000">
                <a:schemeClr val="accent2">
                  <a:alpha val="9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774700" y="3081564"/>
            <a:ext cx="10317162" cy="694872"/>
          </a:xfrm>
          <a:prstGeom prst="rect">
            <a:avLst/>
          </a:prstGeom>
        </p:spPr>
        <p:txBody>
          <a:bodyPr anchor="ctr"/>
          <a:lstStyle>
            <a:lvl1pPr marL="0" indent="0" algn="ctr">
              <a:buNone/>
              <a:defRPr sz="3200">
                <a:solidFill>
                  <a:schemeClr val="bg1"/>
                </a:solidFill>
                <a:latin typeface="+mj-lt"/>
              </a:defRPr>
            </a:lvl1pPr>
          </a:lstStyle>
          <a:p>
            <a:pPr lvl="0"/>
            <a:r>
              <a:rPr lang="fr-FR"/>
              <a:t>TITRE DE LA SLIDE</a:t>
            </a: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pic>
        <p:nvPicPr>
          <p:cNvPr id="12" name="Image 11">
            <a:extLst>
              <a:ext uri="{FF2B5EF4-FFF2-40B4-BE49-F238E27FC236}">
                <a16:creationId xmlns:a16="http://schemas.microsoft.com/office/drawing/2014/main" id="{881C7E4A-447E-4FE3-8264-68D4C4AF3B61}"/>
              </a:ext>
            </a:extLst>
          </p:cNvPr>
          <p:cNvPicPr>
            <a:picLocks noChangeAspect="1"/>
          </p:cNvPicPr>
          <p:nvPr userDrawn="1"/>
        </p:nvPicPr>
        <p:blipFill rotWithShape="1">
          <a:blip r:embed="rId4">
            <a:extLst>
              <a:ext uri="{BEBA8EAE-BF5A-486C-A8C5-ECC9F3942E4B}">
                <a14:imgProps xmlns:a14="http://schemas.microsoft.com/office/drawing/2010/main">
                  <a14:imgLayer r:embed="rId5">
                    <a14:imgEffect>
                      <a14:brightnessContrast bright="100000"/>
                    </a14:imgEffect>
                  </a14:imgLayer>
                </a14:imgProps>
              </a:ext>
              <a:ext uri="{28A0092B-C50C-407E-A947-70E740481C1C}">
                <a14:useLocalDpi xmlns:a14="http://schemas.microsoft.com/office/drawing/2010/main" val="0"/>
              </a:ext>
            </a:extLst>
          </a:blip>
          <a:srcRect l="44697" t="35681" r="19312" b="35681"/>
          <a:stretch/>
        </p:blipFill>
        <p:spPr>
          <a:xfrm>
            <a:off x="11091862" y="6039304"/>
            <a:ext cx="657225" cy="522968"/>
          </a:xfrm>
          <a:prstGeom prst="rect">
            <a:avLst/>
          </a:prstGeom>
        </p:spPr>
      </p:pic>
      <p:sp>
        <p:nvSpPr>
          <p:cNvPr id="19" name="Rectangle : avec coins arrondis en haut 18">
            <a:extLst>
              <a:ext uri="{FF2B5EF4-FFF2-40B4-BE49-F238E27FC236}">
                <a16:creationId xmlns:a16="http://schemas.microsoft.com/office/drawing/2014/main" id="{8A7FE309-DA0C-43A1-B152-8767CAAD553B}"/>
              </a:ext>
            </a:extLst>
          </p:cNvPr>
          <p:cNvSpPr/>
          <p:nvPr userDrawn="1"/>
        </p:nvSpPr>
        <p:spPr>
          <a:xfrm>
            <a:off x="774700" y="6424611"/>
            <a:ext cx="325120" cy="433389"/>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solidFill>
                  <a:schemeClr val="accent2"/>
                </a:solidFill>
              </a:rPr>
              <a:t>‹N°›</a:t>
            </a:fld>
            <a:endParaRPr lang="fr-FR" sz="1000">
              <a:solidFill>
                <a:schemeClr val="accent2"/>
              </a:solidFill>
            </a:endParaRPr>
          </a:p>
        </p:txBody>
      </p:sp>
    </p:spTree>
    <p:extLst>
      <p:ext uri="{BB962C8B-B14F-4D97-AF65-F5344CB8AC3E}">
        <p14:creationId xmlns:p14="http://schemas.microsoft.com/office/powerpoint/2010/main" val="394761897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31_Diapositive de titre">
    <p:spTree>
      <p:nvGrpSpPr>
        <p:cNvPr id="1" name=""/>
        <p:cNvGrpSpPr/>
        <p:nvPr/>
      </p:nvGrpSpPr>
      <p:grpSpPr>
        <a:xfrm>
          <a:off x="0" y="0"/>
          <a:ext cx="0" cy="0"/>
          <a:chOff x="0" y="0"/>
          <a:chExt cx="0" cy="0"/>
        </a:xfrm>
      </p:grpSpPr>
      <p:pic>
        <p:nvPicPr>
          <p:cNvPr id="10" name="Image 9" descr="Une image contenant bleu, bâtiment, dôme, très coloré&#10;&#10;Description générée automatiquement">
            <a:extLst>
              <a:ext uri="{FF2B5EF4-FFF2-40B4-BE49-F238E27FC236}">
                <a16:creationId xmlns:a16="http://schemas.microsoft.com/office/drawing/2014/main" id="{5CF93BB7-8CFD-46A1-B09B-03F59F3F140D}"/>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15626"/>
          <a:stretch/>
        </p:blipFill>
        <p:spPr>
          <a:xfrm rot="16200000">
            <a:off x="2667000" y="-2667000"/>
            <a:ext cx="6858000" cy="12192000"/>
          </a:xfrm>
          <a:prstGeom prst="rect">
            <a:avLst/>
          </a:prstGeom>
        </p:spPr>
      </p:pic>
      <p:sp>
        <p:nvSpPr>
          <p:cNvPr id="7" name="Rectangle 6">
            <a:extLst>
              <a:ext uri="{FF2B5EF4-FFF2-40B4-BE49-F238E27FC236}">
                <a16:creationId xmlns:a16="http://schemas.microsoft.com/office/drawing/2014/main" id="{3EB94774-18B4-484B-A2E9-AB8588A9455C}"/>
              </a:ext>
            </a:extLst>
          </p:cNvPr>
          <p:cNvSpPr/>
          <p:nvPr userDrawn="1"/>
        </p:nvSpPr>
        <p:spPr>
          <a:xfrm>
            <a:off x="0" y="0"/>
            <a:ext cx="12192000" cy="6858000"/>
          </a:xfrm>
          <a:prstGeom prst="rect">
            <a:avLst/>
          </a:prstGeom>
          <a:gradFill>
            <a:gsLst>
              <a:gs pos="75000">
                <a:srgbClr val="440863">
                  <a:alpha val="90000"/>
                </a:srgbClr>
              </a:gs>
              <a:gs pos="50000">
                <a:srgbClr val="631171">
                  <a:alpha val="90000"/>
                </a:srgbClr>
              </a:gs>
              <a:gs pos="25000">
                <a:srgbClr val="731679">
                  <a:alpha val="90000"/>
                </a:srgbClr>
              </a:gs>
              <a:gs pos="0">
                <a:schemeClr val="accent5">
                  <a:alpha val="90000"/>
                </a:schemeClr>
              </a:gs>
              <a:gs pos="100000">
                <a:schemeClr val="accent4">
                  <a:alpha val="9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a:p>
        </p:txBody>
      </p:sp>
      <p:sp>
        <p:nvSpPr>
          <p:cNvPr id="9" name="Espace réservé du texte 8">
            <a:extLst>
              <a:ext uri="{FF2B5EF4-FFF2-40B4-BE49-F238E27FC236}">
                <a16:creationId xmlns:a16="http://schemas.microsoft.com/office/drawing/2014/main" id="{203E6332-FDF3-464E-877C-8AEE39CDA359}"/>
              </a:ext>
            </a:extLst>
          </p:cNvPr>
          <p:cNvSpPr>
            <a:spLocks noGrp="1"/>
          </p:cNvSpPr>
          <p:nvPr>
            <p:ph type="body" sz="quarter" idx="10" hasCustomPrompt="1"/>
          </p:nvPr>
        </p:nvSpPr>
        <p:spPr>
          <a:xfrm>
            <a:off x="774700" y="3081564"/>
            <a:ext cx="10317162" cy="694872"/>
          </a:xfrm>
          <a:prstGeom prst="rect">
            <a:avLst/>
          </a:prstGeom>
        </p:spPr>
        <p:txBody>
          <a:bodyPr anchor="ctr"/>
          <a:lstStyle>
            <a:lvl1pPr marL="0" indent="0" algn="ctr">
              <a:buNone/>
              <a:defRPr sz="3200">
                <a:solidFill>
                  <a:schemeClr val="bg1"/>
                </a:solidFill>
                <a:latin typeface="+mj-lt"/>
              </a:defRPr>
            </a:lvl1pPr>
          </a:lstStyle>
          <a:p>
            <a:pPr lvl="0"/>
            <a:r>
              <a:rPr lang="fr-FR"/>
              <a:t>TITRE DE LA SLIDE</a:t>
            </a: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pic>
        <p:nvPicPr>
          <p:cNvPr id="12" name="Image 11">
            <a:extLst>
              <a:ext uri="{FF2B5EF4-FFF2-40B4-BE49-F238E27FC236}">
                <a16:creationId xmlns:a16="http://schemas.microsoft.com/office/drawing/2014/main" id="{881C7E4A-447E-4FE3-8264-68D4C4AF3B61}"/>
              </a:ext>
            </a:extLst>
          </p:cNvPr>
          <p:cNvPicPr>
            <a:picLocks noChangeAspect="1"/>
          </p:cNvPicPr>
          <p:nvPr userDrawn="1"/>
        </p:nvPicPr>
        <p:blipFill rotWithShape="1">
          <a:blip r:embed="rId4">
            <a:extLst>
              <a:ext uri="{BEBA8EAE-BF5A-486C-A8C5-ECC9F3942E4B}">
                <a14:imgProps xmlns:a14="http://schemas.microsoft.com/office/drawing/2010/main">
                  <a14:imgLayer r:embed="rId5">
                    <a14:imgEffect>
                      <a14:brightnessContrast bright="100000"/>
                    </a14:imgEffect>
                  </a14:imgLayer>
                </a14:imgProps>
              </a:ext>
              <a:ext uri="{28A0092B-C50C-407E-A947-70E740481C1C}">
                <a14:useLocalDpi xmlns:a14="http://schemas.microsoft.com/office/drawing/2010/main" val="0"/>
              </a:ext>
            </a:extLst>
          </a:blip>
          <a:srcRect l="44697" t="35681" r="19312" b="35681"/>
          <a:stretch/>
        </p:blipFill>
        <p:spPr>
          <a:xfrm>
            <a:off x="11091862" y="6039304"/>
            <a:ext cx="657225" cy="522968"/>
          </a:xfrm>
          <a:prstGeom prst="rect">
            <a:avLst/>
          </a:prstGeom>
        </p:spPr>
      </p:pic>
      <p:sp>
        <p:nvSpPr>
          <p:cNvPr id="20" name="Rectangle : avec coins arrondis en haut 19">
            <a:extLst>
              <a:ext uri="{FF2B5EF4-FFF2-40B4-BE49-F238E27FC236}">
                <a16:creationId xmlns:a16="http://schemas.microsoft.com/office/drawing/2014/main" id="{BE6BE35E-1F6F-401F-B43F-19D38940ECE6}"/>
              </a:ext>
            </a:extLst>
          </p:cNvPr>
          <p:cNvSpPr/>
          <p:nvPr userDrawn="1"/>
        </p:nvSpPr>
        <p:spPr>
          <a:xfrm>
            <a:off x="774700" y="6424611"/>
            <a:ext cx="325120" cy="433389"/>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solidFill>
                  <a:schemeClr val="accent2"/>
                </a:solidFill>
              </a:rPr>
              <a:t>‹N°›</a:t>
            </a:fld>
            <a:endParaRPr lang="fr-FR" sz="1000">
              <a:solidFill>
                <a:schemeClr val="accent2"/>
              </a:solidFill>
            </a:endParaRPr>
          </a:p>
        </p:txBody>
      </p:sp>
    </p:spTree>
    <p:extLst>
      <p:ext uri="{BB962C8B-B14F-4D97-AF65-F5344CB8AC3E}">
        <p14:creationId xmlns:p14="http://schemas.microsoft.com/office/powerpoint/2010/main" val="282727386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34_Diapositive de 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EB94774-18B4-484B-A2E9-AB8588A9455C}"/>
              </a:ext>
            </a:extLst>
          </p:cNvPr>
          <p:cNvSpPr/>
          <p:nvPr userDrawn="1"/>
        </p:nvSpPr>
        <p:spPr>
          <a:xfrm>
            <a:off x="0" y="0"/>
            <a:ext cx="12192000" cy="6858000"/>
          </a:xfrm>
          <a:prstGeom prst="rect">
            <a:avLst/>
          </a:prstGeom>
          <a:gradFill>
            <a:gsLst>
              <a:gs pos="50000">
                <a:srgbClr val="1C7EBF"/>
              </a:gs>
              <a:gs pos="75000">
                <a:srgbClr val="1D53C0"/>
              </a:gs>
              <a:gs pos="25000">
                <a:srgbClr val="1BABBD"/>
              </a:gs>
              <a:gs pos="0">
                <a:schemeClr val="accent1"/>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pic>
        <p:nvPicPr>
          <p:cNvPr id="12" name="Image 11">
            <a:extLst>
              <a:ext uri="{FF2B5EF4-FFF2-40B4-BE49-F238E27FC236}">
                <a16:creationId xmlns:a16="http://schemas.microsoft.com/office/drawing/2014/main" id="{881C7E4A-447E-4FE3-8264-68D4C4AF3B61}"/>
              </a:ext>
            </a:extLst>
          </p:cNvPr>
          <p:cNvPicPr>
            <a:picLocks noChangeAspect="1"/>
          </p:cNvPicPr>
          <p:nvPr userDrawn="1"/>
        </p:nvPicPr>
        <p:blipFill rotWithShape="1">
          <a:blip r:embed="rId3">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l="44697" t="35681" r="19312" b="35681"/>
          <a:stretch/>
        </p:blipFill>
        <p:spPr>
          <a:xfrm>
            <a:off x="11091862" y="6039304"/>
            <a:ext cx="657225" cy="522968"/>
          </a:xfrm>
          <a:prstGeom prst="rect">
            <a:avLst/>
          </a:prstGeom>
        </p:spPr>
      </p:pic>
      <p:pic>
        <p:nvPicPr>
          <p:cNvPr id="10" name="Image 9">
            <a:extLst>
              <a:ext uri="{FF2B5EF4-FFF2-40B4-BE49-F238E27FC236}">
                <a16:creationId xmlns:a16="http://schemas.microsoft.com/office/drawing/2014/main" id="{FC7606B3-25C9-40D2-AE07-79B99596747A}"/>
              </a:ext>
            </a:extLst>
          </p:cNvPr>
          <p:cNvPicPr>
            <a:picLocks noChangeAspect="1"/>
          </p:cNvPicPr>
          <p:nvPr userDrawn="1"/>
        </p:nvPicPr>
        <p:blipFill rotWithShape="1">
          <a:blip r:embed="rId5">
            <a:extLst>
              <a:ext uri="{28A0092B-C50C-407E-A947-70E740481C1C}">
                <a14:useLocalDpi xmlns:a14="http://schemas.microsoft.com/office/drawing/2010/main" val="0"/>
              </a:ext>
            </a:extLst>
          </a:blip>
          <a:srcRect l="17531" t="34884" r="19951" b="21703"/>
          <a:stretch/>
        </p:blipFill>
        <p:spPr>
          <a:xfrm>
            <a:off x="0" y="1"/>
            <a:ext cx="12192000" cy="6857999"/>
          </a:xfrm>
          <a:custGeom>
            <a:avLst/>
            <a:gdLst>
              <a:gd name="connsiteX0" fmla="*/ 0 w 19501667"/>
              <a:gd name="connsiteY0" fmla="*/ 0 h 6857999"/>
              <a:gd name="connsiteX1" fmla="*/ 19501667 w 19501667"/>
              <a:gd name="connsiteY1" fmla="*/ 0 h 6857999"/>
              <a:gd name="connsiteX2" fmla="*/ 19501667 w 19501667"/>
              <a:gd name="connsiteY2" fmla="*/ 6857999 h 6857999"/>
              <a:gd name="connsiteX3" fmla="*/ 0 w 19501667"/>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19501667" h="6857999">
                <a:moveTo>
                  <a:pt x="0" y="0"/>
                </a:moveTo>
                <a:lnTo>
                  <a:pt x="19501667" y="0"/>
                </a:lnTo>
                <a:lnTo>
                  <a:pt x="19501667" y="6857999"/>
                </a:lnTo>
                <a:lnTo>
                  <a:pt x="0" y="6857999"/>
                </a:lnTo>
                <a:close/>
              </a:path>
            </a:pathLst>
          </a:custGeom>
        </p:spPr>
      </p:pic>
      <p:sp>
        <p:nvSpPr>
          <p:cNvPr id="11" name="Espace réservé du texte 8">
            <a:extLst>
              <a:ext uri="{FF2B5EF4-FFF2-40B4-BE49-F238E27FC236}">
                <a16:creationId xmlns:a16="http://schemas.microsoft.com/office/drawing/2014/main" id="{C7A5E15A-0EDA-4C77-96B0-A31AEDAF6B5D}"/>
              </a:ext>
            </a:extLst>
          </p:cNvPr>
          <p:cNvSpPr>
            <a:spLocks noGrp="1"/>
          </p:cNvSpPr>
          <p:nvPr>
            <p:ph type="body" sz="quarter" idx="10" hasCustomPrompt="1"/>
          </p:nvPr>
        </p:nvSpPr>
        <p:spPr>
          <a:xfrm>
            <a:off x="774700" y="3081564"/>
            <a:ext cx="10317162" cy="694872"/>
          </a:xfrm>
          <a:prstGeom prst="rect">
            <a:avLst/>
          </a:prstGeom>
        </p:spPr>
        <p:txBody>
          <a:bodyPr anchor="ctr"/>
          <a:lstStyle>
            <a:lvl1pPr marL="0" indent="0" algn="ctr">
              <a:buNone/>
              <a:defRPr sz="3200">
                <a:solidFill>
                  <a:schemeClr val="bg1"/>
                </a:solidFill>
                <a:latin typeface="+mj-lt"/>
              </a:defRPr>
            </a:lvl1pPr>
          </a:lstStyle>
          <a:p>
            <a:pPr lvl="0"/>
            <a:r>
              <a:rPr lang="fr-FR"/>
              <a:t>TITRE DE LA SLIDE</a:t>
            </a:r>
          </a:p>
        </p:txBody>
      </p:sp>
      <p:sp>
        <p:nvSpPr>
          <p:cNvPr id="21" name="Rectangle : avec coins arrondis en haut 20">
            <a:extLst>
              <a:ext uri="{FF2B5EF4-FFF2-40B4-BE49-F238E27FC236}">
                <a16:creationId xmlns:a16="http://schemas.microsoft.com/office/drawing/2014/main" id="{A1285A08-A0DD-4F0B-8F6C-5D590540B2F2}"/>
              </a:ext>
            </a:extLst>
          </p:cNvPr>
          <p:cNvSpPr/>
          <p:nvPr userDrawn="1"/>
        </p:nvSpPr>
        <p:spPr>
          <a:xfrm>
            <a:off x="774700" y="6424611"/>
            <a:ext cx="325120" cy="433389"/>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solidFill>
                  <a:schemeClr val="accent2"/>
                </a:solidFill>
              </a:rPr>
              <a:t>‹N°›</a:t>
            </a:fld>
            <a:endParaRPr lang="fr-FR" sz="1000">
              <a:solidFill>
                <a:schemeClr val="accent2"/>
              </a:solidFill>
            </a:endParaRPr>
          </a:p>
        </p:txBody>
      </p:sp>
    </p:spTree>
    <p:extLst>
      <p:ext uri="{BB962C8B-B14F-4D97-AF65-F5344CB8AC3E}">
        <p14:creationId xmlns:p14="http://schemas.microsoft.com/office/powerpoint/2010/main" val="89614144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35_Diapositive de 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EB94774-18B4-484B-A2E9-AB8588A9455C}"/>
              </a:ext>
            </a:extLst>
          </p:cNvPr>
          <p:cNvSpPr/>
          <p:nvPr userDrawn="1"/>
        </p:nvSpPr>
        <p:spPr>
          <a:xfrm>
            <a:off x="0" y="0"/>
            <a:ext cx="12192000" cy="6858000"/>
          </a:xfrm>
          <a:prstGeom prst="rect">
            <a:avLst/>
          </a:prstGeom>
          <a:gradFill>
            <a:gsLst>
              <a:gs pos="75000">
                <a:srgbClr val="440863"/>
              </a:gs>
              <a:gs pos="50000">
                <a:srgbClr val="631171"/>
              </a:gs>
              <a:gs pos="25000">
                <a:srgbClr val="731679"/>
              </a:gs>
              <a:gs pos="0">
                <a:schemeClr val="accent5"/>
              </a:gs>
              <a:gs pos="10000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a:p>
        </p:txBody>
      </p:sp>
      <p:pic>
        <p:nvPicPr>
          <p:cNvPr id="8" name="Image 7">
            <a:extLst>
              <a:ext uri="{FF2B5EF4-FFF2-40B4-BE49-F238E27FC236}">
                <a16:creationId xmlns:a16="http://schemas.microsoft.com/office/drawing/2014/main" id="{6E5A55D7-8C80-4AB7-BE58-98811B33489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9312" t="35681" r="19312" b="35681"/>
          <a:stretch/>
        </p:blipFill>
        <p:spPr>
          <a:xfrm>
            <a:off x="10628312" y="6039304"/>
            <a:ext cx="1120776" cy="522968"/>
          </a:xfrm>
          <a:prstGeom prst="rect">
            <a:avLst/>
          </a:prstGeom>
        </p:spPr>
      </p:pic>
      <p:pic>
        <p:nvPicPr>
          <p:cNvPr id="12" name="Image 11">
            <a:extLst>
              <a:ext uri="{FF2B5EF4-FFF2-40B4-BE49-F238E27FC236}">
                <a16:creationId xmlns:a16="http://schemas.microsoft.com/office/drawing/2014/main" id="{881C7E4A-447E-4FE3-8264-68D4C4AF3B61}"/>
              </a:ext>
            </a:extLst>
          </p:cNvPr>
          <p:cNvPicPr>
            <a:picLocks noChangeAspect="1"/>
          </p:cNvPicPr>
          <p:nvPr userDrawn="1"/>
        </p:nvPicPr>
        <p:blipFill rotWithShape="1">
          <a:blip r:embed="rId3">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l="44697" t="35681" r="19312" b="35681"/>
          <a:stretch/>
        </p:blipFill>
        <p:spPr>
          <a:xfrm>
            <a:off x="11091862" y="6039304"/>
            <a:ext cx="657225" cy="522968"/>
          </a:xfrm>
          <a:prstGeom prst="rect">
            <a:avLst/>
          </a:prstGeom>
        </p:spPr>
      </p:pic>
      <p:pic>
        <p:nvPicPr>
          <p:cNvPr id="10" name="Image 9">
            <a:extLst>
              <a:ext uri="{FF2B5EF4-FFF2-40B4-BE49-F238E27FC236}">
                <a16:creationId xmlns:a16="http://schemas.microsoft.com/office/drawing/2014/main" id="{B074C28B-1D3F-4292-B201-74FEE83F4FB4}"/>
              </a:ext>
            </a:extLst>
          </p:cNvPr>
          <p:cNvPicPr>
            <a:picLocks noChangeAspect="1"/>
          </p:cNvPicPr>
          <p:nvPr userDrawn="1"/>
        </p:nvPicPr>
        <p:blipFill rotWithShape="1">
          <a:blip r:embed="rId5">
            <a:extLst>
              <a:ext uri="{28A0092B-C50C-407E-A947-70E740481C1C}">
                <a14:useLocalDpi xmlns:a14="http://schemas.microsoft.com/office/drawing/2010/main" val="0"/>
              </a:ext>
            </a:extLst>
          </a:blip>
          <a:srcRect l="17531" t="34884" r="19951" b="21703"/>
          <a:stretch/>
        </p:blipFill>
        <p:spPr>
          <a:xfrm>
            <a:off x="0" y="1"/>
            <a:ext cx="12192000" cy="6857999"/>
          </a:xfrm>
          <a:custGeom>
            <a:avLst/>
            <a:gdLst>
              <a:gd name="connsiteX0" fmla="*/ 0 w 19501667"/>
              <a:gd name="connsiteY0" fmla="*/ 0 h 6857999"/>
              <a:gd name="connsiteX1" fmla="*/ 19501667 w 19501667"/>
              <a:gd name="connsiteY1" fmla="*/ 0 h 6857999"/>
              <a:gd name="connsiteX2" fmla="*/ 19501667 w 19501667"/>
              <a:gd name="connsiteY2" fmla="*/ 6857999 h 6857999"/>
              <a:gd name="connsiteX3" fmla="*/ 0 w 19501667"/>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19501667" h="6857999">
                <a:moveTo>
                  <a:pt x="0" y="0"/>
                </a:moveTo>
                <a:lnTo>
                  <a:pt x="19501667" y="0"/>
                </a:lnTo>
                <a:lnTo>
                  <a:pt x="19501667" y="6857999"/>
                </a:lnTo>
                <a:lnTo>
                  <a:pt x="0" y="6857999"/>
                </a:lnTo>
                <a:close/>
              </a:path>
            </a:pathLst>
          </a:custGeom>
        </p:spPr>
      </p:pic>
      <p:sp>
        <p:nvSpPr>
          <p:cNvPr id="11" name="Espace réservé du texte 8">
            <a:extLst>
              <a:ext uri="{FF2B5EF4-FFF2-40B4-BE49-F238E27FC236}">
                <a16:creationId xmlns:a16="http://schemas.microsoft.com/office/drawing/2014/main" id="{7ADB899D-867F-4854-9717-05C8C4192211}"/>
              </a:ext>
            </a:extLst>
          </p:cNvPr>
          <p:cNvSpPr>
            <a:spLocks noGrp="1"/>
          </p:cNvSpPr>
          <p:nvPr>
            <p:ph type="body" sz="quarter" idx="10" hasCustomPrompt="1"/>
          </p:nvPr>
        </p:nvSpPr>
        <p:spPr>
          <a:xfrm>
            <a:off x="774700" y="3081564"/>
            <a:ext cx="10317162" cy="694872"/>
          </a:xfrm>
          <a:prstGeom prst="rect">
            <a:avLst/>
          </a:prstGeom>
        </p:spPr>
        <p:txBody>
          <a:bodyPr anchor="ctr"/>
          <a:lstStyle>
            <a:lvl1pPr marL="0" indent="0" algn="ctr">
              <a:buNone/>
              <a:defRPr sz="3200">
                <a:solidFill>
                  <a:schemeClr val="bg1"/>
                </a:solidFill>
                <a:latin typeface="+mj-lt"/>
              </a:defRPr>
            </a:lvl1pPr>
          </a:lstStyle>
          <a:p>
            <a:pPr lvl="0"/>
            <a:r>
              <a:rPr lang="fr-FR"/>
              <a:t>TITRE DE LA SLIDE</a:t>
            </a:r>
          </a:p>
        </p:txBody>
      </p:sp>
      <p:sp>
        <p:nvSpPr>
          <p:cNvPr id="19" name="Rectangle : avec coins arrondis en haut 18">
            <a:extLst>
              <a:ext uri="{FF2B5EF4-FFF2-40B4-BE49-F238E27FC236}">
                <a16:creationId xmlns:a16="http://schemas.microsoft.com/office/drawing/2014/main" id="{A2D707D5-2C4F-4A33-BD15-0865674F5321}"/>
              </a:ext>
            </a:extLst>
          </p:cNvPr>
          <p:cNvSpPr/>
          <p:nvPr userDrawn="1"/>
        </p:nvSpPr>
        <p:spPr>
          <a:xfrm>
            <a:off x="774700" y="6424611"/>
            <a:ext cx="325120" cy="433389"/>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t"/>
          <a:lstStyle/>
          <a:p>
            <a:pPr lvl="0" algn="ctr"/>
            <a:fld id="{D04D05A4-174C-4A1B-B8B0-5492DA9E47E4}" type="slidenum">
              <a:rPr lang="fr-FR" sz="1000" smtClean="0">
                <a:solidFill>
                  <a:schemeClr val="accent2"/>
                </a:solidFill>
              </a:rPr>
              <a:t>‹N°›</a:t>
            </a:fld>
            <a:endParaRPr lang="fr-FR" sz="1000">
              <a:solidFill>
                <a:schemeClr val="accent2"/>
              </a:solidFill>
            </a:endParaRPr>
          </a:p>
        </p:txBody>
      </p:sp>
    </p:spTree>
    <p:extLst>
      <p:ext uri="{BB962C8B-B14F-4D97-AF65-F5344CB8AC3E}">
        <p14:creationId xmlns:p14="http://schemas.microsoft.com/office/powerpoint/2010/main" val="314406164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1/29/2024</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a:t>
            </a:fld>
            <a:endParaRPr/>
          </a:p>
        </p:txBody>
      </p:sp>
    </p:spTree>
    <p:extLst>
      <p:ext uri="{BB962C8B-B14F-4D97-AF65-F5344CB8AC3E}">
        <p14:creationId xmlns:p14="http://schemas.microsoft.com/office/powerpoint/2010/main" val="1534015329"/>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512817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7" r:id="rId8"/>
    <p:sldLayoutId id="2147483656"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81" r:id="rId19"/>
    <p:sldLayoutId id="2147483682" r:id="rId20"/>
    <p:sldLayoutId id="2147483667" r:id="rId21"/>
    <p:sldLayoutId id="2147483668" r:id="rId22"/>
    <p:sldLayoutId id="2147483669" r:id="rId23"/>
    <p:sldLayoutId id="2147483670" r:id="rId24"/>
    <p:sldLayoutId id="2147483671" r:id="rId25"/>
    <p:sldLayoutId id="2147483672" r:id="rId26"/>
    <p:sldLayoutId id="2147483673" r:id="rId27"/>
    <p:sldLayoutId id="2147483674" r:id="rId28"/>
    <p:sldLayoutId id="2147483675" r:id="rId29"/>
    <p:sldLayoutId id="2147483676" r:id="rId30"/>
    <p:sldLayoutId id="2147483677" r:id="rId31"/>
    <p:sldLayoutId id="2147483678" r:id="rId32"/>
    <p:sldLayoutId id="2147483679" r:id="rId33"/>
    <p:sldLayoutId id="2147483680" r:id="rId34"/>
    <p:sldLayoutId id="2147483683" r:id="rId35"/>
    <p:sldLayoutId id="2147483684" r:id="rId36"/>
    <p:sldLayoutId id="2147483685" r:id="rId3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erver-name/server-status"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3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15FF06B7-2ABA-4EC6-A9CF-68696F1E49DC}"/>
              </a:ext>
            </a:extLst>
          </p:cNvPr>
          <p:cNvSpPr>
            <a:spLocks noGrp="1"/>
          </p:cNvSpPr>
          <p:nvPr>
            <p:ph type="body" sz="quarter" idx="10"/>
          </p:nvPr>
        </p:nvSpPr>
        <p:spPr>
          <a:xfrm>
            <a:off x="4862739" y="1455056"/>
            <a:ext cx="6535228" cy="914400"/>
          </a:xfrm>
        </p:spPr>
        <p:txBody>
          <a:bodyPr lIns="91440" tIns="45720" rIns="91440" bIns="45720" anchor="t"/>
          <a:lstStyle/>
          <a:p>
            <a:r>
              <a:rPr lang="fr-FR"/>
              <a:t>EXPERT TRAINING</a:t>
            </a:r>
          </a:p>
          <a:p>
            <a:r>
              <a:rPr lang="fr-FR" dirty="0"/>
              <a:t>PERFORMANCE</a:t>
            </a:r>
          </a:p>
        </p:txBody>
      </p:sp>
      <p:sp>
        <p:nvSpPr>
          <p:cNvPr id="3" name="Espace réservé du texte 2">
            <a:extLst>
              <a:ext uri="{FF2B5EF4-FFF2-40B4-BE49-F238E27FC236}">
                <a16:creationId xmlns:a16="http://schemas.microsoft.com/office/drawing/2014/main" id="{E0102A2C-EDCC-4477-8AC6-C76B2FB9B63D}"/>
              </a:ext>
            </a:extLst>
          </p:cNvPr>
          <p:cNvSpPr>
            <a:spLocks noGrp="1"/>
          </p:cNvSpPr>
          <p:nvPr>
            <p:ph type="body" sz="quarter" idx="11"/>
          </p:nvPr>
        </p:nvSpPr>
        <p:spPr/>
        <p:txBody>
          <a:bodyPr/>
          <a:lstStyle/>
          <a:p>
            <a:r>
              <a:rPr lang="fr-FR"/>
              <a:t>UBIKA WAAP GATEWAY</a:t>
            </a:r>
          </a:p>
        </p:txBody>
      </p:sp>
      <p:sp>
        <p:nvSpPr>
          <p:cNvPr id="4" name="Espace réservé du texte 3">
            <a:extLst>
              <a:ext uri="{FF2B5EF4-FFF2-40B4-BE49-F238E27FC236}">
                <a16:creationId xmlns:a16="http://schemas.microsoft.com/office/drawing/2014/main" id="{18B24E4C-026C-4E8F-A10D-07BDCA61CF8F}"/>
              </a:ext>
            </a:extLst>
          </p:cNvPr>
          <p:cNvSpPr>
            <a:spLocks noGrp="1"/>
          </p:cNvSpPr>
          <p:nvPr>
            <p:ph type="body" sz="quarter" idx="12"/>
          </p:nvPr>
        </p:nvSpPr>
        <p:spPr/>
        <p:txBody>
          <a:bodyPr/>
          <a:lstStyle/>
          <a:p>
            <a:endParaRPr lang="fr-FR"/>
          </a:p>
        </p:txBody>
      </p:sp>
      <p:pic>
        <p:nvPicPr>
          <p:cNvPr id="13" name="Espace réservé pour une image  12" descr="Une image contenant texte, ordinateur, équipement électronique&#10;&#10;Description générée automatiquement">
            <a:extLst>
              <a:ext uri="{FF2B5EF4-FFF2-40B4-BE49-F238E27FC236}">
                <a16:creationId xmlns:a16="http://schemas.microsoft.com/office/drawing/2014/main" id="{18A9160D-D9A5-4050-B833-EC22A06C9105}"/>
              </a:ext>
            </a:extLst>
          </p:cNvPr>
          <p:cNvPicPr>
            <a:picLocks noGrp="1" noChangeAspect="1"/>
          </p:cNvPicPr>
          <p:nvPr>
            <p:ph type="pic" sz="quarter" idx="13"/>
          </p:nvPr>
        </p:nvPicPr>
        <p:blipFill rotWithShape="1">
          <a:blip r:embed="rId2">
            <a:extLst>
              <a:ext uri="{28A0092B-C50C-407E-A947-70E740481C1C}">
                <a14:useLocalDpi xmlns:a14="http://schemas.microsoft.com/office/drawing/2010/main" val="0"/>
              </a:ext>
            </a:extLst>
          </a:blip>
          <a:srcRect l="3303" r="3303"/>
          <a:stretch/>
        </p:blipFill>
        <p:spPr>
          <a:xfrm>
            <a:off x="636361" y="785586"/>
            <a:ext cx="4518478" cy="5286830"/>
          </a:xfrm>
        </p:spPr>
      </p:pic>
      <p:pic>
        <p:nvPicPr>
          <p:cNvPr id="6" name="Image 5">
            <a:extLst>
              <a:ext uri="{FF2B5EF4-FFF2-40B4-BE49-F238E27FC236}">
                <a16:creationId xmlns:a16="http://schemas.microsoft.com/office/drawing/2014/main" id="{971C5DBB-C6BD-A32E-6EAB-056E8828BA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54376" y="1825818"/>
            <a:ext cx="1859152" cy="1424031"/>
          </a:xfrm>
          <a:prstGeom prst="rect">
            <a:avLst/>
          </a:prstGeom>
        </p:spPr>
      </p:pic>
    </p:spTree>
    <p:extLst>
      <p:ext uri="{BB962C8B-B14F-4D97-AF65-F5344CB8AC3E}">
        <p14:creationId xmlns:p14="http://schemas.microsoft.com/office/powerpoint/2010/main" val="27471543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err="1"/>
              <a:t>Overview</a:t>
            </a:r>
            <a:endParaRPr lang="fr-F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Performance</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10827115" cy="3473907"/>
          </a:xfrm>
        </p:spPr>
        <p:txBody>
          <a:bodyPr/>
          <a:lstStyle/>
          <a:p>
            <a:pPr lvl="1" fontAlgn="base"/>
            <a:r>
              <a:rPr lang="en-US" i="0" u="none" strike="noStrike">
                <a:solidFill>
                  <a:srgbClr val="000000"/>
                </a:solidFill>
                <a:effectLst/>
                <a:latin typeface="Gilroy Light (Corps)"/>
              </a:rPr>
              <a:t>There are several ways to optimize performance of your web application:</a:t>
            </a:r>
          </a:p>
          <a:p>
            <a:pPr lvl="2" fontAlgn="base"/>
            <a:r>
              <a:rPr lang="en-US" sz="1400">
                <a:solidFill>
                  <a:srgbClr val="000000"/>
                </a:solidFill>
                <a:latin typeface="Gilroy Light (Corps)"/>
              </a:rPr>
              <a:t>Timeout</a:t>
            </a:r>
          </a:p>
          <a:p>
            <a:pPr lvl="2" fontAlgn="base"/>
            <a:r>
              <a:rPr lang="en-US" sz="1400" i="0" u="none" strike="noStrike">
                <a:solidFill>
                  <a:srgbClr val="000000"/>
                </a:solidFill>
                <a:effectLst/>
                <a:latin typeface="Gilroy Light (Corps)"/>
              </a:rPr>
              <a:t>Compression</a:t>
            </a:r>
          </a:p>
          <a:p>
            <a:pPr lvl="2" fontAlgn="base"/>
            <a:r>
              <a:rPr lang="en-US" sz="1400">
                <a:solidFill>
                  <a:srgbClr val="000000"/>
                </a:solidFill>
                <a:latin typeface="Gilroy Light (Corps)"/>
              </a:rPr>
              <a:t>Caching</a:t>
            </a:r>
          </a:p>
          <a:p>
            <a:pPr lvl="2" fontAlgn="base"/>
            <a:r>
              <a:rPr lang="en-US" sz="1400">
                <a:solidFill>
                  <a:srgbClr val="000000"/>
                </a:solidFill>
                <a:latin typeface="Gilroy Light (Corps)"/>
              </a:rPr>
              <a:t>Reverse Proxy Profile</a:t>
            </a:r>
          </a:p>
          <a:p>
            <a:pPr lvl="2" fontAlgn="base"/>
            <a:endParaRPr lang="en-US" sz="1400" i="0" u="none" strike="noStrike">
              <a:solidFill>
                <a:srgbClr val="000000"/>
              </a:solidFill>
              <a:effectLst/>
              <a:latin typeface="Gilroy Light (Corps)"/>
            </a:endParaRPr>
          </a:p>
          <a:p>
            <a:pPr lvl="1" fontAlgn="base"/>
            <a:r>
              <a:rPr lang="en-US">
                <a:solidFill>
                  <a:srgbClr val="000000"/>
                </a:solidFill>
                <a:latin typeface="Gilroy Light (Corps)"/>
              </a:rPr>
              <a:t>First three parameters can be implemented separately on each tunnel, but you can edit and modify the configuration of your Reverse Proxy to adjust his Apache configuration and timeout.</a:t>
            </a:r>
            <a:endParaRPr lang="en-US" i="0" u="none" strike="noStrike">
              <a:solidFill>
                <a:srgbClr val="000000"/>
              </a:solidFill>
              <a:effectLst/>
              <a:latin typeface="Gilroy Light (Corps)"/>
            </a:endParaRPr>
          </a:p>
          <a:p>
            <a:pPr lvl="1" indent="0" fontAlgn="base">
              <a:buNone/>
            </a:pPr>
            <a:endParaRPr lang="en-US" i="0" u="none" strike="noStrike">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30118960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CDDD7EF5-7026-4306-883A-1AE7124A8958}"/>
              </a:ext>
            </a:extLst>
          </p:cNvPr>
          <p:cNvSpPr>
            <a:spLocks noGrp="1"/>
          </p:cNvSpPr>
          <p:nvPr>
            <p:ph type="body" sz="quarter" idx="10"/>
          </p:nvPr>
        </p:nvSpPr>
        <p:spPr/>
        <p:txBody>
          <a:bodyPr/>
          <a:lstStyle/>
          <a:p>
            <a:r>
              <a:rPr lang="fr-FR"/>
              <a:t>Reverse Proxy Profile</a:t>
            </a:r>
          </a:p>
        </p:txBody>
      </p:sp>
    </p:spTree>
    <p:extLst>
      <p:ext uri="{BB962C8B-B14F-4D97-AF65-F5344CB8AC3E}">
        <p14:creationId xmlns:p14="http://schemas.microsoft.com/office/powerpoint/2010/main" val="20798387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err="1"/>
              <a:t>Overview</a:t>
            </a:r>
            <a:endParaRPr lang="fr-F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Reverse Proxy Profile</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700" y="2269669"/>
            <a:ext cx="5168628" cy="3473907"/>
          </a:xfrm>
        </p:spPr>
        <p:txBody>
          <a:bodyPr/>
          <a:lstStyle/>
          <a:p>
            <a:pPr lvl="1" fontAlgn="base"/>
            <a:r>
              <a:rPr lang="en-US" err="1">
                <a:solidFill>
                  <a:srgbClr val="000000"/>
                </a:solidFill>
                <a:latin typeface="Gilroy Light (Corps)"/>
              </a:rPr>
              <a:t>Ubika</a:t>
            </a:r>
            <a:r>
              <a:rPr lang="en-US">
                <a:solidFill>
                  <a:srgbClr val="000000"/>
                </a:solidFill>
                <a:latin typeface="Gilroy Light (Corps)"/>
              </a:rPr>
              <a:t> WAAP Gateway is based on Apache 2.4 for handling web traffic. Before creating a tunnel for a web application, you need to create a reverse proxy on every appliance which will handle traffic.</a:t>
            </a:r>
          </a:p>
          <a:p>
            <a:pPr lvl="1" fontAlgn="base"/>
            <a:endParaRPr lang="en-US">
              <a:solidFill>
                <a:srgbClr val="000000"/>
              </a:solidFill>
              <a:latin typeface="Gilroy Light (Corps)"/>
            </a:endParaRPr>
          </a:p>
          <a:p>
            <a:pPr lvl="1" fontAlgn="base"/>
            <a:r>
              <a:rPr lang="en-US">
                <a:solidFill>
                  <a:srgbClr val="000000"/>
                </a:solidFill>
                <a:latin typeface="Gilroy Light (Corps)"/>
              </a:rPr>
              <a:t>A reverse proxy is Apache instance (and a tunnel is a </a:t>
            </a:r>
            <a:r>
              <a:rPr lang="en-US" err="1">
                <a:solidFill>
                  <a:srgbClr val="000000"/>
                </a:solidFill>
                <a:latin typeface="Gilroy Light (Corps)"/>
              </a:rPr>
              <a:t>vhost</a:t>
            </a:r>
            <a:r>
              <a:rPr lang="en-US">
                <a:solidFill>
                  <a:srgbClr val="000000"/>
                </a:solidFill>
                <a:latin typeface="Gilroy Light (Corps)"/>
              </a:rPr>
              <a:t>).</a:t>
            </a:r>
          </a:p>
          <a:p>
            <a:pPr lvl="1" fontAlgn="base"/>
            <a:endParaRPr lang="en-US">
              <a:solidFill>
                <a:srgbClr val="000000"/>
              </a:solidFill>
              <a:latin typeface="Gilroy Light (Corps)"/>
            </a:endParaRPr>
          </a:p>
          <a:p>
            <a:pPr lvl="1" fontAlgn="base"/>
            <a:r>
              <a:rPr lang="en-US">
                <a:solidFill>
                  <a:srgbClr val="000000"/>
                </a:solidFill>
                <a:latin typeface="Gilroy Light (Corps)"/>
              </a:rPr>
              <a:t>When you add a reverse proxy, you need to select a “</a:t>
            </a:r>
            <a:r>
              <a:rPr lang="en-US" b="1">
                <a:solidFill>
                  <a:srgbClr val="000000"/>
                </a:solidFill>
                <a:latin typeface="Gilroy Light (Corps)"/>
              </a:rPr>
              <a:t>Reverse Proxy Profile</a:t>
            </a:r>
            <a:r>
              <a:rPr lang="en-US">
                <a:solidFill>
                  <a:srgbClr val="000000"/>
                </a:solidFill>
                <a:latin typeface="Gilroy Light (Corps)"/>
              </a:rPr>
              <a:t>”. This profile contains all configuration regarding Apache and Network. This profile have to be selected in the “</a:t>
            </a:r>
            <a:r>
              <a:rPr lang="en-US" b="1">
                <a:solidFill>
                  <a:srgbClr val="000000"/>
                </a:solidFill>
                <a:latin typeface="Gilroy Light (Corps)"/>
              </a:rPr>
              <a:t>Advanced</a:t>
            </a:r>
            <a:r>
              <a:rPr lang="en-US">
                <a:solidFill>
                  <a:srgbClr val="000000"/>
                </a:solidFill>
                <a:latin typeface="Gilroy Light (Corps)"/>
              </a:rPr>
              <a:t>” tab.</a:t>
            </a:r>
            <a:endParaRPr lang="en-US">
              <a:solidFill>
                <a:srgbClr val="000000"/>
              </a:solidFill>
              <a:latin typeface="Arial" panose="020B0604020202020204" pitchFamily="34" charset="0"/>
            </a:endParaRPr>
          </a:p>
          <a:p>
            <a:pPr lvl="1" fontAlgn="base"/>
            <a:endParaRPr lang="en-US" i="0" u="none" strike="noStrike">
              <a:solidFill>
                <a:srgbClr val="000000"/>
              </a:solidFill>
              <a:effectLst/>
              <a:latin typeface="Arial" panose="020B0604020202020204" pitchFamily="34" charset="0"/>
            </a:endParaRPr>
          </a:p>
        </p:txBody>
      </p:sp>
      <p:pic>
        <p:nvPicPr>
          <p:cNvPr id="12" name="Image 11">
            <a:extLst>
              <a:ext uri="{FF2B5EF4-FFF2-40B4-BE49-F238E27FC236}">
                <a16:creationId xmlns:a16="http://schemas.microsoft.com/office/drawing/2014/main" id="{243E2D0D-5931-8669-9A8E-8E215D1662F4}"/>
              </a:ext>
            </a:extLst>
          </p:cNvPr>
          <p:cNvPicPr>
            <a:picLocks noChangeAspect="1"/>
          </p:cNvPicPr>
          <p:nvPr/>
        </p:nvPicPr>
        <p:blipFill>
          <a:blip r:embed="rId2"/>
          <a:stretch>
            <a:fillRect/>
          </a:stretch>
        </p:blipFill>
        <p:spPr>
          <a:xfrm>
            <a:off x="5987652" y="1776382"/>
            <a:ext cx="6204348" cy="4377586"/>
          </a:xfrm>
          <a:prstGeom prst="rect">
            <a:avLst/>
          </a:prstGeom>
        </p:spPr>
      </p:pic>
    </p:spTree>
    <p:extLst>
      <p:ext uri="{BB962C8B-B14F-4D97-AF65-F5344CB8AC3E}">
        <p14:creationId xmlns:p14="http://schemas.microsoft.com/office/powerpoint/2010/main" val="3324931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a:t>How Apache </a:t>
            </a:r>
            <a:r>
              <a:rPr lang="fr-FR" err="1"/>
              <a:t>works</a:t>
            </a:r>
            <a:r>
              <a:rPr lang="fr-FR"/>
              <a:t>?</a:t>
            </a: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Reverse Proxy Profile</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10640739" cy="3473907"/>
          </a:xfrm>
        </p:spPr>
        <p:txBody>
          <a:bodyPr/>
          <a:lstStyle/>
          <a:p>
            <a:pPr lvl="1" fontAlgn="base"/>
            <a:r>
              <a:rPr lang="en-US">
                <a:solidFill>
                  <a:srgbClr val="000000"/>
                </a:solidFill>
                <a:latin typeface="Gilroy Light (Corps)"/>
              </a:rPr>
              <a:t>On </a:t>
            </a:r>
            <a:r>
              <a:rPr lang="en-US" err="1">
                <a:solidFill>
                  <a:srgbClr val="000000"/>
                </a:solidFill>
                <a:latin typeface="Gilroy Light (Corps)"/>
              </a:rPr>
              <a:t>Ubika</a:t>
            </a:r>
            <a:r>
              <a:rPr lang="en-US">
                <a:solidFill>
                  <a:srgbClr val="000000"/>
                </a:solidFill>
                <a:latin typeface="Gilroy Light (Corps)"/>
              </a:rPr>
              <a:t> WAAP Gateway, Apache is configured with Worker MPM (Multi-Processing Modules).</a:t>
            </a:r>
          </a:p>
          <a:p>
            <a:pPr lvl="1" fontAlgn="base"/>
            <a:endParaRPr lang="en-US">
              <a:solidFill>
                <a:srgbClr val="000000"/>
              </a:solidFill>
              <a:latin typeface="Arial" panose="020B0604020202020204" pitchFamily="34" charset="0"/>
            </a:endParaRPr>
          </a:p>
          <a:p>
            <a:pPr lvl="1" fontAlgn="base"/>
            <a:r>
              <a:rPr lang="en-US">
                <a:solidFill>
                  <a:srgbClr val="000000"/>
                </a:solidFill>
                <a:latin typeface="Gilroy Light (Corps)"/>
              </a:rPr>
              <a:t>In that module, an Apache root process is responsible for launching child processes. Each child process creates a fixed number of server threads as well as a listener thread which listens for connections and passes them to a server thread for processing when they arrive.</a:t>
            </a:r>
          </a:p>
          <a:p>
            <a:pPr lvl="1" fontAlgn="base"/>
            <a:endParaRPr lang="en-US">
              <a:solidFill>
                <a:srgbClr val="000000"/>
              </a:solidFill>
              <a:latin typeface="Gilroy Light (Corps)"/>
            </a:endParaRPr>
          </a:p>
          <a:p>
            <a:pPr lvl="1" fontAlgn="base"/>
            <a:r>
              <a:rPr lang="en-US">
                <a:solidFill>
                  <a:srgbClr val="000000"/>
                </a:solidFill>
                <a:latin typeface="Gilroy Light (Corps)"/>
              </a:rPr>
              <a:t>The number of child launched is defined by the administrator, two parameters exists:</a:t>
            </a:r>
          </a:p>
          <a:p>
            <a:pPr lvl="2" fontAlgn="base"/>
            <a:r>
              <a:rPr lang="en-US" sz="1400">
                <a:solidFill>
                  <a:srgbClr val="000000"/>
                </a:solidFill>
                <a:latin typeface="Gilroy Light (Corps)"/>
              </a:rPr>
              <a:t>Number of child at Apache Instance (reverse proxy) start</a:t>
            </a:r>
          </a:p>
          <a:p>
            <a:pPr lvl="2" fontAlgn="base"/>
            <a:r>
              <a:rPr lang="en-US" sz="1400">
                <a:solidFill>
                  <a:srgbClr val="000000"/>
                </a:solidFill>
                <a:latin typeface="Gilroy Light (Corps)"/>
              </a:rPr>
              <a:t>Number maximum of child</a:t>
            </a:r>
          </a:p>
          <a:p>
            <a:pPr lvl="2" fontAlgn="base"/>
            <a:endParaRPr lang="en-US" sz="1400">
              <a:solidFill>
                <a:srgbClr val="000000"/>
              </a:solidFill>
              <a:latin typeface="Gilroy Light (Corps)"/>
            </a:endParaRPr>
          </a:p>
          <a:p>
            <a:pPr lvl="1" fontAlgn="base"/>
            <a:r>
              <a:rPr lang="en-US">
                <a:solidFill>
                  <a:srgbClr val="000000"/>
                </a:solidFill>
                <a:latin typeface="Gilroy Light (Corps)"/>
              </a:rPr>
              <a:t>For each child, you will have to handle a number of threads. Each thread will handles one connection per time.</a:t>
            </a:r>
          </a:p>
        </p:txBody>
      </p:sp>
    </p:spTree>
    <p:extLst>
      <p:ext uri="{BB962C8B-B14F-4D97-AF65-F5344CB8AC3E}">
        <p14:creationId xmlns:p14="http://schemas.microsoft.com/office/powerpoint/2010/main" val="18596985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a:t>Reverse Proxy Profile</a:t>
            </a: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Reverse Proxy Profile</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10926126" cy="3473907"/>
          </a:xfrm>
        </p:spPr>
        <p:txBody>
          <a:bodyPr/>
          <a:lstStyle/>
          <a:p>
            <a:pPr lvl="1"/>
            <a:r>
              <a:rPr lang="en-US" b="0" i="0">
                <a:effectLst/>
              </a:rPr>
              <a:t>Reverse Proxy Profiles are profiles for adjusting a Reverse Proxy with regard to capacity and performance. The default values (including when no profile is assigned to the Reverse Proxy) are appropriate in most cases.</a:t>
            </a:r>
          </a:p>
          <a:p>
            <a:pPr lvl="1"/>
            <a:endParaRPr lang="en-US" b="0" i="0">
              <a:effectLst/>
            </a:endParaRPr>
          </a:p>
          <a:p>
            <a:pPr lvl="1"/>
            <a:r>
              <a:rPr lang="en-US" b="0" i="0">
                <a:effectLst/>
              </a:rPr>
              <a:t>A Reverse Proxy is configured with the default values of a '01K Connections' profile.</a:t>
            </a:r>
          </a:p>
          <a:p>
            <a:pPr lvl="1" fontAlgn="base"/>
            <a:endParaRPr lang="en-US">
              <a:solidFill>
                <a:srgbClr val="000000"/>
              </a:solidFill>
              <a:latin typeface="Gilroy Light (Corps)"/>
            </a:endParaRPr>
          </a:p>
        </p:txBody>
      </p:sp>
      <p:pic>
        <p:nvPicPr>
          <p:cNvPr id="8" name="Image 7">
            <a:extLst>
              <a:ext uri="{FF2B5EF4-FFF2-40B4-BE49-F238E27FC236}">
                <a16:creationId xmlns:a16="http://schemas.microsoft.com/office/drawing/2014/main" id="{C5A99590-62CD-D870-FBC1-A8562592B16A}"/>
              </a:ext>
            </a:extLst>
          </p:cNvPr>
          <p:cNvPicPr>
            <a:picLocks noChangeAspect="1"/>
          </p:cNvPicPr>
          <p:nvPr/>
        </p:nvPicPr>
        <p:blipFill>
          <a:blip r:embed="rId2"/>
          <a:stretch>
            <a:fillRect/>
          </a:stretch>
        </p:blipFill>
        <p:spPr>
          <a:xfrm>
            <a:off x="1945284" y="3566235"/>
            <a:ext cx="8054875" cy="3049187"/>
          </a:xfrm>
          <a:prstGeom prst="rect">
            <a:avLst/>
          </a:prstGeom>
        </p:spPr>
      </p:pic>
    </p:spTree>
    <p:extLst>
      <p:ext uri="{BB962C8B-B14F-4D97-AF65-F5344CB8AC3E}">
        <p14:creationId xmlns:p14="http://schemas.microsoft.com/office/powerpoint/2010/main" val="42588825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a:t>New Reverse Proxy Profile</a:t>
            </a: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Reverse Proxy Profile</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7518967" cy="3473907"/>
          </a:xfrm>
        </p:spPr>
        <p:txBody>
          <a:bodyPr lIns="91440" tIns="45720" rIns="91440" bIns="45720" anchor="t"/>
          <a:lstStyle/>
          <a:p>
            <a:pPr lvl="1" fontAlgn="base"/>
            <a:r>
              <a:rPr lang="en-US">
                <a:solidFill>
                  <a:srgbClr val="000000"/>
                </a:solidFill>
                <a:latin typeface="Gilroy Light (Corps)"/>
              </a:rPr>
              <a:t>When adding a new reverse proxy profile, you need to configure some options. Default values are specified to handle 1000 maximum clients.</a:t>
            </a:r>
          </a:p>
          <a:p>
            <a:pPr lvl="1" fontAlgn="base"/>
            <a:r>
              <a:rPr lang="en-US">
                <a:solidFill>
                  <a:srgbClr val="000000"/>
                </a:solidFill>
                <a:latin typeface="Gilroy Light (Corps)"/>
              </a:rPr>
              <a:t>Parameters to be configured:</a:t>
            </a:r>
          </a:p>
          <a:p>
            <a:pPr lvl="2" fontAlgn="base"/>
            <a:r>
              <a:rPr lang="en-US" sz="1400" b="1">
                <a:solidFill>
                  <a:srgbClr val="000000"/>
                </a:solidFill>
                <a:latin typeface="Gilroy Light (Corps)"/>
              </a:rPr>
              <a:t>Server Limit</a:t>
            </a:r>
            <a:r>
              <a:rPr lang="en-US" sz="1400">
                <a:solidFill>
                  <a:srgbClr val="000000"/>
                </a:solidFill>
                <a:latin typeface="Gilroy Light (Corps)"/>
              </a:rPr>
              <a:t> represents the upper limit of children Apache is allowed. The practical usage for </a:t>
            </a:r>
            <a:r>
              <a:rPr lang="en-US" sz="1400" err="1">
                <a:solidFill>
                  <a:srgbClr val="000000"/>
                </a:solidFill>
                <a:latin typeface="Gilroy Light (Corps)"/>
              </a:rPr>
              <a:t>ServerLimit</a:t>
            </a:r>
            <a:r>
              <a:rPr lang="en-US" sz="1400">
                <a:solidFill>
                  <a:srgbClr val="000000"/>
                </a:solidFill>
                <a:latin typeface="Gilroy Light (Corps)"/>
              </a:rPr>
              <a:t> is creating a hard ceiling in Apache to protect against input errors with </a:t>
            </a:r>
            <a:r>
              <a:rPr lang="en-US" sz="1400" err="1">
                <a:solidFill>
                  <a:srgbClr val="000000"/>
                </a:solidFill>
                <a:latin typeface="Gilroy Light (Corps)"/>
              </a:rPr>
              <a:t>MaxRequestWorkers</a:t>
            </a:r>
            <a:r>
              <a:rPr lang="en-US" sz="1400">
                <a:solidFill>
                  <a:srgbClr val="000000"/>
                </a:solidFill>
                <a:latin typeface="Gilroy Light (Corps)"/>
              </a:rPr>
              <a:t>. The cap prevents spawning vastly more children than a system can handle, resulting in downtime, revenue loss, reputation loss or even data loss.</a:t>
            </a:r>
          </a:p>
          <a:p>
            <a:pPr lvl="2" fontAlgn="base"/>
            <a:r>
              <a:rPr lang="en-US" sz="1400">
                <a:solidFill>
                  <a:srgbClr val="000000"/>
                </a:solidFill>
                <a:latin typeface="Gilroy Light (Corps)"/>
              </a:rPr>
              <a:t>"</a:t>
            </a:r>
            <a:r>
              <a:rPr lang="en-US" sz="1400" b="1">
                <a:solidFill>
                  <a:srgbClr val="000000"/>
                </a:solidFill>
                <a:latin typeface="Gilroy Light (Corps)"/>
              </a:rPr>
              <a:t>Min spare threads</a:t>
            </a:r>
            <a:r>
              <a:rPr lang="en-US" sz="1400">
                <a:solidFill>
                  <a:srgbClr val="000000"/>
                </a:solidFill>
                <a:latin typeface="Gilroy Light (Corps)"/>
              </a:rPr>
              <a:t>" / "</a:t>
            </a:r>
            <a:r>
              <a:rPr lang="en-US" sz="1400" b="1">
                <a:solidFill>
                  <a:srgbClr val="000000"/>
                </a:solidFill>
                <a:latin typeface="Gilroy Light (Corps)"/>
              </a:rPr>
              <a:t>Max spare threads</a:t>
            </a:r>
            <a:r>
              <a:rPr lang="en-US" sz="1400">
                <a:solidFill>
                  <a:srgbClr val="000000"/>
                </a:solidFill>
                <a:latin typeface="Gilroy Light (Corps)"/>
              </a:rPr>
              <a:t>" governs the minimum &amp; total number of idle threads allowed on the server across all children. </a:t>
            </a:r>
            <a:r>
              <a:rPr lang="en-US" sz="1400">
                <a:solidFill>
                  <a:srgbClr val="000000"/>
                </a:solidFill>
                <a:latin typeface="Arial"/>
                <a:cs typeface="Arial"/>
              </a:rPr>
              <a:t>Any threads below this limit direct their parent to start new child. </a:t>
            </a:r>
            <a:r>
              <a:rPr lang="en-US" sz="1400">
                <a:solidFill>
                  <a:srgbClr val="000000"/>
                </a:solidFill>
                <a:latin typeface="Gilroy Light (Corps)"/>
              </a:rPr>
              <a:t>Any threads above this limit direct their parent to shut down to reduce memory consumption during off-peak hours. Having a limit to the number of idle open threads is excellent for smaller servers with hardware constraints.</a:t>
            </a:r>
          </a:p>
          <a:p>
            <a:pPr lvl="2" fontAlgn="base"/>
            <a:r>
              <a:rPr lang="en-US" sz="1400" b="1">
                <a:solidFill>
                  <a:srgbClr val="000000"/>
                </a:solidFill>
                <a:latin typeface="Gilroy Light (Corps)"/>
              </a:rPr>
              <a:t>Thread par child</a:t>
            </a:r>
            <a:r>
              <a:rPr lang="en-US" sz="1400">
                <a:solidFill>
                  <a:srgbClr val="000000"/>
                </a:solidFill>
                <a:latin typeface="Gilroy Light (Corps)"/>
              </a:rPr>
              <a:t> define the limit of threads that each Apache child can manage. Every thread running can handle a single request.</a:t>
            </a:r>
          </a:p>
          <a:p>
            <a:pPr lvl="2" fontAlgn="base"/>
            <a:r>
              <a:rPr lang="en-US" sz="1400" b="1">
                <a:solidFill>
                  <a:srgbClr val="000000"/>
                </a:solidFill>
                <a:latin typeface="Gilroy Light (Corps)"/>
              </a:rPr>
              <a:t>Max requests per child</a:t>
            </a:r>
            <a:r>
              <a:rPr lang="en-US" sz="1400">
                <a:solidFill>
                  <a:srgbClr val="000000"/>
                </a:solidFill>
                <a:latin typeface="Gilroy Light (Corps)"/>
              </a:rPr>
              <a:t>: The number of requests a single Apache child process can handle equals a cumulative total on the child server across all threads it controls. Each request handled by a thread counts toward this limit to its parent. Once the child server has reached its limit, the child is then recycled.</a:t>
            </a:r>
          </a:p>
        </p:txBody>
      </p:sp>
      <p:pic>
        <p:nvPicPr>
          <p:cNvPr id="6" name="Image 5">
            <a:extLst>
              <a:ext uri="{FF2B5EF4-FFF2-40B4-BE49-F238E27FC236}">
                <a16:creationId xmlns:a16="http://schemas.microsoft.com/office/drawing/2014/main" id="{863F9473-F238-622E-8F38-723A36418FB2}"/>
              </a:ext>
            </a:extLst>
          </p:cNvPr>
          <p:cNvPicPr>
            <a:picLocks noChangeAspect="1"/>
          </p:cNvPicPr>
          <p:nvPr/>
        </p:nvPicPr>
        <p:blipFill>
          <a:blip r:embed="rId2"/>
          <a:stretch>
            <a:fillRect/>
          </a:stretch>
        </p:blipFill>
        <p:spPr>
          <a:xfrm>
            <a:off x="8547179" y="1869569"/>
            <a:ext cx="3397625" cy="4730164"/>
          </a:xfrm>
          <a:prstGeom prst="rect">
            <a:avLst/>
          </a:prstGeom>
        </p:spPr>
      </p:pic>
    </p:spTree>
    <p:extLst>
      <p:ext uri="{BB962C8B-B14F-4D97-AF65-F5344CB8AC3E}">
        <p14:creationId xmlns:p14="http://schemas.microsoft.com/office/powerpoint/2010/main" val="26269757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a:t>Explication</a:t>
            </a: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Reverse Proxy Profile</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10926126" cy="3473907"/>
          </a:xfrm>
        </p:spPr>
        <p:txBody>
          <a:bodyPr/>
          <a:lstStyle/>
          <a:p>
            <a:pPr lvl="1" fontAlgn="base"/>
            <a:r>
              <a:rPr lang="en-US">
                <a:solidFill>
                  <a:srgbClr val="000000"/>
                </a:solidFill>
                <a:latin typeface="Gilroy Light (Corps)"/>
              </a:rPr>
              <a:t>Let’s take a look at the reverse proxy profile “01K Connections”:</a:t>
            </a:r>
          </a:p>
          <a:p>
            <a:pPr lvl="1" fontAlgn="base"/>
            <a:endParaRPr lang="en-US">
              <a:solidFill>
                <a:srgbClr val="000000"/>
              </a:solidFill>
              <a:latin typeface="Gilroy Light (Corps)"/>
            </a:endParaRPr>
          </a:p>
          <a:p>
            <a:pPr lvl="1" fontAlgn="base"/>
            <a:endParaRPr lang="en-US">
              <a:solidFill>
                <a:srgbClr val="000000"/>
              </a:solidFill>
              <a:latin typeface="Gilroy Light (Corps)"/>
            </a:endParaRPr>
          </a:p>
          <a:p>
            <a:pPr lvl="1" fontAlgn="base"/>
            <a:endParaRPr lang="en-US">
              <a:solidFill>
                <a:srgbClr val="000000"/>
              </a:solidFill>
              <a:latin typeface="Gilroy Light (Corps)"/>
            </a:endParaRPr>
          </a:p>
          <a:p>
            <a:pPr lvl="1" fontAlgn="base"/>
            <a:r>
              <a:rPr lang="en-US">
                <a:solidFill>
                  <a:srgbClr val="000000"/>
                </a:solidFill>
                <a:latin typeface="Gilroy Light (Corps)"/>
              </a:rPr>
              <a:t>First of all, whenever an </a:t>
            </a:r>
            <a:r>
              <a:rPr lang="en-US" err="1">
                <a:solidFill>
                  <a:srgbClr val="000000"/>
                </a:solidFill>
                <a:latin typeface="Gilroy Light (Corps)"/>
              </a:rPr>
              <a:t>apache</a:t>
            </a:r>
            <a:r>
              <a:rPr lang="en-US">
                <a:solidFill>
                  <a:srgbClr val="000000"/>
                </a:solidFill>
                <a:latin typeface="Gilroy Light (Corps)"/>
              </a:rPr>
              <a:t> is started, it will start 1 child process determined by the “</a:t>
            </a:r>
            <a:r>
              <a:rPr lang="en-US" b="1">
                <a:solidFill>
                  <a:srgbClr val="000000"/>
                </a:solidFill>
                <a:latin typeface="Gilroy Light (Corps)"/>
              </a:rPr>
              <a:t>Start server</a:t>
            </a:r>
            <a:r>
              <a:rPr lang="en-US">
                <a:solidFill>
                  <a:srgbClr val="000000"/>
                </a:solidFill>
                <a:latin typeface="Gilroy Light (Corps)"/>
              </a:rPr>
              <a:t>” parameter. Then each process will start with 100 threads determined by the “</a:t>
            </a:r>
            <a:r>
              <a:rPr lang="en-US" b="1">
                <a:solidFill>
                  <a:srgbClr val="000000"/>
                </a:solidFill>
                <a:latin typeface="Gilroy Light (Corps)"/>
              </a:rPr>
              <a:t>Thread Per Child</a:t>
            </a:r>
            <a:r>
              <a:rPr lang="en-US">
                <a:solidFill>
                  <a:srgbClr val="000000"/>
                </a:solidFill>
                <a:latin typeface="Gilroy Light (Corps)"/>
              </a:rPr>
              <a:t>” parameter, so this means 1 child process can service only 100 concurrent connections/clients (i.e., 100×1=100). </a:t>
            </a:r>
          </a:p>
          <a:p>
            <a:pPr lvl="1" indent="0" fontAlgn="base">
              <a:buNone/>
            </a:pPr>
            <a:endParaRPr lang="en-US">
              <a:solidFill>
                <a:srgbClr val="000000"/>
              </a:solidFill>
              <a:latin typeface="Gilroy Light (Corps)"/>
            </a:endParaRPr>
          </a:p>
          <a:p>
            <a:pPr lvl="1" fontAlgn="base"/>
            <a:r>
              <a:rPr lang="en-US">
                <a:solidFill>
                  <a:srgbClr val="000000"/>
                </a:solidFill>
                <a:latin typeface="Gilroy Light (Corps)"/>
              </a:rPr>
              <a:t>If more concurrent users come, then another child process will start to serve another 100 users. But how many child processes can be started is controlled by the “</a:t>
            </a:r>
            <a:r>
              <a:rPr lang="en-US" b="1">
                <a:solidFill>
                  <a:srgbClr val="000000"/>
                </a:solidFill>
                <a:latin typeface="Gilroy Light (Corps)"/>
              </a:rPr>
              <a:t>Server Limit</a:t>
            </a:r>
            <a:r>
              <a:rPr lang="en-US">
                <a:solidFill>
                  <a:srgbClr val="000000"/>
                </a:solidFill>
                <a:latin typeface="Gilroy Light (Corps)"/>
              </a:rPr>
              <a:t>” parameter. This means that in the configuration above, I can have 10 child processes in total, with each child process can handle 100 thread, in total handling 10×100=1000 concurrent users. </a:t>
            </a:r>
          </a:p>
          <a:p>
            <a:pPr lvl="1" fontAlgn="base"/>
            <a:endParaRPr lang="en-US">
              <a:solidFill>
                <a:srgbClr val="000000"/>
              </a:solidFill>
              <a:latin typeface="Gilroy Light (Corps)"/>
            </a:endParaRPr>
          </a:p>
          <a:p>
            <a:pPr lvl="1" fontAlgn="base"/>
            <a:r>
              <a:rPr lang="en-US">
                <a:solidFill>
                  <a:srgbClr val="000000"/>
                </a:solidFill>
                <a:latin typeface="Gilroy Light (Corps)"/>
              </a:rPr>
              <a:t>The reverse proxy will also provide initially 100 threads which will be in the idle state up to 500. If more than 500 threads are idle, they will be killed.</a:t>
            </a:r>
          </a:p>
        </p:txBody>
      </p:sp>
      <p:pic>
        <p:nvPicPr>
          <p:cNvPr id="7" name="Image 6">
            <a:extLst>
              <a:ext uri="{FF2B5EF4-FFF2-40B4-BE49-F238E27FC236}">
                <a16:creationId xmlns:a16="http://schemas.microsoft.com/office/drawing/2014/main" id="{E1AE9743-E0F4-5FEA-4D2E-DE6AD9488D5E}"/>
              </a:ext>
            </a:extLst>
          </p:cNvPr>
          <p:cNvPicPr>
            <a:picLocks noChangeAspect="1"/>
          </p:cNvPicPr>
          <p:nvPr/>
        </p:nvPicPr>
        <p:blipFill>
          <a:blip r:embed="rId2"/>
          <a:stretch>
            <a:fillRect/>
          </a:stretch>
        </p:blipFill>
        <p:spPr>
          <a:xfrm>
            <a:off x="1280597" y="2695271"/>
            <a:ext cx="7848600" cy="419100"/>
          </a:xfrm>
          <a:prstGeom prst="rect">
            <a:avLst/>
          </a:prstGeom>
        </p:spPr>
      </p:pic>
    </p:spTree>
    <p:extLst>
      <p:ext uri="{BB962C8B-B14F-4D97-AF65-F5344CB8AC3E}">
        <p14:creationId xmlns:p14="http://schemas.microsoft.com/office/powerpoint/2010/main" val="16512688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lIns="91440" tIns="45720" rIns="91440" bIns="45720" anchor="b"/>
          <a:lstStyle/>
          <a:p>
            <a:r>
              <a:rPr lang="fr-FR"/>
              <a:t>Max client</a:t>
            </a: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Reverse Proxy Profile</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10926126" cy="3473907"/>
          </a:xfrm>
        </p:spPr>
        <p:txBody>
          <a:bodyPr lIns="91440" tIns="45720" rIns="91440" bIns="45720" anchor="t"/>
          <a:lstStyle/>
          <a:p>
            <a:pPr lvl="1" fontAlgn="base"/>
            <a:r>
              <a:rPr lang="en-US">
                <a:solidFill>
                  <a:srgbClr val="000000"/>
                </a:solidFill>
                <a:latin typeface="Gilroy Light (Corps)"/>
              </a:rPr>
              <a:t>The value of "Max Clients" is not configurable. But this value will determine the number of concurrent clients connection with the Reverse Proxy.</a:t>
            </a:r>
          </a:p>
          <a:p>
            <a:pPr lvl="1"/>
            <a:endParaRPr lang="en-US">
              <a:solidFill>
                <a:srgbClr val="000000"/>
              </a:solidFill>
              <a:latin typeface="Gilroy Light (Corps)"/>
            </a:endParaRPr>
          </a:p>
          <a:p>
            <a:pPr lvl="1"/>
            <a:r>
              <a:rPr lang="en-US">
                <a:solidFill>
                  <a:srgbClr val="000000"/>
                </a:solidFill>
                <a:latin typeface="Gilroy Light (Corps)"/>
              </a:rPr>
              <a:t>This value is determined with this </a:t>
            </a:r>
            <a:r>
              <a:rPr lang="en-US" err="1">
                <a:solidFill>
                  <a:srgbClr val="000000"/>
                </a:solidFill>
                <a:latin typeface="Gilroy Light (Corps)"/>
              </a:rPr>
              <a:t>calcul</a:t>
            </a:r>
            <a:r>
              <a:rPr lang="en-US">
                <a:solidFill>
                  <a:srgbClr val="000000"/>
                </a:solidFill>
                <a:latin typeface="Gilroy Light (Corps)"/>
              </a:rPr>
              <a:t> : "</a:t>
            </a:r>
            <a:r>
              <a:rPr lang="en-US" b="1">
                <a:solidFill>
                  <a:srgbClr val="000000"/>
                </a:solidFill>
                <a:latin typeface="Gilroy Light (Corps)"/>
              </a:rPr>
              <a:t>Server Limit</a:t>
            </a:r>
            <a:r>
              <a:rPr lang="en-US">
                <a:solidFill>
                  <a:srgbClr val="000000"/>
                </a:solidFill>
                <a:latin typeface="Gilroy Light (Corps)"/>
              </a:rPr>
              <a:t>" x "</a:t>
            </a:r>
            <a:r>
              <a:rPr lang="en-US" b="1">
                <a:solidFill>
                  <a:srgbClr val="000000"/>
                </a:solidFill>
                <a:latin typeface="Gilroy Light (Corps)"/>
              </a:rPr>
              <a:t>Thread per Child</a:t>
            </a:r>
            <a:r>
              <a:rPr lang="en-US">
                <a:solidFill>
                  <a:srgbClr val="000000"/>
                </a:solidFill>
                <a:latin typeface="Gilroy Light (Corps)"/>
              </a:rPr>
              <a:t>".</a:t>
            </a:r>
          </a:p>
          <a:p>
            <a:pPr lvl="1"/>
            <a:endParaRPr lang="en-US">
              <a:solidFill>
                <a:srgbClr val="000000"/>
              </a:solidFill>
              <a:latin typeface="Gilroy Light (Corps)"/>
            </a:endParaRPr>
          </a:p>
          <a:p>
            <a:pPr lvl="1"/>
            <a:r>
              <a:rPr lang="en-US">
                <a:solidFill>
                  <a:srgbClr val="000000"/>
                </a:solidFill>
                <a:latin typeface="Gilroy Light (Corps)"/>
              </a:rPr>
              <a:t>If you want to increase the number of maximum client connection, you need to increase one of these two parameters or both.</a:t>
            </a:r>
          </a:p>
          <a:p>
            <a:pPr lvl="1"/>
            <a:endParaRPr lang="en-US">
              <a:solidFill>
                <a:srgbClr val="000000"/>
              </a:solidFill>
              <a:latin typeface="Gilroy Light (Corps)"/>
            </a:endParaRPr>
          </a:p>
          <a:p>
            <a:pPr lvl="1"/>
            <a:r>
              <a:rPr lang="en-US">
                <a:solidFill>
                  <a:srgbClr val="000000"/>
                </a:solidFill>
                <a:latin typeface="Gilroy Light (Corps)"/>
              </a:rPr>
              <a:t>There are already different reverse proxy profile existing by default on the system. If you need to increase the performance of your reverse proxy, you can swap the reverse proxy profile or modifying your custom profile. Don't forget to apply the configuration with cold restart when modifying a reverse proxy.</a:t>
            </a:r>
          </a:p>
        </p:txBody>
      </p:sp>
    </p:spTree>
    <p:extLst>
      <p:ext uri="{BB962C8B-B14F-4D97-AF65-F5344CB8AC3E}">
        <p14:creationId xmlns:p14="http://schemas.microsoft.com/office/powerpoint/2010/main" val="28826287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lIns="91440" tIns="45720" rIns="91440" bIns="45720" anchor="b"/>
          <a:lstStyle/>
          <a:p>
            <a:r>
              <a:rPr lang="fr-FR" err="1"/>
              <a:t>Optimization</a:t>
            </a: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Reverse Proxy Profile</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10926126" cy="3473907"/>
          </a:xfrm>
        </p:spPr>
        <p:txBody>
          <a:bodyPr lIns="91440" tIns="45720" rIns="91440" bIns="45720" anchor="t"/>
          <a:lstStyle/>
          <a:p>
            <a:pPr lvl="1" fontAlgn="base"/>
            <a:r>
              <a:rPr lang="en-US">
                <a:solidFill>
                  <a:srgbClr val="000000"/>
                </a:solidFill>
                <a:latin typeface="Gilroy Light (Corps)"/>
              </a:rPr>
              <a:t>To handle web traffic, Apache will create child and thread per child. So what is the best combination for handling concurrent connection ? Should we have a lots of children and few threads per child ? Or should we have few children but a lots of thread per child ?</a:t>
            </a:r>
            <a:endParaRPr lang="fr-FR"/>
          </a:p>
          <a:p>
            <a:pPr lvl="1"/>
            <a:endParaRPr lang="en-US"/>
          </a:p>
          <a:p>
            <a:pPr lvl="1"/>
            <a:r>
              <a:rPr lang="en-US">
                <a:latin typeface="Gilroy Light (Corps)"/>
              </a:rPr>
              <a:t>The best combination depend on the web traffic you have to handle. Our by default profile are created to optimize the use of your reverse proxy.</a:t>
            </a:r>
          </a:p>
          <a:p>
            <a:pPr lvl="1"/>
            <a:endParaRPr lang="en-US">
              <a:latin typeface="Gilroy Light (Corps)"/>
            </a:endParaRPr>
          </a:p>
          <a:p>
            <a:pPr lvl="1"/>
            <a:r>
              <a:rPr lang="en-US">
                <a:latin typeface="Gilroy Light (Corps)"/>
              </a:rPr>
              <a:t>But some application will need to change this configuration: for example: webmail, </a:t>
            </a:r>
            <a:r>
              <a:rPr lang="en-US" err="1">
                <a:latin typeface="Gilroy Light (Corps)"/>
              </a:rPr>
              <a:t>websocket</a:t>
            </a:r>
            <a:r>
              <a:rPr lang="en-US">
                <a:latin typeface="Gilroy Light (Corps)"/>
              </a:rPr>
              <a:t>, web application with persistent connection...</a:t>
            </a:r>
          </a:p>
          <a:p>
            <a:pPr lvl="1"/>
            <a:endParaRPr lang="en-US">
              <a:latin typeface="Gilroy Light (Corps)"/>
            </a:endParaRPr>
          </a:p>
          <a:p>
            <a:pPr lvl="1"/>
            <a:r>
              <a:rPr lang="en-US">
                <a:latin typeface="Gilroy Light (Corps)"/>
              </a:rPr>
              <a:t>In that case, you will have to create a custom reverse proxy profile and adapt the value of "</a:t>
            </a:r>
            <a:r>
              <a:rPr lang="en-US" b="1">
                <a:latin typeface="Gilroy Light (Corps)"/>
              </a:rPr>
              <a:t>Server Limit</a:t>
            </a:r>
            <a:r>
              <a:rPr lang="en-US">
                <a:latin typeface="Gilroy Light (Corps)"/>
              </a:rPr>
              <a:t>" and "</a:t>
            </a:r>
            <a:r>
              <a:rPr lang="en-US" b="1">
                <a:latin typeface="Gilroy Light (Corps)"/>
              </a:rPr>
              <a:t>Thread per child</a:t>
            </a:r>
            <a:r>
              <a:rPr lang="en-US">
                <a:latin typeface="Gilroy Light (Corps)"/>
              </a:rPr>
              <a:t>" depending on your application.</a:t>
            </a:r>
          </a:p>
        </p:txBody>
      </p:sp>
    </p:spTree>
    <p:extLst>
      <p:ext uri="{BB962C8B-B14F-4D97-AF65-F5344CB8AC3E}">
        <p14:creationId xmlns:p14="http://schemas.microsoft.com/office/powerpoint/2010/main" val="38617325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a:t>Apache Stats</a:t>
            </a: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Reverse Proxy Profile</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6389072" cy="3473907"/>
          </a:xfrm>
        </p:spPr>
        <p:txBody>
          <a:bodyPr/>
          <a:lstStyle/>
          <a:p>
            <a:pPr lvl="1" fontAlgn="base"/>
            <a:r>
              <a:rPr lang="en-US">
                <a:solidFill>
                  <a:srgbClr val="000000"/>
                </a:solidFill>
                <a:latin typeface="Gilroy Light (Corps)"/>
              </a:rPr>
              <a:t>In “</a:t>
            </a:r>
            <a:r>
              <a:rPr lang="fr-FR" b="1"/>
              <a:t>UBIKA - Appliance Monitoring</a:t>
            </a:r>
            <a:r>
              <a:rPr lang="en-CA"/>
              <a:t>”</a:t>
            </a:r>
            <a:r>
              <a:rPr lang="fr-FR"/>
              <a:t> </a:t>
            </a:r>
            <a:r>
              <a:rPr lang="fr-FR" err="1"/>
              <a:t>dashboard</a:t>
            </a:r>
            <a:r>
              <a:rPr lang="fr-FR"/>
              <a:t> </a:t>
            </a:r>
            <a:r>
              <a:rPr lang="en-US">
                <a:solidFill>
                  <a:srgbClr val="000000"/>
                </a:solidFill>
                <a:latin typeface="Gilroy Light (Corps)"/>
              </a:rPr>
              <a:t>you will find some graphs providing you some interesting </a:t>
            </a:r>
            <a:r>
              <a:rPr lang="en-US" err="1">
                <a:solidFill>
                  <a:srgbClr val="000000"/>
                </a:solidFill>
                <a:latin typeface="Gilroy Light (Corps)"/>
              </a:rPr>
              <a:t>informations</a:t>
            </a:r>
            <a:r>
              <a:rPr lang="en-US">
                <a:solidFill>
                  <a:srgbClr val="000000"/>
                </a:solidFill>
                <a:latin typeface="Gilroy Light (Corps)"/>
              </a:rPr>
              <a:t> about each reverse proxy:</a:t>
            </a:r>
          </a:p>
          <a:p>
            <a:pPr lvl="2" fontAlgn="base"/>
            <a:r>
              <a:rPr lang="en-US" sz="1400">
                <a:solidFill>
                  <a:srgbClr val="000000"/>
                </a:solidFill>
                <a:latin typeface="Gilroy Light (Corps)"/>
              </a:rPr>
              <a:t>Reverse Proxy Memory</a:t>
            </a:r>
          </a:p>
          <a:p>
            <a:pPr lvl="2" fontAlgn="base"/>
            <a:r>
              <a:rPr lang="en-US" sz="1400">
                <a:solidFill>
                  <a:srgbClr val="000000"/>
                </a:solidFill>
                <a:latin typeface="Gilroy Light (Corps)"/>
              </a:rPr>
              <a:t>Reverse Proxy Children</a:t>
            </a:r>
          </a:p>
        </p:txBody>
      </p:sp>
      <p:pic>
        <p:nvPicPr>
          <p:cNvPr id="7" name="Image 6">
            <a:extLst>
              <a:ext uri="{FF2B5EF4-FFF2-40B4-BE49-F238E27FC236}">
                <a16:creationId xmlns:a16="http://schemas.microsoft.com/office/drawing/2014/main" id="{72EA2BFA-A436-10E2-81F5-5817DCD3E77B}"/>
              </a:ext>
            </a:extLst>
          </p:cNvPr>
          <p:cNvPicPr>
            <a:picLocks noChangeAspect="1"/>
          </p:cNvPicPr>
          <p:nvPr/>
        </p:nvPicPr>
        <p:blipFill>
          <a:blip r:embed="rId2"/>
          <a:stretch>
            <a:fillRect/>
          </a:stretch>
        </p:blipFill>
        <p:spPr>
          <a:xfrm>
            <a:off x="7946979" y="1513065"/>
            <a:ext cx="3999828" cy="4559350"/>
          </a:xfrm>
          <a:prstGeom prst="rect">
            <a:avLst/>
          </a:prstGeom>
        </p:spPr>
      </p:pic>
    </p:spTree>
    <p:extLst>
      <p:ext uri="{BB962C8B-B14F-4D97-AF65-F5344CB8AC3E}">
        <p14:creationId xmlns:p14="http://schemas.microsoft.com/office/powerpoint/2010/main" val="8876432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err="1"/>
              <a:t>Mod_status</a:t>
            </a:r>
            <a:endParaRPr lang="fr-F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Reverse Proxy Profile</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10926126" cy="3473907"/>
          </a:xfrm>
        </p:spPr>
        <p:txBody>
          <a:bodyPr/>
          <a:lstStyle/>
          <a:p>
            <a:pPr lvl="1"/>
            <a:r>
              <a:rPr lang="en-US" b="0" i="0">
                <a:effectLst/>
              </a:rPr>
              <a:t>The Status module allows a server administrator to find out how well their server is performing. A HTML page is presented that gives the current server statistics in an easily readable form. If required this page can be made to automatically refresh (given a compatible browser). Another page gives a simple machine-readable list of the current server state.</a:t>
            </a:r>
          </a:p>
          <a:p>
            <a:pPr lvl="1"/>
            <a:endParaRPr lang="en-US" b="0" i="0">
              <a:effectLst/>
            </a:endParaRPr>
          </a:p>
          <a:p>
            <a:pPr lvl="1"/>
            <a:r>
              <a:rPr lang="en-US" b="0" i="0">
                <a:effectLst/>
              </a:rPr>
              <a:t>The details given are:</a:t>
            </a:r>
          </a:p>
          <a:p>
            <a:pPr lvl="2"/>
            <a:r>
              <a:rPr lang="en-US" sz="1400" b="0" i="0">
                <a:effectLst/>
              </a:rPr>
              <a:t>The number of workers serving requests</a:t>
            </a:r>
          </a:p>
          <a:p>
            <a:pPr lvl="2"/>
            <a:r>
              <a:rPr lang="en-US" sz="1400" b="0" i="0">
                <a:effectLst/>
              </a:rPr>
              <a:t>The number of idle workers</a:t>
            </a:r>
          </a:p>
          <a:p>
            <a:pPr lvl="2"/>
            <a:r>
              <a:rPr lang="en-US" sz="1400" b="0" i="0">
                <a:effectLst/>
              </a:rPr>
              <a:t>The status of each worker, the number of requests that worker has performed and the total number of bytes served by the worker (*)</a:t>
            </a:r>
          </a:p>
          <a:p>
            <a:pPr lvl="2"/>
            <a:r>
              <a:rPr lang="en-US" sz="1400" b="0" i="0">
                <a:effectLst/>
              </a:rPr>
              <a:t>A total number of accesses and byte count served (*)</a:t>
            </a:r>
          </a:p>
          <a:p>
            <a:pPr lvl="2"/>
            <a:r>
              <a:rPr lang="en-US" sz="1400" b="0" i="0">
                <a:effectLst/>
              </a:rPr>
              <a:t>The time the server was started/restarted and the time it has been running for</a:t>
            </a:r>
          </a:p>
          <a:p>
            <a:pPr lvl="2"/>
            <a:r>
              <a:rPr lang="en-US" sz="1400" b="0" i="0">
                <a:effectLst/>
              </a:rPr>
              <a:t>Averages giving the number of requests per second, the number of bytes served per second and the average number of bytes per request (*)</a:t>
            </a:r>
          </a:p>
          <a:p>
            <a:pPr lvl="2"/>
            <a:r>
              <a:rPr lang="en-US" sz="1400" b="0" i="0">
                <a:effectLst/>
              </a:rPr>
              <a:t>The current percentage CPU used by each worker and in total by all workers combined (*)</a:t>
            </a:r>
          </a:p>
          <a:p>
            <a:pPr lvl="2"/>
            <a:r>
              <a:rPr lang="en-US" sz="1400" b="0" i="0">
                <a:effectLst/>
              </a:rPr>
              <a:t>The current hosts and requests being processed (*)</a:t>
            </a:r>
          </a:p>
        </p:txBody>
      </p:sp>
    </p:spTree>
    <p:extLst>
      <p:ext uri="{BB962C8B-B14F-4D97-AF65-F5344CB8AC3E}">
        <p14:creationId xmlns:p14="http://schemas.microsoft.com/office/powerpoint/2010/main" val="16646253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err="1"/>
              <a:t>Mod_status</a:t>
            </a:r>
            <a:r>
              <a:rPr lang="fr-FR"/>
              <a:t> Access</a:t>
            </a: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Reverse Proxy Profile</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6872481" cy="3473907"/>
          </a:xfrm>
        </p:spPr>
        <p:txBody>
          <a:bodyPr lIns="91440" tIns="45720" rIns="91440" bIns="45720" anchor="t"/>
          <a:lstStyle/>
          <a:p>
            <a:pPr lvl="1"/>
            <a:r>
              <a:rPr lang="en-US" b="0" i="0">
                <a:effectLst/>
              </a:rPr>
              <a:t>If you want to access to the Reverse Proxy statistics, you need to create </a:t>
            </a:r>
            <a:r>
              <a:rPr lang="en-US"/>
              <a:t>an</a:t>
            </a:r>
            <a:r>
              <a:rPr lang="en-US" b="0" i="0">
                <a:effectLst/>
              </a:rPr>
              <a:t> </a:t>
            </a:r>
            <a:r>
              <a:rPr lang="en-US"/>
              <a:t>advanced parameter profile for reverse</a:t>
            </a:r>
            <a:r>
              <a:rPr lang="en-US" b="0" i="0">
                <a:effectLst/>
              </a:rPr>
              <a:t> proxy and add these data:</a:t>
            </a:r>
          </a:p>
          <a:p>
            <a:pPr lvl="1"/>
            <a:endParaRPr lang="en-US" sz="1400"/>
          </a:p>
          <a:p>
            <a:pPr lvl="1"/>
            <a:endParaRPr lang="en-US" b="0" i="0">
              <a:effectLst/>
            </a:endParaRPr>
          </a:p>
          <a:p>
            <a:pPr lvl="1"/>
            <a:endParaRPr lang="en-US" sz="1400"/>
          </a:p>
          <a:p>
            <a:pPr lvl="1"/>
            <a:endParaRPr lang="en-US" b="0" i="0">
              <a:effectLst/>
            </a:endParaRPr>
          </a:p>
          <a:p>
            <a:pPr lvl="1"/>
            <a:endParaRPr lang="en-US" sz="1400" b="0" i="0">
              <a:effectLst/>
            </a:endParaRPr>
          </a:p>
          <a:p>
            <a:pPr lvl="1"/>
            <a:endParaRPr lang="en-US"/>
          </a:p>
          <a:p>
            <a:pPr lvl="1"/>
            <a:endParaRPr lang="en-US" sz="1400" b="0" i="0">
              <a:effectLst/>
            </a:endParaRPr>
          </a:p>
          <a:p>
            <a:pPr lvl="1"/>
            <a:endParaRPr lang="en-US"/>
          </a:p>
          <a:p>
            <a:pPr lvl="1"/>
            <a:endParaRPr lang="en-US"/>
          </a:p>
          <a:p>
            <a:pPr lvl="1"/>
            <a:r>
              <a:rPr lang="en-US"/>
              <a:t>Attach this profile to your Reverse Proxy (advanced tab).</a:t>
            </a:r>
          </a:p>
          <a:p>
            <a:pPr lvl="1"/>
            <a:r>
              <a:rPr lang="en-US"/>
              <a:t>Access using your web browser: </a:t>
            </a:r>
            <a:r>
              <a:rPr lang="en-US">
                <a:hlinkClick r:id="rId2"/>
              </a:rPr>
              <a:t>http://server-name/server-status</a:t>
            </a:r>
            <a:r>
              <a:rPr lang="en-US"/>
              <a:t>, use one hostname of your web application, the reverse proxy will intercept this request.</a:t>
            </a:r>
            <a:endParaRPr lang="en-US">
              <a:hlinkClick r:id="rId2"/>
            </a:endParaRPr>
          </a:p>
        </p:txBody>
      </p:sp>
      <p:sp>
        <p:nvSpPr>
          <p:cNvPr id="6" name="ZoneTexte 5">
            <a:extLst>
              <a:ext uri="{FF2B5EF4-FFF2-40B4-BE49-F238E27FC236}">
                <a16:creationId xmlns:a16="http://schemas.microsoft.com/office/drawing/2014/main" id="{735FA196-FB02-B2E0-A8AD-EA6F6D2E54A0}"/>
              </a:ext>
            </a:extLst>
          </p:cNvPr>
          <p:cNvSpPr txBox="1"/>
          <p:nvPr/>
        </p:nvSpPr>
        <p:spPr>
          <a:xfrm>
            <a:off x="1025623" y="2994626"/>
            <a:ext cx="6095028" cy="2092881"/>
          </a:xfrm>
          <a:prstGeom prst="rect">
            <a:avLst/>
          </a:prstGeom>
          <a:noFill/>
        </p:spPr>
        <p:txBody>
          <a:bodyPr wrap="square" lIns="91440" tIns="45720" rIns="91440" bIns="45720" anchor="t">
            <a:spAutoFit/>
          </a:bodyPr>
          <a:lstStyle/>
          <a:p>
            <a:r>
              <a:rPr lang="fr-FR" sz="1400" dirty="0" err="1">
                <a:latin typeface="Courier New"/>
                <a:ea typeface="+mn-lt"/>
                <a:cs typeface="+mn-lt"/>
              </a:rPr>
              <a:t>ProxyPass</a:t>
            </a:r>
            <a:r>
              <a:rPr lang="fr-FR" sz="1400" dirty="0">
                <a:latin typeface="Courier New"/>
                <a:ea typeface="+mn-lt"/>
                <a:cs typeface="+mn-lt"/>
              </a:rPr>
              <a:t> /server-</a:t>
            </a:r>
            <a:r>
              <a:rPr lang="fr-FR" sz="1400" dirty="0" err="1">
                <a:latin typeface="Courier New"/>
                <a:ea typeface="+mn-lt"/>
                <a:cs typeface="+mn-lt"/>
              </a:rPr>
              <a:t>status</a:t>
            </a:r>
            <a:r>
              <a:rPr lang="fr-FR" sz="1400" dirty="0">
                <a:latin typeface="Courier New"/>
                <a:ea typeface="+mn-lt"/>
                <a:cs typeface="+mn-lt"/>
              </a:rPr>
              <a:t> !</a:t>
            </a:r>
            <a:endParaRPr lang="fr-FR" dirty="0">
              <a:latin typeface="Courier New"/>
              <a:ea typeface="+mn-lt"/>
              <a:cs typeface="+mn-lt"/>
            </a:endParaRPr>
          </a:p>
          <a:p>
            <a:endParaRPr lang="fr-FR" dirty="0">
              <a:latin typeface="Courier New"/>
              <a:cs typeface="Courier New"/>
            </a:endParaRPr>
          </a:p>
          <a:p>
            <a:r>
              <a:rPr lang="fr-FR" sz="1400" dirty="0">
                <a:latin typeface="Courier New"/>
                <a:ea typeface="+mn-lt"/>
                <a:cs typeface="+mn-lt"/>
              </a:rPr>
              <a:t>&lt;Location /server-</a:t>
            </a:r>
            <a:r>
              <a:rPr lang="fr-FR" sz="1400" dirty="0" err="1">
                <a:latin typeface="Courier New"/>
                <a:ea typeface="+mn-lt"/>
                <a:cs typeface="+mn-lt"/>
              </a:rPr>
              <a:t>status</a:t>
            </a:r>
            <a:r>
              <a:rPr lang="fr-FR" sz="1400" dirty="0">
                <a:latin typeface="Courier New"/>
                <a:ea typeface="+mn-lt"/>
                <a:cs typeface="+mn-lt"/>
              </a:rPr>
              <a:t>&gt;</a:t>
            </a:r>
            <a:endParaRPr lang="fr-FR" dirty="0">
              <a:latin typeface="Courier New"/>
              <a:ea typeface="+mn-lt"/>
              <a:cs typeface="+mn-lt"/>
            </a:endParaRPr>
          </a:p>
          <a:p>
            <a:r>
              <a:rPr lang="fr-FR" sz="1400" dirty="0">
                <a:latin typeface="Courier New"/>
                <a:ea typeface="+mn-lt"/>
                <a:cs typeface="+mn-lt"/>
              </a:rPr>
              <a:t>  </a:t>
            </a:r>
            <a:r>
              <a:rPr lang="fr-FR" sz="1400" dirty="0" err="1">
                <a:latin typeface="Courier New"/>
                <a:ea typeface="+mn-lt"/>
                <a:cs typeface="+mn-lt"/>
              </a:rPr>
              <a:t>SetHandler</a:t>
            </a:r>
            <a:r>
              <a:rPr lang="fr-FR" sz="1400" dirty="0">
                <a:latin typeface="Courier New"/>
                <a:ea typeface="+mn-lt"/>
                <a:cs typeface="+mn-lt"/>
              </a:rPr>
              <a:t> server-</a:t>
            </a:r>
            <a:r>
              <a:rPr lang="fr-FR" sz="1400" dirty="0" err="1">
                <a:latin typeface="Courier New"/>
                <a:ea typeface="+mn-lt"/>
                <a:cs typeface="+mn-lt"/>
              </a:rPr>
              <a:t>status</a:t>
            </a:r>
            <a:endParaRPr lang="fr-FR" dirty="0">
              <a:latin typeface="Courier New"/>
              <a:ea typeface="+mn-lt"/>
              <a:cs typeface="+mn-lt"/>
            </a:endParaRPr>
          </a:p>
          <a:p>
            <a:r>
              <a:rPr lang="fr-FR" sz="1400" dirty="0">
                <a:latin typeface="Courier New"/>
                <a:ea typeface="+mn-lt"/>
                <a:cs typeface="+mn-lt"/>
              </a:rPr>
              <a:t>&lt;</a:t>
            </a:r>
            <a:r>
              <a:rPr lang="fr-FR" sz="1400" dirty="0" err="1">
                <a:latin typeface="Courier New"/>
                <a:ea typeface="+mn-lt"/>
                <a:cs typeface="+mn-lt"/>
              </a:rPr>
              <a:t>RequireAny</a:t>
            </a:r>
            <a:r>
              <a:rPr lang="fr-FR" sz="1400" dirty="0">
                <a:latin typeface="Courier New"/>
                <a:ea typeface="+mn-lt"/>
                <a:cs typeface="+mn-lt"/>
              </a:rPr>
              <a:t>&gt;</a:t>
            </a:r>
            <a:endParaRPr lang="fr-FR" dirty="0">
              <a:latin typeface="Courier New"/>
              <a:cs typeface="Courier New"/>
            </a:endParaRPr>
          </a:p>
          <a:p>
            <a:r>
              <a:rPr lang="fr-FR" sz="1400" dirty="0">
                <a:latin typeface="Courier New"/>
                <a:ea typeface="+mn-lt"/>
                <a:cs typeface="+mn-lt"/>
              </a:rPr>
              <a:t>    </a:t>
            </a:r>
            <a:r>
              <a:rPr lang="fr-FR" sz="1400" dirty="0" err="1">
                <a:latin typeface="Courier New"/>
                <a:ea typeface="+mn-lt"/>
                <a:cs typeface="+mn-lt"/>
              </a:rPr>
              <a:t>Require</a:t>
            </a:r>
            <a:r>
              <a:rPr lang="fr-FR" sz="1400" dirty="0">
                <a:latin typeface="Courier New"/>
                <a:ea typeface="+mn-lt"/>
                <a:cs typeface="+mn-lt"/>
              </a:rPr>
              <a:t> </a:t>
            </a:r>
            <a:r>
              <a:rPr lang="fr-FR" sz="1400" dirty="0" err="1">
                <a:latin typeface="Courier New"/>
                <a:ea typeface="+mn-lt"/>
                <a:cs typeface="+mn-lt"/>
              </a:rPr>
              <a:t>ip</a:t>
            </a:r>
            <a:r>
              <a:rPr lang="fr-FR" sz="1400" dirty="0">
                <a:latin typeface="Courier New"/>
                <a:ea typeface="+mn-lt"/>
                <a:cs typeface="+mn-lt"/>
              </a:rPr>
              <a:t> 192.</a:t>
            </a:r>
            <a:endParaRPr lang="fr-FR" dirty="0">
              <a:latin typeface="Courier New"/>
              <a:cs typeface="Courier New"/>
            </a:endParaRPr>
          </a:p>
          <a:p>
            <a:r>
              <a:rPr lang="fr-FR" sz="1400" dirty="0">
                <a:latin typeface="Courier New"/>
                <a:ea typeface="+mn-lt"/>
                <a:cs typeface="+mn-lt"/>
              </a:rPr>
              <a:t>    </a:t>
            </a:r>
            <a:r>
              <a:rPr lang="fr-FR" sz="1400" dirty="0" err="1">
                <a:latin typeface="Courier New"/>
                <a:ea typeface="+mn-lt"/>
                <a:cs typeface="+mn-lt"/>
              </a:rPr>
              <a:t>Require</a:t>
            </a:r>
            <a:r>
              <a:rPr lang="fr-FR" sz="1400" dirty="0">
                <a:latin typeface="Courier New"/>
                <a:ea typeface="+mn-lt"/>
                <a:cs typeface="+mn-lt"/>
              </a:rPr>
              <a:t> </a:t>
            </a:r>
            <a:r>
              <a:rPr lang="fr-FR" sz="1400" dirty="0" err="1">
                <a:latin typeface="Courier New"/>
                <a:ea typeface="+mn-lt"/>
                <a:cs typeface="+mn-lt"/>
              </a:rPr>
              <a:t>ip</a:t>
            </a:r>
            <a:r>
              <a:rPr lang="fr-FR" sz="1400" dirty="0">
                <a:latin typeface="Courier New"/>
                <a:ea typeface="+mn-lt"/>
                <a:cs typeface="+mn-lt"/>
              </a:rPr>
              <a:t> 172.</a:t>
            </a:r>
            <a:endParaRPr lang="fr-FR" dirty="0">
              <a:latin typeface="Courier New"/>
              <a:cs typeface="Courier New"/>
            </a:endParaRPr>
          </a:p>
          <a:p>
            <a:r>
              <a:rPr lang="fr-FR" sz="1400" dirty="0">
                <a:latin typeface="Courier New"/>
                <a:ea typeface="+mn-lt"/>
                <a:cs typeface="+mn-lt"/>
              </a:rPr>
              <a:t>&lt;/</a:t>
            </a:r>
            <a:r>
              <a:rPr lang="fr-FR" sz="1400" dirty="0" err="1">
                <a:latin typeface="Courier New"/>
                <a:ea typeface="+mn-lt"/>
                <a:cs typeface="+mn-lt"/>
              </a:rPr>
              <a:t>RequireAny</a:t>
            </a:r>
            <a:r>
              <a:rPr lang="fr-FR" sz="1400" dirty="0">
                <a:latin typeface="Courier New"/>
                <a:ea typeface="+mn-lt"/>
                <a:cs typeface="+mn-lt"/>
              </a:rPr>
              <a:t>&gt;</a:t>
            </a:r>
            <a:endParaRPr lang="fr-FR" dirty="0">
              <a:latin typeface="Courier New"/>
              <a:cs typeface="Courier New"/>
            </a:endParaRPr>
          </a:p>
          <a:p>
            <a:r>
              <a:rPr lang="fr-FR" sz="1400" dirty="0">
                <a:latin typeface="Courier New"/>
                <a:ea typeface="+mn-lt"/>
                <a:cs typeface="+mn-lt"/>
              </a:rPr>
              <a:t>&lt;/Location&gt;</a:t>
            </a:r>
            <a:endParaRPr lang="fr-FR" dirty="0">
              <a:latin typeface="Courier New"/>
              <a:ea typeface="+mn-lt"/>
              <a:cs typeface="+mn-lt"/>
            </a:endParaRPr>
          </a:p>
        </p:txBody>
      </p:sp>
      <p:pic>
        <p:nvPicPr>
          <p:cNvPr id="8" name="Image 7">
            <a:extLst>
              <a:ext uri="{FF2B5EF4-FFF2-40B4-BE49-F238E27FC236}">
                <a16:creationId xmlns:a16="http://schemas.microsoft.com/office/drawing/2014/main" id="{C7E8614E-778F-D5D7-D446-997E3AC7FF6F}"/>
              </a:ext>
            </a:extLst>
          </p:cNvPr>
          <p:cNvPicPr>
            <a:picLocks noChangeAspect="1"/>
          </p:cNvPicPr>
          <p:nvPr/>
        </p:nvPicPr>
        <p:blipFill>
          <a:blip r:embed="rId3"/>
          <a:stretch>
            <a:fillRect/>
          </a:stretch>
        </p:blipFill>
        <p:spPr>
          <a:xfrm>
            <a:off x="8325633" y="1295210"/>
            <a:ext cx="3706444" cy="4839761"/>
          </a:xfrm>
          <a:prstGeom prst="rect">
            <a:avLst/>
          </a:prstGeom>
        </p:spPr>
      </p:pic>
    </p:spTree>
    <p:extLst>
      <p:ext uri="{BB962C8B-B14F-4D97-AF65-F5344CB8AC3E}">
        <p14:creationId xmlns:p14="http://schemas.microsoft.com/office/powerpoint/2010/main" val="1253392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lIns="91440" tIns="45720" rIns="91440" bIns="45720" anchor="b"/>
          <a:lstStyle/>
          <a:p>
            <a:r>
              <a:rPr lang="fr-FR" err="1"/>
              <a:t>Mod_status</a:t>
            </a:r>
            <a:r>
              <a:rPr lang="fr-FR"/>
              <a:t> </a:t>
            </a:r>
            <a:r>
              <a:rPr lang="fr-FR" err="1"/>
              <a:t>Result</a:t>
            </a: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Reverse Proxy Profile</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6872481" cy="3473907"/>
          </a:xfrm>
        </p:spPr>
        <p:txBody>
          <a:bodyPr lIns="91440" tIns="45720" rIns="91440" bIns="45720" anchor="t"/>
          <a:lstStyle/>
          <a:p>
            <a:pPr lvl="1"/>
            <a:r>
              <a:rPr lang="en-US"/>
              <a:t>When you connect to the path for </a:t>
            </a:r>
            <a:r>
              <a:rPr lang="en-US" err="1"/>
              <a:t>mod_status</a:t>
            </a:r>
            <a:r>
              <a:rPr lang="en-US"/>
              <a:t>, the web browser will show you all statistics for the reverse proxy.</a:t>
            </a:r>
            <a:endParaRPr lang="fr-FR"/>
          </a:p>
          <a:p>
            <a:pPr lvl="1"/>
            <a:endParaRPr lang="en-US"/>
          </a:p>
          <a:p>
            <a:pPr lvl="1"/>
            <a:r>
              <a:rPr lang="en-US"/>
              <a:t>You will have stats on uptime, load, </a:t>
            </a:r>
            <a:r>
              <a:rPr lang="en-US" err="1"/>
              <a:t>cpu</a:t>
            </a:r>
            <a:r>
              <a:rPr lang="en-US"/>
              <a:t> &amp; memory use. You will also see all thread available for this reverse proxy (and for each thread what is happening).</a:t>
            </a:r>
            <a:endParaRPr lang="fr-FR"/>
          </a:p>
          <a:p>
            <a:pPr lvl="1"/>
            <a:endParaRPr lang="en-US"/>
          </a:p>
          <a:p>
            <a:pPr lvl="1"/>
            <a:r>
              <a:rPr lang="fr-FR"/>
              <a:t>You </a:t>
            </a:r>
            <a:r>
              <a:rPr lang="fr-FR" err="1"/>
              <a:t>also</a:t>
            </a:r>
            <a:r>
              <a:rPr lang="fr-FR"/>
              <a:t> </a:t>
            </a:r>
            <a:r>
              <a:rPr lang="fr-FR" err="1"/>
              <a:t>will</a:t>
            </a:r>
            <a:r>
              <a:rPr lang="fr-FR"/>
              <a:t> have information on last </a:t>
            </a:r>
            <a:r>
              <a:rPr lang="fr-FR" err="1"/>
              <a:t>requests</a:t>
            </a:r>
            <a:r>
              <a:rPr lang="fr-FR"/>
              <a:t> </a:t>
            </a:r>
            <a:r>
              <a:rPr lang="fr-FR" err="1"/>
              <a:t>that</a:t>
            </a:r>
            <a:r>
              <a:rPr lang="fr-FR"/>
              <a:t> have been </a:t>
            </a:r>
            <a:r>
              <a:rPr lang="fr-FR" err="1"/>
              <a:t>processed</a:t>
            </a:r>
            <a:r>
              <a:rPr lang="fr-FR"/>
              <a:t>.</a:t>
            </a:r>
          </a:p>
        </p:txBody>
      </p:sp>
      <p:pic>
        <p:nvPicPr>
          <p:cNvPr id="5" name="Image 6" descr="Une image contenant table&#10;&#10;Description générée automatiquement">
            <a:extLst>
              <a:ext uri="{FF2B5EF4-FFF2-40B4-BE49-F238E27FC236}">
                <a16:creationId xmlns:a16="http://schemas.microsoft.com/office/drawing/2014/main" id="{0288C8A3-D7B8-1DF8-14DC-E1F45053DA11}"/>
              </a:ext>
            </a:extLst>
          </p:cNvPr>
          <p:cNvPicPr>
            <a:picLocks noChangeAspect="1"/>
          </p:cNvPicPr>
          <p:nvPr/>
        </p:nvPicPr>
        <p:blipFill>
          <a:blip r:embed="rId2"/>
          <a:stretch>
            <a:fillRect/>
          </a:stretch>
        </p:blipFill>
        <p:spPr>
          <a:xfrm>
            <a:off x="7978020" y="754449"/>
            <a:ext cx="4152294" cy="5397483"/>
          </a:xfrm>
          <a:prstGeom prst="rect">
            <a:avLst/>
          </a:prstGeom>
        </p:spPr>
      </p:pic>
    </p:spTree>
    <p:extLst>
      <p:ext uri="{BB962C8B-B14F-4D97-AF65-F5344CB8AC3E}">
        <p14:creationId xmlns:p14="http://schemas.microsoft.com/office/powerpoint/2010/main" val="18041535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CDDD7EF5-7026-4306-883A-1AE7124A8958}"/>
              </a:ext>
            </a:extLst>
          </p:cNvPr>
          <p:cNvSpPr>
            <a:spLocks noGrp="1"/>
          </p:cNvSpPr>
          <p:nvPr>
            <p:ph type="body" sz="quarter" idx="10"/>
          </p:nvPr>
        </p:nvSpPr>
        <p:spPr/>
        <p:txBody>
          <a:bodyPr/>
          <a:lstStyle/>
          <a:p>
            <a:r>
              <a:rPr lang="fr-FR" err="1"/>
              <a:t>Lab</a:t>
            </a:r>
            <a:endParaRPr lang="fr-FR"/>
          </a:p>
        </p:txBody>
      </p:sp>
    </p:spTree>
    <p:extLst>
      <p:ext uri="{BB962C8B-B14F-4D97-AF65-F5344CB8AC3E}">
        <p14:creationId xmlns:p14="http://schemas.microsoft.com/office/powerpoint/2010/main" val="1514599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a:t>Lab1</a:t>
            </a: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Reverse Proxy Profile</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700" y="2269669"/>
            <a:ext cx="9401961" cy="3473907"/>
          </a:xfrm>
        </p:spPr>
        <p:txBody>
          <a:bodyPr lIns="91440" tIns="45720" rIns="91440" bIns="45720" anchor="t"/>
          <a:lstStyle/>
          <a:p>
            <a:pPr lvl="1" fontAlgn="base"/>
            <a:r>
              <a:rPr lang="en-US">
                <a:solidFill>
                  <a:srgbClr val="000000"/>
                </a:solidFill>
                <a:latin typeface="Gilroy Light (Corps)"/>
              </a:rPr>
              <a:t>Check the local time of your appliance;</a:t>
            </a:r>
          </a:p>
          <a:p>
            <a:pPr lvl="1"/>
            <a:endParaRPr lang="en-US">
              <a:solidFill>
                <a:srgbClr val="000000"/>
              </a:solidFill>
              <a:latin typeface="Gilroy Light (Corps)"/>
            </a:endParaRPr>
          </a:p>
          <a:p>
            <a:pPr lvl="1"/>
            <a:r>
              <a:rPr lang="en-US">
                <a:solidFill>
                  <a:srgbClr val="000000"/>
                </a:solidFill>
                <a:latin typeface="Gilroy Light (Corps)"/>
              </a:rPr>
              <a:t>Generate traffic with </a:t>
            </a:r>
            <a:r>
              <a:rPr lang="en-US" err="1">
                <a:solidFill>
                  <a:srgbClr val="000000"/>
                </a:solidFill>
                <a:latin typeface="Gilroy Light (Corps)"/>
              </a:rPr>
              <a:t>HTTPerf</a:t>
            </a:r>
            <a:r>
              <a:rPr lang="en-US">
                <a:solidFill>
                  <a:srgbClr val="000000"/>
                </a:solidFill>
                <a:latin typeface="Gilroy Light (Corps)"/>
              </a:rPr>
              <a:t> lab.</a:t>
            </a:r>
            <a:endParaRPr lang="en-US"/>
          </a:p>
          <a:p>
            <a:pPr lvl="1" fontAlgn="base"/>
            <a:endParaRPr lang="en-US">
              <a:solidFill>
                <a:srgbClr val="000000"/>
              </a:solidFill>
              <a:latin typeface="Gilroy Light (Corps)"/>
            </a:endParaRPr>
          </a:p>
          <a:p>
            <a:pPr lvl="1" fontAlgn="base"/>
            <a:r>
              <a:rPr lang="en-US">
                <a:solidFill>
                  <a:srgbClr val="000000"/>
                </a:solidFill>
                <a:latin typeface="Gilroy Light (Corps)"/>
              </a:rPr>
              <a:t>Analyze Kibana to see Reverse Proxy statistics.</a:t>
            </a:r>
            <a:endParaRPr lang="en-US">
              <a:solidFill>
                <a:srgbClr val="000000"/>
              </a:solidFill>
              <a:latin typeface="Arial" panose="020B0604020202020204" pitchFamily="34" charset="0"/>
            </a:endParaRPr>
          </a:p>
          <a:p>
            <a:pPr lvl="1"/>
            <a:endParaRPr lang="en-US" i="0" u="none" strike="noStrike">
              <a:solidFill>
                <a:srgbClr val="000000"/>
              </a:solidFill>
              <a:effectLst/>
              <a:latin typeface="Gilroy Light (Corps)"/>
            </a:endParaRPr>
          </a:p>
          <a:p>
            <a:pPr lvl="1" fontAlgn="base">
              <a:buChar char="•"/>
            </a:pPr>
            <a:endParaRPr lang="en-US">
              <a:solidFill>
                <a:srgbClr val="000000"/>
              </a:solidFill>
              <a:latin typeface="Arial" panose="020B0604020202020204" pitchFamily="34" charset="0"/>
              <a:cs typeface="Arial" panose="020B0604020202020204" pitchFamily="34" charset="0"/>
            </a:endParaRPr>
          </a:p>
        </p:txBody>
      </p:sp>
      <p:pic>
        <p:nvPicPr>
          <p:cNvPr id="5" name="Image 5">
            <a:extLst>
              <a:ext uri="{FF2B5EF4-FFF2-40B4-BE49-F238E27FC236}">
                <a16:creationId xmlns:a16="http://schemas.microsoft.com/office/drawing/2014/main" id="{E5ACA087-BC94-C24A-FDCA-250B90ED10BC}"/>
              </a:ext>
            </a:extLst>
          </p:cNvPr>
          <p:cNvPicPr>
            <a:picLocks noChangeAspect="1"/>
          </p:cNvPicPr>
          <p:nvPr/>
        </p:nvPicPr>
        <p:blipFill>
          <a:blip r:embed="rId2"/>
          <a:stretch>
            <a:fillRect/>
          </a:stretch>
        </p:blipFill>
        <p:spPr>
          <a:xfrm>
            <a:off x="6568924" y="1979999"/>
            <a:ext cx="5053390" cy="1954574"/>
          </a:xfrm>
          <a:prstGeom prst="rect">
            <a:avLst/>
          </a:prstGeom>
        </p:spPr>
      </p:pic>
      <p:pic>
        <p:nvPicPr>
          <p:cNvPr id="6" name="Image 6" descr="Une image contenant texte&#10;&#10;Description générée automatiquement">
            <a:extLst>
              <a:ext uri="{FF2B5EF4-FFF2-40B4-BE49-F238E27FC236}">
                <a16:creationId xmlns:a16="http://schemas.microsoft.com/office/drawing/2014/main" id="{9FB4AF4F-B7DB-A4C3-DFE8-B59F64815843}"/>
              </a:ext>
            </a:extLst>
          </p:cNvPr>
          <p:cNvPicPr>
            <a:picLocks noChangeAspect="1"/>
          </p:cNvPicPr>
          <p:nvPr/>
        </p:nvPicPr>
        <p:blipFill>
          <a:blip r:embed="rId3"/>
          <a:stretch>
            <a:fillRect/>
          </a:stretch>
        </p:blipFill>
        <p:spPr>
          <a:xfrm>
            <a:off x="673767" y="3928141"/>
            <a:ext cx="5573484" cy="1920170"/>
          </a:xfrm>
          <a:prstGeom prst="rect">
            <a:avLst/>
          </a:prstGeom>
        </p:spPr>
      </p:pic>
    </p:spTree>
    <p:extLst>
      <p:ext uri="{BB962C8B-B14F-4D97-AF65-F5344CB8AC3E}">
        <p14:creationId xmlns:p14="http://schemas.microsoft.com/office/powerpoint/2010/main" val="23985381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a:t>Lab2</a:t>
            </a: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Reverse Proxy Profile</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700" y="2269669"/>
            <a:ext cx="9918538" cy="3473907"/>
          </a:xfrm>
        </p:spPr>
        <p:txBody>
          <a:bodyPr lIns="91440" tIns="45720" rIns="91440" bIns="45720" anchor="t"/>
          <a:lstStyle/>
          <a:p>
            <a:pPr lvl="1" fontAlgn="base"/>
            <a:r>
              <a:rPr lang="en-US">
                <a:solidFill>
                  <a:srgbClr val="000000"/>
                </a:solidFill>
                <a:latin typeface="Gilroy Light (Corps)"/>
              </a:rPr>
              <a:t>Create an advanced parameter profile and add server-status configuration. Edit your reverse proxy to use it.</a:t>
            </a:r>
          </a:p>
          <a:p>
            <a:pPr lvl="1" fontAlgn="base"/>
            <a:endParaRPr lang="en-US">
              <a:solidFill>
                <a:srgbClr val="000000"/>
              </a:solidFill>
              <a:latin typeface="Gilroy Light (Corps)"/>
            </a:endParaRPr>
          </a:p>
          <a:p>
            <a:pPr lvl="1" fontAlgn="base"/>
            <a:r>
              <a:rPr lang="en-US">
                <a:solidFill>
                  <a:srgbClr val="000000"/>
                </a:solidFill>
                <a:latin typeface="Gilroy Light (Corps)"/>
              </a:rPr>
              <a:t>Generate web traffic with </a:t>
            </a:r>
            <a:r>
              <a:rPr lang="en-US" err="1">
                <a:solidFill>
                  <a:srgbClr val="000000"/>
                </a:solidFill>
                <a:latin typeface="Gilroy Light (Corps)"/>
              </a:rPr>
              <a:t>HTTPerf</a:t>
            </a:r>
            <a:r>
              <a:rPr lang="en-US">
                <a:solidFill>
                  <a:srgbClr val="000000"/>
                </a:solidFill>
                <a:latin typeface="Gilroy Light (Corps)"/>
              </a:rPr>
              <a:t> lab</a:t>
            </a:r>
          </a:p>
          <a:p>
            <a:pPr lvl="1" fontAlgn="base"/>
            <a:endParaRPr lang="en-US">
              <a:solidFill>
                <a:srgbClr val="000000"/>
              </a:solidFill>
              <a:latin typeface="Gilroy Light (Corps)"/>
            </a:endParaRPr>
          </a:p>
          <a:p>
            <a:pPr lvl="1" fontAlgn="base"/>
            <a:r>
              <a:rPr lang="en-US">
                <a:solidFill>
                  <a:srgbClr val="000000"/>
                </a:solidFill>
                <a:latin typeface="Gilroy Light (Corps)"/>
              </a:rPr>
              <a:t>Access /server-status to see the statistics.</a:t>
            </a:r>
            <a:endParaRPr lang="en-US">
              <a:solidFill>
                <a:srgbClr val="000000"/>
              </a:solidFill>
              <a:latin typeface="Arial" panose="020B0604020202020204" pitchFamily="34" charset="0"/>
            </a:endParaRPr>
          </a:p>
          <a:p>
            <a:pPr lvl="1" fontAlgn="base"/>
            <a:endParaRPr lang="en-US" i="0" u="none" strike="noStrike">
              <a:solidFill>
                <a:srgbClr val="000000"/>
              </a:solidFill>
              <a:effectLst/>
              <a:latin typeface="Arial" panose="020B0604020202020204" pitchFamily="34" charset="0"/>
            </a:endParaRPr>
          </a:p>
        </p:txBody>
      </p:sp>
      <p:pic>
        <p:nvPicPr>
          <p:cNvPr id="6" name="Image 5">
            <a:extLst>
              <a:ext uri="{FF2B5EF4-FFF2-40B4-BE49-F238E27FC236}">
                <a16:creationId xmlns:a16="http://schemas.microsoft.com/office/drawing/2014/main" id="{B850A8C7-6827-9A9D-976E-1805767A0442}"/>
              </a:ext>
            </a:extLst>
          </p:cNvPr>
          <p:cNvPicPr>
            <a:picLocks noChangeAspect="1"/>
          </p:cNvPicPr>
          <p:nvPr/>
        </p:nvPicPr>
        <p:blipFill>
          <a:blip r:embed="rId2"/>
          <a:stretch>
            <a:fillRect/>
          </a:stretch>
        </p:blipFill>
        <p:spPr>
          <a:xfrm>
            <a:off x="6822924" y="3231856"/>
            <a:ext cx="5053390" cy="1954574"/>
          </a:xfrm>
          <a:prstGeom prst="rect">
            <a:avLst/>
          </a:prstGeom>
        </p:spPr>
      </p:pic>
    </p:spTree>
    <p:extLst>
      <p:ext uri="{BB962C8B-B14F-4D97-AF65-F5344CB8AC3E}">
        <p14:creationId xmlns:p14="http://schemas.microsoft.com/office/powerpoint/2010/main" val="27695889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CDDD7EF5-7026-4306-883A-1AE7124A8958}"/>
              </a:ext>
            </a:extLst>
          </p:cNvPr>
          <p:cNvSpPr>
            <a:spLocks noGrp="1"/>
          </p:cNvSpPr>
          <p:nvPr>
            <p:ph type="body" sz="quarter" idx="10"/>
          </p:nvPr>
        </p:nvSpPr>
        <p:spPr/>
        <p:txBody>
          <a:bodyPr/>
          <a:lstStyle/>
          <a:p>
            <a:r>
              <a:rPr lang="fr-FR"/>
              <a:t>Timeout</a:t>
            </a:r>
          </a:p>
        </p:txBody>
      </p:sp>
    </p:spTree>
    <p:extLst>
      <p:ext uri="{BB962C8B-B14F-4D97-AF65-F5344CB8AC3E}">
        <p14:creationId xmlns:p14="http://schemas.microsoft.com/office/powerpoint/2010/main" val="33391010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err="1"/>
              <a:t>Overview</a:t>
            </a:r>
            <a:endParaRPr lang="fr-F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Timeout</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700" y="2269669"/>
            <a:ext cx="5168628" cy="3473907"/>
          </a:xfrm>
        </p:spPr>
        <p:txBody>
          <a:bodyPr/>
          <a:lstStyle/>
          <a:p>
            <a:pPr lvl="1" fontAlgn="base"/>
            <a:r>
              <a:rPr lang="en-US">
                <a:solidFill>
                  <a:srgbClr val="000000"/>
                </a:solidFill>
                <a:latin typeface="Gilroy Light (Corps)"/>
              </a:rPr>
              <a:t>HTTP protocol is based on TCP protocol (for HTTP version 1.x and 2.0). When a client want to send a request to a web server, first he need to create a TCP connection. </a:t>
            </a:r>
            <a:endParaRPr lang="en-US">
              <a:solidFill>
                <a:srgbClr val="000000"/>
              </a:solidFill>
              <a:latin typeface="Arial" panose="020B0604020202020204" pitchFamily="34" charset="0"/>
            </a:endParaRPr>
          </a:p>
          <a:p>
            <a:pPr lvl="1" fontAlgn="base"/>
            <a:endParaRPr lang="en-US" i="0" u="none" strike="noStrike">
              <a:solidFill>
                <a:srgbClr val="000000"/>
              </a:solidFill>
              <a:effectLst/>
              <a:latin typeface="Arial" panose="020B0604020202020204" pitchFamily="34" charset="0"/>
            </a:endParaRPr>
          </a:p>
          <a:p>
            <a:pPr lvl="1" fontAlgn="base"/>
            <a:r>
              <a:rPr lang="en-US">
                <a:solidFill>
                  <a:srgbClr val="000000"/>
                </a:solidFill>
              </a:rPr>
              <a:t>To create a new TCP connection, the client send a TCP Syn packet, receive a TCP Syn-Ack packets and reply then with a TCP Ack packet followed by TCP packets containing the HTTP requests.</a:t>
            </a:r>
          </a:p>
          <a:p>
            <a:pPr lvl="1" fontAlgn="base"/>
            <a:endParaRPr lang="en-US" i="0" u="none" strike="noStrike">
              <a:solidFill>
                <a:srgbClr val="000000"/>
              </a:solidFill>
              <a:effectLst/>
              <a:latin typeface="Arial" panose="020B0604020202020204" pitchFamily="34" charset="0"/>
            </a:endParaRPr>
          </a:p>
        </p:txBody>
      </p:sp>
      <p:pic>
        <p:nvPicPr>
          <p:cNvPr id="5" name="Picture 37" descr="apple-informatique-ordinateur-portable-macbook-macbook-pro-pro-icone-6676-128">
            <a:extLst>
              <a:ext uri="{FF2B5EF4-FFF2-40B4-BE49-F238E27FC236}">
                <a16:creationId xmlns:a16="http://schemas.microsoft.com/office/drawing/2014/main" id="{B2828710-D68C-0627-67DF-284B4E2067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8674" y="2216783"/>
            <a:ext cx="936625" cy="7024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8" descr="web_server">
            <a:extLst>
              <a:ext uri="{FF2B5EF4-FFF2-40B4-BE49-F238E27FC236}">
                <a16:creationId xmlns:a16="http://schemas.microsoft.com/office/drawing/2014/main" id="{6B5DEF1E-3A78-1216-C0DD-3D34F47A9B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80666" y="2143191"/>
            <a:ext cx="969963" cy="727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lèche : droite 6">
            <a:extLst>
              <a:ext uri="{FF2B5EF4-FFF2-40B4-BE49-F238E27FC236}">
                <a16:creationId xmlns:a16="http://schemas.microsoft.com/office/drawing/2014/main" id="{5971B480-A9AC-E75E-3759-204C11D8FDB7}"/>
              </a:ext>
            </a:extLst>
          </p:cNvPr>
          <p:cNvSpPr/>
          <p:nvPr/>
        </p:nvSpPr>
        <p:spPr>
          <a:xfrm>
            <a:off x="7361789" y="2302710"/>
            <a:ext cx="3523643" cy="3689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a:t>TCP SYN</a:t>
            </a:r>
          </a:p>
        </p:txBody>
      </p:sp>
      <p:sp>
        <p:nvSpPr>
          <p:cNvPr id="8" name="Flèche : gauche 7">
            <a:extLst>
              <a:ext uri="{FF2B5EF4-FFF2-40B4-BE49-F238E27FC236}">
                <a16:creationId xmlns:a16="http://schemas.microsoft.com/office/drawing/2014/main" id="{4D779D5E-2C26-1DE9-0295-CCA436F609BE}"/>
              </a:ext>
            </a:extLst>
          </p:cNvPr>
          <p:cNvSpPr/>
          <p:nvPr/>
        </p:nvSpPr>
        <p:spPr>
          <a:xfrm>
            <a:off x="7361790" y="2923381"/>
            <a:ext cx="3523643" cy="374483"/>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a:t>TCP SYN-ACK</a:t>
            </a:r>
          </a:p>
        </p:txBody>
      </p:sp>
      <p:sp>
        <p:nvSpPr>
          <p:cNvPr id="9" name="Flèche : droite 8">
            <a:extLst>
              <a:ext uri="{FF2B5EF4-FFF2-40B4-BE49-F238E27FC236}">
                <a16:creationId xmlns:a16="http://schemas.microsoft.com/office/drawing/2014/main" id="{4505816E-6FA6-6A96-7949-855D17E09E1F}"/>
              </a:ext>
            </a:extLst>
          </p:cNvPr>
          <p:cNvSpPr/>
          <p:nvPr/>
        </p:nvSpPr>
        <p:spPr>
          <a:xfrm>
            <a:off x="7361790" y="3549595"/>
            <a:ext cx="3523643" cy="3689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a:t>TCP ACK</a:t>
            </a:r>
          </a:p>
        </p:txBody>
      </p:sp>
      <p:sp>
        <p:nvSpPr>
          <p:cNvPr id="10" name="Flèche : droite 9">
            <a:extLst>
              <a:ext uri="{FF2B5EF4-FFF2-40B4-BE49-F238E27FC236}">
                <a16:creationId xmlns:a16="http://schemas.microsoft.com/office/drawing/2014/main" id="{4729BCCB-F096-9BBF-A7B9-E918B2AA8292}"/>
              </a:ext>
            </a:extLst>
          </p:cNvPr>
          <p:cNvSpPr/>
          <p:nvPr/>
        </p:nvSpPr>
        <p:spPr>
          <a:xfrm>
            <a:off x="7361788" y="4170266"/>
            <a:ext cx="3523643" cy="3689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a:t>TCP DATA (HTTP REQUEST)</a:t>
            </a:r>
          </a:p>
        </p:txBody>
      </p:sp>
      <p:pic>
        <p:nvPicPr>
          <p:cNvPr id="13" name="Image 12">
            <a:extLst>
              <a:ext uri="{FF2B5EF4-FFF2-40B4-BE49-F238E27FC236}">
                <a16:creationId xmlns:a16="http://schemas.microsoft.com/office/drawing/2014/main" id="{D4BDC0CD-F2E3-7D24-6758-BE9A3B7EE687}"/>
              </a:ext>
            </a:extLst>
          </p:cNvPr>
          <p:cNvPicPr>
            <a:picLocks noChangeAspect="1"/>
          </p:cNvPicPr>
          <p:nvPr/>
        </p:nvPicPr>
        <p:blipFill>
          <a:blip r:embed="rId4"/>
          <a:stretch>
            <a:fillRect/>
          </a:stretch>
        </p:blipFill>
        <p:spPr>
          <a:xfrm>
            <a:off x="654171" y="4919350"/>
            <a:ext cx="10763129" cy="714001"/>
          </a:xfrm>
          <a:prstGeom prst="rect">
            <a:avLst/>
          </a:prstGeom>
        </p:spPr>
      </p:pic>
    </p:spTree>
    <p:extLst>
      <p:ext uri="{BB962C8B-B14F-4D97-AF65-F5344CB8AC3E}">
        <p14:creationId xmlns:p14="http://schemas.microsoft.com/office/powerpoint/2010/main" val="18086752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err="1"/>
              <a:t>Overview</a:t>
            </a:r>
            <a:r>
              <a:rPr lang="fr-FR"/>
              <a:t> (2)</a:t>
            </a: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Timeout</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10827115" cy="3473907"/>
          </a:xfrm>
        </p:spPr>
        <p:txBody>
          <a:bodyPr/>
          <a:lstStyle/>
          <a:p>
            <a:pPr lvl="1" fontAlgn="base"/>
            <a:r>
              <a:rPr lang="en-US" i="0" u="none" strike="noStrike">
                <a:solidFill>
                  <a:srgbClr val="000000"/>
                </a:solidFill>
                <a:effectLst/>
                <a:latin typeface="Gilroy Light (Corps)"/>
              </a:rPr>
              <a:t>When you have a reverse proxy, two TCP connection will be generated:</a:t>
            </a:r>
          </a:p>
          <a:p>
            <a:pPr lvl="2" fontAlgn="base"/>
            <a:r>
              <a:rPr lang="en-US" sz="1400">
                <a:solidFill>
                  <a:srgbClr val="000000"/>
                </a:solidFill>
                <a:latin typeface="Gilroy Light (Corps)"/>
              </a:rPr>
              <a:t>First TCP connection will be between the client and the reverse proxy</a:t>
            </a:r>
          </a:p>
          <a:p>
            <a:pPr lvl="2" fontAlgn="base"/>
            <a:r>
              <a:rPr lang="en-US" sz="1400" i="0" u="none" strike="noStrike">
                <a:solidFill>
                  <a:srgbClr val="000000"/>
                </a:solidFill>
                <a:effectLst/>
                <a:latin typeface="Gilroy Light (Corps)"/>
              </a:rPr>
              <a:t>The second one will be between the reverse proxy and the web server</a:t>
            </a:r>
          </a:p>
          <a:p>
            <a:pPr lvl="2" fontAlgn="base"/>
            <a:endParaRPr lang="en-US" sz="1400">
              <a:solidFill>
                <a:srgbClr val="000000"/>
              </a:solidFill>
              <a:latin typeface="Gilroy Light (Corps)"/>
            </a:endParaRPr>
          </a:p>
          <a:p>
            <a:pPr lvl="2" fontAlgn="base"/>
            <a:endParaRPr lang="en-US" sz="1400" i="0" u="none" strike="noStrike">
              <a:solidFill>
                <a:srgbClr val="000000"/>
              </a:solidFill>
              <a:effectLst/>
              <a:latin typeface="Gilroy Light (Corps)"/>
            </a:endParaRPr>
          </a:p>
          <a:p>
            <a:pPr lvl="2" fontAlgn="base"/>
            <a:endParaRPr lang="en-US" sz="1400">
              <a:solidFill>
                <a:srgbClr val="000000"/>
              </a:solidFill>
              <a:latin typeface="Gilroy Light (Corps)"/>
            </a:endParaRPr>
          </a:p>
          <a:p>
            <a:pPr lvl="2" fontAlgn="base"/>
            <a:endParaRPr lang="en-US" sz="1400" i="0" u="none" strike="noStrike">
              <a:solidFill>
                <a:srgbClr val="000000"/>
              </a:solidFill>
              <a:effectLst/>
              <a:latin typeface="Gilroy Light (Corps)"/>
            </a:endParaRPr>
          </a:p>
          <a:p>
            <a:pPr lvl="1" fontAlgn="base"/>
            <a:r>
              <a:rPr lang="en-US">
                <a:solidFill>
                  <a:srgbClr val="000000"/>
                </a:solidFill>
                <a:latin typeface="Gilroy Light (Corps)"/>
              </a:rPr>
              <a:t>The second TCP connection will only be initiated if the first TCP is created (TCP 3-handshake succeeded).</a:t>
            </a:r>
            <a:endParaRPr lang="en-US" i="0" u="none" strike="noStrike">
              <a:solidFill>
                <a:srgbClr val="000000"/>
              </a:solidFill>
              <a:effectLst/>
              <a:latin typeface="Gilroy Light (Corps)"/>
            </a:endParaRPr>
          </a:p>
          <a:p>
            <a:pPr lvl="1" indent="0" fontAlgn="base">
              <a:buNone/>
            </a:pPr>
            <a:endParaRPr lang="en-US" i="0" u="none" strike="noStrike">
              <a:solidFill>
                <a:srgbClr val="000000"/>
              </a:solidFill>
              <a:effectLst/>
              <a:latin typeface="Arial" panose="020B0604020202020204" pitchFamily="34" charset="0"/>
            </a:endParaRPr>
          </a:p>
        </p:txBody>
      </p:sp>
      <p:pic>
        <p:nvPicPr>
          <p:cNvPr id="5" name="Picture 37" descr="apple-informatique-ordinateur-portable-macbook-macbook-pro-pro-icone-6676-128">
            <a:extLst>
              <a:ext uri="{FF2B5EF4-FFF2-40B4-BE49-F238E27FC236}">
                <a16:creationId xmlns:a16="http://schemas.microsoft.com/office/drawing/2014/main" id="{70600FDE-A615-B8F2-25E9-55329205C8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3706" y="3304153"/>
            <a:ext cx="936625" cy="7024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8" descr="web_server">
            <a:extLst>
              <a:ext uri="{FF2B5EF4-FFF2-40B4-BE49-F238E27FC236}">
                <a16:creationId xmlns:a16="http://schemas.microsoft.com/office/drawing/2014/main" id="{375AAE15-8967-D27D-4156-BB18E1C526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11740" y="3388931"/>
            <a:ext cx="751038" cy="563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8" descr="web_server">
            <a:extLst>
              <a:ext uri="{FF2B5EF4-FFF2-40B4-BE49-F238E27FC236}">
                <a16:creationId xmlns:a16="http://schemas.microsoft.com/office/drawing/2014/main" id="{69FDCA0A-9F8F-6288-A548-078E2D0CD2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10318" y="3408400"/>
            <a:ext cx="751038" cy="563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Flèche : double flèche horizontale 7">
            <a:extLst>
              <a:ext uri="{FF2B5EF4-FFF2-40B4-BE49-F238E27FC236}">
                <a16:creationId xmlns:a16="http://schemas.microsoft.com/office/drawing/2014/main" id="{295A982E-B4DE-105D-90CC-66CB5BD5BF73}"/>
              </a:ext>
            </a:extLst>
          </p:cNvPr>
          <p:cNvSpPr/>
          <p:nvPr/>
        </p:nvSpPr>
        <p:spPr>
          <a:xfrm>
            <a:off x="2580122" y="3493766"/>
            <a:ext cx="2731552" cy="343628"/>
          </a:xfrm>
          <a:prstGeom prst="lef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fr-FR"/>
              <a:t>TCP </a:t>
            </a:r>
            <a:r>
              <a:rPr lang="fr-FR" err="1"/>
              <a:t>connection</a:t>
            </a:r>
            <a:endParaRPr lang="fr-FR"/>
          </a:p>
        </p:txBody>
      </p:sp>
      <p:sp>
        <p:nvSpPr>
          <p:cNvPr id="9" name="Flèche : double flèche horizontale 8">
            <a:extLst>
              <a:ext uri="{FF2B5EF4-FFF2-40B4-BE49-F238E27FC236}">
                <a16:creationId xmlns:a16="http://schemas.microsoft.com/office/drawing/2014/main" id="{7A0729AE-A19D-4655-9E18-4BF1407784BE}"/>
              </a:ext>
            </a:extLst>
          </p:cNvPr>
          <p:cNvSpPr/>
          <p:nvPr/>
        </p:nvSpPr>
        <p:spPr>
          <a:xfrm>
            <a:off x="6608532" y="3499916"/>
            <a:ext cx="2731552" cy="343628"/>
          </a:xfrm>
          <a:prstGeom prst="lef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fr-FR"/>
              <a:t>TCP </a:t>
            </a:r>
            <a:r>
              <a:rPr lang="fr-FR" err="1"/>
              <a:t>connection</a:t>
            </a:r>
            <a:endParaRPr lang="fr-FR"/>
          </a:p>
        </p:txBody>
      </p:sp>
    </p:spTree>
    <p:extLst>
      <p:ext uri="{BB962C8B-B14F-4D97-AF65-F5344CB8AC3E}">
        <p14:creationId xmlns:p14="http://schemas.microsoft.com/office/powerpoint/2010/main" val="42851262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err="1"/>
              <a:t>Overview</a:t>
            </a:r>
            <a:r>
              <a:rPr lang="fr-FR"/>
              <a:t> (3)</a:t>
            </a: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Timeout</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5428077" cy="3473907"/>
          </a:xfrm>
        </p:spPr>
        <p:txBody>
          <a:bodyPr/>
          <a:lstStyle/>
          <a:p>
            <a:pPr lvl="1" fontAlgn="base"/>
            <a:r>
              <a:rPr lang="en-US">
                <a:solidFill>
                  <a:srgbClr val="000000"/>
                </a:solidFill>
                <a:latin typeface="Gilroy Light (Corps)"/>
              </a:rPr>
              <a:t>When a TCP is established, it remains active until one of the side ask to close it.</a:t>
            </a:r>
          </a:p>
          <a:p>
            <a:pPr lvl="1" fontAlgn="base"/>
            <a:endParaRPr lang="en-US" i="0" u="none" strike="noStrike">
              <a:solidFill>
                <a:srgbClr val="000000"/>
              </a:solidFill>
              <a:effectLst/>
              <a:latin typeface="Gilroy Light (Corps)"/>
            </a:endParaRPr>
          </a:p>
          <a:p>
            <a:pPr lvl="1" fontAlgn="base"/>
            <a:r>
              <a:rPr lang="en-US">
                <a:solidFill>
                  <a:srgbClr val="000000"/>
                </a:solidFill>
                <a:latin typeface="Gilroy Light (Corps)"/>
              </a:rPr>
              <a:t>Between the client and the reverse proxy, the initiator of the closing connection can be the client or the reverse proxy. Between the reverse proxy and the backend server, the initiator of the closing connection can be the backend  server or the reverse proxy.</a:t>
            </a:r>
          </a:p>
          <a:p>
            <a:pPr lvl="1" fontAlgn="base"/>
            <a:endParaRPr lang="en-US" i="0" u="none" strike="noStrike">
              <a:solidFill>
                <a:srgbClr val="000000"/>
              </a:solidFill>
              <a:effectLst/>
              <a:latin typeface="Gilroy Light (Corps)"/>
            </a:endParaRPr>
          </a:p>
          <a:p>
            <a:pPr lvl="1" fontAlgn="base"/>
            <a:r>
              <a:rPr lang="en-US">
                <a:solidFill>
                  <a:srgbClr val="000000"/>
                </a:solidFill>
                <a:latin typeface="Gilroy Light (Corps)"/>
              </a:rPr>
              <a:t>TCP connection can be close because one equipment decide that there is no more data to be send or the timeout of the TCP connection arrive to expires.</a:t>
            </a:r>
          </a:p>
          <a:p>
            <a:pPr lvl="1" fontAlgn="base"/>
            <a:endParaRPr lang="en-US" i="0" u="none" strike="noStrike">
              <a:solidFill>
                <a:srgbClr val="000000"/>
              </a:solidFill>
              <a:effectLst/>
              <a:latin typeface="Gilroy Light (Corps)"/>
            </a:endParaRPr>
          </a:p>
          <a:p>
            <a:pPr lvl="1" fontAlgn="base"/>
            <a:r>
              <a:rPr lang="en-US">
                <a:solidFill>
                  <a:srgbClr val="000000"/>
                </a:solidFill>
                <a:latin typeface="Gilroy Light (Corps)"/>
              </a:rPr>
              <a:t>Sometimes, the closing can be different with TCP FIN / TCP ACK / TCP RST / TCP ACK.</a:t>
            </a:r>
            <a:endParaRPr lang="en-US" i="0" u="none" strike="noStrike">
              <a:solidFill>
                <a:srgbClr val="000000"/>
              </a:solidFill>
              <a:effectLst/>
              <a:latin typeface="Gilroy Light (Corps)"/>
            </a:endParaRPr>
          </a:p>
        </p:txBody>
      </p:sp>
      <p:pic>
        <p:nvPicPr>
          <p:cNvPr id="5" name="Picture 37" descr="apple-informatique-ordinateur-portable-macbook-macbook-pro-pro-icone-6676-128">
            <a:extLst>
              <a:ext uri="{FF2B5EF4-FFF2-40B4-BE49-F238E27FC236}">
                <a16:creationId xmlns:a16="http://schemas.microsoft.com/office/drawing/2014/main" id="{B2828710-D68C-0627-67DF-284B4E2067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8674" y="2216783"/>
            <a:ext cx="936625" cy="7024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8" descr="web_server">
            <a:extLst>
              <a:ext uri="{FF2B5EF4-FFF2-40B4-BE49-F238E27FC236}">
                <a16:creationId xmlns:a16="http://schemas.microsoft.com/office/drawing/2014/main" id="{6B5DEF1E-3A78-1216-C0DD-3D34F47A9B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80666" y="2143191"/>
            <a:ext cx="969963" cy="727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lèche : droite 6">
            <a:extLst>
              <a:ext uri="{FF2B5EF4-FFF2-40B4-BE49-F238E27FC236}">
                <a16:creationId xmlns:a16="http://schemas.microsoft.com/office/drawing/2014/main" id="{5971B480-A9AC-E75E-3759-204C11D8FDB7}"/>
              </a:ext>
            </a:extLst>
          </p:cNvPr>
          <p:cNvSpPr/>
          <p:nvPr/>
        </p:nvSpPr>
        <p:spPr>
          <a:xfrm>
            <a:off x="7361789" y="2302710"/>
            <a:ext cx="3523643" cy="3689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a:t>TCP FIN</a:t>
            </a:r>
          </a:p>
        </p:txBody>
      </p:sp>
      <p:sp>
        <p:nvSpPr>
          <p:cNvPr id="8" name="Flèche : gauche 7">
            <a:extLst>
              <a:ext uri="{FF2B5EF4-FFF2-40B4-BE49-F238E27FC236}">
                <a16:creationId xmlns:a16="http://schemas.microsoft.com/office/drawing/2014/main" id="{4D779D5E-2C26-1DE9-0295-CCA436F609BE}"/>
              </a:ext>
            </a:extLst>
          </p:cNvPr>
          <p:cNvSpPr/>
          <p:nvPr/>
        </p:nvSpPr>
        <p:spPr>
          <a:xfrm>
            <a:off x="7361790" y="2923381"/>
            <a:ext cx="3523643" cy="374483"/>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a:t>TCP ACK</a:t>
            </a:r>
          </a:p>
        </p:txBody>
      </p:sp>
      <p:sp>
        <p:nvSpPr>
          <p:cNvPr id="10" name="Flèche : droite 9">
            <a:extLst>
              <a:ext uri="{FF2B5EF4-FFF2-40B4-BE49-F238E27FC236}">
                <a16:creationId xmlns:a16="http://schemas.microsoft.com/office/drawing/2014/main" id="{4729BCCB-F096-9BBF-A7B9-E918B2AA8292}"/>
              </a:ext>
            </a:extLst>
          </p:cNvPr>
          <p:cNvSpPr/>
          <p:nvPr/>
        </p:nvSpPr>
        <p:spPr>
          <a:xfrm>
            <a:off x="7361784" y="4175809"/>
            <a:ext cx="3523643" cy="3689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a:t>TCP ACK</a:t>
            </a:r>
          </a:p>
        </p:txBody>
      </p:sp>
      <p:sp>
        <p:nvSpPr>
          <p:cNvPr id="11" name="Flèche : gauche 10">
            <a:extLst>
              <a:ext uri="{FF2B5EF4-FFF2-40B4-BE49-F238E27FC236}">
                <a16:creationId xmlns:a16="http://schemas.microsoft.com/office/drawing/2014/main" id="{AE418914-02E0-A0CF-8432-6649E60238CC}"/>
              </a:ext>
            </a:extLst>
          </p:cNvPr>
          <p:cNvSpPr/>
          <p:nvPr/>
        </p:nvSpPr>
        <p:spPr>
          <a:xfrm>
            <a:off x="7361785" y="3549595"/>
            <a:ext cx="3523643" cy="374483"/>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a:t>TCP FIN</a:t>
            </a:r>
          </a:p>
        </p:txBody>
      </p:sp>
    </p:spTree>
    <p:extLst>
      <p:ext uri="{BB962C8B-B14F-4D97-AF65-F5344CB8AC3E}">
        <p14:creationId xmlns:p14="http://schemas.microsoft.com/office/powerpoint/2010/main" val="17110144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a:t>Timeout </a:t>
            </a:r>
            <a:r>
              <a:rPr lang="fr-FR" err="1"/>
              <a:t>Managing</a:t>
            </a:r>
            <a:endParaRPr lang="fr-F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Timeout</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10827115" cy="3473907"/>
          </a:xfrm>
        </p:spPr>
        <p:txBody>
          <a:bodyPr/>
          <a:lstStyle/>
          <a:p>
            <a:pPr lvl="1" fontAlgn="base"/>
            <a:r>
              <a:rPr lang="en-US">
                <a:solidFill>
                  <a:srgbClr val="000000"/>
                </a:solidFill>
                <a:latin typeface="Gilroy Light (Corps)"/>
              </a:rPr>
              <a:t>Some protections exist to avoid the increase of the number of TCP connection and its generation:</a:t>
            </a:r>
          </a:p>
          <a:p>
            <a:pPr lvl="2" fontAlgn="base"/>
            <a:r>
              <a:rPr lang="en-US" sz="1400" i="0" u="none" strike="noStrike">
                <a:solidFill>
                  <a:srgbClr val="000000"/>
                </a:solidFill>
                <a:effectLst/>
                <a:latin typeface="Gilroy Light (Corps)"/>
              </a:rPr>
              <a:t>Timeout between client and reverse proxy</a:t>
            </a:r>
          </a:p>
          <a:p>
            <a:pPr lvl="2" fontAlgn="base"/>
            <a:r>
              <a:rPr lang="en-US" sz="1400">
                <a:solidFill>
                  <a:srgbClr val="000000"/>
                </a:solidFill>
                <a:latin typeface="Gilroy Light (Corps)"/>
              </a:rPr>
              <a:t>Timeout between reverse proxy and web server</a:t>
            </a:r>
          </a:p>
          <a:p>
            <a:pPr lvl="2" fontAlgn="base"/>
            <a:r>
              <a:rPr lang="en-US" sz="1400" i="0" u="none" strike="noStrike">
                <a:solidFill>
                  <a:srgbClr val="000000"/>
                </a:solidFill>
                <a:effectLst/>
                <a:latin typeface="Gilroy Light (Corps)"/>
              </a:rPr>
              <a:t>Request timeout</a:t>
            </a:r>
          </a:p>
          <a:p>
            <a:pPr lvl="2" fontAlgn="base"/>
            <a:endParaRPr lang="en-US" sz="1400">
              <a:solidFill>
                <a:srgbClr val="000000"/>
              </a:solidFill>
              <a:latin typeface="Gilroy Light (Corps)"/>
            </a:endParaRPr>
          </a:p>
          <a:p>
            <a:pPr lvl="1" fontAlgn="base"/>
            <a:r>
              <a:rPr lang="en-US" i="0" u="none" strike="noStrike">
                <a:solidFill>
                  <a:srgbClr val="000000"/>
                </a:solidFill>
                <a:effectLst/>
                <a:latin typeface="Gilroy Light (Corps)"/>
              </a:rPr>
              <a:t>These protections are already implemented with standard value but can be adjusted in:</a:t>
            </a:r>
          </a:p>
          <a:p>
            <a:pPr lvl="2" fontAlgn="base"/>
            <a:r>
              <a:rPr lang="en-US" sz="1400">
                <a:solidFill>
                  <a:srgbClr val="000000"/>
                </a:solidFill>
                <a:latin typeface="Gilroy Light (Corps)"/>
              </a:rPr>
              <a:t>Reverse proxy profile</a:t>
            </a:r>
          </a:p>
          <a:p>
            <a:pPr lvl="2" fontAlgn="base"/>
            <a:r>
              <a:rPr lang="en-US" sz="1400" i="0" u="none" strike="noStrike">
                <a:solidFill>
                  <a:srgbClr val="000000"/>
                </a:solidFill>
                <a:effectLst/>
                <a:latin typeface="Gilroy Light (Corps)"/>
              </a:rPr>
              <a:t>Tunnel configuration</a:t>
            </a:r>
            <a:endParaRPr lang="en-US" sz="1400">
              <a:solidFill>
                <a:srgbClr val="000000"/>
              </a:solidFill>
              <a:latin typeface="Gilroy Light (Corps)"/>
            </a:endParaRPr>
          </a:p>
          <a:p>
            <a:pPr lvl="1" fontAlgn="base"/>
            <a:endParaRPr lang="en-US">
              <a:solidFill>
                <a:srgbClr val="000000"/>
              </a:solidFill>
              <a:latin typeface="Gilroy Light (Corps)"/>
            </a:endParaRPr>
          </a:p>
          <a:p>
            <a:pPr lvl="1" fontAlgn="base"/>
            <a:r>
              <a:rPr lang="en-US">
                <a:solidFill>
                  <a:srgbClr val="000000"/>
                </a:solidFill>
              </a:rPr>
              <a:t>By default, tunnel will inherit the value from reverse proxy, but you can adjust the configuration in each tunnel separately if wanted.</a:t>
            </a:r>
            <a:endParaRPr lang="en-US" i="0" u="none" strike="noStrike">
              <a:solidFill>
                <a:srgbClr val="000000"/>
              </a:solidFill>
              <a:effectLst/>
            </a:endParaRPr>
          </a:p>
        </p:txBody>
      </p:sp>
    </p:spTree>
    <p:extLst>
      <p:ext uri="{BB962C8B-B14F-4D97-AF65-F5344CB8AC3E}">
        <p14:creationId xmlns:p14="http://schemas.microsoft.com/office/powerpoint/2010/main" val="19149148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a:t>Timeout</a:t>
            </a: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Timeout</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7734463" cy="3473907"/>
          </a:xfrm>
        </p:spPr>
        <p:txBody>
          <a:bodyPr/>
          <a:lstStyle/>
          <a:p>
            <a:pPr lvl="1" fontAlgn="base"/>
            <a:r>
              <a:rPr lang="en-US">
                <a:solidFill>
                  <a:srgbClr val="000000"/>
                </a:solidFill>
              </a:rPr>
              <a:t>The option “</a:t>
            </a:r>
            <a:r>
              <a:rPr lang="en-US" b="1">
                <a:solidFill>
                  <a:srgbClr val="000000"/>
                </a:solidFill>
              </a:rPr>
              <a:t>Timeout</a:t>
            </a:r>
            <a:r>
              <a:rPr lang="en-US">
                <a:solidFill>
                  <a:srgbClr val="000000"/>
                </a:solidFill>
              </a:rPr>
              <a:t>” allows you to define the time that a TCP connection between the client and the </a:t>
            </a:r>
            <a:r>
              <a:rPr lang="en-US" err="1">
                <a:solidFill>
                  <a:srgbClr val="000000"/>
                </a:solidFill>
              </a:rPr>
              <a:t>Ubika</a:t>
            </a:r>
            <a:r>
              <a:rPr lang="en-US">
                <a:solidFill>
                  <a:srgbClr val="000000"/>
                </a:solidFill>
              </a:rPr>
              <a:t> WAAP Gateway device remains active before asking to close it. This is the amount of second Apache waits for all common request or response events for this TCP connection.</a:t>
            </a:r>
          </a:p>
          <a:p>
            <a:pPr lvl="1" fontAlgn="base"/>
            <a:endParaRPr lang="en-US" i="0" u="none" strike="noStrike">
              <a:solidFill>
                <a:srgbClr val="000000"/>
              </a:solidFill>
              <a:effectLst/>
            </a:endParaRPr>
          </a:p>
          <a:p>
            <a:pPr lvl="1" fontAlgn="base"/>
            <a:r>
              <a:rPr lang="en-US">
                <a:solidFill>
                  <a:srgbClr val="000000"/>
                </a:solidFill>
              </a:rPr>
              <a:t>By default, his value is defined in the reverse proxy profile and is 300 seconds. You can change this value and adjust it in the reverse proxy profile if you use a custom profile or adjust it in the tunnel configuration.</a:t>
            </a:r>
          </a:p>
          <a:p>
            <a:pPr lvl="1" fontAlgn="base"/>
            <a:endParaRPr lang="en-US" i="0" u="none" strike="noStrike">
              <a:solidFill>
                <a:srgbClr val="000000"/>
              </a:solidFill>
              <a:effectLst/>
            </a:endParaRPr>
          </a:p>
          <a:p>
            <a:pPr lvl="1" fontAlgn="base"/>
            <a:r>
              <a:rPr lang="en-US">
                <a:solidFill>
                  <a:srgbClr val="000000"/>
                </a:solidFill>
              </a:rPr>
              <a:t>Determining the best “</a:t>
            </a:r>
            <a:r>
              <a:rPr lang="en-US" b="1">
                <a:solidFill>
                  <a:srgbClr val="000000"/>
                </a:solidFill>
              </a:rPr>
              <a:t>Timeout</a:t>
            </a:r>
            <a:r>
              <a:rPr lang="en-US">
                <a:solidFill>
                  <a:srgbClr val="000000"/>
                </a:solidFill>
              </a:rPr>
              <a:t>” depends on both traffic habits and web application. Ideally, the “Timeout” value should be as low as possible while still allowing most of the regular traffic to operate without issue. This value should be bigger than “</a:t>
            </a:r>
            <a:r>
              <a:rPr lang="en-US" b="1">
                <a:solidFill>
                  <a:srgbClr val="000000"/>
                </a:solidFill>
              </a:rPr>
              <a:t>Proxy Timeout</a:t>
            </a:r>
            <a:r>
              <a:rPr lang="en-US">
                <a:solidFill>
                  <a:srgbClr val="000000"/>
                </a:solidFill>
              </a:rPr>
              <a:t>” (it’s better to not close the connection on the client side if the connection on the server is still active).</a:t>
            </a:r>
            <a:endParaRPr lang="en-US" i="0" u="none" strike="noStrike">
              <a:solidFill>
                <a:srgbClr val="000000"/>
              </a:solidFill>
              <a:effectLst/>
            </a:endParaRPr>
          </a:p>
        </p:txBody>
      </p:sp>
      <p:pic>
        <p:nvPicPr>
          <p:cNvPr id="6" name="Image 5">
            <a:extLst>
              <a:ext uri="{FF2B5EF4-FFF2-40B4-BE49-F238E27FC236}">
                <a16:creationId xmlns:a16="http://schemas.microsoft.com/office/drawing/2014/main" id="{69CC617B-CB9B-6BD9-6258-E38BA725A1EE}"/>
              </a:ext>
            </a:extLst>
          </p:cNvPr>
          <p:cNvPicPr>
            <a:picLocks noChangeAspect="1"/>
          </p:cNvPicPr>
          <p:nvPr/>
        </p:nvPicPr>
        <p:blipFill>
          <a:blip r:embed="rId2"/>
          <a:stretch>
            <a:fillRect/>
          </a:stretch>
        </p:blipFill>
        <p:spPr>
          <a:xfrm>
            <a:off x="8926732" y="1791068"/>
            <a:ext cx="3059904" cy="4281347"/>
          </a:xfrm>
          <a:prstGeom prst="rect">
            <a:avLst/>
          </a:prstGeom>
        </p:spPr>
      </p:pic>
      <p:sp>
        <p:nvSpPr>
          <p:cNvPr id="7" name="Ellipse 6">
            <a:extLst>
              <a:ext uri="{FF2B5EF4-FFF2-40B4-BE49-F238E27FC236}">
                <a16:creationId xmlns:a16="http://schemas.microsoft.com/office/drawing/2014/main" id="{B15DC4F2-4484-919A-B273-205D4F27E4AE}"/>
              </a:ext>
            </a:extLst>
          </p:cNvPr>
          <p:cNvSpPr/>
          <p:nvPr/>
        </p:nvSpPr>
        <p:spPr>
          <a:xfrm>
            <a:off x="9446859" y="3902217"/>
            <a:ext cx="2745141" cy="256265"/>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0645363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a:t>Proxy Timeout</a:t>
            </a: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Timeout</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7734463" cy="3473907"/>
          </a:xfrm>
        </p:spPr>
        <p:txBody>
          <a:bodyPr/>
          <a:lstStyle/>
          <a:p>
            <a:pPr lvl="1" fontAlgn="base"/>
            <a:r>
              <a:rPr lang="en-US">
                <a:solidFill>
                  <a:srgbClr val="000000"/>
                </a:solidFill>
              </a:rPr>
              <a:t>The option “</a:t>
            </a:r>
            <a:r>
              <a:rPr lang="en-US" b="1">
                <a:solidFill>
                  <a:srgbClr val="000000"/>
                </a:solidFill>
              </a:rPr>
              <a:t>Proxy Timeout</a:t>
            </a:r>
            <a:r>
              <a:rPr lang="en-US">
                <a:solidFill>
                  <a:srgbClr val="000000"/>
                </a:solidFill>
              </a:rPr>
              <a:t>” allows you to define the time that a TCP connection between the </a:t>
            </a:r>
            <a:r>
              <a:rPr lang="en-US" err="1">
                <a:solidFill>
                  <a:srgbClr val="000000"/>
                </a:solidFill>
              </a:rPr>
              <a:t>Ubika</a:t>
            </a:r>
            <a:r>
              <a:rPr lang="en-US">
                <a:solidFill>
                  <a:srgbClr val="000000"/>
                </a:solidFill>
              </a:rPr>
              <a:t> WAAP Gateway device and the web server remains active before asking to close it. This is the amount of second Apache waits for all common request or response events for this TCP connection.</a:t>
            </a:r>
          </a:p>
          <a:p>
            <a:pPr lvl="1" fontAlgn="base"/>
            <a:endParaRPr lang="en-US" i="0" u="none" strike="noStrike">
              <a:solidFill>
                <a:srgbClr val="000000"/>
              </a:solidFill>
              <a:effectLst/>
            </a:endParaRPr>
          </a:p>
          <a:p>
            <a:pPr lvl="1" fontAlgn="base"/>
            <a:r>
              <a:rPr lang="en-US">
                <a:solidFill>
                  <a:srgbClr val="000000"/>
                </a:solidFill>
              </a:rPr>
              <a:t>By default, his value is defined in the reverse proxy profile and is 60 seconds. You can change this value and adjust it in the reverse proxy profile if you use a custom profile or adjust it in the tunnel configuration.</a:t>
            </a:r>
          </a:p>
          <a:p>
            <a:pPr lvl="1" fontAlgn="base"/>
            <a:endParaRPr lang="en-US" i="0" u="none" strike="noStrike">
              <a:solidFill>
                <a:srgbClr val="000000"/>
              </a:solidFill>
              <a:effectLst/>
            </a:endParaRPr>
          </a:p>
          <a:p>
            <a:pPr lvl="1" fontAlgn="base"/>
            <a:r>
              <a:rPr lang="en-US">
                <a:solidFill>
                  <a:srgbClr val="000000"/>
                </a:solidFill>
              </a:rPr>
              <a:t>Determining the best “</a:t>
            </a:r>
            <a:r>
              <a:rPr lang="en-US" b="1">
                <a:solidFill>
                  <a:srgbClr val="000000"/>
                </a:solidFill>
              </a:rPr>
              <a:t>Proxy Timeout</a:t>
            </a:r>
            <a:r>
              <a:rPr lang="en-US">
                <a:solidFill>
                  <a:srgbClr val="000000"/>
                </a:solidFill>
              </a:rPr>
              <a:t>” depends on both traffic habits and web application. Ideally, the “Timeout” value should be as low as possible while still allowing most of the regular traffic to operate without issue. This value should match the web application server configuration.</a:t>
            </a:r>
            <a:endParaRPr lang="en-US" i="0" u="none" strike="noStrike">
              <a:solidFill>
                <a:srgbClr val="000000"/>
              </a:solidFill>
              <a:effectLst/>
            </a:endParaRPr>
          </a:p>
        </p:txBody>
      </p:sp>
      <p:pic>
        <p:nvPicPr>
          <p:cNvPr id="6" name="Image 5">
            <a:extLst>
              <a:ext uri="{FF2B5EF4-FFF2-40B4-BE49-F238E27FC236}">
                <a16:creationId xmlns:a16="http://schemas.microsoft.com/office/drawing/2014/main" id="{69CC617B-CB9B-6BD9-6258-E38BA725A1EE}"/>
              </a:ext>
            </a:extLst>
          </p:cNvPr>
          <p:cNvPicPr>
            <a:picLocks noChangeAspect="1"/>
          </p:cNvPicPr>
          <p:nvPr/>
        </p:nvPicPr>
        <p:blipFill>
          <a:blip r:embed="rId2"/>
          <a:stretch>
            <a:fillRect/>
          </a:stretch>
        </p:blipFill>
        <p:spPr>
          <a:xfrm>
            <a:off x="8926732" y="1791068"/>
            <a:ext cx="3059904" cy="4281347"/>
          </a:xfrm>
          <a:prstGeom prst="rect">
            <a:avLst/>
          </a:prstGeom>
        </p:spPr>
      </p:pic>
      <p:sp>
        <p:nvSpPr>
          <p:cNvPr id="5" name="Ellipse 4">
            <a:extLst>
              <a:ext uri="{FF2B5EF4-FFF2-40B4-BE49-F238E27FC236}">
                <a16:creationId xmlns:a16="http://schemas.microsoft.com/office/drawing/2014/main" id="{3EED28DD-8824-802A-3003-B8C95F911EEE}"/>
              </a:ext>
            </a:extLst>
          </p:cNvPr>
          <p:cNvSpPr/>
          <p:nvPr/>
        </p:nvSpPr>
        <p:spPr>
          <a:xfrm>
            <a:off x="8926733" y="4088591"/>
            <a:ext cx="3265268" cy="291210"/>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4730154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err="1"/>
              <a:t>Keep</a:t>
            </a:r>
            <a:r>
              <a:rPr lang="fr-FR"/>
              <a:t>-Alive</a:t>
            </a: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Timeout</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7682045" cy="3473907"/>
          </a:xfrm>
        </p:spPr>
        <p:txBody>
          <a:bodyPr/>
          <a:lstStyle/>
          <a:p>
            <a:pPr lvl="1" fontAlgn="base"/>
            <a:r>
              <a:rPr lang="en-US"/>
              <a:t>The parameter “</a:t>
            </a:r>
            <a:r>
              <a:rPr lang="en-US" b="1"/>
              <a:t>Keep-Alive</a:t>
            </a:r>
            <a:r>
              <a:rPr lang="en-US"/>
              <a:t>” is an option which can be active or not, defined in the Reverse Proxy profile. When activated, you will have access to two more option: “</a:t>
            </a:r>
            <a:r>
              <a:rPr lang="en-US" b="1"/>
              <a:t>Keep-Alive timeout” </a:t>
            </a:r>
            <a:r>
              <a:rPr lang="en-US"/>
              <a:t>and “</a:t>
            </a:r>
            <a:r>
              <a:rPr lang="en-US" b="1"/>
              <a:t>Keep-Alive max (requests)”</a:t>
            </a:r>
            <a:r>
              <a:rPr lang="en-US"/>
              <a:t>.</a:t>
            </a:r>
          </a:p>
          <a:p>
            <a:pPr lvl="1" indent="0" fontAlgn="base">
              <a:buNone/>
            </a:pPr>
            <a:endParaRPr lang="en-US"/>
          </a:p>
          <a:p>
            <a:pPr lvl="1" fontAlgn="base"/>
            <a:r>
              <a:rPr lang="en-US"/>
              <a:t>Enabling </a:t>
            </a:r>
            <a:r>
              <a:rPr lang="en-US" b="1" err="1"/>
              <a:t>KeepAlive</a:t>
            </a:r>
            <a:r>
              <a:rPr lang="en-US"/>
              <a:t> parameter allows to reuse the same connection a browser creates when connecting to the </a:t>
            </a:r>
            <a:r>
              <a:rPr lang="en-US" err="1"/>
              <a:t>Ubika</a:t>
            </a:r>
            <a:r>
              <a:rPr lang="en-US"/>
              <a:t> WAAP Gateway for all follow-up requests which occur within a short period. The </a:t>
            </a:r>
            <a:r>
              <a:rPr lang="en-US" err="1"/>
              <a:t>KeepAlive</a:t>
            </a:r>
            <a:r>
              <a:rPr lang="en-US"/>
              <a:t> feature can provide as much as a 50% reductions in latency, significantly boosting the performance of the appliance.</a:t>
            </a:r>
          </a:p>
          <a:p>
            <a:pPr lvl="1" indent="0" fontAlgn="base">
              <a:buNone/>
            </a:pPr>
            <a:endParaRPr lang="en-US"/>
          </a:p>
          <a:p>
            <a:pPr lvl="1" fontAlgn="base"/>
            <a:r>
              <a:rPr lang="en-US" err="1"/>
              <a:t>KeepAlive</a:t>
            </a:r>
            <a:r>
              <a:rPr lang="en-US"/>
              <a:t> is a powerful feature and in general, should be enabled in most situations. It works great for reducing some of the CPU and Network overhead with modern element heavy websites. For example, an easy way to visualize </a:t>
            </a:r>
            <a:r>
              <a:rPr lang="en-US" err="1"/>
              <a:t>KeepAlive</a:t>
            </a:r>
            <a:r>
              <a:rPr lang="en-US"/>
              <a:t> is with the “hold the door” phrase. Imagine a queue of people entering a building through a single doorway. Each person is required to open the door, walk through it, then close the door before the next person does the same process. Mostly, that's how Apache works without </a:t>
            </a:r>
            <a:r>
              <a:rPr lang="en-US" err="1"/>
              <a:t>KeepAlive</a:t>
            </a:r>
            <a:r>
              <a:rPr lang="en-US"/>
              <a:t>. When enabled, the door stays open until all the people in line are through the door before it closes again.</a:t>
            </a:r>
          </a:p>
        </p:txBody>
      </p:sp>
      <p:pic>
        <p:nvPicPr>
          <p:cNvPr id="5" name="Image 4">
            <a:extLst>
              <a:ext uri="{FF2B5EF4-FFF2-40B4-BE49-F238E27FC236}">
                <a16:creationId xmlns:a16="http://schemas.microsoft.com/office/drawing/2014/main" id="{38034EE4-E707-7EC1-F8D1-6882A60D8EB1}"/>
              </a:ext>
            </a:extLst>
          </p:cNvPr>
          <p:cNvPicPr>
            <a:picLocks noChangeAspect="1"/>
          </p:cNvPicPr>
          <p:nvPr/>
        </p:nvPicPr>
        <p:blipFill>
          <a:blip r:embed="rId2"/>
          <a:stretch>
            <a:fillRect/>
          </a:stretch>
        </p:blipFill>
        <p:spPr>
          <a:xfrm>
            <a:off x="8926732" y="1791068"/>
            <a:ext cx="3059904" cy="4281347"/>
          </a:xfrm>
          <a:prstGeom prst="rect">
            <a:avLst/>
          </a:prstGeom>
        </p:spPr>
      </p:pic>
      <p:sp>
        <p:nvSpPr>
          <p:cNvPr id="6" name="Ellipse 5">
            <a:extLst>
              <a:ext uri="{FF2B5EF4-FFF2-40B4-BE49-F238E27FC236}">
                <a16:creationId xmlns:a16="http://schemas.microsoft.com/office/drawing/2014/main" id="{3BBD56A3-5F9B-211D-EB2A-18D6ECD875CA}"/>
              </a:ext>
            </a:extLst>
          </p:cNvPr>
          <p:cNvSpPr/>
          <p:nvPr/>
        </p:nvSpPr>
        <p:spPr>
          <a:xfrm>
            <a:off x="8926733" y="4298262"/>
            <a:ext cx="3265268" cy="646488"/>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609062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a:t>TCP Exchange</a:t>
            </a: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Timeout</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10815467" cy="3473907"/>
          </a:xfrm>
        </p:spPr>
        <p:txBody>
          <a:bodyPr/>
          <a:lstStyle/>
          <a:p>
            <a:pPr lvl="1" fontAlgn="base"/>
            <a:r>
              <a:rPr lang="en-US">
                <a:solidFill>
                  <a:srgbClr val="000000"/>
                </a:solidFill>
                <a:latin typeface="Gilroy Light (Corps)"/>
              </a:rPr>
              <a:t>Full TCP exchange for a simple request from a client:</a:t>
            </a:r>
            <a:endParaRPr lang="en-US" i="0" u="none" strike="noStrike">
              <a:solidFill>
                <a:srgbClr val="000000"/>
              </a:solidFill>
              <a:effectLst/>
              <a:latin typeface="Gilroy Light (Corps)"/>
            </a:endParaRPr>
          </a:p>
        </p:txBody>
      </p:sp>
      <p:pic>
        <p:nvPicPr>
          <p:cNvPr id="6" name="Image 5">
            <a:extLst>
              <a:ext uri="{FF2B5EF4-FFF2-40B4-BE49-F238E27FC236}">
                <a16:creationId xmlns:a16="http://schemas.microsoft.com/office/drawing/2014/main" id="{0686A115-EE53-D6E8-3913-CA0608C3BEC0}"/>
              </a:ext>
            </a:extLst>
          </p:cNvPr>
          <p:cNvPicPr>
            <a:picLocks noChangeAspect="1"/>
          </p:cNvPicPr>
          <p:nvPr/>
        </p:nvPicPr>
        <p:blipFill rotWithShape="1">
          <a:blip r:embed="rId2"/>
          <a:srcRect t="11864"/>
          <a:stretch/>
        </p:blipFill>
        <p:spPr>
          <a:xfrm>
            <a:off x="1166702" y="2609243"/>
            <a:ext cx="10752702" cy="4053646"/>
          </a:xfrm>
          <a:prstGeom prst="rect">
            <a:avLst/>
          </a:prstGeom>
        </p:spPr>
      </p:pic>
    </p:spTree>
    <p:extLst>
      <p:ext uri="{BB962C8B-B14F-4D97-AF65-F5344CB8AC3E}">
        <p14:creationId xmlns:p14="http://schemas.microsoft.com/office/powerpoint/2010/main" val="7845553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err="1"/>
              <a:t>Disablereuse</a:t>
            </a:r>
            <a:endParaRPr lang="fr-F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Timeout</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10815467" cy="3473907"/>
          </a:xfrm>
        </p:spPr>
        <p:txBody>
          <a:bodyPr/>
          <a:lstStyle/>
          <a:p>
            <a:pPr lvl="1" fontAlgn="base"/>
            <a:r>
              <a:rPr lang="en-US">
                <a:solidFill>
                  <a:srgbClr val="000000"/>
                </a:solidFill>
                <a:latin typeface="Gilroy Light (Corps)"/>
              </a:rPr>
              <a:t>As we saw, the TCP connection between the reverse proxy and the backend server is closed after the timeout delay when all requests from the client were served.</a:t>
            </a:r>
          </a:p>
          <a:p>
            <a:pPr lvl="1" fontAlgn="base"/>
            <a:endParaRPr lang="en-US" i="0" u="none" strike="noStrike">
              <a:solidFill>
                <a:srgbClr val="000000"/>
              </a:solidFill>
              <a:effectLst/>
              <a:latin typeface="Gilroy Light (Corps)"/>
            </a:endParaRPr>
          </a:p>
          <a:p>
            <a:pPr lvl="1" fontAlgn="base"/>
            <a:r>
              <a:rPr lang="en-US">
                <a:solidFill>
                  <a:srgbClr val="000000"/>
                </a:solidFill>
                <a:latin typeface="Gilroy Light (Corps)"/>
              </a:rPr>
              <a:t>But it’s possible to configure the reverse proxy to close immediately the TCP connection with the backend when all requests were served. This option is: “</a:t>
            </a:r>
            <a:r>
              <a:rPr lang="en-US" err="1">
                <a:solidFill>
                  <a:srgbClr val="000000"/>
                </a:solidFill>
                <a:latin typeface="Gilroy Light (Corps)"/>
              </a:rPr>
              <a:t>disablereuse</a:t>
            </a:r>
            <a:r>
              <a:rPr lang="en-US">
                <a:solidFill>
                  <a:srgbClr val="000000"/>
                </a:solidFill>
                <a:latin typeface="Gilroy Light (Corps)"/>
              </a:rPr>
              <a:t>”. By default, his value is set to Off. </a:t>
            </a:r>
          </a:p>
          <a:p>
            <a:pPr lvl="1" fontAlgn="base"/>
            <a:endParaRPr lang="en-US" i="0" u="none" strike="noStrike">
              <a:solidFill>
                <a:srgbClr val="000000"/>
              </a:solidFill>
              <a:effectLst/>
              <a:latin typeface="Gilroy Light (Corps)"/>
            </a:endParaRPr>
          </a:p>
          <a:p>
            <a:pPr lvl="1" fontAlgn="base"/>
            <a:r>
              <a:rPr lang="en-US">
                <a:solidFill>
                  <a:srgbClr val="000000"/>
                </a:solidFill>
                <a:latin typeface="Gilroy Light (Corps)"/>
              </a:rPr>
              <a:t>To do that, you need to create an advanced parameters profile and add the follow line:</a:t>
            </a:r>
          </a:p>
          <a:p>
            <a:pPr lvl="1" fontAlgn="base"/>
            <a:endParaRPr lang="en-US" i="0" u="none" strike="noStrike">
              <a:solidFill>
                <a:srgbClr val="000000"/>
              </a:solidFill>
              <a:effectLst/>
              <a:latin typeface="Gilroy Light (Corps)"/>
            </a:endParaRPr>
          </a:p>
          <a:p>
            <a:pPr lvl="1" fontAlgn="base"/>
            <a:endParaRPr lang="en-US">
              <a:solidFill>
                <a:srgbClr val="000000"/>
              </a:solidFill>
              <a:latin typeface="Gilroy Light (Corps)"/>
            </a:endParaRPr>
          </a:p>
          <a:p>
            <a:pPr lvl="2" fontAlgn="base"/>
            <a:r>
              <a:rPr lang="en-US" sz="1400" i="0" u="none" strike="noStrike">
                <a:solidFill>
                  <a:srgbClr val="000000"/>
                </a:solidFill>
                <a:effectLst/>
              </a:rPr>
              <a:t>A.B.C.D is the IP address of your backend server</a:t>
            </a:r>
          </a:p>
          <a:p>
            <a:pPr lvl="2" fontAlgn="base"/>
            <a:r>
              <a:rPr lang="en-US" sz="1400">
                <a:solidFill>
                  <a:srgbClr val="000000"/>
                </a:solidFill>
              </a:rPr>
              <a:t>Status=+</a:t>
            </a:r>
            <a:r>
              <a:rPr lang="en-US" sz="1400" err="1">
                <a:solidFill>
                  <a:srgbClr val="000000"/>
                </a:solidFill>
              </a:rPr>
              <a:t>i</a:t>
            </a:r>
            <a:r>
              <a:rPr lang="en-US" sz="1400">
                <a:solidFill>
                  <a:srgbClr val="000000"/>
                </a:solidFill>
              </a:rPr>
              <a:t>: </a:t>
            </a:r>
            <a:r>
              <a:rPr lang="en-US" sz="1400" b="0" i="0">
                <a:effectLst/>
              </a:rPr>
              <a:t>Worker is in ignore-errors mode and will always be considered available.</a:t>
            </a:r>
          </a:p>
          <a:p>
            <a:pPr lvl="2" fontAlgn="base"/>
            <a:r>
              <a:rPr lang="en-US" sz="1400" u="none" strike="noStrike"/>
              <a:t>Retry=0: </a:t>
            </a:r>
            <a:r>
              <a:rPr lang="en-US" sz="1400" b="0" i="0">
                <a:effectLst/>
              </a:rPr>
              <a:t>Connection pool worker retry timeout in seconds</a:t>
            </a:r>
            <a:r>
              <a:rPr lang="en-US" sz="1400"/>
              <a:t>.</a:t>
            </a:r>
          </a:p>
          <a:p>
            <a:pPr lvl="2" fontAlgn="base"/>
            <a:r>
              <a:rPr lang="en-US" sz="1400" i="0" u="none" strike="noStrike">
                <a:effectLst/>
              </a:rPr>
              <a:t>Smax=0: </a:t>
            </a:r>
            <a:r>
              <a:rPr lang="en-US" sz="1400" b="0" i="0">
                <a:effectLst/>
              </a:rPr>
              <a:t>Retained connection pool entries above this limit are freed during certain operations if they have been unused for longer than the time to live.</a:t>
            </a:r>
            <a:endParaRPr lang="en-US" sz="1400" i="0" u="none" strike="noStrike">
              <a:effectLst/>
            </a:endParaRPr>
          </a:p>
        </p:txBody>
      </p:sp>
      <p:sp>
        <p:nvSpPr>
          <p:cNvPr id="9" name="ZoneTexte 8">
            <a:extLst>
              <a:ext uri="{FF2B5EF4-FFF2-40B4-BE49-F238E27FC236}">
                <a16:creationId xmlns:a16="http://schemas.microsoft.com/office/drawing/2014/main" id="{8B0E8885-EE12-AD5D-A53A-A088F011DD84}"/>
              </a:ext>
            </a:extLst>
          </p:cNvPr>
          <p:cNvSpPr txBox="1"/>
          <p:nvPr/>
        </p:nvSpPr>
        <p:spPr>
          <a:xfrm>
            <a:off x="774699" y="4192996"/>
            <a:ext cx="10978624" cy="307777"/>
          </a:xfrm>
          <a:prstGeom prst="rect">
            <a:avLst/>
          </a:prstGeom>
          <a:noFill/>
        </p:spPr>
        <p:txBody>
          <a:bodyPr wrap="square">
            <a:spAutoFit/>
          </a:bodyPr>
          <a:lstStyle/>
          <a:p>
            <a:r>
              <a:rPr lang="fr-FR" sz="1400" err="1">
                <a:latin typeface="Courier New" panose="02070309020205020404" pitchFamily="49" charset="0"/>
                <a:cs typeface="Courier New" panose="02070309020205020404" pitchFamily="49" charset="0"/>
              </a:rPr>
              <a:t>ProxyPass</a:t>
            </a:r>
            <a:r>
              <a:rPr lang="fr-FR" sz="1400">
                <a:latin typeface="Courier New" panose="02070309020205020404" pitchFamily="49" charset="0"/>
                <a:cs typeface="Courier New" panose="02070309020205020404" pitchFamily="49" charset="0"/>
              </a:rPr>
              <a:t> "/" "http://A.B.C.D" </a:t>
            </a:r>
            <a:r>
              <a:rPr lang="fr-FR" sz="1400" err="1">
                <a:latin typeface="Courier New" panose="02070309020205020404" pitchFamily="49" charset="0"/>
                <a:cs typeface="Courier New" panose="02070309020205020404" pitchFamily="49" charset="0"/>
              </a:rPr>
              <a:t>status</a:t>
            </a:r>
            <a:r>
              <a:rPr lang="fr-FR" sz="1400">
                <a:latin typeface="Courier New" panose="02070309020205020404" pitchFamily="49" charset="0"/>
                <a:cs typeface="Courier New" panose="02070309020205020404" pitchFamily="49" charset="0"/>
              </a:rPr>
              <a:t>=+i </a:t>
            </a:r>
            <a:r>
              <a:rPr lang="fr-FR" sz="1400" err="1">
                <a:latin typeface="Courier New" panose="02070309020205020404" pitchFamily="49" charset="0"/>
                <a:cs typeface="Courier New" panose="02070309020205020404" pitchFamily="49" charset="0"/>
              </a:rPr>
              <a:t>retry</a:t>
            </a:r>
            <a:r>
              <a:rPr lang="fr-FR" sz="1400">
                <a:latin typeface="Courier New" panose="02070309020205020404" pitchFamily="49" charset="0"/>
                <a:cs typeface="Courier New" panose="02070309020205020404" pitchFamily="49" charset="0"/>
              </a:rPr>
              <a:t>=0 </a:t>
            </a:r>
            <a:r>
              <a:rPr lang="fr-FR" sz="1400" err="1">
                <a:latin typeface="Courier New" panose="02070309020205020404" pitchFamily="49" charset="0"/>
                <a:cs typeface="Courier New" panose="02070309020205020404" pitchFamily="49" charset="0"/>
              </a:rPr>
              <a:t>smax</a:t>
            </a:r>
            <a:r>
              <a:rPr lang="fr-FR" sz="1400">
                <a:latin typeface="Courier New" panose="02070309020205020404" pitchFamily="49" charset="0"/>
                <a:cs typeface="Courier New" panose="02070309020205020404" pitchFamily="49" charset="0"/>
              </a:rPr>
              <a:t>=0 </a:t>
            </a:r>
            <a:r>
              <a:rPr lang="fr-FR" sz="1400" err="1">
                <a:latin typeface="Courier New" panose="02070309020205020404" pitchFamily="49" charset="0"/>
                <a:cs typeface="Courier New" panose="02070309020205020404" pitchFamily="49" charset="0"/>
              </a:rPr>
              <a:t>ttl</a:t>
            </a:r>
            <a:r>
              <a:rPr lang="fr-FR" sz="1400">
                <a:latin typeface="Courier New" panose="02070309020205020404" pitchFamily="49" charset="0"/>
                <a:cs typeface="Courier New" panose="02070309020205020404" pitchFamily="49" charset="0"/>
              </a:rPr>
              <a:t>=4 upgrade=websocket </a:t>
            </a:r>
            <a:r>
              <a:rPr lang="fr-FR" sz="1400" err="1">
                <a:latin typeface="Courier New" panose="02070309020205020404" pitchFamily="49" charset="0"/>
                <a:cs typeface="Courier New" panose="02070309020205020404" pitchFamily="49" charset="0"/>
              </a:rPr>
              <a:t>disablereuse</a:t>
            </a:r>
            <a:r>
              <a:rPr lang="fr-FR" sz="1400">
                <a:latin typeface="Courier New" panose="02070309020205020404" pitchFamily="49" charset="0"/>
                <a:cs typeface="Courier New" panose="02070309020205020404" pitchFamily="49" charset="0"/>
              </a:rPr>
              <a:t>=On</a:t>
            </a:r>
          </a:p>
        </p:txBody>
      </p:sp>
    </p:spTree>
    <p:extLst>
      <p:ext uri="{BB962C8B-B14F-4D97-AF65-F5344CB8AC3E}">
        <p14:creationId xmlns:p14="http://schemas.microsoft.com/office/powerpoint/2010/main" val="12380841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err="1"/>
              <a:t>Disablereuse</a:t>
            </a:r>
            <a:endParaRPr lang="fr-F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Timeout</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10815467" cy="3473907"/>
          </a:xfrm>
        </p:spPr>
        <p:txBody>
          <a:bodyPr/>
          <a:lstStyle/>
          <a:p>
            <a:pPr lvl="1" fontAlgn="base"/>
            <a:r>
              <a:rPr lang="en-US">
                <a:solidFill>
                  <a:srgbClr val="000000"/>
                </a:solidFill>
                <a:latin typeface="Gilroy Light (Corps)"/>
              </a:rPr>
              <a:t>Full TCP exchange for a simple request from a client with </a:t>
            </a:r>
            <a:r>
              <a:rPr lang="en-US" err="1">
                <a:solidFill>
                  <a:srgbClr val="000000"/>
                </a:solidFill>
                <a:latin typeface="Gilroy Light (Corps)"/>
              </a:rPr>
              <a:t>disablereuse</a:t>
            </a:r>
            <a:r>
              <a:rPr lang="en-US">
                <a:solidFill>
                  <a:srgbClr val="000000"/>
                </a:solidFill>
                <a:latin typeface="Gilroy Light (Corps)"/>
              </a:rPr>
              <a:t>=On:</a:t>
            </a:r>
            <a:endParaRPr lang="en-US" i="0" u="none" strike="noStrike">
              <a:solidFill>
                <a:srgbClr val="000000"/>
              </a:solidFill>
              <a:effectLst/>
              <a:latin typeface="Gilroy Light (Corps)"/>
            </a:endParaRPr>
          </a:p>
        </p:txBody>
      </p:sp>
      <p:pic>
        <p:nvPicPr>
          <p:cNvPr id="7" name="Image 6">
            <a:extLst>
              <a:ext uri="{FF2B5EF4-FFF2-40B4-BE49-F238E27FC236}">
                <a16:creationId xmlns:a16="http://schemas.microsoft.com/office/drawing/2014/main" id="{3862AC94-90DB-7362-1AD2-FC77A5667A31}"/>
              </a:ext>
            </a:extLst>
          </p:cNvPr>
          <p:cNvPicPr>
            <a:picLocks noChangeAspect="1"/>
          </p:cNvPicPr>
          <p:nvPr/>
        </p:nvPicPr>
        <p:blipFill rotWithShape="1">
          <a:blip r:embed="rId2"/>
          <a:srcRect t="11743"/>
          <a:stretch/>
        </p:blipFill>
        <p:spPr>
          <a:xfrm>
            <a:off x="1134909" y="2574298"/>
            <a:ext cx="10963904" cy="4114800"/>
          </a:xfrm>
          <a:prstGeom prst="rect">
            <a:avLst/>
          </a:prstGeom>
        </p:spPr>
      </p:pic>
    </p:spTree>
    <p:extLst>
      <p:ext uri="{BB962C8B-B14F-4D97-AF65-F5344CB8AC3E}">
        <p14:creationId xmlns:p14="http://schemas.microsoft.com/office/powerpoint/2010/main" val="461091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err="1"/>
              <a:t>Request</a:t>
            </a:r>
            <a:r>
              <a:rPr lang="fr-FR"/>
              <a:t> Timeout</a:t>
            </a: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Timeout</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10582497" cy="3473907"/>
          </a:xfrm>
        </p:spPr>
        <p:txBody>
          <a:bodyPr/>
          <a:lstStyle/>
          <a:p>
            <a:pPr lvl="1" fontAlgn="base"/>
            <a:r>
              <a:rPr lang="en-US" i="0" u="none" strike="noStrike">
                <a:solidFill>
                  <a:srgbClr val="000000"/>
                </a:solidFill>
                <a:effectLst/>
                <a:latin typeface="Gilroy Light (Corps)"/>
              </a:rPr>
              <a:t>Request Timeout </a:t>
            </a:r>
            <a:r>
              <a:rPr lang="en-US">
                <a:solidFill>
                  <a:srgbClr val="000000"/>
                </a:solidFill>
                <a:latin typeface="Gilroy Light (Corps)"/>
              </a:rPr>
              <a:t>are parameters</a:t>
            </a:r>
            <a:r>
              <a:rPr lang="en-US" i="0" u="none" strike="noStrike">
                <a:solidFill>
                  <a:srgbClr val="000000"/>
                </a:solidFill>
                <a:effectLst/>
                <a:latin typeface="Gilroy Light (Corps)"/>
              </a:rPr>
              <a:t> to specify various timeouts for receiving headers and bodies of requests coming from the </a:t>
            </a:r>
            <a:r>
              <a:rPr lang="en-US">
                <a:solidFill>
                  <a:srgbClr val="000000"/>
                </a:solidFill>
                <a:latin typeface="Gilroy Light (Corps)"/>
              </a:rPr>
              <a:t>client. If the client fails to conform to the timeouts, a 408 REQUEST TIME OUT error code is sent.</a:t>
            </a:r>
          </a:p>
          <a:p>
            <a:pPr lvl="1" fontAlgn="base"/>
            <a:endParaRPr lang="en-US">
              <a:solidFill>
                <a:srgbClr val="000000"/>
              </a:solidFill>
              <a:latin typeface="Gilroy Light (Corps)"/>
            </a:endParaRPr>
          </a:p>
          <a:p>
            <a:pPr lvl="1" fontAlgn="base"/>
            <a:r>
              <a:rPr lang="en-US">
                <a:solidFill>
                  <a:srgbClr val="000000"/>
                </a:solidFill>
                <a:latin typeface="Gilroy Light (Corps)"/>
              </a:rPr>
              <a:t>By default, some values are configured in Apache to avoid some attacks on the device.</a:t>
            </a:r>
          </a:p>
          <a:p>
            <a:pPr lvl="2" fontAlgn="base"/>
            <a:r>
              <a:rPr lang="en-US" sz="1400">
                <a:solidFill>
                  <a:srgbClr val="000000"/>
                </a:solidFill>
                <a:latin typeface="Gilroy Light (Corps)"/>
              </a:rPr>
              <a:t>TLS handshake: 10s</a:t>
            </a:r>
          </a:p>
          <a:p>
            <a:pPr lvl="2" fontAlgn="base"/>
            <a:r>
              <a:rPr lang="en-US" sz="1400">
                <a:solidFill>
                  <a:srgbClr val="000000"/>
                </a:solidFill>
                <a:latin typeface="Gilroy Light (Corps)"/>
              </a:rPr>
              <a:t>Header timeout: 20s</a:t>
            </a:r>
          </a:p>
          <a:p>
            <a:pPr lvl="2" fontAlgn="base"/>
            <a:r>
              <a:rPr lang="en-US" sz="1400">
                <a:solidFill>
                  <a:srgbClr val="000000"/>
                </a:solidFill>
                <a:latin typeface="Gilroy Light (Corps)"/>
              </a:rPr>
              <a:t>Header max timeout: 40s</a:t>
            </a:r>
          </a:p>
          <a:p>
            <a:pPr lvl="2" fontAlgn="base"/>
            <a:r>
              <a:rPr lang="en-US" sz="1400">
                <a:solidFill>
                  <a:srgbClr val="000000"/>
                </a:solidFill>
                <a:latin typeface="Gilroy Light (Corps)"/>
              </a:rPr>
              <a:t>Header minimum rate: 500bytes</a:t>
            </a:r>
          </a:p>
          <a:p>
            <a:pPr lvl="2" fontAlgn="base"/>
            <a:r>
              <a:rPr lang="en-US" sz="1400">
                <a:solidFill>
                  <a:srgbClr val="000000"/>
                </a:solidFill>
                <a:latin typeface="Gilroy Light (Corps)"/>
              </a:rPr>
              <a:t>Body: 20s</a:t>
            </a:r>
          </a:p>
          <a:p>
            <a:pPr lvl="2" fontAlgn="base"/>
            <a:r>
              <a:rPr lang="en-US" sz="1400">
                <a:solidFill>
                  <a:srgbClr val="000000"/>
                </a:solidFill>
                <a:latin typeface="Gilroy Light (Corps)"/>
              </a:rPr>
              <a:t>Body minimum rate: 500bytes</a:t>
            </a:r>
          </a:p>
          <a:p>
            <a:pPr lvl="2" fontAlgn="base"/>
            <a:endParaRPr lang="en-US" sz="1400">
              <a:solidFill>
                <a:srgbClr val="000000"/>
              </a:solidFill>
              <a:latin typeface="Gilroy Light (Corps)"/>
            </a:endParaRPr>
          </a:p>
          <a:p>
            <a:pPr lvl="1" fontAlgn="base"/>
            <a:r>
              <a:rPr lang="en-US">
                <a:solidFill>
                  <a:srgbClr val="000000"/>
                </a:solidFill>
                <a:latin typeface="Gilroy Light (Corps)"/>
              </a:rPr>
              <a:t>If you want to customize these values, you can create a request timeout profile which can be configured on each tunnel or on a reverse proxy (so all tunnel will inherit it).</a:t>
            </a:r>
          </a:p>
        </p:txBody>
      </p:sp>
    </p:spTree>
    <p:extLst>
      <p:ext uri="{BB962C8B-B14F-4D97-AF65-F5344CB8AC3E}">
        <p14:creationId xmlns:p14="http://schemas.microsoft.com/office/powerpoint/2010/main" val="10674947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err="1"/>
              <a:t>Request</a:t>
            </a:r>
            <a:r>
              <a:rPr lang="fr-FR"/>
              <a:t> Timeout Profile</a:t>
            </a: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Timeout</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6202697" cy="3473907"/>
          </a:xfrm>
        </p:spPr>
        <p:txBody>
          <a:bodyPr/>
          <a:lstStyle/>
          <a:p>
            <a:pPr lvl="1" fontAlgn="base"/>
            <a:r>
              <a:rPr lang="en-US" i="0" u="none" strike="noStrike">
                <a:solidFill>
                  <a:srgbClr val="000000"/>
                </a:solidFill>
                <a:effectLst/>
                <a:latin typeface="Gilroy Light (Corps)"/>
              </a:rPr>
              <a:t>You can create a “Request Timeout Profile” in the menu located in </a:t>
            </a:r>
            <a:r>
              <a:rPr lang="en-US" b="1" i="0" u="none" strike="noStrike">
                <a:solidFill>
                  <a:srgbClr val="000000"/>
                </a:solidFill>
                <a:effectLst/>
                <a:latin typeface="Gilroy Light (Corps)"/>
              </a:rPr>
              <a:t>Setup</a:t>
            </a:r>
            <a:r>
              <a:rPr lang="en-US" i="0" u="none" strike="noStrike">
                <a:solidFill>
                  <a:srgbClr val="000000"/>
                </a:solidFill>
                <a:effectLst/>
                <a:latin typeface="Gilroy Light (Corps)"/>
              </a:rPr>
              <a:t> &gt; </a:t>
            </a:r>
            <a:r>
              <a:rPr lang="en-US" b="1" i="0" u="none" strike="noStrike">
                <a:solidFill>
                  <a:srgbClr val="000000"/>
                </a:solidFill>
                <a:effectLst/>
                <a:latin typeface="Gilroy Light (Corps)"/>
              </a:rPr>
              <a:t>Tunnels</a:t>
            </a:r>
            <a:r>
              <a:rPr lang="en-US" i="0" u="none" strike="noStrike">
                <a:solidFill>
                  <a:srgbClr val="000000"/>
                </a:solidFill>
                <a:effectLst/>
                <a:latin typeface="Gilroy Light (Corps)"/>
              </a:rPr>
              <a:t> &gt; </a:t>
            </a:r>
            <a:r>
              <a:rPr lang="en-US" b="1" i="0" u="none" strike="noStrike">
                <a:solidFill>
                  <a:srgbClr val="000000"/>
                </a:solidFill>
                <a:effectLst/>
                <a:latin typeface="Gilroy Light (Corps)"/>
              </a:rPr>
              <a:t>Request Timeout Profiles</a:t>
            </a:r>
            <a:r>
              <a:rPr lang="en-US" i="0" u="none" strike="noStrike">
                <a:solidFill>
                  <a:srgbClr val="000000"/>
                </a:solidFill>
                <a:effectLst/>
                <a:latin typeface="Gilroy Light (Corps)"/>
              </a:rPr>
              <a:t> or in </a:t>
            </a:r>
            <a:r>
              <a:rPr lang="en-US" b="1" i="0" u="none" strike="noStrike">
                <a:solidFill>
                  <a:srgbClr val="000000"/>
                </a:solidFill>
                <a:effectLst/>
                <a:latin typeface="Gilroy Light (Corps)"/>
              </a:rPr>
              <a:t>Setup</a:t>
            </a:r>
            <a:r>
              <a:rPr lang="en-US" i="0" u="none" strike="noStrike">
                <a:solidFill>
                  <a:srgbClr val="000000"/>
                </a:solidFill>
                <a:effectLst/>
                <a:latin typeface="Gilroy Light (Corps)"/>
              </a:rPr>
              <a:t> &gt; </a:t>
            </a:r>
            <a:r>
              <a:rPr lang="en-US" b="1" i="0" u="none" strike="noStrike">
                <a:solidFill>
                  <a:srgbClr val="000000"/>
                </a:solidFill>
                <a:effectLst/>
                <a:latin typeface="Gilroy Light (Corps)"/>
              </a:rPr>
              <a:t>Reverse Proxies </a:t>
            </a:r>
            <a:r>
              <a:rPr lang="en-US" i="0" u="none" strike="noStrike">
                <a:solidFill>
                  <a:srgbClr val="000000"/>
                </a:solidFill>
                <a:effectLst/>
                <a:latin typeface="Gilroy Light (Corps)"/>
              </a:rPr>
              <a:t>&gt; </a:t>
            </a:r>
            <a:r>
              <a:rPr lang="en-US" b="1" i="0" u="none" strike="noStrike">
                <a:solidFill>
                  <a:srgbClr val="000000"/>
                </a:solidFill>
                <a:effectLst/>
                <a:latin typeface="Gilroy Light (Corps)"/>
              </a:rPr>
              <a:t>Request Timeout Profiles</a:t>
            </a:r>
            <a:r>
              <a:rPr lang="en-US" i="0" u="none" strike="noStrike">
                <a:solidFill>
                  <a:srgbClr val="000000"/>
                </a:solidFill>
                <a:effectLst/>
                <a:latin typeface="Gilroy Light (Corps)"/>
              </a:rPr>
              <a:t>. These two menu allows to create the </a:t>
            </a:r>
            <a:r>
              <a:rPr lang="en-US" i="0" u="sng" strike="noStrike">
                <a:solidFill>
                  <a:srgbClr val="000000"/>
                </a:solidFill>
                <a:effectLst/>
                <a:latin typeface="Gilroy Light (Corps)"/>
              </a:rPr>
              <a:t>same</a:t>
            </a:r>
            <a:r>
              <a:rPr lang="en-US" i="0" u="none" strike="noStrike">
                <a:solidFill>
                  <a:srgbClr val="000000"/>
                </a:solidFill>
                <a:effectLst/>
                <a:latin typeface="Gilroy Light (Corps)"/>
              </a:rPr>
              <a:t> profile.</a:t>
            </a:r>
          </a:p>
          <a:p>
            <a:pPr lvl="1" fontAlgn="base"/>
            <a:r>
              <a:rPr lang="en-US">
                <a:solidFill>
                  <a:srgbClr val="000000"/>
                </a:solidFill>
                <a:latin typeface="Gilroy Light (Corps)"/>
              </a:rPr>
              <a:t>You can manage profile from one of these two menu. You can add, delete or modify a profile.</a:t>
            </a:r>
          </a:p>
          <a:p>
            <a:pPr lvl="1" fontAlgn="base"/>
            <a:r>
              <a:rPr lang="en-US">
                <a:solidFill>
                  <a:srgbClr val="000000"/>
                </a:solidFill>
                <a:latin typeface="Gilroy Light (Corps)"/>
              </a:rPr>
              <a:t>If you want to create a new profile, you need to click on “Add” button and then customize the parameters with your needs:</a:t>
            </a:r>
          </a:p>
          <a:p>
            <a:pPr lvl="2"/>
            <a:r>
              <a:rPr lang="en-US" sz="1200" b="1">
                <a:solidFill>
                  <a:srgbClr val="000000"/>
                </a:solidFill>
                <a:latin typeface="Gilroy Light (Corps)"/>
              </a:rPr>
              <a:t>Header Timeout </a:t>
            </a:r>
            <a:r>
              <a:rPr lang="en-US" sz="1200">
                <a:solidFill>
                  <a:srgbClr val="000000"/>
                </a:solidFill>
                <a:latin typeface="Gilroy Light (Corps)"/>
              </a:rPr>
              <a:t>(s): the time, in seconds, initially allowed before starting to read the request headers. A value of 0 means there is no limit.</a:t>
            </a:r>
            <a:br>
              <a:rPr lang="en-US" sz="1200">
                <a:solidFill>
                  <a:srgbClr val="000000"/>
                </a:solidFill>
                <a:latin typeface="Gilroy Light (Corps)"/>
              </a:rPr>
            </a:br>
            <a:r>
              <a:rPr lang="en-US" sz="1200">
                <a:solidFill>
                  <a:srgbClr val="000000"/>
                </a:solidFill>
                <a:latin typeface="Gilroy Light (Corps)"/>
              </a:rPr>
              <a:t>As soon as data are received, the timeout allocated is increased at the rate specified by the Rate parameter. A maximum timeout can be defined with the syntax: &lt;initial timeout&gt;-&lt;maximum timeout&gt;.</a:t>
            </a:r>
          </a:p>
          <a:p>
            <a:pPr lvl="2"/>
            <a:r>
              <a:rPr lang="en-US" sz="1200" b="1">
                <a:solidFill>
                  <a:srgbClr val="000000"/>
                </a:solidFill>
                <a:latin typeface="Gilroy Light (Corps)"/>
              </a:rPr>
              <a:t>Header Rate</a:t>
            </a:r>
            <a:r>
              <a:rPr lang="en-US" sz="1200">
                <a:solidFill>
                  <a:srgbClr val="000000"/>
                </a:solidFill>
                <a:latin typeface="Gilroy Light (Corps)"/>
              </a:rPr>
              <a:t> (bytes): Increases the timeout allowed for reception of data at the rate of one second per number of bytes specified.</a:t>
            </a:r>
          </a:p>
          <a:p>
            <a:pPr lvl="2"/>
            <a:r>
              <a:rPr lang="en-US" sz="1200" b="1">
                <a:solidFill>
                  <a:srgbClr val="000000"/>
                </a:solidFill>
                <a:latin typeface="Gilroy Light (Corps)"/>
              </a:rPr>
              <a:t>Body Timeout</a:t>
            </a:r>
            <a:r>
              <a:rPr lang="en-US" sz="1200">
                <a:solidFill>
                  <a:srgbClr val="000000"/>
                </a:solidFill>
                <a:latin typeface="Gilroy Light (Corps)"/>
              </a:rPr>
              <a:t> (s): The time, in seconds, allocated before starting to read the request body. A value of 0 means there is no limit.</a:t>
            </a:r>
            <a:br>
              <a:rPr lang="en-US" sz="1200">
                <a:solidFill>
                  <a:srgbClr val="000000"/>
                </a:solidFill>
                <a:latin typeface="Gilroy Light (Corps)"/>
              </a:rPr>
            </a:br>
            <a:r>
              <a:rPr lang="en-US" sz="1200">
                <a:solidFill>
                  <a:srgbClr val="000000"/>
                </a:solidFill>
                <a:latin typeface="Gilroy Light (Corps)"/>
              </a:rPr>
              <a:t>As soon as data are received, the timeout allocated is increased at the rate specified by the Rate parameter. A maximum timeout can be defined with the syntax: &lt;initial timeout&gt;-&lt;maximum timeout&gt;.</a:t>
            </a:r>
          </a:p>
          <a:p>
            <a:pPr lvl="2"/>
            <a:r>
              <a:rPr lang="en-US" sz="1200" b="1">
                <a:solidFill>
                  <a:srgbClr val="000000"/>
                </a:solidFill>
                <a:latin typeface="Gilroy Light (Corps)"/>
              </a:rPr>
              <a:t>Body Rate</a:t>
            </a:r>
            <a:r>
              <a:rPr lang="en-US" sz="1200">
                <a:solidFill>
                  <a:srgbClr val="000000"/>
                </a:solidFill>
                <a:latin typeface="Gilroy Light (Corps)"/>
              </a:rPr>
              <a:t> (bytes): Increases the timeout allowed for reception of data at the rate of one second per number of bytes specified.</a:t>
            </a:r>
          </a:p>
          <a:p>
            <a:pPr algn="l"/>
            <a:endParaRPr lang="en-US" sz="1000" b="0" i="0">
              <a:solidFill>
                <a:srgbClr val="172B4D"/>
              </a:solidFill>
              <a:effectLst/>
              <a:latin typeface="-apple-system"/>
            </a:endParaRPr>
          </a:p>
          <a:p>
            <a:pPr lvl="2" fontAlgn="base"/>
            <a:endParaRPr lang="en-US">
              <a:solidFill>
                <a:srgbClr val="000000"/>
              </a:solidFill>
              <a:latin typeface="Gilroy Light (Corps)"/>
            </a:endParaRPr>
          </a:p>
          <a:p>
            <a:pPr lvl="2" fontAlgn="base"/>
            <a:endParaRPr lang="en-US">
              <a:solidFill>
                <a:srgbClr val="000000"/>
              </a:solidFill>
              <a:latin typeface="Gilroy Light (Corps)"/>
            </a:endParaRPr>
          </a:p>
          <a:p>
            <a:pPr lvl="1" fontAlgn="base"/>
            <a:endParaRPr lang="en-US">
              <a:solidFill>
                <a:srgbClr val="000000"/>
              </a:solidFill>
              <a:latin typeface="Gilroy Light (Corps)"/>
            </a:endParaRPr>
          </a:p>
        </p:txBody>
      </p:sp>
      <p:pic>
        <p:nvPicPr>
          <p:cNvPr id="6" name="Image 5">
            <a:extLst>
              <a:ext uri="{FF2B5EF4-FFF2-40B4-BE49-F238E27FC236}">
                <a16:creationId xmlns:a16="http://schemas.microsoft.com/office/drawing/2014/main" id="{7281814A-7F8B-CB29-46F0-F4CA743872E6}"/>
              </a:ext>
            </a:extLst>
          </p:cNvPr>
          <p:cNvPicPr>
            <a:picLocks noChangeAspect="1"/>
          </p:cNvPicPr>
          <p:nvPr/>
        </p:nvPicPr>
        <p:blipFill>
          <a:blip r:embed="rId2"/>
          <a:stretch>
            <a:fillRect/>
          </a:stretch>
        </p:blipFill>
        <p:spPr>
          <a:xfrm>
            <a:off x="6977396" y="2269669"/>
            <a:ext cx="5206791" cy="3599282"/>
          </a:xfrm>
          <a:prstGeom prst="rect">
            <a:avLst/>
          </a:prstGeom>
        </p:spPr>
      </p:pic>
    </p:spTree>
    <p:extLst>
      <p:ext uri="{BB962C8B-B14F-4D97-AF65-F5344CB8AC3E}">
        <p14:creationId xmlns:p14="http://schemas.microsoft.com/office/powerpoint/2010/main" val="18650658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lIns="91440" tIns="45720" rIns="91440" bIns="45720" anchor="b"/>
          <a:lstStyle/>
          <a:p>
            <a:r>
              <a:rPr lang="fr-FR" err="1"/>
              <a:t>Recommendation</a:t>
            </a: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Timeout</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10631131" cy="3473907"/>
          </a:xfrm>
        </p:spPr>
        <p:txBody>
          <a:bodyPr lIns="91440" tIns="45720" rIns="91440" bIns="45720" anchor="t"/>
          <a:lstStyle/>
          <a:p>
            <a:pPr lvl="1" fontAlgn="base"/>
            <a:r>
              <a:rPr lang="en-US">
                <a:solidFill>
                  <a:srgbClr val="000000"/>
                </a:solidFill>
                <a:latin typeface="Gilroy Light (Corps)"/>
              </a:rPr>
              <a:t>You need to adjust the timeout for each application. Some application require small timeout, others bigger timeout.</a:t>
            </a:r>
          </a:p>
          <a:p>
            <a:pPr lvl="1" algn="l">
              <a:buFontTx/>
              <a:buChar char="•"/>
            </a:pPr>
            <a:endParaRPr lang="en-US" b="0" i="0">
              <a:solidFill>
                <a:srgbClr val="000000"/>
              </a:solidFill>
              <a:effectLst/>
              <a:latin typeface="Gilroy Light (Corps)"/>
            </a:endParaRPr>
          </a:p>
          <a:p>
            <a:pPr lvl="1"/>
            <a:r>
              <a:rPr lang="en-US">
                <a:solidFill>
                  <a:srgbClr val="000000"/>
                </a:solidFill>
                <a:latin typeface="Gilroy Light (Corps)"/>
              </a:rPr>
              <a:t>For client timeout, you increase the timeout of your backend with 1s.</a:t>
            </a:r>
          </a:p>
          <a:p>
            <a:pPr lvl="1">
              <a:buFontTx/>
              <a:buChar char="•"/>
            </a:pPr>
            <a:endParaRPr lang="en-US">
              <a:solidFill>
                <a:srgbClr val="000000"/>
              </a:solidFill>
              <a:latin typeface="Gilroy Light (Corps)"/>
            </a:endParaRPr>
          </a:p>
          <a:p>
            <a:pPr lvl="1">
              <a:buFontTx/>
              <a:buChar char="•"/>
            </a:pPr>
            <a:r>
              <a:rPr lang="en-US">
                <a:solidFill>
                  <a:srgbClr val="000000"/>
                </a:solidFill>
                <a:latin typeface="Gilroy Light (Corps)"/>
              </a:rPr>
              <a:t>If you think that your backend has a too big timeout, you can reduce it on client side. The point is you need to specify a timeout that will allow all requests to be process by the backend.</a:t>
            </a:r>
          </a:p>
          <a:p>
            <a:pPr lvl="1">
              <a:buFontTx/>
              <a:buChar char="•"/>
            </a:pPr>
            <a:endParaRPr lang="en-US">
              <a:solidFill>
                <a:srgbClr val="000000"/>
              </a:solidFill>
              <a:latin typeface="Gilroy Light (Corps)"/>
            </a:endParaRPr>
          </a:p>
          <a:p>
            <a:pPr lvl="1">
              <a:buFontTx/>
              <a:buChar char="•"/>
            </a:pPr>
            <a:r>
              <a:rPr lang="en-US">
                <a:solidFill>
                  <a:srgbClr val="000000"/>
                </a:solidFill>
                <a:latin typeface="Gilroy Light (Corps)"/>
              </a:rPr>
              <a:t>For request timeout, you can use the default value. If your web application is available for device that have bad network performance, you can increase the timeout. In otherwise, if your web application are available only from devices with fast internet access, you can decrease the value.</a:t>
            </a:r>
          </a:p>
          <a:p>
            <a:pPr lvl="1">
              <a:buFontTx/>
              <a:buChar char="•"/>
            </a:pPr>
            <a:endParaRPr lang="en-US">
              <a:solidFill>
                <a:srgbClr val="000000"/>
              </a:solidFill>
              <a:latin typeface="Gilroy Light (Corps)"/>
            </a:endParaRPr>
          </a:p>
          <a:p>
            <a:pPr lvl="1">
              <a:buFontTx/>
              <a:buChar char="•"/>
            </a:pPr>
            <a:r>
              <a:rPr lang="en-US">
                <a:solidFill>
                  <a:srgbClr val="000000"/>
                </a:solidFill>
                <a:latin typeface="Gilroy Light (Corps)"/>
              </a:rPr>
              <a:t>Don't forget that if your web traffic cross some network equipment, you need to adjust the timeout on it too.</a:t>
            </a:r>
          </a:p>
          <a:p>
            <a:endParaRPr lang="en-US" sz="1000">
              <a:solidFill>
                <a:srgbClr val="172B4D"/>
              </a:solidFill>
              <a:latin typeface="-apple-system"/>
            </a:endParaRPr>
          </a:p>
          <a:p>
            <a:pPr lvl="2" fontAlgn="base"/>
            <a:endParaRPr lang="en-US">
              <a:solidFill>
                <a:srgbClr val="000000"/>
              </a:solidFill>
              <a:latin typeface="Gilroy Light (Corps)"/>
            </a:endParaRPr>
          </a:p>
          <a:p>
            <a:pPr lvl="2" fontAlgn="base"/>
            <a:endParaRPr lang="en-US">
              <a:solidFill>
                <a:srgbClr val="000000"/>
              </a:solidFill>
              <a:latin typeface="Gilroy Light (Corps)"/>
            </a:endParaRPr>
          </a:p>
          <a:p>
            <a:pPr lvl="1" fontAlgn="base"/>
            <a:endParaRPr lang="en-US">
              <a:solidFill>
                <a:srgbClr val="000000"/>
              </a:solidFill>
              <a:latin typeface="Gilroy Light (Corps)"/>
            </a:endParaRPr>
          </a:p>
        </p:txBody>
      </p:sp>
    </p:spTree>
    <p:extLst>
      <p:ext uri="{BB962C8B-B14F-4D97-AF65-F5344CB8AC3E}">
        <p14:creationId xmlns:p14="http://schemas.microsoft.com/office/powerpoint/2010/main" val="7100525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CDDD7EF5-7026-4306-883A-1AE7124A8958}"/>
              </a:ext>
            </a:extLst>
          </p:cNvPr>
          <p:cNvSpPr>
            <a:spLocks noGrp="1"/>
          </p:cNvSpPr>
          <p:nvPr>
            <p:ph type="body" sz="quarter" idx="10"/>
          </p:nvPr>
        </p:nvSpPr>
        <p:spPr/>
        <p:txBody>
          <a:bodyPr/>
          <a:lstStyle/>
          <a:p>
            <a:r>
              <a:rPr lang="fr-FR" err="1"/>
              <a:t>Lab</a:t>
            </a:r>
            <a:endParaRPr lang="fr-FR"/>
          </a:p>
        </p:txBody>
      </p:sp>
    </p:spTree>
    <p:extLst>
      <p:ext uri="{BB962C8B-B14F-4D97-AF65-F5344CB8AC3E}">
        <p14:creationId xmlns:p14="http://schemas.microsoft.com/office/powerpoint/2010/main" val="12827030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4">
            <a:extLst>
              <a:ext uri="{FF2B5EF4-FFF2-40B4-BE49-F238E27FC236}">
                <a16:creationId xmlns:a16="http://schemas.microsoft.com/office/drawing/2014/main" id="{99D38AAB-087A-6016-7B4C-D42A7DCEEBC3}"/>
              </a:ext>
            </a:extLst>
          </p:cNvPr>
          <p:cNvSpPr>
            <a:spLocks noGrp="1"/>
          </p:cNvSpPr>
          <p:nvPr>
            <p:ph type="body" sz="quarter" idx="10"/>
          </p:nvPr>
        </p:nvSpPr>
        <p:spPr/>
        <p:txBody>
          <a:bodyPr/>
          <a:lstStyle/>
          <a:p>
            <a:r>
              <a:rPr lang="fr-FR"/>
              <a:t>Lab1</a:t>
            </a:r>
          </a:p>
        </p:txBody>
      </p:sp>
      <p:sp>
        <p:nvSpPr>
          <p:cNvPr id="6" name="Espace réservé du texte 5">
            <a:extLst>
              <a:ext uri="{FF2B5EF4-FFF2-40B4-BE49-F238E27FC236}">
                <a16:creationId xmlns:a16="http://schemas.microsoft.com/office/drawing/2014/main" id="{1AB4AC00-6C62-3EEF-0FC6-9DEFA802D969}"/>
              </a:ext>
            </a:extLst>
          </p:cNvPr>
          <p:cNvSpPr>
            <a:spLocks noGrp="1"/>
          </p:cNvSpPr>
          <p:nvPr>
            <p:ph type="body" sz="quarter" idx="12"/>
          </p:nvPr>
        </p:nvSpPr>
        <p:spPr/>
        <p:txBody>
          <a:bodyPr/>
          <a:lstStyle/>
          <a:p>
            <a:r>
              <a:rPr lang="fr-FR"/>
              <a:t>Timeout</a:t>
            </a:r>
          </a:p>
        </p:txBody>
      </p:sp>
      <p:sp>
        <p:nvSpPr>
          <p:cNvPr id="7" name="Espace réservé du texte 6">
            <a:extLst>
              <a:ext uri="{FF2B5EF4-FFF2-40B4-BE49-F238E27FC236}">
                <a16:creationId xmlns:a16="http://schemas.microsoft.com/office/drawing/2014/main" id="{D154A9ED-2AC1-C42A-F7BF-B86B27E8DF6A}"/>
              </a:ext>
            </a:extLst>
          </p:cNvPr>
          <p:cNvSpPr>
            <a:spLocks noGrp="1"/>
          </p:cNvSpPr>
          <p:nvPr>
            <p:ph type="body" sz="quarter" idx="14"/>
          </p:nvPr>
        </p:nvSpPr>
        <p:spPr>
          <a:xfrm>
            <a:off x="774700" y="2269669"/>
            <a:ext cx="8999220" cy="3473907"/>
          </a:xfrm>
        </p:spPr>
        <p:txBody>
          <a:bodyPr/>
          <a:lstStyle/>
          <a:p>
            <a:pPr lvl="1" fontAlgn="base"/>
            <a:r>
              <a:rPr lang="en-US">
                <a:solidFill>
                  <a:srgbClr val="000000"/>
                </a:solidFill>
                <a:latin typeface="Gilroy Light (Corps)"/>
              </a:rPr>
              <a:t>Launch slow loris lab on your web application protected by WAF.</a:t>
            </a:r>
          </a:p>
          <a:p>
            <a:pPr lvl="1" fontAlgn="base"/>
            <a:endParaRPr lang="en-US" b="0" i="0">
              <a:solidFill>
                <a:srgbClr val="000000"/>
              </a:solidFill>
              <a:effectLst/>
              <a:latin typeface="Gilroy Light (Corps)"/>
            </a:endParaRPr>
          </a:p>
          <a:p>
            <a:pPr lvl="1" fontAlgn="base"/>
            <a:endParaRPr lang="en-US">
              <a:solidFill>
                <a:srgbClr val="000000"/>
              </a:solidFill>
              <a:latin typeface="Gilroy Light (Corps)"/>
            </a:endParaRPr>
          </a:p>
          <a:p>
            <a:pPr lvl="1" fontAlgn="base"/>
            <a:endParaRPr lang="en-US" b="0" i="0">
              <a:solidFill>
                <a:srgbClr val="000000"/>
              </a:solidFill>
              <a:effectLst/>
              <a:latin typeface="Gilroy Light (Corps)"/>
            </a:endParaRPr>
          </a:p>
          <a:p>
            <a:pPr lvl="1" fontAlgn="base"/>
            <a:endParaRPr lang="en-US">
              <a:solidFill>
                <a:srgbClr val="000000"/>
              </a:solidFill>
              <a:latin typeface="Gilroy Light (Corps)"/>
            </a:endParaRPr>
          </a:p>
          <a:p>
            <a:pPr lvl="1" fontAlgn="base"/>
            <a:endParaRPr lang="en-US" b="0" i="0">
              <a:solidFill>
                <a:srgbClr val="000000"/>
              </a:solidFill>
              <a:effectLst/>
              <a:latin typeface="Gilroy Light (Corps)"/>
            </a:endParaRPr>
          </a:p>
          <a:p>
            <a:pPr lvl="1" fontAlgn="base"/>
            <a:endParaRPr lang="en-US">
              <a:solidFill>
                <a:srgbClr val="000000"/>
              </a:solidFill>
              <a:latin typeface="Gilroy Light (Corps)"/>
            </a:endParaRPr>
          </a:p>
          <a:p>
            <a:pPr lvl="1" fontAlgn="base"/>
            <a:endParaRPr lang="en-US" b="0" i="0">
              <a:solidFill>
                <a:srgbClr val="000000"/>
              </a:solidFill>
              <a:effectLst/>
              <a:latin typeface="Gilroy Light (Corps)"/>
            </a:endParaRPr>
          </a:p>
          <a:p>
            <a:pPr lvl="1" fontAlgn="base"/>
            <a:r>
              <a:rPr lang="en-US">
                <a:solidFill>
                  <a:srgbClr val="000000"/>
                </a:solidFill>
                <a:latin typeface="Gilroy Light (Corps)"/>
              </a:rPr>
              <a:t>This attack will start to send a request that will be not finished. One request is sent that is refresh every 10s.</a:t>
            </a:r>
            <a:endParaRPr lang="en-US" b="0" i="0">
              <a:solidFill>
                <a:srgbClr val="000000"/>
              </a:solidFill>
              <a:effectLst/>
              <a:latin typeface="Gilroy Light (Corps)"/>
            </a:endParaRPr>
          </a:p>
          <a:p>
            <a:pPr lvl="1"/>
            <a:endParaRPr lang="fr-FR" sz="1800"/>
          </a:p>
        </p:txBody>
      </p:sp>
      <p:pic>
        <p:nvPicPr>
          <p:cNvPr id="3" name="Image 2">
            <a:extLst>
              <a:ext uri="{FF2B5EF4-FFF2-40B4-BE49-F238E27FC236}">
                <a16:creationId xmlns:a16="http://schemas.microsoft.com/office/drawing/2014/main" id="{7AE361FA-23EF-881F-0B79-6EB973BACA4A}"/>
              </a:ext>
            </a:extLst>
          </p:cNvPr>
          <p:cNvPicPr>
            <a:picLocks noChangeAspect="1"/>
          </p:cNvPicPr>
          <p:nvPr/>
        </p:nvPicPr>
        <p:blipFill>
          <a:blip r:embed="rId2"/>
          <a:stretch>
            <a:fillRect/>
          </a:stretch>
        </p:blipFill>
        <p:spPr>
          <a:xfrm>
            <a:off x="1023482" y="2703797"/>
            <a:ext cx="5935871" cy="1681830"/>
          </a:xfrm>
          <a:prstGeom prst="rect">
            <a:avLst/>
          </a:prstGeom>
        </p:spPr>
      </p:pic>
      <p:pic>
        <p:nvPicPr>
          <p:cNvPr id="2" name="Image 1" descr="Une image contenant texte, capture d’écran, Police, nombre&#10;&#10;Description générée automatiquement">
            <a:extLst>
              <a:ext uri="{FF2B5EF4-FFF2-40B4-BE49-F238E27FC236}">
                <a16:creationId xmlns:a16="http://schemas.microsoft.com/office/drawing/2014/main" id="{C4F02953-D776-932C-5FC7-2AB6CA07220B}"/>
              </a:ext>
            </a:extLst>
          </p:cNvPr>
          <p:cNvPicPr>
            <a:picLocks noChangeAspect="1"/>
          </p:cNvPicPr>
          <p:nvPr/>
        </p:nvPicPr>
        <p:blipFill>
          <a:blip r:embed="rId3"/>
          <a:stretch>
            <a:fillRect/>
          </a:stretch>
        </p:blipFill>
        <p:spPr>
          <a:xfrm>
            <a:off x="7987048" y="1670901"/>
            <a:ext cx="4031087" cy="2721999"/>
          </a:xfrm>
          <a:prstGeom prst="rect">
            <a:avLst/>
          </a:prstGeom>
        </p:spPr>
      </p:pic>
    </p:spTree>
    <p:extLst>
      <p:ext uri="{BB962C8B-B14F-4D97-AF65-F5344CB8AC3E}">
        <p14:creationId xmlns:p14="http://schemas.microsoft.com/office/powerpoint/2010/main" val="16255696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4">
            <a:extLst>
              <a:ext uri="{FF2B5EF4-FFF2-40B4-BE49-F238E27FC236}">
                <a16:creationId xmlns:a16="http://schemas.microsoft.com/office/drawing/2014/main" id="{99D38AAB-087A-6016-7B4C-D42A7DCEEBC3}"/>
              </a:ext>
            </a:extLst>
          </p:cNvPr>
          <p:cNvSpPr>
            <a:spLocks noGrp="1"/>
          </p:cNvSpPr>
          <p:nvPr>
            <p:ph type="body" sz="quarter" idx="10"/>
          </p:nvPr>
        </p:nvSpPr>
        <p:spPr/>
        <p:txBody>
          <a:bodyPr/>
          <a:lstStyle/>
          <a:p>
            <a:r>
              <a:rPr lang="fr-FR"/>
              <a:t>Lab2</a:t>
            </a:r>
          </a:p>
        </p:txBody>
      </p:sp>
      <p:sp>
        <p:nvSpPr>
          <p:cNvPr id="6" name="Espace réservé du texte 5">
            <a:extLst>
              <a:ext uri="{FF2B5EF4-FFF2-40B4-BE49-F238E27FC236}">
                <a16:creationId xmlns:a16="http://schemas.microsoft.com/office/drawing/2014/main" id="{1AB4AC00-6C62-3EEF-0FC6-9DEFA802D969}"/>
              </a:ext>
            </a:extLst>
          </p:cNvPr>
          <p:cNvSpPr>
            <a:spLocks noGrp="1"/>
          </p:cNvSpPr>
          <p:nvPr>
            <p:ph type="body" sz="quarter" idx="12"/>
          </p:nvPr>
        </p:nvSpPr>
        <p:spPr/>
        <p:txBody>
          <a:bodyPr/>
          <a:lstStyle/>
          <a:p>
            <a:r>
              <a:rPr lang="fr-FR"/>
              <a:t>Timeout</a:t>
            </a:r>
          </a:p>
        </p:txBody>
      </p:sp>
      <p:sp>
        <p:nvSpPr>
          <p:cNvPr id="7" name="Espace réservé du texte 6">
            <a:extLst>
              <a:ext uri="{FF2B5EF4-FFF2-40B4-BE49-F238E27FC236}">
                <a16:creationId xmlns:a16="http://schemas.microsoft.com/office/drawing/2014/main" id="{D154A9ED-2AC1-C42A-F7BF-B86B27E8DF6A}"/>
              </a:ext>
            </a:extLst>
          </p:cNvPr>
          <p:cNvSpPr>
            <a:spLocks noGrp="1"/>
          </p:cNvSpPr>
          <p:nvPr>
            <p:ph type="body" sz="quarter" idx="14"/>
          </p:nvPr>
        </p:nvSpPr>
        <p:spPr>
          <a:xfrm>
            <a:off x="774700" y="2269669"/>
            <a:ext cx="8999220" cy="3473907"/>
          </a:xfrm>
        </p:spPr>
        <p:txBody>
          <a:bodyPr lIns="91440" tIns="45720" rIns="91440" bIns="45720" anchor="t"/>
          <a:lstStyle/>
          <a:p>
            <a:pPr lvl="1" fontAlgn="base"/>
            <a:r>
              <a:rPr lang="en-US">
                <a:solidFill>
                  <a:srgbClr val="000000"/>
                </a:solidFill>
                <a:latin typeface="Gilroy Light (Corps)"/>
              </a:rPr>
              <a:t>Create a new Request Timeout Profile with these parameter:</a:t>
            </a:r>
          </a:p>
          <a:p>
            <a:pPr lvl="2" fontAlgn="base"/>
            <a:r>
              <a:rPr lang="en-US" sz="1400" b="0" i="0">
                <a:solidFill>
                  <a:srgbClr val="000000"/>
                </a:solidFill>
                <a:effectLst/>
                <a:latin typeface="Gilroy Light (Corps)"/>
              </a:rPr>
              <a:t>Header time</a:t>
            </a:r>
            <a:r>
              <a:rPr lang="en-US" sz="1400">
                <a:solidFill>
                  <a:srgbClr val="000000"/>
                </a:solidFill>
                <a:latin typeface="Gilroy Light (Corps)"/>
              </a:rPr>
              <a:t>out: 5-10</a:t>
            </a:r>
          </a:p>
          <a:p>
            <a:pPr lvl="2" fontAlgn="base"/>
            <a:endParaRPr lang="en-US" sz="1400" b="0" i="0">
              <a:solidFill>
                <a:srgbClr val="000000"/>
              </a:solidFill>
              <a:effectLst/>
              <a:latin typeface="Gilroy Light (Corps)"/>
            </a:endParaRPr>
          </a:p>
          <a:p>
            <a:pPr lvl="1" fontAlgn="base"/>
            <a:r>
              <a:rPr lang="en-US">
                <a:solidFill>
                  <a:srgbClr val="000000"/>
                </a:solidFill>
                <a:latin typeface="Gilroy Light (Corps)"/>
              </a:rPr>
              <a:t>Launch again the </a:t>
            </a:r>
            <a:r>
              <a:rPr lang="en-US" err="1">
                <a:solidFill>
                  <a:srgbClr val="000000"/>
                </a:solidFill>
                <a:latin typeface="Gilroy Light (Corps)"/>
              </a:rPr>
              <a:t>SlowLoris</a:t>
            </a:r>
            <a:r>
              <a:rPr lang="en-US">
                <a:solidFill>
                  <a:srgbClr val="000000"/>
                </a:solidFill>
                <a:latin typeface="Gilroy Light (Corps)"/>
              </a:rPr>
              <a:t> attack! Now you can see the difference!</a:t>
            </a:r>
            <a:endParaRPr lang="en-US" b="0" i="0">
              <a:solidFill>
                <a:srgbClr val="000000"/>
              </a:solidFill>
              <a:effectLst/>
              <a:latin typeface="Gilroy Light (Corps)"/>
            </a:endParaRPr>
          </a:p>
          <a:p>
            <a:pPr lvl="1"/>
            <a:endParaRPr lang="fr-FR" sz="1800"/>
          </a:p>
        </p:txBody>
      </p:sp>
      <p:pic>
        <p:nvPicPr>
          <p:cNvPr id="4" name="Image 3">
            <a:extLst>
              <a:ext uri="{FF2B5EF4-FFF2-40B4-BE49-F238E27FC236}">
                <a16:creationId xmlns:a16="http://schemas.microsoft.com/office/drawing/2014/main" id="{67626EC6-7184-FFC7-972D-46E154F7B0FC}"/>
              </a:ext>
            </a:extLst>
          </p:cNvPr>
          <p:cNvPicPr>
            <a:picLocks noChangeAspect="1"/>
          </p:cNvPicPr>
          <p:nvPr/>
        </p:nvPicPr>
        <p:blipFill>
          <a:blip r:embed="rId2"/>
          <a:stretch>
            <a:fillRect/>
          </a:stretch>
        </p:blipFill>
        <p:spPr>
          <a:xfrm>
            <a:off x="6614102" y="2219021"/>
            <a:ext cx="5301811" cy="3320707"/>
          </a:xfrm>
          <a:prstGeom prst="rect">
            <a:avLst/>
          </a:prstGeom>
        </p:spPr>
      </p:pic>
      <p:pic>
        <p:nvPicPr>
          <p:cNvPr id="2" name="Image 1" descr="Une image contenant texte, capture d’écran, Police, nombre&#10;&#10;Description générée automatiquement">
            <a:extLst>
              <a:ext uri="{FF2B5EF4-FFF2-40B4-BE49-F238E27FC236}">
                <a16:creationId xmlns:a16="http://schemas.microsoft.com/office/drawing/2014/main" id="{857E6748-2D92-4B73-5D8F-FF7EEF3FA6FA}"/>
              </a:ext>
            </a:extLst>
          </p:cNvPr>
          <p:cNvPicPr>
            <a:picLocks noChangeAspect="1"/>
          </p:cNvPicPr>
          <p:nvPr/>
        </p:nvPicPr>
        <p:blipFill>
          <a:blip r:embed="rId3"/>
          <a:stretch>
            <a:fillRect/>
          </a:stretch>
        </p:blipFill>
        <p:spPr>
          <a:xfrm>
            <a:off x="1204175" y="3668256"/>
            <a:ext cx="3741312" cy="2505094"/>
          </a:xfrm>
          <a:prstGeom prst="rect">
            <a:avLst/>
          </a:prstGeom>
        </p:spPr>
      </p:pic>
    </p:spTree>
    <p:extLst>
      <p:ext uri="{BB962C8B-B14F-4D97-AF65-F5344CB8AC3E}">
        <p14:creationId xmlns:p14="http://schemas.microsoft.com/office/powerpoint/2010/main" val="16810445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CDDD7EF5-7026-4306-883A-1AE7124A8958}"/>
              </a:ext>
            </a:extLst>
          </p:cNvPr>
          <p:cNvSpPr>
            <a:spLocks noGrp="1"/>
          </p:cNvSpPr>
          <p:nvPr>
            <p:ph type="body" sz="quarter" idx="10"/>
          </p:nvPr>
        </p:nvSpPr>
        <p:spPr/>
        <p:txBody>
          <a:bodyPr/>
          <a:lstStyle/>
          <a:p>
            <a:r>
              <a:rPr lang="fr-FR"/>
              <a:t>Compression</a:t>
            </a:r>
          </a:p>
        </p:txBody>
      </p:sp>
    </p:spTree>
    <p:extLst>
      <p:ext uri="{BB962C8B-B14F-4D97-AF65-F5344CB8AC3E}">
        <p14:creationId xmlns:p14="http://schemas.microsoft.com/office/powerpoint/2010/main" val="21903514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err="1"/>
              <a:t>Overview</a:t>
            </a:r>
            <a:endParaRPr lang="fr-F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Compression</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10827115" cy="3473907"/>
          </a:xfrm>
        </p:spPr>
        <p:txBody>
          <a:bodyPr/>
          <a:lstStyle/>
          <a:p>
            <a:pPr lvl="1" fontAlgn="base"/>
            <a:r>
              <a:rPr lang="en-US" i="0" u="none" strike="noStrike">
                <a:solidFill>
                  <a:srgbClr val="000000"/>
                </a:solidFill>
                <a:effectLst/>
                <a:latin typeface="Gilroy Light (Corps)"/>
              </a:rPr>
              <a:t>Compression of data allow to minimize the size of data that are transferred from web server to the client.</a:t>
            </a:r>
          </a:p>
          <a:p>
            <a:pPr lvl="1" fontAlgn="base"/>
            <a:endParaRPr lang="en-US">
              <a:solidFill>
                <a:srgbClr val="000000"/>
              </a:solidFill>
              <a:latin typeface="Gilroy Light (Corps)"/>
            </a:endParaRPr>
          </a:p>
          <a:p>
            <a:pPr lvl="1" fontAlgn="base"/>
            <a:r>
              <a:rPr lang="en-US" i="0" u="none" strike="noStrike">
                <a:solidFill>
                  <a:srgbClr val="000000"/>
                </a:solidFill>
                <a:effectLst/>
                <a:latin typeface="Gilroy Light (Corps)"/>
              </a:rPr>
              <a:t>By default, web browser specify that they can handle data compressed with header: </a:t>
            </a:r>
            <a:r>
              <a:rPr lang="en-US" b="1" i="0" u="none" strike="noStrike">
                <a:solidFill>
                  <a:srgbClr val="000000"/>
                </a:solidFill>
                <a:effectLst/>
                <a:latin typeface="Gilroy Light (Corps)"/>
              </a:rPr>
              <a:t>Accept-Encoding</a:t>
            </a:r>
            <a:r>
              <a:rPr lang="en-US" i="0" u="none" strike="noStrike">
                <a:solidFill>
                  <a:srgbClr val="000000"/>
                </a:solidFill>
                <a:effectLst/>
                <a:latin typeface="Gilroy Light (Corps)"/>
              </a:rPr>
              <a:t>. Different values can be found for this header: </a:t>
            </a:r>
            <a:r>
              <a:rPr lang="en-US" i="0" u="none" strike="noStrike" err="1">
                <a:solidFill>
                  <a:srgbClr val="000000"/>
                </a:solidFill>
                <a:effectLst/>
                <a:latin typeface="Gilroy Light (Corps)"/>
              </a:rPr>
              <a:t>gzip</a:t>
            </a:r>
            <a:r>
              <a:rPr lang="en-US" i="0" u="none" strike="noStrike">
                <a:solidFill>
                  <a:srgbClr val="000000"/>
                </a:solidFill>
                <a:effectLst/>
                <a:latin typeface="Gilroy Light (Corps)"/>
              </a:rPr>
              <a:t>, compress, deflate, </a:t>
            </a:r>
            <a:r>
              <a:rPr lang="en-US" i="0" u="none" strike="noStrike" err="1">
                <a:solidFill>
                  <a:srgbClr val="000000"/>
                </a:solidFill>
                <a:effectLst/>
                <a:latin typeface="Gilroy Light (Corps)"/>
              </a:rPr>
              <a:t>br</a:t>
            </a:r>
            <a:r>
              <a:rPr lang="en-US" i="0" u="none" strike="noStrike">
                <a:solidFill>
                  <a:srgbClr val="000000"/>
                </a:solidFill>
                <a:effectLst/>
                <a:latin typeface="Gilroy Light (Corps)"/>
              </a:rPr>
              <a:t>, identity or *.</a:t>
            </a:r>
            <a:endParaRPr lang="en-US">
              <a:solidFill>
                <a:srgbClr val="000000"/>
              </a:solidFill>
              <a:latin typeface="Gilroy Light (Corps)"/>
            </a:endParaRPr>
          </a:p>
          <a:p>
            <a:pPr lvl="1" fontAlgn="base"/>
            <a:endParaRPr lang="en-US" i="0" u="none" strike="noStrike">
              <a:solidFill>
                <a:srgbClr val="000000"/>
              </a:solidFill>
              <a:effectLst/>
              <a:latin typeface="Gilroy Light (Corps)"/>
            </a:endParaRPr>
          </a:p>
          <a:p>
            <a:pPr lvl="1" fontAlgn="base"/>
            <a:r>
              <a:rPr lang="en-US">
                <a:solidFill>
                  <a:srgbClr val="000000"/>
                </a:solidFill>
                <a:latin typeface="Gilroy Light (Corps)"/>
              </a:rPr>
              <a:t>In that case, the web server will compress the data with one compression protocol and specify this in the header: </a:t>
            </a:r>
            <a:r>
              <a:rPr lang="en-US" b="1">
                <a:solidFill>
                  <a:srgbClr val="000000"/>
                </a:solidFill>
                <a:latin typeface="Gilroy Light (Corps)"/>
              </a:rPr>
              <a:t>Content-Encoding</a:t>
            </a:r>
            <a:r>
              <a:rPr lang="en-US">
                <a:solidFill>
                  <a:srgbClr val="000000"/>
                </a:solidFill>
                <a:latin typeface="Gilroy Light (Corps)"/>
              </a:rPr>
              <a:t>.</a:t>
            </a:r>
          </a:p>
          <a:p>
            <a:pPr lvl="1" fontAlgn="base"/>
            <a:endParaRPr lang="en-US" i="0" u="none" strike="noStrike">
              <a:solidFill>
                <a:srgbClr val="000000"/>
              </a:solidFill>
              <a:effectLst/>
              <a:latin typeface="Gilroy Light (Corps)"/>
            </a:endParaRPr>
          </a:p>
          <a:p>
            <a:pPr lvl="1" fontAlgn="base"/>
            <a:r>
              <a:rPr lang="en-US">
                <a:solidFill>
                  <a:srgbClr val="000000"/>
                </a:solidFill>
                <a:latin typeface="Gilroy Light (Corps)"/>
              </a:rPr>
              <a:t>If your web server is not able to compress the data, you can do it on the WAAP Gateway.</a:t>
            </a:r>
            <a:endParaRPr lang="en-US" i="0" u="none" strike="noStrike">
              <a:solidFill>
                <a:srgbClr val="000000"/>
              </a:solidFill>
              <a:effectLst/>
              <a:latin typeface="Gilroy Light (Corps)"/>
            </a:endParaRPr>
          </a:p>
        </p:txBody>
      </p:sp>
    </p:spTree>
    <p:extLst>
      <p:ext uri="{BB962C8B-B14F-4D97-AF65-F5344CB8AC3E}">
        <p14:creationId xmlns:p14="http://schemas.microsoft.com/office/powerpoint/2010/main" val="31163810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lIns="91440" tIns="45720" rIns="91440" bIns="45720" anchor="b"/>
          <a:lstStyle/>
          <a:p>
            <a:r>
              <a:rPr lang="fr-FR"/>
              <a:t>Little </a:t>
            </a:r>
            <a:r>
              <a:rPr lang="fr-FR" err="1"/>
              <a:t>Reminder</a:t>
            </a: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Compression</a:t>
            </a:r>
          </a:p>
        </p:txBody>
      </p:sp>
      <p:pic>
        <p:nvPicPr>
          <p:cNvPr id="5" name="Picture 37" descr="apple-informatique-ordinateur-portable-macbook-macbook-pro-pro-icone-6676-128">
            <a:extLst>
              <a:ext uri="{FF2B5EF4-FFF2-40B4-BE49-F238E27FC236}">
                <a16:creationId xmlns:a16="http://schemas.microsoft.com/office/drawing/2014/main" id="{85D11C56-8A15-C7E5-DC83-B788E02767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1296" y="2331900"/>
            <a:ext cx="936625" cy="7024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8" descr="web_server">
            <a:extLst>
              <a:ext uri="{FF2B5EF4-FFF2-40B4-BE49-F238E27FC236}">
                <a16:creationId xmlns:a16="http://schemas.microsoft.com/office/drawing/2014/main" id="{645A554D-5BBB-329D-4794-FED1D92010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3288" y="2258308"/>
            <a:ext cx="969963" cy="727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7" descr="apple-informatique-ordinateur-portable-macbook-macbook-pro-pro-icone-6676-128">
            <a:extLst>
              <a:ext uri="{FF2B5EF4-FFF2-40B4-BE49-F238E27FC236}">
                <a16:creationId xmlns:a16="http://schemas.microsoft.com/office/drawing/2014/main" id="{E0541CE6-EE26-90C2-5EDD-86644E6484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2773" y="4132100"/>
            <a:ext cx="936625" cy="7024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38" descr="web_server">
            <a:extLst>
              <a:ext uri="{FF2B5EF4-FFF2-40B4-BE49-F238E27FC236}">
                <a16:creationId xmlns:a16="http://schemas.microsoft.com/office/drawing/2014/main" id="{B99651F3-9021-6C38-7A3E-EA3CA2EC9D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4765" y="4040078"/>
            <a:ext cx="969963" cy="727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Line 57">
            <a:extLst>
              <a:ext uri="{FF2B5EF4-FFF2-40B4-BE49-F238E27FC236}">
                <a16:creationId xmlns:a16="http://schemas.microsoft.com/office/drawing/2014/main" id="{196562B7-9727-630E-749E-BA1CAF597605}"/>
              </a:ext>
            </a:extLst>
          </p:cNvPr>
          <p:cNvSpPr>
            <a:spLocks noChangeShapeType="1"/>
          </p:cNvSpPr>
          <p:nvPr/>
        </p:nvSpPr>
        <p:spPr bwMode="auto">
          <a:xfrm flipH="1">
            <a:off x="1510443" y="3887488"/>
            <a:ext cx="82804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 name="Flèche : droite 9">
            <a:extLst>
              <a:ext uri="{FF2B5EF4-FFF2-40B4-BE49-F238E27FC236}">
                <a16:creationId xmlns:a16="http://schemas.microsoft.com/office/drawing/2014/main" id="{96EE1F76-AACD-33F5-96A7-72AE4C357FA7}"/>
              </a:ext>
            </a:extLst>
          </p:cNvPr>
          <p:cNvSpPr/>
          <p:nvPr/>
        </p:nvSpPr>
        <p:spPr>
          <a:xfrm>
            <a:off x="4094412" y="2341346"/>
            <a:ext cx="3523643" cy="3689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a:t>HTTP REQUEST (1ko)</a:t>
            </a:r>
          </a:p>
        </p:txBody>
      </p:sp>
      <p:sp>
        <p:nvSpPr>
          <p:cNvPr id="12" name="Flèche : gauche 11">
            <a:extLst>
              <a:ext uri="{FF2B5EF4-FFF2-40B4-BE49-F238E27FC236}">
                <a16:creationId xmlns:a16="http://schemas.microsoft.com/office/drawing/2014/main" id="{6232E8D2-8095-88A6-4B23-8E750157A0A7}"/>
              </a:ext>
            </a:extLst>
          </p:cNvPr>
          <p:cNvSpPr/>
          <p:nvPr/>
        </p:nvSpPr>
        <p:spPr>
          <a:xfrm>
            <a:off x="4094412" y="3038498"/>
            <a:ext cx="3523643" cy="374483"/>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a:t>HTTP RESPONSE (100ko)</a:t>
            </a:r>
          </a:p>
        </p:txBody>
      </p:sp>
      <p:sp>
        <p:nvSpPr>
          <p:cNvPr id="14" name="Rectangle 1">
            <a:extLst>
              <a:ext uri="{FF2B5EF4-FFF2-40B4-BE49-F238E27FC236}">
                <a16:creationId xmlns:a16="http://schemas.microsoft.com/office/drawing/2014/main" id="{828FF399-1362-866F-6984-986F01A93A33}"/>
              </a:ext>
            </a:extLst>
          </p:cNvPr>
          <p:cNvSpPr txBox="1">
            <a:spLocks noChangeArrowheads="1"/>
          </p:cNvSpPr>
          <p:nvPr/>
        </p:nvSpPr>
        <p:spPr bwMode="auto">
          <a:xfrm>
            <a:off x="4753225" y="3373235"/>
            <a:ext cx="1974323" cy="276999"/>
          </a:xfrm>
          <a:prstGeom prst="rect">
            <a:avLst/>
          </a:prstGeom>
          <a:solidFill>
            <a:srgbClr val="F8F8F8"/>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marL="0" indent="0" algn="l" defTabSz="914400" rtl="0" eaLnBrk="1" latinLnBrk="0" hangingPunct="1">
              <a:lnSpc>
                <a:spcPct val="100000"/>
              </a:lnSpc>
              <a:spcBef>
                <a:spcPts val="1000"/>
              </a:spcBef>
              <a:buFont typeface="Arial" panose="020B0604020202020204" pitchFamily="34" charset="0"/>
              <a:buNone/>
              <a:defRPr sz="1400" kern="1200">
                <a:solidFill>
                  <a:schemeClr val="tx1"/>
                </a:solidFill>
                <a:latin typeface="+mn-lt"/>
                <a:ea typeface="+mn-ea"/>
                <a:cs typeface="+mn-cs"/>
              </a:defRPr>
            </a:lvl1pPr>
            <a:lvl2pPr marL="0" indent="-228600" algn="l" defTabSz="914400" rtl="0" eaLnBrk="1" latinLnBrk="0" hangingPunct="1">
              <a:lnSpc>
                <a:spcPct val="100000"/>
              </a:lnSpc>
              <a:spcBef>
                <a:spcPts val="500"/>
              </a:spcBef>
              <a:buFontTx/>
              <a:buBlip>
                <a:blip r:embed="rId4"/>
              </a:buBlip>
              <a:defRPr sz="1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spcBef>
                <a:spcPct val="0"/>
              </a:spcBef>
              <a:spcAft>
                <a:spcPct val="0"/>
              </a:spcAft>
              <a:buFontTx/>
              <a:buNone/>
            </a:pPr>
            <a:r>
              <a:rPr lang="fr-FR" altLang="fr-FR" sz="900">
                <a:solidFill>
                  <a:srgbClr val="333333"/>
                </a:solidFill>
                <a:latin typeface="Consolas" panose="020B0609020204030204" pitchFamily="49" charset="0"/>
              </a:rPr>
              <a:t>HTTP/1.1 200 OK</a:t>
            </a:r>
          </a:p>
          <a:p>
            <a:pPr eaLnBrk="0" fontAlgn="base" hangingPunct="0">
              <a:spcBef>
                <a:spcPct val="0"/>
              </a:spcBef>
              <a:spcAft>
                <a:spcPct val="0"/>
              </a:spcAft>
              <a:buFontTx/>
              <a:buNone/>
            </a:pPr>
            <a:r>
              <a:rPr lang="fr-FR" altLang="fr-FR" sz="900">
                <a:solidFill>
                  <a:srgbClr val="333333"/>
                </a:solidFill>
                <a:latin typeface="Consolas" panose="020B0609020204030204" pitchFamily="49" charset="0"/>
              </a:rPr>
              <a:t>&lt;html&gt; … &lt;/html&gt;</a:t>
            </a:r>
          </a:p>
        </p:txBody>
      </p:sp>
      <p:sp>
        <p:nvSpPr>
          <p:cNvPr id="15" name="Flèche : droite 14">
            <a:extLst>
              <a:ext uri="{FF2B5EF4-FFF2-40B4-BE49-F238E27FC236}">
                <a16:creationId xmlns:a16="http://schemas.microsoft.com/office/drawing/2014/main" id="{B08CC304-8BED-945C-2622-8F6F47D2DAAB}"/>
              </a:ext>
            </a:extLst>
          </p:cNvPr>
          <p:cNvSpPr/>
          <p:nvPr/>
        </p:nvSpPr>
        <p:spPr>
          <a:xfrm>
            <a:off x="4094412" y="4291395"/>
            <a:ext cx="3523643" cy="3689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a:t>HTTP REQUEST (1ko)</a:t>
            </a:r>
          </a:p>
        </p:txBody>
      </p:sp>
      <p:sp>
        <p:nvSpPr>
          <p:cNvPr id="16" name="Flèche : gauche 15">
            <a:extLst>
              <a:ext uri="{FF2B5EF4-FFF2-40B4-BE49-F238E27FC236}">
                <a16:creationId xmlns:a16="http://schemas.microsoft.com/office/drawing/2014/main" id="{C7E83164-A34C-9669-95C7-A01F35DF4886}"/>
              </a:ext>
            </a:extLst>
          </p:cNvPr>
          <p:cNvSpPr/>
          <p:nvPr/>
        </p:nvSpPr>
        <p:spPr>
          <a:xfrm>
            <a:off x="4094412" y="5000195"/>
            <a:ext cx="3523643" cy="374483"/>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a:t>HTTP RESPONSE (100ko)</a:t>
            </a:r>
          </a:p>
        </p:txBody>
      </p:sp>
      <p:sp>
        <p:nvSpPr>
          <p:cNvPr id="17" name="Rectangle 1">
            <a:extLst>
              <a:ext uri="{FF2B5EF4-FFF2-40B4-BE49-F238E27FC236}">
                <a16:creationId xmlns:a16="http://schemas.microsoft.com/office/drawing/2014/main" id="{86840C7C-9246-87A2-594E-421EEB6CFF38}"/>
              </a:ext>
            </a:extLst>
          </p:cNvPr>
          <p:cNvSpPr txBox="1">
            <a:spLocks noChangeArrowheads="1"/>
          </p:cNvSpPr>
          <p:nvPr/>
        </p:nvSpPr>
        <p:spPr bwMode="auto">
          <a:xfrm>
            <a:off x="4753225" y="4616692"/>
            <a:ext cx="1974323" cy="415498"/>
          </a:xfrm>
          <a:prstGeom prst="rect">
            <a:avLst/>
          </a:prstGeom>
          <a:solidFill>
            <a:srgbClr val="F8F8F8"/>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marL="0" indent="0" algn="l" defTabSz="914400" rtl="0" eaLnBrk="1" latinLnBrk="0" hangingPunct="1">
              <a:lnSpc>
                <a:spcPct val="100000"/>
              </a:lnSpc>
              <a:spcBef>
                <a:spcPts val="1000"/>
              </a:spcBef>
              <a:buFont typeface="Arial" panose="020B0604020202020204" pitchFamily="34" charset="0"/>
              <a:buNone/>
              <a:defRPr sz="1400" kern="1200">
                <a:solidFill>
                  <a:schemeClr val="tx1"/>
                </a:solidFill>
                <a:latin typeface="+mn-lt"/>
                <a:ea typeface="+mn-ea"/>
                <a:cs typeface="+mn-cs"/>
              </a:defRPr>
            </a:lvl1pPr>
            <a:lvl2pPr marL="0" indent="-228600" algn="l" defTabSz="914400" rtl="0" eaLnBrk="1" latinLnBrk="0" hangingPunct="1">
              <a:lnSpc>
                <a:spcPct val="100000"/>
              </a:lnSpc>
              <a:spcBef>
                <a:spcPts val="500"/>
              </a:spcBef>
              <a:buFontTx/>
              <a:buBlip>
                <a:blip r:embed="rId4"/>
              </a:buBlip>
              <a:defRPr sz="1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spcBef>
                <a:spcPct val="0"/>
              </a:spcBef>
              <a:spcAft>
                <a:spcPct val="0"/>
              </a:spcAft>
              <a:buFontTx/>
              <a:buNone/>
            </a:pPr>
            <a:r>
              <a:rPr lang="fr-FR" altLang="fr-FR" sz="900">
                <a:solidFill>
                  <a:srgbClr val="333333"/>
                </a:solidFill>
                <a:latin typeface="Consolas" panose="020B0609020204030204" pitchFamily="49" charset="0"/>
              </a:rPr>
              <a:t>GET /</a:t>
            </a:r>
            <a:r>
              <a:rPr lang="fr-FR" altLang="fr-FR" sz="900" err="1">
                <a:solidFill>
                  <a:srgbClr val="333333"/>
                </a:solidFill>
                <a:latin typeface="Consolas" panose="020B0609020204030204" pitchFamily="49" charset="0"/>
              </a:rPr>
              <a:t>index.php</a:t>
            </a:r>
            <a:r>
              <a:rPr lang="fr-FR" altLang="fr-FR" sz="900">
                <a:solidFill>
                  <a:srgbClr val="333333"/>
                </a:solidFill>
                <a:latin typeface="Consolas" panose="020B0609020204030204" pitchFamily="49" charset="0"/>
              </a:rPr>
              <a:t> HTTP/1.1 </a:t>
            </a:r>
          </a:p>
          <a:p>
            <a:pPr eaLnBrk="0" fontAlgn="base" hangingPunct="0">
              <a:spcBef>
                <a:spcPct val="0"/>
              </a:spcBef>
              <a:spcAft>
                <a:spcPct val="0"/>
              </a:spcAft>
              <a:buFontTx/>
              <a:buNone/>
            </a:pPr>
            <a:r>
              <a:rPr lang="fr-FR" altLang="fr-FR" sz="900">
                <a:solidFill>
                  <a:srgbClr val="333333"/>
                </a:solidFill>
                <a:latin typeface="Consolas" panose="020B0609020204030204" pitchFamily="49" charset="0"/>
              </a:rPr>
              <a:t>Host: server.example.com</a:t>
            </a:r>
          </a:p>
          <a:p>
            <a:pPr eaLnBrk="0" fontAlgn="base" hangingPunct="0">
              <a:spcBef>
                <a:spcPct val="0"/>
              </a:spcBef>
              <a:spcAft>
                <a:spcPct val="0"/>
              </a:spcAft>
              <a:buFontTx/>
              <a:buNone/>
            </a:pPr>
            <a:r>
              <a:rPr lang="fr-FR" altLang="fr-FR" sz="900" err="1">
                <a:solidFill>
                  <a:srgbClr val="333333"/>
                </a:solidFill>
                <a:latin typeface="Consolas" panose="020B0609020204030204" pitchFamily="49" charset="0"/>
              </a:rPr>
              <a:t>Accept-Encoding</a:t>
            </a:r>
            <a:r>
              <a:rPr lang="fr-FR" altLang="fr-FR" sz="900">
                <a:solidFill>
                  <a:srgbClr val="333333"/>
                </a:solidFill>
                <a:latin typeface="Consolas" panose="020B0609020204030204" pitchFamily="49" charset="0"/>
              </a:rPr>
              <a:t>, </a:t>
            </a:r>
            <a:r>
              <a:rPr lang="fr-FR" altLang="fr-FR" sz="900" err="1">
                <a:solidFill>
                  <a:srgbClr val="333333"/>
                </a:solidFill>
                <a:latin typeface="Consolas" panose="020B0609020204030204" pitchFamily="49" charset="0"/>
              </a:rPr>
              <a:t>gzip</a:t>
            </a:r>
            <a:r>
              <a:rPr lang="fr-FR" altLang="fr-FR" sz="900">
                <a:solidFill>
                  <a:srgbClr val="333333"/>
                </a:solidFill>
                <a:latin typeface="Consolas" panose="020B0609020204030204" pitchFamily="49" charset="0"/>
              </a:rPr>
              <a:t>, </a:t>
            </a:r>
            <a:r>
              <a:rPr lang="fr-FR" altLang="fr-FR" sz="900" err="1">
                <a:solidFill>
                  <a:srgbClr val="333333"/>
                </a:solidFill>
                <a:latin typeface="Consolas" panose="020B0609020204030204" pitchFamily="49" charset="0"/>
              </a:rPr>
              <a:t>deflate</a:t>
            </a:r>
            <a:r>
              <a:rPr lang="fr-FR" altLang="fr-FR" sz="900">
                <a:solidFill>
                  <a:srgbClr val="333333"/>
                </a:solidFill>
                <a:latin typeface="Consolas" panose="020B0609020204030204" pitchFamily="49" charset="0"/>
              </a:rPr>
              <a:t> </a:t>
            </a:r>
          </a:p>
        </p:txBody>
      </p:sp>
      <p:sp>
        <p:nvSpPr>
          <p:cNvPr id="18" name="Rectangle 1">
            <a:extLst>
              <a:ext uri="{FF2B5EF4-FFF2-40B4-BE49-F238E27FC236}">
                <a16:creationId xmlns:a16="http://schemas.microsoft.com/office/drawing/2014/main" id="{2B5AC2A0-34D2-25F6-150A-12CEC1627381}"/>
              </a:ext>
            </a:extLst>
          </p:cNvPr>
          <p:cNvSpPr txBox="1">
            <a:spLocks noChangeArrowheads="1"/>
          </p:cNvSpPr>
          <p:nvPr/>
        </p:nvSpPr>
        <p:spPr bwMode="auto">
          <a:xfrm>
            <a:off x="4753225" y="5323923"/>
            <a:ext cx="1974323" cy="415498"/>
          </a:xfrm>
          <a:prstGeom prst="rect">
            <a:avLst/>
          </a:prstGeom>
          <a:solidFill>
            <a:srgbClr val="F8F8F8"/>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marL="0" indent="0" algn="l" defTabSz="914400" rtl="0" eaLnBrk="1" latinLnBrk="0" hangingPunct="1">
              <a:lnSpc>
                <a:spcPct val="100000"/>
              </a:lnSpc>
              <a:spcBef>
                <a:spcPts val="1000"/>
              </a:spcBef>
              <a:buFont typeface="Arial" panose="020B0604020202020204" pitchFamily="34" charset="0"/>
              <a:buNone/>
              <a:defRPr sz="1400" kern="1200">
                <a:solidFill>
                  <a:schemeClr val="tx1"/>
                </a:solidFill>
                <a:latin typeface="+mn-lt"/>
                <a:ea typeface="+mn-ea"/>
                <a:cs typeface="+mn-cs"/>
              </a:defRPr>
            </a:lvl1pPr>
            <a:lvl2pPr marL="0" indent="-228600" algn="l" defTabSz="914400" rtl="0" eaLnBrk="1" latinLnBrk="0" hangingPunct="1">
              <a:lnSpc>
                <a:spcPct val="100000"/>
              </a:lnSpc>
              <a:spcBef>
                <a:spcPts val="500"/>
              </a:spcBef>
              <a:buFontTx/>
              <a:buBlip>
                <a:blip r:embed="rId4"/>
              </a:buBlip>
              <a:defRPr sz="1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spcBef>
                <a:spcPct val="0"/>
              </a:spcBef>
              <a:spcAft>
                <a:spcPct val="0"/>
              </a:spcAft>
              <a:buFontTx/>
              <a:buNone/>
            </a:pPr>
            <a:r>
              <a:rPr lang="fr-FR" altLang="fr-FR" sz="900">
                <a:solidFill>
                  <a:srgbClr val="333333"/>
                </a:solidFill>
                <a:latin typeface="Consolas" panose="020B0609020204030204" pitchFamily="49" charset="0"/>
              </a:rPr>
              <a:t>HTTP/1.1 200 OK</a:t>
            </a:r>
          </a:p>
          <a:p>
            <a:pPr eaLnBrk="0" fontAlgn="base" hangingPunct="0">
              <a:spcBef>
                <a:spcPct val="0"/>
              </a:spcBef>
              <a:spcAft>
                <a:spcPct val="0"/>
              </a:spcAft>
              <a:buFontTx/>
              <a:buNone/>
            </a:pPr>
            <a:r>
              <a:rPr lang="fr-FR" altLang="fr-FR" sz="900">
                <a:solidFill>
                  <a:srgbClr val="333333"/>
                </a:solidFill>
                <a:latin typeface="Consolas" panose="020B0609020204030204" pitchFamily="49" charset="0"/>
              </a:rPr>
              <a:t>Content-</a:t>
            </a:r>
            <a:r>
              <a:rPr lang="fr-FR" altLang="fr-FR" sz="900" err="1">
                <a:solidFill>
                  <a:srgbClr val="333333"/>
                </a:solidFill>
                <a:latin typeface="Consolas" panose="020B0609020204030204" pitchFamily="49" charset="0"/>
              </a:rPr>
              <a:t>Encoding</a:t>
            </a:r>
            <a:r>
              <a:rPr lang="fr-FR" altLang="fr-FR" sz="900">
                <a:solidFill>
                  <a:srgbClr val="333333"/>
                </a:solidFill>
                <a:latin typeface="Consolas" panose="020B0609020204030204" pitchFamily="49" charset="0"/>
              </a:rPr>
              <a:t>: </a:t>
            </a:r>
            <a:r>
              <a:rPr lang="fr-FR" altLang="fr-FR" sz="900" err="1">
                <a:solidFill>
                  <a:srgbClr val="333333"/>
                </a:solidFill>
                <a:latin typeface="Consolas" panose="020B0609020204030204" pitchFamily="49" charset="0"/>
              </a:rPr>
              <a:t>gzip</a:t>
            </a:r>
            <a:endParaRPr lang="fr-FR" altLang="fr-FR" sz="900">
              <a:solidFill>
                <a:srgbClr val="333333"/>
              </a:solidFill>
              <a:latin typeface="Consolas" panose="020B0609020204030204" pitchFamily="49" charset="0"/>
            </a:endParaRPr>
          </a:p>
          <a:p>
            <a:pPr eaLnBrk="0" fontAlgn="base" hangingPunct="0">
              <a:spcBef>
                <a:spcPct val="0"/>
              </a:spcBef>
              <a:spcAft>
                <a:spcPct val="0"/>
              </a:spcAft>
              <a:buFontTx/>
              <a:buNone/>
            </a:pPr>
            <a:r>
              <a:rPr lang="fr-FR" altLang="fr-FR" sz="900">
                <a:solidFill>
                  <a:srgbClr val="333333"/>
                </a:solidFill>
                <a:latin typeface="Consolas" panose="020B0609020204030204" pitchFamily="49" charset="0"/>
              </a:rPr>
              <a:t>&lt;</a:t>
            </a:r>
            <a:r>
              <a:rPr lang="fr-FR" altLang="fr-FR" sz="900" err="1">
                <a:solidFill>
                  <a:srgbClr val="333333"/>
                </a:solidFill>
                <a:latin typeface="Consolas" panose="020B0609020204030204" pitchFamily="49" charset="0"/>
              </a:rPr>
              <a:t>compressed</a:t>
            </a:r>
            <a:r>
              <a:rPr lang="fr-FR" altLang="fr-FR" sz="900">
                <a:solidFill>
                  <a:srgbClr val="333333"/>
                </a:solidFill>
                <a:latin typeface="Consolas" panose="020B0609020204030204" pitchFamily="49" charset="0"/>
              </a:rPr>
              <a:t> file&gt;</a:t>
            </a:r>
          </a:p>
        </p:txBody>
      </p:sp>
      <p:sp>
        <p:nvSpPr>
          <p:cNvPr id="19" name="Espace réservé du texte 18">
            <a:extLst>
              <a:ext uri="{FF2B5EF4-FFF2-40B4-BE49-F238E27FC236}">
                <a16:creationId xmlns:a16="http://schemas.microsoft.com/office/drawing/2014/main" id="{847B4A9D-C0BA-6744-98EC-4D48907F97F0}"/>
              </a:ext>
            </a:extLst>
          </p:cNvPr>
          <p:cNvSpPr>
            <a:spLocks noGrp="1"/>
          </p:cNvSpPr>
          <p:nvPr>
            <p:ph type="body" sz="quarter" idx="14"/>
          </p:nvPr>
        </p:nvSpPr>
        <p:spPr/>
        <p:txBody>
          <a:bodyPr/>
          <a:lstStyle/>
          <a:p>
            <a:pPr lvl="1"/>
            <a:r>
              <a:rPr lang="fr-FR"/>
              <a:t>Uncompressed case:</a:t>
            </a:r>
          </a:p>
          <a:p>
            <a:pPr lvl="1"/>
            <a:endParaRPr lang="fr-FR"/>
          </a:p>
          <a:p>
            <a:pPr lvl="1"/>
            <a:endParaRPr lang="fr-FR"/>
          </a:p>
          <a:p>
            <a:pPr lvl="1"/>
            <a:endParaRPr lang="fr-FR"/>
          </a:p>
          <a:p>
            <a:pPr lvl="1"/>
            <a:endParaRPr lang="fr-FR"/>
          </a:p>
          <a:p>
            <a:pPr lvl="1"/>
            <a:endParaRPr lang="fr-FR"/>
          </a:p>
          <a:p>
            <a:pPr lvl="1"/>
            <a:r>
              <a:rPr lang="fr-FR"/>
              <a:t>Compressed case:</a:t>
            </a:r>
          </a:p>
        </p:txBody>
      </p:sp>
      <p:sp>
        <p:nvSpPr>
          <p:cNvPr id="20" name="Rectangle 1">
            <a:extLst>
              <a:ext uri="{FF2B5EF4-FFF2-40B4-BE49-F238E27FC236}">
                <a16:creationId xmlns:a16="http://schemas.microsoft.com/office/drawing/2014/main" id="{DCE79E68-4E5E-1A05-ADEB-4E75FE918BD1}"/>
              </a:ext>
            </a:extLst>
          </p:cNvPr>
          <p:cNvSpPr txBox="1">
            <a:spLocks noChangeArrowheads="1"/>
          </p:cNvSpPr>
          <p:nvPr/>
        </p:nvSpPr>
        <p:spPr bwMode="auto">
          <a:xfrm>
            <a:off x="4753226" y="2652871"/>
            <a:ext cx="1974323" cy="276999"/>
          </a:xfrm>
          <a:prstGeom prst="rect">
            <a:avLst/>
          </a:prstGeom>
          <a:solidFill>
            <a:srgbClr val="F8F8F8"/>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marL="0" indent="0" algn="l" defTabSz="914400" rtl="0" eaLnBrk="1" latinLnBrk="0" hangingPunct="1">
              <a:lnSpc>
                <a:spcPct val="100000"/>
              </a:lnSpc>
              <a:spcBef>
                <a:spcPts val="1000"/>
              </a:spcBef>
              <a:buFont typeface="Arial" panose="020B0604020202020204" pitchFamily="34" charset="0"/>
              <a:buNone/>
              <a:defRPr sz="1400" kern="1200">
                <a:solidFill>
                  <a:schemeClr val="tx1"/>
                </a:solidFill>
                <a:latin typeface="+mn-lt"/>
                <a:ea typeface="+mn-ea"/>
                <a:cs typeface="+mn-cs"/>
              </a:defRPr>
            </a:lvl1pPr>
            <a:lvl2pPr marL="0" indent="-228600" algn="l" defTabSz="914400" rtl="0" eaLnBrk="1" latinLnBrk="0" hangingPunct="1">
              <a:lnSpc>
                <a:spcPct val="100000"/>
              </a:lnSpc>
              <a:spcBef>
                <a:spcPts val="500"/>
              </a:spcBef>
              <a:buFontTx/>
              <a:buBlip>
                <a:blip r:embed="rId4"/>
              </a:buBlip>
              <a:defRPr sz="1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spcBef>
                <a:spcPct val="0"/>
              </a:spcBef>
              <a:spcAft>
                <a:spcPct val="0"/>
              </a:spcAft>
              <a:buFontTx/>
              <a:buNone/>
            </a:pPr>
            <a:r>
              <a:rPr lang="fr-FR" altLang="fr-FR" sz="900">
                <a:solidFill>
                  <a:srgbClr val="333333"/>
                </a:solidFill>
                <a:latin typeface="Consolas" panose="020B0609020204030204" pitchFamily="49" charset="0"/>
              </a:rPr>
              <a:t>GET /index.php HTTP/1.1 </a:t>
            </a:r>
          </a:p>
          <a:p>
            <a:pPr eaLnBrk="0" fontAlgn="base" hangingPunct="0">
              <a:spcBef>
                <a:spcPct val="0"/>
              </a:spcBef>
              <a:spcAft>
                <a:spcPct val="0"/>
              </a:spcAft>
              <a:buFontTx/>
              <a:buNone/>
            </a:pPr>
            <a:r>
              <a:rPr lang="fr-FR" altLang="fr-FR" sz="900">
                <a:solidFill>
                  <a:srgbClr val="333333"/>
                </a:solidFill>
                <a:latin typeface="Consolas" panose="020B0609020204030204" pitchFamily="49" charset="0"/>
              </a:rPr>
              <a:t>Host: server.example.com </a:t>
            </a:r>
          </a:p>
        </p:txBody>
      </p:sp>
    </p:spTree>
    <p:extLst>
      <p:ext uri="{BB962C8B-B14F-4D97-AF65-F5344CB8AC3E}">
        <p14:creationId xmlns:p14="http://schemas.microsoft.com/office/powerpoint/2010/main" val="2400102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a:t>Tunnel configuration</a:t>
            </a: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Compression</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5321301" cy="3473907"/>
          </a:xfrm>
        </p:spPr>
        <p:txBody>
          <a:bodyPr/>
          <a:lstStyle/>
          <a:p>
            <a:pPr lvl="1" fontAlgn="base"/>
            <a:r>
              <a:rPr lang="en-US" i="0" u="none" strike="noStrike">
                <a:solidFill>
                  <a:srgbClr val="000000"/>
                </a:solidFill>
                <a:effectLst/>
                <a:latin typeface="Gilroy Light (Corps)"/>
              </a:rPr>
              <a:t>The compression parameter can be found in the tunnel configuration window in the tab “Performance”. The parameter name is “</a:t>
            </a:r>
            <a:r>
              <a:rPr lang="en-US" b="1" i="0" u="none" strike="noStrike">
                <a:solidFill>
                  <a:srgbClr val="000000"/>
                </a:solidFill>
                <a:effectLst/>
                <a:latin typeface="Gilroy Light (Corps)"/>
              </a:rPr>
              <a:t>Compression Profile</a:t>
            </a:r>
            <a:r>
              <a:rPr lang="en-US" i="0" u="none" strike="noStrike">
                <a:solidFill>
                  <a:srgbClr val="000000"/>
                </a:solidFill>
                <a:effectLst/>
                <a:latin typeface="Gilroy Light (Corps)"/>
              </a:rPr>
              <a:t>”</a:t>
            </a:r>
          </a:p>
          <a:p>
            <a:pPr lvl="1" fontAlgn="base"/>
            <a:endParaRPr lang="en-US">
              <a:solidFill>
                <a:srgbClr val="000000"/>
              </a:solidFill>
              <a:latin typeface="Gilroy Light (Corps)"/>
            </a:endParaRPr>
          </a:p>
          <a:p>
            <a:pPr lvl="1" fontAlgn="base"/>
            <a:r>
              <a:rPr lang="en-US" i="0" u="none" strike="noStrike">
                <a:solidFill>
                  <a:srgbClr val="000000"/>
                </a:solidFill>
                <a:effectLst/>
                <a:latin typeface="Gilroy Light (Corps)"/>
              </a:rPr>
              <a:t>If you want to activate it, you need to choose a profile in the list.</a:t>
            </a:r>
          </a:p>
          <a:p>
            <a:pPr lvl="1" fontAlgn="base"/>
            <a:endParaRPr lang="en-US">
              <a:solidFill>
                <a:srgbClr val="000000"/>
              </a:solidFill>
              <a:latin typeface="Gilroy Light (Corps)"/>
            </a:endParaRPr>
          </a:p>
          <a:p>
            <a:pPr lvl="1" fontAlgn="base"/>
            <a:r>
              <a:rPr lang="en-US" i="0" u="none" strike="noStrike">
                <a:solidFill>
                  <a:srgbClr val="000000"/>
                </a:solidFill>
                <a:effectLst/>
                <a:latin typeface="Gilroy Light (Corps)"/>
              </a:rPr>
              <a:t>The parameter “Forward </a:t>
            </a:r>
            <a:r>
              <a:rPr lang="en-US" i="0" u="none" strike="noStrike" err="1">
                <a:solidFill>
                  <a:srgbClr val="000000"/>
                </a:solidFill>
                <a:effectLst/>
                <a:latin typeface="Gilroy Light (Corps)"/>
              </a:rPr>
              <a:t>gzip</a:t>
            </a:r>
            <a:r>
              <a:rPr lang="en-US" i="0" u="none" strike="noStrike">
                <a:solidFill>
                  <a:srgbClr val="000000"/>
                </a:solidFill>
                <a:effectLst/>
                <a:latin typeface="Gilroy Light (Corps)"/>
              </a:rPr>
              <a:t> encoding”,</a:t>
            </a:r>
            <a:r>
              <a:rPr lang="en-US">
                <a:solidFill>
                  <a:srgbClr val="000000"/>
                </a:solidFill>
                <a:latin typeface="Gilroy Light (Corps)"/>
              </a:rPr>
              <a:t> if checked, </a:t>
            </a:r>
            <a:r>
              <a:rPr lang="en-US" i="0" u="none" strike="noStrike">
                <a:solidFill>
                  <a:srgbClr val="000000"/>
                </a:solidFill>
                <a:effectLst/>
                <a:latin typeface="Gilroy Light (Corps)"/>
              </a:rPr>
              <a:t>will keep the response send by the backend compressed if </a:t>
            </a:r>
            <a:r>
              <a:rPr lang="en-US">
                <a:solidFill>
                  <a:srgbClr val="000000"/>
                </a:solidFill>
                <a:latin typeface="Gilroy Light (Corps)"/>
              </a:rPr>
              <a:t>no modification is done by the workflow.</a:t>
            </a:r>
            <a:endParaRPr lang="en-US" i="0" u="none" strike="noStrike">
              <a:solidFill>
                <a:srgbClr val="000000"/>
              </a:solidFill>
              <a:effectLst/>
              <a:latin typeface="Gilroy Light (Corps)"/>
            </a:endParaRPr>
          </a:p>
        </p:txBody>
      </p:sp>
      <p:pic>
        <p:nvPicPr>
          <p:cNvPr id="6" name="Image 5">
            <a:extLst>
              <a:ext uri="{FF2B5EF4-FFF2-40B4-BE49-F238E27FC236}">
                <a16:creationId xmlns:a16="http://schemas.microsoft.com/office/drawing/2014/main" id="{B7C88DC7-F2A5-6F85-5E44-AB373CE021FA}"/>
              </a:ext>
            </a:extLst>
          </p:cNvPr>
          <p:cNvPicPr>
            <a:picLocks noChangeAspect="1"/>
          </p:cNvPicPr>
          <p:nvPr/>
        </p:nvPicPr>
        <p:blipFill>
          <a:blip r:embed="rId2"/>
          <a:stretch>
            <a:fillRect/>
          </a:stretch>
        </p:blipFill>
        <p:spPr>
          <a:xfrm>
            <a:off x="7501574" y="1864609"/>
            <a:ext cx="4350316" cy="4207806"/>
          </a:xfrm>
          <a:prstGeom prst="rect">
            <a:avLst/>
          </a:prstGeom>
        </p:spPr>
      </p:pic>
      <p:sp>
        <p:nvSpPr>
          <p:cNvPr id="7" name="Ellipse 6">
            <a:extLst>
              <a:ext uri="{FF2B5EF4-FFF2-40B4-BE49-F238E27FC236}">
                <a16:creationId xmlns:a16="http://schemas.microsoft.com/office/drawing/2014/main" id="{9DA959C5-DDEC-E6B2-FE05-8AF30FC759C7}"/>
              </a:ext>
            </a:extLst>
          </p:cNvPr>
          <p:cNvSpPr/>
          <p:nvPr/>
        </p:nvSpPr>
        <p:spPr>
          <a:xfrm>
            <a:off x="7501574" y="3692545"/>
            <a:ext cx="4350316" cy="349452"/>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24731945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1FB98EA3-9531-F012-095E-CDDF3ABDFA2F}"/>
              </a:ext>
            </a:extLst>
          </p:cNvPr>
          <p:cNvPicPr>
            <a:picLocks noChangeAspect="1"/>
          </p:cNvPicPr>
          <p:nvPr/>
        </p:nvPicPr>
        <p:blipFill>
          <a:blip r:embed="rId2"/>
          <a:stretch>
            <a:fillRect/>
          </a:stretch>
        </p:blipFill>
        <p:spPr>
          <a:xfrm>
            <a:off x="6287528" y="2173398"/>
            <a:ext cx="5904472" cy="3527526"/>
          </a:xfrm>
          <a:prstGeom prst="rect">
            <a:avLst/>
          </a:prstGeom>
        </p:spPr>
      </p:pic>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a:t>Compression profile</a:t>
            </a: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Compression</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5321301" cy="3473907"/>
          </a:xfrm>
        </p:spPr>
        <p:txBody>
          <a:bodyPr/>
          <a:lstStyle/>
          <a:p>
            <a:pPr lvl="1" fontAlgn="base"/>
            <a:r>
              <a:rPr lang="en-US" i="0" u="none" strike="noStrike">
                <a:solidFill>
                  <a:srgbClr val="000000"/>
                </a:solidFill>
                <a:effectLst/>
                <a:latin typeface="Gilroy Light (Corps)"/>
              </a:rPr>
              <a:t>If you want to manage “Compression Profile”, go to </a:t>
            </a:r>
            <a:r>
              <a:rPr lang="en-US" b="1" i="0" u="none" strike="noStrike">
                <a:solidFill>
                  <a:srgbClr val="000000"/>
                </a:solidFill>
                <a:effectLst/>
                <a:latin typeface="Gilroy Light (Corps)"/>
              </a:rPr>
              <a:t>Setup</a:t>
            </a:r>
            <a:r>
              <a:rPr lang="en-US" i="0" u="none" strike="noStrike">
                <a:solidFill>
                  <a:srgbClr val="000000"/>
                </a:solidFill>
                <a:effectLst/>
                <a:latin typeface="Gilroy Light (Corps)"/>
              </a:rPr>
              <a:t> &gt; </a:t>
            </a:r>
            <a:r>
              <a:rPr lang="en-US" b="1" i="0" u="none" strike="noStrike">
                <a:solidFill>
                  <a:srgbClr val="000000"/>
                </a:solidFill>
                <a:effectLst/>
                <a:latin typeface="Gilroy Light (Corps)"/>
              </a:rPr>
              <a:t>Tunnels</a:t>
            </a:r>
            <a:r>
              <a:rPr lang="en-US" i="0" u="none" strike="noStrike">
                <a:solidFill>
                  <a:srgbClr val="000000"/>
                </a:solidFill>
                <a:effectLst/>
                <a:latin typeface="Gilroy Light (Corps)"/>
              </a:rPr>
              <a:t> &gt; </a:t>
            </a:r>
            <a:r>
              <a:rPr lang="en-US" b="1" i="0" u="none" strike="noStrike">
                <a:solidFill>
                  <a:srgbClr val="000000"/>
                </a:solidFill>
                <a:effectLst/>
                <a:latin typeface="Gilroy Light (Corps)"/>
              </a:rPr>
              <a:t>Compression Profiles</a:t>
            </a:r>
            <a:r>
              <a:rPr lang="en-US" i="0" u="none" strike="noStrike">
                <a:solidFill>
                  <a:srgbClr val="000000"/>
                </a:solidFill>
                <a:effectLst/>
                <a:latin typeface="Gilroy Light (Corps)"/>
              </a:rPr>
              <a:t>. From this menu, you can add, delete, modify a profile.</a:t>
            </a:r>
          </a:p>
          <a:p>
            <a:pPr lvl="1" fontAlgn="base"/>
            <a:endParaRPr lang="en-US">
              <a:solidFill>
                <a:srgbClr val="000000"/>
              </a:solidFill>
              <a:latin typeface="Gilroy Light (Corps)"/>
            </a:endParaRPr>
          </a:p>
          <a:p>
            <a:pPr lvl="1" fontAlgn="base"/>
            <a:r>
              <a:rPr lang="en-US">
                <a:solidFill>
                  <a:srgbClr val="000000"/>
                </a:solidFill>
                <a:latin typeface="Gilroy Light (Corps)"/>
              </a:rPr>
              <a:t>Click on “</a:t>
            </a:r>
            <a:r>
              <a:rPr lang="en-US" b="1">
                <a:solidFill>
                  <a:srgbClr val="000000"/>
                </a:solidFill>
                <a:latin typeface="Gilroy Light (Corps)"/>
              </a:rPr>
              <a:t>Add</a:t>
            </a:r>
            <a:r>
              <a:rPr lang="en-US">
                <a:solidFill>
                  <a:srgbClr val="000000"/>
                </a:solidFill>
                <a:latin typeface="Gilroy Light (Corps)"/>
              </a:rPr>
              <a:t>” button to create a new profile, a popup window will appear on your screen.</a:t>
            </a:r>
            <a:endParaRPr lang="en-US" i="0" u="none" strike="noStrike">
              <a:solidFill>
                <a:srgbClr val="000000"/>
              </a:solidFill>
              <a:effectLst/>
              <a:latin typeface="Gilroy Light (Corps)"/>
            </a:endParaRPr>
          </a:p>
        </p:txBody>
      </p:sp>
      <p:sp>
        <p:nvSpPr>
          <p:cNvPr id="7" name="Ellipse 6">
            <a:extLst>
              <a:ext uri="{FF2B5EF4-FFF2-40B4-BE49-F238E27FC236}">
                <a16:creationId xmlns:a16="http://schemas.microsoft.com/office/drawing/2014/main" id="{9DA959C5-DDEC-E6B2-FE05-8AF30FC759C7}"/>
              </a:ext>
            </a:extLst>
          </p:cNvPr>
          <p:cNvSpPr/>
          <p:nvPr/>
        </p:nvSpPr>
        <p:spPr>
          <a:xfrm>
            <a:off x="6214425" y="3628479"/>
            <a:ext cx="1986054" cy="232968"/>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8511414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lIns="91440" tIns="45720" rIns="91440" bIns="45720" anchor="b"/>
          <a:lstStyle/>
          <a:p>
            <a:r>
              <a:rPr lang="fr-FR"/>
              <a:t>New Compression Profile</a:t>
            </a: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Compression</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6616216" cy="3473907"/>
          </a:xfrm>
        </p:spPr>
        <p:txBody>
          <a:bodyPr/>
          <a:lstStyle/>
          <a:p>
            <a:pPr lvl="1" fontAlgn="base"/>
            <a:r>
              <a:rPr lang="en-US" i="0" u="none" strike="noStrike">
                <a:solidFill>
                  <a:srgbClr val="000000"/>
                </a:solidFill>
                <a:effectLst/>
                <a:latin typeface="Gilroy Light (Corps)"/>
              </a:rPr>
              <a:t>When creating your new compression profile, you need to configure it. Only the name parameter is empty, other parameters are already configured. You can keep these parameters or modify them with your need.</a:t>
            </a:r>
          </a:p>
          <a:p>
            <a:pPr lvl="1" indent="0" fontAlgn="base">
              <a:buNone/>
            </a:pPr>
            <a:endParaRPr lang="en-US" i="0" u="none" strike="noStrike">
              <a:solidFill>
                <a:srgbClr val="000000"/>
              </a:solidFill>
              <a:effectLst/>
              <a:latin typeface="Gilroy Light (Corps)"/>
            </a:endParaRPr>
          </a:p>
          <a:p>
            <a:pPr lvl="1" fontAlgn="base"/>
            <a:r>
              <a:rPr lang="en-US">
                <a:solidFill>
                  <a:srgbClr val="000000"/>
                </a:solidFill>
                <a:latin typeface="Gilroy Light (Corps)"/>
              </a:rPr>
              <a:t>Parameter to configure:</a:t>
            </a:r>
          </a:p>
          <a:p>
            <a:pPr lvl="2"/>
            <a:r>
              <a:rPr lang="en-US" sz="1400" b="1" i="0" u="none" strike="noStrike">
                <a:solidFill>
                  <a:srgbClr val="000000"/>
                </a:solidFill>
                <a:effectLst/>
                <a:latin typeface="Gilroy Light (Corps)"/>
              </a:rPr>
              <a:t>Content-type</a:t>
            </a:r>
            <a:r>
              <a:rPr lang="en-US" sz="1400">
                <a:solidFill>
                  <a:srgbClr val="000000"/>
                </a:solidFill>
                <a:latin typeface="Gilroy Light (Corps)"/>
              </a:rPr>
              <a:t>: Enter the types of content you want to compress.</a:t>
            </a:r>
          </a:p>
          <a:p>
            <a:pPr lvl="2"/>
            <a:r>
              <a:rPr lang="en-US" sz="1400" b="1">
                <a:solidFill>
                  <a:srgbClr val="000000"/>
                </a:solidFill>
                <a:latin typeface="Gilroy Light (Corps)"/>
              </a:rPr>
              <a:t>Exclude browser</a:t>
            </a:r>
            <a:r>
              <a:rPr lang="en-US" sz="1400">
                <a:solidFill>
                  <a:srgbClr val="000000"/>
                </a:solidFill>
                <a:latin typeface="Gilroy Light (Corps)"/>
              </a:rPr>
              <a:t>: Enter the signatures of browsers for which you don’t want to enable compression.</a:t>
            </a:r>
          </a:p>
          <a:p>
            <a:pPr lvl="2"/>
            <a:r>
              <a:rPr lang="en-US" sz="1400" b="1">
                <a:solidFill>
                  <a:srgbClr val="000000"/>
                </a:solidFill>
                <a:latin typeface="Gilroy Light (Corps)"/>
              </a:rPr>
              <a:t>Buffer size</a:t>
            </a:r>
            <a:r>
              <a:rPr lang="en-US" sz="1400">
                <a:solidFill>
                  <a:srgbClr val="000000"/>
                </a:solidFill>
                <a:latin typeface="Gilroy Light (Corps)"/>
              </a:rPr>
              <a:t>: Enter the size of the compression buffer.</a:t>
            </a:r>
          </a:p>
          <a:p>
            <a:pPr lvl="2"/>
            <a:r>
              <a:rPr lang="en-US" sz="1400" b="1">
                <a:solidFill>
                  <a:srgbClr val="000000"/>
                </a:solidFill>
                <a:latin typeface="Gilroy Light (Corps)"/>
              </a:rPr>
              <a:t>Compression level</a:t>
            </a:r>
            <a:r>
              <a:rPr lang="en-US" sz="1400">
                <a:solidFill>
                  <a:srgbClr val="000000"/>
                </a:solidFill>
                <a:latin typeface="Gilroy Light (Corps)"/>
              </a:rPr>
              <a:t>: Enter the compression ratio. The higher the ratio, the smaller the size of the data will be, but the use of hardware resources will be higher.</a:t>
            </a:r>
          </a:p>
          <a:p>
            <a:pPr lvl="2"/>
            <a:r>
              <a:rPr lang="en-US" sz="1400" b="1">
                <a:solidFill>
                  <a:srgbClr val="000000"/>
                </a:solidFill>
                <a:latin typeface="Gilroy Light (Corps)"/>
              </a:rPr>
              <a:t>Memory level</a:t>
            </a:r>
            <a:r>
              <a:rPr lang="en-US" sz="1400">
                <a:solidFill>
                  <a:srgbClr val="000000"/>
                </a:solidFill>
                <a:latin typeface="Gilroy Light (Corps)"/>
              </a:rPr>
              <a:t>: Enter the level of memory used for the compression. The higher the level, the more hardware resources will be used.</a:t>
            </a:r>
          </a:p>
          <a:p>
            <a:pPr lvl="2"/>
            <a:r>
              <a:rPr lang="en-US" sz="1400" b="1">
                <a:solidFill>
                  <a:srgbClr val="000000"/>
                </a:solidFill>
                <a:latin typeface="Gilroy Light (Corps)"/>
              </a:rPr>
              <a:t>Window size</a:t>
            </a:r>
            <a:r>
              <a:rPr lang="en-US" sz="1400">
                <a:solidFill>
                  <a:srgbClr val="000000"/>
                </a:solidFill>
                <a:latin typeface="Gilroy Light (Corps)"/>
              </a:rPr>
              <a:t>: Enter the size of the window used for compression (value between 1 and 15). Larger the window size is, greater the compression rate can be expected.</a:t>
            </a:r>
          </a:p>
          <a:p>
            <a:pPr lvl="2" fontAlgn="base"/>
            <a:endParaRPr lang="en-US" i="0" u="none" strike="noStrike">
              <a:solidFill>
                <a:srgbClr val="000000"/>
              </a:solidFill>
              <a:effectLst/>
              <a:latin typeface="Gilroy Light (Corps)"/>
            </a:endParaRPr>
          </a:p>
        </p:txBody>
      </p:sp>
      <p:pic>
        <p:nvPicPr>
          <p:cNvPr id="6" name="Image 5">
            <a:extLst>
              <a:ext uri="{FF2B5EF4-FFF2-40B4-BE49-F238E27FC236}">
                <a16:creationId xmlns:a16="http://schemas.microsoft.com/office/drawing/2014/main" id="{85D76AEA-E6E0-4493-C0E7-746739534710}"/>
              </a:ext>
            </a:extLst>
          </p:cNvPr>
          <p:cNvPicPr>
            <a:picLocks noChangeAspect="1"/>
          </p:cNvPicPr>
          <p:nvPr/>
        </p:nvPicPr>
        <p:blipFill>
          <a:blip r:embed="rId2"/>
          <a:stretch>
            <a:fillRect/>
          </a:stretch>
        </p:blipFill>
        <p:spPr>
          <a:xfrm>
            <a:off x="7697083" y="2143307"/>
            <a:ext cx="4277175" cy="3717617"/>
          </a:xfrm>
          <a:prstGeom prst="rect">
            <a:avLst/>
          </a:prstGeom>
        </p:spPr>
      </p:pic>
    </p:spTree>
    <p:extLst>
      <p:ext uri="{BB962C8B-B14F-4D97-AF65-F5344CB8AC3E}">
        <p14:creationId xmlns:p14="http://schemas.microsoft.com/office/powerpoint/2010/main" val="23329217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a:t>Tips</a:t>
            </a: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Compression</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8" y="2269669"/>
            <a:ext cx="10710631" cy="3473907"/>
          </a:xfrm>
        </p:spPr>
        <p:txBody>
          <a:bodyPr/>
          <a:lstStyle/>
          <a:p>
            <a:pPr lvl="1" fontAlgn="base"/>
            <a:r>
              <a:rPr lang="en-US" i="0" u="none" strike="noStrike">
                <a:solidFill>
                  <a:srgbClr val="000000"/>
                </a:solidFill>
                <a:effectLst/>
                <a:latin typeface="Gilroy Light (Corps)"/>
              </a:rPr>
              <a:t>If you want to have statistics on the ratio of your compression, you can change the profile of access logs of your traffic to have additional information regarding compression.</a:t>
            </a:r>
          </a:p>
          <a:p>
            <a:pPr lvl="1" fontAlgn="base"/>
            <a:endParaRPr lang="en-US" sz="1400">
              <a:solidFill>
                <a:srgbClr val="000000"/>
              </a:solidFill>
              <a:latin typeface="Gilroy Light (Corps)"/>
            </a:endParaRPr>
          </a:p>
          <a:p>
            <a:pPr lvl="1" fontAlgn="base"/>
            <a:r>
              <a:rPr lang="en-US">
                <a:solidFill>
                  <a:srgbClr val="000000"/>
                </a:solidFill>
                <a:latin typeface="Gilroy Light (Corps)"/>
              </a:rPr>
              <a:t>Create a new access logs profile and add this:</a:t>
            </a:r>
          </a:p>
          <a:p>
            <a:pPr lvl="2" fontAlgn="base"/>
            <a:r>
              <a:rPr lang="pt-BR" sz="1400">
                <a:solidFill>
                  <a:srgbClr val="000000"/>
                </a:solidFill>
                <a:latin typeface="Gilroy Light (Corps)"/>
              </a:rPr>
              <a:t>%h %a %u %t "%r" %&gt;s %b "%{Referer}i" "%{User-agent}i" %b (%{ratio}n)</a:t>
            </a:r>
          </a:p>
          <a:p>
            <a:pPr lvl="2" fontAlgn="base"/>
            <a:r>
              <a:rPr lang="pt-BR" sz="1400">
                <a:solidFill>
                  <a:srgbClr val="000000"/>
                </a:solidFill>
                <a:latin typeface="Gilroy Light (Corps)"/>
              </a:rPr>
              <a:t>%b: size of the file</a:t>
            </a:r>
          </a:p>
          <a:p>
            <a:pPr lvl="2" fontAlgn="base"/>
            <a:r>
              <a:rPr lang="pt-BR" sz="1400">
                <a:solidFill>
                  <a:srgbClr val="000000"/>
                </a:solidFill>
                <a:latin typeface="Gilroy Light (Corps)"/>
              </a:rPr>
              <a:t>%{ratio}n: rate of compression</a:t>
            </a:r>
            <a:endParaRPr lang="en-US" sz="1400">
              <a:solidFill>
                <a:srgbClr val="000000"/>
              </a:solidFill>
              <a:latin typeface="Gilroy Light (Corps)"/>
            </a:endParaRPr>
          </a:p>
          <a:p>
            <a:pPr lvl="2" fontAlgn="base"/>
            <a:endParaRPr lang="en-US" i="0" u="none" strike="noStrike">
              <a:solidFill>
                <a:srgbClr val="000000"/>
              </a:solidFill>
              <a:effectLst/>
              <a:latin typeface="Gilroy Light (Corps)"/>
            </a:endParaRPr>
          </a:p>
        </p:txBody>
      </p:sp>
      <p:pic>
        <p:nvPicPr>
          <p:cNvPr id="7" name="Image 6">
            <a:extLst>
              <a:ext uri="{FF2B5EF4-FFF2-40B4-BE49-F238E27FC236}">
                <a16:creationId xmlns:a16="http://schemas.microsoft.com/office/drawing/2014/main" id="{4CEBEF48-BA4B-2249-6006-DC5BE5B7B335}"/>
              </a:ext>
            </a:extLst>
          </p:cNvPr>
          <p:cNvPicPr>
            <a:picLocks noChangeAspect="1"/>
          </p:cNvPicPr>
          <p:nvPr/>
        </p:nvPicPr>
        <p:blipFill>
          <a:blip r:embed="rId2"/>
          <a:stretch>
            <a:fillRect/>
          </a:stretch>
        </p:blipFill>
        <p:spPr>
          <a:xfrm>
            <a:off x="916884" y="4154838"/>
            <a:ext cx="9706464" cy="2346688"/>
          </a:xfrm>
          <a:prstGeom prst="rect">
            <a:avLst/>
          </a:prstGeom>
        </p:spPr>
      </p:pic>
    </p:spTree>
    <p:extLst>
      <p:ext uri="{BB962C8B-B14F-4D97-AF65-F5344CB8AC3E}">
        <p14:creationId xmlns:p14="http://schemas.microsoft.com/office/powerpoint/2010/main" val="4084767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a:t>Tips (2)</a:t>
            </a: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Compression</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8" y="2269669"/>
            <a:ext cx="10710631" cy="3473907"/>
          </a:xfrm>
        </p:spPr>
        <p:txBody>
          <a:bodyPr/>
          <a:lstStyle/>
          <a:p>
            <a:pPr lvl="1" fontAlgn="base"/>
            <a:r>
              <a:rPr lang="en-US">
                <a:solidFill>
                  <a:srgbClr val="000000"/>
                </a:solidFill>
                <a:latin typeface="Gilroy Light (Corps)"/>
              </a:rPr>
              <a:t>You can see the compression stats on your web browser when surfing.</a:t>
            </a:r>
          </a:p>
          <a:p>
            <a:pPr lvl="1" fontAlgn="base"/>
            <a:endParaRPr lang="en-US" i="0" u="none" strike="noStrike">
              <a:solidFill>
                <a:srgbClr val="000000"/>
              </a:solidFill>
              <a:effectLst/>
              <a:latin typeface="Gilroy Light (Corps)"/>
            </a:endParaRPr>
          </a:p>
          <a:p>
            <a:pPr lvl="1" fontAlgn="base"/>
            <a:r>
              <a:rPr lang="en-US">
                <a:solidFill>
                  <a:srgbClr val="000000"/>
                </a:solidFill>
                <a:latin typeface="Gilroy Light (Corps)"/>
              </a:rPr>
              <a:t>Here, in Firefox, we have two columns: </a:t>
            </a:r>
          </a:p>
          <a:p>
            <a:pPr lvl="2" fontAlgn="base"/>
            <a:r>
              <a:rPr lang="en-US" sz="1400">
                <a:solidFill>
                  <a:srgbClr val="000000"/>
                </a:solidFill>
                <a:latin typeface="Gilroy Light (Corps)"/>
              </a:rPr>
              <a:t>“transferred”: size of the file compressed</a:t>
            </a:r>
          </a:p>
          <a:p>
            <a:pPr lvl="2" fontAlgn="base"/>
            <a:r>
              <a:rPr lang="en-US" sz="1400">
                <a:solidFill>
                  <a:srgbClr val="000000"/>
                </a:solidFill>
                <a:latin typeface="Gilroy Light (Corps)"/>
              </a:rPr>
              <a:t>“Size”: real size of the file</a:t>
            </a:r>
            <a:endParaRPr lang="en-US" sz="1400" i="0" u="none" strike="noStrike">
              <a:solidFill>
                <a:srgbClr val="000000"/>
              </a:solidFill>
              <a:effectLst/>
              <a:latin typeface="Gilroy Light (Corps)"/>
            </a:endParaRPr>
          </a:p>
        </p:txBody>
      </p:sp>
      <p:pic>
        <p:nvPicPr>
          <p:cNvPr id="6" name="Image 5">
            <a:extLst>
              <a:ext uri="{FF2B5EF4-FFF2-40B4-BE49-F238E27FC236}">
                <a16:creationId xmlns:a16="http://schemas.microsoft.com/office/drawing/2014/main" id="{A32B84BD-EF58-169A-84EB-FB9A83CF7CBF}"/>
              </a:ext>
            </a:extLst>
          </p:cNvPr>
          <p:cNvPicPr>
            <a:picLocks noChangeAspect="1"/>
          </p:cNvPicPr>
          <p:nvPr/>
        </p:nvPicPr>
        <p:blipFill>
          <a:blip r:embed="rId2"/>
          <a:stretch>
            <a:fillRect/>
          </a:stretch>
        </p:blipFill>
        <p:spPr>
          <a:xfrm>
            <a:off x="1224114" y="3735205"/>
            <a:ext cx="8886704" cy="2519065"/>
          </a:xfrm>
          <a:prstGeom prst="rect">
            <a:avLst/>
          </a:prstGeom>
        </p:spPr>
      </p:pic>
      <p:sp>
        <p:nvSpPr>
          <p:cNvPr id="7" name="Rectangle 6">
            <a:extLst>
              <a:ext uri="{FF2B5EF4-FFF2-40B4-BE49-F238E27FC236}">
                <a16:creationId xmlns:a16="http://schemas.microsoft.com/office/drawing/2014/main" id="{22506DD0-E4AC-BFA3-9DBB-40E482F9650F}"/>
              </a:ext>
            </a:extLst>
          </p:cNvPr>
          <p:cNvSpPr/>
          <p:nvPr/>
        </p:nvSpPr>
        <p:spPr>
          <a:xfrm>
            <a:off x="7804433" y="4076943"/>
            <a:ext cx="1834624" cy="2085065"/>
          </a:xfrm>
          <a:prstGeom prst="rect">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9300087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CDDD7EF5-7026-4306-883A-1AE7124A8958}"/>
              </a:ext>
            </a:extLst>
          </p:cNvPr>
          <p:cNvSpPr>
            <a:spLocks noGrp="1"/>
          </p:cNvSpPr>
          <p:nvPr>
            <p:ph type="body" sz="quarter" idx="10"/>
          </p:nvPr>
        </p:nvSpPr>
        <p:spPr/>
        <p:txBody>
          <a:bodyPr/>
          <a:lstStyle/>
          <a:p>
            <a:r>
              <a:rPr lang="fr-FR" err="1"/>
              <a:t>Lab</a:t>
            </a:r>
            <a:endParaRPr lang="fr-FR"/>
          </a:p>
        </p:txBody>
      </p:sp>
    </p:spTree>
    <p:extLst>
      <p:ext uri="{BB962C8B-B14F-4D97-AF65-F5344CB8AC3E}">
        <p14:creationId xmlns:p14="http://schemas.microsoft.com/office/powerpoint/2010/main" val="10187970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4">
            <a:extLst>
              <a:ext uri="{FF2B5EF4-FFF2-40B4-BE49-F238E27FC236}">
                <a16:creationId xmlns:a16="http://schemas.microsoft.com/office/drawing/2014/main" id="{99D38AAB-087A-6016-7B4C-D42A7DCEEBC3}"/>
              </a:ext>
            </a:extLst>
          </p:cNvPr>
          <p:cNvSpPr>
            <a:spLocks noGrp="1"/>
          </p:cNvSpPr>
          <p:nvPr>
            <p:ph type="body" sz="quarter" idx="10"/>
          </p:nvPr>
        </p:nvSpPr>
        <p:spPr/>
        <p:txBody>
          <a:bodyPr/>
          <a:lstStyle/>
          <a:p>
            <a:r>
              <a:rPr lang="fr-FR"/>
              <a:t>Lab1</a:t>
            </a:r>
          </a:p>
        </p:txBody>
      </p:sp>
      <p:sp>
        <p:nvSpPr>
          <p:cNvPr id="6" name="Espace réservé du texte 5">
            <a:extLst>
              <a:ext uri="{FF2B5EF4-FFF2-40B4-BE49-F238E27FC236}">
                <a16:creationId xmlns:a16="http://schemas.microsoft.com/office/drawing/2014/main" id="{1AB4AC00-6C62-3EEF-0FC6-9DEFA802D969}"/>
              </a:ext>
            </a:extLst>
          </p:cNvPr>
          <p:cNvSpPr>
            <a:spLocks noGrp="1"/>
          </p:cNvSpPr>
          <p:nvPr>
            <p:ph type="body" sz="quarter" idx="12"/>
          </p:nvPr>
        </p:nvSpPr>
        <p:spPr/>
        <p:txBody>
          <a:bodyPr/>
          <a:lstStyle/>
          <a:p>
            <a:r>
              <a:rPr lang="fr-FR"/>
              <a:t>Compression</a:t>
            </a:r>
          </a:p>
        </p:txBody>
      </p:sp>
      <p:sp>
        <p:nvSpPr>
          <p:cNvPr id="7" name="Espace réservé du texte 6">
            <a:extLst>
              <a:ext uri="{FF2B5EF4-FFF2-40B4-BE49-F238E27FC236}">
                <a16:creationId xmlns:a16="http://schemas.microsoft.com/office/drawing/2014/main" id="{D154A9ED-2AC1-C42A-F7BF-B86B27E8DF6A}"/>
              </a:ext>
            </a:extLst>
          </p:cNvPr>
          <p:cNvSpPr>
            <a:spLocks noGrp="1"/>
          </p:cNvSpPr>
          <p:nvPr>
            <p:ph type="body" sz="quarter" idx="14"/>
          </p:nvPr>
        </p:nvSpPr>
        <p:spPr>
          <a:xfrm>
            <a:off x="774700" y="2269669"/>
            <a:ext cx="8999220" cy="3473907"/>
          </a:xfrm>
        </p:spPr>
        <p:txBody>
          <a:bodyPr lIns="91440" tIns="45720" rIns="91440" bIns="45720" anchor="t"/>
          <a:lstStyle/>
          <a:p>
            <a:pPr lvl="1" fontAlgn="base"/>
            <a:r>
              <a:rPr lang="en-US" b="0" i="0" u="none" strike="noStrike">
                <a:solidFill>
                  <a:srgbClr val="000000"/>
                </a:solidFill>
                <a:effectLst/>
              </a:rPr>
              <a:t>Generate some traffic on your application and analyze the compression performance.</a:t>
            </a:r>
            <a:r>
              <a:rPr lang="en-US">
                <a:solidFill>
                  <a:srgbClr val="000000"/>
                </a:solidFill>
              </a:rPr>
              <a:t> You will see that your traffic is not compressed.</a:t>
            </a:r>
            <a:endParaRPr lang="fr-FR" sz="1800"/>
          </a:p>
        </p:txBody>
      </p:sp>
      <p:pic>
        <p:nvPicPr>
          <p:cNvPr id="3" name="Image 2">
            <a:extLst>
              <a:ext uri="{FF2B5EF4-FFF2-40B4-BE49-F238E27FC236}">
                <a16:creationId xmlns:a16="http://schemas.microsoft.com/office/drawing/2014/main" id="{472B7F27-0E7C-32CC-BCDA-383207DDB8A6}"/>
              </a:ext>
            </a:extLst>
          </p:cNvPr>
          <p:cNvPicPr>
            <a:picLocks noChangeAspect="1"/>
          </p:cNvPicPr>
          <p:nvPr/>
        </p:nvPicPr>
        <p:blipFill>
          <a:blip r:embed="rId2"/>
          <a:stretch>
            <a:fillRect/>
          </a:stretch>
        </p:blipFill>
        <p:spPr>
          <a:xfrm>
            <a:off x="1351796" y="2874883"/>
            <a:ext cx="8916276" cy="3638457"/>
          </a:xfrm>
          <a:prstGeom prst="rect">
            <a:avLst/>
          </a:prstGeom>
        </p:spPr>
      </p:pic>
    </p:spTree>
    <p:extLst>
      <p:ext uri="{BB962C8B-B14F-4D97-AF65-F5344CB8AC3E}">
        <p14:creationId xmlns:p14="http://schemas.microsoft.com/office/powerpoint/2010/main" val="272399859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4">
            <a:extLst>
              <a:ext uri="{FF2B5EF4-FFF2-40B4-BE49-F238E27FC236}">
                <a16:creationId xmlns:a16="http://schemas.microsoft.com/office/drawing/2014/main" id="{99D38AAB-087A-6016-7B4C-D42A7DCEEBC3}"/>
              </a:ext>
            </a:extLst>
          </p:cNvPr>
          <p:cNvSpPr>
            <a:spLocks noGrp="1"/>
          </p:cNvSpPr>
          <p:nvPr>
            <p:ph type="body" sz="quarter" idx="10"/>
          </p:nvPr>
        </p:nvSpPr>
        <p:spPr/>
        <p:txBody>
          <a:bodyPr/>
          <a:lstStyle/>
          <a:p>
            <a:r>
              <a:rPr lang="fr-FR"/>
              <a:t>Lab2</a:t>
            </a:r>
          </a:p>
        </p:txBody>
      </p:sp>
      <p:sp>
        <p:nvSpPr>
          <p:cNvPr id="6" name="Espace réservé du texte 5">
            <a:extLst>
              <a:ext uri="{FF2B5EF4-FFF2-40B4-BE49-F238E27FC236}">
                <a16:creationId xmlns:a16="http://schemas.microsoft.com/office/drawing/2014/main" id="{1AB4AC00-6C62-3EEF-0FC6-9DEFA802D969}"/>
              </a:ext>
            </a:extLst>
          </p:cNvPr>
          <p:cNvSpPr>
            <a:spLocks noGrp="1"/>
          </p:cNvSpPr>
          <p:nvPr>
            <p:ph type="body" sz="quarter" idx="12"/>
          </p:nvPr>
        </p:nvSpPr>
        <p:spPr/>
        <p:txBody>
          <a:bodyPr/>
          <a:lstStyle/>
          <a:p>
            <a:r>
              <a:rPr lang="fr-FR"/>
              <a:t>Compression</a:t>
            </a:r>
          </a:p>
        </p:txBody>
      </p:sp>
      <p:sp>
        <p:nvSpPr>
          <p:cNvPr id="7" name="Espace réservé du texte 6">
            <a:extLst>
              <a:ext uri="{FF2B5EF4-FFF2-40B4-BE49-F238E27FC236}">
                <a16:creationId xmlns:a16="http://schemas.microsoft.com/office/drawing/2014/main" id="{D154A9ED-2AC1-C42A-F7BF-B86B27E8DF6A}"/>
              </a:ext>
            </a:extLst>
          </p:cNvPr>
          <p:cNvSpPr>
            <a:spLocks noGrp="1"/>
          </p:cNvSpPr>
          <p:nvPr>
            <p:ph type="body" sz="quarter" idx="14"/>
          </p:nvPr>
        </p:nvSpPr>
        <p:spPr>
          <a:xfrm>
            <a:off x="774699" y="2269669"/>
            <a:ext cx="10384475" cy="3473907"/>
          </a:xfrm>
        </p:spPr>
        <p:txBody>
          <a:bodyPr/>
          <a:lstStyle/>
          <a:p>
            <a:pPr lvl="1" fontAlgn="base"/>
            <a:r>
              <a:rPr lang="en-US" b="0" i="0" u="none" strike="noStrike">
                <a:solidFill>
                  <a:srgbClr val="000000"/>
                </a:solidFill>
                <a:effectLst/>
              </a:rPr>
              <a:t>Create a new compression profile with standard parameters but put compression level to “9” and apply it to your tunnel. </a:t>
            </a:r>
            <a:r>
              <a:rPr lang="en-US">
                <a:solidFill>
                  <a:srgbClr val="000000"/>
                </a:solidFill>
              </a:rPr>
              <a:t>Generate some traffic and analyze it:</a:t>
            </a:r>
            <a:endParaRPr lang="fr-FR" sz="1800"/>
          </a:p>
        </p:txBody>
      </p:sp>
      <p:pic>
        <p:nvPicPr>
          <p:cNvPr id="4" name="Image 3">
            <a:extLst>
              <a:ext uri="{FF2B5EF4-FFF2-40B4-BE49-F238E27FC236}">
                <a16:creationId xmlns:a16="http://schemas.microsoft.com/office/drawing/2014/main" id="{69018A0E-ABF7-A2A8-8B1B-BC6FA861490D}"/>
              </a:ext>
            </a:extLst>
          </p:cNvPr>
          <p:cNvPicPr>
            <a:picLocks noChangeAspect="1"/>
          </p:cNvPicPr>
          <p:nvPr/>
        </p:nvPicPr>
        <p:blipFill>
          <a:blip r:embed="rId2"/>
          <a:stretch>
            <a:fillRect/>
          </a:stretch>
        </p:blipFill>
        <p:spPr>
          <a:xfrm>
            <a:off x="1228766" y="2841951"/>
            <a:ext cx="8772187" cy="3553116"/>
          </a:xfrm>
          <a:prstGeom prst="rect">
            <a:avLst/>
          </a:prstGeom>
        </p:spPr>
      </p:pic>
      <p:sp>
        <p:nvSpPr>
          <p:cNvPr id="8" name="Accolade fermante 7">
            <a:extLst>
              <a:ext uri="{FF2B5EF4-FFF2-40B4-BE49-F238E27FC236}">
                <a16:creationId xmlns:a16="http://schemas.microsoft.com/office/drawing/2014/main" id="{2C4AAEB1-5D8A-98C2-FE1F-79E2F843298D}"/>
              </a:ext>
            </a:extLst>
          </p:cNvPr>
          <p:cNvSpPr/>
          <p:nvPr/>
        </p:nvSpPr>
        <p:spPr>
          <a:xfrm>
            <a:off x="7781136" y="3429000"/>
            <a:ext cx="320332" cy="1148824"/>
          </a:xfrm>
          <a:prstGeom prst="rightBrace">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9" name="Accolade fermante 8">
            <a:extLst>
              <a:ext uri="{FF2B5EF4-FFF2-40B4-BE49-F238E27FC236}">
                <a16:creationId xmlns:a16="http://schemas.microsoft.com/office/drawing/2014/main" id="{4A2EF054-BB49-6B95-A517-7D7C584D5AA8}"/>
              </a:ext>
            </a:extLst>
          </p:cNvPr>
          <p:cNvSpPr/>
          <p:nvPr/>
        </p:nvSpPr>
        <p:spPr>
          <a:xfrm>
            <a:off x="7781136" y="4603216"/>
            <a:ext cx="320332" cy="1148824"/>
          </a:xfrm>
          <a:prstGeom prst="rightBrace">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0" name="ZoneTexte 9">
            <a:extLst>
              <a:ext uri="{FF2B5EF4-FFF2-40B4-BE49-F238E27FC236}">
                <a16:creationId xmlns:a16="http://schemas.microsoft.com/office/drawing/2014/main" id="{3BDC7328-9697-7CEE-2740-9F0EFD9F727B}"/>
              </a:ext>
            </a:extLst>
          </p:cNvPr>
          <p:cNvSpPr txBox="1"/>
          <p:nvPr/>
        </p:nvSpPr>
        <p:spPr>
          <a:xfrm>
            <a:off x="8101468" y="3818746"/>
            <a:ext cx="2079240" cy="369332"/>
          </a:xfrm>
          <a:prstGeom prst="rect">
            <a:avLst/>
          </a:prstGeom>
          <a:noFill/>
        </p:spPr>
        <p:txBody>
          <a:bodyPr wrap="square" rtlCol="0">
            <a:spAutoFit/>
          </a:bodyPr>
          <a:lstStyle/>
          <a:p>
            <a:r>
              <a:rPr lang="fr-FR">
                <a:solidFill>
                  <a:schemeClr val="accent1"/>
                </a:solidFill>
              </a:rPr>
              <a:t>Data </a:t>
            </a:r>
            <a:r>
              <a:rPr lang="fr-FR" err="1">
                <a:solidFill>
                  <a:schemeClr val="accent1"/>
                </a:solidFill>
              </a:rPr>
              <a:t>compressed</a:t>
            </a:r>
            <a:endParaRPr lang="fr-FR">
              <a:solidFill>
                <a:schemeClr val="accent1"/>
              </a:solidFill>
            </a:endParaRPr>
          </a:p>
        </p:txBody>
      </p:sp>
      <p:sp>
        <p:nvSpPr>
          <p:cNvPr id="11" name="ZoneTexte 10">
            <a:extLst>
              <a:ext uri="{FF2B5EF4-FFF2-40B4-BE49-F238E27FC236}">
                <a16:creationId xmlns:a16="http://schemas.microsoft.com/office/drawing/2014/main" id="{0A9795C5-8B0E-180B-5048-228A5D185B15}"/>
              </a:ext>
            </a:extLst>
          </p:cNvPr>
          <p:cNvSpPr txBox="1"/>
          <p:nvPr/>
        </p:nvSpPr>
        <p:spPr>
          <a:xfrm>
            <a:off x="8101468" y="4966351"/>
            <a:ext cx="2079240" cy="369332"/>
          </a:xfrm>
          <a:prstGeom prst="rect">
            <a:avLst/>
          </a:prstGeom>
          <a:noFill/>
        </p:spPr>
        <p:txBody>
          <a:bodyPr wrap="square" rtlCol="0">
            <a:spAutoFit/>
          </a:bodyPr>
          <a:lstStyle/>
          <a:p>
            <a:r>
              <a:rPr lang="fr-FR">
                <a:solidFill>
                  <a:schemeClr val="accent1"/>
                </a:solidFill>
              </a:rPr>
              <a:t>Data </a:t>
            </a:r>
            <a:r>
              <a:rPr lang="fr-FR" err="1">
                <a:solidFill>
                  <a:schemeClr val="accent1"/>
                </a:solidFill>
              </a:rPr>
              <a:t>uncompressed</a:t>
            </a:r>
            <a:endParaRPr lang="fr-FR">
              <a:solidFill>
                <a:schemeClr val="accent1"/>
              </a:solidFill>
            </a:endParaRPr>
          </a:p>
        </p:txBody>
      </p:sp>
    </p:spTree>
    <p:extLst>
      <p:ext uri="{BB962C8B-B14F-4D97-AF65-F5344CB8AC3E}">
        <p14:creationId xmlns:p14="http://schemas.microsoft.com/office/powerpoint/2010/main" val="77531582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4">
            <a:extLst>
              <a:ext uri="{FF2B5EF4-FFF2-40B4-BE49-F238E27FC236}">
                <a16:creationId xmlns:a16="http://schemas.microsoft.com/office/drawing/2014/main" id="{99D38AAB-087A-6016-7B4C-D42A7DCEEBC3}"/>
              </a:ext>
            </a:extLst>
          </p:cNvPr>
          <p:cNvSpPr>
            <a:spLocks noGrp="1"/>
          </p:cNvSpPr>
          <p:nvPr>
            <p:ph type="body" sz="quarter" idx="10"/>
          </p:nvPr>
        </p:nvSpPr>
        <p:spPr/>
        <p:txBody>
          <a:bodyPr/>
          <a:lstStyle/>
          <a:p>
            <a:r>
              <a:rPr lang="fr-FR"/>
              <a:t>Lab2 Tips</a:t>
            </a:r>
          </a:p>
        </p:txBody>
      </p:sp>
      <p:sp>
        <p:nvSpPr>
          <p:cNvPr id="6" name="Espace réservé du texte 5">
            <a:extLst>
              <a:ext uri="{FF2B5EF4-FFF2-40B4-BE49-F238E27FC236}">
                <a16:creationId xmlns:a16="http://schemas.microsoft.com/office/drawing/2014/main" id="{1AB4AC00-6C62-3EEF-0FC6-9DEFA802D969}"/>
              </a:ext>
            </a:extLst>
          </p:cNvPr>
          <p:cNvSpPr>
            <a:spLocks noGrp="1"/>
          </p:cNvSpPr>
          <p:nvPr>
            <p:ph type="body" sz="quarter" idx="12"/>
          </p:nvPr>
        </p:nvSpPr>
        <p:spPr/>
        <p:txBody>
          <a:bodyPr/>
          <a:lstStyle/>
          <a:p>
            <a:r>
              <a:rPr lang="fr-FR"/>
              <a:t>Compression</a:t>
            </a:r>
          </a:p>
        </p:txBody>
      </p:sp>
      <p:sp>
        <p:nvSpPr>
          <p:cNvPr id="7" name="Espace réservé du texte 6">
            <a:extLst>
              <a:ext uri="{FF2B5EF4-FFF2-40B4-BE49-F238E27FC236}">
                <a16:creationId xmlns:a16="http://schemas.microsoft.com/office/drawing/2014/main" id="{D154A9ED-2AC1-C42A-F7BF-B86B27E8DF6A}"/>
              </a:ext>
            </a:extLst>
          </p:cNvPr>
          <p:cNvSpPr>
            <a:spLocks noGrp="1"/>
          </p:cNvSpPr>
          <p:nvPr>
            <p:ph type="body" sz="quarter" idx="14"/>
          </p:nvPr>
        </p:nvSpPr>
        <p:spPr>
          <a:xfrm>
            <a:off x="774700" y="2269669"/>
            <a:ext cx="8999220" cy="3473907"/>
          </a:xfrm>
        </p:spPr>
        <p:txBody>
          <a:bodyPr/>
          <a:lstStyle/>
          <a:p>
            <a:pPr lvl="1" fontAlgn="base"/>
            <a:r>
              <a:rPr lang="en-US" b="0" i="0" u="none" strike="noStrike">
                <a:solidFill>
                  <a:srgbClr val="000000"/>
                </a:solidFill>
                <a:effectLst/>
              </a:rPr>
              <a:t>Configuration to do</a:t>
            </a:r>
            <a:r>
              <a:rPr lang="en-US">
                <a:solidFill>
                  <a:srgbClr val="000000"/>
                </a:solidFill>
              </a:rPr>
              <a:t>:</a:t>
            </a:r>
            <a:endParaRPr lang="fr-FR" sz="1800"/>
          </a:p>
        </p:txBody>
      </p:sp>
      <p:pic>
        <p:nvPicPr>
          <p:cNvPr id="3" name="Image 2">
            <a:extLst>
              <a:ext uri="{FF2B5EF4-FFF2-40B4-BE49-F238E27FC236}">
                <a16:creationId xmlns:a16="http://schemas.microsoft.com/office/drawing/2014/main" id="{3EC765B7-8D75-3CB0-ACBA-94A72305E1F8}"/>
              </a:ext>
            </a:extLst>
          </p:cNvPr>
          <p:cNvPicPr>
            <a:picLocks noChangeAspect="1"/>
          </p:cNvPicPr>
          <p:nvPr/>
        </p:nvPicPr>
        <p:blipFill>
          <a:blip r:embed="rId2"/>
          <a:stretch>
            <a:fillRect/>
          </a:stretch>
        </p:blipFill>
        <p:spPr>
          <a:xfrm>
            <a:off x="861406" y="2695437"/>
            <a:ext cx="9505678" cy="3048139"/>
          </a:xfrm>
          <a:prstGeom prst="rect">
            <a:avLst/>
          </a:prstGeom>
        </p:spPr>
      </p:pic>
    </p:spTree>
    <p:extLst>
      <p:ext uri="{BB962C8B-B14F-4D97-AF65-F5344CB8AC3E}">
        <p14:creationId xmlns:p14="http://schemas.microsoft.com/office/powerpoint/2010/main" val="410829413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953CF5D-761E-189A-FA0B-3B7CACA4C6BA}"/>
              </a:ext>
            </a:extLst>
          </p:cNvPr>
          <p:cNvPicPr>
            <a:picLocks noChangeAspect="1"/>
          </p:cNvPicPr>
          <p:nvPr/>
        </p:nvPicPr>
        <p:blipFill>
          <a:blip r:embed="rId2"/>
          <a:stretch>
            <a:fillRect/>
          </a:stretch>
        </p:blipFill>
        <p:spPr>
          <a:xfrm>
            <a:off x="2008147" y="3193671"/>
            <a:ext cx="7671680" cy="3098734"/>
          </a:xfrm>
          <a:prstGeom prst="rect">
            <a:avLst/>
          </a:prstGeom>
        </p:spPr>
      </p:pic>
      <p:sp>
        <p:nvSpPr>
          <p:cNvPr id="5" name="Espace réservé du texte 4">
            <a:extLst>
              <a:ext uri="{FF2B5EF4-FFF2-40B4-BE49-F238E27FC236}">
                <a16:creationId xmlns:a16="http://schemas.microsoft.com/office/drawing/2014/main" id="{99D38AAB-087A-6016-7B4C-D42A7DCEEBC3}"/>
              </a:ext>
            </a:extLst>
          </p:cNvPr>
          <p:cNvSpPr>
            <a:spLocks noGrp="1"/>
          </p:cNvSpPr>
          <p:nvPr>
            <p:ph type="body" sz="quarter" idx="10"/>
          </p:nvPr>
        </p:nvSpPr>
        <p:spPr/>
        <p:txBody>
          <a:bodyPr/>
          <a:lstStyle/>
          <a:p>
            <a:r>
              <a:rPr lang="fr-FR"/>
              <a:t>Lab3</a:t>
            </a:r>
          </a:p>
        </p:txBody>
      </p:sp>
      <p:sp>
        <p:nvSpPr>
          <p:cNvPr id="6" name="Espace réservé du texte 5">
            <a:extLst>
              <a:ext uri="{FF2B5EF4-FFF2-40B4-BE49-F238E27FC236}">
                <a16:creationId xmlns:a16="http://schemas.microsoft.com/office/drawing/2014/main" id="{1AB4AC00-6C62-3EEF-0FC6-9DEFA802D969}"/>
              </a:ext>
            </a:extLst>
          </p:cNvPr>
          <p:cNvSpPr>
            <a:spLocks noGrp="1"/>
          </p:cNvSpPr>
          <p:nvPr>
            <p:ph type="body" sz="quarter" idx="12"/>
          </p:nvPr>
        </p:nvSpPr>
        <p:spPr/>
        <p:txBody>
          <a:bodyPr/>
          <a:lstStyle/>
          <a:p>
            <a:r>
              <a:rPr lang="fr-FR"/>
              <a:t>Compression</a:t>
            </a:r>
          </a:p>
        </p:txBody>
      </p:sp>
      <p:sp>
        <p:nvSpPr>
          <p:cNvPr id="7" name="Espace réservé du texte 6">
            <a:extLst>
              <a:ext uri="{FF2B5EF4-FFF2-40B4-BE49-F238E27FC236}">
                <a16:creationId xmlns:a16="http://schemas.microsoft.com/office/drawing/2014/main" id="{D154A9ED-2AC1-C42A-F7BF-B86B27E8DF6A}"/>
              </a:ext>
            </a:extLst>
          </p:cNvPr>
          <p:cNvSpPr>
            <a:spLocks noGrp="1"/>
          </p:cNvSpPr>
          <p:nvPr>
            <p:ph type="body" sz="quarter" idx="14"/>
          </p:nvPr>
        </p:nvSpPr>
        <p:spPr>
          <a:xfrm>
            <a:off x="774700" y="2269669"/>
            <a:ext cx="10768872" cy="3473907"/>
          </a:xfrm>
        </p:spPr>
        <p:txBody>
          <a:bodyPr lIns="91440" tIns="45720" rIns="91440" bIns="45720" anchor="t"/>
          <a:lstStyle/>
          <a:p>
            <a:pPr lvl="1" fontAlgn="base"/>
            <a:r>
              <a:rPr lang="en-US">
                <a:solidFill>
                  <a:srgbClr val="000000"/>
                </a:solidFill>
              </a:rPr>
              <a:t>From previous lab, you have seen that all traffic is not compressed. You can edit your compression profile and add the content type of any text data to be compress.</a:t>
            </a:r>
          </a:p>
          <a:p>
            <a:pPr lvl="1"/>
            <a:r>
              <a:rPr lang="en-US" b="0" i="0" u="none" strike="noStrike">
                <a:solidFill>
                  <a:srgbClr val="000000"/>
                </a:solidFill>
                <a:effectLst/>
              </a:rPr>
              <a:t>Modify your compression profile to handle file .</a:t>
            </a:r>
            <a:r>
              <a:rPr lang="en-US" b="0" i="0" u="none" strike="noStrike" err="1">
                <a:solidFill>
                  <a:srgbClr val="000000"/>
                </a:solidFill>
                <a:effectLst/>
              </a:rPr>
              <a:t>js</a:t>
            </a:r>
            <a:r>
              <a:rPr lang="en-US" b="0" i="0" u="none" strike="noStrike">
                <a:solidFill>
                  <a:srgbClr val="000000"/>
                </a:solidFill>
                <a:effectLst/>
              </a:rPr>
              <a:t> (application/</a:t>
            </a:r>
            <a:r>
              <a:rPr lang="en-US" b="0" i="0" u="none" strike="noStrike" err="1">
                <a:solidFill>
                  <a:srgbClr val="000000"/>
                </a:solidFill>
                <a:effectLst/>
              </a:rPr>
              <a:t>javascript</a:t>
            </a:r>
            <a:r>
              <a:rPr lang="en-US" b="0" i="0" u="none" strike="noStrike">
                <a:solidFill>
                  <a:srgbClr val="000000"/>
                </a:solidFill>
                <a:effectLst/>
              </a:rPr>
              <a:t>)</a:t>
            </a:r>
            <a:r>
              <a:rPr lang="en-US">
                <a:solidFill>
                  <a:srgbClr val="000000"/>
                </a:solidFill>
              </a:rPr>
              <a:t>. Generate some traffic and verify that </a:t>
            </a:r>
            <a:r>
              <a:rPr lang="en-US" err="1">
                <a:solidFill>
                  <a:srgbClr val="000000"/>
                </a:solidFill>
              </a:rPr>
              <a:t>javascript</a:t>
            </a:r>
            <a:r>
              <a:rPr lang="en-US">
                <a:solidFill>
                  <a:srgbClr val="000000"/>
                </a:solidFill>
              </a:rPr>
              <a:t> are now compressed:</a:t>
            </a:r>
            <a:endParaRPr lang="fr-FR" sz="1800"/>
          </a:p>
        </p:txBody>
      </p:sp>
      <p:sp>
        <p:nvSpPr>
          <p:cNvPr id="8" name="Accolade fermante 7">
            <a:extLst>
              <a:ext uri="{FF2B5EF4-FFF2-40B4-BE49-F238E27FC236}">
                <a16:creationId xmlns:a16="http://schemas.microsoft.com/office/drawing/2014/main" id="{2C4AAEB1-5D8A-98C2-FE1F-79E2F843298D}"/>
              </a:ext>
            </a:extLst>
          </p:cNvPr>
          <p:cNvSpPr/>
          <p:nvPr/>
        </p:nvSpPr>
        <p:spPr>
          <a:xfrm>
            <a:off x="7781136" y="3638825"/>
            <a:ext cx="320332" cy="2383555"/>
          </a:xfrm>
          <a:prstGeom prst="rightBrace">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0" name="ZoneTexte 9">
            <a:extLst>
              <a:ext uri="{FF2B5EF4-FFF2-40B4-BE49-F238E27FC236}">
                <a16:creationId xmlns:a16="http://schemas.microsoft.com/office/drawing/2014/main" id="{3BDC7328-9697-7CEE-2740-9F0EFD9F727B}"/>
              </a:ext>
            </a:extLst>
          </p:cNvPr>
          <p:cNvSpPr txBox="1"/>
          <p:nvPr/>
        </p:nvSpPr>
        <p:spPr>
          <a:xfrm>
            <a:off x="8060698" y="4436110"/>
            <a:ext cx="2079240" cy="369332"/>
          </a:xfrm>
          <a:prstGeom prst="rect">
            <a:avLst/>
          </a:prstGeom>
          <a:noFill/>
        </p:spPr>
        <p:txBody>
          <a:bodyPr wrap="square" rtlCol="0">
            <a:spAutoFit/>
          </a:bodyPr>
          <a:lstStyle/>
          <a:p>
            <a:r>
              <a:rPr lang="fr-FR">
                <a:solidFill>
                  <a:schemeClr val="accent1"/>
                </a:solidFill>
              </a:rPr>
              <a:t>Data </a:t>
            </a:r>
            <a:r>
              <a:rPr lang="fr-FR" err="1">
                <a:solidFill>
                  <a:schemeClr val="accent1"/>
                </a:solidFill>
              </a:rPr>
              <a:t>compressed</a:t>
            </a:r>
            <a:endParaRPr lang="fr-FR">
              <a:solidFill>
                <a:schemeClr val="accent1"/>
              </a:solidFill>
            </a:endParaRPr>
          </a:p>
        </p:txBody>
      </p:sp>
    </p:spTree>
    <p:extLst>
      <p:ext uri="{BB962C8B-B14F-4D97-AF65-F5344CB8AC3E}">
        <p14:creationId xmlns:p14="http://schemas.microsoft.com/office/powerpoint/2010/main" val="10175492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4">
            <a:extLst>
              <a:ext uri="{FF2B5EF4-FFF2-40B4-BE49-F238E27FC236}">
                <a16:creationId xmlns:a16="http://schemas.microsoft.com/office/drawing/2014/main" id="{99D38AAB-087A-6016-7B4C-D42A7DCEEBC3}"/>
              </a:ext>
            </a:extLst>
          </p:cNvPr>
          <p:cNvSpPr>
            <a:spLocks noGrp="1"/>
          </p:cNvSpPr>
          <p:nvPr>
            <p:ph type="body" sz="quarter" idx="10"/>
          </p:nvPr>
        </p:nvSpPr>
        <p:spPr/>
        <p:txBody>
          <a:bodyPr/>
          <a:lstStyle/>
          <a:p>
            <a:r>
              <a:rPr lang="fr-FR"/>
              <a:t>Lab3 Tips</a:t>
            </a:r>
          </a:p>
        </p:txBody>
      </p:sp>
      <p:sp>
        <p:nvSpPr>
          <p:cNvPr id="6" name="Espace réservé du texte 5">
            <a:extLst>
              <a:ext uri="{FF2B5EF4-FFF2-40B4-BE49-F238E27FC236}">
                <a16:creationId xmlns:a16="http://schemas.microsoft.com/office/drawing/2014/main" id="{1AB4AC00-6C62-3EEF-0FC6-9DEFA802D969}"/>
              </a:ext>
            </a:extLst>
          </p:cNvPr>
          <p:cNvSpPr>
            <a:spLocks noGrp="1"/>
          </p:cNvSpPr>
          <p:nvPr>
            <p:ph type="body" sz="quarter" idx="12"/>
          </p:nvPr>
        </p:nvSpPr>
        <p:spPr/>
        <p:txBody>
          <a:bodyPr/>
          <a:lstStyle/>
          <a:p>
            <a:r>
              <a:rPr lang="fr-FR"/>
              <a:t>Compression</a:t>
            </a:r>
          </a:p>
        </p:txBody>
      </p:sp>
      <p:sp>
        <p:nvSpPr>
          <p:cNvPr id="7" name="Espace réservé du texte 6">
            <a:extLst>
              <a:ext uri="{FF2B5EF4-FFF2-40B4-BE49-F238E27FC236}">
                <a16:creationId xmlns:a16="http://schemas.microsoft.com/office/drawing/2014/main" id="{D154A9ED-2AC1-C42A-F7BF-B86B27E8DF6A}"/>
              </a:ext>
            </a:extLst>
          </p:cNvPr>
          <p:cNvSpPr>
            <a:spLocks noGrp="1"/>
          </p:cNvSpPr>
          <p:nvPr>
            <p:ph type="body" sz="quarter" idx="14"/>
          </p:nvPr>
        </p:nvSpPr>
        <p:spPr>
          <a:xfrm>
            <a:off x="774700" y="2269669"/>
            <a:ext cx="10768872" cy="3473907"/>
          </a:xfrm>
        </p:spPr>
        <p:txBody>
          <a:bodyPr/>
          <a:lstStyle/>
          <a:p>
            <a:pPr lvl="1" fontAlgn="base"/>
            <a:r>
              <a:rPr lang="en-US" b="0" i="0" u="none" strike="noStrike">
                <a:solidFill>
                  <a:srgbClr val="000000"/>
                </a:solidFill>
                <a:effectLst/>
              </a:rPr>
              <a:t>Configuration to do</a:t>
            </a:r>
            <a:r>
              <a:rPr lang="en-US">
                <a:solidFill>
                  <a:srgbClr val="000000"/>
                </a:solidFill>
              </a:rPr>
              <a:t>:</a:t>
            </a:r>
            <a:endParaRPr lang="fr-FR" sz="1800"/>
          </a:p>
        </p:txBody>
      </p:sp>
      <p:pic>
        <p:nvPicPr>
          <p:cNvPr id="3" name="Image 2">
            <a:extLst>
              <a:ext uri="{FF2B5EF4-FFF2-40B4-BE49-F238E27FC236}">
                <a16:creationId xmlns:a16="http://schemas.microsoft.com/office/drawing/2014/main" id="{FD0898C6-BE6C-27D7-2D9D-905FE2305FFD}"/>
              </a:ext>
            </a:extLst>
          </p:cNvPr>
          <p:cNvPicPr>
            <a:picLocks noChangeAspect="1"/>
          </p:cNvPicPr>
          <p:nvPr/>
        </p:nvPicPr>
        <p:blipFill>
          <a:blip r:embed="rId2"/>
          <a:stretch>
            <a:fillRect/>
          </a:stretch>
        </p:blipFill>
        <p:spPr>
          <a:xfrm>
            <a:off x="1030884" y="2714525"/>
            <a:ext cx="9988510" cy="2989208"/>
          </a:xfrm>
          <a:prstGeom prst="rect">
            <a:avLst/>
          </a:prstGeom>
        </p:spPr>
      </p:pic>
    </p:spTree>
    <p:extLst>
      <p:ext uri="{BB962C8B-B14F-4D97-AF65-F5344CB8AC3E}">
        <p14:creationId xmlns:p14="http://schemas.microsoft.com/office/powerpoint/2010/main" val="270426291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4">
            <a:extLst>
              <a:ext uri="{FF2B5EF4-FFF2-40B4-BE49-F238E27FC236}">
                <a16:creationId xmlns:a16="http://schemas.microsoft.com/office/drawing/2014/main" id="{99D38AAB-087A-6016-7B4C-D42A7DCEEBC3}"/>
              </a:ext>
            </a:extLst>
          </p:cNvPr>
          <p:cNvSpPr>
            <a:spLocks noGrp="1"/>
          </p:cNvSpPr>
          <p:nvPr>
            <p:ph type="body" sz="quarter" idx="10"/>
          </p:nvPr>
        </p:nvSpPr>
        <p:spPr/>
        <p:txBody>
          <a:bodyPr/>
          <a:lstStyle/>
          <a:p>
            <a:r>
              <a:rPr lang="fr-FR"/>
              <a:t>Lab4</a:t>
            </a:r>
          </a:p>
        </p:txBody>
      </p:sp>
      <p:sp>
        <p:nvSpPr>
          <p:cNvPr id="6" name="Espace réservé du texte 5">
            <a:extLst>
              <a:ext uri="{FF2B5EF4-FFF2-40B4-BE49-F238E27FC236}">
                <a16:creationId xmlns:a16="http://schemas.microsoft.com/office/drawing/2014/main" id="{1AB4AC00-6C62-3EEF-0FC6-9DEFA802D969}"/>
              </a:ext>
            </a:extLst>
          </p:cNvPr>
          <p:cNvSpPr>
            <a:spLocks noGrp="1"/>
          </p:cNvSpPr>
          <p:nvPr>
            <p:ph type="body" sz="quarter" idx="12"/>
          </p:nvPr>
        </p:nvSpPr>
        <p:spPr/>
        <p:txBody>
          <a:bodyPr/>
          <a:lstStyle/>
          <a:p>
            <a:r>
              <a:rPr lang="fr-FR"/>
              <a:t>Compression</a:t>
            </a:r>
          </a:p>
        </p:txBody>
      </p:sp>
      <p:sp>
        <p:nvSpPr>
          <p:cNvPr id="7" name="Espace réservé du texte 6">
            <a:extLst>
              <a:ext uri="{FF2B5EF4-FFF2-40B4-BE49-F238E27FC236}">
                <a16:creationId xmlns:a16="http://schemas.microsoft.com/office/drawing/2014/main" id="{D154A9ED-2AC1-C42A-F7BF-B86B27E8DF6A}"/>
              </a:ext>
            </a:extLst>
          </p:cNvPr>
          <p:cNvSpPr>
            <a:spLocks noGrp="1"/>
          </p:cNvSpPr>
          <p:nvPr>
            <p:ph type="body" sz="quarter" idx="14"/>
          </p:nvPr>
        </p:nvSpPr>
        <p:spPr>
          <a:xfrm>
            <a:off x="774700" y="2269669"/>
            <a:ext cx="10768872" cy="3473907"/>
          </a:xfrm>
        </p:spPr>
        <p:txBody>
          <a:bodyPr/>
          <a:lstStyle/>
          <a:p>
            <a:pPr lvl="1" fontAlgn="base"/>
            <a:r>
              <a:rPr lang="en-US" b="0" i="0" u="none" strike="noStrike">
                <a:solidFill>
                  <a:srgbClr val="000000"/>
                </a:solidFill>
                <a:effectLst/>
              </a:rPr>
              <a:t>Create a new custom access logs profile and add these parameters:</a:t>
            </a:r>
          </a:p>
          <a:p>
            <a:pPr lvl="2" fontAlgn="base"/>
            <a:r>
              <a:rPr lang="pt-BR" sz="1400">
                <a:solidFill>
                  <a:srgbClr val="000000"/>
                </a:solidFill>
                <a:latin typeface="Gilroy Light (Corps)"/>
              </a:rPr>
              <a:t>%h %a %u %t "%r" %&gt;s %b "%{Referer}i" "%{User-agent}i" %b (%{ratio}n)</a:t>
            </a:r>
          </a:p>
          <a:p>
            <a:pPr lvl="1" fontAlgn="base"/>
            <a:endParaRPr lang="en-US" sz="1800">
              <a:solidFill>
                <a:srgbClr val="000000"/>
              </a:solidFill>
              <a:latin typeface="Arial" panose="020B0604020202020204" pitchFamily="34" charset="0"/>
            </a:endParaRPr>
          </a:p>
          <a:p>
            <a:pPr lvl="1" fontAlgn="base"/>
            <a:r>
              <a:rPr lang="en-US">
                <a:solidFill>
                  <a:srgbClr val="000000"/>
                </a:solidFill>
              </a:rPr>
              <a:t>Generate some traffic to your web application and verify that you have additional information on compression in your access logs.</a:t>
            </a:r>
            <a:endParaRPr lang="fr-FR"/>
          </a:p>
        </p:txBody>
      </p:sp>
    </p:spTree>
    <p:extLst>
      <p:ext uri="{BB962C8B-B14F-4D97-AF65-F5344CB8AC3E}">
        <p14:creationId xmlns:p14="http://schemas.microsoft.com/office/powerpoint/2010/main" val="180204294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CDDD7EF5-7026-4306-883A-1AE7124A8958}"/>
              </a:ext>
            </a:extLst>
          </p:cNvPr>
          <p:cNvSpPr>
            <a:spLocks noGrp="1"/>
          </p:cNvSpPr>
          <p:nvPr>
            <p:ph type="body" sz="quarter" idx="10"/>
          </p:nvPr>
        </p:nvSpPr>
        <p:spPr/>
        <p:txBody>
          <a:bodyPr/>
          <a:lstStyle/>
          <a:p>
            <a:r>
              <a:rPr lang="fr-FR" err="1"/>
              <a:t>Caching</a:t>
            </a:r>
            <a:endParaRPr lang="fr-FR"/>
          </a:p>
        </p:txBody>
      </p:sp>
    </p:spTree>
    <p:extLst>
      <p:ext uri="{BB962C8B-B14F-4D97-AF65-F5344CB8AC3E}">
        <p14:creationId xmlns:p14="http://schemas.microsoft.com/office/powerpoint/2010/main" val="166471184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a:lstStyle/>
          <a:p>
            <a:r>
              <a:rPr lang="fr-FR" err="1"/>
              <a:t>Overview</a:t>
            </a:r>
            <a:endParaRPr lang="fr-F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Caching</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10827115" cy="3473907"/>
          </a:xfrm>
        </p:spPr>
        <p:txBody>
          <a:bodyPr/>
          <a:lstStyle/>
          <a:p>
            <a:pPr lvl="1" fontAlgn="base"/>
            <a:r>
              <a:rPr lang="en-US" i="0" u="none" strike="noStrike">
                <a:solidFill>
                  <a:srgbClr val="000000"/>
                </a:solidFill>
                <a:effectLst/>
              </a:rPr>
              <a:t>Since your reverse proxy will be in front of backend web server, duplicate requests can be done by several clients. In order to improve performance, it’s better if the reverse proxy can cache some static data and thus avoid making unnecessary requests to the backend server.</a:t>
            </a:r>
          </a:p>
          <a:p>
            <a:pPr lvl="1" fontAlgn="base"/>
            <a:endParaRPr lang="en-US">
              <a:solidFill>
                <a:srgbClr val="000000"/>
              </a:solidFill>
            </a:endParaRPr>
          </a:p>
          <a:p>
            <a:pPr lvl="1" fontAlgn="base"/>
            <a:r>
              <a:rPr lang="en-US" i="0" u="none" strike="noStrike" err="1">
                <a:solidFill>
                  <a:srgbClr val="000000"/>
                </a:solidFill>
                <a:effectLst/>
              </a:rPr>
              <a:t>Ubika</a:t>
            </a:r>
            <a:r>
              <a:rPr lang="en-US" i="0" u="none" strike="noStrike">
                <a:solidFill>
                  <a:srgbClr val="000000"/>
                </a:solidFill>
                <a:effectLst/>
              </a:rPr>
              <a:t> WAAP Gateway can act as a cache server. Data will be store in the RAM disk.</a:t>
            </a:r>
          </a:p>
          <a:p>
            <a:pPr lvl="1" fontAlgn="base"/>
            <a:endParaRPr lang="en-US">
              <a:solidFill>
                <a:srgbClr val="000000"/>
              </a:solidFill>
            </a:endParaRPr>
          </a:p>
          <a:p>
            <a:pPr lvl="1" fontAlgn="base"/>
            <a:r>
              <a:rPr lang="en-US" i="0" u="none" strike="noStrike">
                <a:solidFill>
                  <a:srgbClr val="000000"/>
                </a:solidFill>
                <a:effectLst/>
              </a:rPr>
              <a:t>Configuration have to be done on each tunnel separately.</a:t>
            </a:r>
          </a:p>
          <a:p>
            <a:pPr lvl="1" indent="0" fontAlgn="base">
              <a:buNone/>
            </a:pPr>
            <a:endParaRPr lang="en-US" i="0" u="none" strike="noStrike">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326419675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98D616B5-CA2F-4B4A-A061-0148CD4049A5}"/>
              </a:ext>
            </a:extLst>
          </p:cNvPr>
          <p:cNvSpPr>
            <a:spLocks noGrp="1"/>
          </p:cNvSpPr>
          <p:nvPr>
            <p:ph type="body" sz="quarter" idx="10"/>
          </p:nvPr>
        </p:nvSpPr>
        <p:spPr/>
        <p:txBody>
          <a:bodyPr lIns="91440" tIns="45720" rIns="91440" bIns="45720" anchor="b"/>
          <a:lstStyle/>
          <a:p>
            <a:r>
              <a:rPr lang="fr-FR"/>
              <a:t>Tunnel Configuration</a:t>
            </a:r>
          </a:p>
        </p:txBody>
      </p:sp>
      <p:sp>
        <p:nvSpPr>
          <p:cNvPr id="3" name="Espace réservé du texte 2">
            <a:extLst>
              <a:ext uri="{FF2B5EF4-FFF2-40B4-BE49-F238E27FC236}">
                <a16:creationId xmlns:a16="http://schemas.microsoft.com/office/drawing/2014/main" id="{0D8C0D9F-1D41-4CC7-B7C4-B95C58828ABC}"/>
              </a:ext>
            </a:extLst>
          </p:cNvPr>
          <p:cNvSpPr>
            <a:spLocks noGrp="1"/>
          </p:cNvSpPr>
          <p:nvPr>
            <p:ph type="body" sz="quarter" idx="12"/>
          </p:nvPr>
        </p:nvSpPr>
        <p:spPr/>
        <p:txBody>
          <a:bodyPr/>
          <a:lstStyle/>
          <a:p>
            <a:r>
              <a:rPr lang="pt-BR"/>
              <a:t>Caching</a:t>
            </a:r>
          </a:p>
        </p:txBody>
      </p:sp>
      <p:sp>
        <p:nvSpPr>
          <p:cNvPr id="4" name="Espace réservé du texte 3">
            <a:extLst>
              <a:ext uri="{FF2B5EF4-FFF2-40B4-BE49-F238E27FC236}">
                <a16:creationId xmlns:a16="http://schemas.microsoft.com/office/drawing/2014/main" id="{F08F23E3-4FC3-45CE-8675-03B82E513BF3}"/>
              </a:ext>
            </a:extLst>
          </p:cNvPr>
          <p:cNvSpPr>
            <a:spLocks noGrp="1"/>
          </p:cNvSpPr>
          <p:nvPr>
            <p:ph type="body" sz="quarter" idx="14"/>
          </p:nvPr>
        </p:nvSpPr>
        <p:spPr>
          <a:xfrm>
            <a:off x="774699" y="2269669"/>
            <a:ext cx="6377423" cy="3473907"/>
          </a:xfrm>
        </p:spPr>
        <p:txBody>
          <a:bodyPr/>
          <a:lstStyle/>
          <a:p>
            <a:pPr lvl="1" fontAlgn="base"/>
            <a:r>
              <a:rPr lang="en-US" i="0" u="none" strike="noStrike">
                <a:solidFill>
                  <a:srgbClr val="000000"/>
                </a:solidFill>
                <a:effectLst/>
              </a:rPr>
              <a:t>To activate caching on a tunnel, modify the tunnel and go to “</a:t>
            </a:r>
            <a:r>
              <a:rPr lang="en-US" b="1" i="0" u="none" strike="noStrike">
                <a:solidFill>
                  <a:srgbClr val="000000"/>
                </a:solidFill>
                <a:effectLst/>
              </a:rPr>
              <a:t>Performance</a:t>
            </a:r>
            <a:r>
              <a:rPr lang="en-US" i="0" u="none" strike="noStrike">
                <a:solidFill>
                  <a:srgbClr val="000000"/>
                </a:solidFill>
                <a:effectLst/>
              </a:rPr>
              <a:t>” tab, then you will find the “</a:t>
            </a:r>
            <a:r>
              <a:rPr lang="en-US" b="1" i="0" u="none" strike="noStrike" err="1">
                <a:solidFill>
                  <a:srgbClr val="000000"/>
                </a:solidFill>
                <a:effectLst/>
              </a:rPr>
              <a:t>Ramdisk</a:t>
            </a:r>
            <a:r>
              <a:rPr lang="en-US" b="1" i="0" u="none" strike="noStrike">
                <a:solidFill>
                  <a:srgbClr val="000000"/>
                </a:solidFill>
                <a:effectLst/>
              </a:rPr>
              <a:t> Cache Profile</a:t>
            </a:r>
            <a:r>
              <a:rPr lang="en-US" i="0" u="none" strike="noStrike">
                <a:solidFill>
                  <a:srgbClr val="000000"/>
                </a:solidFill>
                <a:effectLst/>
              </a:rPr>
              <a:t>”.</a:t>
            </a:r>
          </a:p>
          <a:p>
            <a:pPr lvl="1" fontAlgn="base"/>
            <a:endParaRPr lang="en-US">
              <a:solidFill>
                <a:srgbClr val="000000"/>
              </a:solidFill>
            </a:endParaRPr>
          </a:p>
          <a:p>
            <a:pPr lvl="1" fontAlgn="base"/>
            <a:r>
              <a:rPr lang="en-US" i="0" u="none" strike="noStrike">
                <a:solidFill>
                  <a:srgbClr val="000000"/>
                </a:solidFill>
                <a:effectLst/>
              </a:rPr>
              <a:t>You must choose a profile and apply the configuration. By default, no profile exist on the system. You must configure at least one profile.</a:t>
            </a:r>
          </a:p>
          <a:p>
            <a:pPr lvl="1" fontAlgn="base"/>
            <a:endParaRPr lang="en-US">
              <a:solidFill>
                <a:srgbClr val="000000"/>
              </a:solidFill>
            </a:endParaRPr>
          </a:p>
          <a:p>
            <a:pPr lvl="1" fontAlgn="base"/>
            <a:r>
              <a:rPr lang="en-US" i="0" u="none" strike="noStrike">
                <a:solidFill>
                  <a:srgbClr val="000000"/>
                </a:solidFill>
                <a:effectLst/>
              </a:rPr>
              <a:t>When you activate a </a:t>
            </a:r>
            <a:r>
              <a:rPr lang="en-US" i="0" u="none" strike="noStrike" err="1">
                <a:solidFill>
                  <a:srgbClr val="000000"/>
                </a:solidFill>
                <a:effectLst/>
              </a:rPr>
              <a:t>Ramdisk</a:t>
            </a:r>
            <a:r>
              <a:rPr lang="en-US" i="0" u="none" strike="noStrike">
                <a:solidFill>
                  <a:srgbClr val="000000"/>
                </a:solidFill>
                <a:effectLst/>
              </a:rPr>
              <a:t> cache profile, you can configure two additional parameters:</a:t>
            </a:r>
          </a:p>
          <a:p>
            <a:pPr lvl="2" fontAlgn="base"/>
            <a:r>
              <a:rPr lang="en-US" sz="1400">
                <a:solidFill>
                  <a:srgbClr val="000000"/>
                </a:solidFill>
              </a:rPr>
              <a:t>Enable </a:t>
            </a:r>
            <a:r>
              <a:rPr lang="en-US" sz="1400" err="1">
                <a:solidFill>
                  <a:srgbClr val="000000"/>
                </a:solidFill>
              </a:rPr>
              <a:t>urls</a:t>
            </a:r>
            <a:r>
              <a:rPr lang="en-US" sz="1400">
                <a:solidFill>
                  <a:srgbClr val="000000"/>
                </a:solidFill>
              </a:rPr>
              <a:t>: URLs that should be cached on a RAM disk</a:t>
            </a:r>
          </a:p>
          <a:p>
            <a:pPr lvl="2" fontAlgn="base"/>
            <a:r>
              <a:rPr lang="en-US" sz="1400">
                <a:solidFill>
                  <a:srgbClr val="000000"/>
                </a:solidFill>
              </a:rPr>
              <a:t>Disable </a:t>
            </a:r>
            <a:r>
              <a:rPr lang="en-US" sz="1400" err="1">
                <a:solidFill>
                  <a:srgbClr val="000000"/>
                </a:solidFill>
              </a:rPr>
              <a:t>urls</a:t>
            </a:r>
            <a:r>
              <a:rPr lang="en-US" sz="1400">
                <a:solidFill>
                  <a:srgbClr val="000000"/>
                </a:solidFill>
              </a:rPr>
              <a:t>: URLs that should be not cached on a RAM disk</a:t>
            </a:r>
          </a:p>
          <a:p>
            <a:pPr lvl="2" fontAlgn="base"/>
            <a:endParaRPr lang="en-US" i="0" u="none" strike="noStrike">
              <a:solidFill>
                <a:srgbClr val="000000"/>
              </a:solidFill>
              <a:effectLst/>
              <a:latin typeface="Arial" panose="020B0604020202020204" pitchFamily="34" charset="0"/>
            </a:endParaRPr>
          </a:p>
          <a:p>
            <a:pPr lvl="1" indent="0" fontAlgn="base">
              <a:buNone/>
            </a:pPr>
            <a:endParaRPr lang="en-US" i="0" u="none" strike="noStrike">
              <a:solidFill>
                <a:srgbClr val="000000"/>
              </a:solidFill>
              <a:effectLst/>
              <a:latin typeface="Arial" panose="020B0604020202020204" pitchFamily="34" charset="0"/>
            </a:endParaRPr>
          </a:p>
        </p:txBody>
      </p:sp>
      <p:pic>
        <p:nvPicPr>
          <p:cNvPr id="6" name="Image 5">
            <a:extLst>
              <a:ext uri="{FF2B5EF4-FFF2-40B4-BE49-F238E27FC236}">
                <a16:creationId xmlns:a16="http://schemas.microsoft.com/office/drawing/2014/main" id="{81645C2C-0F5F-9BB7-44F4-B8C57FE4CA4E}"/>
              </a:ext>
            </a:extLst>
          </p:cNvPr>
          <p:cNvPicPr>
            <a:picLocks noChangeAspect="1"/>
          </p:cNvPicPr>
          <p:nvPr/>
        </p:nvPicPr>
        <p:blipFill>
          <a:blip r:embed="rId2"/>
          <a:stretch>
            <a:fillRect/>
          </a:stretch>
        </p:blipFill>
        <p:spPr>
          <a:xfrm>
            <a:off x="7523924" y="2131658"/>
            <a:ext cx="4525989" cy="3792467"/>
          </a:xfrm>
          <a:prstGeom prst="rect">
            <a:avLst/>
          </a:prstGeom>
        </p:spPr>
      </p:pic>
    </p:spTree>
    <p:extLst>
      <p:ext uri="{BB962C8B-B14F-4D97-AF65-F5344CB8AC3E}">
        <p14:creationId xmlns:p14="http://schemas.microsoft.com/office/powerpoint/2010/main" val="70301594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CD68556A-F43F-A498-9BD7-810D3DD35F41}"/>
              </a:ext>
            </a:extLst>
          </p:cNvPr>
          <p:cNvSpPr>
            <a:spLocks noGrp="1"/>
          </p:cNvSpPr>
          <p:nvPr>
            <p:ph type="body" sz="quarter" idx="10"/>
          </p:nvPr>
        </p:nvSpPr>
        <p:spPr/>
        <p:txBody>
          <a:bodyPr lIns="91440" tIns="45720" rIns="91440" bIns="45720" anchor="b"/>
          <a:lstStyle/>
          <a:p>
            <a:r>
              <a:rPr lang="fr-FR" err="1"/>
              <a:t>Ramdisk</a:t>
            </a:r>
            <a:r>
              <a:rPr lang="fr-FR"/>
              <a:t> Cache Profile</a:t>
            </a:r>
          </a:p>
        </p:txBody>
      </p:sp>
      <p:sp>
        <p:nvSpPr>
          <p:cNvPr id="3" name="Espace réservé du texte 2">
            <a:extLst>
              <a:ext uri="{FF2B5EF4-FFF2-40B4-BE49-F238E27FC236}">
                <a16:creationId xmlns:a16="http://schemas.microsoft.com/office/drawing/2014/main" id="{F9EA613D-5981-0C76-38B4-9DB173D80DE3}"/>
              </a:ext>
            </a:extLst>
          </p:cNvPr>
          <p:cNvSpPr>
            <a:spLocks noGrp="1"/>
          </p:cNvSpPr>
          <p:nvPr>
            <p:ph type="body" sz="quarter" idx="12"/>
          </p:nvPr>
        </p:nvSpPr>
        <p:spPr/>
        <p:txBody>
          <a:bodyPr/>
          <a:lstStyle/>
          <a:p>
            <a:r>
              <a:rPr lang="fr-FR" err="1"/>
              <a:t>Caching</a:t>
            </a:r>
            <a:endParaRPr lang="fr-FR"/>
          </a:p>
        </p:txBody>
      </p:sp>
      <p:sp>
        <p:nvSpPr>
          <p:cNvPr id="4" name="Espace réservé du texte 3">
            <a:extLst>
              <a:ext uri="{FF2B5EF4-FFF2-40B4-BE49-F238E27FC236}">
                <a16:creationId xmlns:a16="http://schemas.microsoft.com/office/drawing/2014/main" id="{864BBBA3-4850-3CEE-8212-26EC194C74E0}"/>
              </a:ext>
            </a:extLst>
          </p:cNvPr>
          <p:cNvSpPr>
            <a:spLocks noGrp="1"/>
          </p:cNvSpPr>
          <p:nvPr>
            <p:ph type="body" sz="quarter" idx="14"/>
          </p:nvPr>
        </p:nvSpPr>
        <p:spPr>
          <a:xfrm>
            <a:off x="774700" y="2269669"/>
            <a:ext cx="5321300" cy="3473907"/>
          </a:xfrm>
        </p:spPr>
        <p:txBody>
          <a:bodyPr/>
          <a:lstStyle/>
          <a:p>
            <a:pPr lvl="1"/>
            <a:r>
              <a:rPr lang="fr-FR" err="1"/>
              <a:t>Ramdisk</a:t>
            </a:r>
            <a:r>
              <a:rPr lang="fr-FR"/>
              <a:t> cache profile can </a:t>
            </a:r>
            <a:r>
              <a:rPr lang="fr-FR" err="1"/>
              <a:t>be</a:t>
            </a:r>
            <a:r>
              <a:rPr lang="fr-FR"/>
              <a:t> </a:t>
            </a:r>
            <a:r>
              <a:rPr lang="fr-FR" err="1"/>
              <a:t>managed</a:t>
            </a:r>
            <a:r>
              <a:rPr lang="fr-FR"/>
              <a:t> in Setup tab, </a:t>
            </a:r>
            <a:r>
              <a:rPr lang="fr-FR" err="1"/>
              <a:t>under</a:t>
            </a:r>
            <a:r>
              <a:rPr lang="fr-FR"/>
              <a:t> tunnels menu. You can </a:t>
            </a:r>
            <a:r>
              <a:rPr lang="fr-FR" err="1"/>
              <a:t>modify</a:t>
            </a:r>
            <a:r>
              <a:rPr lang="fr-FR"/>
              <a:t>, </a:t>
            </a:r>
            <a:r>
              <a:rPr lang="fr-FR" err="1"/>
              <a:t>add</a:t>
            </a:r>
            <a:r>
              <a:rPr lang="fr-FR"/>
              <a:t> or </a:t>
            </a:r>
            <a:r>
              <a:rPr lang="fr-FR" err="1"/>
              <a:t>delete</a:t>
            </a:r>
            <a:r>
              <a:rPr lang="fr-FR"/>
              <a:t> a profile </a:t>
            </a:r>
            <a:r>
              <a:rPr lang="fr-FR" err="1"/>
              <a:t>from</a:t>
            </a:r>
            <a:r>
              <a:rPr lang="fr-FR"/>
              <a:t> </a:t>
            </a:r>
            <a:r>
              <a:rPr lang="fr-FR" err="1"/>
              <a:t>this</a:t>
            </a:r>
            <a:r>
              <a:rPr lang="fr-FR"/>
              <a:t> </a:t>
            </a:r>
            <a:r>
              <a:rPr lang="fr-FR" err="1"/>
              <a:t>view</a:t>
            </a:r>
            <a:r>
              <a:rPr lang="fr-FR"/>
              <a:t>.</a:t>
            </a:r>
          </a:p>
          <a:p>
            <a:pPr lvl="1"/>
            <a:endParaRPr lang="fr-FR"/>
          </a:p>
          <a:p>
            <a:pPr lvl="1"/>
            <a:r>
              <a:rPr lang="fr-FR"/>
              <a:t>If </a:t>
            </a:r>
            <a:r>
              <a:rPr lang="fr-FR" err="1"/>
              <a:t>you</a:t>
            </a:r>
            <a:r>
              <a:rPr lang="fr-FR"/>
              <a:t> </a:t>
            </a:r>
            <a:r>
              <a:rPr lang="fr-FR" err="1"/>
              <a:t>want</a:t>
            </a:r>
            <a:r>
              <a:rPr lang="fr-FR"/>
              <a:t> to </a:t>
            </a:r>
            <a:r>
              <a:rPr lang="fr-FR" err="1"/>
              <a:t>add</a:t>
            </a:r>
            <a:r>
              <a:rPr lang="fr-FR"/>
              <a:t> a new profile, click on</a:t>
            </a:r>
            <a:r>
              <a:rPr lang="en-US"/>
              <a:t> “Add” button, a popup window will appear on your screen.</a:t>
            </a:r>
            <a:endParaRPr lang="fr-FR"/>
          </a:p>
          <a:p>
            <a:pPr lvl="1"/>
            <a:endParaRPr lang="fr-FR"/>
          </a:p>
        </p:txBody>
      </p:sp>
      <p:pic>
        <p:nvPicPr>
          <p:cNvPr id="6" name="Image 5">
            <a:extLst>
              <a:ext uri="{FF2B5EF4-FFF2-40B4-BE49-F238E27FC236}">
                <a16:creationId xmlns:a16="http://schemas.microsoft.com/office/drawing/2014/main" id="{76532287-CE51-C935-E536-430486FFA40C}"/>
              </a:ext>
            </a:extLst>
          </p:cNvPr>
          <p:cNvPicPr>
            <a:picLocks noChangeAspect="1"/>
          </p:cNvPicPr>
          <p:nvPr/>
        </p:nvPicPr>
        <p:blipFill>
          <a:blip r:embed="rId2"/>
          <a:stretch>
            <a:fillRect/>
          </a:stretch>
        </p:blipFill>
        <p:spPr>
          <a:xfrm>
            <a:off x="6231353" y="2269669"/>
            <a:ext cx="5960647" cy="3216224"/>
          </a:xfrm>
          <a:prstGeom prst="rect">
            <a:avLst/>
          </a:prstGeom>
        </p:spPr>
      </p:pic>
    </p:spTree>
    <p:extLst>
      <p:ext uri="{BB962C8B-B14F-4D97-AF65-F5344CB8AC3E}">
        <p14:creationId xmlns:p14="http://schemas.microsoft.com/office/powerpoint/2010/main" val="163984422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CD68556A-F43F-A498-9BD7-810D3DD35F41}"/>
              </a:ext>
            </a:extLst>
          </p:cNvPr>
          <p:cNvSpPr>
            <a:spLocks noGrp="1"/>
          </p:cNvSpPr>
          <p:nvPr>
            <p:ph type="body" sz="quarter" idx="10"/>
          </p:nvPr>
        </p:nvSpPr>
        <p:spPr/>
        <p:txBody>
          <a:bodyPr lIns="91440" tIns="45720" rIns="91440" bIns="45720" anchor="b"/>
          <a:lstStyle/>
          <a:p>
            <a:r>
              <a:rPr lang="fr-FR"/>
              <a:t>New </a:t>
            </a:r>
            <a:r>
              <a:rPr lang="fr-FR" err="1"/>
              <a:t>Ramdisk</a:t>
            </a:r>
            <a:r>
              <a:rPr lang="fr-FR"/>
              <a:t> Cache Profile</a:t>
            </a:r>
          </a:p>
        </p:txBody>
      </p:sp>
      <p:sp>
        <p:nvSpPr>
          <p:cNvPr id="3" name="Espace réservé du texte 2">
            <a:extLst>
              <a:ext uri="{FF2B5EF4-FFF2-40B4-BE49-F238E27FC236}">
                <a16:creationId xmlns:a16="http://schemas.microsoft.com/office/drawing/2014/main" id="{F9EA613D-5981-0C76-38B4-9DB173D80DE3}"/>
              </a:ext>
            </a:extLst>
          </p:cNvPr>
          <p:cNvSpPr>
            <a:spLocks noGrp="1"/>
          </p:cNvSpPr>
          <p:nvPr>
            <p:ph type="body" sz="quarter" idx="12"/>
          </p:nvPr>
        </p:nvSpPr>
        <p:spPr/>
        <p:txBody>
          <a:bodyPr/>
          <a:lstStyle/>
          <a:p>
            <a:r>
              <a:rPr lang="fr-FR" err="1"/>
              <a:t>Caching</a:t>
            </a:r>
            <a:endParaRPr lang="fr-FR"/>
          </a:p>
        </p:txBody>
      </p:sp>
      <p:sp>
        <p:nvSpPr>
          <p:cNvPr id="4" name="Espace réservé du texte 3">
            <a:extLst>
              <a:ext uri="{FF2B5EF4-FFF2-40B4-BE49-F238E27FC236}">
                <a16:creationId xmlns:a16="http://schemas.microsoft.com/office/drawing/2014/main" id="{864BBBA3-4850-3CEE-8212-26EC194C74E0}"/>
              </a:ext>
            </a:extLst>
          </p:cNvPr>
          <p:cNvSpPr>
            <a:spLocks noGrp="1"/>
          </p:cNvSpPr>
          <p:nvPr>
            <p:ph type="body" sz="quarter" idx="14"/>
          </p:nvPr>
        </p:nvSpPr>
        <p:spPr>
          <a:xfrm>
            <a:off x="774699" y="2269669"/>
            <a:ext cx="7385011" cy="3473907"/>
          </a:xfrm>
        </p:spPr>
        <p:txBody>
          <a:bodyPr/>
          <a:lstStyle/>
          <a:p>
            <a:pPr lvl="1" fontAlgn="base"/>
            <a:r>
              <a:rPr lang="en-US" i="0" u="none" strike="noStrike">
                <a:solidFill>
                  <a:srgbClr val="000000"/>
                </a:solidFill>
                <a:effectLst/>
                <a:latin typeface="Gilroy Light (Corps)"/>
              </a:rPr>
              <a:t>When creating your new </a:t>
            </a:r>
            <a:r>
              <a:rPr lang="en-US" i="0" u="none" strike="noStrike" err="1">
                <a:solidFill>
                  <a:srgbClr val="000000"/>
                </a:solidFill>
                <a:effectLst/>
                <a:latin typeface="Gilroy Light (Corps)"/>
              </a:rPr>
              <a:t>ramdisk</a:t>
            </a:r>
            <a:r>
              <a:rPr lang="en-US" i="0" u="none" strike="noStrike">
                <a:solidFill>
                  <a:srgbClr val="000000"/>
                </a:solidFill>
                <a:effectLst/>
                <a:latin typeface="Gilroy Light (Corps)"/>
              </a:rPr>
              <a:t> cache profile, you need to configure it. Only the name parameter is empty, other parameters are already configured. You can keep these parameters or modify them with your need.</a:t>
            </a:r>
          </a:p>
          <a:p>
            <a:pPr lvl="1"/>
            <a:r>
              <a:rPr lang="fr-FR"/>
              <a:t>Parameters to configure:</a:t>
            </a:r>
          </a:p>
          <a:p>
            <a:pPr lvl="2"/>
            <a:r>
              <a:rPr lang="fr-FR" sz="1400" b="1">
                <a:solidFill>
                  <a:srgbClr val="000000"/>
                </a:solidFill>
                <a:latin typeface="Gilroy Light (Corps)"/>
              </a:rPr>
              <a:t>Ignore Cache Control</a:t>
            </a:r>
            <a:r>
              <a:rPr lang="fr-FR" sz="1400">
                <a:solidFill>
                  <a:srgbClr val="000000"/>
                </a:solidFill>
                <a:latin typeface="Gilroy Light (Corps)"/>
              </a:rPr>
              <a:t>: </a:t>
            </a:r>
            <a:r>
              <a:rPr lang="fr-FR" sz="1400" err="1">
                <a:solidFill>
                  <a:srgbClr val="000000"/>
                </a:solidFill>
                <a:latin typeface="Gilroy Light (Corps)"/>
              </a:rPr>
              <a:t>when</a:t>
            </a:r>
            <a:r>
              <a:rPr lang="fr-FR" sz="1400">
                <a:solidFill>
                  <a:srgbClr val="000000"/>
                </a:solidFill>
                <a:latin typeface="Gilroy Light (Corps)"/>
              </a:rPr>
              <a:t> </a:t>
            </a:r>
            <a:r>
              <a:rPr lang="fr-FR" sz="1400" err="1">
                <a:solidFill>
                  <a:srgbClr val="000000"/>
                </a:solidFill>
                <a:latin typeface="Gilroy Light (Corps)"/>
              </a:rPr>
              <a:t>checked</a:t>
            </a:r>
            <a:r>
              <a:rPr lang="fr-FR" sz="1400">
                <a:solidFill>
                  <a:srgbClr val="000000"/>
                </a:solidFill>
                <a:latin typeface="Gilroy Light (Corps)"/>
              </a:rPr>
              <a:t>, </a:t>
            </a:r>
            <a:r>
              <a:rPr lang="en-US" sz="1400">
                <a:solidFill>
                  <a:srgbClr val="000000"/>
                </a:solidFill>
                <a:latin typeface="Gilroy Light (Corps)"/>
              </a:rPr>
              <a:t>the proxy will attempt to serve the resource from the cache, even if the request contains one of the headers mentioned above. Resources that require authorization will never be cached.</a:t>
            </a:r>
          </a:p>
          <a:p>
            <a:pPr lvl="2"/>
            <a:r>
              <a:rPr lang="fr-FR" sz="1400" b="1">
                <a:solidFill>
                  <a:srgbClr val="000000"/>
                </a:solidFill>
                <a:latin typeface="Gilroy Light (Corps)"/>
              </a:rPr>
              <a:t>Ignore No Last Mod</a:t>
            </a:r>
            <a:r>
              <a:rPr lang="fr-FR" sz="1400">
                <a:solidFill>
                  <a:srgbClr val="000000"/>
                </a:solidFill>
                <a:latin typeface="Gilroy Light (Corps)"/>
              </a:rPr>
              <a:t>: </a:t>
            </a:r>
            <a:r>
              <a:rPr lang="en-US" sz="1400">
                <a:solidFill>
                  <a:srgbClr val="000000"/>
                </a:solidFill>
                <a:latin typeface="Gilroy Light (Corps)"/>
              </a:rPr>
              <a:t>lets you specify whether documents having no date of last modification should be cached, even without the date of last modification.</a:t>
            </a:r>
          </a:p>
          <a:p>
            <a:pPr lvl="2"/>
            <a:r>
              <a:rPr lang="fr-FR" sz="1400" b="1">
                <a:solidFill>
                  <a:srgbClr val="000000"/>
                </a:solidFill>
                <a:latin typeface="Gilroy Light (Corps)"/>
              </a:rPr>
              <a:t>Ignore </a:t>
            </a:r>
            <a:r>
              <a:rPr lang="fr-FR" sz="1400" b="1" err="1">
                <a:solidFill>
                  <a:srgbClr val="000000"/>
                </a:solidFill>
                <a:latin typeface="Gilroy Light (Corps)"/>
              </a:rPr>
              <a:t>Query</a:t>
            </a:r>
            <a:r>
              <a:rPr lang="fr-FR" sz="1400" b="1">
                <a:solidFill>
                  <a:srgbClr val="000000"/>
                </a:solidFill>
                <a:latin typeface="Gilroy Light (Corps)"/>
              </a:rPr>
              <a:t> String</a:t>
            </a:r>
            <a:r>
              <a:rPr lang="fr-FR" sz="1400">
                <a:solidFill>
                  <a:srgbClr val="000000"/>
                </a:solidFill>
                <a:latin typeface="Gilroy Light (Corps)"/>
              </a:rPr>
              <a:t>: </a:t>
            </a:r>
            <a:r>
              <a:rPr lang="en-US" sz="1400">
                <a:solidFill>
                  <a:srgbClr val="000000"/>
                </a:solidFill>
                <a:latin typeface="Gilroy Light (Corps)"/>
              </a:rPr>
              <a:t>enables requests to be cached even if no expiration date is specified, and a response to be sent from the cache even if the parameter strings differ. From the point of view of the cache, the request is handled as if it had no parameter string when this directive is enabled.</a:t>
            </a:r>
            <a:endParaRPr lang="fr-FR" sz="1400">
              <a:solidFill>
                <a:srgbClr val="000000"/>
              </a:solidFill>
              <a:latin typeface="Gilroy Light (Corps)"/>
            </a:endParaRPr>
          </a:p>
          <a:p>
            <a:pPr lvl="2"/>
            <a:r>
              <a:rPr lang="fr-FR" sz="1400" b="1">
                <a:solidFill>
                  <a:srgbClr val="000000"/>
                </a:solidFill>
                <a:latin typeface="Gilroy Light (Corps)"/>
              </a:rPr>
              <a:t>Ignore No Store</a:t>
            </a:r>
            <a:r>
              <a:rPr lang="fr-FR" sz="1400">
                <a:solidFill>
                  <a:srgbClr val="000000"/>
                </a:solidFill>
                <a:latin typeface="Gilroy Light (Corps)"/>
              </a:rPr>
              <a:t>: </a:t>
            </a:r>
            <a:r>
              <a:rPr lang="en-US" sz="1400">
                <a:solidFill>
                  <a:srgbClr val="000000"/>
                </a:solidFill>
                <a:latin typeface="Gilroy Light (Corps)"/>
              </a:rPr>
              <a:t>the proxy attempts to cache the resource even if it contains headers having the “no-store” value.</a:t>
            </a:r>
          </a:p>
          <a:p>
            <a:pPr lvl="2"/>
            <a:r>
              <a:rPr lang="fr-FR" sz="1400" b="1">
                <a:solidFill>
                  <a:srgbClr val="000000"/>
                </a:solidFill>
                <a:latin typeface="Gilroy Light (Corps)"/>
              </a:rPr>
              <a:t>Ignore </a:t>
            </a:r>
            <a:r>
              <a:rPr lang="fr-FR" sz="1400" b="1" err="1">
                <a:solidFill>
                  <a:srgbClr val="000000"/>
                </a:solidFill>
                <a:latin typeface="Gilroy Light (Corps)"/>
              </a:rPr>
              <a:t>Private</a:t>
            </a:r>
            <a:r>
              <a:rPr lang="fr-FR" sz="1400">
                <a:solidFill>
                  <a:srgbClr val="000000"/>
                </a:solidFill>
                <a:latin typeface="Gilroy Light (Corps)"/>
              </a:rPr>
              <a:t>: </a:t>
            </a:r>
            <a:r>
              <a:rPr lang="en-US" sz="1400">
                <a:solidFill>
                  <a:srgbClr val="000000"/>
                </a:solidFill>
                <a:latin typeface="Gilroy Light (Corps)"/>
              </a:rPr>
              <a:t>the proxy attempts to cache the resource even if it contains headers having the private value. Resources requiring authorization are never cached.</a:t>
            </a:r>
            <a:endParaRPr lang="fr-FR" sz="1400">
              <a:solidFill>
                <a:srgbClr val="000000"/>
              </a:solidFill>
              <a:latin typeface="Gilroy Light (Corps)"/>
            </a:endParaRPr>
          </a:p>
          <a:p>
            <a:pPr lvl="2"/>
            <a:endParaRPr lang="fr-FR" sz="1400">
              <a:solidFill>
                <a:srgbClr val="000000"/>
              </a:solidFill>
              <a:latin typeface="Gilroy Light (Corps)"/>
            </a:endParaRPr>
          </a:p>
          <a:p>
            <a:pPr lvl="2"/>
            <a:endParaRPr lang="fr-FR" b="0" i="0">
              <a:solidFill>
                <a:srgbClr val="172B4D"/>
              </a:solidFill>
              <a:effectLst/>
              <a:latin typeface="-apple-system"/>
            </a:endParaRPr>
          </a:p>
          <a:p>
            <a:pPr lvl="2"/>
            <a:endParaRPr lang="fr-FR"/>
          </a:p>
        </p:txBody>
      </p:sp>
      <p:pic>
        <p:nvPicPr>
          <p:cNvPr id="7" name="Image 6">
            <a:extLst>
              <a:ext uri="{FF2B5EF4-FFF2-40B4-BE49-F238E27FC236}">
                <a16:creationId xmlns:a16="http://schemas.microsoft.com/office/drawing/2014/main" id="{7A9EB4CA-27C0-F7E0-41B5-4FF974EBA5A5}"/>
              </a:ext>
            </a:extLst>
          </p:cNvPr>
          <p:cNvPicPr>
            <a:picLocks noChangeAspect="1"/>
          </p:cNvPicPr>
          <p:nvPr/>
        </p:nvPicPr>
        <p:blipFill>
          <a:blip r:embed="rId2"/>
          <a:stretch>
            <a:fillRect/>
          </a:stretch>
        </p:blipFill>
        <p:spPr>
          <a:xfrm>
            <a:off x="8381029" y="1574404"/>
            <a:ext cx="3643190" cy="4559575"/>
          </a:xfrm>
          <a:prstGeom prst="rect">
            <a:avLst/>
          </a:prstGeom>
        </p:spPr>
      </p:pic>
    </p:spTree>
    <p:extLst>
      <p:ext uri="{BB962C8B-B14F-4D97-AF65-F5344CB8AC3E}">
        <p14:creationId xmlns:p14="http://schemas.microsoft.com/office/powerpoint/2010/main" val="289853177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CD68556A-F43F-A498-9BD7-810D3DD35F41}"/>
              </a:ext>
            </a:extLst>
          </p:cNvPr>
          <p:cNvSpPr>
            <a:spLocks noGrp="1"/>
          </p:cNvSpPr>
          <p:nvPr>
            <p:ph type="body" sz="quarter" idx="10"/>
          </p:nvPr>
        </p:nvSpPr>
        <p:spPr/>
        <p:txBody>
          <a:bodyPr lIns="91440" tIns="45720" rIns="91440" bIns="45720" anchor="b"/>
          <a:lstStyle/>
          <a:p>
            <a:r>
              <a:rPr lang="fr-FR"/>
              <a:t>New </a:t>
            </a:r>
            <a:r>
              <a:rPr lang="fr-FR" err="1"/>
              <a:t>Ramdisk</a:t>
            </a:r>
            <a:r>
              <a:rPr lang="fr-FR"/>
              <a:t> Cache Profile (2)</a:t>
            </a:r>
          </a:p>
        </p:txBody>
      </p:sp>
      <p:sp>
        <p:nvSpPr>
          <p:cNvPr id="3" name="Espace réservé du texte 2">
            <a:extLst>
              <a:ext uri="{FF2B5EF4-FFF2-40B4-BE49-F238E27FC236}">
                <a16:creationId xmlns:a16="http://schemas.microsoft.com/office/drawing/2014/main" id="{F9EA613D-5981-0C76-38B4-9DB173D80DE3}"/>
              </a:ext>
            </a:extLst>
          </p:cNvPr>
          <p:cNvSpPr>
            <a:spLocks noGrp="1"/>
          </p:cNvSpPr>
          <p:nvPr>
            <p:ph type="body" sz="quarter" idx="12"/>
          </p:nvPr>
        </p:nvSpPr>
        <p:spPr/>
        <p:txBody>
          <a:bodyPr/>
          <a:lstStyle/>
          <a:p>
            <a:r>
              <a:rPr lang="fr-FR" err="1"/>
              <a:t>Caching</a:t>
            </a:r>
            <a:endParaRPr lang="fr-FR"/>
          </a:p>
        </p:txBody>
      </p:sp>
      <p:sp>
        <p:nvSpPr>
          <p:cNvPr id="4" name="Espace réservé du texte 3">
            <a:extLst>
              <a:ext uri="{FF2B5EF4-FFF2-40B4-BE49-F238E27FC236}">
                <a16:creationId xmlns:a16="http://schemas.microsoft.com/office/drawing/2014/main" id="{864BBBA3-4850-3CEE-8212-26EC194C74E0}"/>
              </a:ext>
            </a:extLst>
          </p:cNvPr>
          <p:cNvSpPr>
            <a:spLocks noGrp="1"/>
          </p:cNvSpPr>
          <p:nvPr>
            <p:ph type="body" sz="quarter" idx="14"/>
          </p:nvPr>
        </p:nvSpPr>
        <p:spPr>
          <a:xfrm>
            <a:off x="774699" y="2269669"/>
            <a:ext cx="7385011" cy="3473907"/>
          </a:xfrm>
        </p:spPr>
        <p:txBody>
          <a:bodyPr/>
          <a:lstStyle/>
          <a:p>
            <a:pPr lvl="1"/>
            <a:r>
              <a:rPr lang="fr-FR"/>
              <a:t>Parameters to configure:</a:t>
            </a:r>
          </a:p>
          <a:p>
            <a:pPr lvl="2"/>
            <a:r>
              <a:rPr lang="fr-FR" sz="1400" b="1"/>
              <a:t>Ignore Header</a:t>
            </a:r>
            <a:r>
              <a:rPr lang="fr-FR" sz="1400"/>
              <a:t>: </a:t>
            </a:r>
            <a:r>
              <a:rPr lang="fr-FR" sz="1400" err="1"/>
              <a:t>specify</a:t>
            </a:r>
            <a:r>
              <a:rPr lang="fr-FR" sz="1400"/>
              <a:t> header to not </a:t>
            </a:r>
            <a:r>
              <a:rPr lang="fr-FR" sz="1400" err="1"/>
              <a:t>be</a:t>
            </a:r>
            <a:r>
              <a:rPr lang="fr-FR" sz="1400"/>
              <a:t> </a:t>
            </a:r>
            <a:r>
              <a:rPr lang="fr-FR" sz="1400" err="1"/>
              <a:t>cached</a:t>
            </a:r>
            <a:r>
              <a:rPr lang="fr-FR" sz="1400"/>
              <a:t>. For </a:t>
            </a:r>
            <a:r>
              <a:rPr lang="fr-FR" sz="1400" err="1"/>
              <a:t>example</a:t>
            </a:r>
            <a:r>
              <a:rPr lang="fr-FR" sz="1400"/>
              <a:t>, cookies header </a:t>
            </a:r>
            <a:r>
              <a:rPr lang="fr-FR" sz="1400" err="1"/>
              <a:t>is</a:t>
            </a:r>
            <a:r>
              <a:rPr lang="fr-FR" sz="1400"/>
              <a:t> not </a:t>
            </a:r>
            <a:r>
              <a:rPr lang="fr-FR" sz="1400" err="1"/>
              <a:t>appropriate</a:t>
            </a:r>
            <a:r>
              <a:rPr lang="fr-FR" sz="1400"/>
              <a:t> to </a:t>
            </a:r>
            <a:r>
              <a:rPr lang="fr-FR" sz="1400" err="1"/>
              <a:t>be</a:t>
            </a:r>
            <a:r>
              <a:rPr lang="fr-FR" sz="1400"/>
              <a:t> </a:t>
            </a:r>
            <a:r>
              <a:rPr lang="fr-FR" sz="1400" err="1"/>
              <a:t>cached</a:t>
            </a:r>
            <a:r>
              <a:rPr lang="fr-FR" sz="1400"/>
              <a:t>.</a:t>
            </a:r>
          </a:p>
          <a:p>
            <a:pPr lvl="2"/>
            <a:r>
              <a:rPr lang="fr-FR" sz="1400" b="1"/>
              <a:t>Ignore Cookies</a:t>
            </a:r>
            <a:r>
              <a:rPr lang="fr-FR" sz="1400"/>
              <a:t>: </a:t>
            </a:r>
            <a:r>
              <a:rPr lang="en-US" sz="1400"/>
              <a:t>enables a list of identifiers to be </a:t>
            </a:r>
            <a:r>
              <a:rPr lang="en-US" sz="1400" err="1"/>
              <a:t>dfeind</a:t>
            </a:r>
            <a:r>
              <a:rPr lang="en-US" sz="1400"/>
              <a:t> that will be eliminated from the key used to identify an entity in the cache, so that the resources will not be stored separately for each session</a:t>
            </a:r>
          </a:p>
          <a:p>
            <a:pPr lvl="2"/>
            <a:r>
              <a:rPr lang="en-US" sz="1400" b="1"/>
              <a:t>Last modified factor</a:t>
            </a:r>
            <a:r>
              <a:rPr lang="en-US" sz="1400"/>
              <a:t>: Lets you shift the Last-modified information returned by the server. For example, if the last modification of the document dates from 10 hours, and if factor has a value of 0.1, the expiration time will be 10*0.1 = 1 hour.</a:t>
            </a:r>
          </a:p>
          <a:p>
            <a:pPr lvl="2"/>
            <a:r>
              <a:rPr lang="fr-FR" sz="1400" b="1"/>
              <a:t>Default expire</a:t>
            </a:r>
            <a:r>
              <a:rPr lang="fr-FR" sz="1400"/>
              <a:t>: </a:t>
            </a:r>
            <a:r>
              <a:rPr lang="en-US" sz="1400"/>
              <a:t>Lets you specify the default expiration time of a cached object.</a:t>
            </a:r>
          </a:p>
          <a:p>
            <a:pPr lvl="2"/>
            <a:r>
              <a:rPr lang="fr-FR" sz="1400" b="1"/>
              <a:t>Max expire</a:t>
            </a:r>
            <a:r>
              <a:rPr lang="fr-FR" sz="1400"/>
              <a:t>: </a:t>
            </a:r>
            <a:r>
              <a:rPr lang="en-US" sz="1400"/>
              <a:t>Lets you specify the default expiration time of a cached object.</a:t>
            </a:r>
          </a:p>
          <a:p>
            <a:pPr lvl="2"/>
            <a:r>
              <a:rPr lang="fr-FR" sz="1400" b="1" err="1"/>
              <a:t>Dir</a:t>
            </a:r>
            <a:r>
              <a:rPr lang="fr-FR" sz="1400" b="1"/>
              <a:t> </a:t>
            </a:r>
            <a:r>
              <a:rPr lang="fr-FR" sz="1400" b="1" err="1"/>
              <a:t>Length</a:t>
            </a:r>
            <a:r>
              <a:rPr lang="fr-FR" sz="1400"/>
              <a:t>: </a:t>
            </a:r>
            <a:r>
              <a:rPr lang="en-US" sz="1400"/>
              <a:t>Defines the number of characters in each subdirectory name in the cache hierarchy.</a:t>
            </a:r>
          </a:p>
          <a:p>
            <a:pPr lvl="2"/>
            <a:r>
              <a:rPr lang="fr-FR" sz="1400" b="1" err="1"/>
              <a:t>Dir</a:t>
            </a:r>
            <a:r>
              <a:rPr lang="fr-FR" sz="1400" b="1"/>
              <a:t> </a:t>
            </a:r>
            <a:r>
              <a:rPr lang="fr-FR" sz="1400" b="1" err="1"/>
              <a:t>Level</a:t>
            </a:r>
            <a:r>
              <a:rPr lang="fr-FR" sz="1400"/>
              <a:t>: </a:t>
            </a:r>
            <a:r>
              <a:rPr lang="en-US" sz="1400"/>
              <a:t>Defines the number of levels of subdirectories the cache will have.</a:t>
            </a:r>
          </a:p>
          <a:p>
            <a:pPr lvl="2"/>
            <a:r>
              <a:rPr lang="fr-FR" sz="1400" b="1"/>
              <a:t>Max file size</a:t>
            </a:r>
            <a:r>
              <a:rPr lang="fr-FR" sz="1400"/>
              <a:t>: </a:t>
            </a:r>
            <a:r>
              <a:rPr lang="en-US" sz="1400"/>
              <a:t>Determines the maximum size of a cached object in bytes.</a:t>
            </a:r>
          </a:p>
          <a:p>
            <a:pPr lvl="2"/>
            <a:r>
              <a:rPr lang="en-US" sz="1400" b="1"/>
              <a:t>Min file size</a:t>
            </a:r>
            <a:r>
              <a:rPr lang="en-US" sz="1400"/>
              <a:t>: Determines the minimum size of a cached object in bytes.</a:t>
            </a:r>
          </a:p>
          <a:p>
            <a:pPr lvl="2"/>
            <a:endParaRPr lang="fr-FR" sz="900" b="0" i="0">
              <a:solidFill>
                <a:srgbClr val="172B4D"/>
              </a:solidFill>
              <a:effectLst/>
              <a:latin typeface="-apple-system"/>
            </a:endParaRPr>
          </a:p>
          <a:p>
            <a:pPr lvl="2"/>
            <a:endParaRPr lang="fr-FR" sz="1000" b="0" i="0">
              <a:solidFill>
                <a:srgbClr val="172B4D"/>
              </a:solidFill>
              <a:effectLst/>
              <a:latin typeface="-apple-system"/>
            </a:endParaRPr>
          </a:p>
          <a:p>
            <a:pPr lvl="2"/>
            <a:endParaRPr lang="fr-FR" sz="1050" b="0" i="0">
              <a:solidFill>
                <a:srgbClr val="172B4D"/>
              </a:solidFill>
              <a:effectLst/>
              <a:latin typeface="-apple-system"/>
            </a:endParaRPr>
          </a:p>
          <a:p>
            <a:pPr lvl="2"/>
            <a:endParaRPr lang="fr-FR" sz="1100" b="0" i="0">
              <a:solidFill>
                <a:srgbClr val="172B4D"/>
              </a:solidFill>
              <a:effectLst/>
              <a:latin typeface="-apple-system"/>
            </a:endParaRPr>
          </a:p>
          <a:p>
            <a:pPr lvl="2"/>
            <a:endParaRPr lang="fr-FR" sz="1200" b="0" i="0">
              <a:solidFill>
                <a:srgbClr val="172B4D"/>
              </a:solidFill>
              <a:effectLst/>
              <a:latin typeface="-apple-system"/>
            </a:endParaRPr>
          </a:p>
          <a:p>
            <a:pPr lvl="2"/>
            <a:endParaRPr lang="fr-FR" sz="1400">
              <a:solidFill>
                <a:srgbClr val="000000"/>
              </a:solidFill>
              <a:latin typeface="Gilroy Light (Corps)"/>
            </a:endParaRPr>
          </a:p>
          <a:p>
            <a:pPr lvl="2"/>
            <a:endParaRPr lang="fr-FR" b="0" i="0">
              <a:solidFill>
                <a:srgbClr val="172B4D"/>
              </a:solidFill>
              <a:effectLst/>
              <a:latin typeface="-apple-system"/>
            </a:endParaRPr>
          </a:p>
          <a:p>
            <a:pPr lvl="2"/>
            <a:endParaRPr lang="fr-FR"/>
          </a:p>
        </p:txBody>
      </p:sp>
      <p:pic>
        <p:nvPicPr>
          <p:cNvPr id="7" name="Image 6">
            <a:extLst>
              <a:ext uri="{FF2B5EF4-FFF2-40B4-BE49-F238E27FC236}">
                <a16:creationId xmlns:a16="http://schemas.microsoft.com/office/drawing/2014/main" id="{7A9EB4CA-27C0-F7E0-41B5-4FF974EBA5A5}"/>
              </a:ext>
            </a:extLst>
          </p:cNvPr>
          <p:cNvPicPr>
            <a:picLocks noChangeAspect="1"/>
          </p:cNvPicPr>
          <p:nvPr/>
        </p:nvPicPr>
        <p:blipFill>
          <a:blip r:embed="rId2"/>
          <a:stretch>
            <a:fillRect/>
          </a:stretch>
        </p:blipFill>
        <p:spPr>
          <a:xfrm>
            <a:off x="8381029" y="1574404"/>
            <a:ext cx="3643190" cy="4559575"/>
          </a:xfrm>
          <a:prstGeom prst="rect">
            <a:avLst/>
          </a:prstGeom>
        </p:spPr>
      </p:pic>
    </p:spTree>
    <p:extLst>
      <p:ext uri="{BB962C8B-B14F-4D97-AF65-F5344CB8AC3E}">
        <p14:creationId xmlns:p14="http://schemas.microsoft.com/office/powerpoint/2010/main" val="192334975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CD68556A-F43F-A498-9BD7-810D3DD35F41}"/>
              </a:ext>
            </a:extLst>
          </p:cNvPr>
          <p:cNvSpPr>
            <a:spLocks noGrp="1"/>
          </p:cNvSpPr>
          <p:nvPr>
            <p:ph type="body" sz="quarter" idx="10"/>
          </p:nvPr>
        </p:nvSpPr>
        <p:spPr/>
        <p:txBody>
          <a:bodyPr lIns="91440" tIns="45720" rIns="91440" bIns="45720" anchor="b"/>
          <a:lstStyle/>
          <a:p>
            <a:r>
              <a:rPr lang="fr-FR" err="1"/>
              <a:t>Uncached</a:t>
            </a:r>
            <a:r>
              <a:rPr lang="fr-FR"/>
              <a:t> Case</a:t>
            </a:r>
          </a:p>
        </p:txBody>
      </p:sp>
      <p:sp>
        <p:nvSpPr>
          <p:cNvPr id="3" name="Espace réservé du texte 2">
            <a:extLst>
              <a:ext uri="{FF2B5EF4-FFF2-40B4-BE49-F238E27FC236}">
                <a16:creationId xmlns:a16="http://schemas.microsoft.com/office/drawing/2014/main" id="{F9EA613D-5981-0C76-38B4-9DB173D80DE3}"/>
              </a:ext>
            </a:extLst>
          </p:cNvPr>
          <p:cNvSpPr>
            <a:spLocks noGrp="1"/>
          </p:cNvSpPr>
          <p:nvPr>
            <p:ph type="body" sz="quarter" idx="12"/>
          </p:nvPr>
        </p:nvSpPr>
        <p:spPr/>
        <p:txBody>
          <a:bodyPr/>
          <a:lstStyle/>
          <a:p>
            <a:r>
              <a:rPr lang="fr-FR" err="1"/>
              <a:t>Caching</a:t>
            </a:r>
            <a:endParaRPr lang="fr-FR"/>
          </a:p>
        </p:txBody>
      </p:sp>
      <p:sp>
        <p:nvSpPr>
          <p:cNvPr id="4" name="Espace réservé du texte 3">
            <a:extLst>
              <a:ext uri="{FF2B5EF4-FFF2-40B4-BE49-F238E27FC236}">
                <a16:creationId xmlns:a16="http://schemas.microsoft.com/office/drawing/2014/main" id="{864BBBA3-4850-3CEE-8212-26EC194C74E0}"/>
              </a:ext>
            </a:extLst>
          </p:cNvPr>
          <p:cNvSpPr>
            <a:spLocks noGrp="1"/>
          </p:cNvSpPr>
          <p:nvPr>
            <p:ph type="body" sz="quarter" idx="14"/>
          </p:nvPr>
        </p:nvSpPr>
        <p:spPr>
          <a:xfrm>
            <a:off x="774699" y="2269669"/>
            <a:ext cx="10128211" cy="3473907"/>
          </a:xfrm>
        </p:spPr>
        <p:txBody>
          <a:bodyPr/>
          <a:lstStyle/>
          <a:p>
            <a:pPr lvl="1"/>
            <a:r>
              <a:rPr lang="en-US" b="0" i="0">
                <a:effectLst/>
              </a:rPr>
              <a:t>Elements </a:t>
            </a:r>
            <a:r>
              <a:rPr lang="en-US" b="1" i="0">
                <a:effectLst/>
              </a:rPr>
              <a:t>will not be cached </a:t>
            </a:r>
            <a:r>
              <a:rPr lang="en-US" b="0" i="0">
                <a:effectLst/>
              </a:rPr>
              <a:t>in the following cases:</a:t>
            </a:r>
          </a:p>
          <a:p>
            <a:pPr lvl="2"/>
            <a:r>
              <a:rPr lang="en-US" sz="1400" b="0" i="0">
                <a:effectLst/>
              </a:rPr>
              <a:t>On a status code: </a:t>
            </a:r>
            <a:r>
              <a:rPr lang="en-US" sz="1400" b="1" i="0">
                <a:effectLst/>
              </a:rPr>
              <a:t>200</a:t>
            </a:r>
            <a:r>
              <a:rPr lang="en-US" sz="1400" b="0" i="0">
                <a:effectLst/>
              </a:rPr>
              <a:t> or </a:t>
            </a:r>
            <a:r>
              <a:rPr lang="en-US" sz="1400" b="1" i="0">
                <a:effectLst/>
              </a:rPr>
              <a:t>203</a:t>
            </a:r>
            <a:r>
              <a:rPr lang="en-US" sz="1400" b="0" i="0">
                <a:effectLst/>
              </a:rPr>
              <a:t> or </a:t>
            </a:r>
            <a:r>
              <a:rPr lang="en-US" sz="1400" b="1" i="0">
                <a:effectLst/>
              </a:rPr>
              <a:t>206</a:t>
            </a:r>
            <a:r>
              <a:rPr lang="en-US" sz="1400" b="0" i="0">
                <a:effectLst/>
              </a:rPr>
              <a:t> or </a:t>
            </a:r>
            <a:r>
              <a:rPr lang="en-US" sz="1400" b="1" i="0">
                <a:effectLst/>
              </a:rPr>
              <a:t>300</a:t>
            </a:r>
            <a:r>
              <a:rPr lang="en-US" sz="1400" b="0" i="0">
                <a:effectLst/>
              </a:rPr>
              <a:t> or </a:t>
            </a:r>
            <a:r>
              <a:rPr lang="en-US" sz="1400" b="1" i="0">
                <a:effectLst/>
              </a:rPr>
              <a:t>301</a:t>
            </a:r>
            <a:r>
              <a:rPr lang="en-US" sz="1400" b="0" i="0">
                <a:effectLst/>
              </a:rPr>
              <a:t> or </a:t>
            </a:r>
            <a:r>
              <a:rPr lang="en-US" sz="1400" b="1" i="0">
                <a:effectLst/>
              </a:rPr>
              <a:t>410</a:t>
            </a:r>
            <a:r>
              <a:rPr lang="en-US" sz="1400" b="0" i="0">
                <a:effectLst/>
              </a:rPr>
              <a:t> and if there is </a:t>
            </a:r>
            <a:r>
              <a:rPr lang="en-US" sz="1400" b="1" i="0">
                <a:effectLst/>
              </a:rPr>
              <a:t>no</a:t>
            </a:r>
            <a:r>
              <a:rPr lang="en-US" sz="1400" b="0" i="0">
                <a:effectLst/>
              </a:rPr>
              <a:t> </a:t>
            </a:r>
            <a:r>
              <a:rPr lang="en-US" sz="1400" b="1" i="0">
                <a:effectLst/>
              </a:rPr>
              <a:t>Expire</a:t>
            </a:r>
            <a:r>
              <a:rPr lang="en-US" sz="1400" b="0" i="0">
                <a:effectLst/>
              </a:rPr>
              <a:t> or </a:t>
            </a:r>
            <a:r>
              <a:rPr lang="en-US" sz="1400" b="1" i="0">
                <a:effectLst/>
              </a:rPr>
              <a:t>Cache-Control</a:t>
            </a:r>
            <a:r>
              <a:rPr lang="en-US" sz="1400" b="0" i="0">
                <a:effectLst/>
              </a:rPr>
              <a:t> header</a:t>
            </a:r>
          </a:p>
          <a:p>
            <a:pPr lvl="2"/>
            <a:r>
              <a:rPr lang="en-US" sz="1400" b="0" i="0">
                <a:effectLst/>
              </a:rPr>
              <a:t>On status code: </a:t>
            </a:r>
            <a:r>
              <a:rPr lang="en-US" sz="1400" b="1" i="0">
                <a:effectLst/>
              </a:rPr>
              <a:t>304</a:t>
            </a:r>
            <a:endParaRPr lang="en-US" sz="1400" b="0" i="0">
              <a:effectLst/>
            </a:endParaRPr>
          </a:p>
          <a:p>
            <a:pPr lvl="2"/>
            <a:r>
              <a:rPr lang="en-US" sz="1400" b="0" i="0">
                <a:effectLst/>
              </a:rPr>
              <a:t>If the </a:t>
            </a:r>
            <a:r>
              <a:rPr lang="en-US" sz="1400" b="1" i="0">
                <a:effectLst/>
              </a:rPr>
              <a:t>Expire</a:t>
            </a:r>
            <a:r>
              <a:rPr lang="en-US" sz="1400" b="0" i="0">
                <a:effectLst/>
              </a:rPr>
              <a:t> header is invalid or has expired</a:t>
            </a:r>
          </a:p>
          <a:p>
            <a:pPr lvl="2"/>
            <a:r>
              <a:rPr lang="en-US" sz="1400" b="0" i="0">
                <a:effectLst/>
              </a:rPr>
              <a:t>On a </a:t>
            </a:r>
            <a:r>
              <a:rPr lang="en-US" sz="1400" b="1" i="0">
                <a:effectLst/>
              </a:rPr>
              <a:t>query-string</a:t>
            </a:r>
            <a:r>
              <a:rPr lang="en-US" sz="1400" b="0" i="0">
                <a:effectLst/>
              </a:rPr>
              <a:t> without an expiration date (via </a:t>
            </a:r>
            <a:r>
              <a:rPr lang="en-US" sz="1400" b="1" i="0">
                <a:effectLst/>
              </a:rPr>
              <a:t>Expire</a:t>
            </a:r>
            <a:r>
              <a:rPr lang="en-US" sz="1400" b="0" i="0">
                <a:effectLst/>
              </a:rPr>
              <a:t> or </a:t>
            </a:r>
            <a:r>
              <a:rPr lang="en-US" sz="1400" b="1" i="0">
                <a:effectLst/>
              </a:rPr>
              <a:t>Cache-Control: [s-]max-age</a:t>
            </a:r>
            <a:r>
              <a:rPr lang="en-US" sz="1400" b="0" i="0">
                <a:effectLst/>
              </a:rPr>
              <a:t> header)</a:t>
            </a:r>
          </a:p>
          <a:p>
            <a:pPr lvl="2"/>
            <a:r>
              <a:rPr lang="en-US" sz="1400" b="0" i="0">
                <a:effectLst/>
              </a:rPr>
              <a:t>On a request using the </a:t>
            </a:r>
            <a:r>
              <a:rPr lang="en-US" sz="1400" b="1" i="0">
                <a:effectLst/>
              </a:rPr>
              <a:t>HEAD</a:t>
            </a:r>
            <a:r>
              <a:rPr lang="en-US" sz="1400" b="0" i="0">
                <a:effectLst/>
              </a:rPr>
              <a:t> method</a:t>
            </a:r>
          </a:p>
          <a:p>
            <a:pPr lvl="2"/>
            <a:r>
              <a:rPr lang="en-US" sz="1400" b="0" i="0">
                <a:effectLst/>
              </a:rPr>
              <a:t>When the following headers are present: </a:t>
            </a:r>
            <a:r>
              <a:rPr lang="en-US" sz="1400" b="1" i="0">
                <a:effectLst/>
              </a:rPr>
              <a:t>Cache-Control: </a:t>
            </a:r>
            <a:r>
              <a:rPr lang="en-US" sz="1400" b="1" i="0" err="1">
                <a:effectLst/>
              </a:rPr>
              <a:t>no-store|private</a:t>
            </a:r>
            <a:r>
              <a:rPr lang="en-US" sz="1400" b="0" i="0">
                <a:effectLst/>
              </a:rPr>
              <a:t> (without the </a:t>
            </a:r>
            <a:r>
              <a:rPr lang="en-US" sz="1400" b="0" i="0" err="1">
                <a:effectLst/>
              </a:rPr>
              <a:t>CacheStoreNostore</a:t>
            </a:r>
            <a:r>
              <a:rPr lang="en-US" sz="1400" b="0" i="0">
                <a:effectLst/>
              </a:rPr>
              <a:t> or Private directives)</a:t>
            </a:r>
          </a:p>
          <a:p>
            <a:pPr lvl="2"/>
            <a:r>
              <a:rPr lang="en-US" sz="1400" b="0" i="0">
                <a:effectLst/>
              </a:rPr>
              <a:t>When the </a:t>
            </a:r>
            <a:r>
              <a:rPr lang="en-US" sz="1400" b="1" i="0">
                <a:effectLst/>
              </a:rPr>
              <a:t>Authorization</a:t>
            </a:r>
            <a:r>
              <a:rPr lang="en-US" sz="1400" b="0" i="0">
                <a:effectLst/>
              </a:rPr>
              <a:t> request header is present and no </a:t>
            </a:r>
            <a:r>
              <a:rPr lang="en-US" sz="1400" b="1" i="0">
                <a:effectLst/>
              </a:rPr>
              <a:t>Cache-Control: </a:t>
            </a:r>
            <a:r>
              <a:rPr lang="en-US" sz="1400" b="1" i="0" err="1">
                <a:effectLst/>
              </a:rPr>
              <a:t>s-maxage|must-revalidate|public</a:t>
            </a:r>
            <a:r>
              <a:rPr lang="en-US" sz="1400" b="1" i="0">
                <a:effectLst/>
              </a:rPr>
              <a:t> </a:t>
            </a:r>
            <a:r>
              <a:rPr lang="en-US" sz="1400" b="0" i="0">
                <a:effectLst/>
              </a:rPr>
              <a:t>response header</a:t>
            </a:r>
          </a:p>
          <a:p>
            <a:pPr lvl="2"/>
            <a:r>
              <a:rPr lang="en-US" sz="1400" b="0" i="0">
                <a:effectLst/>
              </a:rPr>
              <a:t>When the “</a:t>
            </a:r>
            <a:r>
              <a:rPr lang="en-US" sz="1400" b="1" i="0">
                <a:effectLst/>
              </a:rPr>
              <a:t>Vary: *</a:t>
            </a:r>
            <a:r>
              <a:rPr lang="en-US" sz="1400" b="0" i="0">
                <a:effectLst/>
              </a:rPr>
              <a:t>” response header is present.</a:t>
            </a:r>
          </a:p>
          <a:p>
            <a:pPr lvl="2"/>
            <a:r>
              <a:rPr lang="en-US" sz="1400" b="0" i="0">
                <a:effectLst/>
              </a:rPr>
              <a:t>On a status code </a:t>
            </a:r>
            <a:r>
              <a:rPr lang="en-US" sz="1400" b="1" i="0">
                <a:effectLst/>
              </a:rPr>
              <a:t>200</a:t>
            </a:r>
            <a:r>
              <a:rPr lang="en-US" sz="1400" b="0" i="0">
                <a:effectLst/>
              </a:rPr>
              <a:t> but no </a:t>
            </a:r>
            <a:r>
              <a:rPr lang="en-US" sz="1400" b="1" i="0">
                <a:effectLst/>
              </a:rPr>
              <a:t>ETag</a:t>
            </a:r>
            <a:r>
              <a:rPr lang="en-US" sz="1400" b="0" i="0">
                <a:effectLst/>
              </a:rPr>
              <a:t> nor </a:t>
            </a:r>
            <a:r>
              <a:rPr lang="en-US" sz="1400" b="1" i="0">
                <a:effectLst/>
              </a:rPr>
              <a:t>Expire</a:t>
            </a:r>
            <a:r>
              <a:rPr lang="en-US" sz="1400" b="0" i="0">
                <a:effectLst/>
              </a:rPr>
              <a:t> nor </a:t>
            </a:r>
            <a:r>
              <a:rPr lang="en-US" sz="1400" b="1" i="0">
                <a:effectLst/>
              </a:rPr>
              <a:t>Last-Modified</a:t>
            </a:r>
            <a:r>
              <a:rPr lang="en-US" sz="1400" b="0" i="0">
                <a:effectLst/>
              </a:rPr>
              <a:t> </a:t>
            </a:r>
            <a:r>
              <a:rPr lang="en-US" sz="1400" b="1" i="0">
                <a:effectLst/>
              </a:rPr>
              <a:t>nor Cache-Control: </a:t>
            </a:r>
            <a:r>
              <a:rPr lang="en-US" sz="1400" b="1" i="0" err="1">
                <a:effectLst/>
              </a:rPr>
              <a:t>max-age|s-maxage</a:t>
            </a:r>
            <a:r>
              <a:rPr lang="en-US" sz="1400" b="0" i="0">
                <a:effectLst/>
              </a:rPr>
              <a:t> header</a:t>
            </a:r>
          </a:p>
          <a:p>
            <a:pPr lvl="1"/>
            <a:endParaRPr lang="fr-FR"/>
          </a:p>
        </p:txBody>
      </p:sp>
    </p:spTree>
    <p:extLst>
      <p:ext uri="{BB962C8B-B14F-4D97-AF65-F5344CB8AC3E}">
        <p14:creationId xmlns:p14="http://schemas.microsoft.com/office/powerpoint/2010/main" val="406515124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CD68556A-F43F-A498-9BD7-810D3DD35F41}"/>
              </a:ext>
            </a:extLst>
          </p:cNvPr>
          <p:cNvSpPr>
            <a:spLocks noGrp="1"/>
          </p:cNvSpPr>
          <p:nvPr>
            <p:ph type="body" sz="quarter" idx="10"/>
          </p:nvPr>
        </p:nvSpPr>
        <p:spPr/>
        <p:txBody>
          <a:bodyPr/>
          <a:lstStyle/>
          <a:p>
            <a:r>
              <a:rPr lang="fr-FR"/>
              <a:t>URL List</a:t>
            </a:r>
          </a:p>
        </p:txBody>
      </p:sp>
      <p:sp>
        <p:nvSpPr>
          <p:cNvPr id="3" name="Espace réservé du texte 2">
            <a:extLst>
              <a:ext uri="{FF2B5EF4-FFF2-40B4-BE49-F238E27FC236}">
                <a16:creationId xmlns:a16="http://schemas.microsoft.com/office/drawing/2014/main" id="{F9EA613D-5981-0C76-38B4-9DB173D80DE3}"/>
              </a:ext>
            </a:extLst>
          </p:cNvPr>
          <p:cNvSpPr>
            <a:spLocks noGrp="1"/>
          </p:cNvSpPr>
          <p:nvPr>
            <p:ph type="body" sz="quarter" idx="12"/>
          </p:nvPr>
        </p:nvSpPr>
        <p:spPr/>
        <p:txBody>
          <a:bodyPr/>
          <a:lstStyle/>
          <a:p>
            <a:r>
              <a:rPr lang="fr-FR" err="1"/>
              <a:t>Caching</a:t>
            </a:r>
            <a:endParaRPr lang="fr-FR"/>
          </a:p>
        </p:txBody>
      </p:sp>
      <p:sp>
        <p:nvSpPr>
          <p:cNvPr id="4" name="Espace réservé du texte 3">
            <a:extLst>
              <a:ext uri="{FF2B5EF4-FFF2-40B4-BE49-F238E27FC236}">
                <a16:creationId xmlns:a16="http://schemas.microsoft.com/office/drawing/2014/main" id="{864BBBA3-4850-3CEE-8212-26EC194C74E0}"/>
              </a:ext>
            </a:extLst>
          </p:cNvPr>
          <p:cNvSpPr>
            <a:spLocks noGrp="1"/>
          </p:cNvSpPr>
          <p:nvPr>
            <p:ph type="body" sz="quarter" idx="14"/>
          </p:nvPr>
        </p:nvSpPr>
        <p:spPr>
          <a:xfrm>
            <a:off x="774699" y="2269669"/>
            <a:ext cx="5451375" cy="3473907"/>
          </a:xfrm>
        </p:spPr>
        <p:txBody>
          <a:bodyPr/>
          <a:lstStyle/>
          <a:p>
            <a:pPr lvl="1"/>
            <a:r>
              <a:rPr lang="en-US" b="0" i="0">
                <a:effectLst/>
              </a:rPr>
              <a:t>The </a:t>
            </a:r>
            <a:r>
              <a:rPr lang="en-US" b="1" i="0">
                <a:effectLst/>
              </a:rPr>
              <a:t>URL List</a:t>
            </a:r>
            <a:r>
              <a:rPr lang="en-US" b="0" i="0">
                <a:effectLst/>
              </a:rPr>
              <a:t> lets you save lists of URLs that can be cached or not.</a:t>
            </a:r>
          </a:p>
          <a:p>
            <a:pPr lvl="1"/>
            <a:endParaRPr lang="en-US"/>
          </a:p>
          <a:p>
            <a:pPr lvl="1"/>
            <a:r>
              <a:rPr lang="en-US"/>
              <a:t>The menu can be found in Setup &gt; Tunnels &gt; URL Lists. </a:t>
            </a:r>
          </a:p>
          <a:p>
            <a:pPr lvl="1"/>
            <a:endParaRPr lang="en-US"/>
          </a:p>
          <a:p>
            <a:pPr lvl="1"/>
            <a:r>
              <a:rPr lang="en-US"/>
              <a:t>From this menu, you can manage an URL Lists profile. You can modify, add or delete a profile. You can also add new URL pattern in a profile.</a:t>
            </a:r>
          </a:p>
          <a:p>
            <a:pPr lvl="1"/>
            <a:endParaRPr lang="en-US"/>
          </a:p>
          <a:p>
            <a:pPr lvl="1"/>
            <a:r>
              <a:rPr lang="en-US"/>
              <a:t>One URL Lists profile can be used as </a:t>
            </a:r>
            <a:r>
              <a:rPr lang="en-US" err="1"/>
              <a:t>ramdisk</a:t>
            </a:r>
            <a:r>
              <a:rPr lang="en-US"/>
              <a:t> cache enable </a:t>
            </a:r>
            <a:r>
              <a:rPr lang="en-US" err="1"/>
              <a:t>urls</a:t>
            </a:r>
            <a:r>
              <a:rPr lang="en-US"/>
              <a:t> or as </a:t>
            </a:r>
            <a:r>
              <a:rPr lang="en-US" err="1"/>
              <a:t>ramdisk</a:t>
            </a:r>
            <a:r>
              <a:rPr lang="en-US"/>
              <a:t> cache disable </a:t>
            </a:r>
            <a:r>
              <a:rPr lang="en-US" err="1"/>
              <a:t>urls</a:t>
            </a:r>
            <a:r>
              <a:rPr lang="en-US"/>
              <a:t>. And also, can be used as many times as possible you need.</a:t>
            </a:r>
            <a:endParaRPr lang="fr-FR"/>
          </a:p>
        </p:txBody>
      </p:sp>
      <p:pic>
        <p:nvPicPr>
          <p:cNvPr id="6" name="Image 5">
            <a:extLst>
              <a:ext uri="{FF2B5EF4-FFF2-40B4-BE49-F238E27FC236}">
                <a16:creationId xmlns:a16="http://schemas.microsoft.com/office/drawing/2014/main" id="{000B27A7-55C6-2DD3-2792-1535E3DF999A}"/>
              </a:ext>
            </a:extLst>
          </p:cNvPr>
          <p:cNvPicPr>
            <a:picLocks noChangeAspect="1"/>
          </p:cNvPicPr>
          <p:nvPr/>
        </p:nvPicPr>
        <p:blipFill>
          <a:blip r:embed="rId2"/>
          <a:stretch>
            <a:fillRect/>
          </a:stretch>
        </p:blipFill>
        <p:spPr>
          <a:xfrm>
            <a:off x="6406698" y="2166605"/>
            <a:ext cx="5785301" cy="3408068"/>
          </a:xfrm>
          <a:prstGeom prst="rect">
            <a:avLst/>
          </a:prstGeom>
        </p:spPr>
      </p:pic>
    </p:spTree>
    <p:extLst>
      <p:ext uri="{BB962C8B-B14F-4D97-AF65-F5344CB8AC3E}">
        <p14:creationId xmlns:p14="http://schemas.microsoft.com/office/powerpoint/2010/main" val="405933060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CD68556A-F43F-A498-9BD7-810D3DD35F41}"/>
              </a:ext>
            </a:extLst>
          </p:cNvPr>
          <p:cNvSpPr>
            <a:spLocks noGrp="1"/>
          </p:cNvSpPr>
          <p:nvPr>
            <p:ph type="body" sz="quarter" idx="10"/>
          </p:nvPr>
        </p:nvSpPr>
        <p:spPr/>
        <p:txBody>
          <a:bodyPr/>
          <a:lstStyle/>
          <a:p>
            <a:r>
              <a:rPr lang="fr-FR"/>
              <a:t>New URL List</a:t>
            </a:r>
          </a:p>
        </p:txBody>
      </p:sp>
      <p:sp>
        <p:nvSpPr>
          <p:cNvPr id="3" name="Espace réservé du texte 2">
            <a:extLst>
              <a:ext uri="{FF2B5EF4-FFF2-40B4-BE49-F238E27FC236}">
                <a16:creationId xmlns:a16="http://schemas.microsoft.com/office/drawing/2014/main" id="{F9EA613D-5981-0C76-38B4-9DB173D80DE3}"/>
              </a:ext>
            </a:extLst>
          </p:cNvPr>
          <p:cNvSpPr>
            <a:spLocks noGrp="1"/>
          </p:cNvSpPr>
          <p:nvPr>
            <p:ph type="body" sz="quarter" idx="12"/>
          </p:nvPr>
        </p:nvSpPr>
        <p:spPr/>
        <p:txBody>
          <a:bodyPr/>
          <a:lstStyle/>
          <a:p>
            <a:r>
              <a:rPr lang="fr-FR" err="1"/>
              <a:t>Caching</a:t>
            </a:r>
            <a:endParaRPr lang="fr-FR"/>
          </a:p>
        </p:txBody>
      </p:sp>
      <p:sp>
        <p:nvSpPr>
          <p:cNvPr id="4" name="Espace réservé du texte 3">
            <a:extLst>
              <a:ext uri="{FF2B5EF4-FFF2-40B4-BE49-F238E27FC236}">
                <a16:creationId xmlns:a16="http://schemas.microsoft.com/office/drawing/2014/main" id="{864BBBA3-4850-3CEE-8212-26EC194C74E0}"/>
              </a:ext>
            </a:extLst>
          </p:cNvPr>
          <p:cNvSpPr>
            <a:spLocks noGrp="1"/>
          </p:cNvSpPr>
          <p:nvPr>
            <p:ph type="body" sz="quarter" idx="14"/>
          </p:nvPr>
        </p:nvSpPr>
        <p:spPr>
          <a:xfrm>
            <a:off x="774699" y="2269669"/>
            <a:ext cx="5451375" cy="3473907"/>
          </a:xfrm>
        </p:spPr>
        <p:txBody>
          <a:bodyPr/>
          <a:lstStyle/>
          <a:p>
            <a:pPr lvl="1"/>
            <a:r>
              <a:rPr lang="en-US" b="0" i="0">
                <a:effectLst/>
              </a:rPr>
              <a:t>To create a new URL Lists profile, click on the “Add” button.</a:t>
            </a:r>
          </a:p>
          <a:p>
            <a:pPr lvl="1"/>
            <a:endParaRPr lang="en-US"/>
          </a:p>
          <a:p>
            <a:pPr lvl="1"/>
            <a:r>
              <a:rPr lang="en-US"/>
              <a:t>Then select your profile, and in the bottom side of the window, you have the view of URL already added to the profile.</a:t>
            </a:r>
          </a:p>
          <a:p>
            <a:pPr lvl="1"/>
            <a:endParaRPr lang="en-US"/>
          </a:p>
          <a:p>
            <a:pPr lvl="1"/>
            <a:r>
              <a:rPr lang="en-US"/>
              <a:t>You can add a new </a:t>
            </a:r>
            <a:r>
              <a:rPr lang="en-US" err="1"/>
              <a:t>url</a:t>
            </a:r>
            <a:r>
              <a:rPr lang="en-US"/>
              <a:t> by clicking on “Add” button. A popup window will appear on your screen, fill the URL and then click on “OK”.</a:t>
            </a:r>
            <a:endParaRPr lang="fr-FR"/>
          </a:p>
        </p:txBody>
      </p:sp>
      <p:pic>
        <p:nvPicPr>
          <p:cNvPr id="7" name="Image 6">
            <a:extLst>
              <a:ext uri="{FF2B5EF4-FFF2-40B4-BE49-F238E27FC236}">
                <a16:creationId xmlns:a16="http://schemas.microsoft.com/office/drawing/2014/main" id="{CA4113D5-0142-37E8-F33A-938B3118DFB6}"/>
              </a:ext>
            </a:extLst>
          </p:cNvPr>
          <p:cNvPicPr>
            <a:picLocks noChangeAspect="1"/>
          </p:cNvPicPr>
          <p:nvPr/>
        </p:nvPicPr>
        <p:blipFill>
          <a:blip r:embed="rId2"/>
          <a:stretch>
            <a:fillRect/>
          </a:stretch>
        </p:blipFill>
        <p:spPr>
          <a:xfrm>
            <a:off x="6405757" y="1753085"/>
            <a:ext cx="5786243" cy="4477693"/>
          </a:xfrm>
          <a:prstGeom prst="rect">
            <a:avLst/>
          </a:prstGeom>
        </p:spPr>
      </p:pic>
    </p:spTree>
    <p:extLst>
      <p:ext uri="{BB962C8B-B14F-4D97-AF65-F5344CB8AC3E}">
        <p14:creationId xmlns:p14="http://schemas.microsoft.com/office/powerpoint/2010/main" val="291978088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CD68556A-F43F-A498-9BD7-810D3DD35F41}"/>
              </a:ext>
            </a:extLst>
          </p:cNvPr>
          <p:cNvSpPr>
            <a:spLocks noGrp="1"/>
          </p:cNvSpPr>
          <p:nvPr>
            <p:ph type="body" sz="quarter" idx="10"/>
          </p:nvPr>
        </p:nvSpPr>
        <p:spPr/>
        <p:txBody>
          <a:bodyPr lIns="91440" tIns="45720" rIns="91440" bIns="45720" anchor="b"/>
          <a:lstStyle/>
          <a:p>
            <a:r>
              <a:rPr lang="fr-FR"/>
              <a:t>Recommandation</a:t>
            </a:r>
          </a:p>
        </p:txBody>
      </p:sp>
      <p:sp>
        <p:nvSpPr>
          <p:cNvPr id="3" name="Espace réservé du texte 2">
            <a:extLst>
              <a:ext uri="{FF2B5EF4-FFF2-40B4-BE49-F238E27FC236}">
                <a16:creationId xmlns:a16="http://schemas.microsoft.com/office/drawing/2014/main" id="{F9EA613D-5981-0C76-38B4-9DB173D80DE3}"/>
              </a:ext>
            </a:extLst>
          </p:cNvPr>
          <p:cNvSpPr>
            <a:spLocks noGrp="1"/>
          </p:cNvSpPr>
          <p:nvPr>
            <p:ph type="body" sz="quarter" idx="12"/>
          </p:nvPr>
        </p:nvSpPr>
        <p:spPr/>
        <p:txBody>
          <a:bodyPr/>
          <a:lstStyle/>
          <a:p>
            <a:r>
              <a:rPr lang="fr-FR" err="1"/>
              <a:t>Caching</a:t>
            </a:r>
            <a:endParaRPr lang="fr-FR"/>
          </a:p>
        </p:txBody>
      </p:sp>
      <p:sp>
        <p:nvSpPr>
          <p:cNvPr id="4" name="Espace réservé du texte 3">
            <a:extLst>
              <a:ext uri="{FF2B5EF4-FFF2-40B4-BE49-F238E27FC236}">
                <a16:creationId xmlns:a16="http://schemas.microsoft.com/office/drawing/2014/main" id="{864BBBA3-4850-3CEE-8212-26EC194C74E0}"/>
              </a:ext>
            </a:extLst>
          </p:cNvPr>
          <p:cNvSpPr>
            <a:spLocks noGrp="1"/>
          </p:cNvSpPr>
          <p:nvPr>
            <p:ph type="body" sz="quarter" idx="14"/>
          </p:nvPr>
        </p:nvSpPr>
        <p:spPr>
          <a:xfrm>
            <a:off x="774699" y="2269669"/>
            <a:ext cx="7229375" cy="3473907"/>
          </a:xfrm>
        </p:spPr>
        <p:txBody>
          <a:bodyPr lIns="91440" tIns="45720" rIns="91440" bIns="45720" anchor="t"/>
          <a:lstStyle/>
          <a:p>
            <a:pPr lvl="1"/>
            <a:r>
              <a:rPr lang="en-US"/>
              <a:t>The default caching profile is too aggressive, and you will cache some data that should not be cache like personal data.</a:t>
            </a:r>
          </a:p>
          <a:p>
            <a:pPr lvl="1"/>
            <a:endParaRPr lang="en-US"/>
          </a:p>
          <a:p>
            <a:pPr lvl="1"/>
            <a:r>
              <a:rPr lang="en-US"/>
              <a:t>We </a:t>
            </a:r>
            <a:r>
              <a:rPr lang="en-US" err="1"/>
              <a:t>recommand</a:t>
            </a:r>
            <a:r>
              <a:rPr lang="en-US"/>
              <a:t> you this profile:</a:t>
            </a:r>
          </a:p>
          <a:p>
            <a:pPr lvl="2"/>
            <a:r>
              <a:rPr lang="en-US" sz="1400"/>
              <a:t>Ignore Cache Control is disabled cause this header is very important, so if this header say to not cache, the system will not cache.</a:t>
            </a:r>
          </a:p>
          <a:p>
            <a:pPr lvl="2"/>
            <a:r>
              <a:rPr lang="en-US" sz="1400"/>
              <a:t>Ignore No store is disabled so the system will not try to cache response which contains data with no store value.</a:t>
            </a:r>
          </a:p>
          <a:p>
            <a:pPr lvl="2"/>
            <a:r>
              <a:rPr lang="en-US" sz="1400"/>
              <a:t>Dir level is set to 4: this allows up to </a:t>
            </a:r>
            <a:r>
              <a:rPr lang="en-US" sz="1400">
                <a:ea typeface="+mn-lt"/>
                <a:cs typeface="+mn-lt"/>
              </a:rPr>
              <a:t>16777216 directory.</a:t>
            </a:r>
            <a:endParaRPr lang="en-US" sz="1400"/>
          </a:p>
          <a:p>
            <a:pPr lvl="2"/>
            <a:endParaRPr lang="en-US"/>
          </a:p>
        </p:txBody>
      </p:sp>
      <p:pic>
        <p:nvPicPr>
          <p:cNvPr id="6" name="Image 6" descr="Une image contenant table&#10;&#10;Description générée automatiquement">
            <a:extLst>
              <a:ext uri="{FF2B5EF4-FFF2-40B4-BE49-F238E27FC236}">
                <a16:creationId xmlns:a16="http://schemas.microsoft.com/office/drawing/2014/main" id="{FF1D4935-BFB7-8FE6-D538-0E27AD1C2416}"/>
              </a:ext>
            </a:extLst>
          </p:cNvPr>
          <p:cNvPicPr>
            <a:picLocks noChangeAspect="1"/>
          </p:cNvPicPr>
          <p:nvPr/>
        </p:nvPicPr>
        <p:blipFill>
          <a:blip r:embed="rId2"/>
          <a:stretch>
            <a:fillRect/>
          </a:stretch>
        </p:blipFill>
        <p:spPr>
          <a:xfrm>
            <a:off x="8059186" y="1740467"/>
            <a:ext cx="3814762" cy="4768371"/>
          </a:xfrm>
          <a:prstGeom prst="rect">
            <a:avLst/>
          </a:prstGeom>
        </p:spPr>
      </p:pic>
    </p:spTree>
    <p:extLst>
      <p:ext uri="{BB962C8B-B14F-4D97-AF65-F5344CB8AC3E}">
        <p14:creationId xmlns:p14="http://schemas.microsoft.com/office/powerpoint/2010/main" val="378942367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CD68556A-F43F-A498-9BD7-810D3DD35F41}"/>
              </a:ext>
            </a:extLst>
          </p:cNvPr>
          <p:cNvSpPr>
            <a:spLocks noGrp="1"/>
          </p:cNvSpPr>
          <p:nvPr>
            <p:ph type="body" sz="quarter" idx="10"/>
          </p:nvPr>
        </p:nvSpPr>
        <p:spPr/>
        <p:txBody>
          <a:bodyPr lIns="91440" tIns="45720" rIns="91440" bIns="45720" anchor="b"/>
          <a:lstStyle/>
          <a:p>
            <a:r>
              <a:rPr lang="fr-FR"/>
              <a:t>Clear </a:t>
            </a:r>
            <a:r>
              <a:rPr lang="fr-FR" err="1"/>
              <a:t>Ramdisk</a:t>
            </a:r>
            <a:r>
              <a:rPr lang="fr-FR"/>
              <a:t> Cache</a:t>
            </a:r>
          </a:p>
        </p:txBody>
      </p:sp>
      <p:sp>
        <p:nvSpPr>
          <p:cNvPr id="3" name="Espace réservé du texte 2">
            <a:extLst>
              <a:ext uri="{FF2B5EF4-FFF2-40B4-BE49-F238E27FC236}">
                <a16:creationId xmlns:a16="http://schemas.microsoft.com/office/drawing/2014/main" id="{F9EA613D-5981-0C76-38B4-9DB173D80DE3}"/>
              </a:ext>
            </a:extLst>
          </p:cNvPr>
          <p:cNvSpPr>
            <a:spLocks noGrp="1"/>
          </p:cNvSpPr>
          <p:nvPr>
            <p:ph type="body" sz="quarter" idx="12"/>
          </p:nvPr>
        </p:nvSpPr>
        <p:spPr/>
        <p:txBody>
          <a:bodyPr/>
          <a:lstStyle/>
          <a:p>
            <a:r>
              <a:rPr lang="fr-FR" err="1"/>
              <a:t>Caching</a:t>
            </a:r>
            <a:endParaRPr lang="fr-FR"/>
          </a:p>
        </p:txBody>
      </p:sp>
      <p:sp>
        <p:nvSpPr>
          <p:cNvPr id="4" name="Espace réservé du texte 3">
            <a:extLst>
              <a:ext uri="{FF2B5EF4-FFF2-40B4-BE49-F238E27FC236}">
                <a16:creationId xmlns:a16="http://schemas.microsoft.com/office/drawing/2014/main" id="{864BBBA3-4850-3CEE-8212-26EC194C74E0}"/>
              </a:ext>
            </a:extLst>
          </p:cNvPr>
          <p:cNvSpPr>
            <a:spLocks noGrp="1"/>
          </p:cNvSpPr>
          <p:nvPr>
            <p:ph type="body" sz="quarter" idx="14"/>
          </p:nvPr>
        </p:nvSpPr>
        <p:spPr>
          <a:xfrm>
            <a:off x="774699" y="2269669"/>
            <a:ext cx="5451375" cy="3473907"/>
          </a:xfrm>
        </p:spPr>
        <p:txBody>
          <a:bodyPr/>
          <a:lstStyle/>
          <a:p>
            <a:pPr lvl="1"/>
            <a:r>
              <a:rPr lang="en-US" b="0" i="0">
                <a:effectLst/>
              </a:rPr>
              <a:t>The cache will automatically clear his content after the expiration time for each file.</a:t>
            </a:r>
          </a:p>
          <a:p>
            <a:pPr lvl="1"/>
            <a:endParaRPr lang="en-US"/>
          </a:p>
          <a:p>
            <a:pPr lvl="1"/>
            <a:r>
              <a:rPr lang="en-US"/>
              <a:t>You can delete manually the cache if you need for each appliance.</a:t>
            </a:r>
          </a:p>
          <a:p>
            <a:pPr lvl="1"/>
            <a:endParaRPr lang="en-US"/>
          </a:p>
          <a:p>
            <a:pPr lvl="1"/>
            <a:r>
              <a:rPr lang="en-US"/>
              <a:t>In order to do that, in </a:t>
            </a:r>
            <a:r>
              <a:rPr lang="en-US" b="1"/>
              <a:t>Setup</a:t>
            </a:r>
            <a:r>
              <a:rPr lang="en-US"/>
              <a:t> tab, click on </a:t>
            </a:r>
            <a:r>
              <a:rPr lang="en-US" b="1"/>
              <a:t>Boxes</a:t>
            </a:r>
            <a:r>
              <a:rPr lang="en-US"/>
              <a:t> menu. Then right click on your appliance and go to </a:t>
            </a:r>
            <a:r>
              <a:rPr lang="en-US" b="1"/>
              <a:t>Box settings </a:t>
            </a:r>
            <a:r>
              <a:rPr lang="en-US"/>
              <a:t>&gt; </a:t>
            </a:r>
            <a:r>
              <a:rPr lang="en-US" b="1"/>
              <a:t>Utils</a:t>
            </a:r>
            <a:r>
              <a:rPr lang="en-US"/>
              <a:t> &gt; </a:t>
            </a:r>
            <a:r>
              <a:rPr lang="en-US" b="1"/>
              <a:t>Clear </a:t>
            </a:r>
            <a:r>
              <a:rPr lang="en-US" b="1" err="1"/>
              <a:t>Ramdisk</a:t>
            </a:r>
            <a:r>
              <a:rPr lang="en-US" b="1"/>
              <a:t> Cache</a:t>
            </a:r>
            <a:r>
              <a:rPr lang="en-US"/>
              <a:t>.</a:t>
            </a:r>
            <a:endParaRPr lang="fr-FR"/>
          </a:p>
        </p:txBody>
      </p:sp>
      <p:pic>
        <p:nvPicPr>
          <p:cNvPr id="6" name="Image 5">
            <a:extLst>
              <a:ext uri="{FF2B5EF4-FFF2-40B4-BE49-F238E27FC236}">
                <a16:creationId xmlns:a16="http://schemas.microsoft.com/office/drawing/2014/main" id="{5A874D3A-ED4A-81E6-DF1E-379C6ED3B440}"/>
              </a:ext>
            </a:extLst>
          </p:cNvPr>
          <p:cNvPicPr>
            <a:picLocks noChangeAspect="1"/>
          </p:cNvPicPr>
          <p:nvPr/>
        </p:nvPicPr>
        <p:blipFill>
          <a:blip r:embed="rId2"/>
          <a:stretch>
            <a:fillRect/>
          </a:stretch>
        </p:blipFill>
        <p:spPr>
          <a:xfrm>
            <a:off x="6245604" y="2269669"/>
            <a:ext cx="5946396" cy="3576976"/>
          </a:xfrm>
          <a:prstGeom prst="rect">
            <a:avLst/>
          </a:prstGeom>
        </p:spPr>
      </p:pic>
    </p:spTree>
    <p:extLst>
      <p:ext uri="{BB962C8B-B14F-4D97-AF65-F5344CB8AC3E}">
        <p14:creationId xmlns:p14="http://schemas.microsoft.com/office/powerpoint/2010/main" val="231965415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CD68556A-F43F-A498-9BD7-810D3DD35F41}"/>
              </a:ext>
            </a:extLst>
          </p:cNvPr>
          <p:cNvSpPr>
            <a:spLocks noGrp="1"/>
          </p:cNvSpPr>
          <p:nvPr>
            <p:ph type="body" sz="quarter" idx="10"/>
          </p:nvPr>
        </p:nvSpPr>
        <p:spPr/>
        <p:txBody>
          <a:bodyPr/>
          <a:lstStyle/>
          <a:p>
            <a:r>
              <a:rPr lang="fr-FR"/>
              <a:t>Tips</a:t>
            </a:r>
          </a:p>
        </p:txBody>
      </p:sp>
      <p:sp>
        <p:nvSpPr>
          <p:cNvPr id="3" name="Espace réservé du texte 2">
            <a:extLst>
              <a:ext uri="{FF2B5EF4-FFF2-40B4-BE49-F238E27FC236}">
                <a16:creationId xmlns:a16="http://schemas.microsoft.com/office/drawing/2014/main" id="{F9EA613D-5981-0C76-38B4-9DB173D80DE3}"/>
              </a:ext>
            </a:extLst>
          </p:cNvPr>
          <p:cNvSpPr>
            <a:spLocks noGrp="1"/>
          </p:cNvSpPr>
          <p:nvPr>
            <p:ph type="body" sz="quarter" idx="12"/>
          </p:nvPr>
        </p:nvSpPr>
        <p:spPr/>
        <p:txBody>
          <a:bodyPr/>
          <a:lstStyle/>
          <a:p>
            <a:r>
              <a:rPr lang="fr-FR" err="1"/>
              <a:t>Caching</a:t>
            </a:r>
            <a:endParaRPr lang="fr-FR"/>
          </a:p>
        </p:txBody>
      </p:sp>
      <p:sp>
        <p:nvSpPr>
          <p:cNvPr id="4" name="Espace réservé du texte 3">
            <a:extLst>
              <a:ext uri="{FF2B5EF4-FFF2-40B4-BE49-F238E27FC236}">
                <a16:creationId xmlns:a16="http://schemas.microsoft.com/office/drawing/2014/main" id="{864BBBA3-4850-3CEE-8212-26EC194C74E0}"/>
              </a:ext>
            </a:extLst>
          </p:cNvPr>
          <p:cNvSpPr>
            <a:spLocks noGrp="1"/>
          </p:cNvSpPr>
          <p:nvPr>
            <p:ph type="body" sz="quarter" idx="14"/>
          </p:nvPr>
        </p:nvSpPr>
        <p:spPr>
          <a:xfrm>
            <a:off x="774699" y="2269669"/>
            <a:ext cx="10317162" cy="3473907"/>
          </a:xfrm>
        </p:spPr>
        <p:txBody>
          <a:bodyPr/>
          <a:lstStyle/>
          <a:p>
            <a:pPr lvl="1" fontAlgn="base"/>
            <a:r>
              <a:rPr lang="en-US" i="0" u="none" strike="noStrike">
                <a:solidFill>
                  <a:srgbClr val="000000"/>
                </a:solidFill>
                <a:effectLst/>
                <a:latin typeface="Gilroy Light (Corps)"/>
              </a:rPr>
              <a:t>If you want to have statistics on the use of cache for a tunnel, you can change the profile of your traffic to have additional information regarding compression.</a:t>
            </a:r>
          </a:p>
          <a:p>
            <a:pPr lvl="1" fontAlgn="base"/>
            <a:endParaRPr lang="en-US" sz="1400">
              <a:solidFill>
                <a:srgbClr val="000000"/>
              </a:solidFill>
              <a:latin typeface="Gilroy Light (Corps)"/>
            </a:endParaRPr>
          </a:p>
          <a:p>
            <a:pPr lvl="1" fontAlgn="base"/>
            <a:r>
              <a:rPr lang="en-US">
                <a:solidFill>
                  <a:srgbClr val="000000"/>
                </a:solidFill>
                <a:latin typeface="Gilroy Light (Corps)"/>
              </a:rPr>
              <a:t>Create a new access logs profile and add this:</a:t>
            </a:r>
          </a:p>
          <a:p>
            <a:pPr lvl="2" fontAlgn="base"/>
            <a:r>
              <a:rPr lang="pt-BR" sz="1400">
                <a:solidFill>
                  <a:srgbClr val="000000"/>
                </a:solidFill>
                <a:latin typeface="Gilroy Light (Corps)"/>
              </a:rPr>
              <a:t>%h %a %u %t "%r" %&gt;s %b "%{Referer}i" "%{User-agent}i" %{cache-status}e</a:t>
            </a:r>
          </a:p>
          <a:p>
            <a:pPr lvl="2" fontAlgn="base"/>
            <a:r>
              <a:rPr lang="pt-BR" sz="1400">
                <a:solidFill>
                  <a:srgbClr val="000000"/>
                </a:solidFill>
                <a:latin typeface="Gilroy Light (Corps)"/>
              </a:rPr>
              <a:t>%{cache-status}e will give the information of the file regarding with the cache</a:t>
            </a:r>
          </a:p>
        </p:txBody>
      </p:sp>
      <p:pic>
        <p:nvPicPr>
          <p:cNvPr id="8" name="Image 7">
            <a:extLst>
              <a:ext uri="{FF2B5EF4-FFF2-40B4-BE49-F238E27FC236}">
                <a16:creationId xmlns:a16="http://schemas.microsoft.com/office/drawing/2014/main" id="{6C021386-7D3D-CB42-167D-26ECB1AD033E}"/>
              </a:ext>
            </a:extLst>
          </p:cNvPr>
          <p:cNvPicPr>
            <a:picLocks noChangeAspect="1"/>
          </p:cNvPicPr>
          <p:nvPr/>
        </p:nvPicPr>
        <p:blipFill>
          <a:blip r:embed="rId2"/>
          <a:stretch>
            <a:fillRect/>
          </a:stretch>
        </p:blipFill>
        <p:spPr>
          <a:xfrm>
            <a:off x="1234730" y="3994095"/>
            <a:ext cx="9225540" cy="2538693"/>
          </a:xfrm>
          <a:prstGeom prst="rect">
            <a:avLst/>
          </a:prstGeom>
        </p:spPr>
      </p:pic>
    </p:spTree>
    <p:extLst>
      <p:ext uri="{BB962C8B-B14F-4D97-AF65-F5344CB8AC3E}">
        <p14:creationId xmlns:p14="http://schemas.microsoft.com/office/powerpoint/2010/main" val="385949773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CDDD7EF5-7026-4306-883A-1AE7124A8958}"/>
              </a:ext>
            </a:extLst>
          </p:cNvPr>
          <p:cNvSpPr>
            <a:spLocks noGrp="1"/>
          </p:cNvSpPr>
          <p:nvPr>
            <p:ph type="body" sz="quarter" idx="10"/>
          </p:nvPr>
        </p:nvSpPr>
        <p:spPr/>
        <p:txBody>
          <a:bodyPr/>
          <a:lstStyle/>
          <a:p>
            <a:r>
              <a:rPr lang="fr-FR" err="1"/>
              <a:t>Lab</a:t>
            </a:r>
            <a:endParaRPr lang="fr-FR"/>
          </a:p>
        </p:txBody>
      </p:sp>
    </p:spTree>
    <p:extLst>
      <p:ext uri="{BB962C8B-B14F-4D97-AF65-F5344CB8AC3E}">
        <p14:creationId xmlns:p14="http://schemas.microsoft.com/office/powerpoint/2010/main" val="146337090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4">
            <a:extLst>
              <a:ext uri="{FF2B5EF4-FFF2-40B4-BE49-F238E27FC236}">
                <a16:creationId xmlns:a16="http://schemas.microsoft.com/office/drawing/2014/main" id="{99D38AAB-087A-6016-7B4C-D42A7DCEEBC3}"/>
              </a:ext>
            </a:extLst>
          </p:cNvPr>
          <p:cNvSpPr>
            <a:spLocks noGrp="1"/>
          </p:cNvSpPr>
          <p:nvPr>
            <p:ph type="body" sz="quarter" idx="10"/>
          </p:nvPr>
        </p:nvSpPr>
        <p:spPr/>
        <p:txBody>
          <a:bodyPr/>
          <a:lstStyle/>
          <a:p>
            <a:r>
              <a:rPr lang="fr-FR"/>
              <a:t>Lab1</a:t>
            </a:r>
          </a:p>
        </p:txBody>
      </p:sp>
      <p:sp>
        <p:nvSpPr>
          <p:cNvPr id="6" name="Espace réservé du texte 5">
            <a:extLst>
              <a:ext uri="{FF2B5EF4-FFF2-40B4-BE49-F238E27FC236}">
                <a16:creationId xmlns:a16="http://schemas.microsoft.com/office/drawing/2014/main" id="{1AB4AC00-6C62-3EEF-0FC6-9DEFA802D969}"/>
              </a:ext>
            </a:extLst>
          </p:cNvPr>
          <p:cNvSpPr>
            <a:spLocks noGrp="1"/>
          </p:cNvSpPr>
          <p:nvPr>
            <p:ph type="body" sz="quarter" idx="12"/>
          </p:nvPr>
        </p:nvSpPr>
        <p:spPr/>
        <p:txBody>
          <a:bodyPr lIns="91440" tIns="45720" rIns="91440" bIns="45720" anchor="t"/>
          <a:lstStyle/>
          <a:p>
            <a:r>
              <a:rPr lang="fr-FR" err="1">
                <a:latin typeface="Gilroy Medium"/>
              </a:rPr>
              <a:t>Caching</a:t>
            </a:r>
            <a:endParaRPr lang="fr-FR" err="1"/>
          </a:p>
        </p:txBody>
      </p:sp>
      <p:sp>
        <p:nvSpPr>
          <p:cNvPr id="7" name="Espace réservé du texte 6">
            <a:extLst>
              <a:ext uri="{FF2B5EF4-FFF2-40B4-BE49-F238E27FC236}">
                <a16:creationId xmlns:a16="http://schemas.microsoft.com/office/drawing/2014/main" id="{D154A9ED-2AC1-C42A-F7BF-B86B27E8DF6A}"/>
              </a:ext>
            </a:extLst>
          </p:cNvPr>
          <p:cNvSpPr>
            <a:spLocks noGrp="1"/>
          </p:cNvSpPr>
          <p:nvPr>
            <p:ph type="body" sz="quarter" idx="14"/>
          </p:nvPr>
        </p:nvSpPr>
        <p:spPr>
          <a:xfrm>
            <a:off x="774699" y="2269669"/>
            <a:ext cx="10650587" cy="3473907"/>
          </a:xfrm>
        </p:spPr>
        <p:txBody>
          <a:bodyPr lIns="91440" tIns="45720" rIns="91440" bIns="45720" anchor="t"/>
          <a:lstStyle/>
          <a:p>
            <a:pPr lvl="1" fontAlgn="base"/>
            <a:r>
              <a:rPr lang="en-US" b="0" i="0" u="none" strike="noStrike">
                <a:solidFill>
                  <a:srgbClr val="000000"/>
                </a:solidFill>
                <a:effectLst/>
              </a:rPr>
              <a:t>Create a new access logs profile with cache information</a:t>
            </a:r>
            <a:r>
              <a:rPr lang="en-US">
                <a:solidFill>
                  <a:srgbClr val="000000"/>
                </a:solidFill>
              </a:rPr>
              <a:t>: </a:t>
            </a:r>
            <a:endParaRPr lang="fr-FR">
              <a:solidFill>
                <a:srgbClr val="000000"/>
              </a:solidFill>
              <a:latin typeface="Gilroy Light"/>
              <a:cs typeface="Arial"/>
            </a:endParaRPr>
          </a:p>
          <a:p>
            <a:pPr lvl="2">
              <a:buFont typeface="Wingdings"/>
              <a:buChar char="§"/>
            </a:pPr>
            <a:r>
              <a:rPr lang="en-US" sz="1300">
                <a:solidFill>
                  <a:srgbClr val="000000"/>
                </a:solidFill>
                <a:latin typeface="Courier New"/>
                <a:cs typeface="Arial"/>
              </a:rPr>
              <a:t>%h %a %u %t "%r" %&gt;s %b "%{</a:t>
            </a:r>
            <a:r>
              <a:rPr lang="en-US" sz="1300" err="1">
                <a:solidFill>
                  <a:srgbClr val="000000"/>
                </a:solidFill>
                <a:latin typeface="Courier New"/>
                <a:cs typeface="Arial"/>
              </a:rPr>
              <a:t>Referer</a:t>
            </a:r>
            <a:r>
              <a:rPr lang="en-US" sz="1300">
                <a:solidFill>
                  <a:srgbClr val="000000"/>
                </a:solidFill>
                <a:latin typeface="Courier New"/>
                <a:cs typeface="Arial"/>
              </a:rPr>
              <a:t>}</a:t>
            </a:r>
            <a:r>
              <a:rPr lang="en-US" sz="1300" err="1">
                <a:solidFill>
                  <a:srgbClr val="000000"/>
                </a:solidFill>
                <a:latin typeface="Courier New"/>
                <a:cs typeface="Arial"/>
              </a:rPr>
              <a:t>i</a:t>
            </a:r>
            <a:r>
              <a:rPr lang="en-US" sz="1300">
                <a:solidFill>
                  <a:srgbClr val="000000"/>
                </a:solidFill>
                <a:latin typeface="Courier New"/>
                <a:cs typeface="Arial"/>
              </a:rPr>
              <a:t>" "%{User-agent}</a:t>
            </a:r>
            <a:r>
              <a:rPr lang="en-US" sz="1300" err="1">
                <a:solidFill>
                  <a:srgbClr val="000000"/>
                </a:solidFill>
                <a:latin typeface="Courier New"/>
                <a:cs typeface="Arial"/>
              </a:rPr>
              <a:t>i</a:t>
            </a:r>
            <a:r>
              <a:rPr lang="en-US" sz="1300">
                <a:solidFill>
                  <a:srgbClr val="000000"/>
                </a:solidFill>
                <a:latin typeface="Courier New"/>
                <a:cs typeface="Arial"/>
              </a:rPr>
              <a:t>" %{cache-status}e</a:t>
            </a:r>
            <a:r>
              <a:rPr lang="en-US" sz="1300">
                <a:solidFill>
                  <a:srgbClr val="000000"/>
                </a:solidFill>
                <a:latin typeface="Courier New"/>
                <a:cs typeface="Courier New"/>
              </a:rPr>
              <a:t> </a:t>
            </a:r>
            <a:endParaRPr lang="fr-FR" sz="1300">
              <a:solidFill>
                <a:srgbClr val="000000"/>
              </a:solidFill>
              <a:latin typeface="Courier New"/>
              <a:cs typeface="Courier New"/>
            </a:endParaRPr>
          </a:p>
          <a:p>
            <a:pPr lvl="1">
              <a:buFontTx/>
              <a:buChar char="•"/>
            </a:pPr>
            <a:endParaRPr lang="en-US">
              <a:solidFill>
                <a:srgbClr val="000000"/>
              </a:solidFill>
            </a:endParaRPr>
          </a:p>
          <a:p>
            <a:pPr lvl="1"/>
            <a:r>
              <a:rPr lang="en-US" b="0" i="0" u="none" strike="noStrike">
                <a:solidFill>
                  <a:srgbClr val="000000"/>
                </a:solidFill>
                <a:effectLst/>
              </a:rPr>
              <a:t>Modify the tunnel configuration of your web application to use it.</a:t>
            </a:r>
            <a:r>
              <a:rPr lang="en-US">
                <a:solidFill>
                  <a:srgbClr val="000000"/>
                </a:solidFill>
              </a:rPr>
              <a:t> </a:t>
            </a:r>
            <a:endParaRPr lang="en-US"/>
          </a:p>
          <a:p>
            <a:pPr lvl="1" fontAlgn="base"/>
            <a:endParaRPr lang="en-US">
              <a:solidFill>
                <a:srgbClr val="000000"/>
              </a:solidFill>
            </a:endParaRPr>
          </a:p>
          <a:p>
            <a:pPr lvl="1" fontAlgn="base"/>
            <a:r>
              <a:rPr lang="en-US" b="0" i="0">
                <a:solidFill>
                  <a:srgbClr val="000000"/>
                </a:solidFill>
                <a:effectLst/>
              </a:rPr>
              <a:t>Create a new </a:t>
            </a:r>
            <a:r>
              <a:rPr lang="en-US" b="0" i="0" err="1">
                <a:solidFill>
                  <a:srgbClr val="000000"/>
                </a:solidFill>
                <a:effectLst/>
              </a:rPr>
              <a:t>ramdisk</a:t>
            </a:r>
            <a:r>
              <a:rPr lang="en-US" b="0" i="0">
                <a:solidFill>
                  <a:srgbClr val="000000"/>
                </a:solidFill>
                <a:effectLst/>
              </a:rPr>
              <a:t> cache profile with default parameters and apply it to your tunnel. </a:t>
            </a:r>
            <a:r>
              <a:rPr lang="en-US" b="0" i="0" u="none" strike="noStrike">
                <a:solidFill>
                  <a:srgbClr val="000000"/>
                </a:solidFill>
                <a:effectLst/>
              </a:rPr>
              <a:t>Apply the configuration.</a:t>
            </a:r>
            <a:endParaRPr lang="en-US" b="0" i="0">
              <a:solidFill>
                <a:srgbClr val="000000"/>
              </a:solidFill>
              <a:effectLst/>
            </a:endParaRPr>
          </a:p>
          <a:p>
            <a:pPr lvl="1" fontAlgn="base"/>
            <a:endParaRPr lang="en-US">
              <a:solidFill>
                <a:srgbClr val="000000"/>
              </a:solidFill>
            </a:endParaRPr>
          </a:p>
          <a:p>
            <a:pPr lvl="1" fontAlgn="base"/>
            <a:r>
              <a:rPr lang="en-US" b="0" i="0">
                <a:solidFill>
                  <a:srgbClr val="000000"/>
                </a:solidFill>
                <a:effectLst/>
              </a:rPr>
              <a:t>Open the Access logs viewer in real time and connect to your web </a:t>
            </a:r>
            <a:r>
              <a:rPr lang="en-US" b="0" i="0" err="1">
                <a:solidFill>
                  <a:srgbClr val="000000"/>
                </a:solidFill>
                <a:effectLst/>
              </a:rPr>
              <a:t>web</a:t>
            </a:r>
            <a:r>
              <a:rPr lang="en-US" b="0" i="0">
                <a:solidFill>
                  <a:srgbClr val="000000"/>
                </a:solidFill>
                <a:effectLst/>
              </a:rPr>
              <a:t> browser. You should see in the log that items are missing from the cache.</a:t>
            </a:r>
          </a:p>
          <a:p>
            <a:pPr lvl="1" fontAlgn="base"/>
            <a:endParaRPr lang="en-US">
              <a:solidFill>
                <a:srgbClr val="000000"/>
              </a:solidFill>
            </a:endParaRPr>
          </a:p>
          <a:p>
            <a:pPr lvl="1" fontAlgn="base"/>
            <a:r>
              <a:rPr lang="en-US" b="0" i="0">
                <a:solidFill>
                  <a:srgbClr val="000000"/>
                </a:solidFill>
                <a:effectLst/>
              </a:rPr>
              <a:t>Refresh your web browser, items should hit the cache.</a:t>
            </a:r>
          </a:p>
          <a:p>
            <a:pPr lvl="1">
              <a:buChar char="•"/>
            </a:pPr>
            <a:endParaRPr lang="en-US"/>
          </a:p>
          <a:p>
            <a:pPr lvl="1">
              <a:buChar char="•"/>
            </a:pPr>
            <a:r>
              <a:rPr lang="en-US"/>
              <a:t>Check the access log of your application on your appliance.</a:t>
            </a:r>
          </a:p>
          <a:p>
            <a:pPr lvl="1" indent="0">
              <a:buNone/>
            </a:pPr>
            <a:endParaRPr lang="fr-FR" sz="1800"/>
          </a:p>
        </p:txBody>
      </p:sp>
    </p:spTree>
    <p:extLst>
      <p:ext uri="{BB962C8B-B14F-4D97-AF65-F5344CB8AC3E}">
        <p14:creationId xmlns:p14="http://schemas.microsoft.com/office/powerpoint/2010/main" val="133662431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4">
            <a:extLst>
              <a:ext uri="{FF2B5EF4-FFF2-40B4-BE49-F238E27FC236}">
                <a16:creationId xmlns:a16="http://schemas.microsoft.com/office/drawing/2014/main" id="{99D38AAB-087A-6016-7B4C-D42A7DCEEBC3}"/>
              </a:ext>
            </a:extLst>
          </p:cNvPr>
          <p:cNvSpPr>
            <a:spLocks noGrp="1"/>
          </p:cNvSpPr>
          <p:nvPr>
            <p:ph type="body" sz="quarter" idx="10"/>
          </p:nvPr>
        </p:nvSpPr>
        <p:spPr/>
        <p:txBody>
          <a:bodyPr/>
          <a:lstStyle/>
          <a:p>
            <a:r>
              <a:rPr lang="fr-FR"/>
              <a:t>Lab1 Tips</a:t>
            </a:r>
          </a:p>
        </p:txBody>
      </p:sp>
      <p:sp>
        <p:nvSpPr>
          <p:cNvPr id="6" name="Espace réservé du texte 5">
            <a:extLst>
              <a:ext uri="{FF2B5EF4-FFF2-40B4-BE49-F238E27FC236}">
                <a16:creationId xmlns:a16="http://schemas.microsoft.com/office/drawing/2014/main" id="{1AB4AC00-6C62-3EEF-0FC6-9DEFA802D969}"/>
              </a:ext>
            </a:extLst>
          </p:cNvPr>
          <p:cNvSpPr>
            <a:spLocks noGrp="1"/>
          </p:cNvSpPr>
          <p:nvPr>
            <p:ph type="body" sz="quarter" idx="12"/>
          </p:nvPr>
        </p:nvSpPr>
        <p:spPr/>
        <p:txBody>
          <a:bodyPr lIns="91440" tIns="45720" rIns="91440" bIns="45720" anchor="t"/>
          <a:lstStyle/>
          <a:p>
            <a:r>
              <a:rPr lang="fr-FR" err="1">
                <a:latin typeface="Gilroy Medium"/>
              </a:rPr>
              <a:t>Caching</a:t>
            </a:r>
            <a:endParaRPr lang="fr-FR" err="1"/>
          </a:p>
        </p:txBody>
      </p:sp>
      <p:sp>
        <p:nvSpPr>
          <p:cNvPr id="7" name="Espace réservé du texte 6">
            <a:extLst>
              <a:ext uri="{FF2B5EF4-FFF2-40B4-BE49-F238E27FC236}">
                <a16:creationId xmlns:a16="http://schemas.microsoft.com/office/drawing/2014/main" id="{D154A9ED-2AC1-C42A-F7BF-B86B27E8DF6A}"/>
              </a:ext>
            </a:extLst>
          </p:cNvPr>
          <p:cNvSpPr>
            <a:spLocks noGrp="1"/>
          </p:cNvSpPr>
          <p:nvPr>
            <p:ph type="body" sz="quarter" idx="14"/>
          </p:nvPr>
        </p:nvSpPr>
        <p:spPr>
          <a:xfrm>
            <a:off x="774699" y="2269669"/>
            <a:ext cx="10650587" cy="3473907"/>
          </a:xfrm>
        </p:spPr>
        <p:txBody>
          <a:bodyPr/>
          <a:lstStyle/>
          <a:p>
            <a:pPr lvl="1" fontAlgn="base"/>
            <a:r>
              <a:rPr lang="en-US" b="0" i="0" u="none" strike="noStrike">
                <a:solidFill>
                  <a:srgbClr val="000000"/>
                </a:solidFill>
                <a:effectLst/>
              </a:rPr>
              <a:t>Configuration to do:</a:t>
            </a:r>
            <a:endParaRPr lang="en-US" b="0" i="0">
              <a:solidFill>
                <a:srgbClr val="000000"/>
              </a:solidFill>
              <a:effectLst/>
            </a:endParaRPr>
          </a:p>
          <a:p>
            <a:pPr lvl="1" indent="0">
              <a:buNone/>
            </a:pPr>
            <a:endParaRPr lang="fr-FR" sz="1800"/>
          </a:p>
        </p:txBody>
      </p:sp>
      <p:pic>
        <p:nvPicPr>
          <p:cNvPr id="3" name="Image 2">
            <a:extLst>
              <a:ext uri="{FF2B5EF4-FFF2-40B4-BE49-F238E27FC236}">
                <a16:creationId xmlns:a16="http://schemas.microsoft.com/office/drawing/2014/main" id="{07BF8B51-4A44-73D4-E334-1A17139FFE11}"/>
              </a:ext>
            </a:extLst>
          </p:cNvPr>
          <p:cNvPicPr>
            <a:picLocks noChangeAspect="1"/>
          </p:cNvPicPr>
          <p:nvPr/>
        </p:nvPicPr>
        <p:blipFill>
          <a:blip r:embed="rId2"/>
          <a:stretch>
            <a:fillRect/>
          </a:stretch>
        </p:blipFill>
        <p:spPr>
          <a:xfrm>
            <a:off x="766714" y="2609699"/>
            <a:ext cx="5455267" cy="3133877"/>
          </a:xfrm>
          <a:prstGeom prst="rect">
            <a:avLst/>
          </a:prstGeom>
        </p:spPr>
      </p:pic>
      <p:pic>
        <p:nvPicPr>
          <p:cNvPr id="8" name="Image 7">
            <a:extLst>
              <a:ext uri="{FF2B5EF4-FFF2-40B4-BE49-F238E27FC236}">
                <a16:creationId xmlns:a16="http://schemas.microsoft.com/office/drawing/2014/main" id="{B5CCA0CE-86BB-712E-B3F5-94B6EA79F92E}"/>
              </a:ext>
            </a:extLst>
          </p:cNvPr>
          <p:cNvPicPr>
            <a:picLocks noChangeAspect="1"/>
          </p:cNvPicPr>
          <p:nvPr/>
        </p:nvPicPr>
        <p:blipFill>
          <a:blip r:embed="rId3"/>
          <a:stretch>
            <a:fillRect/>
          </a:stretch>
        </p:blipFill>
        <p:spPr>
          <a:xfrm>
            <a:off x="6914623" y="1547466"/>
            <a:ext cx="4989193" cy="4588331"/>
          </a:xfrm>
          <a:prstGeom prst="rect">
            <a:avLst/>
          </a:prstGeom>
        </p:spPr>
      </p:pic>
    </p:spTree>
    <p:extLst>
      <p:ext uri="{BB962C8B-B14F-4D97-AF65-F5344CB8AC3E}">
        <p14:creationId xmlns:p14="http://schemas.microsoft.com/office/powerpoint/2010/main" val="297263164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4">
            <a:extLst>
              <a:ext uri="{FF2B5EF4-FFF2-40B4-BE49-F238E27FC236}">
                <a16:creationId xmlns:a16="http://schemas.microsoft.com/office/drawing/2014/main" id="{99D38AAB-087A-6016-7B4C-D42A7DCEEBC3}"/>
              </a:ext>
            </a:extLst>
          </p:cNvPr>
          <p:cNvSpPr>
            <a:spLocks noGrp="1"/>
          </p:cNvSpPr>
          <p:nvPr>
            <p:ph type="body" sz="quarter" idx="10"/>
          </p:nvPr>
        </p:nvSpPr>
        <p:spPr/>
        <p:txBody>
          <a:bodyPr/>
          <a:lstStyle/>
          <a:p>
            <a:r>
              <a:rPr lang="fr-FR"/>
              <a:t>Lab2</a:t>
            </a:r>
          </a:p>
        </p:txBody>
      </p:sp>
      <p:sp>
        <p:nvSpPr>
          <p:cNvPr id="6" name="Espace réservé du texte 5">
            <a:extLst>
              <a:ext uri="{FF2B5EF4-FFF2-40B4-BE49-F238E27FC236}">
                <a16:creationId xmlns:a16="http://schemas.microsoft.com/office/drawing/2014/main" id="{1AB4AC00-6C62-3EEF-0FC6-9DEFA802D969}"/>
              </a:ext>
            </a:extLst>
          </p:cNvPr>
          <p:cNvSpPr>
            <a:spLocks noGrp="1"/>
          </p:cNvSpPr>
          <p:nvPr>
            <p:ph type="body" sz="quarter" idx="12"/>
          </p:nvPr>
        </p:nvSpPr>
        <p:spPr/>
        <p:txBody>
          <a:bodyPr lIns="91440" tIns="45720" rIns="91440" bIns="45720" anchor="t"/>
          <a:lstStyle/>
          <a:p>
            <a:r>
              <a:rPr lang="fr-FR" err="1">
                <a:latin typeface="Gilroy Medium"/>
              </a:rPr>
              <a:t>Caching</a:t>
            </a:r>
            <a:endParaRPr lang="fr-FR" err="1"/>
          </a:p>
        </p:txBody>
      </p:sp>
      <p:sp>
        <p:nvSpPr>
          <p:cNvPr id="7" name="Espace réservé du texte 6">
            <a:extLst>
              <a:ext uri="{FF2B5EF4-FFF2-40B4-BE49-F238E27FC236}">
                <a16:creationId xmlns:a16="http://schemas.microsoft.com/office/drawing/2014/main" id="{D154A9ED-2AC1-C42A-F7BF-B86B27E8DF6A}"/>
              </a:ext>
            </a:extLst>
          </p:cNvPr>
          <p:cNvSpPr>
            <a:spLocks noGrp="1"/>
          </p:cNvSpPr>
          <p:nvPr>
            <p:ph type="body" sz="quarter" idx="14"/>
          </p:nvPr>
        </p:nvSpPr>
        <p:spPr>
          <a:xfrm>
            <a:off x="774699" y="2269669"/>
            <a:ext cx="7792705" cy="3473907"/>
          </a:xfrm>
        </p:spPr>
        <p:txBody>
          <a:bodyPr/>
          <a:lstStyle/>
          <a:p>
            <a:pPr lvl="1" fontAlgn="base"/>
            <a:r>
              <a:rPr lang="en-US" b="0" i="0" u="none" strike="noStrike">
                <a:solidFill>
                  <a:srgbClr val="000000"/>
                </a:solidFill>
                <a:effectLst/>
              </a:rPr>
              <a:t>Use the web training application with Cache lab to block the IP address of your WAAP Gateway on the backend 192.168.1.9. We will simulate a network issue to validate than new request are </a:t>
            </a:r>
            <a:r>
              <a:rPr lang="en-US" b="0" i="0" u="none" strike="noStrike" err="1">
                <a:solidFill>
                  <a:srgbClr val="000000"/>
                </a:solidFill>
                <a:effectLst/>
              </a:rPr>
              <a:t>trully</a:t>
            </a:r>
            <a:r>
              <a:rPr lang="en-US" b="0" i="0" u="none" strike="noStrike">
                <a:solidFill>
                  <a:srgbClr val="000000"/>
                </a:solidFill>
                <a:effectLst/>
              </a:rPr>
              <a:t> handled by the cache.</a:t>
            </a:r>
          </a:p>
          <a:p>
            <a:pPr lvl="1" fontAlgn="base"/>
            <a:endParaRPr lang="en-US">
              <a:solidFill>
                <a:srgbClr val="000000"/>
              </a:solidFill>
            </a:endParaRPr>
          </a:p>
          <a:p>
            <a:pPr lvl="1" fontAlgn="base"/>
            <a:r>
              <a:rPr lang="en-US" b="0" i="0">
                <a:solidFill>
                  <a:srgbClr val="000000"/>
                </a:solidFill>
                <a:effectLst/>
              </a:rPr>
              <a:t>Close your web browser and launch it again to access your web application. It should work!</a:t>
            </a:r>
          </a:p>
          <a:p>
            <a:pPr lvl="1" fontAlgn="base"/>
            <a:endParaRPr lang="en-US">
              <a:solidFill>
                <a:srgbClr val="000000"/>
              </a:solidFill>
            </a:endParaRPr>
          </a:p>
          <a:p>
            <a:pPr lvl="1" fontAlgn="base"/>
            <a:r>
              <a:rPr lang="en-US" b="0" i="0">
                <a:solidFill>
                  <a:srgbClr val="000000"/>
                </a:solidFill>
                <a:effectLst/>
              </a:rPr>
              <a:t>Verify in the access logs than all requests are handled with the cache.</a:t>
            </a:r>
          </a:p>
          <a:p>
            <a:pPr lvl="1"/>
            <a:endParaRPr lang="fr-FR" sz="1800"/>
          </a:p>
        </p:txBody>
      </p:sp>
      <p:pic>
        <p:nvPicPr>
          <p:cNvPr id="3" name="Image 2">
            <a:extLst>
              <a:ext uri="{FF2B5EF4-FFF2-40B4-BE49-F238E27FC236}">
                <a16:creationId xmlns:a16="http://schemas.microsoft.com/office/drawing/2014/main" id="{3348C3F1-F16F-400F-9468-B1B463E81CCE}"/>
              </a:ext>
            </a:extLst>
          </p:cNvPr>
          <p:cNvPicPr>
            <a:picLocks noChangeAspect="1"/>
          </p:cNvPicPr>
          <p:nvPr/>
        </p:nvPicPr>
        <p:blipFill>
          <a:blip r:embed="rId2"/>
          <a:stretch>
            <a:fillRect/>
          </a:stretch>
        </p:blipFill>
        <p:spPr>
          <a:xfrm>
            <a:off x="8904123" y="2364626"/>
            <a:ext cx="3200149" cy="2690391"/>
          </a:xfrm>
          <a:prstGeom prst="rect">
            <a:avLst/>
          </a:prstGeom>
        </p:spPr>
      </p:pic>
    </p:spTree>
    <p:extLst>
      <p:ext uri="{BB962C8B-B14F-4D97-AF65-F5344CB8AC3E}">
        <p14:creationId xmlns:p14="http://schemas.microsoft.com/office/powerpoint/2010/main" val="299135735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4">
            <a:extLst>
              <a:ext uri="{FF2B5EF4-FFF2-40B4-BE49-F238E27FC236}">
                <a16:creationId xmlns:a16="http://schemas.microsoft.com/office/drawing/2014/main" id="{99D38AAB-087A-6016-7B4C-D42A7DCEEBC3}"/>
              </a:ext>
            </a:extLst>
          </p:cNvPr>
          <p:cNvSpPr>
            <a:spLocks noGrp="1"/>
          </p:cNvSpPr>
          <p:nvPr>
            <p:ph type="body" sz="quarter" idx="10"/>
          </p:nvPr>
        </p:nvSpPr>
        <p:spPr/>
        <p:txBody>
          <a:bodyPr/>
          <a:lstStyle/>
          <a:p>
            <a:r>
              <a:rPr lang="fr-FR"/>
              <a:t>Lab3</a:t>
            </a:r>
          </a:p>
        </p:txBody>
      </p:sp>
      <p:sp>
        <p:nvSpPr>
          <p:cNvPr id="6" name="Espace réservé du texte 5">
            <a:extLst>
              <a:ext uri="{FF2B5EF4-FFF2-40B4-BE49-F238E27FC236}">
                <a16:creationId xmlns:a16="http://schemas.microsoft.com/office/drawing/2014/main" id="{1AB4AC00-6C62-3EEF-0FC6-9DEFA802D969}"/>
              </a:ext>
            </a:extLst>
          </p:cNvPr>
          <p:cNvSpPr>
            <a:spLocks noGrp="1"/>
          </p:cNvSpPr>
          <p:nvPr>
            <p:ph type="body" sz="quarter" idx="12"/>
          </p:nvPr>
        </p:nvSpPr>
        <p:spPr/>
        <p:txBody>
          <a:bodyPr lIns="91440" tIns="45720" rIns="91440" bIns="45720" anchor="t"/>
          <a:lstStyle/>
          <a:p>
            <a:r>
              <a:rPr lang="fr-FR" err="1">
                <a:latin typeface="Gilroy Medium"/>
              </a:rPr>
              <a:t>Caching</a:t>
            </a:r>
            <a:endParaRPr lang="fr-FR" err="1"/>
          </a:p>
        </p:txBody>
      </p:sp>
      <p:sp>
        <p:nvSpPr>
          <p:cNvPr id="7" name="Espace réservé du texte 6">
            <a:extLst>
              <a:ext uri="{FF2B5EF4-FFF2-40B4-BE49-F238E27FC236}">
                <a16:creationId xmlns:a16="http://schemas.microsoft.com/office/drawing/2014/main" id="{D154A9ED-2AC1-C42A-F7BF-B86B27E8DF6A}"/>
              </a:ext>
            </a:extLst>
          </p:cNvPr>
          <p:cNvSpPr>
            <a:spLocks noGrp="1"/>
          </p:cNvSpPr>
          <p:nvPr>
            <p:ph type="body" sz="quarter" idx="14"/>
          </p:nvPr>
        </p:nvSpPr>
        <p:spPr>
          <a:xfrm>
            <a:off x="774699" y="2269669"/>
            <a:ext cx="5321301" cy="3473907"/>
          </a:xfrm>
        </p:spPr>
        <p:txBody>
          <a:bodyPr/>
          <a:lstStyle/>
          <a:p>
            <a:pPr lvl="1" fontAlgn="base"/>
            <a:r>
              <a:rPr lang="en-US" b="0" i="0" u="none" strike="noStrike">
                <a:solidFill>
                  <a:srgbClr val="000000"/>
                </a:solidFill>
                <a:effectLst/>
              </a:rPr>
              <a:t>In the GUI console, clear the </a:t>
            </a:r>
            <a:r>
              <a:rPr lang="en-US" b="0" i="0" u="none" strike="noStrike" err="1">
                <a:solidFill>
                  <a:srgbClr val="000000"/>
                </a:solidFill>
                <a:effectLst/>
              </a:rPr>
              <a:t>ramdisk</a:t>
            </a:r>
            <a:r>
              <a:rPr lang="en-US" b="0" i="0" u="none" strike="noStrike">
                <a:solidFill>
                  <a:srgbClr val="000000"/>
                </a:solidFill>
                <a:effectLst/>
              </a:rPr>
              <a:t> cache of your appliance.</a:t>
            </a:r>
          </a:p>
          <a:p>
            <a:pPr lvl="1" fontAlgn="base"/>
            <a:endParaRPr lang="en-US">
              <a:solidFill>
                <a:srgbClr val="000000"/>
              </a:solidFill>
            </a:endParaRPr>
          </a:p>
          <a:p>
            <a:pPr lvl="1" fontAlgn="base"/>
            <a:r>
              <a:rPr lang="en-US" b="0" i="0">
                <a:solidFill>
                  <a:srgbClr val="000000"/>
                </a:solidFill>
                <a:effectLst/>
              </a:rPr>
              <a:t>Close your web browser and launch it again to access your web application. It should not work.</a:t>
            </a:r>
          </a:p>
          <a:p>
            <a:pPr lvl="1" fontAlgn="base"/>
            <a:endParaRPr lang="en-US" b="0" i="0" u="none" strike="noStrike">
              <a:solidFill>
                <a:srgbClr val="000000"/>
              </a:solidFill>
              <a:effectLst/>
              <a:latin typeface="Arial" panose="020B0604020202020204" pitchFamily="34" charset="0"/>
            </a:endParaRPr>
          </a:p>
          <a:p>
            <a:pPr lvl="1" fontAlgn="base"/>
            <a:endParaRPr lang="en-US" b="0" i="0" u="none" strike="noStrike">
              <a:solidFill>
                <a:srgbClr val="000000"/>
              </a:solidFill>
              <a:effectLst/>
              <a:latin typeface="Arial" panose="020B0604020202020204" pitchFamily="34" charset="0"/>
            </a:endParaRPr>
          </a:p>
          <a:p>
            <a:pPr lvl="1" fontAlgn="base"/>
            <a:endParaRPr lang="en-US">
              <a:solidFill>
                <a:srgbClr val="000000"/>
              </a:solidFill>
              <a:latin typeface="Arial" panose="020B0604020202020204" pitchFamily="34" charset="0"/>
            </a:endParaRPr>
          </a:p>
          <a:p>
            <a:pPr lvl="1" fontAlgn="base"/>
            <a:endParaRPr lang="en-US" b="0" i="0">
              <a:solidFill>
                <a:srgbClr val="000000"/>
              </a:solidFill>
              <a:effectLst/>
              <a:latin typeface="Arial" panose="020B0604020202020204" pitchFamily="34" charset="0"/>
            </a:endParaRPr>
          </a:p>
          <a:p>
            <a:pPr lvl="1"/>
            <a:endParaRPr lang="fr-FR" sz="1800"/>
          </a:p>
        </p:txBody>
      </p:sp>
      <p:pic>
        <p:nvPicPr>
          <p:cNvPr id="3" name="Image 2">
            <a:extLst>
              <a:ext uri="{FF2B5EF4-FFF2-40B4-BE49-F238E27FC236}">
                <a16:creationId xmlns:a16="http://schemas.microsoft.com/office/drawing/2014/main" id="{73FBD54C-3DE3-08E8-2ABF-6AB3A5C1D9D1}"/>
              </a:ext>
            </a:extLst>
          </p:cNvPr>
          <p:cNvPicPr>
            <a:picLocks noChangeAspect="1"/>
          </p:cNvPicPr>
          <p:nvPr/>
        </p:nvPicPr>
        <p:blipFill>
          <a:blip r:embed="rId2"/>
          <a:stretch>
            <a:fillRect/>
          </a:stretch>
        </p:blipFill>
        <p:spPr>
          <a:xfrm>
            <a:off x="6096000" y="2303158"/>
            <a:ext cx="6108035" cy="2936426"/>
          </a:xfrm>
          <a:prstGeom prst="rect">
            <a:avLst/>
          </a:prstGeom>
        </p:spPr>
      </p:pic>
    </p:spTree>
    <p:extLst>
      <p:ext uri="{BB962C8B-B14F-4D97-AF65-F5344CB8AC3E}">
        <p14:creationId xmlns:p14="http://schemas.microsoft.com/office/powerpoint/2010/main" val="156129686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4">
            <a:extLst>
              <a:ext uri="{FF2B5EF4-FFF2-40B4-BE49-F238E27FC236}">
                <a16:creationId xmlns:a16="http://schemas.microsoft.com/office/drawing/2014/main" id="{99D38AAB-087A-6016-7B4C-D42A7DCEEBC3}"/>
              </a:ext>
            </a:extLst>
          </p:cNvPr>
          <p:cNvSpPr>
            <a:spLocks noGrp="1"/>
          </p:cNvSpPr>
          <p:nvPr>
            <p:ph type="body" sz="quarter" idx="10"/>
          </p:nvPr>
        </p:nvSpPr>
        <p:spPr/>
        <p:txBody>
          <a:bodyPr/>
          <a:lstStyle/>
          <a:p>
            <a:r>
              <a:rPr lang="fr-FR"/>
              <a:t>Lab4</a:t>
            </a:r>
          </a:p>
        </p:txBody>
      </p:sp>
      <p:sp>
        <p:nvSpPr>
          <p:cNvPr id="6" name="Espace réservé du texte 5">
            <a:extLst>
              <a:ext uri="{FF2B5EF4-FFF2-40B4-BE49-F238E27FC236}">
                <a16:creationId xmlns:a16="http://schemas.microsoft.com/office/drawing/2014/main" id="{1AB4AC00-6C62-3EEF-0FC6-9DEFA802D969}"/>
              </a:ext>
            </a:extLst>
          </p:cNvPr>
          <p:cNvSpPr>
            <a:spLocks noGrp="1"/>
          </p:cNvSpPr>
          <p:nvPr>
            <p:ph type="body" sz="quarter" idx="12"/>
          </p:nvPr>
        </p:nvSpPr>
        <p:spPr/>
        <p:txBody>
          <a:bodyPr lIns="91440" tIns="45720" rIns="91440" bIns="45720" anchor="t"/>
          <a:lstStyle/>
          <a:p>
            <a:r>
              <a:rPr lang="fr-FR" err="1">
                <a:latin typeface="Gilroy Medium"/>
              </a:rPr>
              <a:t>Caching</a:t>
            </a:r>
            <a:endParaRPr lang="fr-FR" err="1"/>
          </a:p>
        </p:txBody>
      </p:sp>
      <p:sp>
        <p:nvSpPr>
          <p:cNvPr id="7" name="Espace réservé du texte 6">
            <a:extLst>
              <a:ext uri="{FF2B5EF4-FFF2-40B4-BE49-F238E27FC236}">
                <a16:creationId xmlns:a16="http://schemas.microsoft.com/office/drawing/2014/main" id="{D154A9ED-2AC1-C42A-F7BF-B86B27E8DF6A}"/>
              </a:ext>
            </a:extLst>
          </p:cNvPr>
          <p:cNvSpPr>
            <a:spLocks noGrp="1"/>
          </p:cNvSpPr>
          <p:nvPr>
            <p:ph type="body" sz="quarter" idx="14"/>
          </p:nvPr>
        </p:nvSpPr>
        <p:spPr>
          <a:xfrm>
            <a:off x="774699" y="2269669"/>
            <a:ext cx="8124684" cy="3473907"/>
          </a:xfrm>
        </p:spPr>
        <p:txBody>
          <a:bodyPr/>
          <a:lstStyle/>
          <a:p>
            <a:pPr lvl="1" fontAlgn="base"/>
            <a:r>
              <a:rPr lang="en-US" b="0" i="0" u="none" strike="noStrike">
                <a:solidFill>
                  <a:srgbClr val="000000"/>
                </a:solidFill>
                <a:effectLst/>
              </a:rPr>
              <a:t>Use the web training application with Cache lab to unblock the IP address of your WAAP Gateway on the backend 192.168.1.9.</a:t>
            </a:r>
          </a:p>
          <a:p>
            <a:pPr lvl="1" indent="0" fontAlgn="base">
              <a:buNone/>
            </a:pPr>
            <a:endParaRPr lang="en-US">
              <a:solidFill>
                <a:srgbClr val="000000"/>
              </a:solidFill>
            </a:endParaRPr>
          </a:p>
          <a:p>
            <a:pPr lvl="1" fontAlgn="base"/>
            <a:r>
              <a:rPr lang="en-US" b="0" i="0">
                <a:solidFill>
                  <a:srgbClr val="000000"/>
                </a:solidFill>
                <a:effectLst/>
              </a:rPr>
              <a:t>Refresh your web browser to access your web application. It should work.</a:t>
            </a:r>
          </a:p>
          <a:p>
            <a:pPr lvl="1" fontAlgn="base"/>
            <a:endParaRPr lang="en-US" b="0" i="0" u="none" strike="noStrike">
              <a:solidFill>
                <a:srgbClr val="000000"/>
              </a:solidFill>
              <a:effectLst/>
              <a:latin typeface="Arial" panose="020B0604020202020204" pitchFamily="34" charset="0"/>
            </a:endParaRPr>
          </a:p>
          <a:p>
            <a:pPr lvl="1" fontAlgn="base"/>
            <a:endParaRPr lang="en-US" b="0" i="0" u="none" strike="noStrike">
              <a:solidFill>
                <a:srgbClr val="000000"/>
              </a:solidFill>
              <a:effectLst/>
              <a:latin typeface="Arial" panose="020B0604020202020204" pitchFamily="34" charset="0"/>
            </a:endParaRPr>
          </a:p>
          <a:p>
            <a:pPr lvl="1" fontAlgn="base"/>
            <a:endParaRPr lang="en-US">
              <a:solidFill>
                <a:srgbClr val="000000"/>
              </a:solidFill>
              <a:latin typeface="Arial" panose="020B0604020202020204" pitchFamily="34" charset="0"/>
            </a:endParaRPr>
          </a:p>
          <a:p>
            <a:pPr lvl="1" fontAlgn="base"/>
            <a:endParaRPr lang="en-US" b="0" i="0">
              <a:solidFill>
                <a:srgbClr val="000000"/>
              </a:solidFill>
              <a:effectLst/>
              <a:latin typeface="Arial" panose="020B0604020202020204" pitchFamily="34" charset="0"/>
            </a:endParaRPr>
          </a:p>
          <a:p>
            <a:pPr lvl="1"/>
            <a:endParaRPr lang="fr-FR" sz="1800"/>
          </a:p>
        </p:txBody>
      </p:sp>
      <p:pic>
        <p:nvPicPr>
          <p:cNvPr id="4" name="Image 3">
            <a:extLst>
              <a:ext uri="{FF2B5EF4-FFF2-40B4-BE49-F238E27FC236}">
                <a16:creationId xmlns:a16="http://schemas.microsoft.com/office/drawing/2014/main" id="{A4E4A128-F49B-92E3-3C6B-1B7F91C14D9D}"/>
              </a:ext>
            </a:extLst>
          </p:cNvPr>
          <p:cNvPicPr>
            <a:picLocks noChangeAspect="1"/>
          </p:cNvPicPr>
          <p:nvPr/>
        </p:nvPicPr>
        <p:blipFill>
          <a:blip r:embed="rId2"/>
          <a:stretch>
            <a:fillRect/>
          </a:stretch>
        </p:blipFill>
        <p:spPr>
          <a:xfrm>
            <a:off x="9111476" y="2377477"/>
            <a:ext cx="3035719" cy="2876672"/>
          </a:xfrm>
          <a:prstGeom prst="rect">
            <a:avLst/>
          </a:prstGeom>
        </p:spPr>
      </p:pic>
    </p:spTree>
    <p:extLst>
      <p:ext uri="{BB962C8B-B14F-4D97-AF65-F5344CB8AC3E}">
        <p14:creationId xmlns:p14="http://schemas.microsoft.com/office/powerpoint/2010/main" val="101587310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428" y="0"/>
            <a:ext cx="12191144" cy="6857519"/>
          </a:xfrm>
          <a:prstGeom prst="rect">
            <a:avLst/>
          </a:prstGeom>
        </p:spPr>
      </p:pic>
      <p:pic>
        <p:nvPicPr>
          <p:cNvPr id="3" name="object 3"/>
          <p:cNvPicPr/>
          <p:nvPr/>
        </p:nvPicPr>
        <p:blipFill>
          <a:blip r:embed="rId3" cstate="print"/>
          <a:stretch>
            <a:fillRect/>
          </a:stretch>
        </p:blipFill>
        <p:spPr>
          <a:xfrm>
            <a:off x="5201841" y="5551710"/>
            <a:ext cx="1788316" cy="608912"/>
          </a:xfrm>
          <a:prstGeom prst="rect">
            <a:avLst/>
          </a:prstGeom>
        </p:spPr>
      </p:pic>
      <p:sp>
        <p:nvSpPr>
          <p:cNvPr id="4" name="ZoneTexte 3">
            <a:extLst>
              <a:ext uri="{FF2B5EF4-FFF2-40B4-BE49-F238E27FC236}">
                <a16:creationId xmlns:a16="http://schemas.microsoft.com/office/drawing/2014/main" id="{03F9C987-EB0B-F412-DF7E-84C7A4894B42}"/>
              </a:ext>
            </a:extLst>
          </p:cNvPr>
          <p:cNvSpPr txBox="1"/>
          <p:nvPr/>
        </p:nvSpPr>
        <p:spPr>
          <a:xfrm flipH="1">
            <a:off x="428" y="2828299"/>
            <a:ext cx="12191144" cy="1165575"/>
          </a:xfrm>
          <a:prstGeom prst="rect">
            <a:avLst/>
          </a:prstGeom>
          <a:noFill/>
        </p:spPr>
        <p:txBody>
          <a:bodyPr wrap="square" rtlCol="0">
            <a:spAutoFit/>
          </a:bodyPr>
          <a:lstStyle/>
          <a:p>
            <a:pPr algn="ctr"/>
            <a:r>
              <a:rPr lang="fr-FR" sz="6974">
                <a:solidFill>
                  <a:schemeClr val="bg1"/>
                </a:solidFill>
                <a:latin typeface="Gilroy Heavy" panose="00000A00000000000000" pitchFamily="50" charset="0"/>
              </a:rPr>
              <a:t>www.ubikasec.com</a:t>
            </a:r>
            <a:endParaRPr lang="en-US" sz="6974">
              <a:solidFill>
                <a:schemeClr val="bg1"/>
              </a:solidFill>
              <a:latin typeface="Gilroy Heavy" panose="00000A00000000000000" pitchFamily="50"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9000"/>
    </mc:Choice>
    <mc:Fallback xmlns="">
      <p:transition spd="slow" advClick="0"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Thème Office">
  <a:themeElements>
    <a:clrScheme name="Ubika">
      <a:dk1>
        <a:sysClr val="windowText" lastClr="000000"/>
      </a:dk1>
      <a:lt1>
        <a:sysClr val="window" lastClr="FFFFFF"/>
      </a:lt1>
      <a:dk2>
        <a:srgbClr val="44546A"/>
      </a:dk2>
      <a:lt2>
        <a:srgbClr val="E7E6E6"/>
      </a:lt2>
      <a:accent1>
        <a:srgbClr val="1AE9BB"/>
      </a:accent1>
      <a:accent2>
        <a:srgbClr val="1E22C2"/>
      </a:accent2>
      <a:accent3>
        <a:srgbClr val="FF40BB"/>
      </a:accent3>
      <a:accent4>
        <a:srgbClr val="33035B"/>
      </a:accent4>
      <a:accent5>
        <a:srgbClr val="8E1E86"/>
      </a:accent5>
      <a:accent6>
        <a:srgbClr val="70AD47"/>
      </a:accent6>
      <a:hlink>
        <a:srgbClr val="0563C1"/>
      </a:hlink>
      <a:folHlink>
        <a:srgbClr val="954F72"/>
      </a:folHlink>
    </a:clrScheme>
    <a:fontScheme name="Ubika">
      <a:majorFont>
        <a:latin typeface="Gilroy Heavy"/>
        <a:ea typeface=""/>
        <a:cs typeface=""/>
      </a:majorFont>
      <a:minorFont>
        <a:latin typeface="Gilroy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bika - Template final" id="{CEED77CD-B9DF-4E92-A160-C43E4DA8341B}" vid="{F8B069B6-0C39-417C-8129-1CBC4CC9B149}"/>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26B67365779014CB76E922923FD9BB9" ma:contentTypeVersion="14" ma:contentTypeDescription="Create a new document." ma:contentTypeScope="" ma:versionID="d00af5ef4a26ff606ded8ad34112947b">
  <xsd:schema xmlns:xsd="http://www.w3.org/2001/XMLSchema" xmlns:xs="http://www.w3.org/2001/XMLSchema" xmlns:p="http://schemas.microsoft.com/office/2006/metadata/properties" xmlns:ns2="aa70254c-4801-403d-a45f-d6dd9b0cf9ee" xmlns:ns3="2b454ccb-1569-4edc-b6d8-937c2c904815" targetNamespace="http://schemas.microsoft.com/office/2006/metadata/properties" ma:root="true" ma:fieldsID="56fa8cef965c1c1bf384cfafd00bc4bc" ns2:_="" ns3:_="">
    <xsd:import namespace="aa70254c-4801-403d-a45f-d6dd9b0cf9ee"/>
    <xsd:import namespace="2b454ccb-1569-4edc-b6d8-937c2c904815"/>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LengthInSecond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70254c-4801-403d-a45f-d6dd9b0cf9e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52d45713-8031-4923-ab50-80ac03f2b801"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b454ccb-1569-4edc-b6d8-937c2c904815"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3f9e3d70-2a7c-4777-b91d-29ae9b30b747}" ma:internalName="TaxCatchAll" ma:showField="CatchAllData" ma:web="2b454ccb-1569-4edc-b6d8-937c2c90481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2b454ccb-1569-4edc-b6d8-937c2c904815" xsi:nil="true"/>
    <lcf76f155ced4ddcb4097134ff3c332f xmlns="aa70254c-4801-403d-a45f-d6dd9b0cf9e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DF3631F-2445-4FC7-8D43-FF19F17806BF}"/>
</file>

<file path=customXml/itemProps2.xml><?xml version="1.0" encoding="utf-8"?>
<ds:datastoreItem xmlns:ds="http://schemas.openxmlformats.org/officeDocument/2006/customXml" ds:itemID="{4C3EDC95-D998-4AC0-8457-FA57BB6A748C}">
  <ds:schemaRefs>
    <ds:schemaRef ds:uri="http://schemas.microsoft.com/sharepoint/v3/contenttype/forms"/>
  </ds:schemaRefs>
</ds:datastoreItem>
</file>

<file path=customXml/itemProps3.xml><?xml version="1.0" encoding="utf-8"?>
<ds:datastoreItem xmlns:ds="http://schemas.openxmlformats.org/officeDocument/2006/customXml" ds:itemID="{BD08D6E8-1E9B-44F3-B2A0-28730A8E86DF}">
  <ds:schemaRefs>
    <ds:schemaRef ds:uri="2b454ccb-1569-4edc-b6d8-937c2c904815"/>
    <ds:schemaRef ds:uri="aa70254c-4801-403d-a45f-d6dd9b0cf9e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Ubika - Template final</Template>
  <TotalTime>0</TotalTime>
  <Words>5640</Words>
  <Application>Microsoft Office PowerPoint</Application>
  <PresentationFormat>Grand écran</PresentationFormat>
  <Paragraphs>518</Paragraphs>
  <Slides>68</Slides>
  <Notes>0</Notes>
  <HiddenSlides>0</HiddenSlides>
  <MMClips>0</MMClips>
  <ScaleCrop>false</ScaleCrop>
  <HeadingPairs>
    <vt:vector size="4" baseType="variant">
      <vt:variant>
        <vt:lpstr>Thème</vt:lpstr>
      </vt:variant>
      <vt:variant>
        <vt:i4>1</vt:i4>
      </vt:variant>
      <vt:variant>
        <vt:lpstr>Titres des diapositives</vt:lpstr>
      </vt:variant>
      <vt:variant>
        <vt:i4>68</vt:i4>
      </vt:variant>
    </vt:vector>
  </HeadingPairs>
  <TitlesOfParts>
    <vt:vector size="69" baseType="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Manuela Joulageix</dc:creator>
  <cp:lastModifiedBy>Iheb Hamdi</cp:lastModifiedBy>
  <cp:revision>4</cp:revision>
  <dcterms:created xsi:type="dcterms:W3CDTF">2022-06-23T12:52:43Z</dcterms:created>
  <dcterms:modified xsi:type="dcterms:W3CDTF">2024-01-29T13:44:34Z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0x010100B26B67365779014CB76E922923FD9BB9</vt:lpwstr>
  </property>
  <property fmtid="{D5CDD505-2E9C-101B-9397-08002B2CF9AE}" pid="3" name="MediaServiceImageTags">
    <vt:lpwstr/>
  </property>
</Properties>
</file>