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gif" ContentType="image/gif"/>
  <Default Extension="png" ContentType="image/png"/>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Slides/notesSlide5.xml" ContentType="application/vnd.openxmlformats-officedocument.presentationml.notesSlide+xml"/>
  <Override PartName="/ppt/slides/slide10.xml" ContentType="application/vnd.openxmlformats-officedocument.presentationml.slide+xml"/>
  <Override PartName="/ppt/notesSlides/notesSlide6.xml" ContentType="application/vnd.openxmlformats-officedocument.presentationml.notesSlide+xml"/>
  <Override PartName="/ppt/slides/slide11.xml" ContentType="application/vnd.openxmlformats-officedocument.presentationml.slide+xml"/>
  <Override PartName="/ppt/notesSlides/notesSlide7.xml" ContentType="application/vnd.openxmlformats-officedocument.presentationml.notesSlide+xml"/>
  <Override PartName="/ppt/slides/slide12.xml" ContentType="application/vnd.openxmlformats-officedocument.presentationml.slide+xml"/>
  <Override PartName="/ppt/notesSlides/notesSlide8.xml" ContentType="application/vnd.openxmlformats-officedocument.presentationml.notesSlide+xml"/>
  <Override PartName="/ppt/slides/slide13.xml" ContentType="application/vnd.openxmlformats-officedocument.presentationml.slide+xml"/>
  <Override PartName="/ppt/notesSlides/notesSlide9.xml" ContentType="application/vnd.openxmlformats-officedocument.presentationml.notesSlide+xml"/>
  <Override PartName="/ppt/slides/slide14.xml" ContentType="application/vnd.openxmlformats-officedocument.presentationml.slide+xml"/>
  <Override PartName="/ppt/notesSlides/notesSlide10.xml" ContentType="application/vnd.openxmlformats-officedocument.presentationml.notesSlide+xml"/>
  <Override PartName="/ppt/slides/slide15.xml" ContentType="application/vnd.openxmlformats-officedocument.presentationml.slide+xml"/>
  <Override PartName="/ppt/notesSlides/notesSlide11.xml" ContentType="application/vnd.openxmlformats-officedocument.presentationml.notesSlide+xml"/>
  <Override PartName="/ppt/slides/slide16.xml" ContentType="application/vnd.openxmlformats-officedocument.presentationml.slide+xml"/>
  <Override PartName="/ppt/notesSlides/notesSlide12.xml" ContentType="application/vnd.openxmlformats-officedocument.presentationml.notesSlide+xml"/>
  <Override PartName="/ppt/slides/slide17.xml" ContentType="application/vnd.openxmlformats-officedocument.presentationml.slide+xml"/>
  <Override PartName="/ppt/notesSlides/notesSlide13.xml" ContentType="application/vnd.openxmlformats-officedocument.presentationml.notesSlide+xml"/>
  <Override PartName="/ppt/slides/slide18.xml" ContentType="application/vnd.openxmlformats-officedocument.presentationml.slide+xml"/>
  <Override PartName="/ppt/notesSlides/notesSlide14.xml" ContentType="application/vnd.openxmlformats-officedocument.presentationml.notesSlide+xml"/>
  <Override PartName="/ppt/slides/slide19.xml" ContentType="application/vnd.openxmlformats-officedocument.presentationml.slide+xml"/>
  <Override PartName="/ppt/notesSlides/notesSlide15.xml" ContentType="application/vnd.openxmlformats-officedocument.presentationml.notesSlide+xml"/>
  <Override PartName="/ppt/slides/slide20.xml" ContentType="application/vnd.openxmlformats-officedocument.presentationml.slide+xml"/>
  <Override PartName="/ppt/notesSlides/notesSlide16.xml" ContentType="application/vnd.openxmlformats-officedocument.presentationml.notesSlide+xml"/>
  <Override PartName="/ppt/slides/slide21.xml" ContentType="application/vnd.openxmlformats-officedocument.presentationml.slide+xml"/>
  <Override PartName="/ppt/notesSlides/notesSlide17.xml" ContentType="application/vnd.openxmlformats-officedocument.presentationml.notesSlide+xml"/>
  <Override PartName="/ppt/slides/slide22.xml" ContentType="application/vnd.openxmlformats-officedocument.presentationml.slide+xml"/>
  <Override PartName="/ppt/notesSlides/notesSlide18.xml" ContentType="application/vnd.openxmlformats-officedocument.presentationml.notesSlide+xml"/>
  <Override PartName="/ppt/slides/slide23.xml" ContentType="application/vnd.openxmlformats-officedocument.presentationml.slide+xml"/>
  <Override PartName="/ppt/notesSlides/notesSlide19.xml" ContentType="application/vnd.openxmlformats-officedocument.presentationml.notesSlide+xml"/>
  <Override PartName="/ppt/slides/slide24.xml" ContentType="application/vnd.openxmlformats-officedocument.presentationml.slide+xml"/>
  <Override PartName="/ppt/notesSlides/notesSlide20.xml" ContentType="application/vnd.openxmlformats-officedocument.presentationml.notesSlide+xml"/>
  <Override PartName="/ppt/slides/slide25.xml" ContentType="application/vnd.openxmlformats-officedocument.presentationml.slide+xml"/>
  <Override PartName="/ppt/notesSlides/notesSlide21.xml" ContentType="application/vnd.openxmlformats-officedocument.presentationml.notesSlide+xml"/>
  <Override PartName="/ppt/slides/slide26.xml" ContentType="application/vnd.openxmlformats-officedocument.presentationml.slide+xml"/>
  <Override PartName="/ppt/notesSlides/notesSlide22.xml" ContentType="application/vnd.openxmlformats-officedocument.presentationml.notesSlide+xml"/>
  <Override PartName="/ppt/slides/slide27.xml" ContentType="application/vnd.openxmlformats-officedocument.presentationml.slide+xml"/>
  <Override PartName="/ppt/notesSlides/notesSlide23.xml" ContentType="application/vnd.openxmlformats-officedocument.presentationml.notesSlide+xml"/>
  <Override PartName="/ppt/slides/slide28.xml" ContentType="application/vnd.openxmlformats-officedocument.presentationml.slide+xml"/>
  <Override PartName="/ppt/notesSlides/notesSlide24.xml" ContentType="application/vnd.openxmlformats-officedocument.presentationml.notesSlide+xml"/>
  <Override PartName="/ppt/slides/slide29.xml" ContentType="application/vnd.openxmlformats-officedocument.presentationml.slide+xml"/>
  <Override PartName="/ppt/notesSlides/notesSlide25.xml" ContentType="application/vnd.openxmlformats-officedocument.presentationml.notesSlide+xml"/>
  <Override PartName="/ppt/slides/slide30.xml" ContentType="application/vnd.openxmlformats-officedocument.presentationml.slide+xml"/>
  <Override PartName="/ppt/notesSlides/notesSlide26.xml" ContentType="application/vnd.openxmlformats-officedocument.presentationml.notesSlide+xml"/>
  <Override PartName="/ppt/slides/slide31.xml" ContentType="application/vnd.openxmlformats-officedocument.presentationml.slide+xml"/>
  <Override PartName="/ppt/notesSlides/notesSlide27.xml" ContentType="application/vnd.openxmlformats-officedocument.presentationml.notesSlide+xml"/>
  <Override PartName="/ppt/slides/slide32.xml" ContentType="application/vnd.openxmlformats-officedocument.presentationml.slide+xml"/>
  <Override PartName="/ppt/notesSlides/notesSlide28.xml" ContentType="application/vnd.openxmlformats-officedocument.presentationml.notesSlide+xml"/>
  <Override PartName="/ppt/slides/slide33.xml" ContentType="application/vnd.openxmlformats-officedocument.presentationml.slide+xml"/>
  <Override PartName="/ppt/notesSlides/notesSlide29.xml" ContentType="application/vnd.openxmlformats-officedocument.presentationml.notesSlide+xml"/>
  <Override PartName="/ppt/slides/slide34.xml" ContentType="application/vnd.openxmlformats-officedocument.presentationml.slide+xml"/>
  <Override PartName="/ppt/notesSlides/notesSlide30.xml" ContentType="application/vnd.openxmlformats-officedocument.presentationml.notesSlide+xml"/>
  <Override PartName="/ppt/slides/slide35.xml" ContentType="application/vnd.openxmlformats-officedocument.presentationml.slide+xml"/>
  <Override PartName="/ppt/notesSlides/notesSlide31.xml" ContentType="application/vnd.openxmlformats-officedocument.presentationml.notesSlide+xml"/>
  <Override PartName="/ppt/slides/slide36.xml" ContentType="application/vnd.openxmlformats-officedocument.presentationml.slide+xml"/>
  <Override PartName="/ppt/notesSlides/notesSlide32.xml" ContentType="application/vnd.openxmlformats-officedocument.presentationml.notesSlide+xml"/>
  <Override PartName="/ppt/slides/slide37.xml" ContentType="application/vnd.openxmlformats-officedocument.presentationml.slide+xml"/>
  <Override PartName="/ppt/notesSlides/notesSlide33.xml" ContentType="application/vnd.openxmlformats-officedocument.presentationml.notesSlide+xml"/>
  <Override PartName="/ppt/slides/slide38.xml" ContentType="application/vnd.openxmlformats-officedocument.presentationml.slide+xml"/>
  <Override PartName="/ppt/notesSlides/notesSlide34.xml" ContentType="application/vnd.openxmlformats-officedocument.presentationml.notesSlide+xml"/>
  <Override PartName="/ppt/slides/slide39.xml" ContentType="application/vnd.openxmlformats-officedocument.presentationml.slide+xml"/>
  <Override PartName="/ppt/notesSlides/notesSlide35.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s>
</file>

<file path=ppt/presentation.xml><?xml version="1.0" encoding="utf-8"?>
<p:presentation xmlns:p="http://schemas.openxmlformats.org/presentationml/2006/main" xmlns:r="http://schemas.openxmlformats.org/officeDocument/2006/relationships" xmlns:a="http://schemas.openxmlformats.org/drawingml/2006/main" autoCompressPictures="0" embedTrueTypeFonts="1" saveSubsetFonts="1" strictFirstAndLastChars="0">
  <p:sldMasterIdLst>
    <p:sldMasterId id="2147483648" r:id="rId1"/>
  </p:sldMasterIdLst>
  <p:notesMasterIdLst>
    <p:notesMasterId r:id="rId2"/>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4" r:id="rId39"/>
    <p:sldId id="295" r:id="rId40"/>
    <p:sldId id="296" r:id="rId41"/>
  </p:sldIdLst>
  <p:sldSz cy="6858000" cx="12192000"/>
  <p:notesSz cx="6858000" cy="9144000"/>
  <p:embeddedFontLst>
    <p:embeddedFont>
      <p:font typeface="Patrick Hand"/>
      <p:regular r:id="rId42"/>
    </p:embeddedFont>
    <p:embeddedFont>
      <p:font typeface="Bangers"/>
      <p:regular r:id="rId43"/>
    </p:embeddedFont>
    <p:embeddedFont>
      <p:font typeface="Poppins"/>
      <p:regular r:id="rId44"/>
      <p:bold r:id="rId45"/>
      <p:italic r:id="rId46"/>
      <p:boldItalic r:id="rId47"/>
    </p:embeddedFont>
    <p:embeddedFont>
      <p:font typeface="Abril Fatface"/>
      <p:regular r:id="rId48"/>
    </p:embeddedFont>
    <p:embeddedFont>
      <p:font typeface="Griffy"/>
      <p:regular r:id="rId49"/>
    </p:embeddedFont>
    <p:embeddedFont>
      <p:font typeface="Barlow Condensed"/>
      <p:regular r:id="rId50"/>
      <p:bold r:id="rId51"/>
      <p:italic r:id="rId52"/>
      <p:boldItalic r:id="rId53"/>
    </p:embeddedFont>
    <p:embeddedFont>
      <p:font typeface="Comfortaa Medium"/>
      <p:regular r:id="rId54"/>
      <p:bold r:id="rId55"/>
    </p:embeddedFont>
    <p:embeddedFont>
      <p:font typeface="Homemade Apple"/>
      <p:regular r:id="rId56"/>
    </p:embeddedFont>
    <p:embeddedFont>
      <p:font typeface="Comfortaa"/>
      <p:regular r:id="rId57"/>
      <p:bold r:id="rId58"/>
    </p:embeddedFont>
  </p:embeddedFontLst>
  <p:defaultTex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a:tblStyle styleId="{D874EDD8-D4D2-4FE6-8489-EDA5EC92166F}"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1H>
    <a:band2H>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2H>
    <a:band1V>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1V>
    <a:band2V>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band2V>
    <a:lastCo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lastCol>
    <a:firstCo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firstCol>
    <a:lastRow>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lastRow>
    <a:se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seCell>
    <a:sw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swCell>
    <a:firstRow>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firstRow>
    <a:ne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neCell>
    <a:nwCell>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nwCell>
  </a:tblStyle>
</a:tblStyleLst>
</file>

<file path=ppt/viewProps.xml><?xml version="1.0" encoding="utf-8"?>
<p:viewPr xmlns:p="http://schemas.openxmlformats.org/presentationml/2006/main" xmlns:r="http://schemas.openxmlformats.org/officeDocument/2006/relationships" xmlns:a="http://schemas.openxmlformats.org/drawingml/2006/main" showComments="0">
  <p:slideViewPr>
    <p:cSldViewPr snapToGrid="0">
      <p:cViewPr varScale="1">
        <p:scale>
          <a:sx n="100" d="100"/>
          <a:sy n="100" d="100"/>
        </p:scale>
        <p:origin x="0" y="0"/>
      </p:cViewPr>
      <p:guideLst>
        <p:guide orient="horz" pos="2160"/>
        <p:guide pos="3840"/>
      </p:guideLst>
    </p:cSldViewPr>
  </p:slideViewPr>
  <p:gridSpacing cx="0" cy="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font" Target="fonts/font1.fntdata"/><Relationship Id="rId43" Type="http://schemas.openxmlformats.org/officeDocument/2006/relationships/font" Target="fonts/font2.fntdata"/><Relationship Id="rId44" Type="http://schemas.openxmlformats.org/officeDocument/2006/relationships/font" Target="fonts/font3.fntdata"/><Relationship Id="rId45" Type="http://schemas.openxmlformats.org/officeDocument/2006/relationships/font" Target="fonts/font4.fntdata"/><Relationship Id="rId46" Type="http://schemas.openxmlformats.org/officeDocument/2006/relationships/font" Target="fonts/font5.fntdata"/><Relationship Id="rId47" Type="http://schemas.openxmlformats.org/officeDocument/2006/relationships/font" Target="fonts/font6.fntdata"/><Relationship Id="rId48" Type="http://schemas.openxmlformats.org/officeDocument/2006/relationships/font" Target="fonts/font7.fntdata"/><Relationship Id="rId49" Type="http://schemas.openxmlformats.org/officeDocument/2006/relationships/font" Target="fonts/font8.fntdata"/><Relationship Id="rId50" Type="http://schemas.openxmlformats.org/officeDocument/2006/relationships/font" Target="fonts/font9.fntdata"/><Relationship Id="rId51" Type="http://schemas.openxmlformats.org/officeDocument/2006/relationships/font" Target="fonts/font10.fntdata"/><Relationship Id="rId52" Type="http://schemas.openxmlformats.org/officeDocument/2006/relationships/font" Target="fonts/font11.fntdata"/><Relationship Id="rId53" Type="http://schemas.openxmlformats.org/officeDocument/2006/relationships/font" Target="fonts/font12.fntdata"/><Relationship Id="rId54" Type="http://schemas.openxmlformats.org/officeDocument/2006/relationships/font" Target="fonts/font13.fntdata"/><Relationship Id="rId55" Type="http://schemas.openxmlformats.org/officeDocument/2006/relationships/font" Target="fonts/font14.fntdata"/><Relationship Id="rId56" Type="http://schemas.openxmlformats.org/officeDocument/2006/relationships/font" Target="fonts/font15.fntdata"/><Relationship Id="rId57" Type="http://schemas.openxmlformats.org/officeDocument/2006/relationships/font" Target="fonts/font16.fntdata"/><Relationship Id="rId58" Type="http://schemas.openxmlformats.org/officeDocument/2006/relationships/font" Target="fonts/font17.fntdata"/><Relationship Id="rId59" Type="http://schemas.openxmlformats.org/officeDocument/2006/relationships/tableStyles" Target="tableStyles.xml"/><Relationship Id="rId60" Type="http://schemas.openxmlformats.org/officeDocument/2006/relationships/presProps" Target="presProps.xml"/><Relationship Id="rId6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spTree>
      <p:nvGrpSpPr>
        <p:cNvPr id="328" name="Shape 2"/>
        <p:cNvGrpSpPr/>
        <p:nvPr/>
      </p:nvGrpSpPr>
      <p:grpSpPr>
        <a:xfrm>
          <a:off x="0" y="0"/>
          <a:ext cx="0" cy="0"/>
          <a:chOff x="0" y="0"/>
          <a:chExt cx="0" cy="0"/>
        </a:xfrm>
      </p:grpSpPr>
      <p:sp>
        <p:nvSpPr>
          <p:cNvPr id="1049348" name="Google Shape;3;n"/>
          <p:cNvSpPr/>
          <p:nvPr>
            <p:ph type="sldImg" idx="2"/>
          </p:nvPr>
        </p:nvSpPr>
        <p:spPr>
          <a:xfrm>
            <a:off x="381300" y="685800"/>
            <a:ext cx="6096075" cy="3429000"/>
          </a:xfrm>
          <a:custGeom>
            <a:avLst/>
            <a:ah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9349" name="Google Shape;4;n"/>
          <p:cNvSpPr txBox="1"/>
          <p:nvPr>
            <p:ph type="body" idx="1"/>
          </p:nvPr>
        </p:nvSpPr>
        <p:spPr>
          <a:xfrm>
            <a:off x="685800" y="4343400"/>
            <a:ext cx="5486400" cy="4114800"/>
          </a:xfrm>
          <a:prstGeom prst="rect"/>
          <a:noFill/>
          <a:ln>
            <a:noFill/>
          </a:ln>
        </p:spPr>
        <p:txBody>
          <a:bodyPr anchor="t" anchorCtr="0" bIns="91425" lIns="91425" rIns="91425" spcFirstLastPara="1" tIns="91425" wrap="square">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hlink="hlink" folHlink="folHlink"/>
  <p:notes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slide" Target="../slides/slide13.xml"/><Relationship Id="rId2"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slide" Target="../slides/slide15.xml"/><Relationship Id="rId2"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slide" Target="../slides/slide17.xml"/><Relationship Id="rId2"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slide" Target="../slides/slide18.xml"/><Relationship Id="rId2"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slide" Target="../slides/slide19.xml"/><Relationship Id="rId2"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slide" Target="../slides/slide20.xml"/><Relationship Id="rId2"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slide" Target="../slides/slide21.xml"/><Relationship Id="rId2"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slide" Target="../slides/slide22.xml"/><Relationship Id="rId2"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slide" Target="../slides/slide23.xml"/><Relationship Id="rId2"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slide" Target="../slides/slide24.xml"/><Relationship Id="rId2"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slide" Target="../slides/slide25.xml"/><Relationship Id="rId2"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slide" Target="../slides/slide26.xml"/><Relationship Id="rId2"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slide" Target="../slides/slide27.xml"/><Relationship Id="rId2"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slide" Target="../slides/slide28.xml"/><Relationship Id="rId2"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slide" Target="../slides/slide29.xml"/><Relationship Id="rId2"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slide" Target="../slides/slide30.xml"/><Relationship Id="rId2"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slide" Target="../slides/slide31.xml"/><Relationship Id="rId2"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slide" Target="../slides/slide32.xml"/><Relationship Id="rId2"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slide" Target="../slides/slide33.xml"/><Relationship Id="rId2"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slide" Target="../slides/slide34.xml"/><Relationship Id="rId2"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slide" Target="../slides/slide35.xml"/><Relationship Id="rId2"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slide" Target="../slides/slide36.xml"/><Relationship Id="rId2"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slide" Target="../slides/slide37.xml"/><Relationship Id="rId2"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slide" Target="../slides/slide38.xml"/><Relationship Id="rId2"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slide" Target="../slides/slide39.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45" name="Shape 287"/>
        <p:cNvGrpSpPr/>
        <p:nvPr/>
      </p:nvGrpSpPr>
      <p:grpSpPr>
        <a:xfrm>
          <a:off x="0" y="0"/>
          <a:ext cx="0" cy="0"/>
          <a:chOff x="0" y="0"/>
          <a:chExt cx="0" cy="0"/>
        </a:xfrm>
      </p:grpSpPr>
      <p:sp>
        <p:nvSpPr>
          <p:cNvPr id="1048820" name="Google Shape;288;ga073618e60_0_1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821" name="Google Shape;289;ga073618e60_0_1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120" name="Shape 293"/>
        <p:cNvGrpSpPr/>
        <p:nvPr/>
      </p:nvGrpSpPr>
      <p:grpSpPr>
        <a:xfrm>
          <a:off x="0" y="0"/>
          <a:ext cx="0" cy="0"/>
          <a:chOff x="0" y="0"/>
          <a:chExt cx="0" cy="0"/>
        </a:xfrm>
      </p:grpSpPr>
      <p:sp>
        <p:nvSpPr>
          <p:cNvPr id="1048748" name="Google Shape;294;ga073618e60_0_2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749" name="Google Shape;295;ga073618e60_0_2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PhAnim="0" showMasterSp="0">
  <p:cSld>
    <p:spTree>
      <p:nvGrpSpPr>
        <p:cNvPr id="137" name="Shape 368"/>
        <p:cNvGrpSpPr/>
        <p:nvPr/>
      </p:nvGrpSpPr>
      <p:grpSpPr>
        <a:xfrm>
          <a:off x="0" y="0"/>
          <a:ext cx="0" cy="0"/>
          <a:chOff x="0" y="0"/>
          <a:chExt cx="0" cy="0"/>
        </a:xfrm>
      </p:grpSpPr>
      <p:sp>
        <p:nvSpPr>
          <p:cNvPr id="1048791" name="Google Shape;369;ga073618e60_0_63: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792" name="Google Shape;370;ga073618e60_0_63: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PhAnim="0" showMasterSp="0">
  <p:cSld>
    <p:spTree>
      <p:nvGrpSpPr>
        <p:cNvPr id="126" name="Shape 308"/>
        <p:cNvGrpSpPr/>
        <p:nvPr/>
      </p:nvGrpSpPr>
      <p:grpSpPr>
        <a:xfrm>
          <a:off x="0" y="0"/>
          <a:ext cx="0" cy="0"/>
          <a:chOff x="0" y="0"/>
          <a:chExt cx="0" cy="0"/>
        </a:xfrm>
      </p:grpSpPr>
      <p:sp>
        <p:nvSpPr>
          <p:cNvPr id="1048764" name="Google Shape;309;ga073618e60_0_2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765" name="Google Shape;310;ga073618e60_0_2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PhAnim="0" showMasterSp="0">
  <p:cSld>
    <p:spTree>
      <p:nvGrpSpPr>
        <p:cNvPr id="159" name="Shape 353"/>
        <p:cNvGrpSpPr/>
        <p:nvPr/>
      </p:nvGrpSpPr>
      <p:grpSpPr>
        <a:xfrm>
          <a:off x="0" y="0"/>
          <a:ext cx="0" cy="0"/>
          <a:chOff x="0" y="0"/>
          <a:chExt cx="0" cy="0"/>
        </a:xfrm>
      </p:grpSpPr>
      <p:sp>
        <p:nvSpPr>
          <p:cNvPr id="1048857" name="Google Shape;354;ga073618e60_0_3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858" name="Google Shape;355;ga073618e60_0_3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66" name="Shape 385"/>
        <p:cNvGrpSpPr/>
        <p:nvPr/>
      </p:nvGrpSpPr>
      <p:grpSpPr>
        <a:xfrm>
          <a:off x="0" y="0"/>
          <a:ext cx="0" cy="0"/>
          <a:chOff x="0" y="0"/>
          <a:chExt cx="0" cy="0"/>
        </a:xfrm>
      </p:grpSpPr>
      <p:sp>
        <p:nvSpPr>
          <p:cNvPr id="1048879" name="Google Shape;386;ga073618e60_0_8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880" name="Google Shape;387;ga073618e60_0_8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PhAnim="0" showMasterSp="0">
  <p:cSld>
    <p:spTree>
      <p:nvGrpSpPr>
        <p:cNvPr id="169" name="Shape 868"/>
        <p:cNvGrpSpPr/>
        <p:nvPr/>
      </p:nvGrpSpPr>
      <p:grpSpPr>
        <a:xfrm>
          <a:off x="0" y="0"/>
          <a:ext cx="0" cy="0"/>
          <a:chOff x="0" y="0"/>
          <a:chExt cx="0" cy="0"/>
        </a:xfrm>
      </p:grpSpPr>
      <p:sp>
        <p:nvSpPr>
          <p:cNvPr id="1048883"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884"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PhAnim="0" showMasterSp="0">
  <p:cSld>
    <p:spTree>
      <p:nvGrpSpPr>
        <p:cNvPr id="175" name="Shape 385"/>
        <p:cNvGrpSpPr/>
        <p:nvPr/>
      </p:nvGrpSpPr>
      <p:grpSpPr>
        <a:xfrm>
          <a:off x="0" y="0"/>
          <a:ext cx="0" cy="0"/>
          <a:chOff x="0" y="0"/>
          <a:chExt cx="0" cy="0"/>
        </a:xfrm>
      </p:grpSpPr>
      <p:sp>
        <p:nvSpPr>
          <p:cNvPr id="1048901" name="Google Shape;386;ga073618e60_0_8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902" name="Google Shape;387;ga073618e60_0_8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PhAnim="0" showMasterSp="0">
  <p:cSld>
    <p:spTree>
      <p:nvGrpSpPr>
        <p:cNvPr id="181" name="Shape 385"/>
        <p:cNvGrpSpPr/>
        <p:nvPr/>
      </p:nvGrpSpPr>
      <p:grpSpPr>
        <a:xfrm>
          <a:off x="0" y="0"/>
          <a:ext cx="0" cy="0"/>
          <a:chOff x="0" y="0"/>
          <a:chExt cx="0" cy="0"/>
        </a:xfrm>
      </p:grpSpPr>
      <p:sp>
        <p:nvSpPr>
          <p:cNvPr id="1048919" name="Google Shape;386;ga073618e60_0_8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920" name="Google Shape;387;ga073618e60_0_8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87" name="Shape 385"/>
        <p:cNvGrpSpPr/>
        <p:nvPr/>
      </p:nvGrpSpPr>
      <p:grpSpPr>
        <a:xfrm>
          <a:off x="0" y="0"/>
          <a:ext cx="0" cy="0"/>
          <a:chOff x="0" y="0"/>
          <a:chExt cx="0" cy="0"/>
        </a:xfrm>
      </p:grpSpPr>
      <p:sp>
        <p:nvSpPr>
          <p:cNvPr id="1048937" name="Google Shape;386;ga073618e60_0_8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938" name="Google Shape;387;ga073618e60_0_8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PhAnim="0" showMasterSp="0">
  <p:cSld>
    <p:spTree>
      <p:nvGrpSpPr>
        <p:cNvPr id="194" name="Shape 437"/>
        <p:cNvGrpSpPr/>
        <p:nvPr/>
      </p:nvGrpSpPr>
      <p:grpSpPr>
        <a:xfrm>
          <a:off x="0" y="0"/>
          <a:ext cx="0" cy="0"/>
          <a:chOff x="0" y="0"/>
          <a:chExt cx="0" cy="0"/>
        </a:xfrm>
      </p:grpSpPr>
      <p:sp>
        <p:nvSpPr>
          <p:cNvPr id="1048952" name="Google Shape;438;ga073618e60_0_92: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953" name="Google Shape;439;ga073618e60_0_92: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PhAnim="0" showMasterSp="0">
  <p:cSld>
    <p:spTree>
      <p:nvGrpSpPr>
        <p:cNvPr id="201" name="Shape 385"/>
        <p:cNvGrpSpPr/>
        <p:nvPr/>
      </p:nvGrpSpPr>
      <p:grpSpPr>
        <a:xfrm>
          <a:off x="0" y="0"/>
          <a:ext cx="0" cy="0"/>
          <a:chOff x="0" y="0"/>
          <a:chExt cx="0" cy="0"/>
        </a:xfrm>
      </p:grpSpPr>
      <p:sp>
        <p:nvSpPr>
          <p:cNvPr id="1048990" name="Google Shape;386;ga073618e60_0_8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991" name="Google Shape;387;ga073618e60_0_8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PhAnim="0" showMasterSp="0">
  <p:cSld>
    <p:spTree>
      <p:nvGrpSpPr>
        <p:cNvPr id="208" name="Shape 408"/>
        <p:cNvGrpSpPr/>
        <p:nvPr/>
      </p:nvGrpSpPr>
      <p:grpSpPr>
        <a:xfrm>
          <a:off x="0" y="0"/>
          <a:ext cx="0" cy="0"/>
          <a:chOff x="0" y="0"/>
          <a:chExt cx="0" cy="0"/>
        </a:xfrm>
      </p:grpSpPr>
      <p:sp>
        <p:nvSpPr>
          <p:cNvPr id="1049016" name="Google Shape;409;ga073618e60_0_10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017" name="Google Shape;410;ga073618e60_0_10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PhAnim="0" showMasterSp="0">
  <p:cSld>
    <p:spTree>
      <p:nvGrpSpPr>
        <p:cNvPr id="214" name="Shape 408"/>
        <p:cNvGrpSpPr/>
        <p:nvPr/>
      </p:nvGrpSpPr>
      <p:grpSpPr>
        <a:xfrm>
          <a:off x="0" y="0"/>
          <a:ext cx="0" cy="0"/>
          <a:chOff x="0" y="0"/>
          <a:chExt cx="0" cy="0"/>
        </a:xfrm>
      </p:grpSpPr>
      <p:sp>
        <p:nvSpPr>
          <p:cNvPr id="1049035" name="Google Shape;409;ga073618e60_0_10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036" name="Google Shape;410;ga073618e60_0_10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PhAnim="0" showMasterSp="0">
  <p:cSld>
    <p:spTree>
      <p:nvGrpSpPr>
        <p:cNvPr id="220" name="Shape 408"/>
        <p:cNvGrpSpPr/>
        <p:nvPr/>
      </p:nvGrpSpPr>
      <p:grpSpPr>
        <a:xfrm>
          <a:off x="0" y="0"/>
          <a:ext cx="0" cy="0"/>
          <a:chOff x="0" y="0"/>
          <a:chExt cx="0" cy="0"/>
        </a:xfrm>
      </p:grpSpPr>
      <p:sp>
        <p:nvSpPr>
          <p:cNvPr id="1049054" name="Google Shape;409;ga073618e60_0_10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055" name="Google Shape;410;ga073618e60_0_10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PhAnim="0" showMasterSp="0">
  <p:cSld>
    <p:spTree>
      <p:nvGrpSpPr>
        <p:cNvPr id="226" name="Shape 408"/>
        <p:cNvGrpSpPr/>
        <p:nvPr/>
      </p:nvGrpSpPr>
      <p:grpSpPr>
        <a:xfrm>
          <a:off x="0" y="0"/>
          <a:ext cx="0" cy="0"/>
          <a:chOff x="0" y="0"/>
          <a:chExt cx="0" cy="0"/>
        </a:xfrm>
      </p:grpSpPr>
      <p:sp>
        <p:nvSpPr>
          <p:cNvPr id="1049073" name="Google Shape;409;ga073618e60_0_10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074" name="Google Shape;410;ga073618e60_0_10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PhAnim="0" showMasterSp="0">
  <p:cSld>
    <p:spTree>
      <p:nvGrpSpPr>
        <p:cNvPr id="235" name="Shape 503"/>
        <p:cNvGrpSpPr/>
        <p:nvPr/>
      </p:nvGrpSpPr>
      <p:grpSpPr>
        <a:xfrm>
          <a:off x="0" y="0"/>
          <a:ext cx="0" cy="0"/>
          <a:chOff x="0" y="0"/>
          <a:chExt cx="0" cy="0"/>
        </a:xfrm>
      </p:grpSpPr>
      <p:sp>
        <p:nvSpPr>
          <p:cNvPr id="1049110" name="Google Shape;504;ga073618e60_0_174: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111" name="Google Shape;505;ga073618e60_0_174: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PhAnim="0" showMasterSp="0">
  <p:cSld>
    <p:spTree>
      <p:nvGrpSpPr>
        <p:cNvPr id="244" name="Shape 838"/>
        <p:cNvGrpSpPr/>
        <p:nvPr/>
      </p:nvGrpSpPr>
      <p:grpSpPr>
        <a:xfrm>
          <a:off x="0" y="0"/>
          <a:ext cx="0" cy="0"/>
          <a:chOff x="0" y="0"/>
          <a:chExt cx="0" cy="0"/>
        </a:xfrm>
      </p:grpSpPr>
      <p:sp>
        <p:nvSpPr>
          <p:cNvPr id="1049125" name="Google Shape;839;ga073618e60_0_686: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126" name="Google Shape;840;ga073618e60_0_686: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PhAnim="0" showMasterSp="0">
  <p:cSld>
    <p:spTree>
      <p:nvGrpSpPr>
        <p:cNvPr id="251" name="Shape 868"/>
        <p:cNvGrpSpPr/>
        <p:nvPr/>
      </p:nvGrpSpPr>
      <p:grpSpPr>
        <a:xfrm>
          <a:off x="0" y="0"/>
          <a:ext cx="0" cy="0"/>
          <a:chOff x="0" y="0"/>
          <a:chExt cx="0" cy="0"/>
        </a:xfrm>
      </p:grpSpPr>
      <p:sp>
        <p:nvSpPr>
          <p:cNvPr id="1049146"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147"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PhAnim="0" showMasterSp="0">
  <p:cSld>
    <p:spTree>
      <p:nvGrpSpPr>
        <p:cNvPr id="112" name="Shape 868"/>
        <p:cNvGrpSpPr/>
        <p:nvPr/>
      </p:nvGrpSpPr>
      <p:grpSpPr>
        <a:xfrm>
          <a:off x="0" y="0"/>
          <a:ext cx="0" cy="0"/>
          <a:chOff x="0" y="0"/>
          <a:chExt cx="0" cy="0"/>
        </a:xfrm>
      </p:grpSpPr>
      <p:sp>
        <p:nvSpPr>
          <p:cNvPr id="1048726"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727"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PhAnim="0" showMasterSp="0">
  <p:cSld>
    <p:spTree>
      <p:nvGrpSpPr>
        <p:cNvPr id="98" name="Shape 868"/>
        <p:cNvGrpSpPr/>
        <p:nvPr/>
      </p:nvGrpSpPr>
      <p:grpSpPr>
        <a:xfrm>
          <a:off x="0" y="0"/>
          <a:ext cx="0" cy="0"/>
          <a:chOff x="0" y="0"/>
          <a:chExt cx="0" cy="0"/>
        </a:xfrm>
      </p:grpSpPr>
      <p:sp>
        <p:nvSpPr>
          <p:cNvPr id="1048685"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86"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PhAnim="0" showMasterSp="0">
  <p:cSld>
    <p:spTree>
      <p:nvGrpSpPr>
        <p:cNvPr id="84" name="Shape 868"/>
        <p:cNvGrpSpPr/>
        <p:nvPr/>
      </p:nvGrpSpPr>
      <p:grpSpPr>
        <a:xfrm>
          <a:off x="0" y="0"/>
          <a:ext cx="0" cy="0"/>
          <a:chOff x="0" y="0"/>
          <a:chExt cx="0" cy="0"/>
        </a:xfrm>
      </p:grpSpPr>
      <p:sp>
        <p:nvSpPr>
          <p:cNvPr id="1048643"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44"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PhAnim="0" showMasterSp="0">
  <p:cSld>
    <p:spTree>
      <p:nvGrpSpPr>
        <p:cNvPr id="67" name="Shape 868"/>
        <p:cNvGrpSpPr/>
        <p:nvPr/>
      </p:nvGrpSpPr>
      <p:grpSpPr>
        <a:xfrm>
          <a:off x="0" y="0"/>
          <a:ext cx="0" cy="0"/>
          <a:chOff x="0" y="0"/>
          <a:chExt cx="0" cy="0"/>
        </a:xfrm>
      </p:grpSpPr>
      <p:sp>
        <p:nvSpPr>
          <p:cNvPr id="1048601"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02"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PhAnim="0" showMasterSp="0">
  <p:cSld>
    <p:spTree>
      <p:nvGrpSpPr>
        <p:cNvPr id="77" name="Shape 868"/>
        <p:cNvGrpSpPr/>
        <p:nvPr/>
      </p:nvGrpSpPr>
      <p:grpSpPr>
        <a:xfrm>
          <a:off x="0" y="0"/>
          <a:ext cx="0" cy="0"/>
          <a:chOff x="0" y="0"/>
          <a:chExt cx="0" cy="0"/>
        </a:xfrm>
      </p:grpSpPr>
      <p:sp>
        <p:nvSpPr>
          <p:cNvPr id="1048622"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23"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PhAnim="0" showMasterSp="0">
  <p:cSld>
    <p:spTree>
      <p:nvGrpSpPr>
        <p:cNvPr id="91" name="Shape 868"/>
        <p:cNvGrpSpPr/>
        <p:nvPr/>
      </p:nvGrpSpPr>
      <p:grpSpPr>
        <a:xfrm>
          <a:off x="0" y="0"/>
          <a:ext cx="0" cy="0"/>
          <a:chOff x="0" y="0"/>
          <a:chExt cx="0" cy="0"/>
        </a:xfrm>
      </p:grpSpPr>
      <p:sp>
        <p:nvSpPr>
          <p:cNvPr id="1048664"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665"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PhAnim="0" showMasterSp="0">
  <p:cSld>
    <p:spTree>
      <p:nvGrpSpPr>
        <p:cNvPr id="105" name="Shape 868"/>
        <p:cNvGrpSpPr/>
        <p:nvPr/>
      </p:nvGrpSpPr>
      <p:grpSpPr>
        <a:xfrm>
          <a:off x="0" y="0"/>
          <a:ext cx="0" cy="0"/>
          <a:chOff x="0" y="0"/>
          <a:chExt cx="0" cy="0"/>
        </a:xfrm>
      </p:grpSpPr>
      <p:sp>
        <p:nvSpPr>
          <p:cNvPr id="1048705"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8706"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PhAnim="0" showMasterSp="0">
  <p:cSld>
    <p:spTree>
      <p:nvGrpSpPr>
        <p:cNvPr id="256" name="Shape 868"/>
        <p:cNvGrpSpPr/>
        <p:nvPr/>
      </p:nvGrpSpPr>
      <p:grpSpPr>
        <a:xfrm>
          <a:off x="0" y="0"/>
          <a:ext cx="0" cy="0"/>
          <a:chOff x="0" y="0"/>
          <a:chExt cx="0" cy="0"/>
        </a:xfrm>
      </p:grpSpPr>
      <p:sp>
        <p:nvSpPr>
          <p:cNvPr id="1049155" name="Google Shape;869;ga073618e60_0_691: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156" name="Google Shape;870;ga073618e60_0_691: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PhAnim="0" showMasterSp="0">
  <p:cSld>
    <p:spTree>
      <p:nvGrpSpPr>
        <p:cNvPr id="265" name="Shape 520"/>
        <p:cNvGrpSpPr/>
        <p:nvPr/>
      </p:nvGrpSpPr>
      <p:grpSpPr>
        <a:xfrm>
          <a:off x="0" y="0"/>
          <a:ext cx="0" cy="0"/>
          <a:chOff x="0" y="0"/>
          <a:chExt cx="0" cy="0"/>
        </a:xfrm>
      </p:grpSpPr>
      <p:sp>
        <p:nvSpPr>
          <p:cNvPr id="1049178" name="Google Shape;521;ga073618e60_0_19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179" name="Google Shape;522;ga073618e60_0_19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PhAnim="0" showMasterSp="0">
  <p:cSld>
    <p:spTree>
      <p:nvGrpSpPr>
        <p:cNvPr id="270" name="Shape 562"/>
        <p:cNvGrpSpPr/>
        <p:nvPr/>
      </p:nvGrpSpPr>
      <p:grpSpPr>
        <a:xfrm>
          <a:off x="0" y="0"/>
          <a:ext cx="0" cy="0"/>
          <a:chOff x="0" y="0"/>
          <a:chExt cx="0" cy="0"/>
        </a:xfrm>
      </p:grpSpPr>
      <p:sp>
        <p:nvSpPr>
          <p:cNvPr id="1049190" name="Google Shape;563;ga073618e60_0_214: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191" name="Google Shape;564;ga073618e60_0_214: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PhAnim="0" showMasterSp="0">
  <p:cSld>
    <p:spTree>
      <p:nvGrpSpPr>
        <p:cNvPr id="284" name="Shape 783"/>
        <p:cNvGrpSpPr/>
        <p:nvPr/>
      </p:nvGrpSpPr>
      <p:grpSpPr>
        <a:xfrm>
          <a:off x="0" y="0"/>
          <a:ext cx="0" cy="0"/>
          <a:chOff x="0" y="0"/>
          <a:chExt cx="0" cy="0"/>
        </a:xfrm>
      </p:grpSpPr>
      <p:sp>
        <p:nvSpPr>
          <p:cNvPr id="1049233" name="Google Shape;784;ga073618e60_0_662: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234" name="Google Shape;785;ga073618e60_0_662: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PhAnim="0" showMasterSp="0">
  <p:cSld>
    <p:spTree>
      <p:nvGrpSpPr>
        <p:cNvPr id="289" name="Shape 895"/>
        <p:cNvGrpSpPr/>
        <p:nvPr/>
      </p:nvGrpSpPr>
      <p:grpSpPr>
        <a:xfrm>
          <a:off x="0" y="0"/>
          <a:ext cx="0" cy="0"/>
          <a:chOff x="0" y="0"/>
          <a:chExt cx="0" cy="0"/>
        </a:xfrm>
      </p:grpSpPr>
      <p:sp>
        <p:nvSpPr>
          <p:cNvPr id="1049242" name="Google Shape;896;ga073618e60_0_713: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243" name="Google Shape;897;ga073618e60_0_713: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PhAnim="0" showMasterSp="0">
  <p:cSld>
    <p:spTree>
      <p:nvGrpSpPr>
        <p:cNvPr id="294" name="Shape 919"/>
        <p:cNvGrpSpPr/>
        <p:nvPr/>
      </p:nvGrpSpPr>
      <p:grpSpPr>
        <a:xfrm>
          <a:off x="0" y="0"/>
          <a:ext cx="0" cy="0"/>
          <a:chOff x="0" y="0"/>
          <a:chExt cx="0" cy="0"/>
        </a:xfrm>
      </p:grpSpPr>
      <p:sp>
        <p:nvSpPr>
          <p:cNvPr id="1049251" name="Google Shape;920;ga073618e60_0_728: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252" name="Google Shape;921;ga073618e60_0_728: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PhAnim="0" showMasterSp="0">
  <p:cSld>
    <p:spTree>
      <p:nvGrpSpPr>
        <p:cNvPr id="299" name="Shape 919"/>
        <p:cNvGrpSpPr/>
        <p:nvPr/>
      </p:nvGrpSpPr>
      <p:grpSpPr>
        <a:xfrm>
          <a:off x="0" y="0"/>
          <a:ext cx="0" cy="0"/>
          <a:chOff x="0" y="0"/>
          <a:chExt cx="0" cy="0"/>
        </a:xfrm>
      </p:grpSpPr>
      <p:sp>
        <p:nvSpPr>
          <p:cNvPr id="1049260" name="Google Shape;920;ga073618e60_0_728: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261" name="Google Shape;921;ga073618e60_0_728: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PhAnim="0" showMasterSp="0">
  <p:cSld>
    <p:spTree>
      <p:nvGrpSpPr>
        <p:cNvPr id="308" name="Shape 943"/>
        <p:cNvGrpSpPr/>
        <p:nvPr/>
      </p:nvGrpSpPr>
      <p:grpSpPr>
        <a:xfrm>
          <a:off x="0" y="0"/>
          <a:ext cx="0" cy="0"/>
          <a:chOff x="0" y="0"/>
          <a:chExt cx="0" cy="0"/>
        </a:xfrm>
      </p:grpSpPr>
      <p:sp>
        <p:nvSpPr>
          <p:cNvPr id="1049283" name="Google Shape;944;ga073618e60_0_753: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284" name="Google Shape;945;ga073618e60_0_753: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PhAnim="0" showMasterSp="0">
  <p:cSld>
    <p:spTree>
      <p:nvGrpSpPr>
        <p:cNvPr id="313" name="Shape 959"/>
        <p:cNvGrpSpPr/>
        <p:nvPr/>
      </p:nvGrpSpPr>
      <p:grpSpPr>
        <a:xfrm>
          <a:off x="0" y="0"/>
          <a:ext cx="0" cy="0"/>
          <a:chOff x="0" y="0"/>
          <a:chExt cx="0" cy="0"/>
        </a:xfrm>
      </p:grpSpPr>
      <p:sp>
        <p:nvSpPr>
          <p:cNvPr id="1049292" name="Google Shape;960;ga073618e60_0_910:notes"/>
          <p:cNvSpPr/>
          <p:nvPr>
            <p:ph type="sldImg" idx="2"/>
          </p:nvPr>
        </p:nvSpPr>
        <p:spPr>
          <a:xfrm>
            <a:off x="381300" y="685800"/>
            <a:ext cx="6096000" cy="3429000"/>
          </a:xfrm>
          <a:custGeom>
            <a:avLst/>
            <a:ahLst/>
            <a:rect l="l" t="t" r="r" b="b"/>
            <a:pathLst>
              <a:path w="120000" h="120000" extrusionOk="0">
                <a:moveTo>
                  <a:pt x="0" y="0"/>
                </a:moveTo>
                <a:lnTo>
                  <a:pt x="120000" y="0"/>
                </a:lnTo>
                <a:lnTo>
                  <a:pt x="120000" y="120000"/>
                </a:lnTo>
                <a:lnTo>
                  <a:pt x="0" y="120000"/>
                </a:lnTo>
                <a:close/>
              </a:path>
            </a:pathLst>
          </a:custGeom>
        </p:spPr>
      </p:sp>
      <p:sp>
        <p:nvSpPr>
          <p:cNvPr id="1049293" name="Google Shape;961;ga073618e60_0_910:notes"/>
          <p:cNvSpPr txBox="1"/>
          <p:nvPr>
            <p:ph type="body" idx="1"/>
          </p:nvPr>
        </p:nvSpPr>
        <p:spPr>
          <a:xfrm>
            <a:off x="685800" y="4343400"/>
            <a:ext cx="5486400" cy="4114800"/>
          </a:xfrm>
          <a:prstGeom prst="rect"/>
        </p:spPr>
        <p:txBody>
          <a:bodyPr anchor="t" anchorCtr="0" bIns="91425" lIns="91425" rIns="91425" spcFirstLastPara="1" tIns="91425" wrap="square">
            <a:noAutofit/>
          </a:bodyPr>
          <a:p>
            <a:pPr algn="l" indent="0" lvl="0" marL="0" rtl="0">
              <a:spcBef>
                <a:spcPts val="0"/>
              </a:spcBef>
              <a:spcAft>
                <a:spcPts val="0"/>
              </a:spcAft>
              <a:buNone/>
            </a:pPr>
            <a:r>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hyperlink" Target="https://slidesmania.com/" TargetMode="External"/><Relationship Id="rId2" Type="http://schemas.openxmlformats.org/officeDocument/2006/relationships/image" Target="../media/image1.png"/><Relationship Id="rId3" Type="http://schemas.openxmlformats.org/officeDocument/2006/relationships/hyperlink" Target="https://slidesmania.com/questions-powerpoint-google-slides/can-i-use-these-templates/" TargetMode="External"/><Relationship Id="rId4" Type="http://schemas.openxmlformats.org/officeDocument/2006/relationships/hyperlink" Target="https://www.facebook.com/SlidesManiaSM/" TargetMode="External"/><Relationship Id="rId5" Type="http://schemas.openxmlformats.org/officeDocument/2006/relationships/image" Target="../media/image2.png"/><Relationship Id="rId6" Type="http://schemas.openxmlformats.org/officeDocument/2006/relationships/hyperlink" Target="https://twitter.com/SlidesManiaSM/" TargetMode="External"/><Relationship Id="rId7" Type="http://schemas.openxmlformats.org/officeDocument/2006/relationships/image" Target="../media/image3.png"/><Relationship Id="rId8" Type="http://schemas.openxmlformats.org/officeDocument/2006/relationships/hyperlink" Target="https://www.pinterest.com/slidesmania/" TargetMode="External"/><Relationship Id="rId9" Type="http://schemas.openxmlformats.org/officeDocument/2006/relationships/image" Target="../media/image4.png"/><Relationship Id="rId10" Type="http://schemas.openxmlformats.org/officeDocument/2006/relationships/hyperlink" Target="https://www.instagram.com/slidesmania/" TargetMode="External"/><Relationship Id="rId11" Type="http://schemas.openxmlformats.org/officeDocument/2006/relationships/image" Target="../media/image5.png"/><Relationship Id="rId12"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001 Title">
  <p:cSld name="CUSTOM">
    <p:spTree>
      <p:nvGrpSpPr>
        <p:cNvPr id="138" name="Shape 12"/>
        <p:cNvGrpSpPr/>
        <p:nvPr/>
      </p:nvGrpSpPr>
      <p:grpSpPr>
        <a:xfrm>
          <a:off x="0" y="0"/>
          <a:ext cx="0" cy="0"/>
          <a:chOff x="0" y="0"/>
          <a:chExt cx="0" cy="0"/>
        </a:xfrm>
      </p:grpSpPr>
      <p:sp>
        <p:nvSpPr>
          <p:cNvPr id="1048793" name="Google Shape;13;p2"/>
          <p:cNvSpPr txBox="1"/>
          <p:nvPr>
            <p:ph type="title"/>
          </p:nvPr>
        </p:nvSpPr>
        <p:spPr>
          <a:xfrm>
            <a:off x="7281351" y="1908325"/>
            <a:ext cx="4578900" cy="2272800"/>
          </a:xfrm>
          <a:prstGeom prst="rect"/>
        </p:spPr>
        <p:txBody>
          <a:bodyPr anchor="t" anchorCtr="0" bIns="121900" lIns="121900" rIns="121900" spcFirstLastPara="1" tIns="121900" wrap="square">
            <a:noAutofit/>
          </a:bodyPr>
          <a:lstStyle>
            <a:lvl1pPr lvl="0">
              <a:spcBef>
                <a:spcPts val="0"/>
              </a:spcBef>
              <a:spcAft>
                <a:spcPts val="0"/>
              </a:spcAft>
              <a:buSzPts val="6000"/>
              <a:buNone/>
              <a:defRPr sz="6000"/>
            </a:lvl1pPr>
            <a:lvl2pPr lvl="1">
              <a:spcBef>
                <a:spcPts val="0"/>
              </a:spcBef>
              <a:spcAft>
                <a:spcPts val="0"/>
              </a:spcAft>
              <a:buSzPts val="6000"/>
              <a:buNone/>
              <a:defRPr sz="6000"/>
            </a:lvl2pPr>
            <a:lvl3pPr lvl="2">
              <a:spcBef>
                <a:spcPts val="0"/>
              </a:spcBef>
              <a:spcAft>
                <a:spcPts val="0"/>
              </a:spcAft>
              <a:buSzPts val="6000"/>
              <a:buNone/>
              <a:defRPr sz="6000"/>
            </a:lvl3pPr>
            <a:lvl4pPr lvl="3">
              <a:spcBef>
                <a:spcPts val="0"/>
              </a:spcBef>
              <a:spcAft>
                <a:spcPts val="0"/>
              </a:spcAft>
              <a:buSzPts val="6000"/>
              <a:buNone/>
              <a:defRPr sz="6000"/>
            </a:lvl4pPr>
            <a:lvl5pPr lvl="4">
              <a:spcBef>
                <a:spcPts val="0"/>
              </a:spcBef>
              <a:spcAft>
                <a:spcPts val="0"/>
              </a:spcAft>
              <a:buSzPts val="6000"/>
              <a:buNone/>
              <a:defRPr sz="6000"/>
            </a:lvl5pPr>
            <a:lvl6pPr lvl="5">
              <a:spcBef>
                <a:spcPts val="0"/>
              </a:spcBef>
              <a:spcAft>
                <a:spcPts val="0"/>
              </a:spcAft>
              <a:buSzPts val="6000"/>
              <a:buNone/>
              <a:defRPr sz="6000"/>
            </a:lvl6pPr>
            <a:lvl7pPr lvl="6">
              <a:spcBef>
                <a:spcPts val="0"/>
              </a:spcBef>
              <a:spcAft>
                <a:spcPts val="0"/>
              </a:spcAft>
              <a:buSzPts val="6000"/>
              <a:buNone/>
              <a:defRPr sz="6000"/>
            </a:lvl7pPr>
            <a:lvl8pPr lvl="7">
              <a:spcBef>
                <a:spcPts val="0"/>
              </a:spcBef>
              <a:spcAft>
                <a:spcPts val="0"/>
              </a:spcAft>
              <a:buSzPts val="6000"/>
              <a:buNone/>
              <a:defRPr sz="6000"/>
            </a:lvl8pPr>
            <a:lvl9pPr lvl="8">
              <a:spcBef>
                <a:spcPts val="0"/>
              </a:spcBef>
              <a:spcAft>
                <a:spcPts val="0"/>
              </a:spcAft>
              <a:buSzPts val="6000"/>
              <a:buNone/>
              <a:defRPr sz="6000"/>
            </a:lvl9pPr>
          </a:lstStyle>
          <a:p/>
        </p:txBody>
      </p:sp>
      <p:sp>
        <p:nvSpPr>
          <p:cNvPr id="1048794" name="Google Shape;14;p2"/>
          <p:cNvSpPr txBox="1"/>
          <p:nvPr>
            <p:ph type="subTitle" idx="1"/>
          </p:nvPr>
        </p:nvSpPr>
        <p:spPr>
          <a:xfrm>
            <a:off x="7277650" y="4772900"/>
            <a:ext cx="4586400" cy="717900"/>
          </a:xfrm>
          <a:prstGeom prst="rect"/>
        </p:spPr>
        <p:txBody>
          <a:bodyPr anchor="t" anchorCtr="0" bIns="121900" lIns="121900" rIns="121900" spcFirstLastPara="1" tIns="121900" wrap="square">
            <a:noAutofit/>
          </a:bodyPr>
          <a:lstStyle>
            <a:lvl1pPr lvl="0">
              <a:spcBef>
                <a:spcPts val="0"/>
              </a:spcBef>
              <a:spcAft>
                <a:spcPts val="0"/>
              </a:spcAft>
              <a:buSzPts val="1900"/>
              <a:buNone/>
            </a:lvl1pPr>
            <a:lvl2pPr lvl="1">
              <a:spcBef>
                <a:spcPts val="2100"/>
              </a:spcBef>
              <a:spcAft>
                <a:spcPts val="0"/>
              </a:spcAft>
              <a:buSzPts val="1900"/>
              <a:buNone/>
            </a:lvl2pPr>
            <a:lvl3pPr lvl="2">
              <a:spcBef>
                <a:spcPts val="2100"/>
              </a:spcBef>
              <a:spcAft>
                <a:spcPts val="0"/>
              </a:spcAft>
              <a:buSzPts val="1900"/>
              <a:buNone/>
            </a:lvl3pPr>
            <a:lvl4pPr lvl="3">
              <a:spcBef>
                <a:spcPts val="2100"/>
              </a:spcBef>
              <a:spcAft>
                <a:spcPts val="0"/>
              </a:spcAft>
              <a:buSzPts val="1900"/>
              <a:buNone/>
            </a:lvl4pPr>
            <a:lvl5pPr lvl="4">
              <a:spcBef>
                <a:spcPts val="2100"/>
              </a:spcBef>
              <a:spcAft>
                <a:spcPts val="0"/>
              </a:spcAft>
              <a:buSzPts val="1900"/>
              <a:buNone/>
            </a:lvl5pPr>
            <a:lvl6pPr lvl="5">
              <a:spcBef>
                <a:spcPts val="2100"/>
              </a:spcBef>
              <a:spcAft>
                <a:spcPts val="0"/>
              </a:spcAft>
              <a:buSzPts val="1900"/>
              <a:buNone/>
            </a:lvl6pPr>
            <a:lvl7pPr lvl="6">
              <a:spcBef>
                <a:spcPts val="2100"/>
              </a:spcBef>
              <a:spcAft>
                <a:spcPts val="0"/>
              </a:spcAft>
              <a:buSzPts val="1900"/>
              <a:buNone/>
            </a:lvl7pPr>
            <a:lvl8pPr lvl="7">
              <a:spcBef>
                <a:spcPts val="2100"/>
              </a:spcBef>
              <a:spcAft>
                <a:spcPts val="0"/>
              </a:spcAft>
              <a:buSzPts val="1900"/>
              <a:buNone/>
            </a:lvl8pPr>
            <a:lvl9pPr lvl="8">
              <a:spcBef>
                <a:spcPts val="2100"/>
              </a:spcBef>
              <a:spcAft>
                <a:spcPts val="2100"/>
              </a:spcAft>
              <a:buSzPts val="1900"/>
              <a:buNone/>
            </a:lvl9pPr>
          </a:lstStyle>
          <a:p/>
        </p:txBody>
      </p:sp>
      <p:sp>
        <p:nvSpPr>
          <p:cNvPr id="1048795" name="Google Shape;15;p2"/>
          <p:cNvSpPr/>
          <p:nvPr/>
        </p:nvSpPr>
        <p:spPr>
          <a:xfrm>
            <a:off x="955602" y="61855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96" name="Google Shape;16;p2"/>
          <p:cNvSpPr/>
          <p:nvPr/>
        </p:nvSpPr>
        <p:spPr>
          <a:xfrm rot="-2700000">
            <a:off x="955912" y="1142746"/>
            <a:ext cx="4877309" cy="487730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39" name="Google Shape;17;p2"/>
          <p:cNvGrpSpPr/>
          <p:nvPr/>
        </p:nvGrpSpPr>
        <p:grpSpPr>
          <a:xfrm>
            <a:off x="1944105" y="4604275"/>
            <a:ext cx="2896971" cy="1702034"/>
            <a:chOff x="4692026" y="4370063"/>
            <a:chExt cx="2807959" cy="1649737"/>
          </a:xfrm>
        </p:grpSpPr>
        <p:sp>
          <p:nvSpPr>
            <p:cNvPr id="1048797" name="Google Shape;18;p2"/>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98" name="Google Shape;19;p2"/>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99" name="Google Shape;20;p2"/>
          <p:cNvSpPr/>
          <p:nvPr/>
        </p:nvSpPr>
        <p:spPr>
          <a:xfrm>
            <a:off x="1389964" y="4604396"/>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00" name="Google Shape;21;p2"/>
          <p:cNvSpPr/>
          <p:nvPr/>
        </p:nvSpPr>
        <p:spPr>
          <a:xfrm>
            <a:off x="3683632" y="4604396"/>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40" name="Google Shape;22;p2"/>
          <p:cNvGrpSpPr/>
          <p:nvPr/>
        </p:nvGrpSpPr>
        <p:grpSpPr>
          <a:xfrm>
            <a:off x="2606322" y="1783563"/>
            <a:ext cx="1560259" cy="2624294"/>
            <a:chOff x="3083744" y="1423529"/>
            <a:chExt cx="913447" cy="1536382"/>
          </a:xfrm>
        </p:grpSpPr>
        <p:sp>
          <p:nvSpPr>
            <p:cNvPr id="1048801" name="Google Shape;23;p2"/>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02" name="Google Shape;24;p2"/>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03" name="Google Shape;25;p2"/>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04" name="Google Shape;26;p2"/>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05" name="Google Shape;27;p2"/>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06" name="Google Shape;28;p2"/>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07" name="Google Shape;29;p2"/>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41" name="Google Shape;30;p2"/>
          <p:cNvGrpSpPr/>
          <p:nvPr/>
        </p:nvGrpSpPr>
        <p:grpSpPr>
          <a:xfrm rot="2048666">
            <a:off x="9804388" y="1060673"/>
            <a:ext cx="2242516" cy="1205679"/>
            <a:chOff x="3448893" y="949065"/>
            <a:chExt cx="2173513" cy="1168580"/>
          </a:xfrm>
        </p:grpSpPr>
        <p:sp>
          <p:nvSpPr>
            <p:cNvPr id="1048808" name="Google Shape;31;p2"/>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09" name="Google Shape;32;p2"/>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10" name="Google Shape;33;p2"/>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
        <p:nvSpPr>
          <p:cNvPr id="1048811" name="Google Shape;34;p2"/>
          <p:cNvSpPr/>
          <p:nvPr/>
        </p:nvSpPr>
        <p:spPr>
          <a:xfrm rot="-7451544">
            <a:off x="572724" y="5006105"/>
            <a:ext cx="571261" cy="1171007"/>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12" name="Google Shape;35;p2"/>
          <p:cNvSpPr/>
          <p:nvPr/>
        </p:nvSpPr>
        <p:spPr>
          <a:xfrm rot="-7451544">
            <a:off x="796177" y="5610134"/>
            <a:ext cx="832554" cy="449151"/>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nvGrpSpPr>
          <p:cNvPr id="142" name="Google Shape;36;p2"/>
          <p:cNvGrpSpPr/>
          <p:nvPr/>
        </p:nvGrpSpPr>
        <p:grpSpPr>
          <a:xfrm rot="-1838053">
            <a:off x="553605" y="90788"/>
            <a:ext cx="2242379" cy="1205605"/>
            <a:chOff x="3448893" y="949065"/>
            <a:chExt cx="2173513" cy="1168580"/>
          </a:xfrm>
        </p:grpSpPr>
        <p:sp>
          <p:nvSpPr>
            <p:cNvPr id="1048813" name="Google Shape;37;p2"/>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14" name="Google Shape;38;p2"/>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15" name="Google Shape;39;p2"/>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
        <p:nvSpPr>
          <p:cNvPr id="1048816" name="Google Shape;40;p2"/>
          <p:cNvSpPr/>
          <p:nvPr/>
        </p:nvSpPr>
        <p:spPr>
          <a:xfrm>
            <a:off x="1389964" y="4604396"/>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17" name="Google Shape;41;p2"/>
          <p:cNvSpPr/>
          <p:nvPr/>
        </p:nvSpPr>
        <p:spPr>
          <a:xfrm>
            <a:off x="3683632" y="4604396"/>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Just title">
  <p:cSld name="CUSTOM_18">
    <p:spTree>
      <p:nvGrpSpPr>
        <p:cNvPr id="127" name="Shape 42"/>
        <p:cNvGrpSpPr/>
        <p:nvPr/>
      </p:nvGrpSpPr>
      <p:grpSpPr>
        <a:xfrm>
          <a:off x="0" y="0"/>
          <a:ext cx="0" cy="0"/>
          <a:chOff x="0" y="0"/>
          <a:chExt cx="0" cy="0"/>
        </a:xfrm>
      </p:grpSpPr>
      <p:sp>
        <p:nvSpPr>
          <p:cNvPr id="1048766" name="Google Shape;43;p3"/>
          <p:cNvSpPr txBox="1"/>
          <p:nvPr>
            <p:ph type="title"/>
          </p:nvPr>
        </p:nvSpPr>
        <p:spPr>
          <a:xfrm>
            <a:off x="415650" y="421105"/>
            <a:ext cx="11360700" cy="1230600"/>
          </a:xfrm>
          <a:prstGeom prst="rect"/>
        </p:spPr>
        <p:txBody>
          <a:bodyPr anchor="t" anchorCtr="0" bIns="121900" lIns="121900" rIns="121900" spcFirstLastPara="1" tIns="121900" wrap="square">
            <a:noAutofit/>
          </a:bodyPr>
          <a:lstStyle>
            <a:lvl1pPr algn="ctr" lvl="0" rtl="0">
              <a:spcBef>
                <a:spcPts val="0"/>
              </a:spcBef>
              <a:spcAft>
                <a:spcPts val="0"/>
              </a:spcAft>
              <a:buSzPts val="5000"/>
              <a:buNone/>
              <a:defRPr sz="5000"/>
            </a:lvl1pPr>
            <a:lvl2pPr algn="ctr" lvl="1" rtl="0">
              <a:spcBef>
                <a:spcPts val="0"/>
              </a:spcBef>
              <a:spcAft>
                <a:spcPts val="0"/>
              </a:spcAft>
              <a:buSzPts val="7000"/>
              <a:buNone/>
              <a:defRPr sz="7000"/>
            </a:lvl2pPr>
            <a:lvl3pPr algn="ctr" lvl="2" rtl="0">
              <a:spcBef>
                <a:spcPts val="0"/>
              </a:spcBef>
              <a:spcAft>
                <a:spcPts val="0"/>
              </a:spcAft>
              <a:buSzPts val="7000"/>
              <a:buNone/>
              <a:defRPr sz="7000"/>
            </a:lvl3pPr>
            <a:lvl4pPr algn="ctr" lvl="3" rtl="0">
              <a:spcBef>
                <a:spcPts val="0"/>
              </a:spcBef>
              <a:spcAft>
                <a:spcPts val="0"/>
              </a:spcAft>
              <a:buSzPts val="7000"/>
              <a:buNone/>
              <a:defRPr sz="7000"/>
            </a:lvl4pPr>
            <a:lvl5pPr algn="ctr" lvl="4" rtl="0">
              <a:spcBef>
                <a:spcPts val="0"/>
              </a:spcBef>
              <a:spcAft>
                <a:spcPts val="0"/>
              </a:spcAft>
              <a:buSzPts val="7000"/>
              <a:buNone/>
              <a:defRPr sz="7000"/>
            </a:lvl5pPr>
            <a:lvl6pPr algn="ctr" lvl="5" rtl="0">
              <a:spcBef>
                <a:spcPts val="0"/>
              </a:spcBef>
              <a:spcAft>
                <a:spcPts val="0"/>
              </a:spcAft>
              <a:buSzPts val="7000"/>
              <a:buNone/>
              <a:defRPr sz="7000"/>
            </a:lvl6pPr>
            <a:lvl7pPr algn="ctr" lvl="6" rtl="0">
              <a:spcBef>
                <a:spcPts val="0"/>
              </a:spcBef>
              <a:spcAft>
                <a:spcPts val="0"/>
              </a:spcAft>
              <a:buSzPts val="7000"/>
              <a:buNone/>
              <a:defRPr sz="7000"/>
            </a:lvl7pPr>
            <a:lvl8pPr algn="ctr" lvl="7" rtl="0">
              <a:spcBef>
                <a:spcPts val="0"/>
              </a:spcBef>
              <a:spcAft>
                <a:spcPts val="0"/>
              </a:spcAft>
              <a:buSzPts val="7000"/>
              <a:buNone/>
              <a:defRPr sz="7000"/>
            </a:lvl8pPr>
            <a:lvl9pPr algn="ctr" lvl="8" rtl="0">
              <a:spcBef>
                <a:spcPts val="0"/>
              </a:spcBef>
              <a:spcAft>
                <a:spcPts val="0"/>
              </a:spcAft>
              <a:buSzPts val="7000"/>
              <a:buNone/>
              <a:defRPr sz="70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Morning Meeting">
  <p:cSld name="CUSTOM_18_1">
    <p:spTree>
      <p:nvGrpSpPr>
        <p:cNvPr id="317" name="Shape 44"/>
        <p:cNvGrpSpPr/>
        <p:nvPr/>
      </p:nvGrpSpPr>
      <p:grpSpPr>
        <a:xfrm>
          <a:off x="0" y="0"/>
          <a:ext cx="0" cy="0"/>
          <a:chOff x="0" y="0"/>
          <a:chExt cx="0" cy="0"/>
        </a:xfrm>
      </p:grpSpPr>
      <p:sp>
        <p:nvSpPr>
          <p:cNvPr id="1049306" name="Google Shape;45;p4"/>
          <p:cNvSpPr/>
          <p:nvPr/>
        </p:nvSpPr>
        <p:spPr>
          <a:xfrm>
            <a:off x="320275" y="6642648"/>
            <a:ext cx="1547241" cy="214959"/>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07" name="Google Shape;46;p4"/>
          <p:cNvSpPr txBox="1"/>
          <p:nvPr>
            <p:ph type="title"/>
          </p:nvPr>
        </p:nvSpPr>
        <p:spPr>
          <a:xfrm>
            <a:off x="187050" y="192500"/>
            <a:ext cx="8436300" cy="1230600"/>
          </a:xfrm>
          <a:prstGeom prst="rect"/>
        </p:spPr>
        <p:txBody>
          <a:bodyPr anchor="t" anchorCtr="0" bIns="121900" lIns="121900" rIns="121900" spcFirstLastPara="1" tIns="121900" wrap="square">
            <a:noAutofit/>
          </a:bodyPr>
          <a:lstStyle>
            <a:lvl1pPr lvl="0" rtl="0">
              <a:spcBef>
                <a:spcPts val="0"/>
              </a:spcBef>
              <a:spcAft>
                <a:spcPts val="0"/>
              </a:spcAft>
              <a:buSzPts val="5000"/>
              <a:buNone/>
              <a:defRPr sz="5000"/>
            </a:lvl1pPr>
            <a:lvl2pPr lvl="1" rtl="0">
              <a:spcBef>
                <a:spcPts val="0"/>
              </a:spcBef>
              <a:spcAft>
                <a:spcPts val="0"/>
              </a:spcAft>
              <a:buSzPts val="7000"/>
              <a:buNone/>
              <a:defRPr sz="7000"/>
            </a:lvl2pPr>
            <a:lvl3pPr lvl="2" rtl="0">
              <a:spcBef>
                <a:spcPts val="0"/>
              </a:spcBef>
              <a:spcAft>
                <a:spcPts val="0"/>
              </a:spcAft>
              <a:buSzPts val="7000"/>
              <a:buNone/>
              <a:defRPr sz="7000"/>
            </a:lvl3pPr>
            <a:lvl4pPr lvl="3" rtl="0">
              <a:spcBef>
                <a:spcPts val="0"/>
              </a:spcBef>
              <a:spcAft>
                <a:spcPts val="0"/>
              </a:spcAft>
              <a:buSzPts val="7000"/>
              <a:buNone/>
              <a:defRPr sz="7000"/>
            </a:lvl4pPr>
            <a:lvl5pPr lvl="4" rtl="0">
              <a:spcBef>
                <a:spcPts val="0"/>
              </a:spcBef>
              <a:spcAft>
                <a:spcPts val="0"/>
              </a:spcAft>
              <a:buSzPts val="7000"/>
              <a:buNone/>
              <a:defRPr sz="7000"/>
            </a:lvl5pPr>
            <a:lvl6pPr lvl="5" rtl="0">
              <a:spcBef>
                <a:spcPts val="0"/>
              </a:spcBef>
              <a:spcAft>
                <a:spcPts val="0"/>
              </a:spcAft>
              <a:buSzPts val="7000"/>
              <a:buNone/>
              <a:defRPr sz="7000"/>
            </a:lvl6pPr>
            <a:lvl7pPr lvl="6" rtl="0">
              <a:spcBef>
                <a:spcPts val="0"/>
              </a:spcBef>
              <a:spcAft>
                <a:spcPts val="0"/>
              </a:spcAft>
              <a:buSzPts val="7000"/>
              <a:buNone/>
              <a:defRPr sz="7000"/>
            </a:lvl7pPr>
            <a:lvl8pPr lvl="7" rtl="0">
              <a:spcBef>
                <a:spcPts val="0"/>
              </a:spcBef>
              <a:spcAft>
                <a:spcPts val="0"/>
              </a:spcAft>
              <a:buSzPts val="7000"/>
              <a:buNone/>
              <a:defRPr sz="7000"/>
            </a:lvl8pPr>
            <a:lvl9pPr lvl="8" rtl="0">
              <a:spcBef>
                <a:spcPts val="0"/>
              </a:spcBef>
              <a:spcAft>
                <a:spcPts val="0"/>
              </a:spcAft>
              <a:buSzPts val="7000"/>
              <a:buNone/>
              <a:defRPr sz="7000"/>
            </a:lvl9pPr>
          </a:lstStyle>
          <a:p/>
        </p:txBody>
      </p:sp>
      <p:sp>
        <p:nvSpPr>
          <p:cNvPr id="1049308" name="Google Shape;47;p4"/>
          <p:cNvSpPr/>
          <p:nvPr/>
        </p:nvSpPr>
        <p:spPr>
          <a:xfrm>
            <a:off x="8775833" y="1405013"/>
            <a:ext cx="3136200" cy="5153700"/>
          </a:xfrm>
          <a:prstGeom prst="rect"/>
          <a:solidFill>
            <a:srgbClr val="EEEEEE"/>
          </a:solidFill>
          <a:ln>
            <a:noFill/>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09" name="Google Shape;48;p4"/>
          <p:cNvSpPr/>
          <p:nvPr/>
        </p:nvSpPr>
        <p:spPr>
          <a:xfrm>
            <a:off x="8775833" y="1405013"/>
            <a:ext cx="3136200" cy="5153700"/>
          </a:xfrm>
          <a:prstGeom prst="frame">
            <a:avLst>
              <a:gd name="adj1" fmla="val 7678"/>
            </a:avLst>
          </a:prstGeom>
          <a:solidFill>
            <a:schemeClr val="accent3"/>
          </a:solidFill>
          <a:ln>
            <a:noFill/>
          </a:ln>
          <a:effectLst>
            <a:outerShdw algn="bl" blurRad="57150" dir="5400000" dist="19050" rotWithShape="0">
              <a:srgbClr val="000000">
                <a:alpha val="50000"/>
              </a:srgbClr>
            </a:outerShdw>
          </a:effectLst>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0" name="Google Shape;49;p4"/>
          <p:cNvSpPr/>
          <p:nvPr/>
        </p:nvSpPr>
        <p:spPr>
          <a:xfrm>
            <a:off x="350875" y="1405013"/>
            <a:ext cx="4416900" cy="5153700"/>
          </a:xfrm>
          <a:prstGeom prst="rect"/>
          <a:solidFill>
            <a:srgbClr val="EEEEEE"/>
          </a:solidFill>
          <a:ln>
            <a:noFill/>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1" name="Google Shape;50;p4"/>
          <p:cNvSpPr/>
          <p:nvPr/>
        </p:nvSpPr>
        <p:spPr>
          <a:xfrm>
            <a:off x="351026" y="1405013"/>
            <a:ext cx="4416900" cy="5153700"/>
          </a:xfrm>
          <a:prstGeom prst="frame">
            <a:avLst>
              <a:gd name="adj1" fmla="val 4603"/>
            </a:avLst>
          </a:prstGeom>
          <a:solidFill>
            <a:schemeClr val="accent2"/>
          </a:solidFill>
          <a:ln>
            <a:noFill/>
          </a:ln>
          <a:effectLst>
            <a:outerShdw algn="bl" blurRad="57150" dir="5400000" dist="19050" rotWithShape="0">
              <a:srgbClr val="000000">
                <a:alpha val="50000"/>
              </a:srgbClr>
            </a:outerShdw>
          </a:effectLst>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2" name="Google Shape;51;p4"/>
          <p:cNvSpPr/>
          <p:nvPr/>
        </p:nvSpPr>
        <p:spPr>
          <a:xfrm>
            <a:off x="4983689" y="1405006"/>
            <a:ext cx="3576300" cy="2482200"/>
          </a:xfrm>
          <a:prstGeom prst="rect"/>
          <a:solidFill>
            <a:srgbClr val="EEEEEE"/>
          </a:solidFill>
          <a:ln>
            <a:noFill/>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3" name="Google Shape;52;p4"/>
          <p:cNvSpPr/>
          <p:nvPr/>
        </p:nvSpPr>
        <p:spPr>
          <a:xfrm>
            <a:off x="4983689" y="4076524"/>
            <a:ext cx="3576300" cy="2482200"/>
          </a:xfrm>
          <a:prstGeom prst="rect"/>
          <a:solidFill>
            <a:srgbClr val="EEEEEE"/>
          </a:solidFill>
          <a:ln>
            <a:noFill/>
          </a:ln>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4" name="Google Shape;53;p4"/>
          <p:cNvSpPr/>
          <p:nvPr/>
        </p:nvSpPr>
        <p:spPr>
          <a:xfrm>
            <a:off x="4983689" y="1405006"/>
            <a:ext cx="3576300" cy="2482200"/>
          </a:xfrm>
          <a:prstGeom prst="frame">
            <a:avLst>
              <a:gd name="adj1" fmla="val 8314"/>
            </a:avLst>
          </a:prstGeom>
          <a:solidFill>
            <a:schemeClr val="accent1"/>
          </a:solidFill>
          <a:ln>
            <a:noFill/>
          </a:ln>
          <a:effectLst>
            <a:outerShdw algn="bl" blurRad="57150" dir="5400000" dist="19050" rotWithShape="0">
              <a:srgbClr val="000000">
                <a:alpha val="50000"/>
              </a:srgbClr>
            </a:outerShdw>
          </a:effectLst>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5" name="Google Shape;54;p4"/>
          <p:cNvSpPr/>
          <p:nvPr/>
        </p:nvSpPr>
        <p:spPr>
          <a:xfrm>
            <a:off x="4983689" y="4076531"/>
            <a:ext cx="3576300" cy="2482200"/>
          </a:xfrm>
          <a:prstGeom prst="frame">
            <a:avLst>
              <a:gd name="adj1" fmla="val 8314"/>
            </a:avLst>
          </a:prstGeom>
          <a:solidFill>
            <a:schemeClr val="accent4"/>
          </a:solidFill>
          <a:ln>
            <a:noFill/>
          </a:ln>
          <a:effectLst>
            <a:outerShdw algn="bl" blurRad="57150" dir="5400000" dist="19050" rotWithShape="0">
              <a:srgbClr val="000000">
                <a:alpha val="50000"/>
              </a:srgbClr>
            </a:outerShdw>
          </a:effectLst>
        </p:spPr>
        <p:txBody>
          <a:bodyPr anchor="ctr" anchorCtr="0" bIns="91425" lIns="91425" rIns="91425" spcFirstLastPara="1" tIns="91425" wrap="square">
            <a:noAutofit/>
          </a:bodyPr>
          <a:p>
            <a:pPr algn="l" indent="0" lvl="0" marL="0" rtl="0">
              <a:spcBef>
                <a:spcPts val="0"/>
              </a:spcBef>
              <a:spcAft>
                <a:spcPts val="0"/>
              </a:spcAft>
              <a:buNone/>
            </a:pPr>
            <a:r>
              <a:t/>
            </a:r>
          </a:p>
        </p:txBody>
      </p:sp>
      <p:sp>
        <p:nvSpPr>
          <p:cNvPr id="1049316" name="Google Shape;55;p4"/>
          <p:cNvSpPr/>
          <p:nvPr/>
        </p:nvSpPr>
        <p:spPr>
          <a:xfrm>
            <a:off x="389450" y="5058900"/>
            <a:ext cx="1336800" cy="1336800"/>
          </a:xfrm>
          <a:prstGeom prst="ellipse"/>
          <a:solidFill>
            <a:schemeClr val="accent1"/>
          </a:solidFill>
          <a:ln>
            <a:noFill/>
          </a:ln>
        </p:spPr>
        <p:txBody>
          <a:bodyPr anchor="ctr" anchorCtr="0" bIns="91425" lIns="91425" rIns="91425" spcFirstLastPara="1" tIns="91425" wrap="square">
            <a:noAutofit/>
          </a:bodyPr>
          <a:p>
            <a:pPr algn="l" indent="0" lvl="0" marL="0" rtl="0">
              <a:spcBef>
                <a:spcPts val="0"/>
              </a:spcBef>
              <a:spcAft>
                <a:spcPts val="0"/>
              </a:spcAft>
              <a:buNone/>
            </a:pPr>
            <a:r>
              <a:t/>
            </a:r>
          </a:p>
        </p:txBody>
      </p:sp>
      <p:grpSp>
        <p:nvGrpSpPr>
          <p:cNvPr id="318" name="Google Shape;56;p4"/>
          <p:cNvGrpSpPr/>
          <p:nvPr/>
        </p:nvGrpSpPr>
        <p:grpSpPr>
          <a:xfrm>
            <a:off x="810397" y="5341832"/>
            <a:ext cx="494906" cy="832412"/>
            <a:chOff x="3083744" y="1423529"/>
            <a:chExt cx="913447" cy="1536382"/>
          </a:xfrm>
        </p:grpSpPr>
        <p:sp>
          <p:nvSpPr>
            <p:cNvPr id="1049317" name="Google Shape;57;p4"/>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18" name="Google Shape;58;p4"/>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19" name="Google Shape;59;p4"/>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20" name="Google Shape;60;p4"/>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21" name="Google Shape;61;p4"/>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22" name="Google Shape;62;p4"/>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23" name="Google Shape;63;p4"/>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19" name="Google Shape;64;p4"/>
          <p:cNvGrpSpPr/>
          <p:nvPr/>
        </p:nvGrpSpPr>
        <p:grpSpPr>
          <a:xfrm rot="5664003">
            <a:off x="1588635" y="5626140"/>
            <a:ext cx="711096" cy="382434"/>
            <a:chOff x="3448893" y="949065"/>
            <a:chExt cx="2173513" cy="1168580"/>
          </a:xfrm>
        </p:grpSpPr>
        <p:sp>
          <p:nvSpPr>
            <p:cNvPr id="1049324" name="Google Shape;65;p4"/>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25" name="Google Shape;66;p4"/>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26" name="Google Shape;67;p4"/>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320" name="Google Shape;68;p4"/>
          <p:cNvGrpSpPr/>
          <p:nvPr/>
        </p:nvGrpSpPr>
        <p:grpSpPr>
          <a:xfrm>
            <a:off x="458037" y="6236310"/>
            <a:ext cx="1268073" cy="539794"/>
            <a:chOff x="458037" y="6236310"/>
            <a:chExt cx="1268073" cy="539794"/>
          </a:xfrm>
        </p:grpSpPr>
        <p:grpSp>
          <p:nvGrpSpPr>
            <p:cNvPr id="321" name="Google Shape;69;p4"/>
            <p:cNvGrpSpPr/>
            <p:nvPr/>
          </p:nvGrpSpPr>
          <p:grpSpPr>
            <a:xfrm>
              <a:off x="633694" y="6236310"/>
              <a:ext cx="918764" cy="539794"/>
              <a:chOff x="4692026" y="4370063"/>
              <a:chExt cx="2807959" cy="1649737"/>
            </a:xfrm>
          </p:grpSpPr>
          <p:sp>
            <p:nvSpPr>
              <p:cNvPr id="1049327" name="Google Shape;70;p4"/>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28" name="Google Shape;71;p4"/>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329" name="Google Shape;72;p4"/>
            <p:cNvSpPr/>
            <p:nvPr/>
          </p:nvSpPr>
          <p:spPr>
            <a:xfrm>
              <a:off x="458037" y="6236448"/>
              <a:ext cx="728077" cy="133824"/>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30" name="Google Shape;73;p4"/>
            <p:cNvSpPr/>
            <p:nvPr/>
          </p:nvSpPr>
          <p:spPr>
            <a:xfrm>
              <a:off x="1185511" y="6236448"/>
              <a:ext cx="540598" cy="133824"/>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31" name="Google Shape;74;p4"/>
            <p:cNvSpPr/>
            <p:nvPr/>
          </p:nvSpPr>
          <p:spPr>
            <a:xfrm>
              <a:off x="458037" y="6236448"/>
              <a:ext cx="728077" cy="133824"/>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332" name="Google Shape;75;p4"/>
            <p:cNvSpPr/>
            <p:nvPr/>
          </p:nvSpPr>
          <p:spPr>
            <a:xfrm>
              <a:off x="1185511" y="6236448"/>
              <a:ext cx="540598" cy="133824"/>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22" name="Google Shape;76;p4"/>
          <p:cNvGrpSpPr/>
          <p:nvPr/>
        </p:nvGrpSpPr>
        <p:grpSpPr>
          <a:xfrm rot="2048666">
            <a:off x="10328088" y="208298"/>
            <a:ext cx="2242516" cy="1205679"/>
            <a:chOff x="3448893" y="949065"/>
            <a:chExt cx="2173513" cy="1168580"/>
          </a:xfrm>
        </p:grpSpPr>
        <p:sp>
          <p:nvSpPr>
            <p:cNvPr id="1049333" name="Google Shape;77;p4"/>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34" name="Google Shape;78;p4"/>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35" name="Google Shape;79;p4"/>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00 DO NOT REMOVE · SlidesMania">
  <p:cSld name="CUSTOM_19">
    <p:spTree>
      <p:nvGrpSpPr>
        <p:cNvPr id="325" name="Shape 80"/>
        <p:cNvGrpSpPr/>
        <p:nvPr/>
      </p:nvGrpSpPr>
      <p:grpSpPr>
        <a:xfrm>
          <a:off x="0" y="0"/>
          <a:ext cx="0" cy="0"/>
          <a:chOff x="0" y="0"/>
          <a:chExt cx="0" cy="0"/>
        </a:xfrm>
      </p:grpSpPr>
      <p:grpSp>
        <p:nvGrpSpPr>
          <p:cNvPr id="326" name="Google Shape;81;p5"/>
          <p:cNvGrpSpPr/>
          <p:nvPr/>
        </p:nvGrpSpPr>
        <p:grpSpPr>
          <a:xfrm>
            <a:off x="0" y="0"/>
            <a:ext cx="12192000" cy="6858000"/>
            <a:chOff x="0" y="0"/>
            <a:chExt cx="12192000" cy="6858000"/>
          </a:xfrm>
        </p:grpSpPr>
        <p:sp>
          <p:nvSpPr>
            <p:cNvPr id="1049344" name="Google Shape;82;p5"/>
            <p:cNvSpPr/>
            <p:nvPr/>
          </p:nvSpPr>
          <p:spPr>
            <a:xfrm>
              <a:off x="0" y="0"/>
              <a:ext cx="12192000" cy="6858000"/>
            </a:xfrm>
            <a:prstGeom prst="rect"/>
            <a:solidFill>
              <a:srgbClr val="FFFFFF"/>
            </a:solidFill>
            <a:ln>
              <a:noFill/>
            </a:ln>
          </p:spPr>
          <p:txBody>
            <a:bodyPr anchor="ctr" anchorCtr="0" bIns="91425" lIns="91425" rIns="91425" spcFirstLastPara="1" tIns="91425" wrap="square">
              <a:noAutofit/>
            </a:bodyPr>
            <a:p>
              <a:pPr algn="l" indent="0" lvl="0" marL="0" rtl="0">
                <a:spcBef>
                  <a:spcPts val="0"/>
                </a:spcBef>
                <a:spcAft>
                  <a:spcPts val="0"/>
                </a:spcAft>
                <a:buNone/>
              </a:pPr>
              <a:r>
                <a:t/>
              </a:r>
            </a:p>
          </p:txBody>
        </p:sp>
        <p:pic>
          <p:nvPicPr>
            <p:cNvPr id="2097164" name="Google Shape;83;p5">
              <a:hlinkClick r:id="rId1"/>
            </p:cNvPr>
            <p:cNvPicPr preferRelativeResize="0">
              <a:picLocks/>
            </p:cNvPicPr>
            <p:nvPr/>
          </p:nvPicPr>
          <p:blipFill rotWithShape="1">
            <a:blip xmlns:r="http://schemas.openxmlformats.org/officeDocument/2006/relationships" r:embed="rId2">
              <a:alphaModFix/>
            </a:blip>
            <a:srcRect l="0" t="0" r="0" b="0"/>
            <a:stretch>
              <a:fillRect/>
            </a:stretch>
          </p:blipFill>
          <p:spPr>
            <a:xfrm>
              <a:off x="465600" y="331100"/>
              <a:ext cx="5101466" cy="2201299"/>
            </a:xfrm>
            <a:prstGeom prst="rect"/>
            <a:noFill/>
            <a:ln>
              <a:noFill/>
            </a:ln>
          </p:spPr>
        </p:pic>
        <p:sp>
          <p:nvSpPr>
            <p:cNvPr id="1049345" name="Google Shape;84;p5"/>
            <p:cNvSpPr txBox="1"/>
            <p:nvPr/>
          </p:nvSpPr>
          <p:spPr>
            <a:xfrm>
              <a:off x="463500" y="2858061"/>
              <a:ext cx="8956500" cy="2442900"/>
            </a:xfrm>
            <a:prstGeom prst="rect"/>
            <a:noFill/>
            <a:ln>
              <a:noFill/>
            </a:ln>
          </p:spPr>
          <p:txBody>
            <a:bodyPr anchor="t" anchorCtr="0" bIns="45700" lIns="91425" rIns="91425" spcFirstLastPara="1" tIns="45700" wrap="square">
              <a:noAutofit/>
            </a:bodyPr>
            <a:p>
              <a:pPr algn="l" indent="0" lvl="0" marL="0" marR="0" rtl="0">
                <a:spcBef>
                  <a:spcPts val="0"/>
                </a:spcBef>
                <a:spcAft>
                  <a:spcPts val="0"/>
                </a:spcAft>
                <a:buNone/>
              </a:pPr>
              <a:r>
                <a:rPr b="1" sz="3600" lang="en">
                  <a:solidFill>
                    <a:srgbClr val="3F3F3F"/>
                  </a:solidFill>
                  <a:latin typeface="Poppins"/>
                  <a:ea typeface="Poppins"/>
                  <a:cs typeface="Poppins"/>
                  <a:sym typeface="Poppins"/>
                </a:rPr>
                <a:t>Free </a:t>
              </a:r>
              <a:r>
                <a:rPr sz="3600" lang="en">
                  <a:solidFill>
                    <a:srgbClr val="3F3F3F"/>
                  </a:solidFill>
                  <a:latin typeface="Poppins"/>
                  <a:ea typeface="Poppins"/>
                  <a:cs typeface="Poppins"/>
                  <a:sym typeface="Poppins"/>
                </a:rPr>
                <a:t>themes and templates for </a:t>
              </a:r>
              <a:r>
                <a:rPr b="1" sz="3600" lang="en">
                  <a:solidFill>
                    <a:srgbClr val="3F3F3F"/>
                  </a:solidFill>
                  <a:latin typeface="Poppins"/>
                  <a:ea typeface="Poppins"/>
                  <a:cs typeface="Poppins"/>
                  <a:sym typeface="Poppins"/>
                </a:rPr>
                <a:t>Google Slides</a:t>
              </a:r>
              <a:r>
                <a:rPr sz="3600" lang="en">
                  <a:solidFill>
                    <a:srgbClr val="3F3F3F"/>
                  </a:solidFill>
                  <a:latin typeface="Poppins"/>
                  <a:ea typeface="Poppins"/>
                  <a:cs typeface="Poppins"/>
                  <a:sym typeface="Poppins"/>
                </a:rPr>
                <a:t> or </a:t>
              </a:r>
              <a:r>
                <a:rPr b="1" sz="3600" lang="en">
                  <a:solidFill>
                    <a:srgbClr val="3F3F3F"/>
                  </a:solidFill>
                  <a:latin typeface="Poppins"/>
                  <a:ea typeface="Poppins"/>
                  <a:cs typeface="Poppins"/>
                  <a:sym typeface="Poppins"/>
                </a:rPr>
                <a:t>PowerPoint</a:t>
              </a:r>
              <a:endParaRPr b="1" sz="3600">
                <a:solidFill>
                  <a:srgbClr val="3F3F3F"/>
                </a:solidFill>
                <a:latin typeface="Poppins"/>
                <a:ea typeface="Poppins"/>
                <a:cs typeface="Poppins"/>
                <a:sym typeface="Poppins"/>
              </a:endParaRPr>
            </a:p>
            <a:p>
              <a:pPr algn="l" indent="0" lvl="0" marL="0" marR="0" rtl="0">
                <a:spcBef>
                  <a:spcPts val="0"/>
                </a:spcBef>
                <a:spcAft>
                  <a:spcPts val="0"/>
                </a:spcAft>
                <a:buNone/>
              </a:pPr>
              <a:r>
                <a:t/>
              </a:r>
              <a:endParaRPr b="1" sz="3600">
                <a:solidFill>
                  <a:srgbClr val="3F3F3F"/>
                </a:solidFill>
                <a:latin typeface="Poppins"/>
                <a:ea typeface="Poppins"/>
                <a:cs typeface="Poppins"/>
                <a:sym typeface="Poppins"/>
              </a:endParaRPr>
            </a:p>
            <a:p>
              <a:pPr algn="l" indent="0" lvl="0" marL="0" marR="0" rtl="0">
                <a:spcBef>
                  <a:spcPts val="0"/>
                </a:spcBef>
                <a:spcAft>
                  <a:spcPts val="0"/>
                </a:spcAft>
                <a:buNone/>
              </a:pPr>
              <a:r>
                <a:t/>
              </a:r>
              <a:endParaRPr b="1" sz="3600">
                <a:solidFill>
                  <a:srgbClr val="3F3F3F"/>
                </a:solidFill>
                <a:latin typeface="Poppins"/>
                <a:ea typeface="Poppins"/>
                <a:cs typeface="Poppins"/>
                <a:sym typeface="Poppins"/>
              </a:endParaRPr>
            </a:p>
            <a:p>
              <a:pPr algn="l" indent="0" lvl="0" marL="0" marR="0" rtl="0">
                <a:spcBef>
                  <a:spcPts val="0"/>
                </a:spcBef>
                <a:spcAft>
                  <a:spcPts val="0"/>
                </a:spcAft>
                <a:buNone/>
              </a:pPr>
              <a:r>
                <a:rPr b="1" sz="3000" lang="en">
                  <a:solidFill>
                    <a:srgbClr val="FFCB25"/>
                  </a:solidFill>
                  <a:latin typeface="Poppins"/>
                  <a:ea typeface="Poppins"/>
                  <a:cs typeface="Poppins"/>
                  <a:sym typeface="Poppins"/>
                </a:rPr>
                <a:t>NOT to be sold as is or modified!</a:t>
              </a:r>
              <a:endParaRPr b="1" sz="3000">
                <a:solidFill>
                  <a:srgbClr val="FFCB25"/>
                </a:solidFill>
                <a:latin typeface="Poppins"/>
                <a:ea typeface="Poppins"/>
                <a:cs typeface="Poppins"/>
                <a:sym typeface="Poppins"/>
              </a:endParaRPr>
            </a:p>
            <a:p>
              <a:pPr algn="l" indent="0" lvl="0" marL="0" rtl="0">
                <a:spcBef>
                  <a:spcPts val="0"/>
                </a:spcBef>
                <a:spcAft>
                  <a:spcPts val="0"/>
                </a:spcAft>
                <a:buNone/>
              </a:pPr>
              <a:r>
                <a:rPr sz="2700" lang="en">
                  <a:solidFill>
                    <a:srgbClr val="3F3F3F"/>
                  </a:solidFill>
                  <a:latin typeface="Poppins"/>
                  <a:ea typeface="Poppins"/>
                  <a:cs typeface="Poppins"/>
                  <a:sym typeface="Poppins"/>
                </a:rPr>
                <a:t>Read </a:t>
              </a:r>
              <a:r>
                <a:rPr sz="2700" lang="en" u="sng">
                  <a:solidFill>
                    <a:srgbClr val="3F3F3F"/>
                  </a:solidFill>
                  <a:latin typeface="Poppins"/>
                  <a:ea typeface="Poppins"/>
                  <a:cs typeface="Poppins"/>
                  <a:sym typeface="Poppins"/>
                  <a:hlinkClick r:id="rId3"/>
                </a:rPr>
                <a:t>FAQ</a:t>
              </a:r>
              <a:r>
                <a:rPr b="1" sz="4400" lang="en">
                  <a:solidFill>
                    <a:srgbClr val="FFCB25"/>
                  </a:solidFill>
                  <a:latin typeface="Poppins"/>
                  <a:ea typeface="Poppins"/>
                  <a:cs typeface="Poppins"/>
                  <a:sym typeface="Poppins"/>
                </a:rPr>
                <a:t> </a:t>
              </a:r>
              <a:r>
                <a:rPr sz="2700" lang="en">
                  <a:solidFill>
                    <a:srgbClr val="3F3F3F"/>
                  </a:solidFill>
                  <a:latin typeface="Poppins"/>
                  <a:ea typeface="Poppins"/>
                  <a:cs typeface="Poppins"/>
                  <a:sym typeface="Poppins"/>
                </a:rPr>
                <a:t>on slidesmania.com</a:t>
              </a:r>
              <a:endParaRPr sz="2700">
                <a:solidFill>
                  <a:srgbClr val="3F3F3F"/>
                </a:solidFill>
                <a:latin typeface="Poppins"/>
                <a:ea typeface="Poppins"/>
                <a:cs typeface="Poppins"/>
                <a:sym typeface="Poppins"/>
              </a:endParaRPr>
            </a:p>
            <a:p>
              <a:pPr algn="l" indent="0" lvl="0" marL="0" rtl="0">
                <a:spcBef>
                  <a:spcPts val="0"/>
                </a:spcBef>
                <a:spcAft>
                  <a:spcPts val="0"/>
                </a:spcAft>
                <a:buNone/>
              </a:pPr>
              <a:r>
                <a:rPr sz="2000" lang="en">
                  <a:solidFill>
                    <a:srgbClr val="3F3F3F"/>
                  </a:solidFill>
                  <a:latin typeface="Poppins"/>
                  <a:ea typeface="Poppins"/>
                  <a:cs typeface="Poppins"/>
                  <a:sym typeface="Poppins"/>
                </a:rPr>
                <a:t>Do not remove the slidesmania.com text on the sides.</a:t>
              </a:r>
              <a:endParaRPr sz="2000">
                <a:solidFill>
                  <a:srgbClr val="3F3F3F"/>
                </a:solidFill>
                <a:latin typeface="Poppins"/>
                <a:ea typeface="Poppins"/>
                <a:cs typeface="Poppins"/>
                <a:sym typeface="Poppins"/>
              </a:endParaRPr>
            </a:p>
          </p:txBody>
        </p:sp>
        <p:cxnSp>
          <p:nvCxnSpPr>
            <p:cNvPr id="3145728" name="Google Shape;85;p5"/>
            <p:cNvCxnSpPr>
              <a:cxnSpLocks/>
            </p:cNvCxnSpPr>
            <p:nvPr/>
          </p:nvCxnSpPr>
          <p:spPr>
            <a:xfrm>
              <a:off x="10423367" y="5688858"/>
              <a:ext cx="1495200" cy="12900"/>
            </a:xfrm>
            <a:prstGeom prst="straightConnector1"/>
            <a:noFill/>
            <a:ln w="38100" cap="flat" cmpd="sng">
              <a:solidFill>
                <a:srgbClr val="FFCB25"/>
              </a:solidFill>
              <a:prstDash val="solid"/>
              <a:round/>
              <a:headEnd type="none" w="med" len="med"/>
              <a:tailEnd type="none" w="med" len="med"/>
            </a:ln>
          </p:spPr>
        </p:cxnSp>
        <p:pic>
          <p:nvPicPr>
            <p:cNvPr id="2097165" name="Google Shape;86;p5">
              <a:hlinkClick r:id="rId4"/>
            </p:cNvPr>
            <p:cNvPicPr preferRelativeResize="0">
              <a:picLocks/>
            </p:cNvPicPr>
            <p:nvPr/>
          </p:nvPicPr>
          <p:blipFill>
            <a:blip xmlns:r="http://schemas.openxmlformats.org/officeDocument/2006/relationships" r:embed="rId5">
              <a:alphaModFix/>
            </a:blip>
            <a:stretch>
              <a:fillRect/>
            </a:stretch>
          </p:blipFill>
          <p:spPr>
            <a:xfrm>
              <a:off x="8982558" y="5912306"/>
              <a:ext cx="713232" cy="637863"/>
            </a:xfrm>
            <a:prstGeom prst="rect"/>
            <a:noFill/>
            <a:ln>
              <a:noFill/>
            </a:ln>
          </p:spPr>
        </p:pic>
        <p:pic>
          <p:nvPicPr>
            <p:cNvPr id="2097166" name="Google Shape;87;p5">
              <a:hlinkClick r:id="rId6"/>
            </p:cNvPr>
            <p:cNvPicPr preferRelativeResize="0">
              <a:picLocks/>
            </p:cNvPicPr>
            <p:nvPr/>
          </p:nvPicPr>
          <p:blipFill>
            <a:blip xmlns:r="http://schemas.openxmlformats.org/officeDocument/2006/relationships" r:embed="rId7">
              <a:alphaModFix/>
            </a:blip>
            <a:stretch>
              <a:fillRect/>
            </a:stretch>
          </p:blipFill>
          <p:spPr>
            <a:xfrm>
              <a:off x="9764428" y="5916798"/>
              <a:ext cx="708660" cy="628879"/>
            </a:xfrm>
            <a:prstGeom prst="rect"/>
            <a:noFill/>
            <a:ln>
              <a:noFill/>
            </a:ln>
          </p:spPr>
        </p:pic>
        <p:pic>
          <p:nvPicPr>
            <p:cNvPr id="2097167" name="Google Shape;88;p5">
              <a:hlinkClick r:id="rId8"/>
            </p:cNvPr>
            <p:cNvPicPr preferRelativeResize="0">
              <a:picLocks/>
            </p:cNvPicPr>
            <p:nvPr/>
          </p:nvPicPr>
          <p:blipFill>
            <a:blip xmlns:r="http://schemas.openxmlformats.org/officeDocument/2006/relationships" r:embed="rId9">
              <a:alphaModFix/>
            </a:blip>
            <a:stretch>
              <a:fillRect/>
            </a:stretch>
          </p:blipFill>
          <p:spPr>
            <a:xfrm>
              <a:off x="10541715" y="5905569"/>
              <a:ext cx="612648" cy="624387"/>
            </a:xfrm>
            <a:prstGeom prst="rect"/>
            <a:noFill/>
            <a:ln>
              <a:noFill/>
            </a:ln>
          </p:spPr>
        </p:pic>
        <p:pic>
          <p:nvPicPr>
            <p:cNvPr id="2097168" name="Google Shape;89;p5">
              <a:hlinkClick r:id="rId10"/>
            </p:cNvPr>
            <p:cNvPicPr preferRelativeResize="0">
              <a:picLocks/>
            </p:cNvPicPr>
            <p:nvPr/>
          </p:nvPicPr>
          <p:blipFill>
            <a:blip xmlns:r="http://schemas.openxmlformats.org/officeDocument/2006/relationships" r:embed="rId11">
              <a:alphaModFix/>
            </a:blip>
            <a:stretch>
              <a:fillRect/>
            </a:stretch>
          </p:blipFill>
          <p:spPr>
            <a:xfrm>
              <a:off x="11219049" y="5916799"/>
              <a:ext cx="699516" cy="601927"/>
            </a:xfrm>
            <a:prstGeom prst="rect"/>
            <a:noFill/>
            <a:ln>
              <a:noFill/>
            </a:ln>
          </p:spPr>
        </p:pic>
        <p:sp>
          <p:nvSpPr>
            <p:cNvPr id="1049346" name="Google Shape;90;p5"/>
            <p:cNvSpPr txBox="1"/>
            <p:nvPr/>
          </p:nvSpPr>
          <p:spPr>
            <a:xfrm>
              <a:off x="7072500" y="4813375"/>
              <a:ext cx="4915500" cy="1001100"/>
            </a:xfrm>
            <a:prstGeom prst="rect"/>
            <a:noFill/>
            <a:ln>
              <a:noFill/>
            </a:ln>
          </p:spPr>
          <p:txBody>
            <a:bodyPr anchor="t" anchorCtr="0" bIns="91425" lIns="91425" rIns="91425" spcFirstLastPara="1" tIns="91425" wrap="square">
              <a:noAutofit/>
            </a:bodyPr>
            <a:p>
              <a:pPr algn="r" indent="0" lvl="0" marL="0" rtl="0">
                <a:spcBef>
                  <a:spcPts val="0"/>
                </a:spcBef>
                <a:spcAft>
                  <a:spcPts val="0"/>
                </a:spcAft>
                <a:buNone/>
              </a:pPr>
              <a:r>
                <a:rPr b="1" sz="2400" lang="en">
                  <a:solidFill>
                    <a:srgbClr val="252525"/>
                  </a:solidFill>
                  <a:latin typeface="Homemade Apple"/>
                  <a:ea typeface="Homemade Apple"/>
                  <a:cs typeface="Homemade Apple"/>
                  <a:sym typeface="Homemade Apple"/>
                </a:rPr>
                <a:t>Sharing is caring!</a:t>
              </a:r>
              <a:endParaRPr b="1" sz="2400">
                <a:solidFill>
                  <a:srgbClr val="252525"/>
                </a:solidFill>
                <a:latin typeface="Homemade Apple"/>
                <a:ea typeface="Homemade Apple"/>
                <a:cs typeface="Homemade Apple"/>
                <a:sym typeface="Homemade Apple"/>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002 Intro">
  <p:cSld name="CUSTOM_1">
    <p:spTree>
      <p:nvGrpSpPr>
        <p:cNvPr id="113" name="Shape 91"/>
        <p:cNvGrpSpPr/>
        <p:nvPr/>
      </p:nvGrpSpPr>
      <p:grpSpPr>
        <a:xfrm>
          <a:off x="0" y="0"/>
          <a:ext cx="0" cy="0"/>
          <a:chOff x="0" y="0"/>
          <a:chExt cx="0" cy="0"/>
        </a:xfrm>
      </p:grpSpPr>
      <p:sp>
        <p:nvSpPr>
          <p:cNvPr id="1048728" name="Google Shape;92;p6"/>
          <p:cNvSpPr txBox="1"/>
          <p:nvPr>
            <p:ph type="title"/>
          </p:nvPr>
        </p:nvSpPr>
        <p:spPr>
          <a:xfrm>
            <a:off x="694600" y="1608900"/>
            <a:ext cx="5322600" cy="1324800"/>
          </a:xfrm>
          <a:prstGeom prst="rect"/>
        </p:spPr>
        <p:txBody>
          <a:bodyPr anchor="t" anchorCtr="0" bIns="121900" lIns="121900" rIns="121900" spcFirstLastPara="1" tIns="121900" wrap="square">
            <a:noAutofit/>
          </a:bodyPr>
          <a:lstStyle>
            <a:lvl1pPr indent="0" lvl="0" marL="0" marR="0"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9pPr>
          </a:lstStyle>
          <a:p/>
        </p:txBody>
      </p:sp>
      <p:sp>
        <p:nvSpPr>
          <p:cNvPr id="1048729" name="Google Shape;93;p6"/>
          <p:cNvSpPr txBox="1"/>
          <p:nvPr>
            <p:ph type="body" idx="1"/>
          </p:nvPr>
        </p:nvSpPr>
        <p:spPr>
          <a:xfrm>
            <a:off x="694575" y="3013200"/>
            <a:ext cx="5322600" cy="2235900"/>
          </a:xfrm>
          <a:prstGeom prst="rect"/>
        </p:spPr>
        <p:txBody>
          <a:bodyPr anchor="t" anchorCtr="0" bIns="121900" lIns="121900" rIns="121900" spcFirstLastPara="1" tIns="121900" wrap="square">
            <a:noAutofit/>
          </a:bodyPr>
          <a:lstStyle>
            <a:lvl1pPr indent="-349250" lvl="0" marL="457200">
              <a:spcBef>
                <a:spcPts val="0"/>
              </a:spcBef>
              <a:spcAft>
                <a:spcPts val="0"/>
              </a:spcAft>
              <a:buSzPts val="1900"/>
              <a:buChar char="●"/>
            </a:lvl1pPr>
            <a:lvl2pPr indent="-349250" lvl="1" marL="914400">
              <a:spcBef>
                <a:spcPts val="2100"/>
              </a:spcBef>
              <a:spcAft>
                <a:spcPts val="0"/>
              </a:spcAft>
              <a:buSzPts val="1900"/>
              <a:buChar char="○"/>
            </a:lvl2pPr>
            <a:lvl3pPr indent="-349250" lvl="2" marL="1371600">
              <a:spcBef>
                <a:spcPts val="2100"/>
              </a:spcBef>
              <a:spcAft>
                <a:spcPts val="0"/>
              </a:spcAft>
              <a:buSzPts val="1900"/>
              <a:buChar char="■"/>
            </a:lvl3pPr>
            <a:lvl4pPr indent="-349250" lvl="3" marL="1828800">
              <a:spcBef>
                <a:spcPts val="2100"/>
              </a:spcBef>
              <a:spcAft>
                <a:spcPts val="0"/>
              </a:spcAft>
              <a:buSzPts val="1900"/>
              <a:buChar char="●"/>
            </a:lvl4pPr>
            <a:lvl5pPr indent="-349250" lvl="4" marL="2286000">
              <a:spcBef>
                <a:spcPts val="2100"/>
              </a:spcBef>
              <a:spcAft>
                <a:spcPts val="0"/>
              </a:spcAft>
              <a:buSzPts val="1900"/>
              <a:buChar char="○"/>
            </a:lvl5pPr>
            <a:lvl6pPr indent="-349250" lvl="5" marL="2743200">
              <a:spcBef>
                <a:spcPts val="2100"/>
              </a:spcBef>
              <a:spcAft>
                <a:spcPts val="0"/>
              </a:spcAft>
              <a:buSzPts val="1900"/>
              <a:buChar char="■"/>
            </a:lvl6pPr>
            <a:lvl7pPr indent="-349250" lvl="6" marL="3200400">
              <a:spcBef>
                <a:spcPts val="2100"/>
              </a:spcBef>
              <a:spcAft>
                <a:spcPts val="0"/>
              </a:spcAft>
              <a:buSzPts val="1900"/>
              <a:buChar char="●"/>
            </a:lvl7pPr>
            <a:lvl8pPr indent="-349250" lvl="7" marL="3657600">
              <a:spcBef>
                <a:spcPts val="2100"/>
              </a:spcBef>
              <a:spcAft>
                <a:spcPts val="0"/>
              </a:spcAft>
              <a:buSzPts val="1900"/>
              <a:buChar char="○"/>
            </a:lvl8pPr>
            <a:lvl9pPr indent="-349250" lvl="8" marL="4114800">
              <a:spcBef>
                <a:spcPts val="2100"/>
              </a:spcBef>
              <a:spcAft>
                <a:spcPts val="2100"/>
              </a:spcAft>
              <a:buSzPts val="1900"/>
              <a:buChar char="■"/>
            </a:lvl9pPr>
          </a:lstStyle>
          <a:p/>
        </p:txBody>
      </p:sp>
      <p:sp>
        <p:nvSpPr>
          <p:cNvPr id="1048730" name="Google Shape;94;p6"/>
          <p:cNvSpPr/>
          <p:nvPr/>
        </p:nvSpPr>
        <p:spPr>
          <a:xfrm rot="-2700000">
            <a:off x="6536437" y="784971"/>
            <a:ext cx="4877309" cy="487730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14" name="Google Shape;95;p6"/>
          <p:cNvGrpSpPr/>
          <p:nvPr/>
        </p:nvGrpSpPr>
        <p:grpSpPr>
          <a:xfrm rot="3456507">
            <a:off x="10560490" y="1024313"/>
            <a:ext cx="2242479" cy="1205659"/>
            <a:chOff x="3448893" y="949065"/>
            <a:chExt cx="2173513" cy="1168580"/>
          </a:xfrm>
        </p:grpSpPr>
        <p:sp>
          <p:nvSpPr>
            <p:cNvPr id="1048731" name="Google Shape;96;p6"/>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32" name="Google Shape;97;p6"/>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33" name="Google Shape;98;p6"/>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
        <p:nvSpPr>
          <p:cNvPr id="1048734" name="Google Shape;99;p6"/>
          <p:cNvSpPr/>
          <p:nvPr/>
        </p:nvSpPr>
        <p:spPr>
          <a:xfrm rot="-7451544">
            <a:off x="6153249" y="4648330"/>
            <a:ext cx="571261" cy="1171007"/>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35" name="Google Shape;100;p6"/>
          <p:cNvSpPr/>
          <p:nvPr/>
        </p:nvSpPr>
        <p:spPr>
          <a:xfrm rot="-7451544">
            <a:off x="6376702" y="5252359"/>
            <a:ext cx="832554" cy="449151"/>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nvGrpSpPr>
          <p:cNvPr id="115" name="Google Shape;101;p6"/>
          <p:cNvGrpSpPr/>
          <p:nvPr/>
        </p:nvGrpSpPr>
        <p:grpSpPr>
          <a:xfrm rot="-3566290">
            <a:off x="5467527" y="559169"/>
            <a:ext cx="2242471" cy="1205655"/>
            <a:chOff x="3448893" y="949065"/>
            <a:chExt cx="2173513" cy="1168580"/>
          </a:xfrm>
        </p:grpSpPr>
        <p:sp>
          <p:nvSpPr>
            <p:cNvPr id="1048736" name="Google Shape;102;p6"/>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37" name="Google Shape;103;p6"/>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38" name="Google Shape;104;p6"/>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
        <p:nvSpPr>
          <p:cNvPr id="1048739" name="Google Shape;105;p6"/>
          <p:cNvSpPr/>
          <p:nvPr/>
        </p:nvSpPr>
        <p:spPr>
          <a:xfrm>
            <a:off x="6373127" y="62266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21" name="Shape 106"/>
        <p:cNvGrpSpPr/>
        <p:nvPr/>
      </p:nvGrpSpPr>
      <p:grpSpPr>
        <a:xfrm>
          <a:off x="0" y="0"/>
          <a:ext cx="0" cy="0"/>
          <a:chOff x="0" y="0"/>
          <a:chExt cx="0" cy="0"/>
        </a:xfrm>
      </p:grpSpPr>
      <p:sp>
        <p:nvSpPr>
          <p:cNvPr id="1048750" name="Google Shape;107;p7"/>
          <p:cNvSpPr txBox="1"/>
          <p:nvPr>
            <p:ph type="title"/>
          </p:nvPr>
        </p:nvSpPr>
        <p:spPr>
          <a:xfrm>
            <a:off x="415600" y="440967"/>
            <a:ext cx="113607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8751" name="Google Shape;108;p7"/>
          <p:cNvSpPr txBox="1"/>
          <p:nvPr>
            <p:ph type="body" idx="1"/>
          </p:nvPr>
        </p:nvSpPr>
        <p:spPr>
          <a:xfrm>
            <a:off x="2731600" y="2342250"/>
            <a:ext cx="3334200" cy="1683000"/>
          </a:xfrm>
          <a:prstGeom prst="rect"/>
        </p:spPr>
        <p:txBody>
          <a:bodyPr anchor="t" anchorCtr="0" bIns="121900" lIns="121900" rIns="121900" spcFirstLastPara="1" tIns="121900" wrap="square">
            <a:noAutofit/>
          </a:bodyPr>
          <a:lstStyle>
            <a:lvl1pPr indent="-349250" lvl="0" marL="457200" rtl="0">
              <a:spcBef>
                <a:spcPts val="0"/>
              </a:spcBef>
              <a:spcAft>
                <a:spcPts val="0"/>
              </a:spcAft>
              <a:buSzPts val="1900"/>
              <a:buChar char="●"/>
            </a:lvl1pPr>
            <a:lvl2pPr indent="-349250" lvl="1" marL="914400" rtl="0">
              <a:spcBef>
                <a:spcPts val="2100"/>
              </a:spcBef>
              <a:spcAft>
                <a:spcPts val="0"/>
              </a:spcAft>
              <a:buSzPts val="1900"/>
              <a:buChar char="○"/>
            </a:lvl2pPr>
            <a:lvl3pPr indent="-349250" lvl="2" marL="1371600" rtl="0">
              <a:spcBef>
                <a:spcPts val="2100"/>
              </a:spcBef>
              <a:spcAft>
                <a:spcPts val="0"/>
              </a:spcAft>
              <a:buSzPts val="1900"/>
              <a:buChar char="■"/>
            </a:lvl3pPr>
            <a:lvl4pPr indent="-349250" lvl="3" marL="1828800" rtl="0">
              <a:spcBef>
                <a:spcPts val="2100"/>
              </a:spcBef>
              <a:spcAft>
                <a:spcPts val="0"/>
              </a:spcAft>
              <a:buSzPts val="1900"/>
              <a:buChar char="●"/>
            </a:lvl4pPr>
            <a:lvl5pPr indent="-349250" lvl="4" marL="2286000" rtl="0">
              <a:spcBef>
                <a:spcPts val="2100"/>
              </a:spcBef>
              <a:spcAft>
                <a:spcPts val="0"/>
              </a:spcAft>
              <a:buSzPts val="1900"/>
              <a:buChar char="○"/>
            </a:lvl5pPr>
            <a:lvl6pPr indent="-349250" lvl="5" marL="2743200" rtl="0">
              <a:spcBef>
                <a:spcPts val="2100"/>
              </a:spcBef>
              <a:spcAft>
                <a:spcPts val="0"/>
              </a:spcAft>
              <a:buSzPts val="1900"/>
              <a:buChar char="■"/>
            </a:lvl6pPr>
            <a:lvl7pPr indent="-349250" lvl="6" marL="3200400" rtl="0">
              <a:spcBef>
                <a:spcPts val="2100"/>
              </a:spcBef>
              <a:spcAft>
                <a:spcPts val="0"/>
              </a:spcAft>
              <a:buSzPts val="1900"/>
              <a:buChar char="●"/>
            </a:lvl7pPr>
            <a:lvl8pPr indent="-349250" lvl="7" marL="3657600" rtl="0">
              <a:spcBef>
                <a:spcPts val="2100"/>
              </a:spcBef>
              <a:spcAft>
                <a:spcPts val="0"/>
              </a:spcAft>
              <a:buSzPts val="1900"/>
              <a:buChar char="○"/>
            </a:lvl8pPr>
            <a:lvl9pPr indent="-349250" lvl="8" marL="4114800" rtl="0">
              <a:spcBef>
                <a:spcPts val="2100"/>
              </a:spcBef>
              <a:spcAft>
                <a:spcPts val="2100"/>
              </a:spcAft>
              <a:buSzPts val="1900"/>
              <a:buChar char="■"/>
            </a:lvl9pPr>
          </a:lstStyle>
          <a:p/>
        </p:txBody>
      </p:sp>
      <p:sp>
        <p:nvSpPr>
          <p:cNvPr id="1048752" name="Google Shape;109;p7"/>
          <p:cNvSpPr txBox="1"/>
          <p:nvPr>
            <p:ph type="body" idx="2"/>
          </p:nvPr>
        </p:nvSpPr>
        <p:spPr>
          <a:xfrm>
            <a:off x="2731600" y="4432775"/>
            <a:ext cx="3334200" cy="1683000"/>
          </a:xfrm>
          <a:prstGeom prst="rect"/>
        </p:spPr>
        <p:txBody>
          <a:bodyPr anchor="t" anchorCtr="0" bIns="121900" lIns="121900" rIns="121900" spcFirstLastPara="1" tIns="121900" wrap="square">
            <a:noAutofit/>
          </a:bodyPr>
          <a:lstStyle>
            <a:lvl1pPr indent="-349250" lvl="0" marL="457200" rtl="0">
              <a:spcBef>
                <a:spcPts val="0"/>
              </a:spcBef>
              <a:spcAft>
                <a:spcPts val="0"/>
              </a:spcAft>
              <a:buSzPts val="1900"/>
              <a:buChar char="●"/>
            </a:lvl1pPr>
            <a:lvl2pPr indent="-349250" lvl="1" marL="914400" rtl="0">
              <a:spcBef>
                <a:spcPts val="2100"/>
              </a:spcBef>
              <a:spcAft>
                <a:spcPts val="0"/>
              </a:spcAft>
              <a:buSzPts val="1900"/>
              <a:buChar char="○"/>
            </a:lvl2pPr>
            <a:lvl3pPr indent="-349250" lvl="2" marL="1371600" rtl="0">
              <a:spcBef>
                <a:spcPts val="2100"/>
              </a:spcBef>
              <a:spcAft>
                <a:spcPts val="0"/>
              </a:spcAft>
              <a:buSzPts val="1900"/>
              <a:buChar char="■"/>
            </a:lvl3pPr>
            <a:lvl4pPr indent="-349250" lvl="3" marL="1828800" rtl="0">
              <a:spcBef>
                <a:spcPts val="2100"/>
              </a:spcBef>
              <a:spcAft>
                <a:spcPts val="0"/>
              </a:spcAft>
              <a:buSzPts val="1900"/>
              <a:buChar char="●"/>
            </a:lvl4pPr>
            <a:lvl5pPr indent="-349250" lvl="4" marL="2286000" rtl="0">
              <a:spcBef>
                <a:spcPts val="2100"/>
              </a:spcBef>
              <a:spcAft>
                <a:spcPts val="0"/>
              </a:spcAft>
              <a:buSzPts val="1900"/>
              <a:buChar char="○"/>
            </a:lvl5pPr>
            <a:lvl6pPr indent="-349250" lvl="5" marL="2743200" rtl="0">
              <a:spcBef>
                <a:spcPts val="2100"/>
              </a:spcBef>
              <a:spcAft>
                <a:spcPts val="0"/>
              </a:spcAft>
              <a:buSzPts val="1900"/>
              <a:buChar char="■"/>
            </a:lvl6pPr>
            <a:lvl7pPr indent="-349250" lvl="6" marL="3200400" rtl="0">
              <a:spcBef>
                <a:spcPts val="2100"/>
              </a:spcBef>
              <a:spcAft>
                <a:spcPts val="0"/>
              </a:spcAft>
              <a:buSzPts val="1900"/>
              <a:buChar char="●"/>
            </a:lvl7pPr>
            <a:lvl8pPr indent="-349250" lvl="7" marL="3657600" rtl="0">
              <a:spcBef>
                <a:spcPts val="2100"/>
              </a:spcBef>
              <a:spcAft>
                <a:spcPts val="0"/>
              </a:spcAft>
              <a:buSzPts val="1900"/>
              <a:buChar char="○"/>
            </a:lvl8pPr>
            <a:lvl9pPr indent="-349250" lvl="8" marL="4114800" rtl="0">
              <a:spcBef>
                <a:spcPts val="2100"/>
              </a:spcBef>
              <a:spcAft>
                <a:spcPts val="2100"/>
              </a:spcAft>
              <a:buSzPts val="1900"/>
              <a:buChar char="■"/>
            </a:lvl9pPr>
          </a:lstStyle>
          <a:p/>
        </p:txBody>
      </p:sp>
      <p:sp>
        <p:nvSpPr>
          <p:cNvPr id="1048753" name="Google Shape;110;p7"/>
          <p:cNvSpPr txBox="1"/>
          <p:nvPr>
            <p:ph type="body" idx="3"/>
          </p:nvPr>
        </p:nvSpPr>
        <p:spPr>
          <a:xfrm>
            <a:off x="8072289" y="2342250"/>
            <a:ext cx="3334200" cy="1683000"/>
          </a:xfrm>
          <a:prstGeom prst="rect"/>
        </p:spPr>
        <p:txBody>
          <a:bodyPr anchor="t" anchorCtr="0" bIns="121900" lIns="121900" rIns="121900" spcFirstLastPara="1" tIns="121900" wrap="square">
            <a:noAutofit/>
          </a:bodyPr>
          <a:lstStyle>
            <a:lvl1pPr indent="-349250" lvl="0" marL="457200" rtl="0">
              <a:spcBef>
                <a:spcPts val="0"/>
              </a:spcBef>
              <a:spcAft>
                <a:spcPts val="0"/>
              </a:spcAft>
              <a:buSzPts val="1900"/>
              <a:buChar char="●"/>
            </a:lvl1pPr>
            <a:lvl2pPr indent="-349250" lvl="1" marL="914400" rtl="0">
              <a:spcBef>
                <a:spcPts val="2100"/>
              </a:spcBef>
              <a:spcAft>
                <a:spcPts val="0"/>
              </a:spcAft>
              <a:buSzPts val="1900"/>
              <a:buChar char="○"/>
            </a:lvl2pPr>
            <a:lvl3pPr indent="-349250" lvl="2" marL="1371600" rtl="0">
              <a:spcBef>
                <a:spcPts val="2100"/>
              </a:spcBef>
              <a:spcAft>
                <a:spcPts val="0"/>
              </a:spcAft>
              <a:buSzPts val="1900"/>
              <a:buChar char="■"/>
            </a:lvl3pPr>
            <a:lvl4pPr indent="-349250" lvl="3" marL="1828800" rtl="0">
              <a:spcBef>
                <a:spcPts val="2100"/>
              </a:spcBef>
              <a:spcAft>
                <a:spcPts val="0"/>
              </a:spcAft>
              <a:buSzPts val="1900"/>
              <a:buChar char="●"/>
            </a:lvl4pPr>
            <a:lvl5pPr indent="-349250" lvl="4" marL="2286000" rtl="0">
              <a:spcBef>
                <a:spcPts val="2100"/>
              </a:spcBef>
              <a:spcAft>
                <a:spcPts val="0"/>
              </a:spcAft>
              <a:buSzPts val="1900"/>
              <a:buChar char="○"/>
            </a:lvl5pPr>
            <a:lvl6pPr indent="-349250" lvl="5" marL="2743200" rtl="0">
              <a:spcBef>
                <a:spcPts val="2100"/>
              </a:spcBef>
              <a:spcAft>
                <a:spcPts val="0"/>
              </a:spcAft>
              <a:buSzPts val="1900"/>
              <a:buChar char="■"/>
            </a:lvl6pPr>
            <a:lvl7pPr indent="-349250" lvl="6" marL="3200400" rtl="0">
              <a:spcBef>
                <a:spcPts val="2100"/>
              </a:spcBef>
              <a:spcAft>
                <a:spcPts val="0"/>
              </a:spcAft>
              <a:buSzPts val="1900"/>
              <a:buChar char="●"/>
            </a:lvl7pPr>
            <a:lvl8pPr indent="-349250" lvl="7" marL="3657600" rtl="0">
              <a:spcBef>
                <a:spcPts val="2100"/>
              </a:spcBef>
              <a:spcAft>
                <a:spcPts val="0"/>
              </a:spcAft>
              <a:buSzPts val="1900"/>
              <a:buChar char="○"/>
            </a:lvl8pPr>
            <a:lvl9pPr indent="-349250" lvl="8" marL="4114800" rtl="0">
              <a:spcBef>
                <a:spcPts val="2100"/>
              </a:spcBef>
              <a:spcAft>
                <a:spcPts val="2100"/>
              </a:spcAft>
              <a:buSzPts val="1900"/>
              <a:buChar char="■"/>
            </a:lvl9pPr>
          </a:lstStyle>
          <a:p/>
        </p:txBody>
      </p:sp>
      <p:sp>
        <p:nvSpPr>
          <p:cNvPr id="1048754" name="Google Shape;111;p7"/>
          <p:cNvSpPr txBox="1"/>
          <p:nvPr>
            <p:ph type="body" idx="4"/>
          </p:nvPr>
        </p:nvSpPr>
        <p:spPr>
          <a:xfrm>
            <a:off x="8072289" y="4432775"/>
            <a:ext cx="3334200" cy="1683000"/>
          </a:xfrm>
          <a:prstGeom prst="rect"/>
        </p:spPr>
        <p:txBody>
          <a:bodyPr anchor="t" anchorCtr="0" bIns="121900" lIns="121900" rIns="121900" spcFirstLastPara="1" tIns="121900" wrap="square">
            <a:noAutofit/>
          </a:bodyPr>
          <a:lstStyle>
            <a:lvl1pPr indent="-349250" lvl="0" marL="457200" rtl="0">
              <a:spcBef>
                <a:spcPts val="0"/>
              </a:spcBef>
              <a:spcAft>
                <a:spcPts val="0"/>
              </a:spcAft>
              <a:buSzPts val="1900"/>
              <a:buChar char="●"/>
            </a:lvl1pPr>
            <a:lvl2pPr indent="-349250" lvl="1" marL="914400" rtl="0">
              <a:spcBef>
                <a:spcPts val="2100"/>
              </a:spcBef>
              <a:spcAft>
                <a:spcPts val="0"/>
              </a:spcAft>
              <a:buSzPts val="1900"/>
              <a:buChar char="○"/>
            </a:lvl2pPr>
            <a:lvl3pPr indent="-349250" lvl="2" marL="1371600" rtl="0">
              <a:spcBef>
                <a:spcPts val="2100"/>
              </a:spcBef>
              <a:spcAft>
                <a:spcPts val="0"/>
              </a:spcAft>
              <a:buSzPts val="1900"/>
              <a:buChar char="■"/>
            </a:lvl3pPr>
            <a:lvl4pPr indent="-349250" lvl="3" marL="1828800" rtl="0">
              <a:spcBef>
                <a:spcPts val="2100"/>
              </a:spcBef>
              <a:spcAft>
                <a:spcPts val="0"/>
              </a:spcAft>
              <a:buSzPts val="1900"/>
              <a:buChar char="●"/>
            </a:lvl4pPr>
            <a:lvl5pPr indent="-349250" lvl="4" marL="2286000" rtl="0">
              <a:spcBef>
                <a:spcPts val="2100"/>
              </a:spcBef>
              <a:spcAft>
                <a:spcPts val="0"/>
              </a:spcAft>
              <a:buSzPts val="1900"/>
              <a:buChar char="○"/>
            </a:lvl5pPr>
            <a:lvl6pPr indent="-349250" lvl="5" marL="2743200" rtl="0">
              <a:spcBef>
                <a:spcPts val="2100"/>
              </a:spcBef>
              <a:spcAft>
                <a:spcPts val="0"/>
              </a:spcAft>
              <a:buSzPts val="1900"/>
              <a:buChar char="■"/>
            </a:lvl6pPr>
            <a:lvl7pPr indent="-349250" lvl="6" marL="3200400" rtl="0">
              <a:spcBef>
                <a:spcPts val="2100"/>
              </a:spcBef>
              <a:spcAft>
                <a:spcPts val="0"/>
              </a:spcAft>
              <a:buSzPts val="1900"/>
              <a:buChar char="●"/>
            </a:lvl7pPr>
            <a:lvl8pPr indent="-349250" lvl="7" marL="3657600" rtl="0">
              <a:spcBef>
                <a:spcPts val="2100"/>
              </a:spcBef>
              <a:spcAft>
                <a:spcPts val="0"/>
              </a:spcAft>
              <a:buSzPts val="1900"/>
              <a:buChar char="○"/>
            </a:lvl8pPr>
            <a:lvl9pPr indent="-349250" lvl="8" marL="4114800" rtl="0">
              <a:spcBef>
                <a:spcPts val="2100"/>
              </a:spcBef>
              <a:spcAft>
                <a:spcPts val="2100"/>
              </a:spcAft>
              <a:buSzPts val="1900"/>
              <a:buChar cha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004 Section Title">
  <p:cSld name="CUSTOM_3">
    <p:spTree>
      <p:nvGrpSpPr>
        <p:cNvPr id="155" name="Shape 112"/>
        <p:cNvGrpSpPr/>
        <p:nvPr/>
      </p:nvGrpSpPr>
      <p:grpSpPr>
        <a:xfrm>
          <a:off x="0" y="0"/>
          <a:ext cx="0" cy="0"/>
          <a:chOff x="0" y="0"/>
          <a:chExt cx="0" cy="0"/>
        </a:xfrm>
      </p:grpSpPr>
      <p:sp>
        <p:nvSpPr>
          <p:cNvPr id="1048846" name="Google Shape;113;p8"/>
          <p:cNvSpPr txBox="1"/>
          <p:nvPr>
            <p:ph type="title"/>
          </p:nvPr>
        </p:nvSpPr>
        <p:spPr>
          <a:xfrm>
            <a:off x="481867" y="965000"/>
            <a:ext cx="3653700" cy="4678800"/>
          </a:xfrm>
          <a:prstGeom prst="rect"/>
        </p:spPr>
        <p:txBody>
          <a:bodyPr anchor="ctr" anchorCtr="0" bIns="121900" lIns="121900" rIns="121900" spcFirstLastPara="1" tIns="121900" wrap="square">
            <a:noAutofit/>
          </a:bodyPr>
          <a:lstStyle>
            <a:lvl1pPr algn="ctr" lvl="0" rtl="0">
              <a:spcBef>
                <a:spcPts val="0"/>
              </a:spcBef>
              <a:spcAft>
                <a:spcPts val="0"/>
              </a:spcAft>
              <a:buSzPts val="15000"/>
              <a:buNone/>
              <a:defRPr sz="15000"/>
            </a:lvl1pPr>
            <a:lvl2pPr algn="r" lvl="1" rtl="0">
              <a:spcBef>
                <a:spcPts val="0"/>
              </a:spcBef>
              <a:spcAft>
                <a:spcPts val="0"/>
              </a:spcAft>
              <a:buSzPts val="15000"/>
              <a:buNone/>
              <a:defRPr sz="15000"/>
            </a:lvl2pPr>
            <a:lvl3pPr algn="r" lvl="2" rtl="0">
              <a:spcBef>
                <a:spcPts val="0"/>
              </a:spcBef>
              <a:spcAft>
                <a:spcPts val="0"/>
              </a:spcAft>
              <a:buSzPts val="15000"/>
              <a:buNone/>
              <a:defRPr sz="15000"/>
            </a:lvl3pPr>
            <a:lvl4pPr algn="r" lvl="3" rtl="0">
              <a:spcBef>
                <a:spcPts val="0"/>
              </a:spcBef>
              <a:spcAft>
                <a:spcPts val="0"/>
              </a:spcAft>
              <a:buSzPts val="15000"/>
              <a:buNone/>
              <a:defRPr sz="15000"/>
            </a:lvl4pPr>
            <a:lvl5pPr algn="r" lvl="4" rtl="0">
              <a:spcBef>
                <a:spcPts val="0"/>
              </a:spcBef>
              <a:spcAft>
                <a:spcPts val="0"/>
              </a:spcAft>
              <a:buSzPts val="15000"/>
              <a:buNone/>
              <a:defRPr sz="15000"/>
            </a:lvl5pPr>
            <a:lvl6pPr algn="r" lvl="5" rtl="0">
              <a:spcBef>
                <a:spcPts val="0"/>
              </a:spcBef>
              <a:spcAft>
                <a:spcPts val="0"/>
              </a:spcAft>
              <a:buSzPts val="15000"/>
              <a:buNone/>
              <a:defRPr sz="15000"/>
            </a:lvl6pPr>
            <a:lvl7pPr algn="r" lvl="6" rtl="0">
              <a:spcBef>
                <a:spcPts val="0"/>
              </a:spcBef>
              <a:spcAft>
                <a:spcPts val="0"/>
              </a:spcAft>
              <a:buSzPts val="15000"/>
              <a:buNone/>
              <a:defRPr sz="15000"/>
            </a:lvl7pPr>
            <a:lvl8pPr algn="r" lvl="7" rtl="0">
              <a:spcBef>
                <a:spcPts val="0"/>
              </a:spcBef>
              <a:spcAft>
                <a:spcPts val="0"/>
              </a:spcAft>
              <a:buSzPts val="15000"/>
              <a:buNone/>
              <a:defRPr sz="15000"/>
            </a:lvl8pPr>
            <a:lvl9pPr algn="r" lvl="8" rtl="0">
              <a:spcBef>
                <a:spcPts val="0"/>
              </a:spcBef>
              <a:spcAft>
                <a:spcPts val="0"/>
              </a:spcAft>
              <a:buSzPts val="15000"/>
              <a:buNone/>
              <a:defRPr sz="15000"/>
            </a:lvl9pPr>
          </a:lstStyle>
          <a:p/>
        </p:txBody>
      </p:sp>
      <p:sp>
        <p:nvSpPr>
          <p:cNvPr id="1048847" name="Google Shape;114;p8"/>
          <p:cNvSpPr txBox="1"/>
          <p:nvPr>
            <p:ph type="subTitle" idx="1"/>
          </p:nvPr>
        </p:nvSpPr>
        <p:spPr>
          <a:xfrm>
            <a:off x="4406700" y="2031800"/>
            <a:ext cx="6831900" cy="717900"/>
          </a:xfrm>
          <a:prstGeom prst="rect"/>
        </p:spPr>
        <p:txBody>
          <a:bodyPr anchor="t" anchorCtr="0" bIns="121900" lIns="121900" rIns="121900" spcFirstLastPara="1" tIns="121900" wrap="square">
            <a:noAutofit/>
          </a:bodyPr>
          <a:lstStyle>
            <a:lvl1pPr lvl="0" rtl="0">
              <a:spcBef>
                <a:spcPts val="0"/>
              </a:spcBef>
              <a:spcAft>
                <a:spcPts val="0"/>
              </a:spcAft>
              <a:buSzPts val="3600"/>
              <a:buFont typeface="Patrick Hand"/>
              <a:buNone/>
              <a:defRPr b="1" sz="3600">
                <a:latin typeface="Patrick Hand"/>
                <a:ea typeface="Patrick Hand"/>
                <a:cs typeface="Patrick Hand"/>
                <a:sym typeface="Patrick Hand"/>
              </a:defRPr>
            </a:lvl1pPr>
            <a:lvl2pPr lvl="1" rtl="0">
              <a:spcBef>
                <a:spcPts val="2100"/>
              </a:spcBef>
              <a:spcAft>
                <a:spcPts val="0"/>
              </a:spcAft>
              <a:buSzPts val="3600"/>
              <a:buNone/>
              <a:defRPr b="1" sz="3600"/>
            </a:lvl2pPr>
            <a:lvl3pPr lvl="2" rtl="0">
              <a:spcBef>
                <a:spcPts val="2100"/>
              </a:spcBef>
              <a:spcAft>
                <a:spcPts val="0"/>
              </a:spcAft>
              <a:buSzPts val="3600"/>
              <a:buNone/>
              <a:defRPr b="1" sz="3600"/>
            </a:lvl3pPr>
            <a:lvl4pPr lvl="3" rtl="0">
              <a:spcBef>
                <a:spcPts val="2100"/>
              </a:spcBef>
              <a:spcAft>
                <a:spcPts val="0"/>
              </a:spcAft>
              <a:buSzPts val="3600"/>
              <a:buNone/>
              <a:defRPr b="1" sz="3600"/>
            </a:lvl4pPr>
            <a:lvl5pPr lvl="4" rtl="0">
              <a:spcBef>
                <a:spcPts val="2100"/>
              </a:spcBef>
              <a:spcAft>
                <a:spcPts val="0"/>
              </a:spcAft>
              <a:buSzPts val="3600"/>
              <a:buNone/>
              <a:defRPr b="1" sz="3600"/>
            </a:lvl5pPr>
            <a:lvl6pPr lvl="5" rtl="0">
              <a:spcBef>
                <a:spcPts val="2100"/>
              </a:spcBef>
              <a:spcAft>
                <a:spcPts val="0"/>
              </a:spcAft>
              <a:buSzPts val="3600"/>
              <a:buNone/>
              <a:defRPr b="1" sz="3600"/>
            </a:lvl6pPr>
            <a:lvl7pPr lvl="6" rtl="0">
              <a:spcBef>
                <a:spcPts val="2100"/>
              </a:spcBef>
              <a:spcAft>
                <a:spcPts val="0"/>
              </a:spcAft>
              <a:buSzPts val="3600"/>
              <a:buNone/>
              <a:defRPr b="1" sz="3600"/>
            </a:lvl7pPr>
            <a:lvl8pPr lvl="7" rtl="0">
              <a:spcBef>
                <a:spcPts val="2100"/>
              </a:spcBef>
              <a:spcAft>
                <a:spcPts val="0"/>
              </a:spcAft>
              <a:buSzPts val="3600"/>
              <a:buNone/>
              <a:defRPr b="1" sz="3600"/>
            </a:lvl8pPr>
            <a:lvl9pPr lvl="8" rtl="0">
              <a:spcBef>
                <a:spcPts val="2100"/>
              </a:spcBef>
              <a:spcAft>
                <a:spcPts val="2100"/>
              </a:spcAft>
              <a:buSzPts val="3600"/>
              <a:buNone/>
              <a:defRPr b="1" sz="3600"/>
            </a:lvl9pPr>
          </a:lstStyle>
          <a:p/>
        </p:txBody>
      </p:sp>
      <p:sp>
        <p:nvSpPr>
          <p:cNvPr id="1048848" name="Google Shape;115;p8"/>
          <p:cNvSpPr txBox="1"/>
          <p:nvPr>
            <p:ph type="body" idx="2"/>
          </p:nvPr>
        </p:nvSpPr>
        <p:spPr>
          <a:xfrm>
            <a:off x="4386975" y="2965625"/>
            <a:ext cx="6820500" cy="2075100"/>
          </a:xfrm>
          <a:prstGeom prst="rect"/>
        </p:spPr>
        <p:txBody>
          <a:bodyPr anchor="ctr" anchorCtr="0" bIns="121900" lIns="121900" rIns="121900" spcFirstLastPara="1" tIns="121900" wrap="square">
            <a:noAutofit/>
          </a:bodyPr>
          <a:lstStyle>
            <a:lvl1pPr indent="-349250" lvl="0" marL="457200">
              <a:spcBef>
                <a:spcPts val="0"/>
              </a:spcBef>
              <a:spcAft>
                <a:spcPts val="0"/>
              </a:spcAft>
              <a:buSzPts val="1900"/>
              <a:buChar char="●"/>
            </a:lvl1pPr>
            <a:lvl2pPr indent="-349250" lvl="1" marL="914400">
              <a:spcBef>
                <a:spcPts val="2100"/>
              </a:spcBef>
              <a:spcAft>
                <a:spcPts val="0"/>
              </a:spcAft>
              <a:buSzPts val="1900"/>
              <a:buChar char="○"/>
            </a:lvl2pPr>
            <a:lvl3pPr indent="-349250" lvl="2" marL="1371600">
              <a:spcBef>
                <a:spcPts val="2100"/>
              </a:spcBef>
              <a:spcAft>
                <a:spcPts val="0"/>
              </a:spcAft>
              <a:buSzPts val="1900"/>
              <a:buChar char="■"/>
            </a:lvl3pPr>
            <a:lvl4pPr indent="-349250" lvl="3" marL="1828800">
              <a:spcBef>
                <a:spcPts val="2100"/>
              </a:spcBef>
              <a:spcAft>
                <a:spcPts val="0"/>
              </a:spcAft>
              <a:buSzPts val="1900"/>
              <a:buChar char="●"/>
            </a:lvl4pPr>
            <a:lvl5pPr indent="-349250" lvl="4" marL="2286000">
              <a:spcBef>
                <a:spcPts val="2100"/>
              </a:spcBef>
              <a:spcAft>
                <a:spcPts val="0"/>
              </a:spcAft>
              <a:buSzPts val="1900"/>
              <a:buChar char="○"/>
            </a:lvl5pPr>
            <a:lvl6pPr indent="-349250" lvl="5" marL="2743200">
              <a:spcBef>
                <a:spcPts val="2100"/>
              </a:spcBef>
              <a:spcAft>
                <a:spcPts val="0"/>
              </a:spcAft>
              <a:buSzPts val="1900"/>
              <a:buChar char="■"/>
            </a:lvl6pPr>
            <a:lvl7pPr indent="-349250" lvl="6" marL="3200400">
              <a:spcBef>
                <a:spcPts val="2100"/>
              </a:spcBef>
              <a:spcAft>
                <a:spcPts val="0"/>
              </a:spcAft>
              <a:buSzPts val="1900"/>
              <a:buChar char="●"/>
            </a:lvl7pPr>
            <a:lvl8pPr indent="-349250" lvl="7" marL="3657600">
              <a:spcBef>
                <a:spcPts val="2100"/>
              </a:spcBef>
              <a:spcAft>
                <a:spcPts val="0"/>
              </a:spcAft>
              <a:buSzPts val="1900"/>
              <a:buChar char="○"/>
            </a:lvl8pPr>
            <a:lvl9pPr indent="-349250" lvl="8" marL="4114800">
              <a:spcBef>
                <a:spcPts val="2100"/>
              </a:spcBef>
              <a:spcAft>
                <a:spcPts val="2100"/>
              </a:spcAft>
              <a:buSzPts val="1900"/>
              <a:buChar char="■"/>
            </a:lvl9pPr>
          </a:lstStyle>
          <a:p/>
        </p:txBody>
      </p:sp>
      <p:sp>
        <p:nvSpPr>
          <p:cNvPr id="1048849" name="Google Shape;116;p8"/>
          <p:cNvSpPr/>
          <p:nvPr/>
        </p:nvSpPr>
        <p:spPr>
          <a:xfrm rot="-2956710">
            <a:off x="766221" y="1905573"/>
            <a:ext cx="570521" cy="1169491"/>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50" name="Google Shape;117;p8"/>
          <p:cNvSpPr/>
          <p:nvPr/>
        </p:nvSpPr>
        <p:spPr>
          <a:xfrm rot="-2956710">
            <a:off x="494028" y="2671597"/>
            <a:ext cx="831476" cy="448570"/>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nvGrpSpPr>
          <p:cNvPr id="156" name="Google Shape;118;p8"/>
          <p:cNvGrpSpPr/>
          <p:nvPr/>
        </p:nvGrpSpPr>
        <p:grpSpPr>
          <a:xfrm rot="2700000">
            <a:off x="10266435" y="196328"/>
            <a:ext cx="2020292" cy="1442535"/>
            <a:chOff x="3509104" y="949065"/>
            <a:chExt cx="1958007" cy="1398062"/>
          </a:xfrm>
        </p:grpSpPr>
        <p:sp>
          <p:nvSpPr>
            <p:cNvPr id="1048851" name="Google Shape;119;p8"/>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52" name="Google Shape;120;p8"/>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853" name="Google Shape;121;p8"/>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
        <p:nvSpPr>
          <p:cNvPr id="1048854" name="Google Shape;122;p8"/>
          <p:cNvSpPr/>
          <p:nvPr/>
        </p:nvSpPr>
        <p:spPr>
          <a:xfrm>
            <a:off x="422200" y="5499800"/>
            <a:ext cx="4110228"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006 Two columns">
  <p:cSld name="CUSTOM_4">
    <p:spTree>
      <p:nvGrpSpPr>
        <p:cNvPr id="323" name="Shape 123"/>
        <p:cNvGrpSpPr/>
        <p:nvPr/>
      </p:nvGrpSpPr>
      <p:grpSpPr>
        <a:xfrm>
          <a:off x="0" y="0"/>
          <a:ext cx="0" cy="0"/>
          <a:chOff x="0" y="0"/>
          <a:chExt cx="0" cy="0"/>
        </a:xfrm>
      </p:grpSpPr>
      <p:sp>
        <p:nvSpPr>
          <p:cNvPr id="1049336" name="Google Shape;124;p9"/>
          <p:cNvSpPr txBox="1"/>
          <p:nvPr>
            <p:ph type="subTitle" idx="1"/>
          </p:nvPr>
        </p:nvSpPr>
        <p:spPr>
          <a:xfrm>
            <a:off x="448867" y="2024167"/>
            <a:ext cx="3989700" cy="717900"/>
          </a:xfrm>
          <a:prstGeom prst="rect"/>
        </p:spPr>
        <p:txBody>
          <a:bodyPr anchor="t" anchorCtr="0" bIns="121900" lIns="121900" rIns="121900" spcFirstLastPara="1" tIns="121900" wrap="square">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1049337" name="Google Shape;125;p9"/>
          <p:cNvSpPr txBox="1"/>
          <p:nvPr>
            <p:ph type="subTitle" idx="2"/>
          </p:nvPr>
        </p:nvSpPr>
        <p:spPr>
          <a:xfrm>
            <a:off x="6096467" y="2024167"/>
            <a:ext cx="3989700" cy="717900"/>
          </a:xfrm>
          <a:prstGeom prst="rect"/>
        </p:spPr>
        <p:txBody>
          <a:bodyPr anchor="t" anchorCtr="0" bIns="121900" lIns="121900" rIns="121900" spcFirstLastPara="1" tIns="121900" wrap="square">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1049338" name="Google Shape;126;p9"/>
          <p:cNvSpPr txBox="1"/>
          <p:nvPr>
            <p:ph type="title"/>
          </p:nvPr>
        </p:nvSpPr>
        <p:spPr>
          <a:xfrm>
            <a:off x="415600" y="593367"/>
            <a:ext cx="113607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9339" name="Google Shape;127;p9"/>
          <p:cNvSpPr txBox="1"/>
          <p:nvPr>
            <p:ph type="body" idx="3"/>
          </p:nvPr>
        </p:nvSpPr>
        <p:spPr>
          <a:xfrm>
            <a:off x="1327200" y="2961200"/>
            <a:ext cx="4410300" cy="3118500"/>
          </a:xfrm>
          <a:prstGeom prst="rect"/>
        </p:spPr>
        <p:txBody>
          <a:bodyPr anchor="t" anchorCtr="0" bIns="121900" lIns="121900" rIns="121900" spcFirstLastPara="1" tIns="121900" wrap="square">
            <a:noAutofit/>
          </a:bodyPr>
          <a:lstStyle>
            <a:lvl1pPr indent="-349250" lvl="0" marL="457200">
              <a:spcBef>
                <a:spcPts val="0"/>
              </a:spcBef>
              <a:spcAft>
                <a:spcPts val="0"/>
              </a:spcAft>
              <a:buSzPts val="1900"/>
              <a:buChar char="●"/>
            </a:lvl1pPr>
            <a:lvl2pPr indent="-349250" lvl="1" marL="914400">
              <a:spcBef>
                <a:spcPts val="2100"/>
              </a:spcBef>
              <a:spcAft>
                <a:spcPts val="0"/>
              </a:spcAft>
              <a:buSzPts val="1900"/>
              <a:buChar char="○"/>
            </a:lvl2pPr>
            <a:lvl3pPr indent="-349250" lvl="2" marL="1371600">
              <a:spcBef>
                <a:spcPts val="2100"/>
              </a:spcBef>
              <a:spcAft>
                <a:spcPts val="0"/>
              </a:spcAft>
              <a:buSzPts val="1900"/>
              <a:buChar char="■"/>
            </a:lvl3pPr>
            <a:lvl4pPr indent="-349250" lvl="3" marL="1828800">
              <a:spcBef>
                <a:spcPts val="2100"/>
              </a:spcBef>
              <a:spcAft>
                <a:spcPts val="0"/>
              </a:spcAft>
              <a:buSzPts val="1900"/>
              <a:buChar char="●"/>
            </a:lvl4pPr>
            <a:lvl5pPr indent="-349250" lvl="4" marL="2286000">
              <a:spcBef>
                <a:spcPts val="2100"/>
              </a:spcBef>
              <a:spcAft>
                <a:spcPts val="0"/>
              </a:spcAft>
              <a:buSzPts val="1900"/>
              <a:buChar char="○"/>
            </a:lvl5pPr>
            <a:lvl6pPr indent="-349250" lvl="5" marL="2743200">
              <a:spcBef>
                <a:spcPts val="2100"/>
              </a:spcBef>
              <a:spcAft>
                <a:spcPts val="0"/>
              </a:spcAft>
              <a:buSzPts val="1900"/>
              <a:buChar char="■"/>
            </a:lvl6pPr>
            <a:lvl7pPr indent="-349250" lvl="6" marL="3200400">
              <a:spcBef>
                <a:spcPts val="2100"/>
              </a:spcBef>
              <a:spcAft>
                <a:spcPts val="0"/>
              </a:spcAft>
              <a:buSzPts val="1900"/>
              <a:buChar char="●"/>
            </a:lvl7pPr>
            <a:lvl8pPr indent="-349250" lvl="7" marL="3657600">
              <a:spcBef>
                <a:spcPts val="2100"/>
              </a:spcBef>
              <a:spcAft>
                <a:spcPts val="0"/>
              </a:spcAft>
              <a:buSzPts val="1900"/>
              <a:buChar char="○"/>
            </a:lvl8pPr>
            <a:lvl9pPr indent="-349250" lvl="8" marL="4114800">
              <a:spcBef>
                <a:spcPts val="2100"/>
              </a:spcBef>
              <a:spcAft>
                <a:spcPts val="2100"/>
              </a:spcAft>
              <a:buSzPts val="1900"/>
              <a:buChar char="■"/>
            </a:lvl9pPr>
          </a:lstStyle>
          <a:p/>
        </p:txBody>
      </p:sp>
      <p:sp>
        <p:nvSpPr>
          <p:cNvPr id="1049340" name="Google Shape;128;p9"/>
          <p:cNvSpPr txBox="1"/>
          <p:nvPr>
            <p:ph type="body" idx="4"/>
          </p:nvPr>
        </p:nvSpPr>
        <p:spPr>
          <a:xfrm>
            <a:off x="6770523" y="2949450"/>
            <a:ext cx="4410600" cy="3118500"/>
          </a:xfrm>
          <a:prstGeom prst="rect"/>
        </p:spPr>
        <p:txBody>
          <a:bodyPr anchor="t" anchorCtr="0" bIns="121900" lIns="121900" rIns="121900" spcFirstLastPara="1" tIns="121900" wrap="square">
            <a:noAutofit/>
          </a:bodyPr>
          <a:lstStyle>
            <a:lvl1pPr indent="-349250" lvl="0" marL="457200">
              <a:spcBef>
                <a:spcPts val="0"/>
              </a:spcBef>
              <a:spcAft>
                <a:spcPts val="0"/>
              </a:spcAft>
              <a:buSzPts val="1900"/>
              <a:buChar char="●"/>
            </a:lvl1pPr>
            <a:lvl2pPr indent="-349250" lvl="1" marL="914400">
              <a:spcBef>
                <a:spcPts val="2100"/>
              </a:spcBef>
              <a:spcAft>
                <a:spcPts val="0"/>
              </a:spcAft>
              <a:buSzPts val="1900"/>
              <a:buChar char="○"/>
            </a:lvl2pPr>
            <a:lvl3pPr indent="-349250" lvl="2" marL="1371600">
              <a:spcBef>
                <a:spcPts val="2100"/>
              </a:spcBef>
              <a:spcAft>
                <a:spcPts val="0"/>
              </a:spcAft>
              <a:buSzPts val="1900"/>
              <a:buChar char="■"/>
            </a:lvl3pPr>
            <a:lvl4pPr indent="-349250" lvl="3" marL="1828800">
              <a:spcBef>
                <a:spcPts val="2100"/>
              </a:spcBef>
              <a:spcAft>
                <a:spcPts val="0"/>
              </a:spcAft>
              <a:buSzPts val="1900"/>
              <a:buChar char="●"/>
            </a:lvl4pPr>
            <a:lvl5pPr indent="-349250" lvl="4" marL="2286000">
              <a:spcBef>
                <a:spcPts val="2100"/>
              </a:spcBef>
              <a:spcAft>
                <a:spcPts val="0"/>
              </a:spcAft>
              <a:buSzPts val="1900"/>
              <a:buChar char="○"/>
            </a:lvl5pPr>
            <a:lvl6pPr indent="-349250" lvl="5" marL="2743200">
              <a:spcBef>
                <a:spcPts val="2100"/>
              </a:spcBef>
              <a:spcAft>
                <a:spcPts val="0"/>
              </a:spcAft>
              <a:buSzPts val="1900"/>
              <a:buChar char="■"/>
            </a:lvl6pPr>
            <a:lvl7pPr indent="-349250" lvl="6" marL="3200400">
              <a:spcBef>
                <a:spcPts val="2100"/>
              </a:spcBef>
              <a:spcAft>
                <a:spcPts val="0"/>
              </a:spcAft>
              <a:buSzPts val="1900"/>
              <a:buChar char="●"/>
            </a:lvl7pPr>
            <a:lvl8pPr indent="-349250" lvl="7" marL="3657600">
              <a:spcBef>
                <a:spcPts val="2100"/>
              </a:spcBef>
              <a:spcAft>
                <a:spcPts val="0"/>
              </a:spcAft>
              <a:buSzPts val="1900"/>
              <a:buChar char="○"/>
            </a:lvl8pPr>
            <a:lvl9pPr indent="-349250" lvl="8" marL="4114800">
              <a:spcBef>
                <a:spcPts val="2100"/>
              </a:spcBef>
              <a:spcAft>
                <a:spcPts val="2100"/>
              </a:spcAft>
              <a:buSzPts val="1900"/>
              <a:buChar char="■"/>
            </a:lvl9pPr>
          </a:lstStyle>
          <a:p/>
        </p:txBody>
      </p:sp>
      <p:grpSp>
        <p:nvGrpSpPr>
          <p:cNvPr id="324" name="Google Shape;129;p9"/>
          <p:cNvGrpSpPr/>
          <p:nvPr/>
        </p:nvGrpSpPr>
        <p:grpSpPr>
          <a:xfrm rot="2700000">
            <a:off x="10266435" y="196328"/>
            <a:ext cx="2020292" cy="1442535"/>
            <a:chOff x="3509104" y="949065"/>
            <a:chExt cx="1958007" cy="1398062"/>
          </a:xfrm>
        </p:grpSpPr>
        <p:sp>
          <p:nvSpPr>
            <p:cNvPr id="1049341" name="Google Shape;130;p9"/>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42" name="Google Shape;131;p9"/>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43" name="Google Shape;132;p9"/>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005 One column">
  <p:cSld name="CUSTOM_5">
    <p:spTree>
      <p:nvGrpSpPr>
        <p:cNvPr id="131" name="Shape 133"/>
        <p:cNvGrpSpPr/>
        <p:nvPr/>
      </p:nvGrpSpPr>
      <p:grpSpPr>
        <a:xfrm>
          <a:off x="0" y="0"/>
          <a:ext cx="0" cy="0"/>
          <a:chOff x="0" y="0"/>
          <a:chExt cx="0" cy="0"/>
        </a:xfrm>
      </p:grpSpPr>
      <p:sp>
        <p:nvSpPr>
          <p:cNvPr id="1048775" name="Google Shape;134;p10"/>
          <p:cNvSpPr txBox="1"/>
          <p:nvPr>
            <p:ph type="subTitle" idx="1"/>
          </p:nvPr>
        </p:nvSpPr>
        <p:spPr>
          <a:xfrm>
            <a:off x="448877" y="2024175"/>
            <a:ext cx="4768800" cy="717900"/>
          </a:xfrm>
          <a:prstGeom prst="rect"/>
        </p:spPr>
        <p:txBody>
          <a:bodyPr anchor="t" anchorCtr="0" bIns="121900" lIns="121900" rIns="121900" spcFirstLastPara="1" tIns="121900" wrap="square">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1048776" name="Google Shape;135;p10"/>
          <p:cNvSpPr txBox="1"/>
          <p:nvPr>
            <p:ph type="title"/>
          </p:nvPr>
        </p:nvSpPr>
        <p:spPr>
          <a:xfrm>
            <a:off x="415600" y="593375"/>
            <a:ext cx="55815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8777" name="Google Shape;136;p10"/>
          <p:cNvSpPr txBox="1"/>
          <p:nvPr>
            <p:ph type="body" idx="2"/>
          </p:nvPr>
        </p:nvSpPr>
        <p:spPr>
          <a:xfrm>
            <a:off x="1228650" y="2684350"/>
            <a:ext cx="4907400" cy="3436500"/>
          </a:xfrm>
          <a:prstGeom prst="rect"/>
        </p:spPr>
        <p:txBody>
          <a:bodyPr anchor="t" anchorCtr="0" bIns="121900" lIns="121900" rIns="121900" spcFirstLastPara="1" tIns="121900" wrap="square">
            <a:noAutofit/>
          </a:bodyPr>
          <a:lstStyle>
            <a:lvl1pPr indent="-349250" lvl="0" marL="457200">
              <a:spcBef>
                <a:spcPts val="0"/>
              </a:spcBef>
              <a:spcAft>
                <a:spcPts val="0"/>
              </a:spcAft>
              <a:buSzPts val="1900"/>
              <a:buChar char="●"/>
            </a:lvl1pPr>
            <a:lvl2pPr indent="-349250" lvl="1" marL="914400">
              <a:spcBef>
                <a:spcPts val="2100"/>
              </a:spcBef>
              <a:spcAft>
                <a:spcPts val="0"/>
              </a:spcAft>
              <a:buSzPts val="1900"/>
              <a:buChar char="○"/>
            </a:lvl2pPr>
            <a:lvl3pPr indent="-349250" lvl="2" marL="1371600">
              <a:spcBef>
                <a:spcPts val="2100"/>
              </a:spcBef>
              <a:spcAft>
                <a:spcPts val="0"/>
              </a:spcAft>
              <a:buSzPts val="1900"/>
              <a:buChar char="■"/>
            </a:lvl3pPr>
            <a:lvl4pPr indent="-349250" lvl="3" marL="1828800">
              <a:spcBef>
                <a:spcPts val="2100"/>
              </a:spcBef>
              <a:spcAft>
                <a:spcPts val="0"/>
              </a:spcAft>
              <a:buSzPts val="1900"/>
              <a:buChar char="●"/>
            </a:lvl4pPr>
            <a:lvl5pPr indent="-349250" lvl="4" marL="2286000">
              <a:spcBef>
                <a:spcPts val="2100"/>
              </a:spcBef>
              <a:spcAft>
                <a:spcPts val="0"/>
              </a:spcAft>
              <a:buSzPts val="1900"/>
              <a:buChar char="○"/>
            </a:lvl5pPr>
            <a:lvl6pPr indent="-349250" lvl="5" marL="2743200">
              <a:spcBef>
                <a:spcPts val="2100"/>
              </a:spcBef>
              <a:spcAft>
                <a:spcPts val="0"/>
              </a:spcAft>
              <a:buSzPts val="1900"/>
              <a:buChar char="■"/>
            </a:lvl6pPr>
            <a:lvl7pPr indent="-349250" lvl="6" marL="3200400">
              <a:spcBef>
                <a:spcPts val="2100"/>
              </a:spcBef>
              <a:spcAft>
                <a:spcPts val="0"/>
              </a:spcAft>
              <a:buSzPts val="1900"/>
              <a:buChar char="●"/>
            </a:lvl7pPr>
            <a:lvl8pPr indent="-349250" lvl="7" marL="3657600">
              <a:spcBef>
                <a:spcPts val="2100"/>
              </a:spcBef>
              <a:spcAft>
                <a:spcPts val="0"/>
              </a:spcAft>
              <a:buSzPts val="1900"/>
              <a:buChar char="○"/>
            </a:lvl8pPr>
            <a:lvl9pPr indent="-349250" lvl="8" marL="4114800">
              <a:spcBef>
                <a:spcPts val="2100"/>
              </a:spcBef>
              <a:spcAft>
                <a:spcPts val="2100"/>
              </a:spcAft>
              <a:buSzPts val="1900"/>
              <a:buChar char="■"/>
            </a:lvl9pPr>
          </a:lstStyle>
          <a:p/>
        </p:txBody>
      </p:sp>
      <p:sp>
        <p:nvSpPr>
          <p:cNvPr id="1048778" name="Google Shape;137;p10"/>
          <p:cNvSpPr/>
          <p:nvPr/>
        </p:nvSpPr>
        <p:spPr>
          <a:xfrm rot="-2700000">
            <a:off x="9458934" y="3825070"/>
            <a:ext cx="2355139" cy="235513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79" name="Google Shape;138;p10"/>
          <p:cNvSpPr/>
          <p:nvPr/>
        </p:nvSpPr>
        <p:spPr>
          <a:xfrm>
            <a:off x="9381165" y="6456606"/>
            <a:ext cx="2362200" cy="118109"/>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32" name="Google Shape;139;p10"/>
          <p:cNvGrpSpPr/>
          <p:nvPr/>
        </p:nvGrpSpPr>
        <p:grpSpPr>
          <a:xfrm rot="-8306747">
            <a:off x="10342698" y="-4814"/>
            <a:ext cx="2020206" cy="1442474"/>
            <a:chOff x="3509104" y="949065"/>
            <a:chExt cx="1958007" cy="1398062"/>
          </a:xfrm>
        </p:grpSpPr>
        <p:sp>
          <p:nvSpPr>
            <p:cNvPr id="1048780" name="Google Shape;140;p1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81" name="Google Shape;141;p1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82" name="Google Shape;142;p1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133" name="Google Shape;143;p10"/>
          <p:cNvGrpSpPr/>
          <p:nvPr/>
        </p:nvGrpSpPr>
        <p:grpSpPr>
          <a:xfrm>
            <a:off x="9670761" y="5674412"/>
            <a:ext cx="1935430" cy="824125"/>
            <a:chOff x="4487664" y="-1392325"/>
            <a:chExt cx="3997997" cy="1702034"/>
          </a:xfrm>
        </p:grpSpPr>
        <p:grpSp>
          <p:nvGrpSpPr>
            <p:cNvPr id="134" name="Google Shape;144;p10"/>
            <p:cNvGrpSpPr/>
            <p:nvPr/>
          </p:nvGrpSpPr>
          <p:grpSpPr>
            <a:xfrm>
              <a:off x="5041805" y="-1392325"/>
              <a:ext cx="2896971" cy="1702034"/>
              <a:chOff x="4692026" y="4370063"/>
              <a:chExt cx="2807959" cy="1649737"/>
            </a:xfrm>
          </p:grpSpPr>
          <p:sp>
            <p:nvSpPr>
              <p:cNvPr id="1048783" name="Google Shape;145;p1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84" name="Google Shape;146;p1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85" name="Google Shape;147;p1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86" name="Google Shape;148;p1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87" name="Google Shape;149;p1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88" name="Google Shape;150;p1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007 Quote">
  <p:cSld name="CUSTOM_6">
    <p:bg>
      <p:bgPr>
        <a:solidFill>
          <a:schemeClr val="accent1"/>
        </a:solidFill>
      </p:bgPr>
    </p:bg>
    <p:spTree>
      <p:nvGrpSpPr>
        <p:cNvPr id="160" name="Shape 151"/>
        <p:cNvGrpSpPr/>
        <p:nvPr/>
      </p:nvGrpSpPr>
      <p:grpSpPr>
        <a:xfrm>
          <a:off x="0" y="0"/>
          <a:ext cx="0" cy="0"/>
          <a:chOff x="0" y="0"/>
          <a:chExt cx="0" cy="0"/>
        </a:xfrm>
      </p:grpSpPr>
      <p:sp>
        <p:nvSpPr>
          <p:cNvPr id="1048859" name="Google Shape;152;p11"/>
          <p:cNvSpPr txBox="1"/>
          <p:nvPr>
            <p:ph type="title"/>
          </p:nvPr>
        </p:nvSpPr>
        <p:spPr>
          <a:xfrm>
            <a:off x="558100" y="1873525"/>
            <a:ext cx="11095500" cy="3160800"/>
          </a:xfrm>
          <a:prstGeom prst="rect"/>
        </p:spPr>
        <p:txBody>
          <a:bodyPr anchor="ctr" anchorCtr="0" bIns="121900" lIns="121900" rIns="121900" spcFirstLastPara="1" tIns="121900" wrap="square">
            <a:noAutofit/>
          </a:bodyPr>
          <a:lstStyle>
            <a:lvl1pPr algn="ctr" lvl="0" rtl="0">
              <a:spcBef>
                <a:spcPts val="0"/>
              </a:spcBef>
              <a:spcAft>
                <a:spcPts val="0"/>
              </a:spcAft>
              <a:buClr>
                <a:schemeClr val="lt1"/>
              </a:buClr>
              <a:buSzPts val="6000"/>
              <a:buNone/>
              <a:defRPr sz="6000">
                <a:solidFill>
                  <a:schemeClr val="lt1"/>
                </a:solidFill>
              </a:defRPr>
            </a:lvl1pPr>
            <a:lvl2pPr algn="ctr" lvl="1" rtl="0">
              <a:spcBef>
                <a:spcPts val="0"/>
              </a:spcBef>
              <a:spcAft>
                <a:spcPts val="0"/>
              </a:spcAft>
              <a:buClr>
                <a:schemeClr val="lt1"/>
              </a:buClr>
              <a:buSzPts val="6000"/>
              <a:buNone/>
              <a:defRPr sz="6000">
                <a:solidFill>
                  <a:schemeClr val="lt1"/>
                </a:solidFill>
              </a:defRPr>
            </a:lvl2pPr>
            <a:lvl3pPr algn="ctr" lvl="2" rtl="0">
              <a:spcBef>
                <a:spcPts val="0"/>
              </a:spcBef>
              <a:spcAft>
                <a:spcPts val="0"/>
              </a:spcAft>
              <a:buClr>
                <a:schemeClr val="lt1"/>
              </a:buClr>
              <a:buSzPts val="6000"/>
              <a:buNone/>
              <a:defRPr sz="6000">
                <a:solidFill>
                  <a:schemeClr val="lt1"/>
                </a:solidFill>
              </a:defRPr>
            </a:lvl3pPr>
            <a:lvl4pPr algn="ctr" lvl="3" rtl="0">
              <a:spcBef>
                <a:spcPts val="0"/>
              </a:spcBef>
              <a:spcAft>
                <a:spcPts val="0"/>
              </a:spcAft>
              <a:buClr>
                <a:schemeClr val="lt1"/>
              </a:buClr>
              <a:buSzPts val="6000"/>
              <a:buNone/>
              <a:defRPr sz="6000">
                <a:solidFill>
                  <a:schemeClr val="lt1"/>
                </a:solidFill>
              </a:defRPr>
            </a:lvl4pPr>
            <a:lvl5pPr algn="ctr" lvl="4" rtl="0">
              <a:spcBef>
                <a:spcPts val="0"/>
              </a:spcBef>
              <a:spcAft>
                <a:spcPts val="0"/>
              </a:spcAft>
              <a:buClr>
                <a:schemeClr val="lt1"/>
              </a:buClr>
              <a:buSzPts val="6000"/>
              <a:buNone/>
              <a:defRPr sz="6000">
                <a:solidFill>
                  <a:schemeClr val="lt1"/>
                </a:solidFill>
              </a:defRPr>
            </a:lvl5pPr>
            <a:lvl6pPr algn="ctr" lvl="5" rtl="0">
              <a:spcBef>
                <a:spcPts val="0"/>
              </a:spcBef>
              <a:spcAft>
                <a:spcPts val="0"/>
              </a:spcAft>
              <a:buClr>
                <a:schemeClr val="lt1"/>
              </a:buClr>
              <a:buSzPts val="6000"/>
              <a:buNone/>
              <a:defRPr sz="6000">
                <a:solidFill>
                  <a:schemeClr val="lt1"/>
                </a:solidFill>
              </a:defRPr>
            </a:lvl6pPr>
            <a:lvl7pPr algn="ctr" lvl="6" rtl="0">
              <a:spcBef>
                <a:spcPts val="0"/>
              </a:spcBef>
              <a:spcAft>
                <a:spcPts val="0"/>
              </a:spcAft>
              <a:buClr>
                <a:schemeClr val="lt1"/>
              </a:buClr>
              <a:buSzPts val="6000"/>
              <a:buNone/>
              <a:defRPr sz="6000">
                <a:solidFill>
                  <a:schemeClr val="lt1"/>
                </a:solidFill>
              </a:defRPr>
            </a:lvl7pPr>
            <a:lvl8pPr algn="ctr" lvl="7" rtl="0">
              <a:spcBef>
                <a:spcPts val="0"/>
              </a:spcBef>
              <a:spcAft>
                <a:spcPts val="0"/>
              </a:spcAft>
              <a:buClr>
                <a:schemeClr val="lt1"/>
              </a:buClr>
              <a:buSzPts val="6000"/>
              <a:buNone/>
              <a:defRPr sz="6000">
                <a:solidFill>
                  <a:schemeClr val="lt1"/>
                </a:solidFill>
              </a:defRPr>
            </a:lvl8pPr>
            <a:lvl9pPr algn="ctr" lvl="8" rtl="0">
              <a:spcBef>
                <a:spcPts val="0"/>
              </a:spcBef>
              <a:spcAft>
                <a:spcPts val="0"/>
              </a:spcAft>
              <a:buClr>
                <a:schemeClr val="lt1"/>
              </a:buClr>
              <a:buSzPts val="6000"/>
              <a:buNone/>
              <a:defRPr sz="6000">
                <a:solidFill>
                  <a:schemeClr val="lt1"/>
                </a:solidFill>
              </a:defRPr>
            </a:lvl9pPr>
          </a:lstStyle>
          <a:p/>
        </p:txBody>
      </p:sp>
      <p:sp>
        <p:nvSpPr>
          <p:cNvPr id="1048860" name="Google Shape;153;p11"/>
          <p:cNvSpPr txBox="1"/>
          <p:nvPr>
            <p:ph type="subTitle" idx="1"/>
          </p:nvPr>
        </p:nvSpPr>
        <p:spPr>
          <a:xfrm>
            <a:off x="632875" y="5919475"/>
            <a:ext cx="11379900" cy="717900"/>
          </a:xfrm>
          <a:prstGeom prst="rect"/>
        </p:spPr>
        <p:txBody>
          <a:bodyPr anchor="b" anchorCtr="0" bIns="121900" lIns="121900" rIns="121900" spcFirstLastPara="1" tIns="121900" wrap="square">
            <a:noAutofit/>
          </a:bodyPr>
          <a:lstStyle>
            <a:lvl1pPr algn="r" lvl="0" rtl="0">
              <a:lnSpc>
                <a:spcPct val="100000"/>
              </a:lnSpc>
              <a:spcBef>
                <a:spcPts val="0"/>
              </a:spcBef>
              <a:spcAft>
                <a:spcPts val="0"/>
              </a:spcAft>
              <a:buClr>
                <a:schemeClr val="lt1"/>
              </a:buClr>
              <a:buSzPts val="1900"/>
              <a:buNone/>
              <a:defRPr>
                <a:solidFill>
                  <a:schemeClr val="lt1"/>
                </a:solidFill>
              </a:defRPr>
            </a:lvl1pPr>
            <a:lvl2pPr algn="r" lvl="1" rtl="0">
              <a:lnSpc>
                <a:spcPct val="100000"/>
              </a:lnSpc>
              <a:spcBef>
                <a:spcPts val="0"/>
              </a:spcBef>
              <a:spcAft>
                <a:spcPts val="0"/>
              </a:spcAft>
              <a:buClr>
                <a:schemeClr val="lt1"/>
              </a:buClr>
              <a:buSzPts val="1900"/>
              <a:buNone/>
              <a:defRPr>
                <a:solidFill>
                  <a:schemeClr val="lt1"/>
                </a:solidFill>
              </a:defRPr>
            </a:lvl2pPr>
            <a:lvl3pPr algn="r" lvl="2" rtl="0">
              <a:lnSpc>
                <a:spcPct val="100000"/>
              </a:lnSpc>
              <a:spcBef>
                <a:spcPts val="0"/>
              </a:spcBef>
              <a:spcAft>
                <a:spcPts val="0"/>
              </a:spcAft>
              <a:buClr>
                <a:schemeClr val="lt1"/>
              </a:buClr>
              <a:buSzPts val="1900"/>
              <a:buNone/>
              <a:defRPr>
                <a:solidFill>
                  <a:schemeClr val="lt1"/>
                </a:solidFill>
              </a:defRPr>
            </a:lvl3pPr>
            <a:lvl4pPr algn="r" lvl="3" rtl="0">
              <a:lnSpc>
                <a:spcPct val="100000"/>
              </a:lnSpc>
              <a:spcBef>
                <a:spcPts val="0"/>
              </a:spcBef>
              <a:spcAft>
                <a:spcPts val="0"/>
              </a:spcAft>
              <a:buClr>
                <a:schemeClr val="lt1"/>
              </a:buClr>
              <a:buSzPts val="1900"/>
              <a:buNone/>
              <a:defRPr>
                <a:solidFill>
                  <a:schemeClr val="lt1"/>
                </a:solidFill>
              </a:defRPr>
            </a:lvl4pPr>
            <a:lvl5pPr algn="r" lvl="4" rtl="0">
              <a:lnSpc>
                <a:spcPct val="100000"/>
              </a:lnSpc>
              <a:spcBef>
                <a:spcPts val="0"/>
              </a:spcBef>
              <a:spcAft>
                <a:spcPts val="0"/>
              </a:spcAft>
              <a:buClr>
                <a:schemeClr val="lt1"/>
              </a:buClr>
              <a:buSzPts val="1900"/>
              <a:buNone/>
              <a:defRPr>
                <a:solidFill>
                  <a:schemeClr val="lt1"/>
                </a:solidFill>
              </a:defRPr>
            </a:lvl5pPr>
            <a:lvl6pPr algn="r" lvl="5" rtl="0">
              <a:lnSpc>
                <a:spcPct val="100000"/>
              </a:lnSpc>
              <a:spcBef>
                <a:spcPts val="0"/>
              </a:spcBef>
              <a:spcAft>
                <a:spcPts val="0"/>
              </a:spcAft>
              <a:buClr>
                <a:schemeClr val="lt1"/>
              </a:buClr>
              <a:buSzPts val="1900"/>
              <a:buNone/>
              <a:defRPr>
                <a:solidFill>
                  <a:schemeClr val="lt1"/>
                </a:solidFill>
              </a:defRPr>
            </a:lvl6pPr>
            <a:lvl7pPr algn="r" lvl="6" rtl="0">
              <a:lnSpc>
                <a:spcPct val="100000"/>
              </a:lnSpc>
              <a:spcBef>
                <a:spcPts val="0"/>
              </a:spcBef>
              <a:spcAft>
                <a:spcPts val="0"/>
              </a:spcAft>
              <a:buClr>
                <a:schemeClr val="lt1"/>
              </a:buClr>
              <a:buSzPts val="1900"/>
              <a:buNone/>
              <a:defRPr>
                <a:solidFill>
                  <a:schemeClr val="lt1"/>
                </a:solidFill>
              </a:defRPr>
            </a:lvl7pPr>
            <a:lvl8pPr algn="r" lvl="7" rtl="0">
              <a:lnSpc>
                <a:spcPct val="100000"/>
              </a:lnSpc>
              <a:spcBef>
                <a:spcPts val="0"/>
              </a:spcBef>
              <a:spcAft>
                <a:spcPts val="0"/>
              </a:spcAft>
              <a:buClr>
                <a:schemeClr val="lt1"/>
              </a:buClr>
              <a:buSzPts val="1900"/>
              <a:buNone/>
              <a:defRPr>
                <a:solidFill>
                  <a:schemeClr val="lt1"/>
                </a:solidFill>
              </a:defRPr>
            </a:lvl8pPr>
            <a:lvl9pPr algn="r" lvl="8" rtl="0">
              <a:lnSpc>
                <a:spcPct val="100000"/>
              </a:lnSpc>
              <a:spcBef>
                <a:spcPts val="0"/>
              </a:spcBef>
              <a:spcAft>
                <a:spcPts val="0"/>
              </a:spcAft>
              <a:buClr>
                <a:schemeClr val="lt1"/>
              </a:buClr>
              <a:buSzPts val="1900"/>
              <a:buNone/>
              <a:defRPr>
                <a:solidFill>
                  <a:schemeClr val="lt1"/>
                </a:solidFill>
              </a:defRPr>
            </a:lvl9pPr>
          </a:lstStyle>
          <a:p/>
        </p:txBody>
      </p:sp>
      <p:sp>
        <p:nvSpPr>
          <p:cNvPr id="1048861" name="Google Shape;154;p11"/>
          <p:cNvSpPr/>
          <p:nvPr/>
        </p:nvSpPr>
        <p:spPr>
          <a:xfrm rot="-1211893" flipH="1">
            <a:off x="405113" y="202128"/>
            <a:ext cx="639243" cy="1136617"/>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l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chemeClr val="lt1"/>
              </a:solidFill>
              <a:latin typeface="Calibri"/>
              <a:ea typeface="Calibri"/>
              <a:cs typeface="Calibri"/>
              <a:sym typeface="Calibri"/>
            </a:endParaRPr>
          </a:p>
        </p:txBody>
      </p:sp>
      <p:sp>
        <p:nvSpPr>
          <p:cNvPr id="1048862" name="Google Shape;155;p11"/>
          <p:cNvSpPr/>
          <p:nvPr/>
        </p:nvSpPr>
        <p:spPr>
          <a:xfrm rot="-1211893" flipH="1">
            <a:off x="1000879" y="202128"/>
            <a:ext cx="639243" cy="1136617"/>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l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chemeClr val="lt1"/>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009 Big Title">
  <p:cSld name="CUSTOM_7">
    <p:spTree>
      <p:nvGrpSpPr>
        <p:cNvPr id="188" name="Shape 156"/>
        <p:cNvGrpSpPr/>
        <p:nvPr/>
      </p:nvGrpSpPr>
      <p:grpSpPr>
        <a:xfrm>
          <a:off x="0" y="0"/>
          <a:ext cx="0" cy="0"/>
          <a:chOff x="0" y="0"/>
          <a:chExt cx="0" cy="0"/>
        </a:xfrm>
      </p:grpSpPr>
      <p:sp>
        <p:nvSpPr>
          <p:cNvPr id="1048939" name="Google Shape;157;p12"/>
          <p:cNvSpPr txBox="1"/>
          <p:nvPr>
            <p:ph type="title"/>
          </p:nvPr>
        </p:nvSpPr>
        <p:spPr>
          <a:xfrm>
            <a:off x="1957925" y="544275"/>
            <a:ext cx="9685800" cy="3160800"/>
          </a:xfrm>
          <a:prstGeom prst="rect"/>
        </p:spPr>
        <p:txBody>
          <a:bodyPr anchor="b" anchorCtr="0" bIns="121900" lIns="121900" rIns="121900" spcFirstLastPara="1" tIns="121900" wrap="square">
            <a:noAutofit/>
          </a:bodyPr>
          <a:lstStyle>
            <a:lvl1pPr algn="ctr" lvl="0" rtl="0">
              <a:spcBef>
                <a:spcPts val="0"/>
              </a:spcBef>
              <a:spcAft>
                <a:spcPts val="0"/>
              </a:spcAft>
              <a:buSzPts val="8000"/>
              <a:buNone/>
              <a:defRPr sz="8000"/>
            </a:lvl1pPr>
            <a:lvl2pPr algn="ctr" lvl="1" rtl="0">
              <a:spcBef>
                <a:spcPts val="0"/>
              </a:spcBef>
              <a:spcAft>
                <a:spcPts val="0"/>
              </a:spcAft>
              <a:buSzPts val="8000"/>
              <a:buNone/>
              <a:defRPr sz="8000"/>
            </a:lvl2pPr>
            <a:lvl3pPr algn="ctr" lvl="2" rtl="0">
              <a:spcBef>
                <a:spcPts val="0"/>
              </a:spcBef>
              <a:spcAft>
                <a:spcPts val="0"/>
              </a:spcAft>
              <a:buSzPts val="8000"/>
              <a:buNone/>
              <a:defRPr sz="8000"/>
            </a:lvl3pPr>
            <a:lvl4pPr algn="ctr" lvl="3" rtl="0">
              <a:spcBef>
                <a:spcPts val="0"/>
              </a:spcBef>
              <a:spcAft>
                <a:spcPts val="0"/>
              </a:spcAft>
              <a:buSzPts val="8000"/>
              <a:buNone/>
              <a:defRPr sz="8000"/>
            </a:lvl4pPr>
            <a:lvl5pPr algn="ctr" lvl="4" rtl="0">
              <a:spcBef>
                <a:spcPts val="0"/>
              </a:spcBef>
              <a:spcAft>
                <a:spcPts val="0"/>
              </a:spcAft>
              <a:buSzPts val="8000"/>
              <a:buNone/>
              <a:defRPr sz="8000"/>
            </a:lvl5pPr>
            <a:lvl6pPr algn="ctr" lvl="5" rtl="0">
              <a:spcBef>
                <a:spcPts val="0"/>
              </a:spcBef>
              <a:spcAft>
                <a:spcPts val="0"/>
              </a:spcAft>
              <a:buSzPts val="8000"/>
              <a:buNone/>
              <a:defRPr sz="8000"/>
            </a:lvl6pPr>
            <a:lvl7pPr algn="ctr" lvl="6" rtl="0">
              <a:spcBef>
                <a:spcPts val="0"/>
              </a:spcBef>
              <a:spcAft>
                <a:spcPts val="0"/>
              </a:spcAft>
              <a:buSzPts val="8000"/>
              <a:buNone/>
              <a:defRPr sz="8000"/>
            </a:lvl7pPr>
            <a:lvl8pPr algn="ctr" lvl="7" rtl="0">
              <a:spcBef>
                <a:spcPts val="0"/>
              </a:spcBef>
              <a:spcAft>
                <a:spcPts val="0"/>
              </a:spcAft>
              <a:buSzPts val="8000"/>
              <a:buNone/>
              <a:defRPr sz="8000"/>
            </a:lvl8pPr>
            <a:lvl9pPr algn="ctr" lvl="8" rtl="0">
              <a:spcBef>
                <a:spcPts val="0"/>
              </a:spcBef>
              <a:spcAft>
                <a:spcPts val="0"/>
              </a:spcAft>
              <a:buSzPts val="8000"/>
              <a:buNone/>
              <a:defRPr sz="8000"/>
            </a:lvl9pPr>
          </a:lstStyle>
          <a:p/>
        </p:txBody>
      </p:sp>
      <p:sp>
        <p:nvSpPr>
          <p:cNvPr id="1048940" name="Google Shape;158;p12"/>
          <p:cNvSpPr txBox="1"/>
          <p:nvPr>
            <p:ph type="body" idx="1"/>
          </p:nvPr>
        </p:nvSpPr>
        <p:spPr>
          <a:xfrm>
            <a:off x="2032365" y="4813250"/>
            <a:ext cx="9523200" cy="1565100"/>
          </a:xfrm>
          <a:prstGeom prst="rect"/>
        </p:spPr>
        <p:txBody>
          <a:bodyPr anchor="t" anchorCtr="0" bIns="121900" lIns="121900" rIns="121900" spcFirstLastPara="1" tIns="121900" wrap="square">
            <a:noAutofit/>
          </a:bodyPr>
          <a:lstStyle>
            <a:lvl1pPr algn="ctr" indent="-349250" lvl="0" marL="457200">
              <a:spcBef>
                <a:spcPts val="0"/>
              </a:spcBef>
              <a:spcAft>
                <a:spcPts val="0"/>
              </a:spcAft>
              <a:buClr>
                <a:schemeClr val="dk1"/>
              </a:buClr>
              <a:buSzPts val="1900"/>
              <a:buChar char="●"/>
              <a:defRPr>
                <a:solidFill>
                  <a:schemeClr val="dk1"/>
                </a:solidFill>
              </a:defRPr>
            </a:lvl1pPr>
            <a:lvl2pPr algn="ctr" indent="-349250" lvl="1" marL="914400">
              <a:spcBef>
                <a:spcPts val="2100"/>
              </a:spcBef>
              <a:spcAft>
                <a:spcPts val="0"/>
              </a:spcAft>
              <a:buClr>
                <a:schemeClr val="dk1"/>
              </a:buClr>
              <a:buSzPts val="1900"/>
              <a:buChar char="○"/>
              <a:defRPr>
                <a:solidFill>
                  <a:schemeClr val="dk1"/>
                </a:solidFill>
              </a:defRPr>
            </a:lvl2pPr>
            <a:lvl3pPr algn="ctr" indent="-349250" lvl="2" marL="1371600">
              <a:spcBef>
                <a:spcPts val="2100"/>
              </a:spcBef>
              <a:spcAft>
                <a:spcPts val="0"/>
              </a:spcAft>
              <a:buClr>
                <a:schemeClr val="dk1"/>
              </a:buClr>
              <a:buSzPts val="1900"/>
              <a:buChar char="■"/>
              <a:defRPr>
                <a:solidFill>
                  <a:schemeClr val="dk1"/>
                </a:solidFill>
              </a:defRPr>
            </a:lvl3pPr>
            <a:lvl4pPr algn="ctr" indent="-349250" lvl="3" marL="1828800">
              <a:spcBef>
                <a:spcPts val="2100"/>
              </a:spcBef>
              <a:spcAft>
                <a:spcPts val="0"/>
              </a:spcAft>
              <a:buClr>
                <a:schemeClr val="dk1"/>
              </a:buClr>
              <a:buSzPts val="1900"/>
              <a:buChar char="●"/>
              <a:defRPr>
                <a:solidFill>
                  <a:schemeClr val="dk1"/>
                </a:solidFill>
              </a:defRPr>
            </a:lvl4pPr>
            <a:lvl5pPr algn="ctr" indent="-349250" lvl="4" marL="2286000">
              <a:spcBef>
                <a:spcPts val="2100"/>
              </a:spcBef>
              <a:spcAft>
                <a:spcPts val="0"/>
              </a:spcAft>
              <a:buClr>
                <a:schemeClr val="dk1"/>
              </a:buClr>
              <a:buSzPts val="1900"/>
              <a:buChar char="○"/>
              <a:defRPr>
                <a:solidFill>
                  <a:schemeClr val="dk1"/>
                </a:solidFill>
              </a:defRPr>
            </a:lvl5pPr>
            <a:lvl6pPr algn="ctr" indent="-349250" lvl="5" marL="2743200">
              <a:spcBef>
                <a:spcPts val="2100"/>
              </a:spcBef>
              <a:spcAft>
                <a:spcPts val="0"/>
              </a:spcAft>
              <a:buClr>
                <a:schemeClr val="dk1"/>
              </a:buClr>
              <a:buSzPts val="1900"/>
              <a:buChar char="■"/>
              <a:defRPr>
                <a:solidFill>
                  <a:schemeClr val="dk1"/>
                </a:solidFill>
              </a:defRPr>
            </a:lvl6pPr>
            <a:lvl7pPr algn="ctr" indent="-349250" lvl="6" marL="3200400">
              <a:spcBef>
                <a:spcPts val="2100"/>
              </a:spcBef>
              <a:spcAft>
                <a:spcPts val="0"/>
              </a:spcAft>
              <a:buClr>
                <a:schemeClr val="dk1"/>
              </a:buClr>
              <a:buSzPts val="1900"/>
              <a:buChar char="●"/>
              <a:defRPr>
                <a:solidFill>
                  <a:schemeClr val="dk1"/>
                </a:solidFill>
              </a:defRPr>
            </a:lvl7pPr>
            <a:lvl8pPr algn="ctr" indent="-349250" lvl="7" marL="3657600">
              <a:spcBef>
                <a:spcPts val="2100"/>
              </a:spcBef>
              <a:spcAft>
                <a:spcPts val="0"/>
              </a:spcAft>
              <a:buClr>
                <a:schemeClr val="dk1"/>
              </a:buClr>
              <a:buSzPts val="1900"/>
              <a:buChar char="○"/>
              <a:defRPr>
                <a:solidFill>
                  <a:schemeClr val="dk1"/>
                </a:solidFill>
              </a:defRPr>
            </a:lvl8pPr>
            <a:lvl9pPr algn="ctr" indent="-349250" lvl="8" marL="4114800">
              <a:spcBef>
                <a:spcPts val="2100"/>
              </a:spcBef>
              <a:spcAft>
                <a:spcPts val="2100"/>
              </a:spcAft>
              <a:buClr>
                <a:schemeClr val="dk1"/>
              </a:buClr>
              <a:buSzPts val="1900"/>
              <a:buChar char="■"/>
              <a:defRPr>
                <a:solidFill>
                  <a:schemeClr val="dk1"/>
                </a:solidFill>
              </a:defRPr>
            </a:lvl9pPr>
          </a:lstStyle>
          <a:p/>
        </p:txBody>
      </p:sp>
      <p:grpSp>
        <p:nvGrpSpPr>
          <p:cNvPr id="189" name="Google Shape;159;p12"/>
          <p:cNvGrpSpPr/>
          <p:nvPr/>
        </p:nvGrpSpPr>
        <p:grpSpPr>
          <a:xfrm rot="7706632" flipH="1">
            <a:off x="1509175" y="1403524"/>
            <a:ext cx="2020212" cy="1442478"/>
            <a:chOff x="3509104" y="949065"/>
            <a:chExt cx="1958007" cy="1398062"/>
          </a:xfrm>
        </p:grpSpPr>
        <p:sp>
          <p:nvSpPr>
            <p:cNvPr id="1048941" name="Google Shape;160;p12"/>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942" name="Google Shape;161;p12"/>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chemeClr val="lt1"/>
                </a:solidFill>
                <a:latin typeface="Calibri"/>
                <a:ea typeface="Calibri"/>
                <a:cs typeface="Calibri"/>
                <a:sym typeface="Calibri"/>
              </a:endParaRPr>
            </a:p>
          </p:txBody>
        </p:sp>
        <p:sp>
          <p:nvSpPr>
            <p:cNvPr id="1048943" name="Google Shape;162;p12"/>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190" name="Google Shape;163;p12"/>
          <p:cNvGrpSpPr/>
          <p:nvPr/>
        </p:nvGrpSpPr>
        <p:grpSpPr>
          <a:xfrm rot="7824342">
            <a:off x="-351334" y="640430"/>
            <a:ext cx="3201133" cy="1362921"/>
            <a:chOff x="4487664" y="-1392325"/>
            <a:chExt cx="3997997" cy="1702034"/>
          </a:xfrm>
        </p:grpSpPr>
        <p:grpSp>
          <p:nvGrpSpPr>
            <p:cNvPr id="191" name="Google Shape;164;p12"/>
            <p:cNvGrpSpPr/>
            <p:nvPr/>
          </p:nvGrpSpPr>
          <p:grpSpPr>
            <a:xfrm>
              <a:off x="5041805" y="-1392325"/>
              <a:ext cx="2896971" cy="1702034"/>
              <a:chOff x="4692026" y="4370063"/>
              <a:chExt cx="2807959" cy="1649737"/>
            </a:xfrm>
          </p:grpSpPr>
          <p:sp>
            <p:nvSpPr>
              <p:cNvPr id="1048944" name="Google Shape;165;p12"/>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45" name="Google Shape;166;p12"/>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946" name="Google Shape;167;p1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47" name="Google Shape;168;p1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48" name="Google Shape;169;p1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49" name="Google Shape;170;p1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008 Three columns">
  <p:cSld name="CUSTOM_8">
    <p:spTree>
      <p:nvGrpSpPr>
        <p:cNvPr id="202" name="Shape 171"/>
        <p:cNvGrpSpPr/>
        <p:nvPr/>
      </p:nvGrpSpPr>
      <p:grpSpPr>
        <a:xfrm>
          <a:off x="0" y="0"/>
          <a:ext cx="0" cy="0"/>
          <a:chOff x="0" y="0"/>
          <a:chExt cx="0" cy="0"/>
        </a:xfrm>
      </p:grpSpPr>
      <p:sp>
        <p:nvSpPr>
          <p:cNvPr id="1048992" name="Google Shape;172;p13"/>
          <p:cNvSpPr txBox="1"/>
          <p:nvPr>
            <p:ph type="subTitle" idx="1"/>
          </p:nvPr>
        </p:nvSpPr>
        <p:spPr>
          <a:xfrm>
            <a:off x="5056206" y="1729975"/>
            <a:ext cx="64068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8993" name="Google Shape;173;p13"/>
          <p:cNvSpPr txBox="1"/>
          <p:nvPr>
            <p:ph type="subTitle" idx="2"/>
          </p:nvPr>
        </p:nvSpPr>
        <p:spPr>
          <a:xfrm>
            <a:off x="5056206" y="3334868"/>
            <a:ext cx="64068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8994" name="Google Shape;174;p13"/>
          <p:cNvSpPr txBox="1"/>
          <p:nvPr>
            <p:ph type="subTitle" idx="3"/>
          </p:nvPr>
        </p:nvSpPr>
        <p:spPr>
          <a:xfrm>
            <a:off x="5056206" y="4939762"/>
            <a:ext cx="64068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8995" name="Google Shape;175;p13"/>
          <p:cNvSpPr txBox="1"/>
          <p:nvPr>
            <p:ph type="title"/>
          </p:nvPr>
        </p:nvSpPr>
        <p:spPr>
          <a:xfrm>
            <a:off x="415600" y="593367"/>
            <a:ext cx="113607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8996" name="Google Shape;176;p13"/>
          <p:cNvSpPr txBox="1"/>
          <p:nvPr>
            <p:ph type="body" idx="4"/>
          </p:nvPr>
        </p:nvSpPr>
        <p:spPr>
          <a:xfrm>
            <a:off x="5056200" y="2167925"/>
            <a:ext cx="6406800" cy="925200"/>
          </a:xfrm>
          <a:prstGeom prst="rect"/>
        </p:spPr>
        <p:txBody>
          <a:bodyPr anchor="t" anchorCtr="0" bIns="121900" lIns="121900" rIns="121900" spcFirstLastPara="1" tIns="121900" wrap="square">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1048997" name="Google Shape;177;p13"/>
          <p:cNvSpPr txBox="1"/>
          <p:nvPr>
            <p:ph type="body" idx="5"/>
          </p:nvPr>
        </p:nvSpPr>
        <p:spPr>
          <a:xfrm>
            <a:off x="5056200" y="3761388"/>
            <a:ext cx="6406800" cy="923400"/>
          </a:xfrm>
          <a:prstGeom prst="rect"/>
        </p:spPr>
        <p:txBody>
          <a:bodyPr anchor="t" anchorCtr="0" bIns="121900" lIns="121900" rIns="121900" spcFirstLastPara="1" tIns="121900" wrap="square">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1048998" name="Google Shape;178;p13"/>
          <p:cNvSpPr txBox="1"/>
          <p:nvPr>
            <p:ph type="body" idx="6"/>
          </p:nvPr>
        </p:nvSpPr>
        <p:spPr>
          <a:xfrm>
            <a:off x="5056200" y="5353050"/>
            <a:ext cx="6407700" cy="923400"/>
          </a:xfrm>
          <a:prstGeom prst="rect"/>
        </p:spPr>
        <p:txBody>
          <a:bodyPr anchor="t" anchorCtr="0" bIns="121900" lIns="121900" rIns="121900" spcFirstLastPara="1" tIns="121900" wrap="square">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010 Text and Image">
  <p:cSld name="CUSTOM_9">
    <p:spTree>
      <p:nvGrpSpPr>
        <p:cNvPr id="316" name="Shape 179"/>
        <p:cNvGrpSpPr/>
        <p:nvPr/>
      </p:nvGrpSpPr>
      <p:grpSpPr>
        <a:xfrm>
          <a:off x="0" y="0"/>
          <a:ext cx="0" cy="0"/>
          <a:chOff x="0" y="0"/>
          <a:chExt cx="0" cy="0"/>
        </a:xfrm>
      </p:grpSpPr>
      <p:sp>
        <p:nvSpPr>
          <p:cNvPr id="1049304" name="Google Shape;180;p14"/>
          <p:cNvSpPr txBox="1"/>
          <p:nvPr>
            <p:ph type="title"/>
          </p:nvPr>
        </p:nvSpPr>
        <p:spPr>
          <a:xfrm>
            <a:off x="411275" y="1727000"/>
            <a:ext cx="4458300" cy="2377200"/>
          </a:xfrm>
          <a:prstGeom prst="rect"/>
        </p:spPr>
        <p:txBody>
          <a:bodyPr anchor="ctr" anchorCtr="0" bIns="121900" lIns="121900" rIns="121900" spcFirstLastPara="1" tIns="121900" wrap="square">
            <a:noAutofit/>
          </a:bodyPr>
          <a:lstStyle>
            <a:lvl1pPr lvl="0" rtl="0">
              <a:spcBef>
                <a:spcPts val="0"/>
              </a:spcBef>
              <a:spcAft>
                <a:spcPts val="0"/>
              </a:spcAft>
              <a:buSzPts val="6000"/>
              <a:buNone/>
              <a:defRPr sz="6000"/>
            </a:lvl1pPr>
            <a:lvl2pPr lvl="1" rtl="0">
              <a:spcBef>
                <a:spcPts val="0"/>
              </a:spcBef>
              <a:spcAft>
                <a:spcPts val="0"/>
              </a:spcAft>
              <a:buSzPts val="15000"/>
              <a:buNone/>
              <a:defRPr sz="15000"/>
            </a:lvl2pPr>
            <a:lvl3pPr lvl="2" rtl="0">
              <a:spcBef>
                <a:spcPts val="0"/>
              </a:spcBef>
              <a:spcAft>
                <a:spcPts val="0"/>
              </a:spcAft>
              <a:buSzPts val="15000"/>
              <a:buNone/>
              <a:defRPr sz="15000"/>
            </a:lvl3pPr>
            <a:lvl4pPr lvl="3" rtl="0">
              <a:spcBef>
                <a:spcPts val="0"/>
              </a:spcBef>
              <a:spcAft>
                <a:spcPts val="0"/>
              </a:spcAft>
              <a:buSzPts val="15000"/>
              <a:buNone/>
              <a:defRPr sz="15000"/>
            </a:lvl4pPr>
            <a:lvl5pPr lvl="4" rtl="0">
              <a:spcBef>
                <a:spcPts val="0"/>
              </a:spcBef>
              <a:spcAft>
                <a:spcPts val="0"/>
              </a:spcAft>
              <a:buSzPts val="15000"/>
              <a:buNone/>
              <a:defRPr sz="15000"/>
            </a:lvl5pPr>
            <a:lvl6pPr lvl="5" rtl="0">
              <a:spcBef>
                <a:spcPts val="0"/>
              </a:spcBef>
              <a:spcAft>
                <a:spcPts val="0"/>
              </a:spcAft>
              <a:buSzPts val="15000"/>
              <a:buNone/>
              <a:defRPr sz="15000"/>
            </a:lvl6pPr>
            <a:lvl7pPr lvl="6" rtl="0">
              <a:spcBef>
                <a:spcPts val="0"/>
              </a:spcBef>
              <a:spcAft>
                <a:spcPts val="0"/>
              </a:spcAft>
              <a:buSzPts val="15000"/>
              <a:buNone/>
              <a:defRPr sz="15000"/>
            </a:lvl7pPr>
            <a:lvl8pPr lvl="7" rtl="0">
              <a:spcBef>
                <a:spcPts val="0"/>
              </a:spcBef>
              <a:spcAft>
                <a:spcPts val="0"/>
              </a:spcAft>
              <a:buSzPts val="15000"/>
              <a:buNone/>
              <a:defRPr sz="15000"/>
            </a:lvl8pPr>
            <a:lvl9pPr lvl="8" rtl="0">
              <a:spcBef>
                <a:spcPts val="0"/>
              </a:spcBef>
              <a:spcAft>
                <a:spcPts val="0"/>
              </a:spcAft>
              <a:buSzPts val="15000"/>
              <a:buNone/>
              <a:defRPr sz="15000"/>
            </a:lvl9pPr>
          </a:lstStyle>
          <a:p/>
        </p:txBody>
      </p:sp>
      <p:sp>
        <p:nvSpPr>
          <p:cNvPr id="1049305" name="Google Shape;181;p14"/>
          <p:cNvSpPr txBox="1"/>
          <p:nvPr>
            <p:ph type="subTitle" idx="1"/>
          </p:nvPr>
        </p:nvSpPr>
        <p:spPr>
          <a:xfrm>
            <a:off x="411275" y="5029775"/>
            <a:ext cx="4458300" cy="717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sz="1800"/>
            </a:lvl1pPr>
            <a:lvl2pPr lvl="1" rtl="0">
              <a:spcBef>
                <a:spcPts val="2100"/>
              </a:spcBef>
              <a:spcAft>
                <a:spcPts val="0"/>
              </a:spcAft>
              <a:buSzPts val="1800"/>
              <a:buNone/>
              <a:defRPr sz="1800"/>
            </a:lvl2pPr>
            <a:lvl3pPr lvl="2" rtl="0">
              <a:spcBef>
                <a:spcPts val="2100"/>
              </a:spcBef>
              <a:spcAft>
                <a:spcPts val="0"/>
              </a:spcAft>
              <a:buSzPts val="1800"/>
              <a:buNone/>
              <a:defRPr sz="1800"/>
            </a:lvl3pPr>
            <a:lvl4pPr lvl="3" rtl="0">
              <a:spcBef>
                <a:spcPts val="2100"/>
              </a:spcBef>
              <a:spcAft>
                <a:spcPts val="0"/>
              </a:spcAft>
              <a:buSzPts val="1800"/>
              <a:buNone/>
              <a:defRPr sz="1800"/>
            </a:lvl4pPr>
            <a:lvl5pPr lvl="4" rtl="0">
              <a:spcBef>
                <a:spcPts val="2100"/>
              </a:spcBef>
              <a:spcAft>
                <a:spcPts val="0"/>
              </a:spcAft>
              <a:buSzPts val="1800"/>
              <a:buNone/>
              <a:defRPr sz="1800"/>
            </a:lvl5pPr>
            <a:lvl6pPr lvl="5" rtl="0">
              <a:spcBef>
                <a:spcPts val="2100"/>
              </a:spcBef>
              <a:spcAft>
                <a:spcPts val="0"/>
              </a:spcAft>
              <a:buSzPts val="1800"/>
              <a:buNone/>
              <a:defRPr sz="1800"/>
            </a:lvl6pPr>
            <a:lvl7pPr lvl="6" rtl="0">
              <a:spcBef>
                <a:spcPts val="2100"/>
              </a:spcBef>
              <a:spcAft>
                <a:spcPts val="0"/>
              </a:spcAft>
              <a:buSzPts val="1800"/>
              <a:buNone/>
              <a:defRPr sz="1800"/>
            </a:lvl7pPr>
            <a:lvl8pPr lvl="7" rtl="0">
              <a:spcBef>
                <a:spcPts val="2100"/>
              </a:spcBef>
              <a:spcAft>
                <a:spcPts val="0"/>
              </a:spcAft>
              <a:buSzPts val="1800"/>
              <a:buNone/>
              <a:defRPr sz="1800"/>
            </a:lvl8pPr>
            <a:lvl9pPr lvl="8" rtl="0">
              <a:spcBef>
                <a:spcPts val="2100"/>
              </a:spcBef>
              <a:spcAft>
                <a:spcPts val="2100"/>
              </a:spcAft>
              <a:buSzPts val="1800"/>
              <a:buNone/>
              <a:defRPr sz="1800"/>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011 Background image">
  <p:cSld name="CUSTOM_10">
    <p:spTree>
      <p:nvGrpSpPr>
        <p:cNvPr id="327" name="Shape 182"/>
        <p:cNvGrpSpPr/>
        <p:nvPr/>
      </p:nvGrpSpPr>
      <p:grpSpPr>
        <a:xfrm>
          <a:off x="0" y="0"/>
          <a:ext cx="0" cy="0"/>
          <a:chOff x="0" y="0"/>
          <a:chExt cx="0" cy="0"/>
        </a:xfrm>
      </p:grpSpPr>
      <p:sp>
        <p:nvSpPr>
          <p:cNvPr id="1049347" name="Google Shape;183;p15"/>
          <p:cNvSpPr txBox="1"/>
          <p:nvPr>
            <p:ph type="title"/>
          </p:nvPr>
        </p:nvSpPr>
        <p:spPr>
          <a:xfrm>
            <a:off x="7223375" y="2088000"/>
            <a:ext cx="4458300" cy="2377200"/>
          </a:xfrm>
          <a:prstGeom prst="rect"/>
        </p:spPr>
        <p:txBody>
          <a:bodyPr anchor="ctr" anchorCtr="0" bIns="121900" lIns="121900" rIns="121900" spcFirstLastPara="1" tIns="121900" wrap="square">
            <a:noAutofit/>
          </a:bodyPr>
          <a:lstStyle>
            <a:lvl1pPr algn="r" lvl="0" rtl="0">
              <a:spcBef>
                <a:spcPts val="0"/>
              </a:spcBef>
              <a:spcAft>
                <a:spcPts val="0"/>
              </a:spcAft>
              <a:buClr>
                <a:schemeClr val="lt1"/>
              </a:buClr>
              <a:buSzPts val="6000"/>
              <a:buNone/>
              <a:defRPr sz="6000">
                <a:solidFill>
                  <a:schemeClr val="lt1"/>
                </a:solidFill>
              </a:defRPr>
            </a:lvl1pPr>
            <a:lvl2pPr algn="r" lvl="1" rtl="0">
              <a:spcBef>
                <a:spcPts val="0"/>
              </a:spcBef>
              <a:spcAft>
                <a:spcPts val="0"/>
              </a:spcAft>
              <a:buClr>
                <a:schemeClr val="lt1"/>
              </a:buClr>
              <a:buSzPts val="15000"/>
              <a:buNone/>
              <a:defRPr sz="15000">
                <a:solidFill>
                  <a:schemeClr val="lt1"/>
                </a:solidFill>
              </a:defRPr>
            </a:lvl2pPr>
            <a:lvl3pPr algn="r" lvl="2" rtl="0">
              <a:spcBef>
                <a:spcPts val="0"/>
              </a:spcBef>
              <a:spcAft>
                <a:spcPts val="0"/>
              </a:spcAft>
              <a:buClr>
                <a:schemeClr val="lt1"/>
              </a:buClr>
              <a:buSzPts val="15000"/>
              <a:buNone/>
              <a:defRPr sz="15000">
                <a:solidFill>
                  <a:schemeClr val="lt1"/>
                </a:solidFill>
              </a:defRPr>
            </a:lvl3pPr>
            <a:lvl4pPr algn="r" lvl="3" rtl="0">
              <a:spcBef>
                <a:spcPts val="0"/>
              </a:spcBef>
              <a:spcAft>
                <a:spcPts val="0"/>
              </a:spcAft>
              <a:buClr>
                <a:schemeClr val="lt1"/>
              </a:buClr>
              <a:buSzPts val="15000"/>
              <a:buNone/>
              <a:defRPr sz="15000">
                <a:solidFill>
                  <a:schemeClr val="lt1"/>
                </a:solidFill>
              </a:defRPr>
            </a:lvl4pPr>
            <a:lvl5pPr algn="r" lvl="4" rtl="0">
              <a:spcBef>
                <a:spcPts val="0"/>
              </a:spcBef>
              <a:spcAft>
                <a:spcPts val="0"/>
              </a:spcAft>
              <a:buClr>
                <a:schemeClr val="lt1"/>
              </a:buClr>
              <a:buSzPts val="15000"/>
              <a:buNone/>
              <a:defRPr sz="15000">
                <a:solidFill>
                  <a:schemeClr val="lt1"/>
                </a:solidFill>
              </a:defRPr>
            </a:lvl5pPr>
            <a:lvl6pPr algn="r" lvl="5" rtl="0">
              <a:spcBef>
                <a:spcPts val="0"/>
              </a:spcBef>
              <a:spcAft>
                <a:spcPts val="0"/>
              </a:spcAft>
              <a:buClr>
                <a:schemeClr val="lt1"/>
              </a:buClr>
              <a:buSzPts val="15000"/>
              <a:buNone/>
              <a:defRPr sz="15000">
                <a:solidFill>
                  <a:schemeClr val="lt1"/>
                </a:solidFill>
              </a:defRPr>
            </a:lvl6pPr>
            <a:lvl7pPr algn="r" lvl="6" rtl="0">
              <a:spcBef>
                <a:spcPts val="0"/>
              </a:spcBef>
              <a:spcAft>
                <a:spcPts val="0"/>
              </a:spcAft>
              <a:buClr>
                <a:schemeClr val="lt1"/>
              </a:buClr>
              <a:buSzPts val="15000"/>
              <a:buNone/>
              <a:defRPr sz="15000">
                <a:solidFill>
                  <a:schemeClr val="lt1"/>
                </a:solidFill>
              </a:defRPr>
            </a:lvl7pPr>
            <a:lvl8pPr algn="r" lvl="7" rtl="0">
              <a:spcBef>
                <a:spcPts val="0"/>
              </a:spcBef>
              <a:spcAft>
                <a:spcPts val="0"/>
              </a:spcAft>
              <a:buClr>
                <a:schemeClr val="lt1"/>
              </a:buClr>
              <a:buSzPts val="15000"/>
              <a:buNone/>
              <a:defRPr sz="15000">
                <a:solidFill>
                  <a:schemeClr val="lt1"/>
                </a:solidFill>
              </a:defRPr>
            </a:lvl8pPr>
            <a:lvl9pPr algn="r" lvl="8" rtl="0">
              <a:spcBef>
                <a:spcPts val="0"/>
              </a:spcBef>
              <a:spcAft>
                <a:spcPts val="0"/>
              </a:spcAft>
              <a:buClr>
                <a:schemeClr val="lt1"/>
              </a:buClr>
              <a:buSzPts val="15000"/>
              <a:buNone/>
              <a:defRPr sz="15000">
                <a:solidFill>
                  <a:schemeClr val="lt1"/>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012 Percentages">
  <p:cSld name="CUSTOM_11">
    <p:spTree>
      <p:nvGrpSpPr>
        <p:cNvPr id="314" name="Shape 184"/>
        <p:cNvGrpSpPr/>
        <p:nvPr/>
      </p:nvGrpSpPr>
      <p:grpSpPr>
        <a:xfrm>
          <a:off x="0" y="0"/>
          <a:ext cx="0" cy="0"/>
          <a:chOff x="0" y="0"/>
          <a:chExt cx="0" cy="0"/>
        </a:xfrm>
      </p:grpSpPr>
      <p:sp>
        <p:nvSpPr>
          <p:cNvPr id="1049294" name="Google Shape;185;p16"/>
          <p:cNvSpPr txBox="1"/>
          <p:nvPr>
            <p:ph type="title" hasCustomPrompt="1"/>
          </p:nvPr>
        </p:nvSpPr>
        <p:spPr>
          <a:xfrm>
            <a:off x="2703038" y="1918250"/>
            <a:ext cx="3510300" cy="1257300"/>
          </a:xfrm>
          <a:prstGeom prst="rect"/>
        </p:spPr>
        <p:txBody>
          <a:bodyPr anchor="b" anchorCtr="0" bIns="121900" lIns="121900" rIns="121900" spcFirstLastPara="1" tIns="121900" wrap="square">
            <a:noAutofit/>
          </a:bodyPr>
          <a:lstStyle>
            <a:lvl1pPr algn="r" lvl="0" rtl="0">
              <a:spcBef>
                <a:spcPts val="0"/>
              </a:spcBef>
              <a:spcAft>
                <a:spcPts val="0"/>
              </a:spcAft>
              <a:buSzPts val="7000"/>
              <a:buNone/>
              <a:defRPr sz="7000"/>
            </a:lvl1pPr>
            <a:lvl2pPr algn="r" lvl="1" rtl="0">
              <a:spcBef>
                <a:spcPts val="0"/>
              </a:spcBef>
              <a:spcAft>
                <a:spcPts val="0"/>
              </a:spcAft>
              <a:buSzPts val="7000"/>
              <a:buNone/>
              <a:defRPr sz="7000"/>
            </a:lvl2pPr>
            <a:lvl3pPr algn="r" lvl="2" rtl="0">
              <a:spcBef>
                <a:spcPts val="0"/>
              </a:spcBef>
              <a:spcAft>
                <a:spcPts val="0"/>
              </a:spcAft>
              <a:buSzPts val="7000"/>
              <a:buNone/>
              <a:defRPr sz="7000"/>
            </a:lvl3pPr>
            <a:lvl4pPr algn="r" lvl="3" rtl="0">
              <a:spcBef>
                <a:spcPts val="0"/>
              </a:spcBef>
              <a:spcAft>
                <a:spcPts val="0"/>
              </a:spcAft>
              <a:buSzPts val="7000"/>
              <a:buNone/>
              <a:defRPr sz="7000"/>
            </a:lvl4pPr>
            <a:lvl5pPr algn="r" lvl="4" rtl="0">
              <a:spcBef>
                <a:spcPts val="0"/>
              </a:spcBef>
              <a:spcAft>
                <a:spcPts val="0"/>
              </a:spcAft>
              <a:buSzPts val="7000"/>
              <a:buNone/>
              <a:defRPr sz="7000"/>
            </a:lvl5pPr>
            <a:lvl6pPr algn="r" lvl="5" rtl="0">
              <a:spcBef>
                <a:spcPts val="0"/>
              </a:spcBef>
              <a:spcAft>
                <a:spcPts val="0"/>
              </a:spcAft>
              <a:buSzPts val="7000"/>
              <a:buNone/>
              <a:defRPr sz="7000"/>
            </a:lvl6pPr>
            <a:lvl7pPr algn="r" lvl="6" rtl="0">
              <a:spcBef>
                <a:spcPts val="0"/>
              </a:spcBef>
              <a:spcAft>
                <a:spcPts val="0"/>
              </a:spcAft>
              <a:buSzPts val="7000"/>
              <a:buNone/>
              <a:defRPr sz="7000"/>
            </a:lvl7pPr>
            <a:lvl8pPr algn="r" lvl="7" rtl="0">
              <a:spcBef>
                <a:spcPts val="0"/>
              </a:spcBef>
              <a:spcAft>
                <a:spcPts val="0"/>
              </a:spcAft>
              <a:buSzPts val="7000"/>
              <a:buNone/>
              <a:defRPr sz="7000"/>
            </a:lvl8pPr>
            <a:lvl9pPr algn="r" lvl="8" rtl="0">
              <a:spcBef>
                <a:spcPts val="0"/>
              </a:spcBef>
              <a:spcAft>
                <a:spcPts val="0"/>
              </a:spcAft>
              <a:buSzPts val="7000"/>
              <a:buNone/>
              <a:defRPr sz="7000"/>
            </a:lvl9pPr>
          </a:lstStyle>
          <a:p>
            <a:r>
              <a:t>xx%</a:t>
            </a:r>
          </a:p>
        </p:txBody>
      </p:sp>
      <p:sp>
        <p:nvSpPr>
          <p:cNvPr id="1049295" name="Google Shape;186;p16"/>
          <p:cNvSpPr txBox="1"/>
          <p:nvPr>
            <p:ph type="title" idx="2"/>
          </p:nvPr>
        </p:nvSpPr>
        <p:spPr>
          <a:xfrm>
            <a:off x="415600" y="440967"/>
            <a:ext cx="113607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algn="ctr" lvl="1"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2pPr>
            <a:lvl3pPr algn="ctr" lvl="2"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3pPr>
            <a:lvl4pPr algn="ctr" lvl="3"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4pPr>
            <a:lvl5pPr algn="ctr" lvl="4"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5pPr>
            <a:lvl6pPr algn="ctr" lvl="5"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6pPr>
            <a:lvl7pPr algn="ctr" lvl="6"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7pPr>
            <a:lvl8pPr algn="ctr" lvl="7"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8pPr>
            <a:lvl9pPr algn="ctr" lvl="8" rtl="0">
              <a:spcBef>
                <a:spcPts val="0"/>
              </a:spcBef>
              <a:spcAft>
                <a:spcPts val="0"/>
              </a:spcAft>
              <a:buClr>
                <a:schemeClr val="dk1"/>
              </a:buClr>
              <a:buSzPts val="4000"/>
              <a:buFont typeface="Griffy"/>
              <a:buNone/>
              <a:defRPr sz="4000">
                <a:solidFill>
                  <a:schemeClr val="dk1"/>
                </a:solidFill>
                <a:latin typeface="Griffy"/>
                <a:ea typeface="Griffy"/>
                <a:cs typeface="Griffy"/>
                <a:sym typeface="Griffy"/>
              </a:defRPr>
            </a:lvl9pPr>
          </a:lstStyle>
          <a:p/>
        </p:txBody>
      </p:sp>
      <p:sp>
        <p:nvSpPr>
          <p:cNvPr id="1049296" name="Google Shape;187;p16"/>
          <p:cNvSpPr txBox="1"/>
          <p:nvPr>
            <p:ph type="title" idx="3" hasCustomPrompt="1"/>
          </p:nvPr>
        </p:nvSpPr>
        <p:spPr>
          <a:xfrm>
            <a:off x="2703038" y="3582888"/>
            <a:ext cx="3510300" cy="1257300"/>
          </a:xfrm>
          <a:prstGeom prst="rect"/>
        </p:spPr>
        <p:txBody>
          <a:bodyPr anchor="b" anchorCtr="0" bIns="121900" lIns="121900" rIns="121900" spcFirstLastPara="1" tIns="121900" wrap="square">
            <a:noAutofit/>
          </a:bodyPr>
          <a:lstStyle>
            <a:lvl1pPr algn="r" lvl="0" rtl="0">
              <a:spcBef>
                <a:spcPts val="0"/>
              </a:spcBef>
              <a:spcAft>
                <a:spcPts val="0"/>
              </a:spcAft>
              <a:buSzPts val="7000"/>
              <a:buNone/>
              <a:defRPr sz="7000"/>
            </a:lvl1pPr>
            <a:lvl2pPr algn="r" lvl="1" rtl="0">
              <a:spcBef>
                <a:spcPts val="0"/>
              </a:spcBef>
              <a:spcAft>
                <a:spcPts val="0"/>
              </a:spcAft>
              <a:buSzPts val="7000"/>
              <a:buNone/>
              <a:defRPr sz="7000"/>
            </a:lvl2pPr>
            <a:lvl3pPr algn="r" lvl="2" rtl="0">
              <a:spcBef>
                <a:spcPts val="0"/>
              </a:spcBef>
              <a:spcAft>
                <a:spcPts val="0"/>
              </a:spcAft>
              <a:buSzPts val="7000"/>
              <a:buNone/>
              <a:defRPr sz="7000"/>
            </a:lvl3pPr>
            <a:lvl4pPr algn="r" lvl="3" rtl="0">
              <a:spcBef>
                <a:spcPts val="0"/>
              </a:spcBef>
              <a:spcAft>
                <a:spcPts val="0"/>
              </a:spcAft>
              <a:buSzPts val="7000"/>
              <a:buNone/>
              <a:defRPr sz="7000"/>
            </a:lvl4pPr>
            <a:lvl5pPr algn="r" lvl="4" rtl="0">
              <a:spcBef>
                <a:spcPts val="0"/>
              </a:spcBef>
              <a:spcAft>
                <a:spcPts val="0"/>
              </a:spcAft>
              <a:buSzPts val="7000"/>
              <a:buNone/>
              <a:defRPr sz="7000"/>
            </a:lvl5pPr>
            <a:lvl6pPr algn="r" lvl="5" rtl="0">
              <a:spcBef>
                <a:spcPts val="0"/>
              </a:spcBef>
              <a:spcAft>
                <a:spcPts val="0"/>
              </a:spcAft>
              <a:buSzPts val="7000"/>
              <a:buNone/>
              <a:defRPr sz="7000"/>
            </a:lvl6pPr>
            <a:lvl7pPr algn="r" lvl="6" rtl="0">
              <a:spcBef>
                <a:spcPts val="0"/>
              </a:spcBef>
              <a:spcAft>
                <a:spcPts val="0"/>
              </a:spcAft>
              <a:buSzPts val="7000"/>
              <a:buNone/>
              <a:defRPr sz="7000"/>
            </a:lvl7pPr>
            <a:lvl8pPr algn="r" lvl="7" rtl="0">
              <a:spcBef>
                <a:spcPts val="0"/>
              </a:spcBef>
              <a:spcAft>
                <a:spcPts val="0"/>
              </a:spcAft>
              <a:buSzPts val="7000"/>
              <a:buNone/>
              <a:defRPr sz="7000"/>
            </a:lvl8pPr>
            <a:lvl9pPr algn="r" lvl="8" rtl="0">
              <a:spcBef>
                <a:spcPts val="0"/>
              </a:spcBef>
              <a:spcAft>
                <a:spcPts val="0"/>
              </a:spcAft>
              <a:buSzPts val="7000"/>
              <a:buNone/>
              <a:defRPr sz="7000"/>
            </a:lvl9pPr>
          </a:lstStyle>
          <a:p>
            <a:r>
              <a:t>xx%</a:t>
            </a:r>
          </a:p>
        </p:txBody>
      </p:sp>
      <p:sp>
        <p:nvSpPr>
          <p:cNvPr id="1049297" name="Google Shape;188;p16"/>
          <p:cNvSpPr txBox="1"/>
          <p:nvPr>
            <p:ph type="title" idx="4" hasCustomPrompt="1"/>
          </p:nvPr>
        </p:nvSpPr>
        <p:spPr>
          <a:xfrm>
            <a:off x="2703038" y="5247525"/>
            <a:ext cx="3510300" cy="1257300"/>
          </a:xfrm>
          <a:prstGeom prst="rect"/>
        </p:spPr>
        <p:txBody>
          <a:bodyPr anchor="b" anchorCtr="0" bIns="121900" lIns="121900" rIns="121900" spcFirstLastPara="1" tIns="121900" wrap="square">
            <a:noAutofit/>
          </a:bodyPr>
          <a:lstStyle>
            <a:lvl1pPr algn="r" lvl="0" rtl="0">
              <a:spcBef>
                <a:spcPts val="0"/>
              </a:spcBef>
              <a:spcAft>
                <a:spcPts val="0"/>
              </a:spcAft>
              <a:buSzPts val="7000"/>
              <a:buNone/>
              <a:defRPr sz="7000"/>
            </a:lvl1pPr>
            <a:lvl2pPr algn="r" lvl="1" rtl="0">
              <a:spcBef>
                <a:spcPts val="0"/>
              </a:spcBef>
              <a:spcAft>
                <a:spcPts val="0"/>
              </a:spcAft>
              <a:buSzPts val="7000"/>
              <a:buNone/>
              <a:defRPr sz="7000"/>
            </a:lvl2pPr>
            <a:lvl3pPr algn="r" lvl="2" rtl="0">
              <a:spcBef>
                <a:spcPts val="0"/>
              </a:spcBef>
              <a:spcAft>
                <a:spcPts val="0"/>
              </a:spcAft>
              <a:buSzPts val="7000"/>
              <a:buNone/>
              <a:defRPr sz="7000"/>
            </a:lvl3pPr>
            <a:lvl4pPr algn="r" lvl="3" rtl="0">
              <a:spcBef>
                <a:spcPts val="0"/>
              </a:spcBef>
              <a:spcAft>
                <a:spcPts val="0"/>
              </a:spcAft>
              <a:buSzPts val="7000"/>
              <a:buNone/>
              <a:defRPr sz="7000"/>
            </a:lvl4pPr>
            <a:lvl5pPr algn="r" lvl="4" rtl="0">
              <a:spcBef>
                <a:spcPts val="0"/>
              </a:spcBef>
              <a:spcAft>
                <a:spcPts val="0"/>
              </a:spcAft>
              <a:buSzPts val="7000"/>
              <a:buNone/>
              <a:defRPr sz="7000"/>
            </a:lvl5pPr>
            <a:lvl6pPr algn="r" lvl="5" rtl="0">
              <a:spcBef>
                <a:spcPts val="0"/>
              </a:spcBef>
              <a:spcAft>
                <a:spcPts val="0"/>
              </a:spcAft>
              <a:buSzPts val="7000"/>
              <a:buNone/>
              <a:defRPr sz="7000"/>
            </a:lvl6pPr>
            <a:lvl7pPr algn="r" lvl="6" rtl="0">
              <a:spcBef>
                <a:spcPts val="0"/>
              </a:spcBef>
              <a:spcAft>
                <a:spcPts val="0"/>
              </a:spcAft>
              <a:buSzPts val="7000"/>
              <a:buNone/>
              <a:defRPr sz="7000"/>
            </a:lvl7pPr>
            <a:lvl8pPr algn="r" lvl="7" rtl="0">
              <a:spcBef>
                <a:spcPts val="0"/>
              </a:spcBef>
              <a:spcAft>
                <a:spcPts val="0"/>
              </a:spcAft>
              <a:buSzPts val="7000"/>
              <a:buNone/>
              <a:defRPr sz="7000"/>
            </a:lvl8pPr>
            <a:lvl9pPr algn="r" lvl="8" rtl="0">
              <a:spcBef>
                <a:spcPts val="0"/>
              </a:spcBef>
              <a:spcAft>
                <a:spcPts val="0"/>
              </a:spcAft>
              <a:buSzPts val="7000"/>
              <a:buNone/>
              <a:defRPr sz="7000"/>
            </a:lvl9pPr>
          </a:lstStyle>
          <a:p>
            <a:r>
              <a:t>xx%</a:t>
            </a:r>
          </a:p>
        </p:txBody>
      </p:sp>
      <p:sp>
        <p:nvSpPr>
          <p:cNvPr id="1049298" name="Google Shape;189;p16"/>
          <p:cNvSpPr txBox="1"/>
          <p:nvPr>
            <p:ph type="body" idx="1"/>
          </p:nvPr>
        </p:nvSpPr>
        <p:spPr>
          <a:xfrm>
            <a:off x="6269900" y="5399925"/>
            <a:ext cx="5448600" cy="925200"/>
          </a:xfrm>
          <a:prstGeom prst="rect"/>
        </p:spPr>
        <p:txBody>
          <a:bodyPr anchor="b" anchorCtr="0" bIns="121900" lIns="121900" rIns="121900" spcFirstLastPara="1" tIns="121900" wrap="square">
            <a:noAutofit/>
          </a:bodyPr>
          <a:lstStyle>
            <a:lvl1pPr indent="-317500" lvl="0" marL="457200">
              <a:lnSpc>
                <a:spcPct val="100000"/>
              </a:lnSpc>
              <a:spcBef>
                <a:spcPts val="0"/>
              </a:spcBef>
              <a:spcAft>
                <a:spcPts val="0"/>
              </a:spcAft>
              <a:buSzPts val="1400"/>
              <a:buChar char="●"/>
              <a:defRPr sz="1400"/>
            </a:lvl1pPr>
            <a:lvl2pPr indent="-317500" lvl="1" marL="914400">
              <a:lnSpc>
                <a:spcPct val="100000"/>
              </a:lnSpc>
              <a:spcBef>
                <a:spcPts val="0"/>
              </a:spcBef>
              <a:spcAft>
                <a:spcPts val="0"/>
              </a:spcAft>
              <a:buSzPts val="1400"/>
              <a:buChar char="○"/>
              <a:defRPr sz="1400"/>
            </a:lvl2pPr>
            <a:lvl3pPr indent="-317500" lvl="2" marL="1371600">
              <a:lnSpc>
                <a:spcPct val="100000"/>
              </a:lnSpc>
              <a:spcBef>
                <a:spcPts val="0"/>
              </a:spcBef>
              <a:spcAft>
                <a:spcPts val="0"/>
              </a:spcAft>
              <a:buSzPts val="1400"/>
              <a:buChar char="■"/>
              <a:defRPr sz="1400"/>
            </a:lvl3pPr>
            <a:lvl4pPr indent="-317500" lvl="3" marL="1828800">
              <a:lnSpc>
                <a:spcPct val="100000"/>
              </a:lnSpc>
              <a:spcBef>
                <a:spcPts val="0"/>
              </a:spcBef>
              <a:spcAft>
                <a:spcPts val="0"/>
              </a:spcAft>
              <a:buSzPts val="1400"/>
              <a:buChar char="●"/>
              <a:defRPr sz="1400"/>
            </a:lvl4pPr>
            <a:lvl5pPr indent="-317500" lvl="4" marL="2286000">
              <a:lnSpc>
                <a:spcPct val="100000"/>
              </a:lnSpc>
              <a:spcBef>
                <a:spcPts val="0"/>
              </a:spcBef>
              <a:spcAft>
                <a:spcPts val="0"/>
              </a:spcAft>
              <a:buSzPts val="1400"/>
              <a:buChar char="○"/>
              <a:defRPr sz="1400"/>
            </a:lvl5pPr>
            <a:lvl6pPr indent="-317500" lvl="5" marL="2743200">
              <a:lnSpc>
                <a:spcPct val="100000"/>
              </a:lnSpc>
              <a:spcBef>
                <a:spcPts val="0"/>
              </a:spcBef>
              <a:spcAft>
                <a:spcPts val="0"/>
              </a:spcAft>
              <a:buSzPts val="1400"/>
              <a:buChar char="■"/>
              <a:defRPr sz="1400"/>
            </a:lvl6pPr>
            <a:lvl7pPr indent="-317500" lvl="6" marL="3200400">
              <a:lnSpc>
                <a:spcPct val="100000"/>
              </a:lnSpc>
              <a:spcBef>
                <a:spcPts val="0"/>
              </a:spcBef>
              <a:spcAft>
                <a:spcPts val="0"/>
              </a:spcAft>
              <a:buSzPts val="1400"/>
              <a:buChar char="●"/>
              <a:defRPr sz="1400"/>
            </a:lvl7pPr>
            <a:lvl8pPr indent="-317500" lvl="7" marL="3657600">
              <a:lnSpc>
                <a:spcPct val="100000"/>
              </a:lnSpc>
              <a:spcBef>
                <a:spcPts val="0"/>
              </a:spcBef>
              <a:spcAft>
                <a:spcPts val="0"/>
              </a:spcAft>
              <a:buSzPts val="1400"/>
              <a:buChar char="○"/>
              <a:defRPr sz="1400"/>
            </a:lvl8pPr>
            <a:lvl9pPr indent="-317500" lvl="8" marL="4114800">
              <a:lnSpc>
                <a:spcPct val="100000"/>
              </a:lnSpc>
              <a:spcBef>
                <a:spcPts val="0"/>
              </a:spcBef>
              <a:spcAft>
                <a:spcPts val="0"/>
              </a:spcAft>
              <a:buSzPts val="1400"/>
              <a:buChar char="■"/>
              <a:defRPr sz="1400"/>
            </a:lvl9pPr>
          </a:lstStyle>
          <a:p/>
        </p:txBody>
      </p:sp>
      <p:sp>
        <p:nvSpPr>
          <p:cNvPr id="1049299" name="Google Shape;190;p16"/>
          <p:cNvSpPr txBox="1"/>
          <p:nvPr>
            <p:ph type="body" idx="5"/>
          </p:nvPr>
        </p:nvSpPr>
        <p:spPr>
          <a:xfrm>
            <a:off x="6269900" y="3657625"/>
            <a:ext cx="5448600" cy="925200"/>
          </a:xfrm>
          <a:prstGeom prst="rect"/>
        </p:spPr>
        <p:txBody>
          <a:bodyPr anchor="b" anchorCtr="0" bIns="121900" lIns="121900" rIns="121900" spcFirstLastPara="1" tIns="121900" wrap="square">
            <a:noAutofit/>
          </a:bodyPr>
          <a:lstStyle>
            <a:lvl1pPr indent="-317500" lvl="0" marL="457200" rtl="0">
              <a:lnSpc>
                <a:spcPct val="100000"/>
              </a:lnSpc>
              <a:spcBef>
                <a:spcPts val="0"/>
              </a:spcBef>
              <a:spcAft>
                <a:spcPts val="0"/>
              </a:spcAft>
              <a:buSzPts val="1400"/>
              <a:buChar char="●"/>
              <a:defRPr sz="1400"/>
            </a:lvl1pPr>
            <a:lvl2pPr indent="-317500" lvl="1" marL="914400" rtl="0">
              <a:lnSpc>
                <a:spcPct val="100000"/>
              </a:lnSpc>
              <a:spcBef>
                <a:spcPts val="0"/>
              </a:spcBef>
              <a:spcAft>
                <a:spcPts val="0"/>
              </a:spcAft>
              <a:buSzPts val="1400"/>
              <a:buChar char="○"/>
              <a:defRPr sz="1400"/>
            </a:lvl2pPr>
            <a:lvl3pPr indent="-317500" lvl="2" marL="1371600" rtl="0">
              <a:lnSpc>
                <a:spcPct val="100000"/>
              </a:lnSpc>
              <a:spcBef>
                <a:spcPts val="0"/>
              </a:spcBef>
              <a:spcAft>
                <a:spcPts val="0"/>
              </a:spcAft>
              <a:buSzPts val="1400"/>
              <a:buChar char="■"/>
              <a:defRPr sz="1400"/>
            </a:lvl3pPr>
            <a:lvl4pPr indent="-317500" lvl="3" marL="1828800" rtl="0">
              <a:lnSpc>
                <a:spcPct val="100000"/>
              </a:lnSpc>
              <a:spcBef>
                <a:spcPts val="0"/>
              </a:spcBef>
              <a:spcAft>
                <a:spcPts val="0"/>
              </a:spcAft>
              <a:buSzPts val="1400"/>
              <a:buChar char="●"/>
              <a:defRPr sz="1400"/>
            </a:lvl4pPr>
            <a:lvl5pPr indent="-317500" lvl="4" marL="2286000" rtl="0">
              <a:lnSpc>
                <a:spcPct val="100000"/>
              </a:lnSpc>
              <a:spcBef>
                <a:spcPts val="0"/>
              </a:spcBef>
              <a:spcAft>
                <a:spcPts val="0"/>
              </a:spcAft>
              <a:buSzPts val="1400"/>
              <a:buChar char="○"/>
              <a:defRPr sz="1400"/>
            </a:lvl5pPr>
            <a:lvl6pPr indent="-317500" lvl="5" marL="2743200" rtl="0">
              <a:lnSpc>
                <a:spcPct val="100000"/>
              </a:lnSpc>
              <a:spcBef>
                <a:spcPts val="0"/>
              </a:spcBef>
              <a:spcAft>
                <a:spcPts val="0"/>
              </a:spcAft>
              <a:buSzPts val="1400"/>
              <a:buChar char="■"/>
              <a:defRPr sz="1400"/>
            </a:lvl6pPr>
            <a:lvl7pPr indent="-317500" lvl="6" marL="3200400" rtl="0">
              <a:lnSpc>
                <a:spcPct val="100000"/>
              </a:lnSpc>
              <a:spcBef>
                <a:spcPts val="0"/>
              </a:spcBef>
              <a:spcAft>
                <a:spcPts val="0"/>
              </a:spcAft>
              <a:buSzPts val="1400"/>
              <a:buChar char="●"/>
              <a:defRPr sz="1400"/>
            </a:lvl7pPr>
            <a:lvl8pPr indent="-317500" lvl="7" marL="3657600" rtl="0">
              <a:lnSpc>
                <a:spcPct val="100000"/>
              </a:lnSpc>
              <a:spcBef>
                <a:spcPts val="0"/>
              </a:spcBef>
              <a:spcAft>
                <a:spcPts val="0"/>
              </a:spcAft>
              <a:buSzPts val="1400"/>
              <a:buChar char="○"/>
              <a:defRPr sz="1400"/>
            </a:lvl8pPr>
            <a:lvl9pPr indent="-317500" lvl="8" marL="4114800" rtl="0">
              <a:lnSpc>
                <a:spcPct val="100000"/>
              </a:lnSpc>
              <a:spcBef>
                <a:spcPts val="0"/>
              </a:spcBef>
              <a:spcAft>
                <a:spcPts val="0"/>
              </a:spcAft>
              <a:buSzPts val="1400"/>
              <a:buChar char="■"/>
              <a:defRPr sz="1400"/>
            </a:lvl9pPr>
          </a:lstStyle>
          <a:p/>
        </p:txBody>
      </p:sp>
      <p:sp>
        <p:nvSpPr>
          <p:cNvPr id="1049300" name="Google Shape;191;p16"/>
          <p:cNvSpPr txBox="1"/>
          <p:nvPr>
            <p:ph type="body" idx="6"/>
          </p:nvPr>
        </p:nvSpPr>
        <p:spPr>
          <a:xfrm>
            <a:off x="6269900" y="1915325"/>
            <a:ext cx="5448600" cy="925200"/>
          </a:xfrm>
          <a:prstGeom prst="rect"/>
        </p:spPr>
        <p:txBody>
          <a:bodyPr anchor="b" anchorCtr="0" bIns="121900" lIns="121900" rIns="121900" spcFirstLastPara="1" tIns="121900" wrap="square">
            <a:noAutofit/>
          </a:bodyPr>
          <a:lstStyle>
            <a:lvl1pPr indent="-317500" lvl="0" marL="457200" rtl="0">
              <a:lnSpc>
                <a:spcPct val="100000"/>
              </a:lnSpc>
              <a:spcBef>
                <a:spcPts val="0"/>
              </a:spcBef>
              <a:spcAft>
                <a:spcPts val="0"/>
              </a:spcAft>
              <a:buSzPts val="1400"/>
              <a:buChar char="●"/>
              <a:defRPr sz="1400"/>
            </a:lvl1pPr>
            <a:lvl2pPr indent="-317500" lvl="1" marL="914400" rtl="0">
              <a:lnSpc>
                <a:spcPct val="100000"/>
              </a:lnSpc>
              <a:spcBef>
                <a:spcPts val="0"/>
              </a:spcBef>
              <a:spcAft>
                <a:spcPts val="0"/>
              </a:spcAft>
              <a:buSzPts val="1400"/>
              <a:buChar char="○"/>
              <a:defRPr sz="1400"/>
            </a:lvl2pPr>
            <a:lvl3pPr indent="-317500" lvl="2" marL="1371600" rtl="0">
              <a:lnSpc>
                <a:spcPct val="100000"/>
              </a:lnSpc>
              <a:spcBef>
                <a:spcPts val="0"/>
              </a:spcBef>
              <a:spcAft>
                <a:spcPts val="0"/>
              </a:spcAft>
              <a:buSzPts val="1400"/>
              <a:buChar char="■"/>
              <a:defRPr sz="1400"/>
            </a:lvl3pPr>
            <a:lvl4pPr indent="-317500" lvl="3" marL="1828800" rtl="0">
              <a:lnSpc>
                <a:spcPct val="100000"/>
              </a:lnSpc>
              <a:spcBef>
                <a:spcPts val="0"/>
              </a:spcBef>
              <a:spcAft>
                <a:spcPts val="0"/>
              </a:spcAft>
              <a:buSzPts val="1400"/>
              <a:buChar char="●"/>
              <a:defRPr sz="1400"/>
            </a:lvl4pPr>
            <a:lvl5pPr indent="-317500" lvl="4" marL="2286000" rtl="0">
              <a:lnSpc>
                <a:spcPct val="100000"/>
              </a:lnSpc>
              <a:spcBef>
                <a:spcPts val="0"/>
              </a:spcBef>
              <a:spcAft>
                <a:spcPts val="0"/>
              </a:spcAft>
              <a:buSzPts val="1400"/>
              <a:buChar char="○"/>
              <a:defRPr sz="1400"/>
            </a:lvl5pPr>
            <a:lvl6pPr indent="-317500" lvl="5" marL="2743200" rtl="0">
              <a:lnSpc>
                <a:spcPct val="100000"/>
              </a:lnSpc>
              <a:spcBef>
                <a:spcPts val="0"/>
              </a:spcBef>
              <a:spcAft>
                <a:spcPts val="0"/>
              </a:spcAft>
              <a:buSzPts val="1400"/>
              <a:buChar char="■"/>
              <a:defRPr sz="1400"/>
            </a:lvl6pPr>
            <a:lvl7pPr indent="-317500" lvl="6" marL="3200400" rtl="0">
              <a:lnSpc>
                <a:spcPct val="100000"/>
              </a:lnSpc>
              <a:spcBef>
                <a:spcPts val="0"/>
              </a:spcBef>
              <a:spcAft>
                <a:spcPts val="0"/>
              </a:spcAft>
              <a:buSzPts val="1400"/>
              <a:buChar char="●"/>
              <a:defRPr sz="1400"/>
            </a:lvl7pPr>
            <a:lvl8pPr indent="-317500" lvl="7" marL="3657600" rtl="0">
              <a:lnSpc>
                <a:spcPct val="100000"/>
              </a:lnSpc>
              <a:spcBef>
                <a:spcPts val="0"/>
              </a:spcBef>
              <a:spcAft>
                <a:spcPts val="0"/>
              </a:spcAft>
              <a:buSzPts val="1400"/>
              <a:buChar char="○"/>
              <a:defRPr sz="1400"/>
            </a:lvl8pPr>
            <a:lvl9pPr indent="-317500" lvl="8" marL="4114800" rtl="0">
              <a:lnSpc>
                <a:spcPct val="100000"/>
              </a:lnSpc>
              <a:spcBef>
                <a:spcPts val="0"/>
              </a:spcBef>
              <a:spcAft>
                <a:spcPts val="0"/>
              </a:spcAft>
              <a:buSzPts val="1400"/>
              <a:buChar char="■"/>
              <a:defRPr sz="1400"/>
            </a:lvl9pPr>
          </a:lstStyle>
          <a:p/>
        </p:txBody>
      </p:sp>
      <p:grpSp>
        <p:nvGrpSpPr>
          <p:cNvPr id="315" name="Google Shape;192;p16"/>
          <p:cNvGrpSpPr/>
          <p:nvPr/>
        </p:nvGrpSpPr>
        <p:grpSpPr>
          <a:xfrm rot="-8306747">
            <a:off x="10342698" y="-4814"/>
            <a:ext cx="2020206" cy="1442474"/>
            <a:chOff x="3509104" y="949065"/>
            <a:chExt cx="1958007" cy="1398062"/>
          </a:xfrm>
        </p:grpSpPr>
        <p:sp>
          <p:nvSpPr>
            <p:cNvPr id="1049301" name="Google Shape;193;p16"/>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02" name="Google Shape;194;p16"/>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303" name="Google Shape;195;p16"/>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013 Six columns">
  <p:cSld name="CUSTOM_12">
    <p:spTree>
      <p:nvGrpSpPr>
        <p:cNvPr id="227" name="Shape 196"/>
        <p:cNvGrpSpPr/>
        <p:nvPr/>
      </p:nvGrpSpPr>
      <p:grpSpPr>
        <a:xfrm>
          <a:off x="0" y="0"/>
          <a:ext cx="0" cy="0"/>
          <a:chOff x="0" y="0"/>
          <a:chExt cx="0" cy="0"/>
        </a:xfrm>
      </p:grpSpPr>
      <p:sp>
        <p:nvSpPr>
          <p:cNvPr id="1049075" name="Google Shape;197;p17"/>
          <p:cNvSpPr txBox="1"/>
          <p:nvPr>
            <p:ph type="subTitle" idx="1"/>
          </p:nvPr>
        </p:nvSpPr>
        <p:spPr>
          <a:xfrm>
            <a:off x="415600" y="1706400"/>
            <a:ext cx="32505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076" name="Google Shape;198;p17"/>
          <p:cNvSpPr txBox="1"/>
          <p:nvPr>
            <p:ph type="subTitle" idx="2"/>
          </p:nvPr>
        </p:nvSpPr>
        <p:spPr>
          <a:xfrm>
            <a:off x="415600" y="3182125"/>
            <a:ext cx="32505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077" name="Google Shape;199;p17"/>
          <p:cNvSpPr txBox="1"/>
          <p:nvPr>
            <p:ph type="subTitle" idx="3"/>
          </p:nvPr>
        </p:nvSpPr>
        <p:spPr>
          <a:xfrm>
            <a:off x="415600" y="4687580"/>
            <a:ext cx="32505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078" name="Google Shape;200;p17"/>
          <p:cNvSpPr txBox="1"/>
          <p:nvPr>
            <p:ph type="subTitle" idx="4"/>
          </p:nvPr>
        </p:nvSpPr>
        <p:spPr>
          <a:xfrm>
            <a:off x="4266987" y="1723750"/>
            <a:ext cx="32505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079" name="Google Shape;201;p17"/>
          <p:cNvSpPr txBox="1"/>
          <p:nvPr>
            <p:ph type="subTitle" idx="5"/>
          </p:nvPr>
        </p:nvSpPr>
        <p:spPr>
          <a:xfrm>
            <a:off x="4266987" y="3182125"/>
            <a:ext cx="32505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080" name="Google Shape;202;p17"/>
          <p:cNvSpPr txBox="1"/>
          <p:nvPr>
            <p:ph type="subTitle" idx="6"/>
          </p:nvPr>
        </p:nvSpPr>
        <p:spPr>
          <a:xfrm>
            <a:off x="4266987" y="4687580"/>
            <a:ext cx="32505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081" name="Google Shape;203;p17"/>
          <p:cNvSpPr txBox="1"/>
          <p:nvPr>
            <p:ph type="title"/>
          </p:nvPr>
        </p:nvSpPr>
        <p:spPr>
          <a:xfrm>
            <a:off x="415600" y="593367"/>
            <a:ext cx="113607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9082" name="Google Shape;204;p17"/>
          <p:cNvSpPr txBox="1"/>
          <p:nvPr>
            <p:ph type="body" idx="7"/>
          </p:nvPr>
        </p:nvSpPr>
        <p:spPr>
          <a:xfrm>
            <a:off x="4266987" y="2132600"/>
            <a:ext cx="3250500" cy="834000"/>
          </a:xfrm>
          <a:prstGeom prst="rect"/>
        </p:spPr>
        <p:txBody>
          <a:bodyPr anchor="t" anchorCtr="0" bIns="121900" lIns="121900" rIns="121900" spcFirstLastPara="1" tIns="121900" wrap="square">
            <a:noAutofit/>
          </a:bodyPr>
          <a:lstStyle>
            <a:lvl1pPr indent="-317500" lvl="0" marL="457200">
              <a:spcBef>
                <a:spcPts val="0"/>
              </a:spcBef>
              <a:spcAft>
                <a:spcPts val="0"/>
              </a:spcAft>
              <a:buSzPts val="1400"/>
              <a:buChar char="●"/>
              <a:defRPr sz="1400"/>
            </a:lvl1pPr>
            <a:lvl2pPr indent="-317500" lvl="1" marL="914400">
              <a:spcBef>
                <a:spcPts val="2100"/>
              </a:spcBef>
              <a:spcAft>
                <a:spcPts val="0"/>
              </a:spcAft>
              <a:buSzPts val="1400"/>
              <a:buChar char="○"/>
              <a:defRPr sz="1400"/>
            </a:lvl2pPr>
            <a:lvl3pPr indent="-317500" lvl="2" marL="1371600">
              <a:spcBef>
                <a:spcPts val="2100"/>
              </a:spcBef>
              <a:spcAft>
                <a:spcPts val="0"/>
              </a:spcAft>
              <a:buSzPts val="1400"/>
              <a:buChar char="■"/>
              <a:defRPr sz="1400"/>
            </a:lvl3pPr>
            <a:lvl4pPr indent="-317500" lvl="3" marL="1828800">
              <a:spcBef>
                <a:spcPts val="2100"/>
              </a:spcBef>
              <a:spcAft>
                <a:spcPts val="0"/>
              </a:spcAft>
              <a:buSzPts val="1400"/>
              <a:buChar char="●"/>
              <a:defRPr sz="1400"/>
            </a:lvl4pPr>
            <a:lvl5pPr indent="-317500" lvl="4" marL="2286000">
              <a:spcBef>
                <a:spcPts val="2100"/>
              </a:spcBef>
              <a:spcAft>
                <a:spcPts val="0"/>
              </a:spcAft>
              <a:buSzPts val="1400"/>
              <a:buChar char="○"/>
              <a:defRPr sz="1400"/>
            </a:lvl5pPr>
            <a:lvl6pPr indent="-317500" lvl="5" marL="2743200">
              <a:spcBef>
                <a:spcPts val="2100"/>
              </a:spcBef>
              <a:spcAft>
                <a:spcPts val="0"/>
              </a:spcAft>
              <a:buSzPts val="1400"/>
              <a:buChar char="■"/>
              <a:defRPr sz="1400"/>
            </a:lvl6pPr>
            <a:lvl7pPr indent="-317500" lvl="6" marL="3200400">
              <a:spcBef>
                <a:spcPts val="2100"/>
              </a:spcBef>
              <a:spcAft>
                <a:spcPts val="0"/>
              </a:spcAft>
              <a:buSzPts val="1400"/>
              <a:buChar char="●"/>
              <a:defRPr sz="1400"/>
            </a:lvl7pPr>
            <a:lvl8pPr indent="-317500" lvl="7" marL="3657600">
              <a:spcBef>
                <a:spcPts val="2100"/>
              </a:spcBef>
              <a:spcAft>
                <a:spcPts val="0"/>
              </a:spcAft>
              <a:buSzPts val="1400"/>
              <a:buChar char="○"/>
              <a:defRPr sz="1400"/>
            </a:lvl8pPr>
            <a:lvl9pPr indent="-317500" lvl="8" marL="4114800">
              <a:spcBef>
                <a:spcPts val="2100"/>
              </a:spcBef>
              <a:spcAft>
                <a:spcPts val="2100"/>
              </a:spcAft>
              <a:buSzPts val="1400"/>
              <a:buChar char="■"/>
              <a:defRPr sz="1400"/>
            </a:lvl9pPr>
          </a:lstStyle>
          <a:p/>
        </p:txBody>
      </p:sp>
      <p:sp>
        <p:nvSpPr>
          <p:cNvPr id="1049083" name="Google Shape;205;p17"/>
          <p:cNvSpPr txBox="1"/>
          <p:nvPr>
            <p:ph type="body" idx="8"/>
          </p:nvPr>
        </p:nvSpPr>
        <p:spPr>
          <a:xfrm>
            <a:off x="4266987" y="5104400"/>
            <a:ext cx="3250500" cy="834000"/>
          </a:xfrm>
          <a:prstGeom prst="rect"/>
        </p:spPr>
        <p:txBody>
          <a:bodyPr anchor="t" anchorCtr="0" bIns="121900" lIns="121900" rIns="121900" spcFirstLastPara="1" tIns="121900" wrap="square">
            <a:noAutofit/>
          </a:bodyPr>
          <a:lstStyle>
            <a:lvl1pPr indent="-317500" lvl="0" marL="457200" rtl="0">
              <a:spcBef>
                <a:spcPts val="0"/>
              </a:spcBef>
              <a:spcAft>
                <a:spcPts val="0"/>
              </a:spcAft>
              <a:buSzPts val="1400"/>
              <a:buChar char="●"/>
              <a:defRPr sz="1400"/>
            </a:lvl1pPr>
            <a:lvl2pPr indent="-317500" lvl="1" marL="914400" rtl="0">
              <a:spcBef>
                <a:spcPts val="2100"/>
              </a:spcBef>
              <a:spcAft>
                <a:spcPts val="0"/>
              </a:spcAft>
              <a:buSzPts val="1400"/>
              <a:buChar char="○"/>
              <a:defRPr sz="1400"/>
            </a:lvl2pPr>
            <a:lvl3pPr indent="-317500" lvl="2" marL="1371600" rtl="0">
              <a:spcBef>
                <a:spcPts val="2100"/>
              </a:spcBef>
              <a:spcAft>
                <a:spcPts val="0"/>
              </a:spcAft>
              <a:buSzPts val="1400"/>
              <a:buChar char="■"/>
              <a:defRPr sz="1400"/>
            </a:lvl3pPr>
            <a:lvl4pPr indent="-317500" lvl="3" marL="1828800" rtl="0">
              <a:spcBef>
                <a:spcPts val="2100"/>
              </a:spcBef>
              <a:spcAft>
                <a:spcPts val="0"/>
              </a:spcAft>
              <a:buSzPts val="1400"/>
              <a:buChar char="●"/>
              <a:defRPr sz="1400"/>
            </a:lvl4pPr>
            <a:lvl5pPr indent="-317500" lvl="4" marL="2286000" rtl="0">
              <a:spcBef>
                <a:spcPts val="2100"/>
              </a:spcBef>
              <a:spcAft>
                <a:spcPts val="0"/>
              </a:spcAft>
              <a:buSzPts val="1400"/>
              <a:buChar char="○"/>
              <a:defRPr sz="1400"/>
            </a:lvl5pPr>
            <a:lvl6pPr indent="-317500" lvl="5" marL="2743200" rtl="0">
              <a:spcBef>
                <a:spcPts val="2100"/>
              </a:spcBef>
              <a:spcAft>
                <a:spcPts val="0"/>
              </a:spcAft>
              <a:buSzPts val="1400"/>
              <a:buChar char="■"/>
              <a:defRPr sz="1400"/>
            </a:lvl6pPr>
            <a:lvl7pPr indent="-317500" lvl="6" marL="3200400" rtl="0">
              <a:spcBef>
                <a:spcPts val="2100"/>
              </a:spcBef>
              <a:spcAft>
                <a:spcPts val="0"/>
              </a:spcAft>
              <a:buSzPts val="1400"/>
              <a:buChar char="●"/>
              <a:defRPr sz="1400"/>
            </a:lvl7pPr>
            <a:lvl8pPr indent="-317500" lvl="7" marL="3657600" rtl="0">
              <a:spcBef>
                <a:spcPts val="2100"/>
              </a:spcBef>
              <a:spcAft>
                <a:spcPts val="0"/>
              </a:spcAft>
              <a:buSzPts val="1400"/>
              <a:buChar char="○"/>
              <a:defRPr sz="1400"/>
            </a:lvl8pPr>
            <a:lvl9pPr indent="-317500" lvl="8" marL="4114800" rtl="0">
              <a:spcBef>
                <a:spcPts val="2100"/>
              </a:spcBef>
              <a:spcAft>
                <a:spcPts val="2100"/>
              </a:spcAft>
              <a:buSzPts val="1400"/>
              <a:buChar char="■"/>
              <a:defRPr sz="1400"/>
            </a:lvl9pPr>
          </a:lstStyle>
          <a:p/>
        </p:txBody>
      </p:sp>
      <p:sp>
        <p:nvSpPr>
          <p:cNvPr id="1049084" name="Google Shape;206;p17"/>
          <p:cNvSpPr txBox="1"/>
          <p:nvPr>
            <p:ph type="body" idx="9"/>
          </p:nvPr>
        </p:nvSpPr>
        <p:spPr>
          <a:xfrm>
            <a:off x="4266987" y="3580400"/>
            <a:ext cx="3250500" cy="834000"/>
          </a:xfrm>
          <a:prstGeom prst="rect"/>
        </p:spPr>
        <p:txBody>
          <a:bodyPr anchor="t" anchorCtr="0" bIns="121900" lIns="121900" rIns="121900" spcFirstLastPara="1" tIns="121900" wrap="square">
            <a:noAutofit/>
          </a:bodyPr>
          <a:lstStyle>
            <a:lvl1pPr indent="-317500" lvl="0" marL="457200" rtl="0">
              <a:spcBef>
                <a:spcPts val="0"/>
              </a:spcBef>
              <a:spcAft>
                <a:spcPts val="0"/>
              </a:spcAft>
              <a:buSzPts val="1400"/>
              <a:buChar char="●"/>
              <a:defRPr sz="1400"/>
            </a:lvl1pPr>
            <a:lvl2pPr indent="-317500" lvl="1" marL="914400" rtl="0">
              <a:spcBef>
                <a:spcPts val="2100"/>
              </a:spcBef>
              <a:spcAft>
                <a:spcPts val="0"/>
              </a:spcAft>
              <a:buSzPts val="1400"/>
              <a:buChar char="○"/>
              <a:defRPr sz="1400"/>
            </a:lvl2pPr>
            <a:lvl3pPr indent="-317500" lvl="2" marL="1371600" rtl="0">
              <a:spcBef>
                <a:spcPts val="2100"/>
              </a:spcBef>
              <a:spcAft>
                <a:spcPts val="0"/>
              </a:spcAft>
              <a:buSzPts val="1400"/>
              <a:buChar char="■"/>
              <a:defRPr sz="1400"/>
            </a:lvl3pPr>
            <a:lvl4pPr indent="-317500" lvl="3" marL="1828800" rtl="0">
              <a:spcBef>
                <a:spcPts val="2100"/>
              </a:spcBef>
              <a:spcAft>
                <a:spcPts val="0"/>
              </a:spcAft>
              <a:buSzPts val="1400"/>
              <a:buChar char="●"/>
              <a:defRPr sz="1400"/>
            </a:lvl4pPr>
            <a:lvl5pPr indent="-317500" lvl="4" marL="2286000" rtl="0">
              <a:spcBef>
                <a:spcPts val="2100"/>
              </a:spcBef>
              <a:spcAft>
                <a:spcPts val="0"/>
              </a:spcAft>
              <a:buSzPts val="1400"/>
              <a:buChar char="○"/>
              <a:defRPr sz="1400"/>
            </a:lvl5pPr>
            <a:lvl6pPr indent="-317500" lvl="5" marL="2743200" rtl="0">
              <a:spcBef>
                <a:spcPts val="2100"/>
              </a:spcBef>
              <a:spcAft>
                <a:spcPts val="0"/>
              </a:spcAft>
              <a:buSzPts val="1400"/>
              <a:buChar char="■"/>
              <a:defRPr sz="1400"/>
            </a:lvl6pPr>
            <a:lvl7pPr indent="-317500" lvl="6" marL="3200400" rtl="0">
              <a:spcBef>
                <a:spcPts val="2100"/>
              </a:spcBef>
              <a:spcAft>
                <a:spcPts val="0"/>
              </a:spcAft>
              <a:buSzPts val="1400"/>
              <a:buChar char="●"/>
              <a:defRPr sz="1400"/>
            </a:lvl7pPr>
            <a:lvl8pPr indent="-317500" lvl="7" marL="3657600" rtl="0">
              <a:spcBef>
                <a:spcPts val="2100"/>
              </a:spcBef>
              <a:spcAft>
                <a:spcPts val="0"/>
              </a:spcAft>
              <a:buSzPts val="1400"/>
              <a:buChar char="○"/>
              <a:defRPr sz="1400"/>
            </a:lvl8pPr>
            <a:lvl9pPr indent="-317500" lvl="8" marL="4114800" rtl="0">
              <a:spcBef>
                <a:spcPts val="2100"/>
              </a:spcBef>
              <a:spcAft>
                <a:spcPts val="2100"/>
              </a:spcAft>
              <a:buSzPts val="1400"/>
              <a:buChar char="■"/>
              <a:defRPr sz="1400"/>
            </a:lvl9pPr>
          </a:lstStyle>
          <a:p/>
        </p:txBody>
      </p:sp>
      <p:sp>
        <p:nvSpPr>
          <p:cNvPr id="1049085" name="Google Shape;207;p17"/>
          <p:cNvSpPr txBox="1"/>
          <p:nvPr>
            <p:ph type="body" idx="13"/>
          </p:nvPr>
        </p:nvSpPr>
        <p:spPr>
          <a:xfrm>
            <a:off x="415600" y="2132600"/>
            <a:ext cx="3250500" cy="834000"/>
          </a:xfrm>
          <a:prstGeom prst="rect"/>
        </p:spPr>
        <p:txBody>
          <a:bodyPr anchor="t" anchorCtr="0" bIns="121900" lIns="121900" rIns="121900" spcFirstLastPara="1" tIns="121900" wrap="square">
            <a:noAutofit/>
          </a:bodyPr>
          <a:lstStyle>
            <a:lvl1pPr indent="-317500" lvl="0" marL="457200" rtl="0">
              <a:spcBef>
                <a:spcPts val="0"/>
              </a:spcBef>
              <a:spcAft>
                <a:spcPts val="0"/>
              </a:spcAft>
              <a:buSzPts val="1400"/>
              <a:buChar char="●"/>
              <a:defRPr sz="1400"/>
            </a:lvl1pPr>
            <a:lvl2pPr indent="-317500" lvl="1" marL="914400" rtl="0">
              <a:spcBef>
                <a:spcPts val="2100"/>
              </a:spcBef>
              <a:spcAft>
                <a:spcPts val="0"/>
              </a:spcAft>
              <a:buSzPts val="1400"/>
              <a:buChar char="○"/>
              <a:defRPr sz="1400"/>
            </a:lvl2pPr>
            <a:lvl3pPr indent="-317500" lvl="2" marL="1371600" rtl="0">
              <a:spcBef>
                <a:spcPts val="2100"/>
              </a:spcBef>
              <a:spcAft>
                <a:spcPts val="0"/>
              </a:spcAft>
              <a:buSzPts val="1400"/>
              <a:buChar char="■"/>
              <a:defRPr sz="1400"/>
            </a:lvl3pPr>
            <a:lvl4pPr indent="-317500" lvl="3" marL="1828800" rtl="0">
              <a:spcBef>
                <a:spcPts val="2100"/>
              </a:spcBef>
              <a:spcAft>
                <a:spcPts val="0"/>
              </a:spcAft>
              <a:buSzPts val="1400"/>
              <a:buChar char="●"/>
              <a:defRPr sz="1400"/>
            </a:lvl4pPr>
            <a:lvl5pPr indent="-317500" lvl="4" marL="2286000" rtl="0">
              <a:spcBef>
                <a:spcPts val="2100"/>
              </a:spcBef>
              <a:spcAft>
                <a:spcPts val="0"/>
              </a:spcAft>
              <a:buSzPts val="1400"/>
              <a:buChar char="○"/>
              <a:defRPr sz="1400"/>
            </a:lvl5pPr>
            <a:lvl6pPr indent="-317500" lvl="5" marL="2743200" rtl="0">
              <a:spcBef>
                <a:spcPts val="2100"/>
              </a:spcBef>
              <a:spcAft>
                <a:spcPts val="0"/>
              </a:spcAft>
              <a:buSzPts val="1400"/>
              <a:buChar char="■"/>
              <a:defRPr sz="1400"/>
            </a:lvl6pPr>
            <a:lvl7pPr indent="-317500" lvl="6" marL="3200400" rtl="0">
              <a:spcBef>
                <a:spcPts val="2100"/>
              </a:spcBef>
              <a:spcAft>
                <a:spcPts val="0"/>
              </a:spcAft>
              <a:buSzPts val="1400"/>
              <a:buChar char="●"/>
              <a:defRPr sz="1400"/>
            </a:lvl7pPr>
            <a:lvl8pPr indent="-317500" lvl="7" marL="3657600" rtl="0">
              <a:spcBef>
                <a:spcPts val="2100"/>
              </a:spcBef>
              <a:spcAft>
                <a:spcPts val="0"/>
              </a:spcAft>
              <a:buSzPts val="1400"/>
              <a:buChar char="○"/>
              <a:defRPr sz="1400"/>
            </a:lvl8pPr>
            <a:lvl9pPr indent="-317500" lvl="8" marL="4114800" rtl="0">
              <a:spcBef>
                <a:spcPts val="2100"/>
              </a:spcBef>
              <a:spcAft>
                <a:spcPts val="2100"/>
              </a:spcAft>
              <a:buSzPts val="1400"/>
              <a:buChar char="■"/>
              <a:defRPr sz="1400"/>
            </a:lvl9pPr>
          </a:lstStyle>
          <a:p/>
        </p:txBody>
      </p:sp>
      <p:sp>
        <p:nvSpPr>
          <p:cNvPr id="1049086" name="Google Shape;208;p17"/>
          <p:cNvSpPr txBox="1"/>
          <p:nvPr>
            <p:ph type="body" idx="14"/>
          </p:nvPr>
        </p:nvSpPr>
        <p:spPr>
          <a:xfrm>
            <a:off x="415600" y="5104400"/>
            <a:ext cx="3250500" cy="834000"/>
          </a:xfrm>
          <a:prstGeom prst="rect"/>
        </p:spPr>
        <p:txBody>
          <a:bodyPr anchor="t" anchorCtr="0" bIns="121900" lIns="121900" rIns="121900" spcFirstLastPara="1" tIns="121900" wrap="square">
            <a:noAutofit/>
          </a:bodyPr>
          <a:lstStyle>
            <a:lvl1pPr indent="-317500" lvl="0" marL="457200" rtl="0">
              <a:spcBef>
                <a:spcPts val="0"/>
              </a:spcBef>
              <a:spcAft>
                <a:spcPts val="0"/>
              </a:spcAft>
              <a:buSzPts val="1400"/>
              <a:buChar char="●"/>
              <a:defRPr sz="1400"/>
            </a:lvl1pPr>
            <a:lvl2pPr indent="-317500" lvl="1" marL="914400" rtl="0">
              <a:spcBef>
                <a:spcPts val="2100"/>
              </a:spcBef>
              <a:spcAft>
                <a:spcPts val="0"/>
              </a:spcAft>
              <a:buSzPts val="1400"/>
              <a:buChar char="○"/>
              <a:defRPr sz="1400"/>
            </a:lvl2pPr>
            <a:lvl3pPr indent="-317500" lvl="2" marL="1371600" rtl="0">
              <a:spcBef>
                <a:spcPts val="2100"/>
              </a:spcBef>
              <a:spcAft>
                <a:spcPts val="0"/>
              </a:spcAft>
              <a:buSzPts val="1400"/>
              <a:buChar char="■"/>
              <a:defRPr sz="1400"/>
            </a:lvl3pPr>
            <a:lvl4pPr indent="-317500" lvl="3" marL="1828800" rtl="0">
              <a:spcBef>
                <a:spcPts val="2100"/>
              </a:spcBef>
              <a:spcAft>
                <a:spcPts val="0"/>
              </a:spcAft>
              <a:buSzPts val="1400"/>
              <a:buChar char="●"/>
              <a:defRPr sz="1400"/>
            </a:lvl4pPr>
            <a:lvl5pPr indent="-317500" lvl="4" marL="2286000" rtl="0">
              <a:spcBef>
                <a:spcPts val="2100"/>
              </a:spcBef>
              <a:spcAft>
                <a:spcPts val="0"/>
              </a:spcAft>
              <a:buSzPts val="1400"/>
              <a:buChar char="○"/>
              <a:defRPr sz="1400"/>
            </a:lvl5pPr>
            <a:lvl6pPr indent="-317500" lvl="5" marL="2743200" rtl="0">
              <a:spcBef>
                <a:spcPts val="2100"/>
              </a:spcBef>
              <a:spcAft>
                <a:spcPts val="0"/>
              </a:spcAft>
              <a:buSzPts val="1400"/>
              <a:buChar char="■"/>
              <a:defRPr sz="1400"/>
            </a:lvl6pPr>
            <a:lvl7pPr indent="-317500" lvl="6" marL="3200400" rtl="0">
              <a:spcBef>
                <a:spcPts val="2100"/>
              </a:spcBef>
              <a:spcAft>
                <a:spcPts val="0"/>
              </a:spcAft>
              <a:buSzPts val="1400"/>
              <a:buChar char="●"/>
              <a:defRPr sz="1400"/>
            </a:lvl7pPr>
            <a:lvl8pPr indent="-317500" lvl="7" marL="3657600" rtl="0">
              <a:spcBef>
                <a:spcPts val="2100"/>
              </a:spcBef>
              <a:spcAft>
                <a:spcPts val="0"/>
              </a:spcAft>
              <a:buSzPts val="1400"/>
              <a:buChar char="○"/>
              <a:defRPr sz="1400"/>
            </a:lvl8pPr>
            <a:lvl9pPr indent="-317500" lvl="8" marL="4114800" rtl="0">
              <a:spcBef>
                <a:spcPts val="2100"/>
              </a:spcBef>
              <a:spcAft>
                <a:spcPts val="2100"/>
              </a:spcAft>
              <a:buSzPts val="1400"/>
              <a:buChar char="■"/>
              <a:defRPr sz="1400"/>
            </a:lvl9pPr>
          </a:lstStyle>
          <a:p/>
        </p:txBody>
      </p:sp>
      <p:sp>
        <p:nvSpPr>
          <p:cNvPr id="1049087" name="Google Shape;209;p17"/>
          <p:cNvSpPr txBox="1"/>
          <p:nvPr>
            <p:ph type="body" idx="15"/>
          </p:nvPr>
        </p:nvSpPr>
        <p:spPr>
          <a:xfrm>
            <a:off x="415600" y="3580400"/>
            <a:ext cx="3250500" cy="834000"/>
          </a:xfrm>
          <a:prstGeom prst="rect"/>
        </p:spPr>
        <p:txBody>
          <a:bodyPr anchor="t" anchorCtr="0" bIns="121900" lIns="121900" rIns="121900" spcFirstLastPara="1" tIns="121900" wrap="square">
            <a:noAutofit/>
          </a:bodyPr>
          <a:lstStyle>
            <a:lvl1pPr indent="-317500" lvl="0" marL="457200" rtl="0">
              <a:spcBef>
                <a:spcPts val="0"/>
              </a:spcBef>
              <a:spcAft>
                <a:spcPts val="0"/>
              </a:spcAft>
              <a:buSzPts val="1400"/>
              <a:buChar char="●"/>
              <a:defRPr sz="1400"/>
            </a:lvl1pPr>
            <a:lvl2pPr indent="-317500" lvl="1" marL="914400" rtl="0">
              <a:spcBef>
                <a:spcPts val="2100"/>
              </a:spcBef>
              <a:spcAft>
                <a:spcPts val="0"/>
              </a:spcAft>
              <a:buSzPts val="1400"/>
              <a:buChar char="○"/>
              <a:defRPr sz="1400"/>
            </a:lvl2pPr>
            <a:lvl3pPr indent="-317500" lvl="2" marL="1371600" rtl="0">
              <a:spcBef>
                <a:spcPts val="2100"/>
              </a:spcBef>
              <a:spcAft>
                <a:spcPts val="0"/>
              </a:spcAft>
              <a:buSzPts val="1400"/>
              <a:buChar char="■"/>
              <a:defRPr sz="1400"/>
            </a:lvl3pPr>
            <a:lvl4pPr indent="-317500" lvl="3" marL="1828800" rtl="0">
              <a:spcBef>
                <a:spcPts val="2100"/>
              </a:spcBef>
              <a:spcAft>
                <a:spcPts val="0"/>
              </a:spcAft>
              <a:buSzPts val="1400"/>
              <a:buChar char="●"/>
              <a:defRPr sz="1400"/>
            </a:lvl4pPr>
            <a:lvl5pPr indent="-317500" lvl="4" marL="2286000" rtl="0">
              <a:spcBef>
                <a:spcPts val="2100"/>
              </a:spcBef>
              <a:spcAft>
                <a:spcPts val="0"/>
              </a:spcAft>
              <a:buSzPts val="1400"/>
              <a:buChar char="○"/>
              <a:defRPr sz="1400"/>
            </a:lvl5pPr>
            <a:lvl6pPr indent="-317500" lvl="5" marL="2743200" rtl="0">
              <a:spcBef>
                <a:spcPts val="2100"/>
              </a:spcBef>
              <a:spcAft>
                <a:spcPts val="0"/>
              </a:spcAft>
              <a:buSzPts val="1400"/>
              <a:buChar char="■"/>
              <a:defRPr sz="1400"/>
            </a:lvl6pPr>
            <a:lvl7pPr indent="-317500" lvl="6" marL="3200400" rtl="0">
              <a:spcBef>
                <a:spcPts val="2100"/>
              </a:spcBef>
              <a:spcAft>
                <a:spcPts val="0"/>
              </a:spcAft>
              <a:buSzPts val="1400"/>
              <a:buChar char="●"/>
              <a:defRPr sz="1400"/>
            </a:lvl7pPr>
            <a:lvl8pPr indent="-317500" lvl="7" marL="3657600" rtl="0">
              <a:spcBef>
                <a:spcPts val="2100"/>
              </a:spcBef>
              <a:spcAft>
                <a:spcPts val="0"/>
              </a:spcAft>
              <a:buSzPts val="1400"/>
              <a:buChar char="○"/>
              <a:defRPr sz="1400"/>
            </a:lvl8pPr>
            <a:lvl9pPr indent="-317500" lvl="8" marL="4114800" rtl="0">
              <a:spcBef>
                <a:spcPts val="2100"/>
              </a:spcBef>
              <a:spcAft>
                <a:spcPts val="2100"/>
              </a:spcAft>
              <a:buSzPts val="1400"/>
              <a:buChar char="■"/>
              <a:defRPr sz="1400"/>
            </a:lvl9pPr>
          </a:lstStyle>
          <a:p/>
        </p:txBody>
      </p:sp>
      <p:grpSp>
        <p:nvGrpSpPr>
          <p:cNvPr id="228" name="Google Shape;210;p17"/>
          <p:cNvGrpSpPr/>
          <p:nvPr/>
        </p:nvGrpSpPr>
        <p:grpSpPr>
          <a:xfrm>
            <a:off x="7285317" y="963390"/>
            <a:ext cx="4700732" cy="5054674"/>
            <a:chOff x="7285317" y="963390"/>
            <a:chExt cx="4700732" cy="5054674"/>
          </a:xfrm>
        </p:grpSpPr>
        <p:sp>
          <p:nvSpPr>
            <p:cNvPr id="1049088" name="Google Shape;211;p17"/>
            <p:cNvSpPr/>
            <p:nvPr/>
          </p:nvSpPr>
          <p:spPr>
            <a:xfrm flipH="1">
              <a:off x="7980647" y="5438139"/>
              <a:ext cx="3318891" cy="165944"/>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89" name="Google Shape;212;p17"/>
            <p:cNvSpPr/>
            <p:nvPr/>
          </p:nvSpPr>
          <p:spPr>
            <a:xfrm rot="2700000" flipH="1">
              <a:off x="7973724" y="2005738"/>
              <a:ext cx="3323920" cy="3323920"/>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29" name="Google Shape;213;p17"/>
            <p:cNvGrpSpPr/>
            <p:nvPr/>
          </p:nvGrpSpPr>
          <p:grpSpPr>
            <a:xfrm flipH="1">
              <a:off x="9116725" y="2445393"/>
              <a:ext cx="1060695" cy="1784047"/>
              <a:chOff x="3083744" y="1423529"/>
              <a:chExt cx="913447" cy="1536382"/>
            </a:xfrm>
          </p:grpSpPr>
          <p:sp>
            <p:nvSpPr>
              <p:cNvPr id="1049090" name="Google Shape;214;p17"/>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91" name="Google Shape;215;p17"/>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92" name="Google Shape;216;p17"/>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93" name="Google Shape;217;p17"/>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94" name="Google Shape;218;p17"/>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95" name="Google Shape;219;p17"/>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96" name="Google Shape;220;p17"/>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097" name="Google Shape;221;p17"/>
            <p:cNvSpPr/>
            <p:nvPr/>
          </p:nvSpPr>
          <p:spPr>
            <a:xfrm rot="7455879" flipH="1">
              <a:off x="11171862" y="4635829"/>
              <a:ext cx="388451" cy="796271"/>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098" name="Google Shape;222;p17"/>
            <p:cNvSpPr/>
            <p:nvPr/>
          </p:nvSpPr>
          <p:spPr>
            <a:xfrm rot="7455879" flipH="1">
              <a:off x="10842267" y="5046858"/>
              <a:ext cx="566127" cy="305418"/>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nvGrpSpPr>
            <p:cNvPr id="230" name="Google Shape;223;p17"/>
            <p:cNvGrpSpPr/>
            <p:nvPr/>
          </p:nvGrpSpPr>
          <p:grpSpPr>
            <a:xfrm rot="1838072" flipH="1">
              <a:off x="10048323" y="1294601"/>
              <a:ext cx="1524479" cy="819629"/>
              <a:chOff x="3448893" y="949065"/>
              <a:chExt cx="2173513" cy="1168580"/>
            </a:xfrm>
          </p:grpSpPr>
          <p:sp>
            <p:nvSpPr>
              <p:cNvPr id="1049099" name="Google Shape;224;p17"/>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00" name="Google Shape;225;p17"/>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01" name="Google Shape;226;p17"/>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grpSp>
        <p:nvGrpSpPr>
          <p:cNvPr id="231" name="Google Shape;227;p17"/>
          <p:cNvGrpSpPr/>
          <p:nvPr/>
        </p:nvGrpSpPr>
        <p:grpSpPr>
          <a:xfrm>
            <a:off x="8331140" y="4414401"/>
            <a:ext cx="2609093" cy="1110917"/>
            <a:chOff x="4487664" y="-1392325"/>
            <a:chExt cx="3997997" cy="1702034"/>
          </a:xfrm>
        </p:grpSpPr>
        <p:grpSp>
          <p:nvGrpSpPr>
            <p:cNvPr id="232" name="Google Shape;228;p17"/>
            <p:cNvGrpSpPr/>
            <p:nvPr/>
          </p:nvGrpSpPr>
          <p:grpSpPr>
            <a:xfrm>
              <a:off x="5041805" y="-1392325"/>
              <a:ext cx="2896971" cy="1702034"/>
              <a:chOff x="4692026" y="4370063"/>
              <a:chExt cx="2807959" cy="1649737"/>
            </a:xfrm>
          </p:grpSpPr>
          <p:sp>
            <p:nvSpPr>
              <p:cNvPr id="1049102" name="Google Shape;229;p17"/>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03" name="Google Shape;230;p17"/>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104" name="Google Shape;231;p17"/>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05" name="Google Shape;232;p17"/>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06" name="Google Shape;233;p17"/>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07" name="Google Shape;234;p17"/>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014 Map">
  <p:cSld name="CUSTOM_13">
    <p:spTree>
      <p:nvGrpSpPr>
        <p:cNvPr id="266" name="Shape 235"/>
        <p:cNvGrpSpPr/>
        <p:nvPr/>
      </p:nvGrpSpPr>
      <p:grpSpPr>
        <a:xfrm>
          <a:off x="0" y="0"/>
          <a:ext cx="0" cy="0"/>
          <a:chOff x="0" y="0"/>
          <a:chExt cx="0" cy="0"/>
        </a:xfrm>
      </p:grpSpPr>
      <p:sp>
        <p:nvSpPr>
          <p:cNvPr id="1049180" name="Google Shape;236;p18"/>
          <p:cNvSpPr txBox="1"/>
          <p:nvPr>
            <p:ph type="subTitle" idx="1"/>
          </p:nvPr>
        </p:nvSpPr>
        <p:spPr>
          <a:xfrm>
            <a:off x="8225931" y="1882375"/>
            <a:ext cx="33978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181" name="Google Shape;237;p18"/>
          <p:cNvSpPr txBox="1"/>
          <p:nvPr>
            <p:ph type="subTitle" idx="2"/>
          </p:nvPr>
        </p:nvSpPr>
        <p:spPr>
          <a:xfrm>
            <a:off x="8225931" y="4102757"/>
            <a:ext cx="3397800" cy="606900"/>
          </a:xfrm>
          <a:prstGeom prst="rect"/>
        </p:spPr>
        <p:txBody>
          <a:bodyPr anchor="t" anchorCtr="0" bIns="121900" lIns="121900" rIns="121900" spcFirstLastPara="1" tIns="121900" wrap="square">
            <a:noAutofit/>
          </a:bodyPr>
          <a:lstStyle>
            <a:lvl1pPr lvl="0" rtl="0">
              <a:spcBef>
                <a:spcPts val="0"/>
              </a:spcBef>
              <a:spcAft>
                <a:spcPts val="0"/>
              </a:spcAft>
              <a:buSzPts val="1800"/>
              <a:buNone/>
              <a:defRPr b="1" sz="1800"/>
            </a:lvl1pPr>
            <a:lvl2pPr lvl="1" rtl="0">
              <a:spcBef>
                <a:spcPts val="2100"/>
              </a:spcBef>
              <a:spcAft>
                <a:spcPts val="0"/>
              </a:spcAft>
              <a:buSzPts val="1800"/>
              <a:buNone/>
              <a:defRPr b="1" sz="1800"/>
            </a:lvl2pPr>
            <a:lvl3pPr lvl="2" rtl="0">
              <a:spcBef>
                <a:spcPts val="2100"/>
              </a:spcBef>
              <a:spcAft>
                <a:spcPts val="0"/>
              </a:spcAft>
              <a:buSzPts val="1800"/>
              <a:buNone/>
              <a:defRPr b="1" sz="1800"/>
            </a:lvl3pPr>
            <a:lvl4pPr lvl="3" rtl="0">
              <a:spcBef>
                <a:spcPts val="2100"/>
              </a:spcBef>
              <a:spcAft>
                <a:spcPts val="0"/>
              </a:spcAft>
              <a:buSzPts val="1800"/>
              <a:buNone/>
              <a:defRPr b="1" sz="1800"/>
            </a:lvl4pPr>
            <a:lvl5pPr lvl="4" rtl="0">
              <a:spcBef>
                <a:spcPts val="2100"/>
              </a:spcBef>
              <a:spcAft>
                <a:spcPts val="0"/>
              </a:spcAft>
              <a:buSzPts val="1800"/>
              <a:buNone/>
              <a:defRPr b="1" sz="1800"/>
            </a:lvl5pPr>
            <a:lvl6pPr lvl="5" rtl="0">
              <a:spcBef>
                <a:spcPts val="2100"/>
              </a:spcBef>
              <a:spcAft>
                <a:spcPts val="0"/>
              </a:spcAft>
              <a:buSzPts val="1800"/>
              <a:buNone/>
              <a:defRPr b="1" sz="1800"/>
            </a:lvl6pPr>
            <a:lvl7pPr lvl="6" rtl="0">
              <a:spcBef>
                <a:spcPts val="2100"/>
              </a:spcBef>
              <a:spcAft>
                <a:spcPts val="0"/>
              </a:spcAft>
              <a:buSzPts val="1800"/>
              <a:buNone/>
              <a:defRPr b="1" sz="1800"/>
            </a:lvl7pPr>
            <a:lvl8pPr lvl="7" rtl="0">
              <a:spcBef>
                <a:spcPts val="2100"/>
              </a:spcBef>
              <a:spcAft>
                <a:spcPts val="0"/>
              </a:spcAft>
              <a:buSzPts val="1800"/>
              <a:buNone/>
              <a:defRPr b="1" sz="1800"/>
            </a:lvl8pPr>
            <a:lvl9pPr lvl="8" rtl="0">
              <a:spcBef>
                <a:spcPts val="2100"/>
              </a:spcBef>
              <a:spcAft>
                <a:spcPts val="2100"/>
              </a:spcAft>
              <a:buSzPts val="1800"/>
              <a:buNone/>
              <a:defRPr b="1" sz="1800"/>
            </a:lvl9pPr>
          </a:lstStyle>
          <a:p/>
        </p:txBody>
      </p:sp>
      <p:sp>
        <p:nvSpPr>
          <p:cNvPr id="1049182" name="Google Shape;238;p18"/>
          <p:cNvSpPr txBox="1"/>
          <p:nvPr>
            <p:ph type="title"/>
          </p:nvPr>
        </p:nvSpPr>
        <p:spPr>
          <a:xfrm>
            <a:off x="415600" y="593367"/>
            <a:ext cx="113607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9183" name="Google Shape;239;p18"/>
          <p:cNvSpPr txBox="1"/>
          <p:nvPr>
            <p:ph type="body" idx="3"/>
          </p:nvPr>
        </p:nvSpPr>
        <p:spPr>
          <a:xfrm>
            <a:off x="8225925" y="2318375"/>
            <a:ext cx="3397800" cy="1553400"/>
          </a:xfrm>
          <a:prstGeom prst="rect"/>
        </p:spPr>
        <p:txBody>
          <a:bodyPr anchor="t" anchorCtr="0" bIns="121900" lIns="121900" rIns="121900" spcFirstLastPara="1" tIns="121900" wrap="square">
            <a:noAutofit/>
          </a:bodyPr>
          <a:lstStyle>
            <a:lvl1pPr indent="-317500" lvl="0" marL="457200">
              <a:lnSpc>
                <a:spcPct val="100000"/>
              </a:lnSpc>
              <a:spcBef>
                <a:spcPts val="0"/>
              </a:spcBef>
              <a:spcAft>
                <a:spcPts val="0"/>
              </a:spcAft>
              <a:buSzPts val="1400"/>
              <a:buChar char="●"/>
              <a:defRPr sz="1400"/>
            </a:lvl1pPr>
            <a:lvl2pPr indent="-317500" lvl="1" marL="914400">
              <a:lnSpc>
                <a:spcPct val="100000"/>
              </a:lnSpc>
              <a:spcBef>
                <a:spcPts val="0"/>
              </a:spcBef>
              <a:spcAft>
                <a:spcPts val="0"/>
              </a:spcAft>
              <a:buSzPts val="1400"/>
              <a:buChar char="○"/>
              <a:defRPr sz="1400"/>
            </a:lvl2pPr>
            <a:lvl3pPr indent="-317500" lvl="2" marL="1371600">
              <a:lnSpc>
                <a:spcPct val="100000"/>
              </a:lnSpc>
              <a:spcBef>
                <a:spcPts val="0"/>
              </a:spcBef>
              <a:spcAft>
                <a:spcPts val="0"/>
              </a:spcAft>
              <a:buSzPts val="1400"/>
              <a:buChar char="■"/>
              <a:defRPr sz="1400"/>
            </a:lvl3pPr>
            <a:lvl4pPr indent="-317500" lvl="3" marL="1828800">
              <a:lnSpc>
                <a:spcPct val="100000"/>
              </a:lnSpc>
              <a:spcBef>
                <a:spcPts val="0"/>
              </a:spcBef>
              <a:spcAft>
                <a:spcPts val="0"/>
              </a:spcAft>
              <a:buSzPts val="1400"/>
              <a:buChar char="●"/>
              <a:defRPr sz="1400"/>
            </a:lvl4pPr>
            <a:lvl5pPr indent="-317500" lvl="4" marL="2286000">
              <a:lnSpc>
                <a:spcPct val="100000"/>
              </a:lnSpc>
              <a:spcBef>
                <a:spcPts val="0"/>
              </a:spcBef>
              <a:spcAft>
                <a:spcPts val="0"/>
              </a:spcAft>
              <a:buSzPts val="1400"/>
              <a:buChar char="○"/>
              <a:defRPr sz="1400"/>
            </a:lvl5pPr>
            <a:lvl6pPr indent="-317500" lvl="5" marL="2743200">
              <a:lnSpc>
                <a:spcPct val="100000"/>
              </a:lnSpc>
              <a:spcBef>
                <a:spcPts val="0"/>
              </a:spcBef>
              <a:spcAft>
                <a:spcPts val="0"/>
              </a:spcAft>
              <a:buSzPts val="1400"/>
              <a:buChar char="■"/>
              <a:defRPr sz="1400"/>
            </a:lvl6pPr>
            <a:lvl7pPr indent="-317500" lvl="6" marL="3200400">
              <a:lnSpc>
                <a:spcPct val="100000"/>
              </a:lnSpc>
              <a:spcBef>
                <a:spcPts val="0"/>
              </a:spcBef>
              <a:spcAft>
                <a:spcPts val="0"/>
              </a:spcAft>
              <a:buSzPts val="1400"/>
              <a:buChar char="●"/>
              <a:defRPr sz="1400"/>
            </a:lvl7pPr>
            <a:lvl8pPr indent="-317500" lvl="7" marL="3657600">
              <a:lnSpc>
                <a:spcPct val="100000"/>
              </a:lnSpc>
              <a:spcBef>
                <a:spcPts val="0"/>
              </a:spcBef>
              <a:spcAft>
                <a:spcPts val="0"/>
              </a:spcAft>
              <a:buSzPts val="1400"/>
              <a:buChar char="○"/>
              <a:defRPr sz="1400"/>
            </a:lvl8pPr>
            <a:lvl9pPr indent="-317500" lvl="8" marL="4114800">
              <a:lnSpc>
                <a:spcPct val="100000"/>
              </a:lnSpc>
              <a:spcBef>
                <a:spcPts val="0"/>
              </a:spcBef>
              <a:spcAft>
                <a:spcPts val="0"/>
              </a:spcAft>
              <a:buSzPts val="1400"/>
              <a:buChar char="■"/>
              <a:defRPr sz="1400"/>
            </a:lvl9pPr>
          </a:lstStyle>
          <a:p/>
        </p:txBody>
      </p:sp>
      <p:sp>
        <p:nvSpPr>
          <p:cNvPr id="1049184" name="Google Shape;240;p18"/>
          <p:cNvSpPr txBox="1"/>
          <p:nvPr>
            <p:ph type="body" idx="4"/>
          </p:nvPr>
        </p:nvSpPr>
        <p:spPr>
          <a:xfrm>
            <a:off x="8225925" y="4506700"/>
            <a:ext cx="3397800" cy="1553400"/>
          </a:xfrm>
          <a:prstGeom prst="rect"/>
        </p:spPr>
        <p:txBody>
          <a:bodyPr anchor="t" anchorCtr="0" bIns="121900" lIns="121900" rIns="121900" spcFirstLastPara="1" tIns="121900" wrap="square">
            <a:noAutofit/>
          </a:bodyPr>
          <a:lstStyle>
            <a:lvl1pPr indent="-317500" lvl="0" marL="457200" rtl="0">
              <a:lnSpc>
                <a:spcPct val="100000"/>
              </a:lnSpc>
              <a:spcBef>
                <a:spcPts val="0"/>
              </a:spcBef>
              <a:spcAft>
                <a:spcPts val="0"/>
              </a:spcAft>
              <a:buSzPts val="1400"/>
              <a:buChar char="●"/>
              <a:defRPr sz="1400"/>
            </a:lvl1pPr>
            <a:lvl2pPr indent="-317500" lvl="1" marL="914400" rtl="0">
              <a:lnSpc>
                <a:spcPct val="100000"/>
              </a:lnSpc>
              <a:spcBef>
                <a:spcPts val="0"/>
              </a:spcBef>
              <a:spcAft>
                <a:spcPts val="0"/>
              </a:spcAft>
              <a:buSzPts val="1400"/>
              <a:buChar char="○"/>
              <a:defRPr sz="1400"/>
            </a:lvl2pPr>
            <a:lvl3pPr indent="-317500" lvl="2" marL="1371600" rtl="0">
              <a:lnSpc>
                <a:spcPct val="100000"/>
              </a:lnSpc>
              <a:spcBef>
                <a:spcPts val="0"/>
              </a:spcBef>
              <a:spcAft>
                <a:spcPts val="0"/>
              </a:spcAft>
              <a:buSzPts val="1400"/>
              <a:buChar char="■"/>
              <a:defRPr sz="1400"/>
            </a:lvl3pPr>
            <a:lvl4pPr indent="-317500" lvl="3" marL="1828800" rtl="0">
              <a:lnSpc>
                <a:spcPct val="100000"/>
              </a:lnSpc>
              <a:spcBef>
                <a:spcPts val="0"/>
              </a:spcBef>
              <a:spcAft>
                <a:spcPts val="0"/>
              </a:spcAft>
              <a:buSzPts val="1400"/>
              <a:buChar char="●"/>
              <a:defRPr sz="1400"/>
            </a:lvl4pPr>
            <a:lvl5pPr indent="-317500" lvl="4" marL="2286000" rtl="0">
              <a:lnSpc>
                <a:spcPct val="100000"/>
              </a:lnSpc>
              <a:spcBef>
                <a:spcPts val="0"/>
              </a:spcBef>
              <a:spcAft>
                <a:spcPts val="0"/>
              </a:spcAft>
              <a:buSzPts val="1400"/>
              <a:buChar char="○"/>
              <a:defRPr sz="1400"/>
            </a:lvl5pPr>
            <a:lvl6pPr indent="-317500" lvl="5" marL="2743200" rtl="0">
              <a:lnSpc>
                <a:spcPct val="100000"/>
              </a:lnSpc>
              <a:spcBef>
                <a:spcPts val="0"/>
              </a:spcBef>
              <a:spcAft>
                <a:spcPts val="0"/>
              </a:spcAft>
              <a:buSzPts val="1400"/>
              <a:buChar char="■"/>
              <a:defRPr sz="1400"/>
            </a:lvl6pPr>
            <a:lvl7pPr indent="-317500" lvl="6" marL="3200400" rtl="0">
              <a:lnSpc>
                <a:spcPct val="100000"/>
              </a:lnSpc>
              <a:spcBef>
                <a:spcPts val="0"/>
              </a:spcBef>
              <a:spcAft>
                <a:spcPts val="0"/>
              </a:spcAft>
              <a:buSzPts val="1400"/>
              <a:buChar char="●"/>
              <a:defRPr sz="1400"/>
            </a:lvl7pPr>
            <a:lvl8pPr indent="-317500" lvl="7" marL="3657600" rtl="0">
              <a:lnSpc>
                <a:spcPct val="100000"/>
              </a:lnSpc>
              <a:spcBef>
                <a:spcPts val="0"/>
              </a:spcBef>
              <a:spcAft>
                <a:spcPts val="0"/>
              </a:spcAft>
              <a:buSzPts val="1400"/>
              <a:buChar char="○"/>
              <a:defRPr sz="1400"/>
            </a:lvl8pPr>
            <a:lvl9pPr indent="-317500" lvl="8" marL="4114800" rtl="0">
              <a:lnSpc>
                <a:spcPct val="100000"/>
              </a:lnSpc>
              <a:spcBef>
                <a:spcPts val="0"/>
              </a:spcBef>
              <a:spcAft>
                <a:spcPts val="0"/>
              </a:spcAft>
              <a:buSzPts val="1400"/>
              <a:buChar char="■"/>
              <a:defRPr sz="1400"/>
            </a:lvl9pPr>
          </a:lstStyle>
          <a:p/>
        </p:txBody>
      </p:sp>
      <p:grpSp>
        <p:nvGrpSpPr>
          <p:cNvPr id="267" name="Google Shape;241;p18"/>
          <p:cNvGrpSpPr/>
          <p:nvPr/>
        </p:nvGrpSpPr>
        <p:grpSpPr>
          <a:xfrm rot="2700000">
            <a:off x="-211065" y="5320778"/>
            <a:ext cx="2020292" cy="1442535"/>
            <a:chOff x="3509104" y="949065"/>
            <a:chExt cx="1958007" cy="1398062"/>
          </a:xfrm>
        </p:grpSpPr>
        <p:sp>
          <p:nvSpPr>
            <p:cNvPr id="1049185" name="Google Shape;242;p18"/>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86" name="Google Shape;243;p18"/>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87" name="Google Shape;244;p18"/>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015 Timeline">
  <p:cSld name="CUSTOM_14">
    <p:spTree>
      <p:nvGrpSpPr>
        <p:cNvPr id="271" name="Shape 245"/>
        <p:cNvGrpSpPr/>
        <p:nvPr/>
      </p:nvGrpSpPr>
      <p:grpSpPr>
        <a:xfrm>
          <a:off x="0" y="0"/>
          <a:ext cx="0" cy="0"/>
          <a:chOff x="0" y="0"/>
          <a:chExt cx="0" cy="0"/>
        </a:xfrm>
      </p:grpSpPr>
      <p:sp>
        <p:nvSpPr>
          <p:cNvPr id="1049192" name="Google Shape;246;p19"/>
          <p:cNvSpPr txBox="1"/>
          <p:nvPr>
            <p:ph type="subTitle" idx="1"/>
          </p:nvPr>
        </p:nvSpPr>
        <p:spPr>
          <a:xfrm>
            <a:off x="415600" y="2316000"/>
            <a:ext cx="1997700" cy="606900"/>
          </a:xfrm>
          <a:prstGeom prst="rect"/>
        </p:spPr>
        <p:txBody>
          <a:bodyPr anchor="t" anchorCtr="0" bIns="121900" lIns="121900" rIns="121900" spcFirstLastPara="1" tIns="121900" wrap="square">
            <a:noAutofit/>
          </a:bodyPr>
          <a:lstStyle>
            <a:lvl1pPr algn="ctr" lvl="0" rtl="0">
              <a:spcBef>
                <a:spcPts val="0"/>
              </a:spcBef>
              <a:spcAft>
                <a:spcPts val="0"/>
              </a:spcAft>
              <a:buSzPts val="2200"/>
              <a:buNone/>
              <a:defRPr b="1" sz="2200"/>
            </a:lvl1pPr>
            <a:lvl2pPr algn="ctr" lvl="1" rtl="0">
              <a:spcBef>
                <a:spcPts val="2100"/>
              </a:spcBef>
              <a:spcAft>
                <a:spcPts val="0"/>
              </a:spcAft>
              <a:buSzPts val="2200"/>
              <a:buNone/>
              <a:defRPr b="1" sz="2200"/>
            </a:lvl2pPr>
            <a:lvl3pPr algn="ctr" lvl="2" rtl="0">
              <a:spcBef>
                <a:spcPts val="2100"/>
              </a:spcBef>
              <a:spcAft>
                <a:spcPts val="0"/>
              </a:spcAft>
              <a:buSzPts val="2200"/>
              <a:buNone/>
              <a:defRPr b="1" sz="2200"/>
            </a:lvl3pPr>
            <a:lvl4pPr algn="ctr" lvl="3" rtl="0">
              <a:spcBef>
                <a:spcPts val="2100"/>
              </a:spcBef>
              <a:spcAft>
                <a:spcPts val="0"/>
              </a:spcAft>
              <a:buSzPts val="2200"/>
              <a:buNone/>
              <a:defRPr b="1" sz="2200"/>
            </a:lvl4pPr>
            <a:lvl5pPr algn="ctr" lvl="4" rtl="0">
              <a:spcBef>
                <a:spcPts val="2100"/>
              </a:spcBef>
              <a:spcAft>
                <a:spcPts val="0"/>
              </a:spcAft>
              <a:buSzPts val="2200"/>
              <a:buNone/>
              <a:defRPr b="1" sz="2200"/>
            </a:lvl5pPr>
            <a:lvl6pPr algn="ctr" lvl="5" rtl="0">
              <a:spcBef>
                <a:spcPts val="2100"/>
              </a:spcBef>
              <a:spcAft>
                <a:spcPts val="0"/>
              </a:spcAft>
              <a:buSzPts val="2200"/>
              <a:buNone/>
              <a:defRPr b="1" sz="2200"/>
            </a:lvl6pPr>
            <a:lvl7pPr algn="ctr" lvl="6" rtl="0">
              <a:spcBef>
                <a:spcPts val="2100"/>
              </a:spcBef>
              <a:spcAft>
                <a:spcPts val="0"/>
              </a:spcAft>
              <a:buSzPts val="2200"/>
              <a:buNone/>
              <a:defRPr b="1" sz="2200"/>
            </a:lvl7pPr>
            <a:lvl8pPr algn="ctr" lvl="7" rtl="0">
              <a:spcBef>
                <a:spcPts val="2100"/>
              </a:spcBef>
              <a:spcAft>
                <a:spcPts val="0"/>
              </a:spcAft>
              <a:buSzPts val="2200"/>
              <a:buNone/>
              <a:defRPr b="1" sz="2200"/>
            </a:lvl8pPr>
            <a:lvl9pPr algn="ctr" lvl="8" rtl="0">
              <a:spcBef>
                <a:spcPts val="2100"/>
              </a:spcBef>
              <a:spcAft>
                <a:spcPts val="2100"/>
              </a:spcAft>
              <a:buSzPts val="2200"/>
              <a:buNone/>
              <a:defRPr b="1" sz="2200"/>
            </a:lvl9pPr>
          </a:lstStyle>
          <a:p/>
        </p:txBody>
      </p:sp>
      <p:sp>
        <p:nvSpPr>
          <p:cNvPr id="1049193" name="Google Shape;247;p19"/>
          <p:cNvSpPr txBox="1"/>
          <p:nvPr>
            <p:ph type="subTitle" idx="2"/>
          </p:nvPr>
        </p:nvSpPr>
        <p:spPr>
          <a:xfrm>
            <a:off x="2775377" y="2316000"/>
            <a:ext cx="1997700" cy="606900"/>
          </a:xfrm>
          <a:prstGeom prst="rect"/>
        </p:spPr>
        <p:txBody>
          <a:bodyPr anchor="t" anchorCtr="0" bIns="121900" lIns="121900" rIns="121900" spcFirstLastPara="1" tIns="121900" wrap="square">
            <a:noAutofit/>
          </a:bodyPr>
          <a:lstStyle>
            <a:lvl1pPr algn="ctr" lvl="0" rtl="0">
              <a:spcBef>
                <a:spcPts val="0"/>
              </a:spcBef>
              <a:spcAft>
                <a:spcPts val="0"/>
              </a:spcAft>
              <a:buSzPts val="2200"/>
              <a:buNone/>
              <a:defRPr b="1" sz="2200"/>
            </a:lvl1pPr>
            <a:lvl2pPr algn="ctr" lvl="1" rtl="0">
              <a:spcBef>
                <a:spcPts val="2100"/>
              </a:spcBef>
              <a:spcAft>
                <a:spcPts val="0"/>
              </a:spcAft>
              <a:buSzPts val="2200"/>
              <a:buNone/>
              <a:defRPr b="1" sz="2200"/>
            </a:lvl2pPr>
            <a:lvl3pPr algn="ctr" lvl="2" rtl="0">
              <a:spcBef>
                <a:spcPts val="2100"/>
              </a:spcBef>
              <a:spcAft>
                <a:spcPts val="0"/>
              </a:spcAft>
              <a:buSzPts val="2200"/>
              <a:buNone/>
              <a:defRPr b="1" sz="2200"/>
            </a:lvl3pPr>
            <a:lvl4pPr algn="ctr" lvl="3" rtl="0">
              <a:spcBef>
                <a:spcPts val="2100"/>
              </a:spcBef>
              <a:spcAft>
                <a:spcPts val="0"/>
              </a:spcAft>
              <a:buSzPts val="2200"/>
              <a:buNone/>
              <a:defRPr b="1" sz="2200"/>
            </a:lvl4pPr>
            <a:lvl5pPr algn="ctr" lvl="4" rtl="0">
              <a:spcBef>
                <a:spcPts val="2100"/>
              </a:spcBef>
              <a:spcAft>
                <a:spcPts val="0"/>
              </a:spcAft>
              <a:buSzPts val="2200"/>
              <a:buNone/>
              <a:defRPr b="1" sz="2200"/>
            </a:lvl5pPr>
            <a:lvl6pPr algn="ctr" lvl="5" rtl="0">
              <a:spcBef>
                <a:spcPts val="2100"/>
              </a:spcBef>
              <a:spcAft>
                <a:spcPts val="0"/>
              </a:spcAft>
              <a:buSzPts val="2200"/>
              <a:buNone/>
              <a:defRPr b="1" sz="2200"/>
            </a:lvl6pPr>
            <a:lvl7pPr algn="ctr" lvl="6" rtl="0">
              <a:spcBef>
                <a:spcPts val="2100"/>
              </a:spcBef>
              <a:spcAft>
                <a:spcPts val="0"/>
              </a:spcAft>
              <a:buSzPts val="2200"/>
              <a:buNone/>
              <a:defRPr b="1" sz="2200"/>
            </a:lvl7pPr>
            <a:lvl8pPr algn="ctr" lvl="7" rtl="0">
              <a:spcBef>
                <a:spcPts val="2100"/>
              </a:spcBef>
              <a:spcAft>
                <a:spcPts val="0"/>
              </a:spcAft>
              <a:buSzPts val="2200"/>
              <a:buNone/>
              <a:defRPr b="1" sz="2200"/>
            </a:lvl8pPr>
            <a:lvl9pPr algn="ctr" lvl="8" rtl="0">
              <a:spcBef>
                <a:spcPts val="2100"/>
              </a:spcBef>
              <a:spcAft>
                <a:spcPts val="2100"/>
              </a:spcAft>
              <a:buSzPts val="2200"/>
              <a:buNone/>
              <a:defRPr b="1" sz="2200"/>
            </a:lvl9pPr>
          </a:lstStyle>
          <a:p/>
        </p:txBody>
      </p:sp>
      <p:sp>
        <p:nvSpPr>
          <p:cNvPr id="1049194" name="Google Shape;248;p19"/>
          <p:cNvSpPr txBox="1"/>
          <p:nvPr>
            <p:ph type="subTitle" idx="3"/>
          </p:nvPr>
        </p:nvSpPr>
        <p:spPr>
          <a:xfrm>
            <a:off x="5135153" y="2342500"/>
            <a:ext cx="1997700" cy="606900"/>
          </a:xfrm>
          <a:prstGeom prst="rect"/>
        </p:spPr>
        <p:txBody>
          <a:bodyPr anchor="t" anchorCtr="0" bIns="121900" lIns="121900" rIns="121900" spcFirstLastPara="1" tIns="121900" wrap="square">
            <a:noAutofit/>
          </a:bodyPr>
          <a:lstStyle>
            <a:lvl1pPr algn="ctr" lvl="0" rtl="0">
              <a:spcBef>
                <a:spcPts val="0"/>
              </a:spcBef>
              <a:spcAft>
                <a:spcPts val="0"/>
              </a:spcAft>
              <a:buSzPts val="2200"/>
              <a:buNone/>
              <a:defRPr b="1" sz="2200"/>
            </a:lvl1pPr>
            <a:lvl2pPr algn="ctr" lvl="1" rtl="0">
              <a:spcBef>
                <a:spcPts val="2100"/>
              </a:spcBef>
              <a:spcAft>
                <a:spcPts val="0"/>
              </a:spcAft>
              <a:buSzPts val="2200"/>
              <a:buNone/>
              <a:defRPr b="1" sz="2200"/>
            </a:lvl2pPr>
            <a:lvl3pPr algn="ctr" lvl="2" rtl="0">
              <a:spcBef>
                <a:spcPts val="2100"/>
              </a:spcBef>
              <a:spcAft>
                <a:spcPts val="0"/>
              </a:spcAft>
              <a:buSzPts val="2200"/>
              <a:buNone/>
              <a:defRPr b="1" sz="2200"/>
            </a:lvl3pPr>
            <a:lvl4pPr algn="ctr" lvl="3" rtl="0">
              <a:spcBef>
                <a:spcPts val="2100"/>
              </a:spcBef>
              <a:spcAft>
                <a:spcPts val="0"/>
              </a:spcAft>
              <a:buSzPts val="2200"/>
              <a:buNone/>
              <a:defRPr b="1" sz="2200"/>
            </a:lvl4pPr>
            <a:lvl5pPr algn="ctr" lvl="4" rtl="0">
              <a:spcBef>
                <a:spcPts val="2100"/>
              </a:spcBef>
              <a:spcAft>
                <a:spcPts val="0"/>
              </a:spcAft>
              <a:buSzPts val="2200"/>
              <a:buNone/>
              <a:defRPr b="1" sz="2200"/>
            </a:lvl5pPr>
            <a:lvl6pPr algn="ctr" lvl="5" rtl="0">
              <a:spcBef>
                <a:spcPts val="2100"/>
              </a:spcBef>
              <a:spcAft>
                <a:spcPts val="0"/>
              </a:spcAft>
              <a:buSzPts val="2200"/>
              <a:buNone/>
              <a:defRPr b="1" sz="2200"/>
            </a:lvl6pPr>
            <a:lvl7pPr algn="ctr" lvl="6" rtl="0">
              <a:spcBef>
                <a:spcPts val="2100"/>
              </a:spcBef>
              <a:spcAft>
                <a:spcPts val="0"/>
              </a:spcAft>
              <a:buSzPts val="2200"/>
              <a:buNone/>
              <a:defRPr b="1" sz="2200"/>
            </a:lvl7pPr>
            <a:lvl8pPr algn="ctr" lvl="7" rtl="0">
              <a:spcBef>
                <a:spcPts val="2100"/>
              </a:spcBef>
              <a:spcAft>
                <a:spcPts val="0"/>
              </a:spcAft>
              <a:buSzPts val="2200"/>
              <a:buNone/>
              <a:defRPr b="1" sz="2200"/>
            </a:lvl8pPr>
            <a:lvl9pPr algn="ctr" lvl="8" rtl="0">
              <a:spcBef>
                <a:spcPts val="2100"/>
              </a:spcBef>
              <a:spcAft>
                <a:spcPts val="2100"/>
              </a:spcAft>
              <a:buSzPts val="2200"/>
              <a:buNone/>
              <a:defRPr b="1" sz="2200"/>
            </a:lvl9pPr>
          </a:lstStyle>
          <a:p/>
        </p:txBody>
      </p:sp>
      <p:sp>
        <p:nvSpPr>
          <p:cNvPr id="1049195" name="Google Shape;249;p19"/>
          <p:cNvSpPr txBox="1"/>
          <p:nvPr>
            <p:ph type="subTitle" idx="4"/>
          </p:nvPr>
        </p:nvSpPr>
        <p:spPr>
          <a:xfrm>
            <a:off x="7494930" y="2342500"/>
            <a:ext cx="1997700" cy="606900"/>
          </a:xfrm>
          <a:prstGeom prst="rect"/>
        </p:spPr>
        <p:txBody>
          <a:bodyPr anchor="t" anchorCtr="0" bIns="121900" lIns="121900" rIns="121900" spcFirstLastPara="1" tIns="121900" wrap="square">
            <a:noAutofit/>
          </a:bodyPr>
          <a:lstStyle>
            <a:lvl1pPr algn="ctr" lvl="0" rtl="0">
              <a:spcBef>
                <a:spcPts val="0"/>
              </a:spcBef>
              <a:spcAft>
                <a:spcPts val="0"/>
              </a:spcAft>
              <a:buSzPts val="2200"/>
              <a:buNone/>
              <a:defRPr b="1" sz="2200"/>
            </a:lvl1pPr>
            <a:lvl2pPr algn="ctr" lvl="1" rtl="0">
              <a:spcBef>
                <a:spcPts val="2100"/>
              </a:spcBef>
              <a:spcAft>
                <a:spcPts val="0"/>
              </a:spcAft>
              <a:buSzPts val="2200"/>
              <a:buNone/>
              <a:defRPr b="1" sz="2200"/>
            </a:lvl2pPr>
            <a:lvl3pPr algn="ctr" lvl="2" rtl="0">
              <a:spcBef>
                <a:spcPts val="2100"/>
              </a:spcBef>
              <a:spcAft>
                <a:spcPts val="0"/>
              </a:spcAft>
              <a:buSzPts val="2200"/>
              <a:buNone/>
              <a:defRPr b="1" sz="2200"/>
            </a:lvl3pPr>
            <a:lvl4pPr algn="ctr" lvl="3" rtl="0">
              <a:spcBef>
                <a:spcPts val="2100"/>
              </a:spcBef>
              <a:spcAft>
                <a:spcPts val="0"/>
              </a:spcAft>
              <a:buSzPts val="2200"/>
              <a:buNone/>
              <a:defRPr b="1" sz="2200"/>
            </a:lvl4pPr>
            <a:lvl5pPr algn="ctr" lvl="4" rtl="0">
              <a:spcBef>
                <a:spcPts val="2100"/>
              </a:spcBef>
              <a:spcAft>
                <a:spcPts val="0"/>
              </a:spcAft>
              <a:buSzPts val="2200"/>
              <a:buNone/>
              <a:defRPr b="1" sz="2200"/>
            </a:lvl5pPr>
            <a:lvl6pPr algn="ctr" lvl="5" rtl="0">
              <a:spcBef>
                <a:spcPts val="2100"/>
              </a:spcBef>
              <a:spcAft>
                <a:spcPts val="0"/>
              </a:spcAft>
              <a:buSzPts val="2200"/>
              <a:buNone/>
              <a:defRPr b="1" sz="2200"/>
            </a:lvl6pPr>
            <a:lvl7pPr algn="ctr" lvl="6" rtl="0">
              <a:spcBef>
                <a:spcPts val="2100"/>
              </a:spcBef>
              <a:spcAft>
                <a:spcPts val="0"/>
              </a:spcAft>
              <a:buSzPts val="2200"/>
              <a:buNone/>
              <a:defRPr b="1" sz="2200"/>
            </a:lvl7pPr>
            <a:lvl8pPr algn="ctr" lvl="7" rtl="0">
              <a:spcBef>
                <a:spcPts val="2100"/>
              </a:spcBef>
              <a:spcAft>
                <a:spcPts val="0"/>
              </a:spcAft>
              <a:buSzPts val="2200"/>
              <a:buNone/>
              <a:defRPr b="1" sz="2200"/>
            </a:lvl8pPr>
            <a:lvl9pPr algn="ctr" lvl="8" rtl="0">
              <a:spcBef>
                <a:spcPts val="2100"/>
              </a:spcBef>
              <a:spcAft>
                <a:spcPts val="2100"/>
              </a:spcAft>
              <a:buSzPts val="2200"/>
              <a:buNone/>
              <a:defRPr b="1" sz="2200"/>
            </a:lvl9pPr>
          </a:lstStyle>
          <a:p/>
        </p:txBody>
      </p:sp>
      <p:sp>
        <p:nvSpPr>
          <p:cNvPr id="1049196" name="Google Shape;250;p19"/>
          <p:cNvSpPr txBox="1"/>
          <p:nvPr>
            <p:ph type="subTitle" idx="5"/>
          </p:nvPr>
        </p:nvSpPr>
        <p:spPr>
          <a:xfrm>
            <a:off x="9854707" y="2316000"/>
            <a:ext cx="1997700" cy="606900"/>
          </a:xfrm>
          <a:prstGeom prst="rect"/>
        </p:spPr>
        <p:txBody>
          <a:bodyPr anchor="t" anchorCtr="0" bIns="121900" lIns="121900" rIns="121900" spcFirstLastPara="1" tIns="121900" wrap="square">
            <a:noAutofit/>
          </a:bodyPr>
          <a:lstStyle>
            <a:lvl1pPr algn="ctr" lvl="0" rtl="0">
              <a:spcBef>
                <a:spcPts val="0"/>
              </a:spcBef>
              <a:spcAft>
                <a:spcPts val="0"/>
              </a:spcAft>
              <a:buSzPts val="2200"/>
              <a:buNone/>
              <a:defRPr b="1" sz="2200"/>
            </a:lvl1pPr>
            <a:lvl2pPr algn="ctr" lvl="1" rtl="0">
              <a:spcBef>
                <a:spcPts val="2100"/>
              </a:spcBef>
              <a:spcAft>
                <a:spcPts val="0"/>
              </a:spcAft>
              <a:buSzPts val="2200"/>
              <a:buNone/>
              <a:defRPr b="1" sz="2200"/>
            </a:lvl2pPr>
            <a:lvl3pPr algn="ctr" lvl="2" rtl="0">
              <a:spcBef>
                <a:spcPts val="2100"/>
              </a:spcBef>
              <a:spcAft>
                <a:spcPts val="0"/>
              </a:spcAft>
              <a:buSzPts val="2200"/>
              <a:buNone/>
              <a:defRPr b="1" sz="2200"/>
            </a:lvl3pPr>
            <a:lvl4pPr algn="ctr" lvl="3" rtl="0">
              <a:spcBef>
                <a:spcPts val="2100"/>
              </a:spcBef>
              <a:spcAft>
                <a:spcPts val="0"/>
              </a:spcAft>
              <a:buSzPts val="2200"/>
              <a:buNone/>
              <a:defRPr b="1" sz="2200"/>
            </a:lvl4pPr>
            <a:lvl5pPr algn="ctr" lvl="4" rtl="0">
              <a:spcBef>
                <a:spcPts val="2100"/>
              </a:spcBef>
              <a:spcAft>
                <a:spcPts val="0"/>
              </a:spcAft>
              <a:buSzPts val="2200"/>
              <a:buNone/>
              <a:defRPr b="1" sz="2200"/>
            </a:lvl5pPr>
            <a:lvl6pPr algn="ctr" lvl="5" rtl="0">
              <a:spcBef>
                <a:spcPts val="2100"/>
              </a:spcBef>
              <a:spcAft>
                <a:spcPts val="0"/>
              </a:spcAft>
              <a:buSzPts val="2200"/>
              <a:buNone/>
              <a:defRPr b="1" sz="2200"/>
            </a:lvl6pPr>
            <a:lvl7pPr algn="ctr" lvl="6" rtl="0">
              <a:spcBef>
                <a:spcPts val="2100"/>
              </a:spcBef>
              <a:spcAft>
                <a:spcPts val="0"/>
              </a:spcAft>
              <a:buSzPts val="2200"/>
              <a:buNone/>
              <a:defRPr b="1" sz="2200"/>
            </a:lvl7pPr>
            <a:lvl8pPr algn="ctr" lvl="7" rtl="0">
              <a:spcBef>
                <a:spcPts val="2100"/>
              </a:spcBef>
              <a:spcAft>
                <a:spcPts val="0"/>
              </a:spcAft>
              <a:buSzPts val="2200"/>
              <a:buNone/>
              <a:defRPr b="1" sz="2200"/>
            </a:lvl8pPr>
            <a:lvl9pPr algn="ctr" lvl="8" rtl="0">
              <a:spcBef>
                <a:spcPts val="2100"/>
              </a:spcBef>
              <a:spcAft>
                <a:spcPts val="2100"/>
              </a:spcAft>
              <a:buSzPts val="2200"/>
              <a:buNone/>
              <a:defRPr b="1" sz="2200"/>
            </a:lvl9pPr>
          </a:lstStyle>
          <a:p/>
        </p:txBody>
      </p:sp>
      <p:sp>
        <p:nvSpPr>
          <p:cNvPr id="1049197" name="Google Shape;251;p19"/>
          <p:cNvSpPr txBox="1"/>
          <p:nvPr>
            <p:ph type="title"/>
          </p:nvPr>
        </p:nvSpPr>
        <p:spPr>
          <a:xfrm>
            <a:off x="415600" y="974367"/>
            <a:ext cx="113607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9198" name="Google Shape;252;p19"/>
          <p:cNvSpPr txBox="1"/>
          <p:nvPr>
            <p:ph type="body" idx="6"/>
          </p:nvPr>
        </p:nvSpPr>
        <p:spPr>
          <a:xfrm>
            <a:off x="415600" y="3238625"/>
            <a:ext cx="1997700" cy="2330100"/>
          </a:xfrm>
          <a:prstGeom prst="rect"/>
        </p:spPr>
        <p:txBody>
          <a:bodyPr anchor="t" anchorCtr="0" bIns="121900" lIns="121900" rIns="121900" spcFirstLastPara="1" tIns="121900" wrap="square">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1049199" name="Google Shape;253;p19"/>
          <p:cNvSpPr txBox="1"/>
          <p:nvPr>
            <p:ph type="body" idx="7"/>
          </p:nvPr>
        </p:nvSpPr>
        <p:spPr>
          <a:xfrm>
            <a:off x="2775375" y="3238625"/>
            <a:ext cx="1997700" cy="2330100"/>
          </a:xfrm>
          <a:prstGeom prst="rect"/>
        </p:spPr>
        <p:txBody>
          <a:bodyPr anchor="t" anchorCtr="0" bIns="121900" lIns="121900" rIns="121900" spcFirstLastPara="1" tIns="121900" wrap="square">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049200" name="Google Shape;254;p19"/>
          <p:cNvSpPr txBox="1"/>
          <p:nvPr>
            <p:ph type="body" idx="8"/>
          </p:nvPr>
        </p:nvSpPr>
        <p:spPr>
          <a:xfrm>
            <a:off x="5135150" y="3238625"/>
            <a:ext cx="1997700" cy="2330100"/>
          </a:xfrm>
          <a:prstGeom prst="rect"/>
        </p:spPr>
        <p:txBody>
          <a:bodyPr anchor="t" anchorCtr="0" bIns="121900" lIns="121900" rIns="121900" spcFirstLastPara="1" tIns="121900" wrap="square">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049201" name="Google Shape;255;p19"/>
          <p:cNvSpPr txBox="1"/>
          <p:nvPr>
            <p:ph type="body" idx="9"/>
          </p:nvPr>
        </p:nvSpPr>
        <p:spPr>
          <a:xfrm>
            <a:off x="7494925" y="3238625"/>
            <a:ext cx="1997700" cy="2330100"/>
          </a:xfrm>
          <a:prstGeom prst="rect"/>
        </p:spPr>
        <p:txBody>
          <a:bodyPr anchor="t" anchorCtr="0" bIns="121900" lIns="121900" rIns="121900" spcFirstLastPara="1" tIns="121900" wrap="square">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
        <p:nvSpPr>
          <p:cNvPr id="1049202" name="Google Shape;256;p19"/>
          <p:cNvSpPr txBox="1"/>
          <p:nvPr>
            <p:ph type="body" idx="13"/>
          </p:nvPr>
        </p:nvSpPr>
        <p:spPr>
          <a:xfrm>
            <a:off x="9854700" y="3238625"/>
            <a:ext cx="1997700" cy="2330100"/>
          </a:xfrm>
          <a:prstGeom prst="rect"/>
        </p:spPr>
        <p:txBody>
          <a:bodyPr anchor="t" anchorCtr="0" bIns="121900" lIns="121900" rIns="121900" spcFirstLastPara="1" tIns="121900" wrap="square">
            <a:noAutofit/>
          </a:bodyPr>
          <a:lstStyle>
            <a:lvl1pPr indent="-330200" lvl="0" marL="457200" rtl="0">
              <a:spcBef>
                <a:spcPts val="0"/>
              </a:spcBef>
              <a:spcAft>
                <a:spcPts val="0"/>
              </a:spcAft>
              <a:buSzPts val="1600"/>
              <a:buChar char="●"/>
              <a:defRPr sz="1600"/>
            </a:lvl1pPr>
            <a:lvl2pPr indent="-330200" lvl="1" marL="914400" rtl="0">
              <a:spcBef>
                <a:spcPts val="2100"/>
              </a:spcBef>
              <a:spcAft>
                <a:spcPts val="0"/>
              </a:spcAft>
              <a:buSzPts val="1600"/>
              <a:buChar char="○"/>
              <a:defRPr sz="1600"/>
            </a:lvl2pPr>
            <a:lvl3pPr indent="-330200" lvl="2" marL="1371600" rtl="0">
              <a:spcBef>
                <a:spcPts val="2100"/>
              </a:spcBef>
              <a:spcAft>
                <a:spcPts val="0"/>
              </a:spcAft>
              <a:buSzPts val="1600"/>
              <a:buChar char="■"/>
              <a:defRPr sz="1600"/>
            </a:lvl3pPr>
            <a:lvl4pPr indent="-330200" lvl="3" marL="1828800" rtl="0">
              <a:spcBef>
                <a:spcPts val="2100"/>
              </a:spcBef>
              <a:spcAft>
                <a:spcPts val="0"/>
              </a:spcAft>
              <a:buSzPts val="1600"/>
              <a:buChar char="●"/>
              <a:defRPr sz="1600"/>
            </a:lvl4pPr>
            <a:lvl5pPr indent="-330200" lvl="4" marL="2286000" rtl="0">
              <a:spcBef>
                <a:spcPts val="2100"/>
              </a:spcBef>
              <a:spcAft>
                <a:spcPts val="0"/>
              </a:spcAft>
              <a:buSzPts val="1600"/>
              <a:buChar char="○"/>
              <a:defRPr sz="1600"/>
            </a:lvl5pPr>
            <a:lvl6pPr indent="-330200" lvl="5" marL="2743200" rtl="0">
              <a:spcBef>
                <a:spcPts val="2100"/>
              </a:spcBef>
              <a:spcAft>
                <a:spcPts val="0"/>
              </a:spcAft>
              <a:buSzPts val="1600"/>
              <a:buChar char="■"/>
              <a:defRPr sz="1600"/>
            </a:lvl6pPr>
            <a:lvl7pPr indent="-330200" lvl="6" marL="3200400" rtl="0">
              <a:spcBef>
                <a:spcPts val="2100"/>
              </a:spcBef>
              <a:spcAft>
                <a:spcPts val="0"/>
              </a:spcAft>
              <a:buSzPts val="1600"/>
              <a:buChar char="●"/>
              <a:defRPr sz="1600"/>
            </a:lvl7pPr>
            <a:lvl8pPr indent="-330200" lvl="7" marL="3657600" rtl="0">
              <a:spcBef>
                <a:spcPts val="2100"/>
              </a:spcBef>
              <a:spcAft>
                <a:spcPts val="0"/>
              </a:spcAft>
              <a:buSzPts val="1600"/>
              <a:buChar char="○"/>
              <a:defRPr sz="1600"/>
            </a:lvl8pPr>
            <a:lvl9pPr indent="-330200" lvl="8" marL="4114800" rtl="0">
              <a:spcBef>
                <a:spcPts val="2100"/>
              </a:spcBef>
              <a:spcAft>
                <a:spcPts val="2100"/>
              </a:spcAft>
              <a:buSzPts val="1600"/>
              <a:buChar char="■"/>
              <a:defRPr sz="1600"/>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016 Title and text left">
  <p:cSld name="CUSTOM_15">
    <p:spTree>
      <p:nvGrpSpPr>
        <p:cNvPr id="236" name="Shape 257"/>
        <p:cNvGrpSpPr/>
        <p:nvPr/>
      </p:nvGrpSpPr>
      <p:grpSpPr>
        <a:xfrm>
          <a:off x="0" y="0"/>
          <a:ext cx="0" cy="0"/>
          <a:chOff x="0" y="0"/>
          <a:chExt cx="0" cy="0"/>
        </a:xfrm>
      </p:grpSpPr>
      <p:sp>
        <p:nvSpPr>
          <p:cNvPr id="1049112" name="Google Shape;258;p20"/>
          <p:cNvSpPr txBox="1"/>
          <p:nvPr>
            <p:ph type="title"/>
          </p:nvPr>
        </p:nvSpPr>
        <p:spPr>
          <a:xfrm>
            <a:off x="644200" y="974375"/>
            <a:ext cx="5581500" cy="763500"/>
          </a:xfrm>
          <a:prstGeom prst="rect"/>
        </p:spPr>
        <p:txBody>
          <a:bodyPr anchor="t" anchorCtr="0" bIns="121900" lIns="121900" rIns="121900" spcFirstLastPara="1" tIns="121900" wrap="square">
            <a:noAutofit/>
          </a:bodyPr>
          <a:lstStyle>
            <a:lvl1pPr algn="r" indent="0" lvl="0" marL="0" marR="0" rtl="0">
              <a:lnSpc>
                <a:spcPct val="100000"/>
              </a:lnSpc>
              <a:spcBef>
                <a:spcPts val="0"/>
              </a:spcBef>
              <a:spcAft>
                <a:spcPts val="0"/>
              </a:spcAft>
              <a:buClr>
                <a:schemeClr val="dk1"/>
              </a:buClr>
              <a:buSzPts val="4000"/>
              <a:buFont typeface="Aldrich"/>
              <a:buNone/>
            </a:lvl1pPr>
            <a:lvl2pPr algn="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algn="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algn="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algn="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algn="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algn="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algn="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algn="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9113" name="Google Shape;259;p20"/>
          <p:cNvSpPr txBox="1"/>
          <p:nvPr>
            <p:ph type="body" idx="1"/>
          </p:nvPr>
        </p:nvSpPr>
        <p:spPr>
          <a:xfrm>
            <a:off x="644050" y="2097700"/>
            <a:ext cx="5581500" cy="3565800"/>
          </a:xfrm>
          <a:prstGeom prst="rect"/>
        </p:spPr>
        <p:txBody>
          <a:bodyPr anchor="t" anchorCtr="0" bIns="121900" lIns="121900" rIns="121900" spcFirstLastPara="1" tIns="121900" wrap="square">
            <a:noAutofit/>
          </a:bodyPr>
          <a:lstStyle>
            <a:lvl1pPr algn="r" indent="-349250" lvl="0" marL="457200">
              <a:spcBef>
                <a:spcPts val="0"/>
              </a:spcBef>
              <a:spcAft>
                <a:spcPts val="0"/>
              </a:spcAft>
              <a:buSzPts val="1900"/>
              <a:buChar char="●"/>
            </a:lvl1pPr>
            <a:lvl2pPr algn="r" indent="-349250" lvl="1" marL="914400">
              <a:spcBef>
                <a:spcPts val="2100"/>
              </a:spcBef>
              <a:spcAft>
                <a:spcPts val="0"/>
              </a:spcAft>
              <a:buSzPts val="1900"/>
              <a:buChar char="○"/>
            </a:lvl2pPr>
            <a:lvl3pPr algn="r" indent="-349250" lvl="2" marL="1371600">
              <a:spcBef>
                <a:spcPts val="2100"/>
              </a:spcBef>
              <a:spcAft>
                <a:spcPts val="0"/>
              </a:spcAft>
              <a:buSzPts val="1900"/>
              <a:buChar char="■"/>
            </a:lvl3pPr>
            <a:lvl4pPr algn="r" indent="-349250" lvl="3" marL="1828800">
              <a:spcBef>
                <a:spcPts val="2100"/>
              </a:spcBef>
              <a:spcAft>
                <a:spcPts val="0"/>
              </a:spcAft>
              <a:buSzPts val="1900"/>
              <a:buChar char="●"/>
            </a:lvl4pPr>
            <a:lvl5pPr algn="r" indent="-349250" lvl="4" marL="2286000">
              <a:spcBef>
                <a:spcPts val="2100"/>
              </a:spcBef>
              <a:spcAft>
                <a:spcPts val="0"/>
              </a:spcAft>
              <a:buSzPts val="1900"/>
              <a:buChar char="○"/>
            </a:lvl5pPr>
            <a:lvl6pPr algn="r" indent="-349250" lvl="5" marL="2743200">
              <a:spcBef>
                <a:spcPts val="2100"/>
              </a:spcBef>
              <a:spcAft>
                <a:spcPts val="0"/>
              </a:spcAft>
              <a:buSzPts val="1900"/>
              <a:buChar char="■"/>
            </a:lvl6pPr>
            <a:lvl7pPr algn="r" indent="-349250" lvl="6" marL="3200400">
              <a:spcBef>
                <a:spcPts val="2100"/>
              </a:spcBef>
              <a:spcAft>
                <a:spcPts val="0"/>
              </a:spcAft>
              <a:buSzPts val="1900"/>
              <a:buChar char="●"/>
            </a:lvl7pPr>
            <a:lvl8pPr algn="r" indent="-349250" lvl="7" marL="3657600">
              <a:spcBef>
                <a:spcPts val="2100"/>
              </a:spcBef>
              <a:spcAft>
                <a:spcPts val="0"/>
              </a:spcAft>
              <a:buSzPts val="1900"/>
              <a:buChar char="○"/>
            </a:lvl8pPr>
            <a:lvl9pPr algn="r" indent="-349250" lvl="8" marL="4114800">
              <a:spcBef>
                <a:spcPts val="2100"/>
              </a:spcBef>
              <a:spcAft>
                <a:spcPts val="2100"/>
              </a:spcAft>
              <a:buSzPts val="1900"/>
              <a:buChar cha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017 Title and text right">
  <p:cSld name="CUSTOM_16">
    <p:spTree>
      <p:nvGrpSpPr>
        <p:cNvPr id="60" name="Shape 260"/>
        <p:cNvGrpSpPr/>
        <p:nvPr/>
      </p:nvGrpSpPr>
      <p:grpSpPr>
        <a:xfrm>
          <a:off x="0" y="0"/>
          <a:ext cx="0" cy="0"/>
          <a:chOff x="0" y="0"/>
          <a:chExt cx="0" cy="0"/>
        </a:xfrm>
      </p:grpSpPr>
      <p:sp>
        <p:nvSpPr>
          <p:cNvPr id="1048580" name="Google Shape;261;p21"/>
          <p:cNvSpPr txBox="1"/>
          <p:nvPr>
            <p:ph type="title"/>
          </p:nvPr>
        </p:nvSpPr>
        <p:spPr>
          <a:xfrm>
            <a:off x="5978200" y="974375"/>
            <a:ext cx="55815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4000"/>
              <a:buFont typeface="Aldrich"/>
              <a:buNone/>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p:txBody>
      </p:sp>
      <p:sp>
        <p:nvSpPr>
          <p:cNvPr id="1048581" name="Google Shape;262;p21"/>
          <p:cNvSpPr txBox="1"/>
          <p:nvPr>
            <p:ph type="body" idx="1"/>
          </p:nvPr>
        </p:nvSpPr>
        <p:spPr>
          <a:xfrm>
            <a:off x="5978300" y="2508425"/>
            <a:ext cx="5581500" cy="3106800"/>
          </a:xfrm>
          <a:prstGeom prst="rect"/>
        </p:spPr>
        <p:txBody>
          <a:bodyPr anchor="t" anchorCtr="0" bIns="121900" lIns="121900" rIns="121900" spcFirstLastPara="1" tIns="121900" wrap="square">
            <a:noAutofit/>
          </a:bodyPr>
          <a:lstStyle>
            <a:lvl1pPr indent="-349250" lvl="0" marL="457200">
              <a:spcBef>
                <a:spcPts val="0"/>
              </a:spcBef>
              <a:spcAft>
                <a:spcPts val="0"/>
              </a:spcAft>
              <a:buSzPts val="1900"/>
              <a:buChar char="●"/>
            </a:lvl1pPr>
            <a:lvl2pPr indent="-349250" lvl="1" marL="914400">
              <a:spcBef>
                <a:spcPts val="2100"/>
              </a:spcBef>
              <a:spcAft>
                <a:spcPts val="0"/>
              </a:spcAft>
              <a:buSzPts val="1900"/>
              <a:buChar char="○"/>
            </a:lvl2pPr>
            <a:lvl3pPr indent="-349250" lvl="2" marL="1371600">
              <a:spcBef>
                <a:spcPts val="2100"/>
              </a:spcBef>
              <a:spcAft>
                <a:spcPts val="0"/>
              </a:spcAft>
              <a:buSzPts val="1900"/>
              <a:buChar char="■"/>
            </a:lvl3pPr>
            <a:lvl4pPr indent="-349250" lvl="3" marL="1828800">
              <a:spcBef>
                <a:spcPts val="2100"/>
              </a:spcBef>
              <a:spcAft>
                <a:spcPts val="0"/>
              </a:spcAft>
              <a:buSzPts val="1900"/>
              <a:buChar char="●"/>
            </a:lvl4pPr>
            <a:lvl5pPr indent="-349250" lvl="4" marL="2286000">
              <a:spcBef>
                <a:spcPts val="2100"/>
              </a:spcBef>
              <a:spcAft>
                <a:spcPts val="0"/>
              </a:spcAft>
              <a:buSzPts val="1900"/>
              <a:buChar char="○"/>
            </a:lvl5pPr>
            <a:lvl6pPr indent="-349250" lvl="5" marL="2743200">
              <a:spcBef>
                <a:spcPts val="2100"/>
              </a:spcBef>
              <a:spcAft>
                <a:spcPts val="0"/>
              </a:spcAft>
              <a:buSzPts val="1900"/>
              <a:buChar char="■"/>
            </a:lvl6pPr>
            <a:lvl7pPr indent="-349250" lvl="6" marL="3200400">
              <a:spcBef>
                <a:spcPts val="2100"/>
              </a:spcBef>
              <a:spcAft>
                <a:spcPts val="0"/>
              </a:spcAft>
              <a:buSzPts val="1900"/>
              <a:buChar char="●"/>
            </a:lvl7pPr>
            <a:lvl8pPr indent="-349250" lvl="7" marL="3657600">
              <a:spcBef>
                <a:spcPts val="2100"/>
              </a:spcBef>
              <a:spcAft>
                <a:spcPts val="0"/>
              </a:spcAft>
              <a:buSzPts val="1900"/>
              <a:buChar char="○"/>
            </a:lvl8pPr>
            <a:lvl9pPr indent="-349250" lvl="8" marL="4114800">
              <a:spcBef>
                <a:spcPts val="2100"/>
              </a:spcBef>
              <a:spcAft>
                <a:spcPts val="2100"/>
              </a:spcAft>
              <a:buSzPts val="1900"/>
              <a:buChar cha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018 Custom Layout 1">
  <p:cSld name="CUSTOM_17">
    <p:spTree>
      <p:nvGrpSpPr>
        <p:cNvPr id="300" name="Shape 263"/>
        <p:cNvGrpSpPr/>
        <p:nvPr/>
      </p:nvGrpSpPr>
      <p:grpSpPr>
        <a:xfrm>
          <a:off x="0" y="0"/>
          <a:ext cx="0" cy="0"/>
          <a:chOff x="0" y="0"/>
          <a:chExt cx="0" cy="0"/>
        </a:xfrm>
      </p:grpSpPr>
      <p:sp>
        <p:nvSpPr>
          <p:cNvPr id="1049262" name="Google Shape;264;p22"/>
          <p:cNvSpPr txBox="1"/>
          <p:nvPr>
            <p:ph type="subTitle" idx="1"/>
          </p:nvPr>
        </p:nvSpPr>
        <p:spPr>
          <a:xfrm>
            <a:off x="6130600" y="2516825"/>
            <a:ext cx="5581500" cy="717900"/>
          </a:xfrm>
          <a:prstGeom prst="rect"/>
        </p:spPr>
        <p:txBody>
          <a:bodyPr anchor="t" anchorCtr="0" bIns="121900" lIns="121900" rIns="121900" spcFirstLastPara="1" tIns="121900" wrap="square">
            <a:noAutofit/>
          </a:bodyPr>
          <a:lstStyle>
            <a:lvl1pPr lvl="0" rtl="0">
              <a:spcBef>
                <a:spcPts val="0"/>
              </a:spcBef>
              <a:spcAft>
                <a:spcPts val="0"/>
              </a:spcAft>
              <a:buSzPts val="2100"/>
              <a:buNone/>
              <a:defRPr b="1" sz="2100"/>
            </a:lvl1pPr>
            <a:lvl2pPr lvl="1" rtl="0">
              <a:spcBef>
                <a:spcPts val="2100"/>
              </a:spcBef>
              <a:spcAft>
                <a:spcPts val="0"/>
              </a:spcAft>
              <a:buSzPts val="2100"/>
              <a:buNone/>
              <a:defRPr b="1" sz="2100"/>
            </a:lvl2pPr>
            <a:lvl3pPr lvl="2" rtl="0">
              <a:spcBef>
                <a:spcPts val="2100"/>
              </a:spcBef>
              <a:spcAft>
                <a:spcPts val="0"/>
              </a:spcAft>
              <a:buSzPts val="2100"/>
              <a:buNone/>
              <a:defRPr b="1" sz="2100"/>
            </a:lvl3pPr>
            <a:lvl4pPr lvl="3" rtl="0">
              <a:spcBef>
                <a:spcPts val="2100"/>
              </a:spcBef>
              <a:spcAft>
                <a:spcPts val="0"/>
              </a:spcAft>
              <a:buSzPts val="2100"/>
              <a:buNone/>
              <a:defRPr b="1" sz="2100"/>
            </a:lvl4pPr>
            <a:lvl5pPr lvl="4" rtl="0">
              <a:spcBef>
                <a:spcPts val="2100"/>
              </a:spcBef>
              <a:spcAft>
                <a:spcPts val="0"/>
              </a:spcAft>
              <a:buSzPts val="2100"/>
              <a:buNone/>
              <a:defRPr b="1" sz="2100"/>
            </a:lvl5pPr>
            <a:lvl6pPr lvl="5" rtl="0">
              <a:spcBef>
                <a:spcPts val="2100"/>
              </a:spcBef>
              <a:spcAft>
                <a:spcPts val="0"/>
              </a:spcAft>
              <a:buSzPts val="2100"/>
              <a:buNone/>
              <a:defRPr b="1" sz="2100"/>
            </a:lvl6pPr>
            <a:lvl7pPr lvl="6" rtl="0">
              <a:spcBef>
                <a:spcPts val="2100"/>
              </a:spcBef>
              <a:spcAft>
                <a:spcPts val="0"/>
              </a:spcAft>
              <a:buSzPts val="2100"/>
              <a:buNone/>
              <a:defRPr b="1" sz="2100"/>
            </a:lvl7pPr>
            <a:lvl8pPr lvl="7" rtl="0">
              <a:spcBef>
                <a:spcPts val="2100"/>
              </a:spcBef>
              <a:spcAft>
                <a:spcPts val="0"/>
              </a:spcAft>
              <a:buSzPts val="2100"/>
              <a:buNone/>
              <a:defRPr b="1" sz="2100"/>
            </a:lvl8pPr>
            <a:lvl9pPr lvl="8" rtl="0">
              <a:spcBef>
                <a:spcPts val="2100"/>
              </a:spcBef>
              <a:spcAft>
                <a:spcPts val="2100"/>
              </a:spcAft>
              <a:buSzPts val="2100"/>
              <a:buNone/>
              <a:defRPr b="1" sz="2100"/>
            </a:lvl9pPr>
          </a:lstStyle>
          <a:p/>
        </p:txBody>
      </p:sp>
      <p:sp>
        <p:nvSpPr>
          <p:cNvPr id="1049263" name="Google Shape;265;p22"/>
          <p:cNvSpPr txBox="1"/>
          <p:nvPr>
            <p:ph type="title"/>
          </p:nvPr>
        </p:nvSpPr>
        <p:spPr>
          <a:xfrm>
            <a:off x="6130600" y="974375"/>
            <a:ext cx="5581500" cy="763500"/>
          </a:xfrm>
          <a:prstGeom prst="rect"/>
        </p:spPr>
        <p:txBody>
          <a:bodyPr anchor="t" anchorCtr="0" bIns="121900" lIns="121900" rIns="121900" spcFirstLastPara="1" tIns="121900" wrap="square">
            <a:noAutofit/>
          </a:bodyPr>
          <a:lstStyle>
            <a:lvl1pPr algn="l" indent="0" lvl="0" marL="0" marR="0"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8000"/>
              <a:buFont typeface="Abril Fatface"/>
              <a:buNone/>
              <a:defRPr sz="8000">
                <a:solidFill>
                  <a:schemeClr val="dk1"/>
                </a:solidFill>
                <a:latin typeface="Abril Fatface"/>
                <a:ea typeface="Abril Fatface"/>
                <a:cs typeface="Abril Fatface"/>
                <a:sym typeface="Abril Fatface"/>
              </a:defRPr>
            </a:lvl9pPr>
          </a:lstStyle>
          <a:p/>
        </p:txBody>
      </p:sp>
      <p:sp>
        <p:nvSpPr>
          <p:cNvPr id="1049264" name="Google Shape;266;p22"/>
          <p:cNvSpPr txBox="1"/>
          <p:nvPr>
            <p:ph type="body" idx="2"/>
          </p:nvPr>
        </p:nvSpPr>
        <p:spPr>
          <a:xfrm>
            <a:off x="6130650" y="3381625"/>
            <a:ext cx="5581500" cy="1341600"/>
          </a:xfrm>
          <a:prstGeom prst="rect"/>
        </p:spPr>
        <p:txBody>
          <a:bodyPr anchor="t" anchorCtr="0" bIns="121900" lIns="121900" rIns="121900" spcFirstLastPara="1" tIns="121900" wrap="square">
            <a:noAutofit/>
          </a:bodyPr>
          <a:lstStyle>
            <a:lvl1pPr indent="-349250" lvl="0" marL="457200">
              <a:lnSpc>
                <a:spcPct val="100000"/>
              </a:lnSpc>
              <a:spcBef>
                <a:spcPts val="0"/>
              </a:spcBef>
              <a:spcAft>
                <a:spcPts val="0"/>
              </a:spcAft>
              <a:buSzPts val="1900"/>
              <a:buChar char="●"/>
            </a:lvl1pPr>
            <a:lvl2pPr indent="-349250" lvl="1" marL="914400">
              <a:lnSpc>
                <a:spcPct val="100000"/>
              </a:lnSpc>
              <a:spcBef>
                <a:spcPts val="0"/>
              </a:spcBef>
              <a:spcAft>
                <a:spcPts val="0"/>
              </a:spcAft>
              <a:buSzPts val="1900"/>
              <a:buChar char="○"/>
            </a:lvl2pPr>
            <a:lvl3pPr indent="-349250" lvl="2" marL="1371600">
              <a:lnSpc>
                <a:spcPct val="100000"/>
              </a:lnSpc>
              <a:spcBef>
                <a:spcPts val="0"/>
              </a:spcBef>
              <a:spcAft>
                <a:spcPts val="0"/>
              </a:spcAft>
              <a:buSzPts val="1900"/>
              <a:buChar char="■"/>
            </a:lvl3pPr>
            <a:lvl4pPr indent="-349250" lvl="3" marL="1828800">
              <a:lnSpc>
                <a:spcPct val="100000"/>
              </a:lnSpc>
              <a:spcBef>
                <a:spcPts val="0"/>
              </a:spcBef>
              <a:spcAft>
                <a:spcPts val="0"/>
              </a:spcAft>
              <a:buSzPts val="1900"/>
              <a:buChar char="●"/>
            </a:lvl4pPr>
            <a:lvl5pPr indent="-349250" lvl="4" marL="2286000">
              <a:lnSpc>
                <a:spcPct val="100000"/>
              </a:lnSpc>
              <a:spcBef>
                <a:spcPts val="0"/>
              </a:spcBef>
              <a:spcAft>
                <a:spcPts val="0"/>
              </a:spcAft>
              <a:buSzPts val="1900"/>
              <a:buChar char="○"/>
            </a:lvl5pPr>
            <a:lvl6pPr indent="-349250" lvl="5" marL="2743200">
              <a:lnSpc>
                <a:spcPct val="100000"/>
              </a:lnSpc>
              <a:spcBef>
                <a:spcPts val="0"/>
              </a:spcBef>
              <a:spcAft>
                <a:spcPts val="0"/>
              </a:spcAft>
              <a:buSzPts val="1900"/>
              <a:buChar char="■"/>
            </a:lvl6pPr>
            <a:lvl7pPr indent="-349250" lvl="6" marL="3200400">
              <a:lnSpc>
                <a:spcPct val="100000"/>
              </a:lnSpc>
              <a:spcBef>
                <a:spcPts val="0"/>
              </a:spcBef>
              <a:spcAft>
                <a:spcPts val="0"/>
              </a:spcAft>
              <a:buSzPts val="1900"/>
              <a:buChar char="●"/>
            </a:lvl7pPr>
            <a:lvl8pPr indent="-349250" lvl="7" marL="3657600">
              <a:lnSpc>
                <a:spcPct val="100000"/>
              </a:lnSpc>
              <a:spcBef>
                <a:spcPts val="0"/>
              </a:spcBef>
              <a:spcAft>
                <a:spcPts val="0"/>
              </a:spcAft>
              <a:buSzPts val="1900"/>
              <a:buChar char="○"/>
            </a:lvl8pPr>
            <a:lvl9pPr indent="-349250" lvl="8" marL="4114800">
              <a:lnSpc>
                <a:spcPct val="100000"/>
              </a:lnSpc>
              <a:spcBef>
                <a:spcPts val="0"/>
              </a:spcBef>
              <a:spcAft>
                <a:spcPts val="0"/>
              </a:spcAft>
              <a:buSzPts val="1900"/>
              <a:buChar char="■"/>
            </a:lvl9pPr>
          </a:lstStyle>
          <a:p/>
        </p:txBody>
      </p:sp>
      <p:sp>
        <p:nvSpPr>
          <p:cNvPr id="1049265" name="Google Shape;267;p22"/>
          <p:cNvSpPr/>
          <p:nvPr/>
        </p:nvSpPr>
        <p:spPr>
          <a:xfrm>
            <a:off x="955602" y="61855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66" name="Google Shape;268;p22"/>
          <p:cNvSpPr/>
          <p:nvPr/>
        </p:nvSpPr>
        <p:spPr>
          <a:xfrm rot="-2700000">
            <a:off x="955912" y="1142746"/>
            <a:ext cx="4877309" cy="487730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301" name="Google Shape;269;p22"/>
          <p:cNvGrpSpPr/>
          <p:nvPr/>
        </p:nvGrpSpPr>
        <p:grpSpPr>
          <a:xfrm rot="3456507">
            <a:off x="4979965" y="1382088"/>
            <a:ext cx="2242479" cy="1205659"/>
            <a:chOff x="3448893" y="949065"/>
            <a:chExt cx="2173513" cy="1168580"/>
          </a:xfrm>
        </p:grpSpPr>
        <p:sp>
          <p:nvSpPr>
            <p:cNvPr id="1049267" name="Google Shape;270;p22"/>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268" name="Google Shape;271;p22"/>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269" name="Google Shape;272;p22"/>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
        <p:nvSpPr>
          <p:cNvPr id="1049270" name="Google Shape;273;p22"/>
          <p:cNvSpPr/>
          <p:nvPr/>
        </p:nvSpPr>
        <p:spPr>
          <a:xfrm rot="-7451544">
            <a:off x="572724" y="5006105"/>
            <a:ext cx="571261" cy="1171007"/>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271" name="Google Shape;274;p22"/>
          <p:cNvSpPr/>
          <p:nvPr/>
        </p:nvSpPr>
        <p:spPr>
          <a:xfrm rot="-7451544">
            <a:off x="796177" y="5610134"/>
            <a:ext cx="832554" cy="449151"/>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nvGrpSpPr>
          <p:cNvPr id="302" name="Google Shape;275;p22"/>
          <p:cNvGrpSpPr/>
          <p:nvPr/>
        </p:nvGrpSpPr>
        <p:grpSpPr>
          <a:xfrm rot="-3566290">
            <a:off x="-112998" y="916944"/>
            <a:ext cx="2242471" cy="1205655"/>
            <a:chOff x="3448893" y="949065"/>
            <a:chExt cx="2173513" cy="1168580"/>
          </a:xfrm>
        </p:grpSpPr>
        <p:sp>
          <p:nvSpPr>
            <p:cNvPr id="1049272" name="Google Shape;276;p22"/>
            <p:cNvSpPr/>
            <p:nvPr/>
          </p:nvSpPr>
          <p:spPr>
            <a:xfrm>
              <a:off x="4498069" y="1640485"/>
              <a:ext cx="1124337" cy="47716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273" name="Google Shape;277;p22"/>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274" name="Google Shape;278;p22"/>
            <p:cNvSpPr/>
            <p:nvPr/>
          </p:nvSpPr>
          <p:spPr>
            <a:xfrm>
              <a:off x="3448893" y="1450622"/>
              <a:ext cx="807082" cy="435409"/>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303" name="Google Shape;279;p22"/>
          <p:cNvGrpSpPr/>
          <p:nvPr/>
        </p:nvGrpSpPr>
        <p:grpSpPr>
          <a:xfrm>
            <a:off x="1377917" y="4654825"/>
            <a:ext cx="3872859" cy="1649101"/>
            <a:chOff x="4487664" y="-1392325"/>
            <a:chExt cx="3997997" cy="1702034"/>
          </a:xfrm>
        </p:grpSpPr>
        <p:grpSp>
          <p:nvGrpSpPr>
            <p:cNvPr id="304" name="Google Shape;280;p22"/>
            <p:cNvGrpSpPr/>
            <p:nvPr/>
          </p:nvGrpSpPr>
          <p:grpSpPr>
            <a:xfrm>
              <a:off x="5041805" y="-1392325"/>
              <a:ext cx="2896971" cy="1702034"/>
              <a:chOff x="4692026" y="4370063"/>
              <a:chExt cx="2807959" cy="1649737"/>
            </a:xfrm>
          </p:grpSpPr>
          <p:sp>
            <p:nvSpPr>
              <p:cNvPr id="1049275" name="Google Shape;281;p22"/>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76" name="Google Shape;282;p22"/>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77" name="Google Shape;283;p2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78" name="Google Shape;284;p2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79" name="Google Shape;285;p2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80" name="Google Shape;286;p2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image" Target="../media/image6.png"/><Relationship Id="rId2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p:bgPr>
    </p:bg>
    <p:spTree>
      <p:nvGrpSpPr>
        <p:cNvPr id="38" name="Shape 5"/>
        <p:cNvGrpSpPr/>
        <p:nvPr/>
      </p:nvGrpSpPr>
      <p:grpSpPr>
        <a:xfrm>
          <a:off x="0" y="0"/>
          <a:ext cx="0" cy="0"/>
          <a:chOff x="0" y="0"/>
          <a:chExt cx="0" cy="0"/>
        </a:xfrm>
      </p:grpSpPr>
      <p:graphicFrame>
        <p:nvGraphicFramePr>
          <p:cNvPr id="4194304" name="Google Shape;6;p1"/>
          <p:cNvGraphicFramePr>
            <a:graphicFrameLocks/>
          </p:cNvGraphicFramePr>
          <p:nvPr/>
        </p:nvGraphicFramePr>
        <p:xfrm>
          <a:off x="0" y="-7"/>
          <a:ext cx="3000000" cy="3000000"/>
        </p:xfrm>
        <a:graphic>
          <a:graphicData uri="http://schemas.openxmlformats.org/drawingml/2006/table">
            <a:tbl>
              <a:tblPr>
                <a:noFill/>
                <a:tableStyleId>{D874EDD8-D4D2-4FE6-8489-EDA5EC92166F}</a:tableStyleId>
              </a:tblPr>
              <a:tblGrid>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gridCol w="406400"/>
              </a:tblGrid>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68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r h="426000">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c>
                  <a:txBody>
                    <a:bodyPr/>
                    <a:p>
                      <a:pPr algn="l" indent="0" lvl="0" marL="0" rtl="0">
                        <a:spcBef>
                          <a:spcPts val="0"/>
                        </a:spcBef>
                        <a:spcAft>
                          <a:spcPts val="0"/>
                        </a:spcAft>
                        <a:buNone/>
                      </a:pPr>
                      <a:r>
                        <a:t/>
                      </a:r>
                      <a:endParaRPr sz="100"/>
                    </a:p>
                  </a:txBody>
                  <a:tcPr marL="91425" marR="91425" marT="91425" marB="91425">
                    <a:lnL w="9525" cap="flat" cmpd="sng">
                      <a:solidFill>
                        <a:schemeClr val="accent4"/>
                      </a:solidFill>
                      <a:prstDash val="solid"/>
                      <a:round/>
                      <a:headEnd type="none" w="sm" len="sm"/>
                      <a:tailEnd type="none" w="sm" len="sm"/>
                    </a:lnL>
                    <a:lnR w="9525" cap="flat" cmpd="sng">
                      <a:solidFill>
                        <a:schemeClr val="accent4"/>
                      </a:solidFill>
                      <a:prstDash val="solid"/>
                      <a:round/>
                      <a:headEnd type="none" w="sm" len="sm"/>
                      <a:tailEnd type="none" w="sm" len="sm"/>
                    </a:lnR>
                    <a:lnT w="9525" cap="flat" cmpd="sng">
                      <a:solidFill>
                        <a:schemeClr val="accent4"/>
                      </a:solidFill>
                      <a:prstDash val="solid"/>
                      <a:round/>
                      <a:headEnd type="none" w="sm" len="sm"/>
                      <a:tailEnd type="none" w="sm" len="sm"/>
                    </a:lnT>
                    <a:lnB w="9525" cap="flat" cmpd="sng">
                      <a:solidFill>
                        <a:schemeClr val="accent4"/>
                      </a:solidFill>
                      <a:prstDash val="solid"/>
                      <a:round/>
                      <a:headEnd type="none" w="sm" len="sm"/>
                      <a:tailEnd type="none" w="sm" len="sm"/>
                    </a:lnB>
                  </a:tcPr>
                </a:tc>
              </a:tr>
            </a:tbl>
          </a:graphicData>
        </a:graphic>
      </p:graphicFrame>
      <p:pic>
        <p:nvPicPr>
          <p:cNvPr id="2097152" name="Google Shape;7;p1"/>
          <p:cNvPicPr preferRelativeResize="0">
            <a:picLocks/>
          </p:cNvPicPr>
          <p:nvPr/>
        </p:nvPicPr>
        <p:blipFill rotWithShape="1">
          <a:blip xmlns:r="http://schemas.openxmlformats.org/officeDocument/2006/relationships" r:embed="rId22">
            <a:alphaModFix amt="50000"/>
          </a:blip>
          <a:srcRect l="0" t="0" r="0" b="0"/>
          <a:stretch>
            <a:fillRect/>
          </a:stretch>
        </p:blipFill>
        <p:spPr>
          <a:xfrm>
            <a:off x="-50" y="8"/>
            <a:ext cx="12192000" cy="6858000"/>
          </a:xfrm>
          <a:prstGeom prst="rect"/>
          <a:noFill/>
          <a:ln>
            <a:noFill/>
          </a:ln>
        </p:spPr>
      </p:pic>
      <p:sp>
        <p:nvSpPr>
          <p:cNvPr id="1048576" name="Google Shape;8;p1"/>
          <p:cNvSpPr txBox="1"/>
          <p:nvPr>
            <p:ph type="title"/>
          </p:nvPr>
        </p:nvSpPr>
        <p:spPr>
          <a:xfrm>
            <a:off x="415600" y="593367"/>
            <a:ext cx="11360700" cy="763500"/>
          </a:xfrm>
          <a:prstGeom prst="rect"/>
          <a:noFill/>
          <a:ln>
            <a:noFill/>
          </a:ln>
        </p:spPr>
        <p:txBody>
          <a:bodyPr anchor="t" anchorCtr="0" bIns="121900" lIns="121900" rIns="121900" spcFirstLastPara="1" tIns="121900" wrap="square">
            <a:noAutofit/>
          </a:bodyPr>
          <a:lstStyle>
            <a:lvl1pPr lvl="0">
              <a:spcBef>
                <a:spcPts val="0"/>
              </a:spcBef>
              <a:spcAft>
                <a:spcPts val="0"/>
              </a:spcAft>
              <a:buClr>
                <a:schemeClr val="dk2"/>
              </a:buClr>
              <a:buSzPts val="4000"/>
              <a:buFont typeface="Patrick Hand"/>
              <a:buNone/>
              <a:defRPr b="1" sz="4000">
                <a:solidFill>
                  <a:schemeClr val="dk2"/>
                </a:solidFill>
                <a:latin typeface="Patrick Hand"/>
                <a:ea typeface="Patrick Hand"/>
                <a:cs typeface="Patrick Hand"/>
                <a:sym typeface="Patrick Hand"/>
              </a:defRPr>
            </a:lvl1pPr>
            <a:lvl2pPr lvl="1">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2pPr>
            <a:lvl3pPr lvl="2">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3pPr>
            <a:lvl4pPr lvl="3">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4pPr>
            <a:lvl5pPr lvl="4">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5pPr>
            <a:lvl6pPr lvl="5">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6pPr>
            <a:lvl7pPr lvl="6">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7pPr>
            <a:lvl8pPr lvl="7">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8pPr>
            <a:lvl9pPr lvl="8">
              <a:spcBef>
                <a:spcPts val="0"/>
              </a:spcBef>
              <a:spcAft>
                <a:spcPts val="0"/>
              </a:spcAft>
              <a:buClr>
                <a:schemeClr val="dk1"/>
              </a:buClr>
              <a:buSzPts val="4000"/>
              <a:buFont typeface="Bangers"/>
              <a:buNone/>
              <a:defRPr sz="4000">
                <a:solidFill>
                  <a:schemeClr val="dk1"/>
                </a:solidFill>
                <a:latin typeface="Bangers"/>
                <a:ea typeface="Bangers"/>
                <a:cs typeface="Bangers"/>
                <a:sym typeface="Bangers"/>
              </a:defRPr>
            </a:lvl9pPr>
          </a:lstStyle>
          <a:p/>
        </p:txBody>
      </p:sp>
      <p:sp>
        <p:nvSpPr>
          <p:cNvPr id="1048577" name="Google Shape;9;p1"/>
          <p:cNvSpPr txBox="1"/>
          <p:nvPr>
            <p:ph type="body" idx="1"/>
          </p:nvPr>
        </p:nvSpPr>
        <p:spPr>
          <a:xfrm>
            <a:off x="415600" y="1536633"/>
            <a:ext cx="11360700" cy="4555200"/>
          </a:xfrm>
          <a:prstGeom prst="rect"/>
          <a:noFill/>
          <a:ln>
            <a:noFill/>
          </a:ln>
        </p:spPr>
        <p:txBody>
          <a:bodyPr anchor="t" anchorCtr="0" bIns="121900" lIns="121900" rIns="121900" spcFirstLastPara="1" tIns="121900" wrap="square">
            <a:noAutofit/>
          </a:bodyPr>
          <a:lstStyle>
            <a:lvl1pPr indent="-349250" lvl="0" marL="457200">
              <a:lnSpc>
                <a:spcPct val="115000"/>
              </a:lnSpc>
              <a:spcBef>
                <a:spcPts val="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1pPr>
            <a:lvl2pPr indent="-349250" lvl="1" marL="914400">
              <a:lnSpc>
                <a:spcPct val="115000"/>
              </a:lnSpc>
              <a:spcBef>
                <a:spcPts val="210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2pPr>
            <a:lvl3pPr indent="-349250" lvl="2" marL="1371600">
              <a:lnSpc>
                <a:spcPct val="115000"/>
              </a:lnSpc>
              <a:spcBef>
                <a:spcPts val="210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3pPr>
            <a:lvl4pPr indent="-349250" lvl="3" marL="1828800">
              <a:lnSpc>
                <a:spcPct val="115000"/>
              </a:lnSpc>
              <a:spcBef>
                <a:spcPts val="210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4pPr>
            <a:lvl5pPr indent="-349250" lvl="4" marL="2286000">
              <a:lnSpc>
                <a:spcPct val="115000"/>
              </a:lnSpc>
              <a:spcBef>
                <a:spcPts val="210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5pPr>
            <a:lvl6pPr indent="-349250" lvl="5" marL="2743200">
              <a:lnSpc>
                <a:spcPct val="115000"/>
              </a:lnSpc>
              <a:spcBef>
                <a:spcPts val="210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6pPr>
            <a:lvl7pPr indent="-349250" lvl="6" marL="3200400">
              <a:lnSpc>
                <a:spcPct val="115000"/>
              </a:lnSpc>
              <a:spcBef>
                <a:spcPts val="210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7pPr>
            <a:lvl8pPr indent="-349250" lvl="7" marL="3657600">
              <a:lnSpc>
                <a:spcPct val="115000"/>
              </a:lnSpc>
              <a:spcBef>
                <a:spcPts val="2100"/>
              </a:spcBef>
              <a:spcAft>
                <a:spcPts val="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8pPr>
            <a:lvl9pPr indent="-349250" lvl="8" marL="4114800">
              <a:lnSpc>
                <a:spcPct val="115000"/>
              </a:lnSpc>
              <a:spcBef>
                <a:spcPts val="2100"/>
              </a:spcBef>
              <a:spcAft>
                <a:spcPts val="2100"/>
              </a:spcAft>
              <a:buClr>
                <a:schemeClr val="dk2"/>
              </a:buClr>
              <a:buSzPts val="1900"/>
              <a:buFont typeface="Comfortaa Medium"/>
              <a:buChar char="■"/>
              <a:defRPr sz="1900">
                <a:solidFill>
                  <a:schemeClr val="dk2"/>
                </a:solidFill>
                <a:latin typeface="Comfortaa Medium"/>
                <a:ea typeface="Comfortaa Medium"/>
                <a:cs typeface="Comfortaa Medium"/>
                <a:sym typeface="Comfortaa Medium"/>
              </a:defRPr>
            </a:lvl9pPr>
          </a:lstStyle>
          <a:p/>
        </p:txBody>
      </p:sp>
      <p:sp>
        <p:nvSpPr>
          <p:cNvPr id="1048578" name="Google Shape;10;p1"/>
          <p:cNvSpPr txBox="1"/>
          <p:nvPr>
            <p:ph type="sldNum" idx="12"/>
          </p:nvPr>
        </p:nvSpPr>
        <p:spPr>
          <a:xfrm>
            <a:off x="11296610" y="6217622"/>
            <a:ext cx="731700" cy="524700"/>
          </a:xfrm>
          <a:prstGeom prst="rect"/>
          <a:noFill/>
          <a:ln>
            <a:noFill/>
          </a:ln>
        </p:spPr>
        <p:txBody>
          <a:bodyPr anchor="ctr" anchorCtr="0" bIns="121900" lIns="121900" rIns="121900" spcFirstLastPara="1" tIns="121900" wrap="square">
            <a:noAutofit/>
          </a:bodyPr>
          <a:lstStyle>
            <a:lvl1pPr algn="r" lvl="0">
              <a:buNone/>
              <a:defRPr sz="1300">
                <a:solidFill>
                  <a:schemeClr val="dk2"/>
                </a:solidFill>
              </a:defRPr>
            </a:lvl1pPr>
            <a:lvl2pPr algn="r" lvl="1">
              <a:buNone/>
              <a:defRPr sz="1300">
                <a:solidFill>
                  <a:schemeClr val="dk2"/>
                </a:solidFill>
              </a:defRPr>
            </a:lvl2pPr>
            <a:lvl3pPr algn="r" lvl="2">
              <a:buNone/>
              <a:defRPr sz="1300">
                <a:solidFill>
                  <a:schemeClr val="dk2"/>
                </a:solidFill>
              </a:defRPr>
            </a:lvl3pPr>
            <a:lvl4pPr algn="r" lvl="3">
              <a:buNone/>
              <a:defRPr sz="1300">
                <a:solidFill>
                  <a:schemeClr val="dk2"/>
                </a:solidFill>
              </a:defRPr>
            </a:lvl4pPr>
            <a:lvl5pPr algn="r" lvl="4">
              <a:buNone/>
              <a:defRPr sz="1300">
                <a:solidFill>
                  <a:schemeClr val="dk2"/>
                </a:solidFill>
              </a:defRPr>
            </a:lvl5pPr>
            <a:lvl6pPr algn="r" lvl="5">
              <a:buNone/>
              <a:defRPr sz="1300">
                <a:solidFill>
                  <a:schemeClr val="dk2"/>
                </a:solidFill>
              </a:defRPr>
            </a:lvl6pPr>
            <a:lvl7pPr algn="r" lvl="6">
              <a:buNone/>
              <a:defRPr sz="1300">
                <a:solidFill>
                  <a:schemeClr val="dk2"/>
                </a:solidFill>
              </a:defRPr>
            </a:lvl7pPr>
            <a:lvl8pPr algn="r" lvl="7">
              <a:buNone/>
              <a:defRPr sz="1300">
                <a:solidFill>
                  <a:schemeClr val="dk2"/>
                </a:solidFill>
              </a:defRPr>
            </a:lvl8pPr>
            <a:lvl9pPr algn="r" lvl="8">
              <a:buNone/>
              <a:defRPr sz="1300">
                <a:solidFill>
                  <a:schemeClr val="dk2"/>
                </a:solidFill>
              </a:defRPr>
            </a:lvl9pPr>
          </a:lstStyle>
          <a:p>
            <a:pPr algn="r" indent="0" lvl="0" marL="0" rtl="0">
              <a:spcBef>
                <a:spcPts val="0"/>
              </a:spcBef>
              <a:spcAft>
                <a:spcPts val="0"/>
              </a:spcAft>
              <a:buNone/>
            </a:pPr>
            <a:fld id="{00000000-1234-1234-1234-123412341234}" type="slidenum">
              <a:rPr lang="en"/>
            </a:fld>
          </a:p>
        </p:txBody>
      </p:sp>
      <p:sp>
        <p:nvSpPr>
          <p:cNvPr id="1048579" name="Google Shape;11;p1"/>
          <p:cNvSpPr txBox="1"/>
          <p:nvPr/>
        </p:nvSpPr>
        <p:spPr>
          <a:xfrm rot="5400000">
            <a:off x="-679350" y="6198500"/>
            <a:ext cx="1579800" cy="373500"/>
          </a:xfrm>
          <a:prstGeom prst="rect"/>
          <a:noFill/>
          <a:ln>
            <a:noFill/>
          </a:ln>
        </p:spPr>
        <p:txBody>
          <a:bodyPr anchor="t" anchorCtr="0" bIns="91425" lIns="91425" rIns="91425" spcFirstLastPara="1" tIns="91425" wrap="square">
            <a:noAutofit/>
          </a:bodyPr>
          <a:p>
            <a:pPr algn="l" indent="0" lvl="0" marL="0"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 accent1="accent1" accent2="accent2" accent3="accent3" accent4="accent4" accent5="accent5" accent6="accent6" bg1="lt1" bg2="dk2" tx1="dk1" tx2="lt2"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sldNum="0"/>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5.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8.gif"/><Relationship Id="rId2" Type="http://schemas.openxmlformats.org/officeDocument/2006/relationships/slideLayout" Target="../slideLayouts/slideLayout9.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9.jpeg"/><Relationship Id="rId2"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image" Target="../media/image10.jpeg"/><Relationship Id="rId2" Type="http://schemas.openxmlformats.org/officeDocument/2006/relationships/slideLayout" Target="../slideLayouts/slideLayout7.xml"/><Relationship Id="rId3"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1" Type="http://schemas.openxmlformats.org/officeDocument/2006/relationships/image" Target="../media/image11.jpeg"/><Relationship Id="rId2" Type="http://schemas.openxmlformats.org/officeDocument/2006/relationships/image" Target="../media/image12.jpeg"/><Relationship Id="rId3" Type="http://schemas.openxmlformats.org/officeDocument/2006/relationships/image" Target="../media/image13.jpeg"/><Relationship Id="rId4" Type="http://schemas.openxmlformats.org/officeDocument/2006/relationships/slideLayout" Target="../slideLayouts/slideLayout20.xml"/><Relationship Id="rId5" Type="http://schemas.openxmlformats.org/officeDocument/2006/relationships/notesSlide" Target="../notesSlides/notesSlid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s>
</file>

<file path=ppt/slides/_rels/slide16.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0.xml"/><Relationship Id="rId3" Type="http://schemas.openxmlformats.org/officeDocument/2006/relationships/notesSlide" Target="../notesSlides/notesSlid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3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43" name="Shape 290"/>
        <p:cNvGrpSpPr/>
        <p:nvPr/>
      </p:nvGrpSpPr>
      <p:grpSpPr>
        <a:xfrm>
          <a:off x="0" y="0"/>
          <a:ext cx="0" cy="0"/>
          <a:chOff x="0" y="0"/>
          <a:chExt cx="0" cy="0"/>
        </a:xfrm>
      </p:grpSpPr>
      <p:sp>
        <p:nvSpPr>
          <p:cNvPr id="1048818" name="Google Shape;291;p23"/>
          <p:cNvSpPr txBox="1"/>
          <p:nvPr>
            <p:ph type="title"/>
          </p:nvPr>
        </p:nvSpPr>
        <p:spPr>
          <a:xfrm>
            <a:off x="4719499" y="1875978"/>
            <a:ext cx="7191318" cy="2051908"/>
          </a:xfrm>
          <a:prstGeom prst="rect"/>
        </p:spPr>
        <p:txBody>
          <a:bodyPr anchor="t" anchorCtr="0" bIns="121900" lIns="121900" rIns="121900" spcFirstLastPara="1" tIns="121900" wrap="square">
            <a:noAutofit/>
          </a:bodyPr>
          <a:p>
            <a:pPr algn="l" indent="0" lvl="0" marL="0" rtl="0">
              <a:spcBef>
                <a:spcPts val="0"/>
              </a:spcBef>
              <a:spcAft>
                <a:spcPts val="0"/>
              </a:spcAft>
              <a:buNone/>
            </a:pPr>
            <a:r>
              <a:rPr altLang="en" b="1" sz="6000" i="1" lang="en-US">
                <a:solidFill>
                  <a:srgbClr val="008080"/>
                </a:solidFill>
              </a:rPr>
              <a:t>Operation</a:t>
            </a:r>
            <a:r>
              <a:rPr altLang="en" b="1" sz="6000" i="1" lang="en-US">
                <a:solidFill>
                  <a:srgbClr val="008080"/>
                </a:solidFill>
              </a:rPr>
              <a:t> </a:t>
            </a:r>
            <a:r>
              <a:rPr altLang="en" b="1" sz="6000" i="1" lang="en-US">
                <a:solidFill>
                  <a:srgbClr val="008080"/>
                </a:solidFill>
              </a:rPr>
              <a:t>Management</a:t>
            </a:r>
            <a:r>
              <a:rPr altLang="en" b="1" sz="6000" i="1" lang="en-US">
                <a:solidFill>
                  <a:srgbClr val="008080"/>
                </a:solidFill>
              </a:rPr>
              <a:t> </a:t>
            </a:r>
            <a:r>
              <a:rPr altLang="en" b="1" sz="6000" i="1" lang="en-US">
                <a:solidFill>
                  <a:srgbClr val="008080"/>
                </a:solidFill>
              </a:rPr>
              <a:t>Forecasting</a:t>
            </a:r>
            <a:r>
              <a:rPr altLang="en" b="1" sz="6000" i="1" lang="en-US">
                <a:solidFill>
                  <a:srgbClr val="008080"/>
                </a:solidFill>
              </a:rPr>
              <a:t> </a:t>
            </a:r>
            <a:r>
              <a:rPr altLang="en" b="1" sz="6000" i="1" lang="en-US">
                <a:solidFill>
                  <a:srgbClr val="008080"/>
                </a:solidFill>
              </a:rPr>
              <a:t>Techniques</a:t>
            </a:r>
            <a:endParaRPr b="1" sz="6000" i="1">
              <a:solidFill>
                <a:srgbClr val="008080"/>
              </a:solidFill>
            </a:endParaRPr>
          </a:p>
        </p:txBody>
      </p:sp>
      <p:sp>
        <p:nvSpPr>
          <p:cNvPr id="1048819" name="Google Shape;292;p23"/>
          <p:cNvSpPr txBox="1"/>
          <p:nvPr>
            <p:ph type="subTitle" idx="1"/>
          </p:nvPr>
        </p:nvSpPr>
        <p:spPr>
          <a:xfrm>
            <a:off x="6096000" y="4241517"/>
            <a:ext cx="5845866" cy="530141"/>
          </a:xfrm>
          <a:prstGeom prst="rect"/>
        </p:spPr>
        <p:txBody>
          <a:bodyPr anchor="t" anchorCtr="0" bIns="121900" lIns="121900" rIns="121900" spcFirstLastPara="1" tIns="121900" wrap="square">
            <a:noAutofit/>
          </a:bodyPr>
          <a:p>
            <a:pPr algn="l" indent="0" lvl="0" marL="0" rtl="0">
              <a:spcBef>
                <a:spcPts val="0"/>
              </a:spcBef>
              <a:spcAft>
                <a:spcPts val="2100"/>
              </a:spcAft>
              <a:buNone/>
            </a:pPr>
            <a:r>
              <a:rPr altLang="zh-CN" sz="1800" lang="en-US"/>
              <a:t>Pagas</a:t>
            </a:r>
            <a:r>
              <a:rPr altLang="zh-CN" sz="1800" lang="en-US"/>
              <a:t>,</a:t>
            </a:r>
            <a:r>
              <a:rPr altLang="zh-CN" sz="1800" lang="en-US"/>
              <a:t> </a:t>
            </a:r>
            <a:r>
              <a:rPr altLang="zh-CN" sz="1800" lang="en-US"/>
              <a:t>Yvonne</a:t>
            </a:r>
            <a:r>
              <a:rPr altLang="zh-CN" sz="1800" lang="en-US"/>
              <a:t>
</a:t>
            </a:r>
            <a:r>
              <a:rPr altLang="zh-CN" sz="1800" lang="en-US"/>
              <a:t>Demaulo</a:t>
            </a:r>
            <a:r>
              <a:rPr altLang="zh-CN" sz="1800" lang="en-US"/>
              <a:t>,</a:t>
            </a:r>
            <a:r>
              <a:rPr altLang="zh-CN" sz="1800" lang="en-US"/>
              <a:t> </a:t>
            </a:r>
            <a:r>
              <a:rPr altLang="zh-CN" sz="1800" lang="en-US"/>
              <a:t>Kristine</a:t>
            </a:r>
            <a:r>
              <a:rPr altLang="zh-CN" sz="1800" lang="en-US"/>
              <a:t> </a:t>
            </a:r>
            <a:r>
              <a:rPr altLang="zh-CN" sz="1800" lang="en-US"/>
              <a:t>Nicole</a:t>
            </a:r>
            <a:r>
              <a:rPr altLang="zh-CN" sz="1800" lang="en-US"/>
              <a:t>
</a:t>
            </a:r>
            <a:r>
              <a:rPr altLang="zh-CN" sz="1800" lang="en-US"/>
              <a:t>Baron</a:t>
            </a:r>
            <a:r>
              <a:rPr altLang="zh-CN" sz="1800" lang="en-US"/>
              <a:t>,</a:t>
            </a:r>
            <a:r>
              <a:rPr altLang="zh-CN" sz="1800" lang="en-US"/>
              <a:t> </a:t>
            </a:r>
            <a:r>
              <a:rPr altLang="zh-CN" sz="1800" lang="en-US"/>
              <a:t>Crisziel</a:t>
            </a:r>
            <a:r>
              <a:rPr altLang="zh-CN" sz="1800" lang="en-US"/>
              <a:t> </a:t>
            </a:r>
            <a:r>
              <a:rPr altLang="zh-CN" sz="1800" lang="en-US"/>
              <a:t>Faye</a:t>
            </a:r>
            <a:r>
              <a:rPr altLang="zh-CN" sz="1800" lang="en-US"/>
              <a:t>
</a:t>
            </a:r>
            <a:r>
              <a:rPr altLang="zh-CN" sz="1800" lang="en-US"/>
              <a:t>Jumuad</a:t>
            </a:r>
            <a:r>
              <a:rPr altLang="zh-CN" sz="1800" lang="en-US"/>
              <a:t>,</a:t>
            </a:r>
            <a:r>
              <a:rPr altLang="zh-CN" sz="1800" lang="en-US"/>
              <a:t> </a:t>
            </a:r>
            <a:r>
              <a:rPr altLang="zh-CN" sz="1800" lang="en-US"/>
              <a:t>Diana</a:t>
            </a:r>
            <a:r>
              <a:rPr altLang="zh-CN" sz="1800" lang="en-US"/>
              <a:t> </a:t>
            </a:r>
            <a:r>
              <a:rPr altLang="zh-CN" sz="1800" lang="en-US"/>
              <a:t>Kate</a:t>
            </a:r>
            <a:r>
              <a:rPr altLang="zh-CN" sz="1800" lang="en-US"/>
              <a:t> </a:t>
            </a:r>
            <a:r>
              <a:rPr altLang="zh-CN" sz="1800" lang="en-US"/>
              <a:t>Gabrielle</a:t>
            </a:r>
            <a:r>
              <a:rPr altLang="zh-CN" sz="1800" lang="en-US"/>
              <a:t>
</a:t>
            </a:r>
            <a:r>
              <a:rPr altLang="zh-CN" sz="1800" lang="en-US"/>
              <a:t>Montenegro</a:t>
            </a:r>
            <a:r>
              <a:rPr altLang="zh-CN" sz="1800" lang="en-US"/>
              <a:t>,</a:t>
            </a:r>
            <a:r>
              <a:rPr altLang="zh-CN" sz="1800" lang="en-US"/>
              <a:t> </a:t>
            </a:r>
            <a:r>
              <a:rPr altLang="zh-CN" sz="1800" lang="en-US"/>
              <a:t>Joana</a:t>
            </a:r>
            <a:r>
              <a:rPr altLang="zh-CN" sz="1800" lang="en-US"/>
              <a:t> </a:t>
            </a:r>
            <a:r>
              <a:rPr altLang="zh-CN" sz="1800" lang="en-US"/>
              <a:t>Sweet</a:t>
            </a:r>
            <a:endParaRPr altLang="en-US" sz="1800" lang="zh-CN"/>
          </a:p>
        </p:txBody>
      </p:sp>
    </p:spTree>
  </p:cSld>
  <p:clrMapOvr>
    <a:masterClrMapping/>
  </p:clrMapOvr>
  <p:transition spd="slow">
    <p:comb dir="horz"/>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16" name="Shape 296"/>
        <p:cNvGrpSpPr/>
        <p:nvPr/>
      </p:nvGrpSpPr>
      <p:grpSpPr>
        <a:xfrm>
          <a:off x="0" y="0"/>
          <a:ext cx="0" cy="0"/>
          <a:chOff x="0" y="0"/>
          <a:chExt cx="0" cy="0"/>
        </a:xfrm>
      </p:grpSpPr>
      <p:pic>
        <p:nvPicPr>
          <p:cNvPr id="2097153" name="Google Shape;297;p24" descr="Bitmoji Image"/>
          <p:cNvPicPr preferRelativeResize="0">
            <a:picLocks/>
          </p:cNvPicPr>
          <p:nvPr/>
        </p:nvPicPr>
        <p:blipFill rotWithShape="1">
          <a:blip xmlns:r="http://schemas.openxmlformats.org/officeDocument/2006/relationships" r:embed="rId1">
            <a:alphaModFix/>
          </a:blip>
          <a:srcRect l="22190" t="0" r="21458" b="20344"/>
          <a:stretch>
            <a:fillRect/>
          </a:stretch>
        </p:blipFill>
        <p:spPr>
          <a:xfrm>
            <a:off x="7212675" y="935525"/>
            <a:ext cx="3237175" cy="4576200"/>
          </a:xfrm>
          <a:prstGeom prst="rect"/>
          <a:noFill/>
          <a:ln>
            <a:noFill/>
          </a:ln>
        </p:spPr>
      </p:pic>
      <p:sp>
        <p:nvSpPr>
          <p:cNvPr id="1048740" name="Google Shape;298;p24"/>
          <p:cNvSpPr txBox="1"/>
          <p:nvPr>
            <p:ph type="title"/>
          </p:nvPr>
        </p:nvSpPr>
        <p:spPr>
          <a:xfrm>
            <a:off x="694600" y="1608900"/>
            <a:ext cx="5322600" cy="1324800"/>
          </a:xfrm>
          <a:prstGeom prst="rect"/>
        </p:spPr>
        <p:txBody>
          <a:bodyPr anchor="t" anchorCtr="0" bIns="121900" lIns="121900" rIns="121900" spcFirstLastPara="1" tIns="121900" wrap="square">
            <a:noAutofit/>
          </a:bodyPr>
          <a:p>
            <a:pPr algn="l" indent="0" lvl="0" marL="0" rtl="0">
              <a:spcBef>
                <a:spcPts val="0"/>
              </a:spcBef>
              <a:spcAft>
                <a:spcPts val="0"/>
              </a:spcAft>
              <a:buNone/>
            </a:pPr>
            <a:r>
              <a:rPr altLang="zh-CN" sz="6000" lang="en-US">
                <a:solidFill>
                  <a:srgbClr val="008080"/>
                </a:solidFill>
              </a:rPr>
              <a:t>Fo</a:t>
            </a:r>
            <a:r>
              <a:rPr altLang="zh-CN" sz="6000" lang="en-US">
                <a:solidFill>
                  <a:srgbClr val="008080"/>
                </a:solidFill>
              </a:rPr>
              <a:t>recasting</a:t>
            </a:r>
            <a:endParaRPr altLang="en-US" sz="6000" lang="zh-CN">
              <a:solidFill>
                <a:srgbClr val="008080"/>
              </a:solidFill>
            </a:endParaRPr>
          </a:p>
        </p:txBody>
      </p:sp>
      <p:grpSp>
        <p:nvGrpSpPr>
          <p:cNvPr id="117" name="Google Shape;300;p24"/>
          <p:cNvGrpSpPr/>
          <p:nvPr/>
        </p:nvGrpSpPr>
        <p:grpSpPr>
          <a:xfrm>
            <a:off x="6839779" y="4685600"/>
            <a:ext cx="3872859" cy="1649101"/>
            <a:chOff x="4487664" y="-1392325"/>
            <a:chExt cx="3997997" cy="1702034"/>
          </a:xfrm>
        </p:grpSpPr>
        <p:grpSp>
          <p:nvGrpSpPr>
            <p:cNvPr id="118" name="Google Shape;301;p24"/>
            <p:cNvGrpSpPr/>
            <p:nvPr/>
          </p:nvGrpSpPr>
          <p:grpSpPr>
            <a:xfrm>
              <a:off x="5041805" y="-1392325"/>
              <a:ext cx="2896971" cy="1702034"/>
              <a:chOff x="4692026" y="4370063"/>
              <a:chExt cx="2807959" cy="1649737"/>
            </a:xfrm>
          </p:grpSpPr>
          <p:sp>
            <p:nvSpPr>
              <p:cNvPr id="1048741" name="Google Shape;302;p24"/>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42" name="Google Shape;303;p24"/>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43" name="Google Shape;304;p24"/>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44" name="Google Shape;305;p24"/>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45" name="Google Shape;306;p24"/>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46" name="Google Shape;307;p24"/>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47" name=""/>
          <p:cNvSpPr txBox="1"/>
          <p:nvPr/>
        </p:nvSpPr>
        <p:spPr>
          <a:xfrm>
            <a:off x="519463" y="2933699"/>
            <a:ext cx="5672875" cy="3030245"/>
          </a:xfrm>
          <a:prstGeom prst="rect"/>
        </p:spPr>
        <p:txBody>
          <a:bodyPr rtlCol="0" wrap="square">
            <a:spAutoFit/>
          </a:bodyPr>
          <a:p>
            <a:r>
              <a:rPr sz="3600" lang="en-US">
                <a:solidFill>
                  <a:srgbClr val="000000"/>
                </a:solidFill>
              </a:rPr>
              <a:t>Forecasting is the process of estimating the relevant events of future, based on the analysis of their past and present behaviour.
</a:t>
            </a:r>
            <a:endParaRPr sz="3600" lang="en-US">
              <a:solidFill>
                <a:srgbClr val="000000"/>
              </a:solidFill>
            </a:endParaRPr>
          </a:p>
        </p:txBody>
      </p:sp>
    </p:spTree>
  </p:cSld>
  <p:clrMapOvr>
    <a:masterClrMapping/>
  </p:clrMapOvr>
  <p:transition spd="slow">
    <p:blinds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35" name="Shape 371"/>
        <p:cNvGrpSpPr/>
        <p:nvPr/>
      </p:nvGrpSpPr>
      <p:grpSpPr>
        <a:xfrm>
          <a:off x="0" y="0"/>
          <a:ext cx="0" cy="0"/>
          <a:chOff x="0" y="0"/>
          <a:chExt cx="0" cy="0"/>
        </a:xfrm>
      </p:grpSpPr>
      <p:sp>
        <p:nvSpPr>
          <p:cNvPr id="1048789" name="Google Shape;375;p27"/>
          <p:cNvSpPr/>
          <p:nvPr/>
        </p:nvSpPr>
        <p:spPr>
          <a:xfrm>
            <a:off x="10280580" y="4289896"/>
            <a:ext cx="711875" cy="1288575"/>
          </a:xfrm>
          <a:prstGeom prst="rect"/>
        </p:spPr>
        <p:txBody>
          <a:bodyPr>
            <a:prstTxWarp prst="textPlain"/>
          </a:bodyPr>
          <a:p>
            <a:pPr algn="ctr" lvl="0"/>
            <a:r>
              <a:rPr b="0" i="0">
                <a:ln>
                  <a:noFill/>
                </a:ln>
                <a:solidFill>
                  <a:schemeClr val="lt1"/>
                </a:solidFill>
                <a:latin typeface="Bangers"/>
              </a:rPr>
              <a:t>?</a:t>
            </a:r>
          </a:p>
        </p:txBody>
      </p:sp>
      <p:sp>
        <p:nvSpPr>
          <p:cNvPr id="1048790" name="Google Shape;299;p24"/>
          <p:cNvSpPr txBox="1"/>
          <p:nvPr/>
        </p:nvSpPr>
        <p:spPr>
          <a:xfrm>
            <a:off x="837109" y="1069656"/>
            <a:ext cx="7756685" cy="3002767"/>
          </a:xfrm>
          <a:prstGeom prst="rect"/>
        </p:spPr>
        <p:txBody>
          <a:bodyPr anchor="t" anchorCtr="0" bIns="121900" lIns="121900" rIns="121900" spcFirstLastPara="1" tIns="121900" wrap="square">
            <a:noAutofit/>
          </a:bodyPr>
          <a:lstStyle>
            <a:lvl1pPr algn="l" indent="-349250" marL="457200" marR="0" rtl="0">
              <a:lnSpc>
                <a:spcPct val="115000"/>
              </a:lnSpc>
              <a:buClr>
                <a:schemeClr val="dk2"/>
              </a:buClr>
              <a:buSzPts val="2100"/>
              <a:buFont typeface="Comfortaa Medium"/>
              <a:buNone/>
              <a:defRPr b="1" sz="2100"/>
            </a:lvl1pPr>
            <a:lvl2pPr algn="l" indent="-349250" marL="914400" marR="0" rtl="0">
              <a:lnSpc>
                <a:spcPct val="115000"/>
              </a:lnSpc>
              <a:buClr>
                <a:schemeClr val="dk2"/>
              </a:buClr>
              <a:buSzPts val="2100"/>
              <a:buFont typeface="Comfortaa Medium"/>
              <a:buNone/>
              <a:defRPr b="1" sz="2100"/>
            </a:lvl2pPr>
            <a:lvl3pPr algn="l" indent="-349250" marL="1371600" marR="0" rtl="0">
              <a:lnSpc>
                <a:spcPct val="115000"/>
              </a:lnSpc>
              <a:buClr>
                <a:schemeClr val="dk2"/>
              </a:buClr>
              <a:buSzPts val="2100"/>
              <a:buFont typeface="Comfortaa Medium"/>
              <a:buNone/>
              <a:defRPr b="1" sz="2100"/>
            </a:lvl3pPr>
            <a:lvl4pPr algn="l" indent="-349250" marL="1828800" marR="0" rtl="0">
              <a:lnSpc>
                <a:spcPct val="115000"/>
              </a:lnSpc>
              <a:buClr>
                <a:schemeClr val="dk2"/>
              </a:buClr>
              <a:buSzPts val="2100"/>
              <a:buFont typeface="Comfortaa Medium"/>
              <a:buNone/>
              <a:defRPr b="1" sz="2100"/>
            </a:lvl4pPr>
            <a:lvl5pPr algn="l" indent="-349250" marL="2286000" marR="0" rtl="0">
              <a:lnSpc>
                <a:spcPct val="115000"/>
              </a:lnSpc>
              <a:buClr>
                <a:schemeClr val="dk2"/>
              </a:buClr>
              <a:buSzPts val="2100"/>
              <a:buFont typeface="Comfortaa Medium"/>
              <a:buNone/>
              <a:defRPr b="1" sz="2100"/>
            </a:lvl5pPr>
            <a:lvl6pPr algn="l" indent="-349250" marL="2743200" marR="0" rtl="0">
              <a:lnSpc>
                <a:spcPct val="115000"/>
              </a:lnSpc>
              <a:buClr>
                <a:schemeClr val="dk2"/>
              </a:buClr>
              <a:buSzPts val="2100"/>
              <a:buFont typeface="Comfortaa Medium"/>
              <a:buNone/>
              <a:defRPr b="1" sz="2100"/>
            </a:lvl6pPr>
            <a:lvl7pPr algn="l" indent="-349250" marL="3200400" marR="0" rtl="0">
              <a:lnSpc>
                <a:spcPct val="115000"/>
              </a:lnSpc>
              <a:buClr>
                <a:schemeClr val="dk2"/>
              </a:buClr>
              <a:buSzPts val="2100"/>
              <a:buFont typeface="Comfortaa Medium"/>
              <a:buNone/>
              <a:defRPr b="1" sz="2100"/>
            </a:lvl7pPr>
            <a:lvl8pPr algn="l" indent="-349250" marL="3657600" marR="0" rtl="0">
              <a:lnSpc>
                <a:spcPct val="115000"/>
              </a:lnSpc>
              <a:buClr>
                <a:schemeClr val="dk2"/>
              </a:buClr>
              <a:buSzPts val="2100"/>
              <a:buFont typeface="Comfortaa Medium"/>
              <a:buNone/>
              <a:defRPr b="1" sz="2100"/>
            </a:lvl8pPr>
            <a:lvl9pPr algn="l" indent="-349250" marL="4114800" marR="0" rtl="0">
              <a:lnSpc>
                <a:spcPct val="115000"/>
              </a:lnSpc>
              <a:buClr>
                <a:schemeClr val="dk2"/>
              </a:buClr>
              <a:buSzPts val="2100"/>
              <a:buFont typeface="Comfortaa Medium"/>
              <a:buNone/>
              <a:defRPr b="1" sz="2100"/>
            </a:lvl9pPr>
          </a:lstStyle>
          <a:p>
            <a:pPr algn="l" indent="0" lvl="0" marL="0" rtl="0">
              <a:spcBef>
                <a:spcPts val="0"/>
              </a:spcBef>
              <a:spcAft>
                <a:spcPts val="0"/>
              </a:spcAft>
              <a:buNone/>
            </a:pPr>
            <a:r>
              <a:rPr sz="3600" lang="en">
                <a:solidFill>
                  <a:srgbClr val="008080"/>
                </a:solidFill>
              </a:rPr>
              <a:t>In preparing plans for the future, the management authority has to make some predictions about what is likely to happen in the future.
</a:t>
            </a:r>
            <a:endParaRPr sz="3600">
              <a:solidFill>
                <a:srgbClr val="008080"/>
              </a:solidFill>
            </a:endParaRPr>
          </a:p>
        </p:txBody>
      </p:sp>
      <p:pic>
        <p:nvPicPr>
          <p:cNvPr id="2097155" name=""/>
          <p:cNvPicPr>
            <a:picLocks/>
          </p:cNvPicPr>
          <p:nvPr/>
        </p:nvPicPr>
        <p:blipFill>
          <a:blip xmlns:r="http://schemas.openxmlformats.org/officeDocument/2006/relationships" r:embed="rId1"/>
          <a:stretch>
            <a:fillRect/>
          </a:stretch>
        </p:blipFill>
        <p:spPr>
          <a:xfrm rot="0">
            <a:off x="7705188" y="3794472"/>
            <a:ext cx="4486812" cy="3233153"/>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000">
        <p14:flash/>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22" name="Shape 311"/>
        <p:cNvGrpSpPr/>
        <p:nvPr/>
      </p:nvGrpSpPr>
      <p:grpSpPr>
        <a:xfrm>
          <a:off x="0" y="0"/>
          <a:ext cx="0" cy="0"/>
          <a:chOff x="0" y="0"/>
          <a:chExt cx="0" cy="0"/>
        </a:xfrm>
      </p:grpSpPr>
      <p:sp>
        <p:nvSpPr>
          <p:cNvPr id="1048755" name="Google Shape;315;p25"/>
          <p:cNvSpPr/>
          <p:nvPr/>
        </p:nvSpPr>
        <p:spPr>
          <a:xfrm>
            <a:off x="1310413" y="2519425"/>
            <a:ext cx="1203943" cy="968831"/>
          </a:xfrm>
          <a:prstGeom prst="rect"/>
        </p:spPr>
        <p:txBody>
          <a:bodyPr>
            <a:prstTxWarp prst="textPlain"/>
          </a:bodyPr>
          <a:p>
            <a:pPr algn="ctr" lvl="0"/>
            <a:r>
              <a:rPr b="1" i="0">
                <a:ln>
                  <a:noFill/>
                </a:ln>
                <a:solidFill>
                  <a:schemeClr val="accent1"/>
                </a:solidFill>
                <a:latin typeface="Patrick Hand"/>
              </a:rPr>
              <a:t>01</a:t>
            </a:r>
          </a:p>
        </p:txBody>
      </p:sp>
      <p:sp>
        <p:nvSpPr>
          <p:cNvPr id="1048756" name="Google Shape;316;p25"/>
          <p:cNvSpPr txBox="1"/>
          <p:nvPr>
            <p:ph type="title"/>
          </p:nvPr>
        </p:nvSpPr>
        <p:spPr>
          <a:xfrm>
            <a:off x="403269" y="453729"/>
            <a:ext cx="11629860" cy="665896"/>
          </a:xfrm>
          <a:prstGeom prst="rect"/>
        </p:spPr>
        <p:txBody>
          <a:bodyPr anchor="t" anchorCtr="0" bIns="121900" lIns="121900" rIns="121900" spcFirstLastPara="1" tIns="121900" wrap="square">
            <a:noAutofit/>
          </a:bodyPr>
          <a:p>
            <a:pPr algn="l" indent="0" lvl="0" marL="0" rtl="0">
              <a:spcBef>
                <a:spcPts val="0"/>
              </a:spcBef>
              <a:spcAft>
                <a:spcPts val="0"/>
              </a:spcAft>
              <a:buNone/>
            </a:pPr>
            <a:r>
              <a:rPr lang="en"/>
              <a:t>On the basis of the definition, the following features of forecasting can be identified:
</a:t>
            </a:r>
            <a:endParaRPr altLang="en-US" lang="zh-CN"/>
          </a:p>
        </p:txBody>
      </p:sp>
      <p:sp>
        <p:nvSpPr>
          <p:cNvPr id="1048757" name="Google Shape;320;p25"/>
          <p:cNvSpPr txBox="1"/>
          <p:nvPr>
            <p:ph type="body" idx="1"/>
          </p:nvPr>
        </p:nvSpPr>
        <p:spPr>
          <a:xfrm>
            <a:off x="3444781" y="2947179"/>
            <a:ext cx="5956948" cy="1517631"/>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4000" lang="en">
                <a:solidFill>
                  <a:srgbClr val="008080"/>
                </a:solidFill>
              </a:rPr>
              <a:t>Forecasting relates to future events.
</a:t>
            </a:r>
            <a:endParaRPr altLang="en-US" b="1" sz="4000" lang="zh-CN">
              <a:solidFill>
                <a:srgbClr val="008080"/>
              </a:solidFill>
            </a:endParaRPr>
          </a:p>
        </p:txBody>
      </p:sp>
      <p:grpSp>
        <p:nvGrpSpPr>
          <p:cNvPr id="123" name="Google Shape;321;p25"/>
          <p:cNvGrpSpPr/>
          <p:nvPr/>
        </p:nvGrpSpPr>
        <p:grpSpPr>
          <a:xfrm>
            <a:off x="711960" y="3428999"/>
            <a:ext cx="2400847" cy="1106530"/>
            <a:chOff x="4487664" y="-1392325"/>
            <a:chExt cx="3997997" cy="1702034"/>
          </a:xfrm>
        </p:grpSpPr>
        <p:grpSp>
          <p:nvGrpSpPr>
            <p:cNvPr id="124" name="Google Shape;322;p25"/>
            <p:cNvGrpSpPr/>
            <p:nvPr/>
          </p:nvGrpSpPr>
          <p:grpSpPr>
            <a:xfrm>
              <a:off x="5041805" y="-1392325"/>
              <a:ext cx="2896971" cy="1702034"/>
              <a:chOff x="4692026" y="4370063"/>
              <a:chExt cx="2807959" cy="1649737"/>
            </a:xfrm>
          </p:grpSpPr>
          <p:sp>
            <p:nvSpPr>
              <p:cNvPr id="1048758" name="Google Shape;323;p25"/>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59" name="Google Shape;324;p25"/>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60" name="Google Shape;325;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61" name="Google Shape;326;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62" name="Google Shape;327;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63" name="Google Shape;328;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250">
        <p14:flip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28" name=""/>
        <p:cNvGrpSpPr/>
        <p:nvPr/>
      </p:nvGrpSpPr>
      <p:grpSpPr>
        <a:xfrm>
          <a:off x="0" y="0"/>
          <a:ext cx="0" cy="0"/>
          <a:chOff x="0" y="0"/>
          <a:chExt cx="0" cy="0"/>
        </a:xfrm>
      </p:grpSpPr>
      <p:grpSp>
        <p:nvGrpSpPr>
          <p:cNvPr id="129" name="Google Shape;329;p25"/>
          <p:cNvGrpSpPr/>
          <p:nvPr/>
        </p:nvGrpSpPr>
        <p:grpSpPr>
          <a:xfrm>
            <a:off x="0" y="1745351"/>
            <a:ext cx="2594458" cy="1203914"/>
            <a:chOff x="4487664" y="-1392325"/>
            <a:chExt cx="3997997" cy="1702034"/>
          </a:xfrm>
        </p:grpSpPr>
        <p:grpSp>
          <p:nvGrpSpPr>
            <p:cNvPr id="130" name="Google Shape;330;p25"/>
            <p:cNvGrpSpPr/>
            <p:nvPr/>
          </p:nvGrpSpPr>
          <p:grpSpPr>
            <a:xfrm>
              <a:off x="5041805" y="-1392325"/>
              <a:ext cx="2896971" cy="1702034"/>
              <a:chOff x="4692026" y="4370063"/>
              <a:chExt cx="2807959" cy="1649737"/>
            </a:xfrm>
          </p:grpSpPr>
          <p:sp>
            <p:nvSpPr>
              <p:cNvPr id="1048767" name="Google Shape;331;p25"/>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68" name="Google Shape;332;p25"/>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69" name="Google Shape;333;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70" name="Google Shape;334;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71" name="Google Shape;335;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72" name="Google Shape;336;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73" name="Google Shape;314;p25"/>
          <p:cNvSpPr/>
          <p:nvPr/>
        </p:nvSpPr>
        <p:spPr>
          <a:xfrm>
            <a:off x="741038" y="811782"/>
            <a:ext cx="1271965" cy="933569"/>
          </a:xfrm>
          <a:prstGeom prst="rect"/>
        </p:spPr>
        <p:txBody>
          <a:bodyPr>
            <a:prstTxWarp prst="textPlain"/>
          </a:bodyPr>
          <a:p>
            <a:pPr algn="ctr" lvl="0"/>
            <a:r>
              <a:rPr b="1" i="0">
                <a:ln>
                  <a:noFill/>
                </a:ln>
                <a:solidFill>
                  <a:schemeClr val="accent1"/>
                </a:solidFill>
                <a:latin typeface="Patrick Hand"/>
              </a:rPr>
              <a:t>02</a:t>
            </a:r>
          </a:p>
        </p:txBody>
      </p:sp>
      <p:sp>
        <p:nvSpPr>
          <p:cNvPr id="1048774" name="Google Shape;317;p25"/>
          <p:cNvSpPr txBox="1"/>
          <p:nvPr/>
        </p:nvSpPr>
        <p:spPr>
          <a:xfrm>
            <a:off x="359603" y="3882829"/>
            <a:ext cx="7702550" cy="2093674"/>
          </a:xfrm>
          <a:prstGeom prst="rect"/>
        </p:spPr>
        <p:txBody>
          <a:bodyPr anchor="t" anchorCtr="0" bIns="121900" lIns="121900" rIns="121900" spcFirstLastPara="1" tIns="121900"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2100"/>
              </a:spcAft>
              <a:buNone/>
            </a:pPr>
            <a:r>
              <a:rPr b="1" sz="4000" lang="en">
                <a:solidFill>
                  <a:srgbClr val="008080"/>
                </a:solidFill>
              </a:rPr>
              <a:t>Forecasting is needed for planning process because it devises the future course of action.
</a:t>
            </a:r>
            <a:endParaRPr b="1" sz="4000">
              <a:solidFill>
                <a:srgbClr val="008080"/>
              </a:solidFill>
            </a:endParaRPr>
          </a:p>
        </p:txBody>
      </p:sp>
      <p:pic>
        <p:nvPicPr>
          <p:cNvPr id="2097154" name=""/>
          <p:cNvPicPr>
            <a:picLocks/>
          </p:cNvPicPr>
          <p:nvPr/>
        </p:nvPicPr>
        <p:blipFill>
          <a:blip xmlns:r="http://schemas.openxmlformats.org/officeDocument/2006/relationships" r:embed="rId1"/>
          <a:stretch>
            <a:fillRect/>
          </a:stretch>
        </p:blipFill>
        <p:spPr>
          <a:xfrm rot="0">
            <a:off x="2598567" y="-486179"/>
            <a:ext cx="10132891" cy="3529490"/>
          </a:xfrm>
          <a:prstGeom prst="rect"/>
        </p:spPr>
      </p:pic>
    </p:spTree>
  </p:cSld>
  <p:clrMapOvr>
    <a:masterClrMapping/>
  </p:clrMapOvr>
  <p:transition spd="slow">
    <p:wheel spokes="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46" name=""/>
        <p:cNvGrpSpPr/>
        <p:nvPr/>
      </p:nvGrpSpPr>
      <p:grpSpPr>
        <a:xfrm>
          <a:off x="0" y="0"/>
          <a:ext cx="0" cy="0"/>
          <a:chOff x="0" y="0"/>
          <a:chExt cx="0" cy="0"/>
        </a:xfrm>
      </p:grpSpPr>
      <p:grpSp>
        <p:nvGrpSpPr>
          <p:cNvPr id="147" name="Google Shape;337;p25"/>
          <p:cNvGrpSpPr/>
          <p:nvPr/>
        </p:nvGrpSpPr>
        <p:grpSpPr>
          <a:xfrm>
            <a:off x="912791" y="1494475"/>
            <a:ext cx="2167624" cy="1137701"/>
            <a:chOff x="4487664" y="-1392325"/>
            <a:chExt cx="3997997" cy="1702034"/>
          </a:xfrm>
        </p:grpSpPr>
        <p:grpSp>
          <p:nvGrpSpPr>
            <p:cNvPr id="148" name="Google Shape;338;p25"/>
            <p:cNvGrpSpPr/>
            <p:nvPr/>
          </p:nvGrpSpPr>
          <p:grpSpPr>
            <a:xfrm>
              <a:off x="5041805" y="-1392325"/>
              <a:ext cx="2896971" cy="1702034"/>
              <a:chOff x="4692026" y="4370063"/>
              <a:chExt cx="2807959" cy="1649737"/>
            </a:xfrm>
          </p:grpSpPr>
          <p:sp>
            <p:nvSpPr>
              <p:cNvPr id="1048822" name="Google Shape;339;p25"/>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23" name="Google Shape;340;p25"/>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24" name="Google Shape;341;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25" name="Google Shape;342;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26" name="Google Shape;343;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27" name="Google Shape;344;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28" name="Google Shape;313;p25"/>
          <p:cNvSpPr/>
          <p:nvPr/>
        </p:nvSpPr>
        <p:spPr>
          <a:xfrm>
            <a:off x="1397907" y="586683"/>
            <a:ext cx="1201322" cy="907791"/>
          </a:xfrm>
          <a:prstGeom prst="rect"/>
        </p:spPr>
        <p:txBody>
          <a:bodyPr>
            <a:prstTxWarp prst="textPlain"/>
          </a:bodyPr>
          <a:p>
            <a:pPr algn="ctr" lvl="0"/>
            <a:r>
              <a:rPr b="1" i="0">
                <a:ln>
                  <a:noFill/>
                </a:ln>
                <a:solidFill>
                  <a:schemeClr val="accent1"/>
                </a:solidFill>
                <a:latin typeface="Patrick Hand"/>
              </a:rPr>
              <a:t>03</a:t>
            </a:r>
          </a:p>
        </p:txBody>
      </p:sp>
      <p:sp>
        <p:nvSpPr>
          <p:cNvPr id="1048829" name="Google Shape;318;p25"/>
          <p:cNvSpPr txBox="1"/>
          <p:nvPr/>
        </p:nvSpPr>
        <p:spPr>
          <a:xfrm>
            <a:off x="4323989" y="658897"/>
            <a:ext cx="6651531" cy="2808853"/>
          </a:xfrm>
          <a:prstGeom prst="rect"/>
        </p:spPr>
        <p:txBody>
          <a:bodyPr anchor="t" anchorCtr="0" bIns="121900" lIns="121900" rIns="121900" spcFirstLastPara="1" tIns="121900"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2100"/>
              </a:spcAft>
              <a:buNone/>
            </a:pPr>
            <a:r>
              <a:rPr b="1" sz="4000" lang="en">
                <a:solidFill>
                  <a:srgbClr val="008080"/>
                </a:solidFill>
              </a:rPr>
              <a:t>It defines the probability of happening of future events. Therefore, the happening of future events can be precise only to a certain extent.
</a:t>
            </a:r>
            <a:endParaRPr b="1" sz="4000">
              <a:solidFill>
                <a:srgbClr val="008080"/>
              </a:solidFill>
            </a:endParaRPr>
          </a:p>
        </p:txBody>
      </p:sp>
    </p:spTree>
  </p:cSld>
  <p:clrMapOvr>
    <a:masterClrMapping/>
  </p:clrMapOvr>
  <p:transition spd="slow">
    <p:wheel spokes="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49" name=""/>
        <p:cNvGrpSpPr/>
        <p:nvPr/>
      </p:nvGrpSpPr>
      <p:grpSpPr>
        <a:xfrm>
          <a:off x="0" y="0"/>
          <a:ext cx="0" cy="0"/>
          <a:chOff x="0" y="0"/>
          <a:chExt cx="0" cy="0"/>
        </a:xfrm>
      </p:grpSpPr>
      <p:sp>
        <p:nvSpPr>
          <p:cNvPr id="1048830" name="Google Shape;312;p25"/>
          <p:cNvSpPr/>
          <p:nvPr/>
        </p:nvSpPr>
        <p:spPr>
          <a:xfrm flipH="1">
            <a:off x="1401721" y="343149"/>
            <a:ext cx="1304301" cy="1051264"/>
          </a:xfrm>
          <a:prstGeom prst="rect"/>
        </p:spPr>
        <p:txBody>
          <a:bodyPr>
            <a:prstTxWarp prst="textPlain"/>
          </a:bodyPr>
          <a:p>
            <a:pPr algn="ctr" lvl="0"/>
            <a:r>
              <a:rPr b="1" i="0">
                <a:ln>
                  <a:noFill/>
                </a:ln>
                <a:solidFill>
                  <a:schemeClr val="accent1"/>
                </a:solidFill>
                <a:latin typeface="Patrick Hand"/>
              </a:rPr>
              <a:t>04</a:t>
            </a:r>
          </a:p>
        </p:txBody>
      </p:sp>
      <p:grpSp>
        <p:nvGrpSpPr>
          <p:cNvPr id="150" name="Google Shape;345;p25"/>
          <p:cNvGrpSpPr/>
          <p:nvPr/>
        </p:nvGrpSpPr>
        <p:grpSpPr>
          <a:xfrm>
            <a:off x="933892" y="1394413"/>
            <a:ext cx="2466652" cy="1299816"/>
            <a:chOff x="4487664" y="-1392325"/>
            <a:chExt cx="3997997" cy="1702034"/>
          </a:xfrm>
        </p:grpSpPr>
        <p:grpSp>
          <p:nvGrpSpPr>
            <p:cNvPr id="151" name="Google Shape;346;p25"/>
            <p:cNvGrpSpPr/>
            <p:nvPr/>
          </p:nvGrpSpPr>
          <p:grpSpPr>
            <a:xfrm>
              <a:off x="5041805" y="-1392325"/>
              <a:ext cx="2896971" cy="1702034"/>
              <a:chOff x="4692026" y="4370063"/>
              <a:chExt cx="2807959" cy="1649737"/>
            </a:xfrm>
          </p:grpSpPr>
          <p:sp>
            <p:nvSpPr>
              <p:cNvPr id="1048831" name="Google Shape;347;p25"/>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32" name="Google Shape;348;p25"/>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33" name="Google Shape;349;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34" name="Google Shape;350;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35" name="Google Shape;351;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36" name="Google Shape;352;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37" name="Google Shape;319;p25"/>
          <p:cNvSpPr txBox="1"/>
          <p:nvPr/>
        </p:nvSpPr>
        <p:spPr>
          <a:xfrm>
            <a:off x="4342124" y="1049099"/>
            <a:ext cx="6602355" cy="2090724"/>
          </a:xfrm>
          <a:prstGeom prst="rect"/>
        </p:spPr>
        <p:txBody>
          <a:bodyPr anchor="t" anchorCtr="0" bIns="121900" lIns="121900" rIns="121900" spcFirstLastPara="1" tIns="121900"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2100"/>
              </a:spcAft>
              <a:buNone/>
            </a:pPr>
            <a:r>
              <a:rPr b="1" sz="4000">
                <a:solidFill>
                  <a:srgbClr val="008080"/>
                </a:solidFill>
              </a:rPr>
              <a:t>Forecasting is made by analysing the past and present factors which are relevant for the functioning of an organisation.
</a:t>
            </a:r>
            <a:endParaRPr b="1" sz="4000">
              <a:solidFill>
                <a:srgbClr val="008080"/>
              </a:solidFill>
            </a:endParaRPr>
          </a:p>
        </p:txBody>
      </p:sp>
    </p:spTree>
  </p:cSld>
  <p:clrMapOvr>
    <a:masterClrMapping/>
  </p:clrMapOvr>
  <p:transition spd="slow">
    <p:wheel spokes="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52" name=""/>
        <p:cNvGrpSpPr/>
        <p:nvPr/>
      </p:nvGrpSpPr>
      <p:grpSpPr>
        <a:xfrm>
          <a:off x="0" y="0"/>
          <a:ext cx="0" cy="0"/>
          <a:chOff x="0" y="0"/>
          <a:chExt cx="0" cy="0"/>
        </a:xfrm>
      </p:grpSpPr>
      <p:sp>
        <p:nvSpPr>
          <p:cNvPr id="1048838" name="Google Shape;312;p25"/>
          <p:cNvSpPr/>
          <p:nvPr/>
        </p:nvSpPr>
        <p:spPr>
          <a:xfrm flipH="1">
            <a:off x="1491697" y="343150"/>
            <a:ext cx="1304301" cy="1051264"/>
          </a:xfrm>
          <a:prstGeom prst="rect"/>
        </p:spPr>
        <p:txBody>
          <a:bodyPr>
            <a:prstTxWarp prst="textPlain"/>
          </a:bodyPr>
          <a:p>
            <a:pPr algn="ctr" lvl="0"/>
            <a:r>
              <a:rPr b="1" i="0">
                <a:ln>
                  <a:noFill/>
                </a:ln>
                <a:solidFill>
                  <a:schemeClr val="accent1"/>
                </a:solidFill>
                <a:latin typeface="Patrick Hand"/>
              </a:rPr>
              <a:t>0</a:t>
            </a:r>
            <a:r>
              <a:rPr b="1" i="0" lang="en-US">
                <a:ln>
                  <a:noFill/>
                </a:ln>
                <a:solidFill>
                  <a:schemeClr val="accent1"/>
                </a:solidFill>
                <a:latin typeface="Patrick Hand"/>
              </a:rPr>
              <a:t>5</a:t>
            </a:r>
            <a:endParaRPr altLang="en-US" lang="zh-CN"/>
          </a:p>
        </p:txBody>
      </p:sp>
      <p:grpSp>
        <p:nvGrpSpPr>
          <p:cNvPr id="153" name="Google Shape;345;p25"/>
          <p:cNvGrpSpPr/>
          <p:nvPr/>
        </p:nvGrpSpPr>
        <p:grpSpPr>
          <a:xfrm>
            <a:off x="908569" y="1394414"/>
            <a:ext cx="2466652" cy="1299816"/>
            <a:chOff x="4487664" y="-1392325"/>
            <a:chExt cx="3997997" cy="1702034"/>
          </a:xfrm>
        </p:grpSpPr>
        <p:grpSp>
          <p:nvGrpSpPr>
            <p:cNvPr id="154" name="Google Shape;346;p25"/>
            <p:cNvGrpSpPr/>
            <p:nvPr/>
          </p:nvGrpSpPr>
          <p:grpSpPr>
            <a:xfrm>
              <a:off x="5041805" y="-1392325"/>
              <a:ext cx="2896971" cy="1702034"/>
              <a:chOff x="4692026" y="4370063"/>
              <a:chExt cx="2807959" cy="1649737"/>
            </a:xfrm>
          </p:grpSpPr>
          <p:sp>
            <p:nvSpPr>
              <p:cNvPr id="1048839" name="Google Shape;347;p25"/>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40" name="Google Shape;348;p25"/>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41" name="Google Shape;349;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42" name="Google Shape;350;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43" name="Google Shape;351;p25"/>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44" name="Google Shape;352;p25"/>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45" name="Google Shape;319;p25"/>
          <p:cNvSpPr txBox="1"/>
          <p:nvPr/>
        </p:nvSpPr>
        <p:spPr>
          <a:xfrm>
            <a:off x="4342124" y="1049099"/>
            <a:ext cx="6617754" cy="2067859"/>
          </a:xfrm>
          <a:prstGeom prst="rect"/>
        </p:spPr>
        <p:txBody>
          <a:bodyPr anchor="t" anchorCtr="0" bIns="121900" lIns="121900" rIns="121900" spcFirstLastPara="1" tIns="121900" wrap="square">
            <a:noAutofit/>
          </a:bodyPr>
          <a:ls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sz="1400" i="0" strike="noStrike" u="none">
                <a:solidFill>
                  <a:srgbClr val="000000"/>
                </a:solidFill>
                <a:latin typeface="Arial"/>
                <a:ea typeface="Arial"/>
                <a:cs typeface="Arial"/>
                <a:sym typeface="Arial"/>
              </a:defRPr>
            </a:lvl9pPr>
          </a:lstStyle>
          <a:p>
            <a:pPr algn="l" indent="0" lvl="0" marL="0" rtl="0">
              <a:spcBef>
                <a:spcPts val="0"/>
              </a:spcBef>
              <a:spcAft>
                <a:spcPts val="2100"/>
              </a:spcAft>
              <a:buNone/>
            </a:pPr>
            <a:r>
              <a:rPr b="1" sz="4000">
                <a:solidFill>
                  <a:srgbClr val="008080"/>
                </a:solidFill>
              </a:rPr>
              <a:t>The analysis of various factors may require the use of statistical and mathematical tools and techniques.
</a:t>
            </a:r>
            <a:endParaRPr b="1" sz="4000">
              <a:solidFill>
                <a:srgbClr val="008080"/>
              </a:solidFill>
            </a:endParaRPr>
          </a:p>
        </p:txBody>
      </p:sp>
    </p:spTree>
  </p:cSld>
  <p:clrMapOvr>
    <a:masterClrMapping/>
  </p:clrMapOvr>
  <p:transition spd="slow">
    <p:wheel spokes="1"/>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57" name="Shape 356"/>
        <p:cNvGrpSpPr/>
        <p:nvPr/>
      </p:nvGrpSpPr>
      <p:grpSpPr>
        <a:xfrm>
          <a:off x="0" y="0"/>
          <a:ext cx="0" cy="0"/>
          <a:chOff x="0" y="0"/>
          <a:chExt cx="0" cy="0"/>
        </a:xfrm>
      </p:grpSpPr>
      <p:sp>
        <p:nvSpPr>
          <p:cNvPr id="1048855" name="Google Shape;358;p26"/>
          <p:cNvSpPr txBox="1"/>
          <p:nvPr>
            <p:ph type="subTitle" idx="1"/>
          </p:nvPr>
        </p:nvSpPr>
        <p:spPr>
          <a:xfrm>
            <a:off x="4029366" y="1043990"/>
            <a:ext cx="6831900" cy="1232574"/>
          </a:xfrm>
          <a:prstGeom prst="rect"/>
        </p:spPr>
        <p:txBody>
          <a:bodyPr anchor="t" anchorCtr="0" bIns="121900" lIns="121900" rIns="121900" spcFirstLastPara="1" tIns="121900" wrap="square">
            <a:noAutofit/>
          </a:bodyPr>
          <a:p>
            <a:pPr algn="l" indent="0" lvl="0" marL="0" rtl="0">
              <a:spcBef>
                <a:spcPts val="0"/>
              </a:spcBef>
              <a:spcAft>
                <a:spcPts val="2100"/>
              </a:spcAft>
              <a:buNone/>
            </a:pPr>
            <a:r>
              <a:rPr altLang="en" sz="6000" lang="en-US">
                <a:solidFill>
                  <a:srgbClr val="008080"/>
                </a:solidFill>
              </a:rPr>
              <a:t>Role</a:t>
            </a:r>
            <a:r>
              <a:rPr altLang="en" sz="6000" lang="en-US">
                <a:solidFill>
                  <a:srgbClr val="008080"/>
                </a:solidFill>
              </a:rPr>
              <a:t> </a:t>
            </a:r>
            <a:r>
              <a:rPr altLang="en" sz="6000" lang="en-US">
                <a:solidFill>
                  <a:srgbClr val="008080"/>
                </a:solidFill>
              </a:rPr>
              <a:t>of</a:t>
            </a:r>
            <a:r>
              <a:rPr altLang="en" sz="6000" lang="en-US">
                <a:solidFill>
                  <a:srgbClr val="008080"/>
                </a:solidFill>
              </a:rPr>
              <a:t> </a:t>
            </a:r>
            <a:r>
              <a:rPr altLang="en" sz="6000" lang="en-US">
                <a:solidFill>
                  <a:srgbClr val="008080"/>
                </a:solidFill>
              </a:rPr>
              <a:t>Forecasting</a:t>
            </a:r>
            <a:endParaRPr sz="6000">
              <a:solidFill>
                <a:srgbClr val="008080"/>
              </a:solidFill>
            </a:endParaRPr>
          </a:p>
        </p:txBody>
      </p:sp>
      <p:sp>
        <p:nvSpPr>
          <p:cNvPr id="1048856" name="Google Shape;359;p26"/>
          <p:cNvSpPr txBox="1"/>
          <p:nvPr>
            <p:ph type="body" idx="2"/>
          </p:nvPr>
        </p:nvSpPr>
        <p:spPr>
          <a:xfrm>
            <a:off x="4857740" y="2780871"/>
            <a:ext cx="6820500" cy="2075100"/>
          </a:xfrm>
          <a:prstGeom prst="rect"/>
        </p:spPr>
        <p:txBody>
          <a:bodyPr anchor="ctr" anchorCtr="0" bIns="121900" lIns="121900" rIns="121900" spcFirstLastPara="1" tIns="121900" wrap="square">
            <a:noAutofit/>
          </a:bodyPr>
          <a:p>
            <a:pPr algn="l" indent="0" lvl="0" marL="0" rtl="0">
              <a:spcBef>
                <a:spcPts val="0"/>
              </a:spcBef>
              <a:spcAft>
                <a:spcPts val="0"/>
              </a:spcAft>
              <a:buNone/>
            </a:pPr>
            <a:r>
              <a:rPr b="1" sz="3600" lang="en"/>
              <a:t>Since planning involves the future, no usable plan can be made unless the manager is able to take all possible future events into account.</a:t>
            </a:r>
            <a:endParaRPr b="1" sz="3600" lang="en"/>
          </a:p>
        </p:txBody>
      </p:sp>
      <p:pic>
        <p:nvPicPr>
          <p:cNvPr id="2097156" name=""/>
          <p:cNvPicPr>
            <a:picLocks/>
          </p:cNvPicPr>
          <p:nvPr/>
        </p:nvPicPr>
        <p:blipFill>
          <a:blip xmlns:r="http://schemas.openxmlformats.org/officeDocument/2006/relationships" r:embed="rId1"/>
          <a:stretch>
            <a:fillRect/>
          </a:stretch>
        </p:blipFill>
        <p:spPr>
          <a:xfrm rot="0">
            <a:off x="365584" y="2031800"/>
            <a:ext cx="4295001" cy="3984612"/>
          </a:xfrm>
          <a:prstGeom prst="rect"/>
        </p:spPr>
      </p:pic>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250">
        <p14:flip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61" name="Shape 388"/>
        <p:cNvGrpSpPr/>
        <p:nvPr/>
      </p:nvGrpSpPr>
      <p:grpSpPr>
        <a:xfrm>
          <a:off x="0" y="0"/>
          <a:ext cx="0" cy="0"/>
          <a:chOff x="0" y="0"/>
          <a:chExt cx="0" cy="0"/>
        </a:xfrm>
      </p:grpSpPr>
      <p:sp>
        <p:nvSpPr>
          <p:cNvPr id="1048863" name="Google Shape;389;p29"/>
          <p:cNvSpPr txBox="1"/>
          <p:nvPr>
            <p:ph type="title"/>
          </p:nvPr>
        </p:nvSpPr>
        <p:spPr>
          <a:xfrm>
            <a:off x="558100" y="2400300"/>
            <a:ext cx="11095500" cy="2329200"/>
          </a:xfrm>
          <a:prstGeom prst="rect"/>
        </p:spPr>
        <p:txBody>
          <a:bodyPr anchor="ctr" anchorCtr="0" bIns="121900" lIns="121900" rIns="121900" spcFirstLastPara="1" tIns="121900" wrap="square">
            <a:noAutofit/>
          </a:bodyPr>
          <a:p>
            <a:pPr algn="ctr" indent="0" lvl="0" marL="0" rtl="0">
              <a:spcBef>
                <a:spcPts val="0"/>
              </a:spcBef>
              <a:spcAft>
                <a:spcPts val="0"/>
              </a:spcAft>
              <a:buNone/>
            </a:pPr>
            <a:r>
              <a:rPr sz="5000" u="none">
                <a:solidFill>
                  <a:srgbClr val="008080"/>
                </a:solidFill>
              </a:rPr>
              <a:t>Forecasting is the key to planning. It generates the planning process.</a:t>
            </a:r>
            <a:endParaRPr sz="5000" u="none">
              <a:solidFill>
                <a:srgbClr val="008080"/>
              </a:solidFill>
            </a:endParaRPr>
          </a:p>
        </p:txBody>
      </p:sp>
      <p:sp>
        <p:nvSpPr>
          <p:cNvPr id="1048864" name="Google Shape;391;p29"/>
          <p:cNvSpPr/>
          <p:nvPr/>
        </p:nvSpPr>
        <p:spPr>
          <a:xfrm>
            <a:off x="3666877" y="64903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62" name="Google Shape;392;p29"/>
          <p:cNvGrpSpPr/>
          <p:nvPr/>
        </p:nvGrpSpPr>
        <p:grpSpPr>
          <a:xfrm>
            <a:off x="2226092" y="466379"/>
            <a:ext cx="1070925" cy="1801254"/>
            <a:chOff x="3083744" y="1423529"/>
            <a:chExt cx="913447" cy="1536382"/>
          </a:xfrm>
        </p:grpSpPr>
        <p:sp>
          <p:nvSpPr>
            <p:cNvPr id="1048865"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66"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67"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68"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69"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70"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71"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63" name="Google Shape;400;p29"/>
          <p:cNvGrpSpPr/>
          <p:nvPr/>
        </p:nvGrpSpPr>
        <p:grpSpPr>
          <a:xfrm>
            <a:off x="4159567" y="4988275"/>
            <a:ext cx="3872859" cy="1649101"/>
            <a:chOff x="4487664" y="-1392325"/>
            <a:chExt cx="3997997" cy="1702034"/>
          </a:xfrm>
        </p:grpSpPr>
        <p:grpSp>
          <p:nvGrpSpPr>
            <p:cNvPr id="164" name="Google Shape;401;p29"/>
            <p:cNvGrpSpPr/>
            <p:nvPr/>
          </p:nvGrpSpPr>
          <p:grpSpPr>
            <a:xfrm>
              <a:off x="5041805" y="-1392325"/>
              <a:ext cx="2896971" cy="1702034"/>
              <a:chOff x="4692026" y="4370063"/>
              <a:chExt cx="2807959" cy="1649737"/>
            </a:xfrm>
          </p:grpSpPr>
          <p:sp>
            <p:nvSpPr>
              <p:cNvPr id="1048872" name="Google Shape;402;p29"/>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73" name="Google Shape;403;p29"/>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74" name="Google Shape;404;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75" name="Google Shape;405;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76" name="Google Shape;406;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77" name="Google Shape;407;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78" name="Google Shape;312;p25"/>
          <p:cNvSpPr/>
          <p:nvPr/>
        </p:nvSpPr>
        <p:spPr>
          <a:xfrm flipH="0">
            <a:off x="3378089" y="1140611"/>
            <a:ext cx="6006376" cy="654652"/>
          </a:xfrm>
          <a:prstGeom prst="rect"/>
        </p:spPr>
        <p:txBody>
          <a:bodyPr>
            <a:prstTxWarp prst="textPlain"/>
          </a:bodyPr>
          <a:p>
            <a:pPr algn="ctr" lvl="0"/>
            <a:r>
              <a:rPr b="1" i="0" lang="en-US">
                <a:ln>
                  <a:noFill/>
                </a:ln>
                <a:solidFill>
                  <a:srgbClr val="008080"/>
                </a:solidFill>
                <a:latin typeface="Patrick Hand"/>
              </a:rPr>
              <a:t>1</a:t>
            </a:r>
            <a:r>
              <a:rPr b="1" i="0" lang="en-US">
                <a:ln>
                  <a:noFill/>
                </a:ln>
                <a:solidFill>
                  <a:srgbClr val="008080"/>
                </a:solidFill>
                <a:latin typeface="Patrick Hand"/>
              </a:rPr>
              <a:t>.</a:t>
            </a:r>
            <a:r>
              <a:rPr b="1" i="0" lang="en-US">
                <a:ln>
                  <a:noFill/>
                </a:ln>
                <a:solidFill>
                  <a:srgbClr val="008080"/>
                </a:solidFill>
                <a:latin typeface="Patrick Hand"/>
              </a:rPr>
              <a:t> </a:t>
            </a:r>
            <a:r>
              <a:rPr b="1" i="0" lang="en-US">
                <a:ln>
                  <a:noFill/>
                </a:ln>
                <a:solidFill>
                  <a:srgbClr val="008080"/>
                </a:solidFill>
                <a:latin typeface="Patrick Hand"/>
              </a:rPr>
              <a:t>Basis</a:t>
            </a:r>
            <a:r>
              <a:rPr b="1" i="0" lang="en-US">
                <a:ln>
                  <a:noFill/>
                </a:ln>
                <a:solidFill>
                  <a:srgbClr val="008080"/>
                </a:solidFill>
                <a:latin typeface="Patrick Hand"/>
              </a:rPr>
              <a:t> </a:t>
            </a:r>
            <a:r>
              <a:rPr b="1" i="0" lang="en-US">
                <a:ln>
                  <a:noFill/>
                </a:ln>
                <a:solidFill>
                  <a:srgbClr val="008080"/>
                </a:solidFill>
                <a:latin typeface="Patrick Hand"/>
              </a:rPr>
              <a:t>of</a:t>
            </a:r>
            <a:r>
              <a:rPr b="1" i="0" lang="en-US">
                <a:ln>
                  <a:noFill/>
                </a:ln>
                <a:solidFill>
                  <a:srgbClr val="008080"/>
                </a:solidFill>
                <a:latin typeface="Patrick Hand"/>
              </a:rPr>
              <a:t> </a:t>
            </a:r>
            <a:r>
              <a:rPr b="1" i="0" lang="en-US">
                <a:ln>
                  <a:noFill/>
                </a:ln>
                <a:solidFill>
                  <a:srgbClr val="008080"/>
                </a:solidFill>
                <a:latin typeface="Patrick Hand"/>
              </a:rPr>
              <a:t>Planning</a:t>
            </a:r>
            <a:endParaRPr altLang="en-US" lang="zh-CN">
              <a:solidFill>
                <a:srgbClr val="008080"/>
              </a:solidFill>
            </a:endParaRPr>
          </a:p>
        </p:txBody>
      </p:sp>
    </p:spTree>
  </p:cSld>
  <p:clrMapOvr>
    <a:masterClrMapping/>
  </p:clrMapOvr>
  <p:transition spd="slow">
    <p:split dir="out" orient="vert"/>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167" name="Shape 871"/>
        <p:cNvGrpSpPr/>
        <p:nvPr/>
      </p:nvGrpSpPr>
      <p:grpSpPr>
        <a:xfrm>
          <a:off x="0" y="0"/>
          <a:ext cx="0" cy="0"/>
          <a:chOff x="0" y="0"/>
          <a:chExt cx="0" cy="0"/>
        </a:xfrm>
      </p:grpSpPr>
      <p:pic>
        <p:nvPicPr>
          <p:cNvPr id="2097157" name=""/>
          <p:cNvPicPr>
            <a:picLocks/>
          </p:cNvPicPr>
          <p:nvPr/>
        </p:nvPicPr>
        <p:blipFill>
          <a:blip xmlns:r="http://schemas.openxmlformats.org/officeDocument/2006/relationships" r:embed="rId1"/>
          <a:stretch>
            <a:fillRect/>
          </a:stretch>
        </p:blipFill>
        <p:spPr>
          <a:xfrm rot="0">
            <a:off x="334583" y="2478135"/>
            <a:ext cx="4380233" cy="3382679"/>
          </a:xfrm>
          <a:prstGeom prst="rect"/>
        </p:spPr>
      </p:pic>
      <p:pic>
        <p:nvPicPr>
          <p:cNvPr id="2097158" name=""/>
          <p:cNvPicPr>
            <a:picLocks/>
          </p:cNvPicPr>
          <p:nvPr/>
        </p:nvPicPr>
        <p:blipFill>
          <a:blip xmlns:r="http://schemas.openxmlformats.org/officeDocument/2006/relationships" r:embed="rId2"/>
          <a:stretch>
            <a:fillRect/>
          </a:stretch>
        </p:blipFill>
        <p:spPr>
          <a:xfrm rot="0">
            <a:off x="7451357" y="2551253"/>
            <a:ext cx="4323980" cy="3160215"/>
          </a:xfrm>
          <a:prstGeom prst="rect"/>
        </p:spPr>
      </p:pic>
      <p:sp>
        <p:nvSpPr>
          <p:cNvPr id="1048881" name=""/>
          <p:cNvSpPr txBox="1"/>
          <p:nvPr/>
        </p:nvSpPr>
        <p:spPr>
          <a:xfrm>
            <a:off x="9507093" y="2551253"/>
            <a:ext cx="4000000" cy="489242"/>
          </a:xfrm>
          <a:prstGeom prst="rect"/>
        </p:spPr>
        <p:txBody>
          <a:bodyPr rtlCol="0" wrap="square">
            <a:spAutoFit/>
          </a:bodyPr>
          <a:p>
            <a:r>
              <a:rPr b="1" sz="2800" lang="en-US">
                <a:solidFill>
                  <a:srgbClr val="FFFFFF"/>
                </a:solidFill>
              </a:rPr>
              <a:t>FORECASTING</a:t>
            </a:r>
            <a:r>
              <a:rPr sz="2800" lang="en-US">
                <a:solidFill>
                  <a:srgbClr val="000000"/>
                </a:solidFill>
              </a:rPr>
              <a:t> </a:t>
            </a:r>
            <a:endParaRPr sz="2800" lang="en-US">
              <a:solidFill>
                <a:srgbClr val="000000"/>
              </a:solidFill>
            </a:endParaRPr>
          </a:p>
        </p:txBody>
      </p:sp>
      <p:pic>
        <p:nvPicPr>
          <p:cNvPr id="2097159" name=""/>
          <p:cNvPicPr>
            <a:picLocks/>
          </p:cNvPicPr>
          <p:nvPr/>
        </p:nvPicPr>
        <p:blipFill>
          <a:blip xmlns:r="http://schemas.openxmlformats.org/officeDocument/2006/relationships" r:embed="rId3"/>
          <a:stretch>
            <a:fillRect/>
          </a:stretch>
        </p:blipFill>
        <p:spPr>
          <a:xfrm rot="0">
            <a:off x="4025294" y="3040494"/>
            <a:ext cx="4024049" cy="3981058"/>
          </a:xfrm>
          <a:prstGeom prst="rect"/>
        </p:spPr>
      </p:pic>
      <p:sp>
        <p:nvSpPr>
          <p:cNvPr id="1048882" name="Google Shape;312;p25"/>
          <p:cNvSpPr/>
          <p:nvPr/>
        </p:nvSpPr>
        <p:spPr>
          <a:xfrm flipH="0">
            <a:off x="3415813" y="636957"/>
            <a:ext cx="5360375" cy="1040071"/>
          </a:xfrm>
          <a:prstGeom prst="rect"/>
        </p:spPr>
        <p:txBody>
          <a:bodyPr>
            <a:prstTxWarp prst="textPlain"/>
          </a:bodyPr>
          <a:p>
            <a:pPr algn="ctr" lvl="0"/>
            <a:r>
              <a:rPr b="1" sz="1000" i="0" lang="en-US">
                <a:ln>
                  <a:noFill/>
                </a:ln>
                <a:solidFill>
                  <a:srgbClr val="008080"/>
                </a:solidFill>
                <a:latin typeface="Patrick Hand"/>
              </a:rPr>
              <a:t>Planning</a:t>
            </a:r>
            <a:endParaRPr altLang="en-US" sz="1000" lang="zh-CN">
              <a:solidFill>
                <a:srgbClr val="008080"/>
              </a:solidFill>
            </a:endParaRPr>
          </a:p>
        </p:txBody>
      </p:sp>
    </p:spTree>
  </p:cSld>
  <p:clrMapOvr>
    <a:masterClrMapping/>
  </p:clrMapOvr>
  <p:transition spd="slow">
    <p:wipe dir="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70" name="Shape 388"/>
        <p:cNvGrpSpPr/>
        <p:nvPr/>
      </p:nvGrpSpPr>
      <p:grpSpPr>
        <a:xfrm>
          <a:off x="0" y="0"/>
          <a:ext cx="0" cy="0"/>
          <a:chOff x="0" y="0"/>
          <a:chExt cx="0" cy="0"/>
        </a:xfrm>
      </p:grpSpPr>
      <p:sp>
        <p:nvSpPr>
          <p:cNvPr id="1048885" name="Google Shape;389;p29"/>
          <p:cNvSpPr txBox="1"/>
          <p:nvPr>
            <p:ph type="title"/>
          </p:nvPr>
        </p:nvSpPr>
        <p:spPr>
          <a:xfrm>
            <a:off x="558100" y="2400300"/>
            <a:ext cx="11095500" cy="2329200"/>
          </a:xfrm>
          <a:prstGeom prst="rect"/>
        </p:spPr>
        <p:txBody>
          <a:bodyPr anchor="ctr" anchorCtr="0" bIns="121900" lIns="121900" rIns="121900" spcFirstLastPara="1" tIns="121900" wrap="square">
            <a:noAutofit/>
          </a:bodyPr>
          <a:p>
            <a:pPr algn="ctr" indent="0" lvl="0" marL="0" rtl="0">
              <a:spcBef>
                <a:spcPts val="0"/>
              </a:spcBef>
              <a:spcAft>
                <a:spcPts val="0"/>
              </a:spcAft>
              <a:buNone/>
            </a:pPr>
            <a:r>
              <a:rPr sz="5000" u="none">
                <a:solidFill>
                  <a:srgbClr val="008080"/>
                </a:solidFill>
              </a:rPr>
              <a:t>The objectives of an organisation are achieved through the performance of certain activities.</a:t>
            </a:r>
            <a:endParaRPr sz="5000" u="none">
              <a:solidFill>
                <a:srgbClr val="008080"/>
              </a:solidFill>
            </a:endParaRPr>
          </a:p>
        </p:txBody>
      </p:sp>
      <p:sp>
        <p:nvSpPr>
          <p:cNvPr id="1048886" name="Google Shape;391;p29"/>
          <p:cNvSpPr/>
          <p:nvPr/>
        </p:nvSpPr>
        <p:spPr>
          <a:xfrm>
            <a:off x="3666877" y="64903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71" name="Google Shape;392;p29"/>
          <p:cNvGrpSpPr/>
          <p:nvPr/>
        </p:nvGrpSpPr>
        <p:grpSpPr>
          <a:xfrm>
            <a:off x="2226092" y="466379"/>
            <a:ext cx="1070925" cy="1801254"/>
            <a:chOff x="3083744" y="1423529"/>
            <a:chExt cx="913447" cy="1536382"/>
          </a:xfrm>
        </p:grpSpPr>
        <p:sp>
          <p:nvSpPr>
            <p:cNvPr id="1048887"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88"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89"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0"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1"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2"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3"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72" name="Google Shape;400;p29"/>
          <p:cNvGrpSpPr/>
          <p:nvPr/>
        </p:nvGrpSpPr>
        <p:grpSpPr>
          <a:xfrm>
            <a:off x="4159567" y="4988275"/>
            <a:ext cx="3872859" cy="1649101"/>
            <a:chOff x="4487664" y="-1392325"/>
            <a:chExt cx="3997997" cy="1702034"/>
          </a:xfrm>
        </p:grpSpPr>
        <p:grpSp>
          <p:nvGrpSpPr>
            <p:cNvPr id="173" name="Google Shape;401;p29"/>
            <p:cNvGrpSpPr/>
            <p:nvPr/>
          </p:nvGrpSpPr>
          <p:grpSpPr>
            <a:xfrm>
              <a:off x="5041805" y="-1392325"/>
              <a:ext cx="2896971" cy="1702034"/>
              <a:chOff x="4692026" y="4370063"/>
              <a:chExt cx="2807959" cy="1649737"/>
            </a:xfrm>
          </p:grpSpPr>
          <p:sp>
            <p:nvSpPr>
              <p:cNvPr id="1048894" name="Google Shape;402;p29"/>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5" name="Google Shape;403;p29"/>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896" name="Google Shape;404;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7" name="Google Shape;405;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8" name="Google Shape;406;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899" name="Google Shape;407;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900" name="Google Shape;312;p25"/>
          <p:cNvSpPr/>
          <p:nvPr/>
        </p:nvSpPr>
        <p:spPr>
          <a:xfrm flipH="0">
            <a:off x="3378089" y="1140611"/>
            <a:ext cx="7126711" cy="654651"/>
          </a:xfrm>
          <a:prstGeom prst="rect"/>
        </p:spPr>
        <p:txBody>
          <a:bodyPr>
            <a:prstTxWarp prst="textPlain"/>
          </a:bodyPr>
          <a:p>
            <a:pPr algn="ctr" lvl="0"/>
            <a:r>
              <a:rPr altLang="en-US" b="1" i="0" lang="en-US">
                <a:ln>
                  <a:noFill/>
                </a:ln>
                <a:solidFill>
                  <a:srgbClr val="008080"/>
                </a:solidFill>
                <a:latin typeface="Patrick Hand"/>
              </a:rPr>
              <a:t>2</a:t>
            </a:r>
            <a:r>
              <a:rPr altLang="en-US" b="1" i="0" lang="en-US">
                <a:ln>
                  <a:noFill/>
                </a:ln>
                <a:solidFill>
                  <a:srgbClr val="008080"/>
                </a:solidFill>
                <a:latin typeface="Patrick Hand"/>
              </a:rPr>
              <a:t>.</a:t>
            </a:r>
            <a:r>
              <a:rPr altLang="en-US" b="1" i="0" lang="en-US">
                <a:ln>
                  <a:noFill/>
                </a:ln>
                <a:solidFill>
                  <a:srgbClr val="008080"/>
                </a:solidFill>
                <a:latin typeface="Patrick Hand"/>
              </a:rPr>
              <a:t> </a:t>
            </a:r>
            <a:r>
              <a:rPr altLang="en-US" b="1" i="0" lang="en-US">
                <a:ln>
                  <a:noFill/>
                </a:ln>
                <a:solidFill>
                  <a:srgbClr val="008080"/>
                </a:solidFill>
                <a:latin typeface="Patrick Hand"/>
              </a:rPr>
              <a:t>Promotion</a:t>
            </a:r>
            <a:r>
              <a:rPr altLang="en-US" b="1" i="0" lang="en-US">
                <a:ln>
                  <a:noFill/>
                </a:ln>
                <a:solidFill>
                  <a:srgbClr val="008080"/>
                </a:solidFill>
                <a:latin typeface="Patrick Hand"/>
              </a:rPr>
              <a:t> </a:t>
            </a:r>
            <a:r>
              <a:rPr altLang="en-US" b="1" i="0" lang="en-US">
                <a:ln>
                  <a:noFill/>
                </a:ln>
                <a:solidFill>
                  <a:srgbClr val="008080"/>
                </a:solidFill>
                <a:latin typeface="Patrick Hand"/>
              </a:rPr>
              <a:t>of</a:t>
            </a:r>
            <a:r>
              <a:rPr altLang="en-US" b="1" i="0" lang="en-US">
                <a:ln>
                  <a:noFill/>
                </a:ln>
                <a:solidFill>
                  <a:srgbClr val="008080"/>
                </a:solidFill>
                <a:latin typeface="Patrick Hand"/>
              </a:rPr>
              <a:t> </a:t>
            </a:r>
            <a:r>
              <a:rPr altLang="en-US" b="1" i="0" lang="en-US">
                <a:ln>
                  <a:noFill/>
                </a:ln>
                <a:solidFill>
                  <a:srgbClr val="008080"/>
                </a:solidFill>
                <a:latin typeface="Patrick Hand"/>
              </a:rPr>
              <a:t>Organization</a:t>
            </a:r>
            <a:r>
              <a:rPr altLang="en-US" b="1" i="0" lang="en-US">
                <a:ln>
                  <a:noFill/>
                </a:ln>
                <a:solidFill>
                  <a:srgbClr val="008080"/>
                </a:solidFill>
                <a:latin typeface="Patrick Hand"/>
              </a:rPr>
              <a:t> </a:t>
            </a:r>
            <a:endParaRPr altLang="en-US" lang="zh-CN">
              <a:solidFill>
                <a:srgbClr val="008080"/>
              </a:solidFill>
            </a:endParaRPr>
          </a:p>
        </p:txBody>
      </p:sp>
    </p:spTree>
  </p:cSld>
  <p:clrMapOvr>
    <a:masterClrMapping/>
  </p:clrMapOvr>
  <p:transition spd="slow">
    <p:split dir="out" orient="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76" name="Shape 388"/>
        <p:cNvGrpSpPr/>
        <p:nvPr/>
      </p:nvGrpSpPr>
      <p:grpSpPr>
        <a:xfrm>
          <a:off x="0" y="0"/>
          <a:ext cx="0" cy="0"/>
          <a:chOff x="0" y="0"/>
          <a:chExt cx="0" cy="0"/>
        </a:xfrm>
      </p:grpSpPr>
      <p:sp>
        <p:nvSpPr>
          <p:cNvPr id="1048903" name="Google Shape;389;p29"/>
          <p:cNvSpPr txBox="1"/>
          <p:nvPr>
            <p:ph type="title"/>
          </p:nvPr>
        </p:nvSpPr>
        <p:spPr>
          <a:xfrm>
            <a:off x="558100" y="2400300"/>
            <a:ext cx="11095500" cy="2329200"/>
          </a:xfrm>
          <a:prstGeom prst="rect"/>
        </p:spPr>
        <p:txBody>
          <a:bodyPr anchor="ctr" anchorCtr="0" bIns="121900" lIns="121900" rIns="121900" spcFirstLastPara="1" tIns="121900" wrap="square">
            <a:noAutofit/>
          </a:bodyPr>
          <a:p>
            <a:pPr algn="ctr" indent="0" lvl="0" marL="0" rtl="0">
              <a:spcBef>
                <a:spcPts val="0"/>
              </a:spcBef>
              <a:spcAft>
                <a:spcPts val="0"/>
              </a:spcAft>
              <a:buNone/>
            </a:pPr>
            <a:r>
              <a:rPr sz="5000" u="none">
                <a:solidFill>
                  <a:srgbClr val="008080"/>
                </a:solidFill>
              </a:rPr>
              <a:t>Forecasting indirectly provides the way for effective co-ordination and </a:t>
            </a:r>
            <a:r>
              <a:rPr sz="5000" lang="en-US" u="none">
                <a:solidFill>
                  <a:srgbClr val="008080"/>
                </a:solidFill>
              </a:rPr>
              <a:t>control</a:t>
            </a:r>
            <a:r>
              <a:rPr sz="5000" lang="en-US" u="none">
                <a:solidFill>
                  <a:srgbClr val="008080"/>
                </a:solidFill>
              </a:rPr>
              <a:t>.</a:t>
            </a:r>
            <a:endParaRPr sz="5000" u="none">
              <a:solidFill>
                <a:srgbClr val="008080"/>
              </a:solidFill>
            </a:endParaRPr>
          </a:p>
        </p:txBody>
      </p:sp>
      <p:grpSp>
        <p:nvGrpSpPr>
          <p:cNvPr id="177" name="Google Shape;392;p29"/>
          <p:cNvGrpSpPr/>
          <p:nvPr/>
        </p:nvGrpSpPr>
        <p:grpSpPr>
          <a:xfrm>
            <a:off x="1660888" y="483227"/>
            <a:ext cx="1070925" cy="1801254"/>
            <a:chOff x="3083744" y="1423529"/>
            <a:chExt cx="913447" cy="1536382"/>
          </a:xfrm>
        </p:grpSpPr>
        <p:sp>
          <p:nvSpPr>
            <p:cNvPr id="1048904"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05"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06"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07"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08"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09"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10"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911" name="Google Shape;312;p25"/>
          <p:cNvSpPr/>
          <p:nvPr/>
        </p:nvSpPr>
        <p:spPr>
          <a:xfrm flipH="0">
            <a:off x="2731814" y="1140611"/>
            <a:ext cx="8645667" cy="486487"/>
          </a:xfrm>
          <a:prstGeom prst="rect"/>
        </p:spPr>
        <p:txBody>
          <a:bodyPr>
            <a:prstTxWarp prst="textPlain"/>
          </a:bodyPr>
          <a:p>
            <a:pPr algn="ctr" lvl="0"/>
            <a:r>
              <a:rPr altLang="en-US" b="1" lang="zh-CN">
                <a:solidFill>
                  <a:srgbClr val="008080"/>
                </a:solidFill>
              </a:rPr>
              <a:t>3. Facilitating Co-ordination and Control</a:t>
            </a:r>
            <a:endParaRPr altLang="en-US" b="1" lang="zh-CN">
              <a:solidFill>
                <a:srgbClr val="008080"/>
              </a:solidFill>
            </a:endParaRPr>
          </a:p>
        </p:txBody>
      </p:sp>
      <p:sp>
        <p:nvSpPr>
          <p:cNvPr id="1048912" name="Google Shape;391;p29"/>
          <p:cNvSpPr/>
          <p:nvPr/>
        </p:nvSpPr>
        <p:spPr>
          <a:xfrm>
            <a:off x="3666877" y="64903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78" name="Google Shape;400;p29"/>
          <p:cNvGrpSpPr/>
          <p:nvPr/>
        </p:nvGrpSpPr>
        <p:grpSpPr>
          <a:xfrm>
            <a:off x="4159567" y="4988275"/>
            <a:ext cx="3872859" cy="1649101"/>
            <a:chOff x="4487664" y="-1392325"/>
            <a:chExt cx="3997997" cy="1702034"/>
          </a:xfrm>
        </p:grpSpPr>
        <p:grpSp>
          <p:nvGrpSpPr>
            <p:cNvPr id="179" name="Google Shape;401;p29"/>
            <p:cNvGrpSpPr/>
            <p:nvPr/>
          </p:nvGrpSpPr>
          <p:grpSpPr>
            <a:xfrm>
              <a:off x="5041805" y="-1392325"/>
              <a:ext cx="2896971" cy="1702034"/>
              <a:chOff x="4692026" y="4370063"/>
              <a:chExt cx="2807959" cy="1649737"/>
            </a:xfrm>
          </p:grpSpPr>
          <p:sp>
            <p:nvSpPr>
              <p:cNvPr id="1048913" name="Google Shape;402;p29"/>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14" name="Google Shape;403;p29"/>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915" name="Google Shape;404;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16" name="Google Shape;405;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17" name="Google Shape;406;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18" name="Google Shape;407;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wipe dir="l"/>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82" name="Shape 388"/>
        <p:cNvGrpSpPr/>
        <p:nvPr/>
      </p:nvGrpSpPr>
      <p:grpSpPr>
        <a:xfrm>
          <a:off x="0" y="0"/>
          <a:ext cx="0" cy="0"/>
          <a:chOff x="0" y="0"/>
          <a:chExt cx="0" cy="0"/>
        </a:xfrm>
      </p:grpSpPr>
      <p:sp>
        <p:nvSpPr>
          <p:cNvPr id="1048921" name="Google Shape;389;p29"/>
          <p:cNvSpPr txBox="1"/>
          <p:nvPr>
            <p:ph type="title"/>
          </p:nvPr>
        </p:nvSpPr>
        <p:spPr>
          <a:xfrm>
            <a:off x="558100" y="2400300"/>
            <a:ext cx="11095500" cy="2329200"/>
          </a:xfrm>
          <a:prstGeom prst="rect"/>
        </p:spPr>
        <p:txBody>
          <a:bodyPr anchor="ctr" anchorCtr="0" bIns="121900" lIns="121900" rIns="121900" spcFirstLastPara="1" tIns="121900" wrap="square">
            <a:noAutofit/>
          </a:bodyPr>
          <a:p>
            <a:pPr algn="ctr" indent="0" lvl="0" marL="0" rtl="0">
              <a:spcBef>
                <a:spcPts val="0"/>
              </a:spcBef>
              <a:spcAft>
                <a:spcPts val="0"/>
              </a:spcAft>
              <a:buNone/>
            </a:pPr>
            <a:r>
              <a:rPr sz="5000" u="none">
                <a:solidFill>
                  <a:srgbClr val="008080"/>
                </a:solidFill>
              </a:rPr>
              <a:t>All business enterprises are characterised by risk and have to work within the ups and downs of the industry. </a:t>
            </a:r>
            <a:endParaRPr sz="5000" u="none">
              <a:solidFill>
                <a:srgbClr val="008080"/>
              </a:solidFill>
            </a:endParaRPr>
          </a:p>
        </p:txBody>
      </p:sp>
      <p:sp>
        <p:nvSpPr>
          <p:cNvPr id="1048922" name="Google Shape;391;p29"/>
          <p:cNvSpPr/>
          <p:nvPr/>
        </p:nvSpPr>
        <p:spPr>
          <a:xfrm>
            <a:off x="3666877" y="64903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83" name="Google Shape;392;p29"/>
          <p:cNvGrpSpPr/>
          <p:nvPr/>
        </p:nvGrpSpPr>
        <p:grpSpPr>
          <a:xfrm>
            <a:off x="2226092" y="466379"/>
            <a:ext cx="1070925" cy="1801254"/>
            <a:chOff x="3083744" y="1423529"/>
            <a:chExt cx="913447" cy="1536382"/>
          </a:xfrm>
        </p:grpSpPr>
        <p:sp>
          <p:nvSpPr>
            <p:cNvPr id="1048923"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24"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25"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26"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27"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28"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29"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84" name="Google Shape;400;p29"/>
          <p:cNvGrpSpPr/>
          <p:nvPr/>
        </p:nvGrpSpPr>
        <p:grpSpPr>
          <a:xfrm>
            <a:off x="4159567" y="4988275"/>
            <a:ext cx="3872859" cy="1649101"/>
            <a:chOff x="4487664" y="-1392325"/>
            <a:chExt cx="3997997" cy="1702034"/>
          </a:xfrm>
        </p:grpSpPr>
        <p:grpSp>
          <p:nvGrpSpPr>
            <p:cNvPr id="185" name="Google Shape;401;p29"/>
            <p:cNvGrpSpPr/>
            <p:nvPr/>
          </p:nvGrpSpPr>
          <p:grpSpPr>
            <a:xfrm>
              <a:off x="5041805" y="-1392325"/>
              <a:ext cx="2896971" cy="1702034"/>
              <a:chOff x="4692026" y="4370063"/>
              <a:chExt cx="2807959" cy="1649737"/>
            </a:xfrm>
          </p:grpSpPr>
          <p:sp>
            <p:nvSpPr>
              <p:cNvPr id="1048930" name="Google Shape;402;p29"/>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31" name="Google Shape;403;p29"/>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932" name="Google Shape;404;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33" name="Google Shape;405;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34" name="Google Shape;406;p29"/>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35" name="Google Shape;407;p29"/>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936" name="Google Shape;312;p25"/>
          <p:cNvSpPr/>
          <p:nvPr/>
        </p:nvSpPr>
        <p:spPr>
          <a:xfrm flipH="0">
            <a:off x="3378089" y="1140611"/>
            <a:ext cx="7426791" cy="691084"/>
          </a:xfrm>
          <a:prstGeom prst="rect"/>
        </p:spPr>
        <p:txBody>
          <a:bodyPr>
            <a:prstTxWarp prst="textPlain"/>
          </a:bodyPr>
          <a:p>
            <a:pPr algn="ctr" lvl="0"/>
            <a:r>
              <a:rPr altLang="en-US" b="1" lang="zh-CN">
                <a:solidFill>
                  <a:srgbClr val="008080"/>
                </a:solidFill>
              </a:rPr>
              <a:t>4. Success in Organisation</a:t>
            </a:r>
            <a:endParaRPr altLang="en-US" b="1" lang="zh-CN">
              <a:solidFill>
                <a:srgbClr val="008080"/>
              </a:solidFill>
            </a:endParaRPr>
          </a:p>
        </p:txBody>
      </p:sp>
    </p:spTree>
  </p:cSld>
  <p:clrMapOvr>
    <a:masterClrMapping/>
  </p:clrMapOvr>
  <p:transition spd="slow">
    <p:split dir="ou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92" name="Shape 440"/>
        <p:cNvGrpSpPr/>
        <p:nvPr/>
      </p:nvGrpSpPr>
      <p:grpSpPr>
        <a:xfrm>
          <a:off x="0" y="0"/>
          <a:ext cx="0" cy="0"/>
          <a:chOff x="0" y="0"/>
          <a:chExt cx="0" cy="0"/>
        </a:xfrm>
      </p:grpSpPr>
      <p:sp>
        <p:nvSpPr>
          <p:cNvPr id="1048950" name="Google Shape;442;p31"/>
          <p:cNvSpPr txBox="1"/>
          <p:nvPr>
            <p:ph type="body" idx="1"/>
          </p:nvPr>
        </p:nvSpPr>
        <p:spPr>
          <a:xfrm>
            <a:off x="0" y="4790360"/>
            <a:ext cx="11885927" cy="1069450"/>
          </a:xfrm>
          <a:prstGeom prst="rect"/>
        </p:spPr>
        <p:txBody>
          <a:bodyPr anchor="t" anchorCtr="1" bIns="121900" lIns="121900" rIns="121900" spcFirstLastPara="1" tIns="121900" wrap="square">
            <a:noAutofit/>
          </a:bodyPr>
          <a:p>
            <a:pPr algn="l" indent="0" lvl="0" marL="0" rtl="0">
              <a:spcBef>
                <a:spcPts val="0"/>
              </a:spcBef>
              <a:spcAft>
                <a:spcPts val="2100"/>
              </a:spcAft>
              <a:buNone/>
            </a:pPr>
            <a:r>
              <a:rPr b="1" sz="3600" lang="en">
                <a:solidFill>
                  <a:srgbClr val="000000"/>
                </a:solidFill>
                <a:highlight>
                  <a:schemeClr val="accent1"/>
                </a:highlight>
              </a:rPr>
              <a:t>The process of forecasting generally involves the following steps:
</a:t>
            </a:r>
            <a:endParaRPr b="1" sz="3600">
              <a:solidFill>
                <a:srgbClr val="000000"/>
              </a:solidFill>
              <a:highlight>
                <a:schemeClr val="accent1"/>
              </a:highlight>
            </a:endParaRPr>
          </a:p>
        </p:txBody>
      </p:sp>
      <p:sp>
        <p:nvSpPr>
          <p:cNvPr id="1048951" name="Google Shape;441;p31"/>
          <p:cNvSpPr txBox="1"/>
          <p:nvPr/>
        </p:nvSpPr>
        <p:spPr>
          <a:xfrm>
            <a:off x="3052629" y="2281350"/>
            <a:ext cx="7205100" cy="2295300"/>
          </a:xfrm>
          <a:prstGeom prst="rect"/>
        </p:spPr>
        <p:txBody>
          <a:bodyPr anchor="b" anchorCtr="0" bIns="121900" lIns="121900" rIns="121900" spcFirstLastPara="1" tIns="121900" wrap="square">
            <a:noAutofit/>
          </a:bodyPr>
          <a:lstStyle>
            <a:lvl1pPr algn="ctr" marR="0" rtl="0">
              <a:lnSpc>
                <a:spcPct val="100000"/>
              </a:lnSpc>
              <a:buClr>
                <a:schemeClr val="dk2"/>
              </a:buClr>
              <a:buSzPts val="8000"/>
              <a:buFont typeface="Patrick Hand"/>
              <a:buNone/>
              <a:defRPr sz="8000"/>
            </a:lvl1pPr>
            <a:lvl2pPr algn="ctr" marR="0" rtl="0">
              <a:lnSpc>
                <a:spcPct val="100000"/>
              </a:lnSpc>
              <a:buClr>
                <a:schemeClr val="dk1"/>
              </a:buClr>
              <a:buSzPts val="8000"/>
              <a:buFont typeface="Bangers"/>
              <a:buNone/>
              <a:defRPr sz="8000"/>
            </a:lvl2pPr>
            <a:lvl3pPr algn="ctr" marR="0" rtl="0">
              <a:lnSpc>
                <a:spcPct val="100000"/>
              </a:lnSpc>
              <a:buClr>
                <a:schemeClr val="dk1"/>
              </a:buClr>
              <a:buSzPts val="8000"/>
              <a:buFont typeface="Bangers"/>
              <a:buNone/>
              <a:defRPr sz="8000"/>
            </a:lvl3pPr>
            <a:lvl4pPr algn="ctr" marR="0" rtl="0">
              <a:lnSpc>
                <a:spcPct val="100000"/>
              </a:lnSpc>
              <a:buClr>
                <a:schemeClr val="dk1"/>
              </a:buClr>
              <a:buSzPts val="8000"/>
              <a:buFont typeface="Bangers"/>
              <a:buNone/>
              <a:defRPr sz="8000"/>
            </a:lvl4pPr>
            <a:lvl5pPr algn="ctr" marR="0" rtl="0">
              <a:lnSpc>
                <a:spcPct val="100000"/>
              </a:lnSpc>
              <a:buClr>
                <a:schemeClr val="dk1"/>
              </a:buClr>
              <a:buSzPts val="8000"/>
              <a:buFont typeface="Bangers"/>
              <a:buNone/>
              <a:defRPr sz="8000"/>
            </a:lvl5pPr>
            <a:lvl6pPr algn="ctr" marR="0" rtl="0">
              <a:lnSpc>
                <a:spcPct val="100000"/>
              </a:lnSpc>
              <a:buClr>
                <a:schemeClr val="dk1"/>
              </a:buClr>
              <a:buSzPts val="8000"/>
              <a:buFont typeface="Bangers"/>
              <a:buNone/>
              <a:defRPr sz="8000"/>
            </a:lvl6pPr>
            <a:lvl7pPr algn="ctr" marR="0" rtl="0">
              <a:lnSpc>
                <a:spcPct val="100000"/>
              </a:lnSpc>
              <a:buClr>
                <a:schemeClr val="dk1"/>
              </a:buClr>
              <a:buSzPts val="8000"/>
              <a:buFont typeface="Bangers"/>
              <a:buNone/>
              <a:defRPr sz="8000"/>
            </a:lvl7pPr>
            <a:lvl8pPr algn="ctr" marR="0" rtl="0">
              <a:lnSpc>
                <a:spcPct val="100000"/>
              </a:lnSpc>
              <a:buClr>
                <a:schemeClr val="dk1"/>
              </a:buClr>
              <a:buSzPts val="8000"/>
              <a:buFont typeface="Bangers"/>
              <a:buNone/>
              <a:defRPr sz="8000"/>
            </a:lvl8pPr>
            <a:lvl9pPr algn="ctr" marR="0" rtl="0">
              <a:lnSpc>
                <a:spcPct val="100000"/>
              </a:lnSpc>
              <a:buClr>
                <a:schemeClr val="dk1"/>
              </a:buClr>
              <a:buSzPts val="8000"/>
              <a:buFont typeface="Bangers"/>
              <a:buNone/>
              <a:defRPr sz="8000"/>
            </a:lvl9pPr>
          </a:lstStyle>
          <a:p>
            <a:pPr algn="ctr" indent="0" lvl="0" marL="0" rtl="0">
              <a:lnSpc>
                <a:spcPct val="100000"/>
              </a:lnSpc>
              <a:spcBef>
                <a:spcPts val="0"/>
              </a:spcBef>
              <a:spcAft>
                <a:spcPts val="0"/>
              </a:spcAft>
              <a:buNone/>
            </a:pPr>
            <a:r>
              <a:rPr altLang="en" b="1" sz="9600" lang="en-US">
                <a:solidFill>
                  <a:srgbClr val="008080"/>
                </a:solidFill>
              </a:rPr>
              <a:t>Steps</a:t>
            </a:r>
            <a:r>
              <a:rPr altLang="en" b="1" sz="9600" lang="en-US">
                <a:solidFill>
                  <a:srgbClr val="008080"/>
                </a:solidFill>
              </a:rPr>
              <a:t> </a:t>
            </a:r>
            <a:r>
              <a:rPr altLang="en" b="1" sz="9600" lang="en-US">
                <a:solidFill>
                  <a:srgbClr val="008080"/>
                </a:solidFill>
              </a:rPr>
              <a:t>in</a:t>
            </a:r>
            <a:r>
              <a:rPr altLang="en" b="1" sz="9600" lang="en-US">
                <a:solidFill>
                  <a:srgbClr val="008080"/>
                </a:solidFill>
              </a:rPr>
              <a:t> </a:t>
            </a:r>
            <a:r>
              <a:rPr altLang="en" b="1" sz="9600" lang="en-US">
                <a:solidFill>
                  <a:srgbClr val="008080"/>
                </a:solidFill>
              </a:rPr>
              <a:t>Forecasting</a:t>
            </a:r>
            <a:endParaRPr b="1" sz="9600">
              <a:solidFill>
                <a:srgbClr val="008080"/>
              </a:solidFill>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250">
        <p14:flip dir="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95" name="Shape 388"/>
        <p:cNvGrpSpPr/>
        <p:nvPr/>
      </p:nvGrpSpPr>
      <p:grpSpPr>
        <a:xfrm>
          <a:off x="0" y="0"/>
          <a:ext cx="0" cy="0"/>
          <a:chOff x="0" y="0"/>
          <a:chExt cx="0" cy="0"/>
        </a:xfrm>
      </p:grpSpPr>
      <p:sp>
        <p:nvSpPr>
          <p:cNvPr id="1048954" name="Google Shape;391;p29"/>
          <p:cNvSpPr/>
          <p:nvPr/>
        </p:nvSpPr>
        <p:spPr>
          <a:xfrm>
            <a:off x="3666877" y="6490391"/>
            <a:ext cx="4877943" cy="243896"/>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96" name="Google Shape;392;p29"/>
          <p:cNvGrpSpPr/>
          <p:nvPr/>
        </p:nvGrpSpPr>
        <p:grpSpPr>
          <a:xfrm>
            <a:off x="8799406" y="596876"/>
            <a:ext cx="527885" cy="835129"/>
            <a:chOff x="3083744" y="1423529"/>
            <a:chExt cx="913447" cy="1536382"/>
          </a:xfrm>
        </p:grpSpPr>
        <p:sp>
          <p:nvSpPr>
            <p:cNvPr id="1048955"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56"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57"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58"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59"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60"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61"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962" name=""/>
          <p:cNvSpPr/>
          <p:nvPr/>
        </p:nvSpPr>
        <p:spPr>
          <a:xfrm>
            <a:off x="3655342" y="596877"/>
            <a:ext cx="4995999" cy="823737"/>
          </a:xfrm>
          <a:prstGeom prst="rect"/>
          <a:solidFill>
            <a:srgbClr val="FFFFFF"/>
          </a:solidFill>
          <a:ln w="25400">
            <a:solidFill>
              <a:srgbClr val="3893E0"/>
            </a:solidFill>
          </a:ln>
        </p:spPr>
        <p:txBody>
          <a:bodyPr anchor="ctr"/>
          <a:p>
            <a:pPr algn="ctr"/>
            <a:r>
              <a:rPr b="1" sz="3200" lang="en-US">
                <a:solidFill>
                  <a:srgbClr val="008080"/>
                </a:solidFill>
              </a:rPr>
              <a:t>Developing</a:t>
            </a:r>
            <a:r>
              <a:rPr b="1" sz="3200" lang="en-US">
                <a:solidFill>
                  <a:srgbClr val="008080"/>
                </a:solidFill>
              </a:rPr>
              <a:t> </a:t>
            </a:r>
            <a:r>
              <a:rPr b="1" sz="3200" lang="en-US">
                <a:solidFill>
                  <a:srgbClr val="008080"/>
                </a:solidFill>
              </a:rPr>
              <a:t>the</a:t>
            </a:r>
            <a:r>
              <a:rPr b="1" sz="3200" lang="en-US">
                <a:solidFill>
                  <a:srgbClr val="008080"/>
                </a:solidFill>
              </a:rPr>
              <a:t> </a:t>
            </a:r>
            <a:r>
              <a:rPr b="1" sz="3200" lang="en-US">
                <a:solidFill>
                  <a:srgbClr val="008080"/>
                </a:solidFill>
              </a:rPr>
              <a:t>Basis</a:t>
            </a:r>
            <a:endParaRPr b="1" sz="3200" lang="en-US">
              <a:solidFill>
                <a:srgbClr val="008080"/>
              </a:solidFill>
            </a:endParaRPr>
          </a:p>
        </p:txBody>
      </p:sp>
      <p:sp>
        <p:nvSpPr>
          <p:cNvPr id="1048963" name=""/>
          <p:cNvSpPr/>
          <p:nvPr/>
        </p:nvSpPr>
        <p:spPr>
          <a:xfrm>
            <a:off x="3666877" y="1932683"/>
            <a:ext cx="4984464" cy="852883"/>
          </a:xfrm>
          <a:prstGeom prst="rect"/>
          <a:solidFill>
            <a:srgbClr val="FFFFFF"/>
          </a:solidFill>
          <a:ln w="25400">
            <a:solidFill>
              <a:srgbClr val="3893E0"/>
            </a:solidFill>
          </a:ln>
        </p:spPr>
        <p:txBody>
          <a:bodyPr anchor="ctr"/>
          <a:p>
            <a:pPr algn="ctr"/>
            <a:r>
              <a:rPr b="1" sz="3200" lang="en-US">
                <a:solidFill>
                  <a:srgbClr val="008080"/>
                </a:solidFill>
              </a:rPr>
              <a:t>Estimating</a:t>
            </a:r>
            <a:r>
              <a:rPr b="1" sz="3200" lang="en-US">
                <a:solidFill>
                  <a:srgbClr val="008080"/>
                </a:solidFill>
              </a:rPr>
              <a:t> </a:t>
            </a:r>
            <a:r>
              <a:rPr b="1" sz="3200" lang="en-US">
                <a:solidFill>
                  <a:srgbClr val="008080"/>
                </a:solidFill>
              </a:rPr>
              <a:t>Future</a:t>
            </a:r>
            <a:r>
              <a:rPr b="1" sz="3200" lang="en-US">
                <a:solidFill>
                  <a:srgbClr val="008080"/>
                </a:solidFill>
              </a:rPr>
              <a:t> </a:t>
            </a:r>
            <a:r>
              <a:rPr b="1" sz="3200" lang="en-US">
                <a:solidFill>
                  <a:srgbClr val="008080"/>
                </a:solidFill>
              </a:rPr>
              <a:t>Operations</a:t>
            </a:r>
            <a:r>
              <a:rPr b="1" sz="3200" lang="en-US">
                <a:solidFill>
                  <a:srgbClr val="008080"/>
                </a:solidFill>
              </a:rPr>
              <a:t> </a:t>
            </a:r>
            <a:endParaRPr b="1" sz="3200" lang="en-US">
              <a:solidFill>
                <a:srgbClr val="008080"/>
              </a:solidFill>
            </a:endParaRPr>
          </a:p>
        </p:txBody>
      </p:sp>
      <p:sp>
        <p:nvSpPr>
          <p:cNvPr id="1048964" name=""/>
          <p:cNvSpPr/>
          <p:nvPr/>
        </p:nvSpPr>
        <p:spPr>
          <a:xfrm>
            <a:off x="3666877" y="4750647"/>
            <a:ext cx="5030402" cy="841177"/>
          </a:xfrm>
          <a:prstGeom prst="rect"/>
          <a:solidFill>
            <a:srgbClr val="FFFFFF"/>
          </a:solidFill>
          <a:ln w="25400">
            <a:solidFill>
              <a:srgbClr val="3893E0"/>
            </a:solidFill>
          </a:ln>
        </p:spPr>
        <p:txBody>
          <a:bodyPr anchor="ctr"/>
          <a:p>
            <a:pPr algn="ctr"/>
            <a:r>
              <a:rPr b="1" sz="3200" lang="en-US">
                <a:solidFill>
                  <a:srgbClr val="008080"/>
                </a:solidFill>
              </a:rPr>
              <a:t>Reviewing</a:t>
            </a:r>
            <a:r>
              <a:rPr b="1" sz="3200" lang="en-US">
                <a:solidFill>
                  <a:srgbClr val="008080"/>
                </a:solidFill>
              </a:rPr>
              <a:t> </a:t>
            </a:r>
            <a:r>
              <a:rPr b="1" sz="3200" lang="en-US">
                <a:solidFill>
                  <a:srgbClr val="008080"/>
                </a:solidFill>
              </a:rPr>
              <a:t>the</a:t>
            </a:r>
            <a:r>
              <a:rPr b="1" sz="3200" lang="en-US">
                <a:solidFill>
                  <a:srgbClr val="008080"/>
                </a:solidFill>
              </a:rPr>
              <a:t> </a:t>
            </a:r>
            <a:r>
              <a:rPr b="1" sz="3200" lang="en-US">
                <a:solidFill>
                  <a:srgbClr val="008080"/>
                </a:solidFill>
              </a:rPr>
              <a:t>Method</a:t>
            </a:r>
            <a:endParaRPr b="1" sz="3200" lang="en-US">
              <a:solidFill>
                <a:srgbClr val="008080"/>
              </a:solidFill>
            </a:endParaRPr>
          </a:p>
        </p:txBody>
      </p:sp>
      <p:sp>
        <p:nvSpPr>
          <p:cNvPr id="1048965" name=""/>
          <p:cNvSpPr/>
          <p:nvPr/>
        </p:nvSpPr>
        <p:spPr>
          <a:xfrm>
            <a:off x="3655341" y="3335874"/>
            <a:ext cx="5001767" cy="864465"/>
          </a:xfrm>
          <a:prstGeom prst="rect"/>
          <a:solidFill>
            <a:srgbClr val="FFFFFF"/>
          </a:solidFill>
          <a:ln w="25400">
            <a:solidFill>
              <a:srgbClr val="3893E0"/>
            </a:solidFill>
          </a:ln>
        </p:spPr>
        <p:txBody>
          <a:bodyPr anchor="ctr"/>
          <a:p>
            <a:pPr algn="ctr"/>
            <a:r>
              <a:rPr b="1" sz="3200" lang="en-US">
                <a:solidFill>
                  <a:srgbClr val="008080"/>
                </a:solidFill>
              </a:rPr>
              <a:t>Regulating</a:t>
            </a:r>
            <a:r>
              <a:rPr b="1" sz="3200" lang="en-US">
                <a:solidFill>
                  <a:srgbClr val="008080"/>
                </a:solidFill>
              </a:rPr>
              <a:t> </a:t>
            </a:r>
            <a:r>
              <a:rPr b="1" sz="3200" lang="en-US">
                <a:solidFill>
                  <a:srgbClr val="008080"/>
                </a:solidFill>
              </a:rPr>
              <a:t>the</a:t>
            </a:r>
            <a:r>
              <a:rPr b="1" sz="3200" lang="en-US">
                <a:solidFill>
                  <a:srgbClr val="008080"/>
                </a:solidFill>
              </a:rPr>
              <a:t> </a:t>
            </a:r>
            <a:r>
              <a:rPr b="1" sz="3200" lang="en-US">
                <a:solidFill>
                  <a:srgbClr val="008080"/>
                </a:solidFill>
              </a:rPr>
              <a:t>Forecast</a:t>
            </a:r>
            <a:endParaRPr b="1" sz="3200" lang="en-US">
              <a:solidFill>
                <a:srgbClr val="008080"/>
              </a:solidFill>
            </a:endParaRPr>
          </a:p>
        </p:txBody>
      </p:sp>
      <p:sp>
        <p:nvSpPr>
          <p:cNvPr id="1048966" name=""/>
          <p:cNvSpPr/>
          <p:nvPr/>
        </p:nvSpPr>
        <p:spPr>
          <a:xfrm rot="5400000">
            <a:off x="5977414" y="1520330"/>
            <a:ext cx="351854" cy="274398"/>
          </a:xfrm>
          <a:prstGeom prst="rightArrow"/>
          <a:solidFill>
            <a:srgbClr val="FFFFFF"/>
          </a:solidFill>
          <a:ln w="25400">
            <a:solidFill>
              <a:srgbClr val="3893E0"/>
            </a:solidFill>
          </a:ln>
        </p:spPr>
        <p:txBody>
          <a:bodyPr anchor="ctr"/>
          <a:p>
            <a:pPr algn="ctr"/>
            <a:endParaRPr lang="en-US"/>
          </a:p>
        </p:txBody>
      </p:sp>
      <p:sp>
        <p:nvSpPr>
          <p:cNvPr id="1048967" name=""/>
          <p:cNvSpPr/>
          <p:nvPr/>
        </p:nvSpPr>
        <p:spPr>
          <a:xfrm rot="5400000">
            <a:off x="5977413" y="2923521"/>
            <a:ext cx="351854" cy="274398"/>
          </a:xfrm>
          <a:prstGeom prst="rightArrow"/>
          <a:solidFill>
            <a:srgbClr val="FFFFFF"/>
          </a:solidFill>
          <a:ln w="25400">
            <a:solidFill>
              <a:srgbClr val="3893E0"/>
            </a:solidFill>
          </a:ln>
        </p:spPr>
        <p:txBody>
          <a:bodyPr anchor="ctr"/>
          <a:p>
            <a:pPr algn="ctr"/>
            <a:endParaRPr lang="en-US"/>
          </a:p>
        </p:txBody>
      </p:sp>
      <p:sp>
        <p:nvSpPr>
          <p:cNvPr id="1048968" name=""/>
          <p:cNvSpPr/>
          <p:nvPr/>
        </p:nvSpPr>
        <p:spPr>
          <a:xfrm rot="5400000">
            <a:off x="6006151" y="4326712"/>
            <a:ext cx="351854" cy="274398"/>
          </a:xfrm>
          <a:prstGeom prst="rightArrow"/>
          <a:solidFill>
            <a:srgbClr val="FFFFFF"/>
          </a:solidFill>
          <a:ln w="25400">
            <a:solidFill>
              <a:srgbClr val="3893E0"/>
            </a:solidFill>
          </a:ln>
        </p:spPr>
        <p:txBody>
          <a:bodyPr anchor="ctr"/>
          <a:p>
            <a:pPr algn="ctr"/>
            <a:endParaRPr lang="en-US"/>
          </a:p>
        </p:txBody>
      </p:sp>
      <p:grpSp>
        <p:nvGrpSpPr>
          <p:cNvPr id="197" name="Google Shape;392;p29"/>
          <p:cNvGrpSpPr/>
          <p:nvPr/>
        </p:nvGrpSpPr>
        <p:grpSpPr>
          <a:xfrm>
            <a:off x="8799406" y="1913676"/>
            <a:ext cx="527885" cy="835129"/>
            <a:chOff x="3083744" y="1423529"/>
            <a:chExt cx="913447" cy="1536382"/>
          </a:xfrm>
        </p:grpSpPr>
        <p:sp>
          <p:nvSpPr>
            <p:cNvPr id="1048969"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0"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1"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2"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3"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4"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5"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98" name="Google Shape;392;p29"/>
          <p:cNvGrpSpPr/>
          <p:nvPr/>
        </p:nvGrpSpPr>
        <p:grpSpPr>
          <a:xfrm>
            <a:off x="8799406" y="3365210"/>
            <a:ext cx="527885" cy="835129"/>
            <a:chOff x="3083744" y="1423529"/>
            <a:chExt cx="913447" cy="1536382"/>
          </a:xfrm>
        </p:grpSpPr>
        <p:sp>
          <p:nvSpPr>
            <p:cNvPr id="1048976"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7"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8"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79"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0"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1"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2"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99" name="Google Shape;392;p29"/>
          <p:cNvGrpSpPr/>
          <p:nvPr/>
        </p:nvGrpSpPr>
        <p:grpSpPr>
          <a:xfrm>
            <a:off x="8799406" y="4753670"/>
            <a:ext cx="527885" cy="835129"/>
            <a:chOff x="3083744" y="1423529"/>
            <a:chExt cx="913447" cy="1536382"/>
          </a:xfrm>
        </p:grpSpPr>
        <p:sp>
          <p:nvSpPr>
            <p:cNvPr id="1048983" name="Google Shape;393;p29"/>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4" name="Google Shape;394;p29"/>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5" name="Google Shape;395;p29"/>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6" name="Google Shape;396;p29"/>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7" name="Google Shape;397;p29"/>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8" name="Google Shape;398;p29"/>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989" name="Google Shape;399;p29"/>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pic>
        <p:nvPicPr>
          <p:cNvPr id="2097160" name=""/>
          <p:cNvPicPr>
            <a:picLocks/>
          </p:cNvPicPr>
          <p:nvPr/>
        </p:nvPicPr>
        <p:blipFill>
          <a:blip xmlns:r="http://schemas.openxmlformats.org/officeDocument/2006/relationships" r:embed="rId1"/>
          <a:stretch>
            <a:fillRect/>
          </a:stretch>
        </p:blipFill>
        <p:spPr>
          <a:xfrm rot="0">
            <a:off x="2638481" y="608349"/>
            <a:ext cx="902000" cy="906769"/>
          </a:xfrm>
          <a:prstGeom prst="rect"/>
        </p:spPr>
      </p:pic>
      <p:pic>
        <p:nvPicPr>
          <p:cNvPr id="2097161" name=""/>
          <p:cNvPicPr>
            <a:picLocks/>
          </p:cNvPicPr>
          <p:nvPr/>
        </p:nvPicPr>
        <p:blipFill>
          <a:blip xmlns:r="http://schemas.openxmlformats.org/officeDocument/2006/relationships" r:embed="rId1"/>
          <a:stretch>
            <a:fillRect/>
          </a:stretch>
        </p:blipFill>
        <p:spPr>
          <a:xfrm rot="0">
            <a:off x="2638480" y="1913675"/>
            <a:ext cx="902000" cy="906769"/>
          </a:xfrm>
          <a:prstGeom prst="rect"/>
        </p:spPr>
      </p:pic>
      <p:pic>
        <p:nvPicPr>
          <p:cNvPr id="2097162" name=""/>
          <p:cNvPicPr>
            <a:picLocks/>
          </p:cNvPicPr>
          <p:nvPr/>
        </p:nvPicPr>
        <p:blipFill>
          <a:blip xmlns:r="http://schemas.openxmlformats.org/officeDocument/2006/relationships" r:embed="rId1"/>
          <a:stretch>
            <a:fillRect/>
          </a:stretch>
        </p:blipFill>
        <p:spPr>
          <a:xfrm rot="0">
            <a:off x="2638481" y="3335873"/>
            <a:ext cx="902000" cy="906769"/>
          </a:xfrm>
          <a:prstGeom prst="rect"/>
        </p:spPr>
      </p:pic>
      <p:pic>
        <p:nvPicPr>
          <p:cNvPr id="2097163" name=""/>
          <p:cNvPicPr>
            <a:picLocks/>
          </p:cNvPicPr>
          <p:nvPr/>
        </p:nvPicPr>
        <p:blipFill>
          <a:blip xmlns:r="http://schemas.openxmlformats.org/officeDocument/2006/relationships" r:embed="rId1"/>
          <a:stretch>
            <a:fillRect/>
          </a:stretch>
        </p:blipFill>
        <p:spPr>
          <a:xfrm rot="0">
            <a:off x="2638481" y="4758071"/>
            <a:ext cx="902000" cy="906769"/>
          </a:xfrm>
          <a:prstGeom prst="rect"/>
        </p:spPr>
      </p:pic>
    </p:spTree>
  </p:cSld>
  <p:clrMapOvr>
    <a:masterClrMapping/>
  </p:clrMapOvr>
  <p:transition spd="slow">
    <p:circl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203" name="Shape 411"/>
        <p:cNvGrpSpPr/>
        <p:nvPr/>
      </p:nvGrpSpPr>
      <p:grpSpPr>
        <a:xfrm>
          <a:off x="0" y="0"/>
          <a:ext cx="0" cy="0"/>
          <a:chOff x="0" y="0"/>
          <a:chExt cx="0" cy="0"/>
        </a:xfrm>
      </p:grpSpPr>
      <p:sp>
        <p:nvSpPr>
          <p:cNvPr id="1048999" name="Google Shape;412;p30"/>
          <p:cNvSpPr txBox="1"/>
          <p:nvPr>
            <p:ph type="title"/>
          </p:nvPr>
        </p:nvSpPr>
        <p:spPr>
          <a:xfrm>
            <a:off x="415600" y="593367"/>
            <a:ext cx="11360700" cy="763500"/>
          </a:xfrm>
          <a:prstGeom prst="rect"/>
        </p:spPr>
        <p:txBody>
          <a:bodyPr anchor="t" anchorCtr="0" bIns="121900" lIns="121900" rIns="121900" spcFirstLastPara="1" tIns="121900" wrap="square">
            <a:noAutofit/>
          </a:bodyPr>
          <a:p>
            <a:pPr algn="l" indent="0" lvl="0" marL="0" rtl="0">
              <a:spcBef>
                <a:spcPts val="0"/>
              </a:spcBef>
              <a:spcAft>
                <a:spcPts val="0"/>
              </a:spcAft>
              <a:buNone/>
            </a:pPr>
            <a:r>
              <a:rPr sz="7000">
                <a:solidFill>
                  <a:srgbClr val="008080"/>
                </a:solidFill>
              </a:rPr>
              <a:t>1. Developing the Basis:
</a:t>
            </a:r>
            <a:endParaRPr sz="7000">
              <a:solidFill>
                <a:srgbClr val="008080"/>
              </a:solidFill>
            </a:endParaRPr>
          </a:p>
        </p:txBody>
      </p:sp>
      <p:sp>
        <p:nvSpPr>
          <p:cNvPr id="1049000" name="Google Shape;417;p30"/>
          <p:cNvSpPr txBox="1"/>
          <p:nvPr>
            <p:ph type="subTitle" idx="3"/>
          </p:nvPr>
        </p:nvSpPr>
        <p:spPr>
          <a:xfrm>
            <a:off x="4351934" y="2273096"/>
            <a:ext cx="69264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sz="3600">
                <a:solidFill>
                  <a:srgbClr val="008080"/>
                </a:solidFill>
                <a:highlight>
                  <a:schemeClr val="accent1"/>
                </a:highlight>
              </a:rPr>
              <a:t>The future estimates of various business operations will have to be based on the results obtainable through systematic investigation of the economy, products and industry.</a:t>
            </a:r>
            <a:endParaRPr sz="3600">
              <a:solidFill>
                <a:srgbClr val="008080"/>
              </a:solidFill>
              <a:highlight>
                <a:schemeClr val="accent1"/>
              </a:highlight>
            </a:endParaRPr>
          </a:p>
        </p:txBody>
      </p:sp>
      <p:sp>
        <p:nvSpPr>
          <p:cNvPr id="1049001" name="Google Shape;419;p30"/>
          <p:cNvSpPr/>
          <p:nvPr/>
        </p:nvSpPr>
        <p:spPr>
          <a:xfrm rot="-2700000">
            <a:off x="827834" y="3837045"/>
            <a:ext cx="2355139" cy="235513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02" name="Google Shape;420;p30"/>
          <p:cNvSpPr/>
          <p:nvPr/>
        </p:nvSpPr>
        <p:spPr>
          <a:xfrm>
            <a:off x="825590" y="6697168"/>
            <a:ext cx="2362200" cy="118110"/>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04" name="Google Shape;421;p30"/>
          <p:cNvGrpSpPr/>
          <p:nvPr/>
        </p:nvGrpSpPr>
        <p:grpSpPr>
          <a:xfrm>
            <a:off x="1592724" y="4320473"/>
            <a:ext cx="825391" cy="1388275"/>
            <a:chOff x="3083744" y="1423529"/>
            <a:chExt cx="913447" cy="1536382"/>
          </a:xfrm>
        </p:grpSpPr>
        <p:sp>
          <p:nvSpPr>
            <p:cNvPr id="1049003"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04"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05"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06"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07"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08"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09"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05" name="Google Shape;429;p30"/>
          <p:cNvGrpSpPr/>
          <p:nvPr/>
        </p:nvGrpSpPr>
        <p:grpSpPr>
          <a:xfrm>
            <a:off x="920952" y="5815712"/>
            <a:ext cx="2168913" cy="923353"/>
            <a:chOff x="4487664" y="-1392325"/>
            <a:chExt cx="3997997" cy="1702034"/>
          </a:xfrm>
        </p:grpSpPr>
        <p:grpSp>
          <p:nvGrpSpPr>
            <p:cNvPr id="206" name="Google Shape;430;p30"/>
            <p:cNvGrpSpPr/>
            <p:nvPr/>
          </p:nvGrpSpPr>
          <p:grpSpPr>
            <a:xfrm>
              <a:off x="5041805" y="-1392325"/>
              <a:ext cx="2896971" cy="1702034"/>
              <a:chOff x="4692026" y="4370063"/>
              <a:chExt cx="2807959" cy="1649737"/>
            </a:xfrm>
          </p:grpSpPr>
          <p:sp>
            <p:nvSpPr>
              <p:cNvPr id="1049010" name="Google Shape;431;p3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11" name="Google Shape;432;p3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012" name="Google Shape;433;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13" name="Google Shape;434;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14" name="Google Shape;435;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15" name="Google Shape;436;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209" name="Shape 411"/>
        <p:cNvGrpSpPr/>
        <p:nvPr/>
      </p:nvGrpSpPr>
      <p:grpSpPr>
        <a:xfrm>
          <a:off x="0" y="0"/>
          <a:ext cx="0" cy="0"/>
          <a:chOff x="0" y="0"/>
          <a:chExt cx="0" cy="0"/>
        </a:xfrm>
      </p:grpSpPr>
      <p:sp>
        <p:nvSpPr>
          <p:cNvPr id="1049018" name="Google Shape;412;p30"/>
          <p:cNvSpPr txBox="1"/>
          <p:nvPr>
            <p:ph type="title"/>
          </p:nvPr>
        </p:nvSpPr>
        <p:spPr>
          <a:xfrm>
            <a:off x="415600" y="593367"/>
            <a:ext cx="11561471" cy="845018"/>
          </a:xfrm>
          <a:prstGeom prst="rect"/>
        </p:spPr>
        <p:txBody>
          <a:bodyPr anchor="t" anchorCtr="0" bIns="121900" lIns="121900" rIns="121900" spcFirstLastPara="1" tIns="121900" wrap="square">
            <a:noAutofit/>
          </a:bodyPr>
          <a:p>
            <a:pPr algn="l" indent="0" lvl="0" marL="0" rtl="0">
              <a:spcBef>
                <a:spcPts val="0"/>
              </a:spcBef>
              <a:spcAft>
                <a:spcPts val="0"/>
              </a:spcAft>
              <a:buNone/>
            </a:pPr>
            <a:r>
              <a:rPr sz="6600">
                <a:solidFill>
                  <a:srgbClr val="008080"/>
                </a:solidFill>
              </a:rPr>
              <a:t>2. Estimation of Future Operations</a:t>
            </a:r>
            <a:endParaRPr sz="6600">
              <a:solidFill>
                <a:srgbClr val="008080"/>
              </a:solidFill>
            </a:endParaRPr>
          </a:p>
        </p:txBody>
      </p:sp>
      <p:sp>
        <p:nvSpPr>
          <p:cNvPr id="1049019" name="Google Shape;417;p30"/>
          <p:cNvSpPr txBox="1"/>
          <p:nvPr>
            <p:ph type="subTitle" idx="3"/>
          </p:nvPr>
        </p:nvSpPr>
        <p:spPr>
          <a:xfrm>
            <a:off x="4398075" y="2089460"/>
            <a:ext cx="69264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sz="3600">
                <a:solidFill>
                  <a:srgbClr val="008080"/>
                </a:solidFill>
                <a:highlight>
                  <a:schemeClr val="accent1"/>
                </a:highlight>
              </a:rPr>
              <a:t>On the basis of the data collected through systematic investigation into the economy and industry situation, the manager has to prepare quantitative estimates of the future scale of business operations. </a:t>
            </a:r>
            <a:endParaRPr sz="3600">
              <a:solidFill>
                <a:srgbClr val="008080"/>
              </a:solidFill>
              <a:highlight>
                <a:schemeClr val="accent1"/>
              </a:highlight>
            </a:endParaRPr>
          </a:p>
        </p:txBody>
      </p:sp>
      <p:sp>
        <p:nvSpPr>
          <p:cNvPr id="1049020" name="Google Shape;419;p30"/>
          <p:cNvSpPr/>
          <p:nvPr/>
        </p:nvSpPr>
        <p:spPr>
          <a:xfrm rot="-2700000">
            <a:off x="827834" y="3837045"/>
            <a:ext cx="2355139" cy="235513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21" name="Google Shape;420;p30"/>
          <p:cNvSpPr/>
          <p:nvPr/>
        </p:nvSpPr>
        <p:spPr>
          <a:xfrm>
            <a:off x="825590" y="6697168"/>
            <a:ext cx="2362200" cy="118110"/>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10" name="Google Shape;421;p30"/>
          <p:cNvGrpSpPr/>
          <p:nvPr/>
        </p:nvGrpSpPr>
        <p:grpSpPr>
          <a:xfrm>
            <a:off x="1592724" y="4320473"/>
            <a:ext cx="825391" cy="1388275"/>
            <a:chOff x="3083744" y="1423529"/>
            <a:chExt cx="913447" cy="1536382"/>
          </a:xfrm>
        </p:grpSpPr>
        <p:sp>
          <p:nvSpPr>
            <p:cNvPr id="1049022"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23"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24"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25"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26"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27"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28"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11" name="Google Shape;429;p30"/>
          <p:cNvGrpSpPr/>
          <p:nvPr/>
        </p:nvGrpSpPr>
        <p:grpSpPr>
          <a:xfrm>
            <a:off x="920952" y="5815712"/>
            <a:ext cx="2168913" cy="923353"/>
            <a:chOff x="4487664" y="-1392325"/>
            <a:chExt cx="3997997" cy="1702034"/>
          </a:xfrm>
        </p:grpSpPr>
        <p:grpSp>
          <p:nvGrpSpPr>
            <p:cNvPr id="212" name="Google Shape;430;p30"/>
            <p:cNvGrpSpPr/>
            <p:nvPr/>
          </p:nvGrpSpPr>
          <p:grpSpPr>
            <a:xfrm>
              <a:off x="5041805" y="-1392325"/>
              <a:ext cx="2896971" cy="1702034"/>
              <a:chOff x="4692026" y="4370063"/>
              <a:chExt cx="2807959" cy="1649737"/>
            </a:xfrm>
          </p:grpSpPr>
          <p:sp>
            <p:nvSpPr>
              <p:cNvPr id="1049029" name="Google Shape;431;p3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30" name="Google Shape;432;p3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031" name="Google Shape;433;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32" name="Google Shape;434;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33" name="Google Shape;435;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34" name="Google Shape;436;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215" name="Shape 411"/>
        <p:cNvGrpSpPr/>
        <p:nvPr/>
      </p:nvGrpSpPr>
      <p:grpSpPr>
        <a:xfrm>
          <a:off x="0" y="0"/>
          <a:ext cx="0" cy="0"/>
          <a:chOff x="0" y="0"/>
          <a:chExt cx="0" cy="0"/>
        </a:xfrm>
      </p:grpSpPr>
      <p:sp>
        <p:nvSpPr>
          <p:cNvPr id="1049037" name="Google Shape;412;p30"/>
          <p:cNvSpPr txBox="1"/>
          <p:nvPr>
            <p:ph type="title"/>
          </p:nvPr>
        </p:nvSpPr>
        <p:spPr>
          <a:xfrm>
            <a:off x="415600" y="593367"/>
            <a:ext cx="11360700" cy="763500"/>
          </a:xfrm>
          <a:prstGeom prst="rect"/>
        </p:spPr>
        <p:txBody>
          <a:bodyPr anchor="t" anchorCtr="0" bIns="121900" lIns="121900" rIns="121900" spcFirstLastPara="1" tIns="121900" wrap="square">
            <a:noAutofit/>
          </a:bodyPr>
          <a:p>
            <a:pPr algn="l" indent="0" lvl="0" marL="0" rtl="0">
              <a:spcBef>
                <a:spcPts val="0"/>
              </a:spcBef>
              <a:spcAft>
                <a:spcPts val="0"/>
              </a:spcAft>
              <a:buNone/>
            </a:pPr>
            <a:r>
              <a:rPr sz="7000">
                <a:solidFill>
                  <a:srgbClr val="008080"/>
                </a:solidFill>
              </a:rPr>
              <a:t>3. Regulation of Forecasts</a:t>
            </a:r>
            <a:endParaRPr sz="7000">
              <a:solidFill>
                <a:srgbClr val="008080"/>
              </a:solidFill>
            </a:endParaRPr>
          </a:p>
        </p:txBody>
      </p:sp>
      <p:sp>
        <p:nvSpPr>
          <p:cNvPr id="1049038" name="Google Shape;417;p30"/>
          <p:cNvSpPr txBox="1"/>
          <p:nvPr>
            <p:ph type="subTitle" idx="3"/>
          </p:nvPr>
        </p:nvSpPr>
        <p:spPr>
          <a:xfrm>
            <a:off x="4341675" y="2822099"/>
            <a:ext cx="69264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sz="3600">
                <a:solidFill>
                  <a:srgbClr val="008080"/>
                </a:solidFill>
                <a:highlight>
                  <a:schemeClr val="accent1"/>
                </a:highlight>
              </a:rPr>
              <a:t>It has already been indicated that the managers cannot take it easy after they have formulated a business forecast.</a:t>
            </a:r>
            <a:endParaRPr sz="3600">
              <a:solidFill>
                <a:srgbClr val="008080"/>
              </a:solidFill>
              <a:highlight>
                <a:schemeClr val="accent1"/>
              </a:highlight>
            </a:endParaRPr>
          </a:p>
        </p:txBody>
      </p:sp>
      <p:sp>
        <p:nvSpPr>
          <p:cNvPr id="1049039" name="Google Shape;419;p30"/>
          <p:cNvSpPr/>
          <p:nvPr/>
        </p:nvSpPr>
        <p:spPr>
          <a:xfrm rot="-2700000">
            <a:off x="827834" y="3837045"/>
            <a:ext cx="2355139" cy="235513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0" name="Google Shape;420;p30"/>
          <p:cNvSpPr/>
          <p:nvPr/>
        </p:nvSpPr>
        <p:spPr>
          <a:xfrm>
            <a:off x="825590" y="6697168"/>
            <a:ext cx="2362200" cy="118110"/>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16" name="Google Shape;421;p30"/>
          <p:cNvGrpSpPr/>
          <p:nvPr/>
        </p:nvGrpSpPr>
        <p:grpSpPr>
          <a:xfrm>
            <a:off x="1592724" y="4320473"/>
            <a:ext cx="825391" cy="1388275"/>
            <a:chOff x="3083744" y="1423529"/>
            <a:chExt cx="913447" cy="1536382"/>
          </a:xfrm>
        </p:grpSpPr>
        <p:sp>
          <p:nvSpPr>
            <p:cNvPr id="1049041"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2"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3"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4"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5"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6"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7"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17" name="Google Shape;429;p30"/>
          <p:cNvGrpSpPr/>
          <p:nvPr/>
        </p:nvGrpSpPr>
        <p:grpSpPr>
          <a:xfrm>
            <a:off x="920952" y="5815712"/>
            <a:ext cx="2168913" cy="923353"/>
            <a:chOff x="4487664" y="-1392325"/>
            <a:chExt cx="3997997" cy="1702034"/>
          </a:xfrm>
        </p:grpSpPr>
        <p:grpSp>
          <p:nvGrpSpPr>
            <p:cNvPr id="218" name="Google Shape;430;p30"/>
            <p:cNvGrpSpPr/>
            <p:nvPr/>
          </p:nvGrpSpPr>
          <p:grpSpPr>
            <a:xfrm>
              <a:off x="5041805" y="-1392325"/>
              <a:ext cx="2896971" cy="1702034"/>
              <a:chOff x="4692026" y="4370063"/>
              <a:chExt cx="2807959" cy="1649737"/>
            </a:xfrm>
          </p:grpSpPr>
          <p:sp>
            <p:nvSpPr>
              <p:cNvPr id="1049048" name="Google Shape;431;p3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49" name="Google Shape;432;p3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050" name="Google Shape;433;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51" name="Google Shape;434;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52" name="Google Shape;435;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53" name="Google Shape;436;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221" name="Shape 411"/>
        <p:cNvGrpSpPr/>
        <p:nvPr/>
      </p:nvGrpSpPr>
      <p:grpSpPr>
        <a:xfrm>
          <a:off x="0" y="0"/>
          <a:ext cx="0" cy="0"/>
          <a:chOff x="0" y="0"/>
          <a:chExt cx="0" cy="0"/>
        </a:xfrm>
      </p:grpSpPr>
      <p:sp>
        <p:nvSpPr>
          <p:cNvPr id="1049056" name="Google Shape;412;p30"/>
          <p:cNvSpPr txBox="1"/>
          <p:nvPr>
            <p:ph type="title"/>
          </p:nvPr>
        </p:nvSpPr>
        <p:spPr>
          <a:xfrm>
            <a:off x="415600" y="593367"/>
            <a:ext cx="11360700" cy="763500"/>
          </a:xfrm>
          <a:prstGeom prst="rect"/>
        </p:spPr>
        <p:txBody>
          <a:bodyPr anchor="t" anchorCtr="0" bIns="121900" lIns="121900" rIns="121900" spcFirstLastPara="1" tIns="121900" wrap="square">
            <a:noAutofit/>
          </a:bodyPr>
          <a:p>
            <a:pPr algn="l" indent="0" lvl="0" marL="0" rtl="0">
              <a:spcBef>
                <a:spcPts val="0"/>
              </a:spcBef>
              <a:spcAft>
                <a:spcPts val="0"/>
              </a:spcAft>
              <a:buNone/>
            </a:pPr>
            <a:r>
              <a:rPr sz="6000">
                <a:solidFill>
                  <a:srgbClr val="008080"/>
                </a:solidFill>
              </a:rPr>
              <a:t>4. Review of the Forecasting Process</a:t>
            </a:r>
            <a:endParaRPr sz="6000">
              <a:solidFill>
                <a:srgbClr val="008080"/>
              </a:solidFill>
            </a:endParaRPr>
          </a:p>
        </p:txBody>
      </p:sp>
      <p:sp>
        <p:nvSpPr>
          <p:cNvPr id="1049057" name="Google Shape;417;p30"/>
          <p:cNvSpPr txBox="1"/>
          <p:nvPr>
            <p:ph type="subTitle" idx="3"/>
          </p:nvPr>
        </p:nvSpPr>
        <p:spPr>
          <a:xfrm>
            <a:off x="4166735" y="1814375"/>
            <a:ext cx="69264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sz="3600">
                <a:solidFill>
                  <a:srgbClr val="008080"/>
                </a:solidFill>
                <a:highlight>
                  <a:schemeClr val="accent1"/>
                </a:highlight>
              </a:rPr>
              <a:t>Having determined the deviations of the actual performances from the positions forecast by the managers, it will be necessary to examine the procedures adopted for the purpose so that improvements can be made in the method of forecasting.
</a:t>
            </a:r>
            <a:endParaRPr sz="3600">
              <a:solidFill>
                <a:srgbClr val="008080"/>
              </a:solidFill>
              <a:highlight>
                <a:schemeClr val="accent1"/>
              </a:highlight>
            </a:endParaRPr>
          </a:p>
        </p:txBody>
      </p:sp>
      <p:sp>
        <p:nvSpPr>
          <p:cNvPr id="1049058" name="Google Shape;419;p30"/>
          <p:cNvSpPr/>
          <p:nvPr/>
        </p:nvSpPr>
        <p:spPr>
          <a:xfrm rot="-2700000">
            <a:off x="827834" y="3837045"/>
            <a:ext cx="2355139" cy="2355139"/>
          </a:xfrm>
          <a:custGeom>
            <a:avLst/>
            <a:ahLst/>
            <a:rect l="l" t="t" r="r" b="b"/>
            <a:pathLst>
              <a:path w="4724354" h="4724354" extrusionOk="0">
                <a:moveTo>
                  <a:pt x="4724355" y="2362177"/>
                </a:moveTo>
                <a:cubicBezTo>
                  <a:pt x="4724355" y="3666772"/>
                  <a:pt x="3666772" y="4724355"/>
                  <a:pt x="2362177" y="4724355"/>
                </a:cubicBezTo>
                <a:cubicBezTo>
                  <a:pt x="1057583" y="4724355"/>
                  <a:pt x="0" y="3666772"/>
                  <a:pt x="0" y="2362177"/>
                </a:cubicBezTo>
                <a:cubicBezTo>
                  <a:pt x="0" y="1057583"/>
                  <a:pt x="1057583" y="0"/>
                  <a:pt x="2362177" y="0"/>
                </a:cubicBezTo>
                <a:cubicBezTo>
                  <a:pt x="3666772" y="0"/>
                  <a:pt x="4724355" y="1057583"/>
                  <a:pt x="4724355" y="2362177"/>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59" name="Google Shape;420;p30"/>
          <p:cNvSpPr/>
          <p:nvPr/>
        </p:nvSpPr>
        <p:spPr>
          <a:xfrm>
            <a:off x="825590" y="6697168"/>
            <a:ext cx="2362200" cy="118110"/>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22" name="Google Shape;421;p30"/>
          <p:cNvGrpSpPr/>
          <p:nvPr/>
        </p:nvGrpSpPr>
        <p:grpSpPr>
          <a:xfrm>
            <a:off x="1592724" y="4320473"/>
            <a:ext cx="825391" cy="1388275"/>
            <a:chOff x="3083744" y="1423529"/>
            <a:chExt cx="913447" cy="1536382"/>
          </a:xfrm>
        </p:grpSpPr>
        <p:sp>
          <p:nvSpPr>
            <p:cNvPr id="1049060"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61"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62"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63"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64"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65"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66"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23" name="Google Shape;429;p30"/>
          <p:cNvGrpSpPr/>
          <p:nvPr/>
        </p:nvGrpSpPr>
        <p:grpSpPr>
          <a:xfrm>
            <a:off x="920952" y="5815712"/>
            <a:ext cx="2168913" cy="923353"/>
            <a:chOff x="4487664" y="-1392325"/>
            <a:chExt cx="3997997" cy="1702034"/>
          </a:xfrm>
        </p:grpSpPr>
        <p:grpSp>
          <p:nvGrpSpPr>
            <p:cNvPr id="224" name="Google Shape;430;p30"/>
            <p:cNvGrpSpPr/>
            <p:nvPr/>
          </p:nvGrpSpPr>
          <p:grpSpPr>
            <a:xfrm>
              <a:off x="5041805" y="-1392325"/>
              <a:ext cx="2896971" cy="1702034"/>
              <a:chOff x="4692026" y="4370063"/>
              <a:chExt cx="2807959" cy="1649737"/>
            </a:xfrm>
          </p:grpSpPr>
          <p:sp>
            <p:nvSpPr>
              <p:cNvPr id="1049067" name="Google Shape;431;p3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68" name="Google Shape;432;p3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069" name="Google Shape;433;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70" name="Google Shape;434;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71" name="Google Shape;435;p3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072" name="Google Shape;436;p3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233" name="Shape 506"/>
        <p:cNvGrpSpPr/>
        <p:nvPr/>
      </p:nvGrpSpPr>
      <p:grpSpPr>
        <a:xfrm>
          <a:off x="0" y="0"/>
          <a:ext cx="0" cy="0"/>
          <a:chOff x="0" y="0"/>
          <a:chExt cx="0" cy="0"/>
        </a:xfrm>
      </p:grpSpPr>
      <p:sp>
        <p:nvSpPr>
          <p:cNvPr id="1049108" name="Google Shape;507;p35"/>
          <p:cNvSpPr txBox="1"/>
          <p:nvPr>
            <p:ph type="title"/>
          </p:nvPr>
        </p:nvSpPr>
        <p:spPr>
          <a:xfrm>
            <a:off x="415600" y="440967"/>
            <a:ext cx="11360700" cy="763500"/>
          </a:xfrm>
          <a:prstGeom prst="rect"/>
        </p:spPr>
        <p:txBody>
          <a:bodyPr anchor="t" anchorCtr="0" bIns="121900" lIns="121900" rIns="121900" spcFirstLastPara="1" tIns="121900" wrap="square">
            <a:noAutofit/>
          </a:bodyPr>
          <a:p>
            <a:pPr algn="l" indent="0" lvl="0" marL="0" rtl="0">
              <a:spcBef>
                <a:spcPts val="0"/>
              </a:spcBef>
              <a:spcAft>
                <a:spcPts val="0"/>
              </a:spcAft>
              <a:buNone/>
            </a:pPr>
            <a:r>
              <a:rPr sz="6000">
                <a:solidFill>
                  <a:srgbClr val="008080"/>
                </a:solidFill>
              </a:rPr>
              <a:t>Techniques of Forecasting</a:t>
            </a:r>
            <a:endParaRPr sz="6000">
              <a:solidFill>
                <a:srgbClr val="008080"/>
              </a:solidFill>
            </a:endParaRPr>
          </a:p>
        </p:txBody>
      </p:sp>
      <p:sp>
        <p:nvSpPr>
          <p:cNvPr id="1049109" name=""/>
          <p:cNvSpPr txBox="1"/>
          <p:nvPr/>
        </p:nvSpPr>
        <p:spPr>
          <a:xfrm>
            <a:off x="415599" y="2246147"/>
            <a:ext cx="6988920" cy="3030245"/>
          </a:xfrm>
          <a:prstGeom prst="rect"/>
        </p:spPr>
        <p:txBody>
          <a:bodyPr rtlCol="0" wrap="square">
            <a:spAutoFit/>
          </a:bodyPr>
          <a:p>
            <a:r>
              <a:rPr b="1" sz="3600" lang="en-US">
                <a:solidFill>
                  <a:srgbClr val="008080"/>
                </a:solidFill>
              </a:rPr>
              <a:t>There are various methods of forecasting. However, no method can be suggested as universally applicable. In fact, most of the forecasts are done by combining various methods.
</a:t>
            </a:r>
            <a:endParaRPr b="1" sz="3600" lang="en-US">
              <a:solidFill>
                <a:srgbClr val="008080"/>
              </a:solidFill>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250">
        <p14:flip dir="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solidFill>
      </p:bgPr>
    </p:bg>
    <p:spTree>
      <p:nvGrpSpPr>
        <p:cNvPr id="237" name="Shape 841"/>
        <p:cNvGrpSpPr/>
        <p:nvPr/>
      </p:nvGrpSpPr>
      <p:grpSpPr>
        <a:xfrm>
          <a:off x="0" y="0"/>
          <a:ext cx="0" cy="0"/>
          <a:chOff x="0" y="0"/>
          <a:chExt cx="0" cy="0"/>
        </a:xfrm>
      </p:grpSpPr>
      <p:sp>
        <p:nvSpPr>
          <p:cNvPr id="1049114" name="Google Shape;842;p39"/>
          <p:cNvSpPr txBox="1"/>
          <p:nvPr>
            <p:ph type="title"/>
          </p:nvPr>
        </p:nvSpPr>
        <p:spPr>
          <a:xfrm>
            <a:off x="4513314" y="845773"/>
            <a:ext cx="6484013" cy="868309"/>
          </a:xfrm>
          <a:prstGeom prst="rect"/>
        </p:spPr>
        <p:txBody>
          <a:bodyPr anchor="t" anchorCtr="0" bIns="121900" lIns="121900" rIns="121900" spcFirstLastPara="1" tIns="121900" wrap="square">
            <a:noAutofit/>
          </a:bodyPr>
          <a:p>
            <a:pPr algn="r" indent="0" lvl="0" marL="0" rtl="0">
              <a:spcBef>
                <a:spcPts val="0"/>
              </a:spcBef>
              <a:spcAft>
                <a:spcPts val="0"/>
              </a:spcAft>
              <a:buNone/>
            </a:pPr>
            <a:r>
              <a:rPr sz="4800" lang="en"/>
              <a:t>A brief discussion of the major forecasting methods is given below:</a:t>
            </a:r>
            <a:endParaRPr sz="4800" lang="en"/>
          </a:p>
        </p:txBody>
      </p:sp>
      <p:grpSp>
        <p:nvGrpSpPr>
          <p:cNvPr id="238" name="Google Shape;843;p39"/>
          <p:cNvGrpSpPr/>
          <p:nvPr/>
        </p:nvGrpSpPr>
        <p:grpSpPr>
          <a:xfrm>
            <a:off x="1548047" y="2464788"/>
            <a:ext cx="4670652" cy="3905411"/>
            <a:chOff x="1295330" y="1868507"/>
            <a:chExt cx="4365503" cy="3647530"/>
          </a:xfrm>
        </p:grpSpPr>
        <p:grpSp>
          <p:nvGrpSpPr>
            <p:cNvPr id="239" name="Google Shape;844;p39"/>
            <p:cNvGrpSpPr/>
            <p:nvPr/>
          </p:nvGrpSpPr>
          <p:grpSpPr>
            <a:xfrm>
              <a:off x="1295330" y="1868507"/>
              <a:ext cx="4365503" cy="3647530"/>
              <a:chOff x="6679223" y="1947864"/>
              <a:chExt cx="3956410" cy="3325308"/>
            </a:xfrm>
          </p:grpSpPr>
          <p:grpSp>
            <p:nvGrpSpPr>
              <p:cNvPr id="240" name="Google Shape;845;p39"/>
              <p:cNvGrpSpPr/>
              <p:nvPr/>
            </p:nvGrpSpPr>
            <p:grpSpPr>
              <a:xfrm>
                <a:off x="7996402" y="4725653"/>
                <a:ext cx="1328920" cy="547519"/>
                <a:chOff x="7059929" y="5060917"/>
                <a:chExt cx="1328920" cy="547519"/>
              </a:xfrm>
            </p:grpSpPr>
            <p:sp>
              <p:nvSpPr>
                <p:cNvPr id="1049115" name="Google Shape;846;p39"/>
                <p:cNvSpPr/>
                <p:nvPr/>
              </p:nvSpPr>
              <p:spPr>
                <a:xfrm rot="10800000">
                  <a:off x="7059929" y="5578436"/>
                  <a:ext cx="1322100" cy="30000"/>
                </a:xfrm>
                <a:prstGeom prst="trapezoid">
                  <a:avLst>
                    <a:gd name="adj" fmla="val 142327"/>
                  </a:avLst>
                </a:prstGeom>
                <a:solidFill>
                  <a:srgbClr val="707887"/>
                </a:solidFill>
                <a:ln>
                  <a:noFill/>
                </a:ln>
                <a:effectLst>
                  <a:outerShdw algn="ctr" blurRad="63500" rotWithShape="0" sx="102000" sy="102000">
                    <a:srgbClr val="000000">
                      <a:alpha val="40000"/>
                    </a:srgbClr>
                  </a:outerShdw>
                </a:effectLst>
              </p:spPr>
              <p:txBody>
                <a:bodyPr anchor="ctr" anchorCtr="0" bIns="60925" lIns="121900" rIns="121900" spcFirstLastPara="1" tIns="60925" wrap="square">
                  <a:noAutofit/>
                </a:bodyPr>
                <a:p>
                  <a:pPr algn="ctr" indent="0" lvl="0" marL="0" marR="0" rtl="0">
                    <a:spcBef>
                      <a:spcPts val="0"/>
                    </a:spcBef>
                    <a:spcAft>
                      <a:spcPts val="0"/>
                    </a:spcAft>
                    <a:buNone/>
                  </a:pPr>
                  <a:r>
                    <a:t/>
                  </a:r>
                  <a:endParaRPr sz="2400">
                    <a:solidFill>
                      <a:srgbClr val="FFFFFF"/>
                    </a:solidFill>
                    <a:latin typeface="Calibri"/>
                    <a:ea typeface="Calibri"/>
                    <a:cs typeface="Calibri"/>
                    <a:sym typeface="Calibri"/>
                  </a:endParaRPr>
                </a:p>
              </p:txBody>
            </p:sp>
            <p:sp>
              <p:nvSpPr>
                <p:cNvPr id="1049116" name="Google Shape;847;p39"/>
                <p:cNvSpPr/>
                <p:nvPr/>
              </p:nvSpPr>
              <p:spPr>
                <a:xfrm>
                  <a:off x="7187465" y="5060917"/>
                  <a:ext cx="1067100" cy="428400"/>
                </a:xfrm>
                <a:prstGeom prst="trapezoid">
                  <a:avLst>
                    <a:gd name="adj" fmla="val 15083"/>
                  </a:avLst>
                </a:prstGeom>
                <a:solidFill>
                  <a:srgbClr val="D8D8D8"/>
                </a:solidFill>
                <a:ln>
                  <a:noFill/>
                </a:ln>
                <a:effectLst>
                  <a:outerShdw algn="ctr" blurRad="63500" rotWithShape="0" sx="102000" sy="102000">
                    <a:srgbClr val="000000">
                      <a:alpha val="40000"/>
                    </a:srgbClr>
                  </a:outerShdw>
                </a:effectLst>
              </p:spPr>
              <p:txBody>
                <a:bodyPr anchor="ctr" anchorCtr="0" bIns="60925" lIns="121900" rIns="121900" spcFirstLastPara="1" tIns="60925" wrap="square">
                  <a:noAutofit/>
                </a:bodyPr>
                <a:p>
                  <a:pPr algn="ctr" indent="0" lvl="0" marL="0" marR="0" rtl="0">
                    <a:spcBef>
                      <a:spcPts val="0"/>
                    </a:spcBef>
                    <a:spcAft>
                      <a:spcPts val="0"/>
                    </a:spcAft>
                    <a:buNone/>
                  </a:pPr>
                  <a:r>
                    <a:t/>
                  </a:r>
                  <a:endParaRPr sz="2400">
                    <a:solidFill>
                      <a:srgbClr val="FFFFFF"/>
                    </a:solidFill>
                    <a:latin typeface="Calibri"/>
                    <a:ea typeface="Calibri"/>
                    <a:cs typeface="Calibri"/>
                    <a:sym typeface="Calibri"/>
                  </a:endParaRPr>
                </a:p>
              </p:txBody>
            </p:sp>
            <p:sp>
              <p:nvSpPr>
                <p:cNvPr id="1049117" name="Google Shape;848;p39"/>
                <p:cNvSpPr/>
                <p:nvPr/>
              </p:nvSpPr>
              <p:spPr>
                <a:xfrm>
                  <a:off x="7066749" y="5488243"/>
                  <a:ext cx="1322100" cy="93600"/>
                </a:xfrm>
                <a:prstGeom prst="trapezoid">
                  <a:avLst>
                    <a:gd name="adj" fmla="val 142327"/>
                  </a:avLst>
                </a:prstGeom>
                <a:solidFill>
                  <a:srgbClr val="FFFFFF"/>
                </a:solidFill>
                <a:ln>
                  <a:noFill/>
                </a:ln>
                <a:effectLst>
                  <a:outerShdw algn="ctr" blurRad="63500" rotWithShape="0" sx="102000" sy="102000">
                    <a:srgbClr val="000000">
                      <a:alpha val="40000"/>
                    </a:srgbClr>
                  </a:outerShdw>
                </a:effectLst>
              </p:spPr>
              <p:txBody>
                <a:bodyPr anchor="ctr" anchorCtr="0" bIns="60925" lIns="121900" rIns="121900" spcFirstLastPara="1" tIns="60925" wrap="square">
                  <a:noAutofit/>
                </a:bodyPr>
                <a:p>
                  <a:pPr algn="ctr" indent="0" lvl="0" marL="0" marR="0" rtl="0">
                    <a:spcBef>
                      <a:spcPts val="0"/>
                    </a:spcBef>
                    <a:spcAft>
                      <a:spcPts val="0"/>
                    </a:spcAft>
                    <a:buNone/>
                  </a:pPr>
                  <a:r>
                    <a:t/>
                  </a:r>
                  <a:endParaRPr sz="2400">
                    <a:solidFill>
                      <a:srgbClr val="FFFFFF"/>
                    </a:solidFill>
                    <a:latin typeface="Calibri"/>
                    <a:ea typeface="Calibri"/>
                    <a:cs typeface="Calibri"/>
                    <a:sym typeface="Calibri"/>
                  </a:endParaRPr>
                </a:p>
              </p:txBody>
            </p:sp>
          </p:grpSp>
          <p:grpSp>
            <p:nvGrpSpPr>
              <p:cNvPr id="241" name="Google Shape;849;p39"/>
              <p:cNvGrpSpPr/>
              <p:nvPr/>
            </p:nvGrpSpPr>
            <p:grpSpPr>
              <a:xfrm>
                <a:off x="6679223" y="1947864"/>
                <a:ext cx="3956410" cy="2777787"/>
                <a:chOff x="5742750" y="2283128"/>
                <a:chExt cx="3956410" cy="2777787"/>
              </a:xfrm>
            </p:grpSpPr>
            <p:sp>
              <p:nvSpPr>
                <p:cNvPr id="1049118" name="Google Shape;850;p39"/>
                <p:cNvSpPr/>
                <p:nvPr/>
              </p:nvSpPr>
              <p:spPr>
                <a:xfrm>
                  <a:off x="5742760" y="2283128"/>
                  <a:ext cx="3956400" cy="2777700"/>
                </a:xfrm>
                <a:prstGeom prst="roundRect">
                  <a:avLst>
                    <a:gd name="adj" fmla="val 3377"/>
                  </a:avLst>
                </a:prstGeom>
                <a:solidFill>
                  <a:srgbClr val="262626"/>
                </a:solidFill>
                <a:ln w="12700" cap="flat" cmpd="sng">
                  <a:solidFill>
                    <a:srgbClr val="393536"/>
                  </a:solidFill>
                  <a:prstDash val="solid"/>
                  <a:miter lim="800000"/>
                  <a:headEnd type="none" w="sm" len="sm"/>
                  <a:tailEnd type="none" w="sm" len="sm"/>
                </a:ln>
                <a:effectLst>
                  <a:outerShdw algn="ctr" blurRad="63500" rotWithShape="0" sx="102000" sy="102000">
                    <a:srgbClr val="000000">
                      <a:alpha val="40000"/>
                    </a:srgbClr>
                  </a:outerShdw>
                </a:effectLst>
              </p:spPr>
              <p:txBody>
                <a:bodyPr anchor="ctr" anchorCtr="0" bIns="60925" lIns="121900" rIns="121900" spcFirstLastPara="1" tIns="60925" wrap="square">
                  <a:noAutofit/>
                </a:bodyPr>
                <a:p>
                  <a:pPr algn="ctr" indent="0" lvl="0" marL="0" marR="0" rtl="0">
                    <a:spcBef>
                      <a:spcPts val="0"/>
                    </a:spcBef>
                    <a:spcAft>
                      <a:spcPts val="0"/>
                    </a:spcAft>
                    <a:buNone/>
                  </a:pPr>
                  <a:r>
                    <a:t/>
                  </a:r>
                  <a:endParaRPr sz="2400">
                    <a:solidFill>
                      <a:srgbClr val="FFFFFF"/>
                    </a:solidFill>
                    <a:latin typeface="Calibri"/>
                    <a:ea typeface="Calibri"/>
                    <a:cs typeface="Calibri"/>
                    <a:sym typeface="Calibri"/>
                  </a:endParaRPr>
                </a:p>
              </p:txBody>
            </p:sp>
            <p:sp>
              <p:nvSpPr>
                <p:cNvPr id="1049119" name="Google Shape;851;p39"/>
                <p:cNvSpPr/>
                <p:nvPr/>
              </p:nvSpPr>
              <p:spPr>
                <a:xfrm rot="10800000">
                  <a:off x="5742750" y="4752515"/>
                  <a:ext cx="3956400" cy="308400"/>
                </a:xfrm>
                <a:prstGeom prst="round2SameRect">
                  <a:avLst>
                    <a:gd name="adj1" fmla="val 19571"/>
                    <a:gd name="adj2" fmla="val 0"/>
                  </a:avLst>
                </a:prstGeom>
                <a:solidFill>
                  <a:srgbClr val="FFFFFF"/>
                </a:solidFill>
                <a:ln w="12700" cap="flat" cmpd="sng">
                  <a:solidFill>
                    <a:srgbClr val="C6CFD6"/>
                  </a:solidFill>
                  <a:prstDash val="solid"/>
                  <a:miter lim="800000"/>
                  <a:headEnd type="none" w="sm" len="sm"/>
                  <a:tailEnd type="none" w="sm" len="sm"/>
                </a:ln>
              </p:spPr>
              <p:txBody>
                <a:bodyPr anchor="ctr" anchorCtr="0" bIns="60925" lIns="121900" rIns="121900" spcFirstLastPara="1" tIns="60925" wrap="square">
                  <a:noAutofit/>
                </a:bodyPr>
                <a:p>
                  <a:pPr algn="ctr" indent="0" lvl="0" marL="0" marR="0" rtl="0">
                    <a:spcBef>
                      <a:spcPts val="0"/>
                    </a:spcBef>
                    <a:spcAft>
                      <a:spcPts val="0"/>
                    </a:spcAft>
                    <a:buNone/>
                  </a:pPr>
                  <a:r>
                    <a:t/>
                  </a:r>
                  <a:endParaRPr sz="2400">
                    <a:solidFill>
                      <a:srgbClr val="FFFFFF"/>
                    </a:solidFill>
                    <a:latin typeface="Calibri"/>
                    <a:ea typeface="Calibri"/>
                    <a:cs typeface="Calibri"/>
                    <a:sym typeface="Calibri"/>
                  </a:endParaRPr>
                </a:p>
              </p:txBody>
            </p:sp>
          </p:grpSp>
        </p:grpSp>
        <p:sp>
          <p:nvSpPr>
            <p:cNvPr id="1049120" name="Google Shape;852;p39"/>
            <p:cNvSpPr/>
            <p:nvPr/>
          </p:nvSpPr>
          <p:spPr>
            <a:xfrm>
              <a:off x="3370018" y="1929853"/>
              <a:ext cx="108000" cy="108000"/>
            </a:xfrm>
            <a:prstGeom prst="ellipse"/>
            <a:solidFill>
              <a:srgbClr val="000000"/>
            </a:solidFill>
            <a:ln>
              <a:noFill/>
            </a:ln>
          </p:spPr>
          <p:txBody>
            <a:bodyPr anchor="ctr" anchorCtr="0" bIns="60925" lIns="121900" rIns="121900" spcFirstLastPara="1" tIns="60925" wrap="square">
              <a:noAutofit/>
            </a:bodyPr>
            <a:p>
              <a:pPr algn="ctr" indent="0" lvl="0" marL="0" marR="0" rtl="0">
                <a:spcBef>
                  <a:spcPts val="0"/>
                </a:spcBef>
                <a:spcAft>
                  <a:spcPts val="0"/>
                </a:spcAft>
                <a:buNone/>
              </a:pPr>
              <a:r>
                <a:t/>
              </a:r>
              <a:endParaRPr sz="2400">
                <a:solidFill>
                  <a:srgbClr val="FFFFFF"/>
                </a:solidFill>
                <a:latin typeface="Calibri"/>
                <a:ea typeface="Calibri"/>
                <a:cs typeface="Calibri"/>
                <a:sym typeface="Calibri"/>
              </a:endParaRPr>
            </a:p>
          </p:txBody>
        </p:sp>
      </p:grpSp>
      <p:grpSp>
        <p:nvGrpSpPr>
          <p:cNvPr id="242" name="Google Shape;854;p39"/>
          <p:cNvGrpSpPr/>
          <p:nvPr/>
        </p:nvGrpSpPr>
        <p:grpSpPr>
          <a:xfrm rot="-2421948">
            <a:off x="518422" y="917199"/>
            <a:ext cx="2020390" cy="1442605"/>
            <a:chOff x="3509104" y="949065"/>
            <a:chExt cx="1958007" cy="1398062"/>
          </a:xfrm>
        </p:grpSpPr>
        <p:sp>
          <p:nvSpPr>
            <p:cNvPr id="1049121" name="Google Shape;855;p39"/>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4"/>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22" name="Google Shape;856;p39"/>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23" name="Google Shape;857;p39"/>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sp>
        <p:nvSpPr>
          <p:cNvPr id="1049124" name="Google Shape;858;p39"/>
          <p:cNvSpPr/>
          <p:nvPr/>
        </p:nvSpPr>
        <p:spPr>
          <a:xfrm>
            <a:off x="1860225" y="6172075"/>
            <a:ext cx="4311015" cy="284053"/>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250">
        <p14:switch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245" name="Shape 871"/>
        <p:cNvGrpSpPr/>
        <p:nvPr/>
      </p:nvGrpSpPr>
      <p:grpSpPr>
        <a:xfrm>
          <a:off x="0" y="0"/>
          <a:ext cx="0" cy="0"/>
          <a:chOff x="0" y="0"/>
          <a:chExt cx="0" cy="0"/>
        </a:xfrm>
      </p:grpSpPr>
      <p:sp>
        <p:nvSpPr>
          <p:cNvPr id="1049127" name="Google Shape;872;p40"/>
          <p:cNvSpPr txBox="1"/>
          <p:nvPr>
            <p:ph type="title"/>
          </p:nvPr>
        </p:nvSpPr>
        <p:spPr>
          <a:xfrm>
            <a:off x="1925732" y="522766"/>
            <a:ext cx="7040575" cy="670335"/>
          </a:xfrm>
          <a:prstGeom prst="rect"/>
        </p:spPr>
        <p:txBody>
          <a:bodyPr anchor="t" anchorCtr="0" bIns="121900" lIns="121900" rIns="121900" spcFirstLastPara="1" tIns="121900" wrap="square">
            <a:noAutofit/>
          </a:bodyPr>
          <a:p>
            <a:pPr algn="l" indent="0" lvl="0" marL="0" rtl="0">
              <a:spcBef>
                <a:spcPts val="0"/>
              </a:spcBef>
              <a:spcAft>
                <a:spcPts val="0"/>
              </a:spcAft>
              <a:buNone/>
            </a:pPr>
            <a:r>
              <a:rPr sz="4800" lang="en"/>
              <a:t>1. Historical Analogy Method</a:t>
            </a:r>
            <a:endParaRPr sz="4800" lang="en"/>
          </a:p>
        </p:txBody>
      </p:sp>
      <p:sp>
        <p:nvSpPr>
          <p:cNvPr id="1049128" name="Google Shape;880;p40"/>
          <p:cNvSpPr txBox="1"/>
          <p:nvPr>
            <p:ph type="body" idx="1"/>
          </p:nvPr>
        </p:nvSpPr>
        <p:spPr>
          <a:xfrm>
            <a:off x="3305249" y="1857640"/>
            <a:ext cx="5581500" cy="17025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Under this method, forecast in regard to a particular situation is based on some analogous conditions elsewhere in the past.</a:t>
            </a:r>
            <a:endParaRPr b="1" sz="3600" lang="en"/>
          </a:p>
        </p:txBody>
      </p:sp>
      <p:grpSp>
        <p:nvGrpSpPr>
          <p:cNvPr id="246" name="Google Shape;882;p40"/>
          <p:cNvGrpSpPr/>
          <p:nvPr/>
        </p:nvGrpSpPr>
        <p:grpSpPr>
          <a:xfrm rot="1843827">
            <a:off x="9655893" y="1023281"/>
            <a:ext cx="2020465" cy="1442658"/>
            <a:chOff x="3509104" y="949065"/>
            <a:chExt cx="1958007" cy="1398062"/>
          </a:xfrm>
        </p:grpSpPr>
        <p:sp>
          <p:nvSpPr>
            <p:cNvPr id="1049129"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30"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9131"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247" name="Google Shape;421;p30"/>
          <p:cNvGrpSpPr/>
          <p:nvPr/>
        </p:nvGrpSpPr>
        <p:grpSpPr>
          <a:xfrm>
            <a:off x="647126" y="2030789"/>
            <a:ext cx="2376296" cy="3697947"/>
            <a:chOff x="3083744" y="1423529"/>
            <a:chExt cx="913447" cy="1536382"/>
          </a:xfrm>
        </p:grpSpPr>
        <p:sp>
          <p:nvSpPr>
            <p:cNvPr id="1049132"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33"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34"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35"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36"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37"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38"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139"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48" name="Google Shape;886;p40"/>
          <p:cNvGrpSpPr/>
          <p:nvPr/>
        </p:nvGrpSpPr>
        <p:grpSpPr>
          <a:xfrm>
            <a:off x="8639986" y="5185391"/>
            <a:ext cx="3406130" cy="1361529"/>
            <a:chOff x="4487664" y="-1392325"/>
            <a:chExt cx="3997997" cy="1702034"/>
          </a:xfrm>
        </p:grpSpPr>
        <p:grpSp>
          <p:nvGrpSpPr>
            <p:cNvPr id="249" name="Google Shape;887;p40"/>
            <p:cNvGrpSpPr/>
            <p:nvPr/>
          </p:nvGrpSpPr>
          <p:grpSpPr>
            <a:xfrm>
              <a:off x="5041805" y="-1392325"/>
              <a:ext cx="2896971" cy="1702034"/>
              <a:chOff x="4692026" y="4370063"/>
              <a:chExt cx="2807959" cy="1649737"/>
            </a:xfrm>
          </p:grpSpPr>
          <p:sp>
            <p:nvSpPr>
              <p:cNvPr id="1049140"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41"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142"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43"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44"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45"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900">
        <p14:warp dir="in"/>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106" name="Shape 871"/>
        <p:cNvGrpSpPr/>
        <p:nvPr/>
      </p:nvGrpSpPr>
      <p:grpSpPr>
        <a:xfrm>
          <a:off x="0" y="0"/>
          <a:ext cx="0" cy="0"/>
          <a:chOff x="0" y="0"/>
          <a:chExt cx="0" cy="0"/>
        </a:xfrm>
      </p:grpSpPr>
      <p:sp>
        <p:nvSpPr>
          <p:cNvPr id="1048707" name="Google Shape;872;p40"/>
          <p:cNvSpPr txBox="1"/>
          <p:nvPr>
            <p:ph type="title"/>
          </p:nvPr>
        </p:nvSpPr>
        <p:spPr>
          <a:xfrm>
            <a:off x="1925732" y="522766"/>
            <a:ext cx="7040575" cy="670335"/>
          </a:xfrm>
          <a:prstGeom prst="rect"/>
        </p:spPr>
        <p:txBody>
          <a:bodyPr anchor="t" anchorCtr="0" bIns="121900" lIns="121900" rIns="121900" spcFirstLastPara="1" tIns="121900" wrap="square">
            <a:noAutofit/>
          </a:bodyPr>
          <a:p>
            <a:pPr algn="l" indent="0" lvl="0" marL="0" rtl="0">
              <a:spcBef>
                <a:spcPts val="0"/>
              </a:spcBef>
              <a:spcAft>
                <a:spcPts val="0"/>
              </a:spcAft>
              <a:buNone/>
            </a:pPr>
            <a:r>
              <a:rPr sz="5400" lang="en"/>
              <a:t>2. Survey Method</a:t>
            </a:r>
            <a:endParaRPr sz="5400" lang="en"/>
          </a:p>
        </p:txBody>
      </p:sp>
      <p:sp>
        <p:nvSpPr>
          <p:cNvPr id="1048708" name="Google Shape;880;p40"/>
          <p:cNvSpPr txBox="1"/>
          <p:nvPr>
            <p:ph type="body" idx="1"/>
          </p:nvPr>
        </p:nvSpPr>
        <p:spPr>
          <a:xfrm>
            <a:off x="3519000" y="2030789"/>
            <a:ext cx="5581500" cy="17025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Surveys can be conducted to gather information on the intentions of the concerned people.</a:t>
            </a:r>
            <a:endParaRPr b="1" sz="3600" lang="en"/>
          </a:p>
        </p:txBody>
      </p:sp>
      <p:grpSp>
        <p:nvGrpSpPr>
          <p:cNvPr id="107" name="Google Shape;882;p40"/>
          <p:cNvGrpSpPr/>
          <p:nvPr/>
        </p:nvGrpSpPr>
        <p:grpSpPr>
          <a:xfrm rot="1843827">
            <a:off x="9655893" y="1023281"/>
            <a:ext cx="2020465" cy="1442658"/>
            <a:chOff x="3509104" y="949065"/>
            <a:chExt cx="1958007" cy="1398062"/>
          </a:xfrm>
        </p:grpSpPr>
        <p:sp>
          <p:nvSpPr>
            <p:cNvPr id="1048709"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10"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711"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108" name="Google Shape;421;p30"/>
          <p:cNvGrpSpPr/>
          <p:nvPr/>
        </p:nvGrpSpPr>
        <p:grpSpPr>
          <a:xfrm>
            <a:off x="647126" y="2030789"/>
            <a:ext cx="2376296" cy="3697947"/>
            <a:chOff x="3083744" y="1423529"/>
            <a:chExt cx="913447" cy="1536382"/>
          </a:xfrm>
        </p:grpSpPr>
        <p:sp>
          <p:nvSpPr>
            <p:cNvPr id="1048712"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13"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14"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15"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16"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17"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18"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19"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09" name="Google Shape;886;p40"/>
          <p:cNvGrpSpPr/>
          <p:nvPr/>
        </p:nvGrpSpPr>
        <p:grpSpPr>
          <a:xfrm>
            <a:off x="8639986" y="5185391"/>
            <a:ext cx="3406130" cy="1361529"/>
            <a:chOff x="4487664" y="-1392325"/>
            <a:chExt cx="3997997" cy="1702034"/>
          </a:xfrm>
        </p:grpSpPr>
        <p:grpSp>
          <p:nvGrpSpPr>
            <p:cNvPr id="110" name="Google Shape;887;p40"/>
            <p:cNvGrpSpPr/>
            <p:nvPr/>
          </p:nvGrpSpPr>
          <p:grpSpPr>
            <a:xfrm>
              <a:off x="5041805" y="-1392325"/>
              <a:ext cx="2896971" cy="1702034"/>
              <a:chOff x="4692026" y="4370063"/>
              <a:chExt cx="2807959" cy="1649737"/>
            </a:xfrm>
          </p:grpSpPr>
          <p:sp>
            <p:nvSpPr>
              <p:cNvPr id="1048720"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21"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22"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23"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24"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25"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900">
        <p14:warp dir="in"/>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92" name="Shape 871"/>
        <p:cNvGrpSpPr/>
        <p:nvPr/>
      </p:nvGrpSpPr>
      <p:grpSpPr>
        <a:xfrm>
          <a:off x="0" y="0"/>
          <a:ext cx="0" cy="0"/>
          <a:chOff x="0" y="0"/>
          <a:chExt cx="0" cy="0"/>
        </a:xfrm>
      </p:grpSpPr>
      <p:sp>
        <p:nvSpPr>
          <p:cNvPr id="1048666" name="Google Shape;872;p40"/>
          <p:cNvSpPr txBox="1"/>
          <p:nvPr>
            <p:ph type="title"/>
          </p:nvPr>
        </p:nvSpPr>
        <p:spPr>
          <a:xfrm>
            <a:off x="1925732" y="177370"/>
            <a:ext cx="7040575" cy="670335"/>
          </a:xfrm>
          <a:prstGeom prst="rect"/>
        </p:spPr>
        <p:txBody>
          <a:bodyPr anchor="t" anchorCtr="0" bIns="121900" lIns="121900" rIns="121900" spcFirstLastPara="1" tIns="121900" wrap="square">
            <a:noAutofit/>
          </a:bodyPr>
          <a:p>
            <a:pPr algn="l" indent="0" lvl="0" marL="0" rtl="0">
              <a:spcBef>
                <a:spcPts val="0"/>
              </a:spcBef>
              <a:spcAft>
                <a:spcPts val="0"/>
              </a:spcAft>
              <a:buNone/>
            </a:pPr>
            <a:r>
              <a:rPr sz="6000" lang="en"/>
              <a:t>3. Opinion Poll</a:t>
            </a:r>
            <a:endParaRPr sz="6000" lang="en"/>
          </a:p>
        </p:txBody>
      </p:sp>
      <p:sp>
        <p:nvSpPr>
          <p:cNvPr id="1048667" name="Google Shape;880;p40"/>
          <p:cNvSpPr txBox="1"/>
          <p:nvPr>
            <p:ph type="body" idx="1"/>
          </p:nvPr>
        </p:nvSpPr>
        <p:spPr>
          <a:xfrm>
            <a:off x="3023421" y="1522235"/>
            <a:ext cx="6383164" cy="1714146"/>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Opinion poll is conducted to assess the opinion of the experienced persons and experts in the particular field whose views carry a lot of weight.</a:t>
            </a:r>
            <a:endParaRPr b="1" sz="3600" lang="en"/>
          </a:p>
        </p:txBody>
      </p:sp>
      <p:grpSp>
        <p:nvGrpSpPr>
          <p:cNvPr id="93" name="Google Shape;882;p40"/>
          <p:cNvGrpSpPr/>
          <p:nvPr/>
        </p:nvGrpSpPr>
        <p:grpSpPr>
          <a:xfrm rot="1843827">
            <a:off x="9655893" y="1023281"/>
            <a:ext cx="2020465" cy="1442658"/>
            <a:chOff x="3509104" y="949065"/>
            <a:chExt cx="1958007" cy="1398062"/>
          </a:xfrm>
        </p:grpSpPr>
        <p:sp>
          <p:nvSpPr>
            <p:cNvPr id="1048668"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69"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70"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94" name="Google Shape;421;p30"/>
          <p:cNvGrpSpPr/>
          <p:nvPr/>
        </p:nvGrpSpPr>
        <p:grpSpPr>
          <a:xfrm>
            <a:off x="647126" y="2030789"/>
            <a:ext cx="2376296" cy="3697947"/>
            <a:chOff x="3083744" y="1423529"/>
            <a:chExt cx="913447" cy="1536382"/>
          </a:xfrm>
        </p:grpSpPr>
        <p:sp>
          <p:nvSpPr>
            <p:cNvPr id="1048671"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72"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73"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74"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75"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76"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77"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78"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95" name="Google Shape;886;p40"/>
          <p:cNvGrpSpPr/>
          <p:nvPr/>
        </p:nvGrpSpPr>
        <p:grpSpPr>
          <a:xfrm>
            <a:off x="8639986" y="5185391"/>
            <a:ext cx="3406130" cy="1361529"/>
            <a:chOff x="4487664" y="-1392325"/>
            <a:chExt cx="3997997" cy="1702034"/>
          </a:xfrm>
        </p:grpSpPr>
        <p:grpSp>
          <p:nvGrpSpPr>
            <p:cNvPr id="96" name="Google Shape;887;p40"/>
            <p:cNvGrpSpPr/>
            <p:nvPr/>
          </p:nvGrpSpPr>
          <p:grpSpPr>
            <a:xfrm>
              <a:off x="5041805" y="-1392325"/>
              <a:ext cx="2896971" cy="1702034"/>
              <a:chOff x="4692026" y="4370063"/>
              <a:chExt cx="2807959" cy="1649737"/>
            </a:xfrm>
          </p:grpSpPr>
          <p:sp>
            <p:nvSpPr>
              <p:cNvPr id="1048679"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80"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81"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82"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83"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84"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900">
        <p14:warp dir="in"/>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78" name="Shape 871"/>
        <p:cNvGrpSpPr/>
        <p:nvPr/>
      </p:nvGrpSpPr>
      <p:grpSpPr>
        <a:xfrm>
          <a:off x="0" y="0"/>
          <a:ext cx="0" cy="0"/>
          <a:chOff x="0" y="0"/>
          <a:chExt cx="0" cy="0"/>
        </a:xfrm>
      </p:grpSpPr>
      <p:sp>
        <p:nvSpPr>
          <p:cNvPr id="1048624" name="Google Shape;872;p40"/>
          <p:cNvSpPr txBox="1"/>
          <p:nvPr>
            <p:ph type="title"/>
          </p:nvPr>
        </p:nvSpPr>
        <p:spPr>
          <a:xfrm>
            <a:off x="1925732" y="177370"/>
            <a:ext cx="7712608" cy="705271"/>
          </a:xfrm>
          <a:prstGeom prst="rect"/>
        </p:spPr>
        <p:txBody>
          <a:bodyPr anchor="t" anchorCtr="0" bIns="121900" lIns="121900" rIns="121900" spcFirstLastPara="1" tIns="121900" wrap="square">
            <a:noAutofit/>
          </a:bodyPr>
          <a:p>
            <a:pPr algn="l" indent="0" lvl="0" marL="0" rtl="0">
              <a:spcBef>
                <a:spcPts val="0"/>
              </a:spcBef>
              <a:spcAft>
                <a:spcPts val="0"/>
              </a:spcAft>
              <a:buNone/>
            </a:pPr>
            <a:r>
              <a:rPr sz="6000" lang="en"/>
              <a:t>4. Business Barometers</a:t>
            </a:r>
            <a:endParaRPr sz="6000" lang="en"/>
          </a:p>
        </p:txBody>
      </p:sp>
      <p:sp>
        <p:nvSpPr>
          <p:cNvPr id="1048625" name="Google Shape;880;p40"/>
          <p:cNvSpPr txBox="1"/>
          <p:nvPr>
            <p:ph type="body" idx="1"/>
          </p:nvPr>
        </p:nvSpPr>
        <p:spPr>
          <a:xfrm>
            <a:off x="3023422" y="1289547"/>
            <a:ext cx="6383164" cy="1714146"/>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A barometer is used to measure the atmospheric pressure. In the same way, index numbers are used to measure the state of an economy between two or more periods.</a:t>
            </a:r>
            <a:endParaRPr b="1" sz="3600" lang="en"/>
          </a:p>
        </p:txBody>
      </p:sp>
      <p:sp>
        <p:nvSpPr>
          <p:cNvPr id="1048626"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79" name="Google Shape;882;p40"/>
          <p:cNvGrpSpPr/>
          <p:nvPr/>
        </p:nvGrpSpPr>
        <p:grpSpPr>
          <a:xfrm rot="1843827">
            <a:off x="9655893" y="1023281"/>
            <a:ext cx="2020465" cy="1442658"/>
            <a:chOff x="3509104" y="949065"/>
            <a:chExt cx="1958007" cy="1398062"/>
          </a:xfrm>
        </p:grpSpPr>
        <p:sp>
          <p:nvSpPr>
            <p:cNvPr id="1048627"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28"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29"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80" name="Google Shape;886;p40"/>
          <p:cNvGrpSpPr/>
          <p:nvPr/>
        </p:nvGrpSpPr>
        <p:grpSpPr>
          <a:xfrm>
            <a:off x="8639986" y="5185391"/>
            <a:ext cx="3406130" cy="1361529"/>
            <a:chOff x="4487664" y="-1392325"/>
            <a:chExt cx="3997997" cy="1702034"/>
          </a:xfrm>
        </p:grpSpPr>
        <p:grpSp>
          <p:nvGrpSpPr>
            <p:cNvPr id="81" name="Google Shape;887;p40"/>
            <p:cNvGrpSpPr/>
            <p:nvPr/>
          </p:nvGrpSpPr>
          <p:grpSpPr>
            <a:xfrm>
              <a:off x="5041805" y="-1392325"/>
              <a:ext cx="2896971" cy="1702034"/>
              <a:chOff x="4692026" y="4370063"/>
              <a:chExt cx="2807959" cy="1649737"/>
            </a:xfrm>
          </p:grpSpPr>
          <p:sp>
            <p:nvSpPr>
              <p:cNvPr id="1048630"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31"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32"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33"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34"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35"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82" name="Google Shape;421;p30"/>
          <p:cNvGrpSpPr/>
          <p:nvPr/>
        </p:nvGrpSpPr>
        <p:grpSpPr>
          <a:xfrm>
            <a:off x="647126" y="2030789"/>
            <a:ext cx="2376296" cy="3697947"/>
            <a:chOff x="3083744" y="1423529"/>
            <a:chExt cx="913447" cy="1536382"/>
          </a:xfrm>
        </p:grpSpPr>
        <p:sp>
          <p:nvSpPr>
            <p:cNvPr id="1048636"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37"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38"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39"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40"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41"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42"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900">
        <p14:warp dir="in"/>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61" name="Shape 871"/>
        <p:cNvGrpSpPr/>
        <p:nvPr/>
      </p:nvGrpSpPr>
      <p:grpSpPr>
        <a:xfrm>
          <a:off x="0" y="0"/>
          <a:ext cx="0" cy="0"/>
          <a:chOff x="0" y="0"/>
          <a:chExt cx="0" cy="0"/>
        </a:xfrm>
      </p:grpSpPr>
      <p:sp>
        <p:nvSpPr>
          <p:cNvPr id="1048582" name="Google Shape;872;p40"/>
          <p:cNvSpPr txBox="1"/>
          <p:nvPr>
            <p:ph type="title"/>
          </p:nvPr>
        </p:nvSpPr>
        <p:spPr>
          <a:xfrm>
            <a:off x="1925732" y="305862"/>
            <a:ext cx="7040575" cy="670335"/>
          </a:xfrm>
          <a:prstGeom prst="rect"/>
        </p:spPr>
        <p:txBody>
          <a:bodyPr anchor="t" anchorCtr="0" bIns="121900" lIns="121900" rIns="121900" spcFirstLastPara="1" tIns="121900" wrap="square">
            <a:noAutofit/>
          </a:bodyPr>
          <a:p>
            <a:pPr algn="l" indent="0" lvl="0" marL="0" rtl="0">
              <a:spcBef>
                <a:spcPts val="0"/>
              </a:spcBef>
              <a:spcAft>
                <a:spcPts val="0"/>
              </a:spcAft>
              <a:buNone/>
            </a:pPr>
            <a:r>
              <a:rPr sz="6000" lang="en"/>
              <a:t>5. Time Series Analysis</a:t>
            </a:r>
            <a:endParaRPr sz="6000" lang="en"/>
          </a:p>
        </p:txBody>
      </p:sp>
      <p:sp>
        <p:nvSpPr>
          <p:cNvPr id="1048583" name="Google Shape;880;p40"/>
          <p:cNvSpPr txBox="1"/>
          <p:nvPr>
            <p:ph type="body" idx="1"/>
          </p:nvPr>
        </p:nvSpPr>
        <p:spPr>
          <a:xfrm>
            <a:off x="3055584" y="1309927"/>
            <a:ext cx="7254038" cy="1673387"/>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Time series analysis involves decomposition of historical series into its various components, viz. trend, seasonal variances, cyclical variations, and random variances.</a:t>
            </a:r>
            <a:endParaRPr b="1" sz="3600" lang="en"/>
          </a:p>
        </p:txBody>
      </p:sp>
      <p:grpSp>
        <p:nvGrpSpPr>
          <p:cNvPr id="62" name="Google Shape;882;p40"/>
          <p:cNvGrpSpPr/>
          <p:nvPr/>
        </p:nvGrpSpPr>
        <p:grpSpPr>
          <a:xfrm rot="1843827">
            <a:off x="9655893" y="1023281"/>
            <a:ext cx="2020465" cy="1442658"/>
            <a:chOff x="3509104" y="949065"/>
            <a:chExt cx="1958007" cy="1398062"/>
          </a:xfrm>
        </p:grpSpPr>
        <p:sp>
          <p:nvSpPr>
            <p:cNvPr id="1048584"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585"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586"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63" name="Google Shape;421;p30"/>
          <p:cNvGrpSpPr/>
          <p:nvPr/>
        </p:nvGrpSpPr>
        <p:grpSpPr>
          <a:xfrm>
            <a:off x="647126" y="2030789"/>
            <a:ext cx="2376296" cy="3697947"/>
            <a:chOff x="3083744" y="1423529"/>
            <a:chExt cx="913447" cy="1536382"/>
          </a:xfrm>
        </p:grpSpPr>
        <p:sp>
          <p:nvSpPr>
            <p:cNvPr id="1048587"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88"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89"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90"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91"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92"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93"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594"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64" name="Google Shape;886;p40"/>
          <p:cNvGrpSpPr/>
          <p:nvPr/>
        </p:nvGrpSpPr>
        <p:grpSpPr>
          <a:xfrm>
            <a:off x="8639986" y="5185391"/>
            <a:ext cx="3406130" cy="1361529"/>
            <a:chOff x="4487664" y="-1392325"/>
            <a:chExt cx="3997997" cy="1702034"/>
          </a:xfrm>
        </p:grpSpPr>
        <p:grpSp>
          <p:nvGrpSpPr>
            <p:cNvPr id="65" name="Google Shape;887;p40"/>
            <p:cNvGrpSpPr/>
            <p:nvPr/>
          </p:nvGrpSpPr>
          <p:grpSpPr>
            <a:xfrm>
              <a:off x="5041805" y="-1392325"/>
              <a:ext cx="2896971" cy="1702034"/>
              <a:chOff x="4692026" y="4370063"/>
              <a:chExt cx="2807959" cy="1649737"/>
            </a:xfrm>
          </p:grpSpPr>
          <p:sp>
            <p:nvSpPr>
              <p:cNvPr id="1048595"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96"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597"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98"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599"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00"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900">
        <p14:warp dir="in"/>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71" name="Shape 871"/>
        <p:cNvGrpSpPr/>
        <p:nvPr/>
      </p:nvGrpSpPr>
      <p:grpSpPr>
        <a:xfrm>
          <a:off x="0" y="0"/>
          <a:ext cx="0" cy="0"/>
          <a:chOff x="0" y="0"/>
          <a:chExt cx="0" cy="0"/>
        </a:xfrm>
      </p:grpSpPr>
      <p:sp>
        <p:nvSpPr>
          <p:cNvPr id="1048603" name="Google Shape;872;p40"/>
          <p:cNvSpPr txBox="1"/>
          <p:nvPr>
            <p:ph type="title"/>
          </p:nvPr>
        </p:nvSpPr>
        <p:spPr>
          <a:xfrm>
            <a:off x="1925732" y="512537"/>
            <a:ext cx="7040575" cy="670335"/>
          </a:xfrm>
          <a:prstGeom prst="rect"/>
        </p:spPr>
        <p:txBody>
          <a:bodyPr anchor="t" anchorCtr="0" bIns="121900" lIns="121900" rIns="121900" spcFirstLastPara="1" tIns="121900" wrap="square">
            <a:noAutofit/>
          </a:bodyPr>
          <a:p>
            <a:pPr algn="l" indent="0" lvl="0" marL="0" rtl="0">
              <a:spcBef>
                <a:spcPts val="0"/>
              </a:spcBef>
              <a:spcAft>
                <a:spcPts val="0"/>
              </a:spcAft>
              <a:buNone/>
            </a:pPr>
            <a:r>
              <a:rPr sz="6000" lang="en"/>
              <a:t>6. Regression Analysis</a:t>
            </a:r>
            <a:endParaRPr sz="6000" lang="en"/>
          </a:p>
        </p:txBody>
      </p:sp>
      <p:sp>
        <p:nvSpPr>
          <p:cNvPr id="1048604" name="Google Shape;880;p40"/>
          <p:cNvSpPr txBox="1"/>
          <p:nvPr>
            <p:ph type="body" idx="1"/>
          </p:nvPr>
        </p:nvSpPr>
        <p:spPr>
          <a:xfrm>
            <a:off x="3206517" y="1857064"/>
            <a:ext cx="6383164" cy="1714146"/>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Regression analysis is meant to disclose the relative movements of two or more inter-related series.</a:t>
            </a:r>
            <a:endParaRPr b="1" sz="3600" lang="en"/>
          </a:p>
        </p:txBody>
      </p:sp>
      <p:grpSp>
        <p:nvGrpSpPr>
          <p:cNvPr id="72" name="Google Shape;882;p40"/>
          <p:cNvGrpSpPr/>
          <p:nvPr/>
        </p:nvGrpSpPr>
        <p:grpSpPr>
          <a:xfrm rot="1843827">
            <a:off x="9655893" y="1023281"/>
            <a:ext cx="2020465" cy="1442658"/>
            <a:chOff x="3509104" y="949065"/>
            <a:chExt cx="1958007" cy="1398062"/>
          </a:xfrm>
        </p:grpSpPr>
        <p:sp>
          <p:nvSpPr>
            <p:cNvPr id="1048605"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06"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07"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73" name="Google Shape;421;p30"/>
          <p:cNvGrpSpPr/>
          <p:nvPr/>
        </p:nvGrpSpPr>
        <p:grpSpPr>
          <a:xfrm>
            <a:off x="647126" y="2030789"/>
            <a:ext cx="2376296" cy="3697947"/>
            <a:chOff x="3083744" y="1423529"/>
            <a:chExt cx="913447" cy="1536382"/>
          </a:xfrm>
        </p:grpSpPr>
        <p:sp>
          <p:nvSpPr>
            <p:cNvPr id="1048608"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09"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10"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11"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12"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13"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14"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15"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74" name="Google Shape;886;p40"/>
          <p:cNvGrpSpPr/>
          <p:nvPr/>
        </p:nvGrpSpPr>
        <p:grpSpPr>
          <a:xfrm>
            <a:off x="8639986" y="5185391"/>
            <a:ext cx="3406130" cy="1361529"/>
            <a:chOff x="4487664" y="-1392325"/>
            <a:chExt cx="3997997" cy="1702034"/>
          </a:xfrm>
        </p:grpSpPr>
        <p:grpSp>
          <p:nvGrpSpPr>
            <p:cNvPr id="75" name="Google Shape;887;p40"/>
            <p:cNvGrpSpPr/>
            <p:nvPr/>
          </p:nvGrpSpPr>
          <p:grpSpPr>
            <a:xfrm>
              <a:off x="5041805" y="-1392325"/>
              <a:ext cx="2896971" cy="1702034"/>
              <a:chOff x="4692026" y="4370063"/>
              <a:chExt cx="2807959" cy="1649737"/>
            </a:xfrm>
          </p:grpSpPr>
          <p:sp>
            <p:nvSpPr>
              <p:cNvPr id="1048616"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17"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18"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19"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20"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21"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900">
        <p14:warp dir="in"/>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85" name="Shape 871"/>
        <p:cNvGrpSpPr/>
        <p:nvPr/>
      </p:nvGrpSpPr>
      <p:grpSpPr>
        <a:xfrm>
          <a:off x="0" y="0"/>
          <a:ext cx="0" cy="0"/>
          <a:chOff x="0" y="0"/>
          <a:chExt cx="0" cy="0"/>
        </a:xfrm>
      </p:grpSpPr>
      <p:sp>
        <p:nvSpPr>
          <p:cNvPr id="1048645" name="Google Shape;872;p40"/>
          <p:cNvSpPr txBox="1"/>
          <p:nvPr>
            <p:ph type="title"/>
          </p:nvPr>
        </p:nvSpPr>
        <p:spPr>
          <a:xfrm>
            <a:off x="1925732" y="512537"/>
            <a:ext cx="7657686" cy="542234"/>
          </a:xfrm>
          <a:prstGeom prst="rect"/>
        </p:spPr>
        <p:txBody>
          <a:bodyPr anchor="t" anchorCtr="0" bIns="121900" lIns="121900" rIns="121900" spcFirstLastPara="1" tIns="121900" wrap="square">
            <a:noAutofit/>
          </a:bodyPr>
          <a:p>
            <a:pPr algn="l" indent="0" lvl="0" marL="0" rtl="0">
              <a:spcBef>
                <a:spcPts val="0"/>
              </a:spcBef>
              <a:spcAft>
                <a:spcPts val="0"/>
              </a:spcAft>
              <a:buNone/>
            </a:pPr>
            <a:r>
              <a:rPr sz="6000" lang="en"/>
              <a:t>7. Input-Output Analysis</a:t>
            </a:r>
            <a:endParaRPr sz="6000" lang="en"/>
          </a:p>
        </p:txBody>
      </p:sp>
      <p:sp>
        <p:nvSpPr>
          <p:cNvPr id="1048646" name="Google Shape;880;p40"/>
          <p:cNvSpPr txBox="1"/>
          <p:nvPr>
            <p:ph type="body" idx="1"/>
          </p:nvPr>
        </p:nvSpPr>
        <p:spPr>
          <a:xfrm>
            <a:off x="3206517" y="1857064"/>
            <a:ext cx="6383164" cy="1714146"/>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According to this method, a forecast of output is based on given input if relationship between input and output is known.</a:t>
            </a:r>
            <a:endParaRPr b="1" sz="3600" lang="en"/>
          </a:p>
        </p:txBody>
      </p:sp>
      <p:grpSp>
        <p:nvGrpSpPr>
          <p:cNvPr id="86" name="Google Shape;882;p40"/>
          <p:cNvGrpSpPr/>
          <p:nvPr/>
        </p:nvGrpSpPr>
        <p:grpSpPr>
          <a:xfrm rot="1843827">
            <a:off x="9655893" y="1023281"/>
            <a:ext cx="2020465" cy="1442658"/>
            <a:chOff x="3509104" y="949065"/>
            <a:chExt cx="1958007" cy="1398062"/>
          </a:xfrm>
        </p:grpSpPr>
        <p:sp>
          <p:nvSpPr>
            <p:cNvPr id="1048647"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48"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49"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87" name="Google Shape;421;p30"/>
          <p:cNvGrpSpPr/>
          <p:nvPr/>
        </p:nvGrpSpPr>
        <p:grpSpPr>
          <a:xfrm>
            <a:off x="647126" y="2030789"/>
            <a:ext cx="2376296" cy="3697947"/>
            <a:chOff x="3083744" y="1423529"/>
            <a:chExt cx="913447" cy="1536382"/>
          </a:xfrm>
        </p:grpSpPr>
        <p:sp>
          <p:nvSpPr>
            <p:cNvPr id="1048650"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51"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52"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53"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54"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55"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56"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57"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88" name="Google Shape;886;p40"/>
          <p:cNvGrpSpPr/>
          <p:nvPr/>
        </p:nvGrpSpPr>
        <p:grpSpPr>
          <a:xfrm>
            <a:off x="8639986" y="5185391"/>
            <a:ext cx="3406130" cy="1361529"/>
            <a:chOff x="4487664" y="-1392325"/>
            <a:chExt cx="3997997" cy="1702034"/>
          </a:xfrm>
        </p:grpSpPr>
        <p:grpSp>
          <p:nvGrpSpPr>
            <p:cNvPr id="89" name="Google Shape;887;p40"/>
            <p:cNvGrpSpPr/>
            <p:nvPr/>
          </p:nvGrpSpPr>
          <p:grpSpPr>
            <a:xfrm>
              <a:off x="5041805" y="-1392325"/>
              <a:ext cx="2896971" cy="1702034"/>
              <a:chOff x="4692026" y="4370063"/>
              <a:chExt cx="2807959" cy="1649737"/>
            </a:xfrm>
          </p:grpSpPr>
          <p:sp>
            <p:nvSpPr>
              <p:cNvPr id="1048658"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59"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60"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61"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62"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63"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900">
        <p14:warp dir="in"/>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99" name="Shape 871"/>
        <p:cNvGrpSpPr/>
        <p:nvPr/>
      </p:nvGrpSpPr>
      <p:grpSpPr>
        <a:xfrm>
          <a:off x="0" y="0"/>
          <a:ext cx="0" cy="0"/>
          <a:chOff x="0" y="0"/>
          <a:chExt cx="0" cy="0"/>
        </a:xfrm>
      </p:grpSpPr>
      <p:sp>
        <p:nvSpPr>
          <p:cNvPr id="1048687" name="Google Shape;880;p40"/>
          <p:cNvSpPr txBox="1"/>
          <p:nvPr>
            <p:ph type="body" idx="1"/>
          </p:nvPr>
        </p:nvSpPr>
        <p:spPr>
          <a:xfrm>
            <a:off x="3206517" y="1289546"/>
            <a:ext cx="7409775" cy="1772373"/>
          </a:xfrm>
          <a:prstGeom prst="rect"/>
        </p:spPr>
        <p:txBody>
          <a:bodyPr anchor="t" anchorCtr="0" bIns="121900" lIns="121900" rIns="121900" spcFirstLastPara="1" tIns="121900" wrap="square">
            <a:noAutofit/>
          </a:bodyPr>
          <a:p>
            <a:pPr algn="l" indent="0" lvl="0" marL="0" rtl="0">
              <a:spcBef>
                <a:spcPts val="0"/>
              </a:spcBef>
              <a:spcAft>
                <a:spcPts val="2100"/>
              </a:spcAft>
              <a:buNone/>
            </a:pPr>
            <a:r>
              <a:rPr b="1" sz="3600" lang="en"/>
              <a:t>The basis of this technique is that the various sectors of economy are interrelated and such inter-relationships are well-established.
</a:t>
            </a:r>
            <a:endParaRPr b="1" sz="3600" lang="en"/>
          </a:p>
        </p:txBody>
      </p:sp>
      <p:grpSp>
        <p:nvGrpSpPr>
          <p:cNvPr id="100" name="Google Shape;882;p40"/>
          <p:cNvGrpSpPr/>
          <p:nvPr/>
        </p:nvGrpSpPr>
        <p:grpSpPr>
          <a:xfrm rot="1843827">
            <a:off x="9655893" y="1023281"/>
            <a:ext cx="2020465" cy="1442658"/>
            <a:chOff x="3509104" y="949065"/>
            <a:chExt cx="1958007" cy="1398062"/>
          </a:xfrm>
        </p:grpSpPr>
        <p:sp>
          <p:nvSpPr>
            <p:cNvPr id="1048688" name="Google Shape;883;p40"/>
            <p:cNvSpPr/>
            <p:nvPr/>
          </p:nvSpPr>
          <p:spPr>
            <a:xfrm rot="-1931549">
              <a:off x="4302435" y="1607360"/>
              <a:ext cx="1124007" cy="477020"/>
            </a:xfrm>
            <a:custGeom>
              <a:avLst/>
              <a:ahLst/>
              <a:rect l="l" t="t" r="r" b="b"/>
              <a:pathLst>
                <a:path w="814737" h="345768" extrusionOk="0">
                  <a:moveTo>
                    <a:pt x="804830" y="218856"/>
                  </a:moveTo>
                  <a:cubicBezTo>
                    <a:pt x="729155" y="367840"/>
                    <a:pt x="532086" y="146335"/>
                    <a:pt x="320040" y="184960"/>
                  </a:cubicBezTo>
                  <a:cubicBezTo>
                    <a:pt x="175786" y="210973"/>
                    <a:pt x="80404" y="251176"/>
                    <a:pt x="0" y="345769"/>
                  </a:cubicBezTo>
                  <a:cubicBezTo>
                    <a:pt x="409903" y="-232038"/>
                    <a:pt x="889963" y="51742"/>
                    <a:pt x="804830" y="218856"/>
                  </a:cubicBezTo>
                  <a:close/>
                </a:path>
              </a:pathLst>
            </a:custGeom>
            <a:solidFill>
              <a:schemeClr val="accent6"/>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89" name="Google Shape;884;p40"/>
            <p:cNvSpPr/>
            <p:nvPr/>
          </p:nvSpPr>
          <p:spPr>
            <a:xfrm>
              <a:off x="3963048" y="949065"/>
              <a:ext cx="553783" cy="1135180"/>
            </a:xfrm>
            <a:custGeom>
              <a:avLst/>
              <a:ahLst/>
              <a:rect l="l" t="t" r="r" b="b"/>
              <a:pathLst>
                <a:path w="401292" h="822594" extrusionOk="0">
                  <a:moveTo>
                    <a:pt x="401279" y="442645"/>
                  </a:moveTo>
                  <a:cubicBezTo>
                    <a:pt x="400491" y="299179"/>
                    <a:pt x="351618" y="151772"/>
                    <a:pt x="246777" y="54025"/>
                  </a:cubicBezTo>
                  <a:cubicBezTo>
                    <a:pt x="223129" y="31954"/>
                    <a:pt x="195539" y="11458"/>
                    <a:pt x="163220" y="3576"/>
                  </a:cubicBezTo>
                  <a:cubicBezTo>
                    <a:pt x="87545" y="-16131"/>
                    <a:pt x="2411" y="48507"/>
                    <a:pt x="47" y="126547"/>
                  </a:cubicBezTo>
                  <a:cubicBezTo>
                    <a:pt x="-2318" y="217987"/>
                    <a:pt x="85969" y="281049"/>
                    <a:pt x="150607" y="345687"/>
                  </a:cubicBezTo>
                  <a:cubicBezTo>
                    <a:pt x="275155" y="468658"/>
                    <a:pt x="335852" y="648385"/>
                    <a:pt x="316933" y="822594"/>
                  </a:cubicBezTo>
                  <a:cubicBezTo>
                    <a:pt x="369748" y="705930"/>
                    <a:pt x="402067" y="570346"/>
                    <a:pt x="401279" y="442645"/>
                  </a:cubicBezTo>
                  <a:close/>
                </a:path>
              </a:pathLst>
            </a:custGeom>
            <a:solidFill>
              <a:schemeClr val="accent1"/>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sp>
          <p:nvSpPr>
            <p:cNvPr id="1048690" name="Google Shape;885;p40"/>
            <p:cNvSpPr/>
            <p:nvPr/>
          </p:nvSpPr>
          <p:spPr>
            <a:xfrm rot="972124">
              <a:off x="3553815" y="1552776"/>
              <a:ext cx="806965" cy="435346"/>
            </a:xfrm>
            <a:custGeom>
              <a:avLst/>
              <a:ahLst/>
              <a:rect l="l" t="t" r="r" b="b"/>
              <a:pathLst>
                <a:path w="584842" h="315514" extrusionOk="0">
                  <a:moveTo>
                    <a:pt x="277415" y="198059"/>
                  </a:moveTo>
                  <a:cubicBezTo>
                    <a:pt x="234848" y="209883"/>
                    <a:pt x="194646" y="229590"/>
                    <a:pt x="150503" y="235896"/>
                  </a:cubicBezTo>
                  <a:cubicBezTo>
                    <a:pt x="93747" y="244567"/>
                    <a:pt x="28320" y="228802"/>
                    <a:pt x="6248" y="167316"/>
                  </a:cubicBezTo>
                  <a:cubicBezTo>
                    <a:pt x="-5576" y="134208"/>
                    <a:pt x="-58" y="97948"/>
                    <a:pt x="18072" y="68781"/>
                  </a:cubicBezTo>
                  <a:cubicBezTo>
                    <a:pt x="63004" y="-6105"/>
                    <a:pt x="148926" y="-5316"/>
                    <a:pt x="224601" y="4931"/>
                  </a:cubicBezTo>
                  <a:cubicBezTo>
                    <a:pt x="471331" y="38827"/>
                    <a:pt x="571442" y="272945"/>
                    <a:pt x="584843" y="315512"/>
                  </a:cubicBezTo>
                  <a:cubicBezTo>
                    <a:pt x="584843" y="316300"/>
                    <a:pt x="449259" y="150762"/>
                    <a:pt x="277415" y="198059"/>
                  </a:cubicBezTo>
                  <a:close/>
                </a:path>
              </a:pathLst>
            </a:custGeom>
            <a:solidFill>
              <a:schemeClr val="accent2"/>
            </a:solidFill>
            <a:ln>
              <a:noFill/>
            </a:ln>
          </p:spPr>
          <p:txBody>
            <a:bodyPr anchor="ctr" anchorCtr="0" bIns="45700" lIns="91425" rIns="91425" spcFirstLastPara="1" tIns="45700" wrap="square">
              <a:noAutofit/>
            </a:bodyPr>
            <a:p>
              <a:pPr algn="l" indent="0" lvl="0" marL="0" marR="0" rtl="0">
                <a:lnSpc>
                  <a:spcPct val="100000"/>
                </a:lnSpc>
                <a:spcBef>
                  <a:spcPts val="0"/>
                </a:spcBef>
                <a:spcAft>
                  <a:spcPts val="0"/>
                </a:spcAft>
                <a:buClr>
                  <a:srgbClr val="000000"/>
                </a:buClr>
                <a:buSzPts val="1800"/>
                <a:buFont typeface="Calibri"/>
                <a:buNone/>
              </a:pPr>
              <a:r>
                <a:t/>
              </a:r>
              <a:endParaRPr sz="1800">
                <a:solidFill>
                  <a:srgbClr val="000000"/>
                </a:solidFill>
                <a:latin typeface="Calibri"/>
                <a:ea typeface="Calibri"/>
                <a:cs typeface="Calibri"/>
                <a:sym typeface="Calibri"/>
              </a:endParaRPr>
            </a:p>
          </p:txBody>
        </p:sp>
      </p:grpSp>
      <p:grpSp>
        <p:nvGrpSpPr>
          <p:cNvPr id="101" name="Google Shape;421;p30"/>
          <p:cNvGrpSpPr/>
          <p:nvPr/>
        </p:nvGrpSpPr>
        <p:grpSpPr>
          <a:xfrm>
            <a:off x="647126" y="2030789"/>
            <a:ext cx="2376296" cy="3697947"/>
            <a:chOff x="3083744" y="1423529"/>
            <a:chExt cx="913447" cy="1536382"/>
          </a:xfrm>
        </p:grpSpPr>
        <p:sp>
          <p:nvSpPr>
            <p:cNvPr id="1048691" name="Google Shape;422;p30"/>
            <p:cNvSpPr/>
            <p:nvPr/>
          </p:nvSpPr>
          <p:spPr>
            <a:xfrm>
              <a:off x="3375209" y="2458896"/>
              <a:ext cx="330517" cy="439102"/>
            </a:xfrm>
            <a:custGeom>
              <a:avLst/>
              <a:ahLst/>
              <a:rect l="l" t="t" r="r" b="b"/>
              <a:pathLst>
                <a:path w="330517" h="439102" extrusionOk="0">
                  <a:moveTo>
                    <a:pt x="0" y="0"/>
                  </a:moveTo>
                  <a:lnTo>
                    <a:pt x="330517" y="0"/>
                  </a:lnTo>
                  <a:lnTo>
                    <a:pt x="330517" y="439103"/>
                  </a:lnTo>
                  <a:lnTo>
                    <a:pt x="0" y="439103"/>
                  </a:lnTo>
                  <a:close/>
                </a:path>
              </a:pathLst>
            </a:custGeom>
            <a:solidFill>
              <a:srgbClr val="56484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92" name="Google Shape;423;p30"/>
            <p:cNvSpPr/>
            <p:nvPr/>
          </p:nvSpPr>
          <p:spPr>
            <a:xfrm>
              <a:off x="3375209" y="2502711"/>
              <a:ext cx="330517" cy="108584"/>
            </a:xfrm>
            <a:custGeom>
              <a:avLst/>
              <a:ahLst/>
              <a:rect l="l" t="t" r="r" b="b"/>
              <a:pathLst>
                <a:path w="330517" h="108584" extrusionOk="0">
                  <a:moveTo>
                    <a:pt x="0" y="40957"/>
                  </a:moveTo>
                  <a:lnTo>
                    <a:pt x="330517" y="0"/>
                  </a:lnTo>
                  <a:lnTo>
                    <a:pt x="330517" y="66675"/>
                  </a:lnTo>
                  <a:lnTo>
                    <a:pt x="0" y="108585"/>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93" name="Google Shape;424;p30"/>
            <p:cNvSpPr/>
            <p:nvPr/>
          </p:nvSpPr>
          <p:spPr>
            <a:xfrm>
              <a:off x="3375209" y="2625583"/>
              <a:ext cx="330517" cy="108585"/>
            </a:xfrm>
            <a:custGeom>
              <a:avLst/>
              <a:ahLst/>
              <a:rect l="l" t="t" r="r" b="b"/>
              <a:pathLst>
                <a:path w="330517" h="108585" extrusionOk="0">
                  <a:moveTo>
                    <a:pt x="0" y="40958"/>
                  </a:moveTo>
                  <a:cubicBezTo>
                    <a:pt x="110490" y="27623"/>
                    <a:pt x="220027" y="13335"/>
                    <a:pt x="330517" y="0"/>
                  </a:cubicBezTo>
                  <a:cubicBezTo>
                    <a:pt x="330517" y="22860"/>
                    <a:pt x="330517" y="44767"/>
                    <a:pt x="330517" y="67628"/>
                  </a:cubicBezTo>
                  <a:cubicBezTo>
                    <a:pt x="220027" y="80963"/>
                    <a:pt x="110490" y="95250"/>
                    <a:pt x="0" y="108585"/>
                  </a:cubicBezTo>
                  <a:cubicBezTo>
                    <a:pt x="0" y="86678"/>
                    <a:pt x="0" y="63817"/>
                    <a:pt x="0" y="40958"/>
                  </a:cubicBez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94" name="Google Shape;425;p30"/>
            <p:cNvSpPr/>
            <p:nvPr/>
          </p:nvSpPr>
          <p:spPr>
            <a:xfrm>
              <a:off x="3375209" y="2748456"/>
              <a:ext cx="330517" cy="109537"/>
            </a:xfrm>
            <a:custGeom>
              <a:avLst/>
              <a:ahLst/>
              <a:rect l="l" t="t" r="r" b="b"/>
              <a:pathLst>
                <a:path w="330517" h="109537" extrusionOk="0">
                  <a:moveTo>
                    <a:pt x="0" y="41910"/>
                  </a:moveTo>
                  <a:lnTo>
                    <a:pt x="330517" y="0"/>
                  </a:lnTo>
                  <a:lnTo>
                    <a:pt x="330517" y="67627"/>
                  </a:lnTo>
                  <a:lnTo>
                    <a:pt x="0" y="109538"/>
                  </a:lnTo>
                  <a:close/>
                </a:path>
              </a:pathLst>
            </a:custGeom>
            <a:solidFill>
              <a:srgbClr val="86736C"/>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95" name="Google Shape;426;p30"/>
            <p:cNvSpPr/>
            <p:nvPr/>
          </p:nvSpPr>
          <p:spPr>
            <a:xfrm>
              <a:off x="3375209" y="2897999"/>
              <a:ext cx="330517" cy="61912"/>
            </a:xfrm>
            <a:custGeom>
              <a:avLst/>
              <a:ahLst/>
              <a:rect l="l" t="t" r="r" b="b"/>
              <a:pathLst>
                <a:path w="330517" h="61912" extrusionOk="0">
                  <a:moveTo>
                    <a:pt x="81915" y="61913"/>
                  </a:moveTo>
                  <a:lnTo>
                    <a:pt x="247650" y="61913"/>
                  </a:lnTo>
                  <a:lnTo>
                    <a:pt x="330517" y="0"/>
                  </a:lnTo>
                  <a:lnTo>
                    <a:pt x="0" y="0"/>
                  </a:lnTo>
                  <a:close/>
                </a:path>
              </a:pathLst>
            </a:custGeom>
            <a:solidFill>
              <a:srgbClr val="544F52"/>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96" name="Google Shape;427;p30"/>
            <p:cNvSpPr/>
            <p:nvPr/>
          </p:nvSpPr>
          <p:spPr>
            <a:xfrm>
              <a:off x="3083744" y="1423529"/>
              <a:ext cx="913447" cy="1036320"/>
            </a:xfrm>
            <a:custGeom>
              <a:avLst/>
              <a:ahLst/>
              <a:rect l="l" t="t" r="r" b="b"/>
              <a:pathLst>
                <a:path w="913447" h="1036320" extrusionOk="0">
                  <a:moveTo>
                    <a:pt x="456247" y="0"/>
                  </a:moveTo>
                  <a:cubicBezTo>
                    <a:pt x="708660" y="0"/>
                    <a:pt x="913447" y="204788"/>
                    <a:pt x="913447" y="457200"/>
                  </a:cubicBezTo>
                  <a:cubicBezTo>
                    <a:pt x="913447" y="613410"/>
                    <a:pt x="835342" y="750570"/>
                    <a:pt x="716280" y="833438"/>
                  </a:cubicBezTo>
                  <a:cubicBezTo>
                    <a:pt x="655320" y="875348"/>
                    <a:pt x="621982" y="940118"/>
                    <a:pt x="621982" y="1014413"/>
                  </a:cubicBezTo>
                  <a:lnTo>
                    <a:pt x="621982" y="1036320"/>
                  </a:lnTo>
                  <a:lnTo>
                    <a:pt x="291465" y="1036320"/>
                  </a:lnTo>
                  <a:lnTo>
                    <a:pt x="291465" y="1014413"/>
                  </a:lnTo>
                  <a:cubicBezTo>
                    <a:pt x="291465" y="940118"/>
                    <a:pt x="258127" y="876300"/>
                    <a:pt x="197167" y="833438"/>
                  </a:cubicBezTo>
                  <a:cubicBezTo>
                    <a:pt x="78105" y="750570"/>
                    <a:pt x="0" y="613410"/>
                    <a:pt x="0" y="457200"/>
                  </a:cubicBezTo>
                  <a:cubicBezTo>
                    <a:pt x="0" y="204788"/>
                    <a:pt x="203835" y="0"/>
                    <a:pt x="456247" y="0"/>
                  </a:cubicBezTo>
                  <a:close/>
                </a:path>
              </a:pathLst>
            </a:custGeom>
            <a:solidFill>
              <a:schemeClr val="accent5"/>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697" name="Google Shape;428;p30"/>
            <p:cNvSpPr/>
            <p:nvPr/>
          </p:nvSpPr>
          <p:spPr>
            <a:xfrm>
              <a:off x="3274244" y="1789289"/>
              <a:ext cx="532447" cy="669607"/>
            </a:xfrm>
            <a:custGeom>
              <a:avLst/>
              <a:ahLst/>
              <a:rect l="l" t="t" r="r" b="b"/>
              <a:pathLst>
                <a:path w="532447" h="669607" extrusionOk="0">
                  <a:moveTo>
                    <a:pt x="303847" y="669607"/>
                  </a:moveTo>
                  <a:lnTo>
                    <a:pt x="303847" y="228600"/>
                  </a:lnTo>
                  <a:lnTo>
                    <a:pt x="228600" y="228600"/>
                  </a:lnTo>
                  <a:lnTo>
                    <a:pt x="228600" y="669607"/>
                  </a:lnTo>
                  <a:lnTo>
                    <a:pt x="178117" y="669607"/>
                  </a:lnTo>
                  <a:lnTo>
                    <a:pt x="178117" y="228600"/>
                  </a:lnTo>
                  <a:lnTo>
                    <a:pt x="114300" y="228600"/>
                  </a:lnTo>
                  <a:cubicBezTo>
                    <a:pt x="82867" y="228600"/>
                    <a:pt x="54292" y="216217"/>
                    <a:pt x="33338" y="195263"/>
                  </a:cubicBezTo>
                  <a:cubicBezTo>
                    <a:pt x="12382" y="174308"/>
                    <a:pt x="0" y="145733"/>
                    <a:pt x="0" y="114300"/>
                  </a:cubicBezTo>
                  <a:cubicBezTo>
                    <a:pt x="0" y="82867"/>
                    <a:pt x="12382" y="54292"/>
                    <a:pt x="33338" y="33338"/>
                  </a:cubicBezTo>
                  <a:cubicBezTo>
                    <a:pt x="54292" y="12382"/>
                    <a:pt x="82867" y="0"/>
                    <a:pt x="114300" y="0"/>
                  </a:cubicBezTo>
                  <a:cubicBezTo>
                    <a:pt x="145732" y="0"/>
                    <a:pt x="174307" y="12382"/>
                    <a:pt x="195263" y="33338"/>
                  </a:cubicBezTo>
                  <a:cubicBezTo>
                    <a:pt x="216217" y="54292"/>
                    <a:pt x="228600" y="82867"/>
                    <a:pt x="228600" y="114300"/>
                  </a:cubicBezTo>
                  <a:lnTo>
                    <a:pt x="228600" y="178117"/>
                  </a:lnTo>
                  <a:lnTo>
                    <a:pt x="303847" y="178117"/>
                  </a:lnTo>
                  <a:lnTo>
                    <a:pt x="303847" y="114300"/>
                  </a:lnTo>
                  <a:cubicBezTo>
                    <a:pt x="303847" y="82867"/>
                    <a:pt x="316230" y="54292"/>
                    <a:pt x="337185" y="33338"/>
                  </a:cubicBezTo>
                  <a:cubicBezTo>
                    <a:pt x="358140" y="12382"/>
                    <a:pt x="386715" y="0"/>
                    <a:pt x="418147" y="0"/>
                  </a:cubicBezTo>
                  <a:cubicBezTo>
                    <a:pt x="449580" y="0"/>
                    <a:pt x="478155" y="12382"/>
                    <a:pt x="499110" y="33338"/>
                  </a:cubicBezTo>
                  <a:cubicBezTo>
                    <a:pt x="520065" y="54292"/>
                    <a:pt x="532447" y="82867"/>
                    <a:pt x="532447" y="114300"/>
                  </a:cubicBezTo>
                  <a:cubicBezTo>
                    <a:pt x="532447" y="145733"/>
                    <a:pt x="520065" y="174308"/>
                    <a:pt x="499110" y="195263"/>
                  </a:cubicBezTo>
                  <a:cubicBezTo>
                    <a:pt x="478155" y="216217"/>
                    <a:pt x="449580" y="228600"/>
                    <a:pt x="418147" y="228600"/>
                  </a:cubicBezTo>
                  <a:lnTo>
                    <a:pt x="354330" y="228600"/>
                  </a:lnTo>
                  <a:lnTo>
                    <a:pt x="354330" y="669607"/>
                  </a:lnTo>
                  <a:lnTo>
                    <a:pt x="303847" y="669607"/>
                  </a:lnTo>
                  <a:lnTo>
                    <a:pt x="303847" y="669607"/>
                  </a:lnTo>
                  <a:close/>
                  <a:moveTo>
                    <a:pt x="354330" y="114300"/>
                  </a:moveTo>
                  <a:lnTo>
                    <a:pt x="354330" y="178117"/>
                  </a:lnTo>
                  <a:lnTo>
                    <a:pt x="418147" y="178117"/>
                  </a:lnTo>
                  <a:cubicBezTo>
                    <a:pt x="435292" y="178117"/>
                    <a:pt x="451485" y="170497"/>
                    <a:pt x="462915" y="159067"/>
                  </a:cubicBezTo>
                  <a:cubicBezTo>
                    <a:pt x="474345" y="147638"/>
                    <a:pt x="481965" y="131445"/>
                    <a:pt x="481965" y="114300"/>
                  </a:cubicBezTo>
                  <a:cubicBezTo>
                    <a:pt x="481965" y="97155"/>
                    <a:pt x="475297" y="80963"/>
                    <a:pt x="462915" y="69532"/>
                  </a:cubicBezTo>
                  <a:cubicBezTo>
                    <a:pt x="451485" y="58102"/>
                    <a:pt x="435292" y="50482"/>
                    <a:pt x="418147" y="50482"/>
                  </a:cubicBezTo>
                  <a:cubicBezTo>
                    <a:pt x="401003" y="50482"/>
                    <a:pt x="384810" y="57150"/>
                    <a:pt x="373380" y="69532"/>
                  </a:cubicBezTo>
                  <a:cubicBezTo>
                    <a:pt x="360997" y="80963"/>
                    <a:pt x="354330" y="96202"/>
                    <a:pt x="354330" y="114300"/>
                  </a:cubicBezTo>
                  <a:lnTo>
                    <a:pt x="354330" y="114300"/>
                  </a:lnTo>
                  <a:close/>
                  <a:moveTo>
                    <a:pt x="114300" y="178117"/>
                  </a:moveTo>
                  <a:lnTo>
                    <a:pt x="178117" y="178117"/>
                  </a:lnTo>
                  <a:lnTo>
                    <a:pt x="178117" y="114300"/>
                  </a:lnTo>
                  <a:cubicBezTo>
                    <a:pt x="178117" y="97155"/>
                    <a:pt x="171450" y="80963"/>
                    <a:pt x="159067" y="69532"/>
                  </a:cubicBezTo>
                  <a:cubicBezTo>
                    <a:pt x="147638" y="58102"/>
                    <a:pt x="131445" y="50482"/>
                    <a:pt x="114300" y="50482"/>
                  </a:cubicBezTo>
                  <a:cubicBezTo>
                    <a:pt x="97155" y="50482"/>
                    <a:pt x="80963" y="57150"/>
                    <a:pt x="69532" y="69532"/>
                  </a:cubicBezTo>
                  <a:cubicBezTo>
                    <a:pt x="58102" y="80963"/>
                    <a:pt x="50482" y="97155"/>
                    <a:pt x="50482" y="114300"/>
                  </a:cubicBezTo>
                  <a:cubicBezTo>
                    <a:pt x="50482" y="131445"/>
                    <a:pt x="57150" y="147638"/>
                    <a:pt x="69532" y="159067"/>
                  </a:cubicBezTo>
                  <a:cubicBezTo>
                    <a:pt x="80963" y="170497"/>
                    <a:pt x="96202" y="178117"/>
                    <a:pt x="114300" y="178117"/>
                  </a:cubicBezTo>
                  <a:close/>
                </a:path>
              </a:pathLst>
            </a:custGeom>
            <a:solidFill>
              <a:srgbClr val="FFFFFF"/>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698" name="Google Shape;881;p40"/>
          <p:cNvSpPr/>
          <p:nvPr/>
        </p:nvSpPr>
        <p:spPr>
          <a:xfrm>
            <a:off x="8639987" y="6277259"/>
            <a:ext cx="3339274" cy="374381"/>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102" name="Google Shape;886;p40"/>
          <p:cNvGrpSpPr/>
          <p:nvPr/>
        </p:nvGrpSpPr>
        <p:grpSpPr>
          <a:xfrm>
            <a:off x="8639986" y="5185391"/>
            <a:ext cx="3406130" cy="1361529"/>
            <a:chOff x="4487664" y="-1392325"/>
            <a:chExt cx="3997997" cy="1702034"/>
          </a:xfrm>
        </p:grpSpPr>
        <p:grpSp>
          <p:nvGrpSpPr>
            <p:cNvPr id="103" name="Google Shape;887;p40"/>
            <p:cNvGrpSpPr/>
            <p:nvPr/>
          </p:nvGrpSpPr>
          <p:grpSpPr>
            <a:xfrm>
              <a:off x="5041805" y="-1392325"/>
              <a:ext cx="2896971" cy="1702034"/>
              <a:chOff x="4692026" y="4370063"/>
              <a:chExt cx="2807959" cy="1649737"/>
            </a:xfrm>
          </p:grpSpPr>
          <p:sp>
            <p:nvSpPr>
              <p:cNvPr id="1048699"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00"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8701"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02"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03"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8704"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blinds dir="vert"/>
  </p:transition>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252" name="Shape 871"/>
        <p:cNvGrpSpPr/>
        <p:nvPr/>
      </p:nvGrpSpPr>
      <p:grpSpPr>
        <a:xfrm>
          <a:off x="0" y="0"/>
          <a:ext cx="0" cy="0"/>
          <a:chOff x="0" y="0"/>
          <a:chExt cx="0" cy="0"/>
        </a:xfrm>
      </p:grpSpPr>
      <p:sp>
        <p:nvSpPr>
          <p:cNvPr id="1049148" name="Google Shape;881;p40"/>
          <p:cNvSpPr/>
          <p:nvPr/>
        </p:nvSpPr>
        <p:spPr>
          <a:xfrm>
            <a:off x="6497600" y="6240875"/>
            <a:ext cx="4311015" cy="284053"/>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53" name="Google Shape;886;p40"/>
          <p:cNvGrpSpPr/>
          <p:nvPr/>
        </p:nvGrpSpPr>
        <p:grpSpPr>
          <a:xfrm>
            <a:off x="6496210" y="4580571"/>
            <a:ext cx="4305842" cy="1833431"/>
            <a:chOff x="4487664" y="-1392325"/>
            <a:chExt cx="3997997" cy="1702034"/>
          </a:xfrm>
        </p:grpSpPr>
        <p:grpSp>
          <p:nvGrpSpPr>
            <p:cNvPr id="254" name="Google Shape;887;p40"/>
            <p:cNvGrpSpPr/>
            <p:nvPr/>
          </p:nvGrpSpPr>
          <p:grpSpPr>
            <a:xfrm>
              <a:off x="5041805" y="-1392325"/>
              <a:ext cx="2896971" cy="1702034"/>
              <a:chOff x="4692026" y="4370063"/>
              <a:chExt cx="2807959" cy="1649737"/>
            </a:xfrm>
          </p:grpSpPr>
          <p:sp>
            <p:nvSpPr>
              <p:cNvPr id="1049149" name="Google Shape;888;p40"/>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50" name="Google Shape;889;p40"/>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151" name="Google Shape;890;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52" name="Google Shape;891;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53" name="Google Shape;892;p40"/>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54" name="Google Shape;893;p40"/>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400">
        <p14:doors dir="vert"/>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257" name="Shape 523"/>
        <p:cNvGrpSpPr/>
        <p:nvPr/>
      </p:nvGrpSpPr>
      <p:grpSpPr>
        <a:xfrm>
          <a:off x="0" y="0"/>
          <a:ext cx="0" cy="0"/>
          <a:chOff x="0" y="0"/>
          <a:chExt cx="0" cy="0"/>
        </a:xfrm>
      </p:grpSpPr>
      <p:sp>
        <p:nvSpPr>
          <p:cNvPr id="1049157" name="Google Shape;527;p36"/>
          <p:cNvSpPr txBox="1"/>
          <p:nvPr>
            <p:ph type="subTitle" idx="1"/>
          </p:nvPr>
        </p:nvSpPr>
        <p:spPr>
          <a:xfrm>
            <a:off x="3781506" y="1873900"/>
            <a:ext cx="64068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sz="2000" lang="en">
                <a:solidFill>
                  <a:schemeClr val="lt1"/>
                </a:solidFill>
                <a:highlight>
                  <a:schemeClr val="accent1"/>
                </a:highlight>
              </a:rPr>
              <a:t>Carlos V.</a:t>
            </a:r>
            <a:endParaRPr sz="2000">
              <a:solidFill>
                <a:schemeClr val="lt1"/>
              </a:solidFill>
              <a:highlight>
                <a:schemeClr val="accent1"/>
              </a:highlight>
            </a:endParaRPr>
          </a:p>
        </p:txBody>
      </p:sp>
      <p:sp>
        <p:nvSpPr>
          <p:cNvPr id="1049158" name="Google Shape;528;p36"/>
          <p:cNvSpPr txBox="1"/>
          <p:nvPr>
            <p:ph type="subTitle" idx="2"/>
          </p:nvPr>
        </p:nvSpPr>
        <p:spPr>
          <a:xfrm>
            <a:off x="3781506" y="3478793"/>
            <a:ext cx="64068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sz="2000" lang="en">
                <a:solidFill>
                  <a:schemeClr val="lt1"/>
                </a:solidFill>
                <a:highlight>
                  <a:schemeClr val="accent1"/>
                </a:highlight>
              </a:rPr>
              <a:t>Mariel S.</a:t>
            </a:r>
            <a:endParaRPr sz="2000">
              <a:solidFill>
                <a:schemeClr val="lt1"/>
              </a:solidFill>
              <a:highlight>
                <a:schemeClr val="accent1"/>
              </a:highlight>
            </a:endParaRPr>
          </a:p>
        </p:txBody>
      </p:sp>
      <p:sp>
        <p:nvSpPr>
          <p:cNvPr id="1049159" name="Google Shape;529;p36"/>
          <p:cNvSpPr txBox="1"/>
          <p:nvPr>
            <p:ph type="subTitle" idx="3"/>
          </p:nvPr>
        </p:nvSpPr>
        <p:spPr>
          <a:xfrm>
            <a:off x="3781506" y="5083687"/>
            <a:ext cx="64068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sz="2000" lang="en">
                <a:solidFill>
                  <a:schemeClr val="lt1"/>
                </a:solidFill>
                <a:highlight>
                  <a:schemeClr val="accent1"/>
                </a:highlight>
              </a:rPr>
              <a:t>Oscar M.</a:t>
            </a:r>
            <a:endParaRPr sz="2000">
              <a:solidFill>
                <a:schemeClr val="lt1"/>
              </a:solidFill>
              <a:highlight>
                <a:schemeClr val="accent1"/>
              </a:highlight>
            </a:endParaRPr>
          </a:p>
        </p:txBody>
      </p:sp>
      <p:grpSp>
        <p:nvGrpSpPr>
          <p:cNvPr id="258" name="Google Shape;538;p36"/>
          <p:cNvGrpSpPr/>
          <p:nvPr/>
        </p:nvGrpSpPr>
        <p:grpSpPr>
          <a:xfrm>
            <a:off x="1691481" y="2493561"/>
            <a:ext cx="1793501" cy="763532"/>
            <a:chOff x="4487664" y="-1392325"/>
            <a:chExt cx="3997997" cy="1702034"/>
          </a:xfrm>
        </p:grpSpPr>
        <p:grpSp>
          <p:nvGrpSpPr>
            <p:cNvPr id="259" name="Google Shape;539;p36"/>
            <p:cNvGrpSpPr/>
            <p:nvPr/>
          </p:nvGrpSpPr>
          <p:grpSpPr>
            <a:xfrm>
              <a:off x="5041805" y="-1392325"/>
              <a:ext cx="2896971" cy="1702034"/>
              <a:chOff x="4692026" y="4370063"/>
              <a:chExt cx="2807959" cy="1649737"/>
            </a:xfrm>
          </p:grpSpPr>
          <p:sp>
            <p:nvSpPr>
              <p:cNvPr id="1049160" name="Google Shape;540;p36"/>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61" name="Google Shape;541;p36"/>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162" name="Google Shape;542;p36"/>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63" name="Google Shape;543;p36"/>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64" name="Google Shape;544;p36"/>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65" name="Google Shape;545;p36"/>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60" name="Google Shape;546;p36"/>
          <p:cNvGrpSpPr/>
          <p:nvPr/>
        </p:nvGrpSpPr>
        <p:grpSpPr>
          <a:xfrm>
            <a:off x="1691481" y="4093761"/>
            <a:ext cx="1793501" cy="763532"/>
            <a:chOff x="4487664" y="-1392325"/>
            <a:chExt cx="3997997" cy="1702034"/>
          </a:xfrm>
        </p:grpSpPr>
        <p:grpSp>
          <p:nvGrpSpPr>
            <p:cNvPr id="261" name="Google Shape;547;p36"/>
            <p:cNvGrpSpPr/>
            <p:nvPr/>
          </p:nvGrpSpPr>
          <p:grpSpPr>
            <a:xfrm>
              <a:off x="5041805" y="-1392325"/>
              <a:ext cx="2896971" cy="1702034"/>
              <a:chOff x="4692026" y="4370063"/>
              <a:chExt cx="2807959" cy="1649737"/>
            </a:xfrm>
          </p:grpSpPr>
          <p:sp>
            <p:nvSpPr>
              <p:cNvPr id="1049166" name="Google Shape;548;p36"/>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67" name="Google Shape;549;p36"/>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168" name="Google Shape;550;p36"/>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69" name="Google Shape;551;p36"/>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70" name="Google Shape;552;p36"/>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71" name="Google Shape;553;p36"/>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62" name="Google Shape;554;p36"/>
          <p:cNvGrpSpPr/>
          <p:nvPr/>
        </p:nvGrpSpPr>
        <p:grpSpPr>
          <a:xfrm>
            <a:off x="1691481" y="5770161"/>
            <a:ext cx="1793501" cy="763532"/>
            <a:chOff x="4487664" y="-1392325"/>
            <a:chExt cx="3997997" cy="1702034"/>
          </a:xfrm>
        </p:grpSpPr>
        <p:grpSp>
          <p:nvGrpSpPr>
            <p:cNvPr id="263" name="Google Shape;555;p36"/>
            <p:cNvGrpSpPr/>
            <p:nvPr/>
          </p:nvGrpSpPr>
          <p:grpSpPr>
            <a:xfrm>
              <a:off x="5041805" y="-1392325"/>
              <a:ext cx="2896971" cy="1702034"/>
              <a:chOff x="4692026" y="4370063"/>
              <a:chExt cx="2807959" cy="1649737"/>
            </a:xfrm>
          </p:grpSpPr>
          <p:sp>
            <p:nvSpPr>
              <p:cNvPr id="1049172" name="Google Shape;556;p36"/>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73" name="Google Shape;557;p36"/>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174" name="Google Shape;558;p36"/>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75" name="Google Shape;559;p36"/>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76" name="Google Shape;560;p36"/>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177" name="Google Shape;561;p36"/>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400">
        <p14:doors dir="vert"/>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268" name="Shape 565"/>
        <p:cNvGrpSpPr/>
        <p:nvPr/>
      </p:nvGrpSpPr>
      <p:grpSpPr>
        <a:xfrm>
          <a:off x="0" y="0"/>
          <a:ext cx="0" cy="0"/>
          <a:chOff x="0" y="0"/>
          <a:chExt cx="0" cy="0"/>
        </a:xfrm>
      </p:grpSpPr>
      <p:sp>
        <p:nvSpPr>
          <p:cNvPr id="1049188" name="Google Shape;567;p37"/>
          <p:cNvSpPr txBox="1"/>
          <p:nvPr>
            <p:ph type="subTitle" idx="1"/>
          </p:nvPr>
        </p:nvSpPr>
        <p:spPr>
          <a:xfrm>
            <a:off x="8225931" y="1958575"/>
            <a:ext cx="33978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lang="en">
                <a:solidFill>
                  <a:schemeClr val="lt1"/>
                </a:solidFill>
                <a:highlight>
                  <a:schemeClr val="accent2"/>
                </a:highlight>
              </a:rPr>
              <a:t>Showcase places</a:t>
            </a:r>
            <a:endParaRPr>
              <a:solidFill>
                <a:schemeClr val="lt1"/>
              </a:solidFill>
              <a:highlight>
                <a:schemeClr val="accent2"/>
              </a:highlight>
            </a:endParaRPr>
          </a:p>
        </p:txBody>
      </p:sp>
      <p:sp>
        <p:nvSpPr>
          <p:cNvPr id="1049189" name="Google Shape;568;p37"/>
          <p:cNvSpPr txBox="1"/>
          <p:nvPr>
            <p:ph type="subTitle" idx="2"/>
          </p:nvPr>
        </p:nvSpPr>
        <p:spPr>
          <a:xfrm>
            <a:off x="8225931" y="4102757"/>
            <a:ext cx="3397800" cy="606900"/>
          </a:xfrm>
          <a:prstGeom prst="rect"/>
        </p:spPr>
        <p:txBody>
          <a:bodyPr anchor="t" anchorCtr="0" bIns="121900" lIns="121900" rIns="121900" spcFirstLastPara="1" tIns="121900" wrap="square">
            <a:noAutofit/>
          </a:bodyPr>
          <a:p>
            <a:pPr algn="l" indent="0" lvl="0" marL="0" rtl="0">
              <a:spcBef>
                <a:spcPts val="0"/>
              </a:spcBef>
              <a:spcAft>
                <a:spcPts val="2100"/>
              </a:spcAft>
              <a:buNone/>
            </a:pPr>
            <a:r>
              <a:rPr lang="en">
                <a:solidFill>
                  <a:schemeClr val="lt1"/>
                </a:solidFill>
                <a:highlight>
                  <a:schemeClr val="accent2"/>
                </a:highlight>
              </a:rPr>
              <a:t>100% Editable</a:t>
            </a:r>
            <a:endParaRPr>
              <a:solidFill>
                <a:schemeClr val="lt1"/>
              </a:solidFill>
              <a:highlight>
                <a:schemeClr val="accent2"/>
              </a:highlight>
            </a:endParaRPr>
          </a:p>
        </p:txBody>
      </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400">
        <p14:doors dir="vert"/>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272" name="Shape 786"/>
        <p:cNvGrpSpPr/>
        <p:nvPr/>
      </p:nvGrpSpPr>
      <p:grpSpPr>
        <a:xfrm>
          <a:off x="0" y="0"/>
          <a:ext cx="0" cy="0"/>
          <a:chOff x="0" y="0"/>
          <a:chExt cx="0" cy="0"/>
        </a:xfrm>
      </p:grpSpPr>
      <p:grpSp>
        <p:nvGrpSpPr>
          <p:cNvPr id="273" name="Google Shape;798;p38"/>
          <p:cNvGrpSpPr/>
          <p:nvPr/>
        </p:nvGrpSpPr>
        <p:grpSpPr>
          <a:xfrm>
            <a:off x="396033" y="2764311"/>
            <a:ext cx="2083356" cy="886930"/>
            <a:chOff x="4487664" y="-1392325"/>
            <a:chExt cx="3997997" cy="1702034"/>
          </a:xfrm>
        </p:grpSpPr>
        <p:grpSp>
          <p:nvGrpSpPr>
            <p:cNvPr id="274" name="Google Shape;799;p38"/>
            <p:cNvGrpSpPr/>
            <p:nvPr/>
          </p:nvGrpSpPr>
          <p:grpSpPr>
            <a:xfrm>
              <a:off x="5041805" y="-1392325"/>
              <a:ext cx="2896971" cy="1702034"/>
              <a:chOff x="4692026" y="4370063"/>
              <a:chExt cx="2807959" cy="1649737"/>
            </a:xfrm>
          </p:grpSpPr>
          <p:sp>
            <p:nvSpPr>
              <p:cNvPr id="1049203" name="Google Shape;800;p38"/>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04" name="Google Shape;801;p38"/>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05" name="Google Shape;802;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06" name="Google Shape;803;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07" name="Google Shape;804;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08" name="Google Shape;805;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75" name="Google Shape;806;p38"/>
          <p:cNvGrpSpPr/>
          <p:nvPr/>
        </p:nvGrpSpPr>
        <p:grpSpPr>
          <a:xfrm>
            <a:off x="2682033" y="2764311"/>
            <a:ext cx="2083356" cy="886930"/>
            <a:chOff x="4487664" y="-1392325"/>
            <a:chExt cx="3997997" cy="1702034"/>
          </a:xfrm>
        </p:grpSpPr>
        <p:grpSp>
          <p:nvGrpSpPr>
            <p:cNvPr id="276" name="Google Shape;807;p38"/>
            <p:cNvGrpSpPr/>
            <p:nvPr/>
          </p:nvGrpSpPr>
          <p:grpSpPr>
            <a:xfrm>
              <a:off x="5041805" y="-1392325"/>
              <a:ext cx="2896971" cy="1702034"/>
              <a:chOff x="4692026" y="4370063"/>
              <a:chExt cx="2807959" cy="1649737"/>
            </a:xfrm>
          </p:grpSpPr>
          <p:sp>
            <p:nvSpPr>
              <p:cNvPr id="1049209" name="Google Shape;808;p38"/>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10" name="Google Shape;809;p38"/>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11" name="Google Shape;810;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12" name="Google Shape;811;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13" name="Google Shape;812;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14" name="Google Shape;813;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77" name="Google Shape;814;p38"/>
          <p:cNvGrpSpPr/>
          <p:nvPr/>
        </p:nvGrpSpPr>
        <p:grpSpPr>
          <a:xfrm>
            <a:off x="5044233" y="2764311"/>
            <a:ext cx="2083356" cy="886930"/>
            <a:chOff x="4487664" y="-1392325"/>
            <a:chExt cx="3997997" cy="1702034"/>
          </a:xfrm>
        </p:grpSpPr>
        <p:grpSp>
          <p:nvGrpSpPr>
            <p:cNvPr id="278" name="Google Shape;815;p38"/>
            <p:cNvGrpSpPr/>
            <p:nvPr/>
          </p:nvGrpSpPr>
          <p:grpSpPr>
            <a:xfrm>
              <a:off x="5041805" y="-1392325"/>
              <a:ext cx="2896971" cy="1702034"/>
              <a:chOff x="4692026" y="4370063"/>
              <a:chExt cx="2807959" cy="1649737"/>
            </a:xfrm>
          </p:grpSpPr>
          <p:sp>
            <p:nvSpPr>
              <p:cNvPr id="1049215" name="Google Shape;816;p38"/>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16" name="Google Shape;817;p38"/>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17" name="Google Shape;818;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18" name="Google Shape;819;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19" name="Google Shape;820;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20" name="Google Shape;821;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79" name="Google Shape;822;p38"/>
          <p:cNvGrpSpPr/>
          <p:nvPr/>
        </p:nvGrpSpPr>
        <p:grpSpPr>
          <a:xfrm>
            <a:off x="7330233" y="2764311"/>
            <a:ext cx="2083356" cy="886930"/>
            <a:chOff x="4487664" y="-1392325"/>
            <a:chExt cx="3997997" cy="1702034"/>
          </a:xfrm>
        </p:grpSpPr>
        <p:grpSp>
          <p:nvGrpSpPr>
            <p:cNvPr id="280" name="Google Shape;823;p38"/>
            <p:cNvGrpSpPr/>
            <p:nvPr/>
          </p:nvGrpSpPr>
          <p:grpSpPr>
            <a:xfrm>
              <a:off x="5041805" y="-1392325"/>
              <a:ext cx="2896971" cy="1702034"/>
              <a:chOff x="4692026" y="4370063"/>
              <a:chExt cx="2807959" cy="1649737"/>
            </a:xfrm>
          </p:grpSpPr>
          <p:sp>
            <p:nvSpPr>
              <p:cNvPr id="1049221" name="Google Shape;824;p38"/>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22" name="Google Shape;825;p38"/>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23" name="Google Shape;826;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24" name="Google Shape;827;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25" name="Google Shape;828;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26" name="Google Shape;829;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81" name="Google Shape;830;p38"/>
          <p:cNvGrpSpPr/>
          <p:nvPr/>
        </p:nvGrpSpPr>
        <p:grpSpPr>
          <a:xfrm>
            <a:off x="9768633" y="2764311"/>
            <a:ext cx="2083356" cy="886930"/>
            <a:chOff x="4487664" y="-1392325"/>
            <a:chExt cx="3997997" cy="1702034"/>
          </a:xfrm>
        </p:grpSpPr>
        <p:grpSp>
          <p:nvGrpSpPr>
            <p:cNvPr id="282" name="Google Shape;831;p38"/>
            <p:cNvGrpSpPr/>
            <p:nvPr/>
          </p:nvGrpSpPr>
          <p:grpSpPr>
            <a:xfrm>
              <a:off x="5041805" y="-1392325"/>
              <a:ext cx="2896971" cy="1702034"/>
              <a:chOff x="4692026" y="4370063"/>
              <a:chExt cx="2807959" cy="1649737"/>
            </a:xfrm>
          </p:grpSpPr>
          <p:sp>
            <p:nvSpPr>
              <p:cNvPr id="1049227" name="Google Shape;832;p38"/>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28" name="Google Shape;833;p38"/>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29" name="Google Shape;834;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30" name="Google Shape;835;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31" name="Google Shape;836;p38"/>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32" name="Google Shape;837;p38"/>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circle/>
  </p:transition>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1"/>
        </a:solidFill>
      </p:bgPr>
    </p:bg>
    <p:spTree>
      <p:nvGrpSpPr>
        <p:cNvPr id="285" name="Shape 898"/>
        <p:cNvGrpSpPr/>
        <p:nvPr/>
      </p:nvGrpSpPr>
      <p:grpSpPr>
        <a:xfrm>
          <a:off x="0" y="0"/>
          <a:ext cx="0" cy="0"/>
          <a:chOff x="0" y="0"/>
          <a:chExt cx="0" cy="0"/>
        </a:xfrm>
      </p:grpSpPr>
      <p:sp>
        <p:nvSpPr>
          <p:cNvPr id="1049235" name="Google Shape;909;p41"/>
          <p:cNvSpPr/>
          <p:nvPr/>
        </p:nvSpPr>
        <p:spPr>
          <a:xfrm>
            <a:off x="1860225" y="6172075"/>
            <a:ext cx="4311015" cy="284053"/>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86" name="Google Shape;910;p41"/>
          <p:cNvGrpSpPr/>
          <p:nvPr/>
        </p:nvGrpSpPr>
        <p:grpSpPr>
          <a:xfrm>
            <a:off x="1858835" y="4511771"/>
            <a:ext cx="4305842" cy="1833431"/>
            <a:chOff x="4487664" y="-1392325"/>
            <a:chExt cx="3997997" cy="1702034"/>
          </a:xfrm>
        </p:grpSpPr>
        <p:grpSp>
          <p:nvGrpSpPr>
            <p:cNvPr id="287" name="Google Shape;911;p41"/>
            <p:cNvGrpSpPr/>
            <p:nvPr/>
          </p:nvGrpSpPr>
          <p:grpSpPr>
            <a:xfrm>
              <a:off x="5041805" y="-1392325"/>
              <a:ext cx="2896971" cy="1702034"/>
              <a:chOff x="4692026" y="4370063"/>
              <a:chExt cx="2807959" cy="1649737"/>
            </a:xfrm>
          </p:grpSpPr>
          <p:sp>
            <p:nvSpPr>
              <p:cNvPr id="1049236" name="Google Shape;912;p41"/>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37" name="Google Shape;913;p41"/>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38" name="Google Shape;914;p41"/>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39" name="Google Shape;915;p41"/>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40" name="Google Shape;916;p41"/>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41" name="Google Shape;917;p41"/>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circle/>
  </p:transition>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290" name="Shape 922"/>
        <p:cNvGrpSpPr/>
        <p:nvPr/>
      </p:nvGrpSpPr>
      <p:grpSpPr>
        <a:xfrm>
          <a:off x="0" y="0"/>
          <a:ext cx="0" cy="0"/>
          <a:chOff x="0" y="0"/>
          <a:chExt cx="0" cy="0"/>
        </a:xfrm>
      </p:grpSpPr>
      <p:sp>
        <p:nvSpPr>
          <p:cNvPr id="1049244" name="Google Shape;933;p42"/>
          <p:cNvSpPr/>
          <p:nvPr/>
        </p:nvSpPr>
        <p:spPr>
          <a:xfrm>
            <a:off x="6497600" y="6240875"/>
            <a:ext cx="4311015" cy="284053"/>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91" name="Google Shape;934;p42"/>
          <p:cNvGrpSpPr/>
          <p:nvPr/>
        </p:nvGrpSpPr>
        <p:grpSpPr>
          <a:xfrm>
            <a:off x="6496210" y="4580571"/>
            <a:ext cx="4305842" cy="1833431"/>
            <a:chOff x="4487664" y="-1392325"/>
            <a:chExt cx="3997997" cy="1702034"/>
          </a:xfrm>
        </p:grpSpPr>
        <p:grpSp>
          <p:nvGrpSpPr>
            <p:cNvPr id="292" name="Google Shape;935;p42"/>
            <p:cNvGrpSpPr/>
            <p:nvPr/>
          </p:nvGrpSpPr>
          <p:grpSpPr>
            <a:xfrm>
              <a:off x="5041805" y="-1392325"/>
              <a:ext cx="2896971" cy="1702034"/>
              <a:chOff x="4692026" y="4370063"/>
              <a:chExt cx="2807959" cy="1649737"/>
            </a:xfrm>
          </p:grpSpPr>
          <p:sp>
            <p:nvSpPr>
              <p:cNvPr id="1049245" name="Google Shape;936;p42"/>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46" name="Google Shape;937;p42"/>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47" name="Google Shape;938;p4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48" name="Google Shape;939;p4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49" name="Google Shape;940;p4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50" name="Google Shape;941;p4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circle/>
  </p:transition>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2"/>
        </a:solidFill>
      </p:bgPr>
    </p:bg>
    <p:spTree>
      <p:nvGrpSpPr>
        <p:cNvPr id="295" name="Shape 922"/>
        <p:cNvGrpSpPr/>
        <p:nvPr/>
      </p:nvGrpSpPr>
      <p:grpSpPr>
        <a:xfrm>
          <a:off x="0" y="0"/>
          <a:ext cx="0" cy="0"/>
          <a:chOff x="0" y="0"/>
          <a:chExt cx="0" cy="0"/>
        </a:xfrm>
      </p:grpSpPr>
      <p:sp>
        <p:nvSpPr>
          <p:cNvPr id="1049253" name="Google Shape;933;p42"/>
          <p:cNvSpPr/>
          <p:nvPr/>
        </p:nvSpPr>
        <p:spPr>
          <a:xfrm>
            <a:off x="6497600" y="6240875"/>
            <a:ext cx="4311015" cy="284053"/>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296" name="Google Shape;934;p42"/>
          <p:cNvGrpSpPr/>
          <p:nvPr/>
        </p:nvGrpSpPr>
        <p:grpSpPr>
          <a:xfrm>
            <a:off x="6496210" y="4580571"/>
            <a:ext cx="4305842" cy="1833431"/>
            <a:chOff x="4487664" y="-1392325"/>
            <a:chExt cx="3997997" cy="1702034"/>
          </a:xfrm>
        </p:grpSpPr>
        <p:grpSp>
          <p:nvGrpSpPr>
            <p:cNvPr id="297" name="Google Shape;935;p42"/>
            <p:cNvGrpSpPr/>
            <p:nvPr/>
          </p:nvGrpSpPr>
          <p:grpSpPr>
            <a:xfrm>
              <a:off x="5041805" y="-1392325"/>
              <a:ext cx="2896971" cy="1702034"/>
              <a:chOff x="4692026" y="4370063"/>
              <a:chExt cx="2807959" cy="1649737"/>
            </a:xfrm>
          </p:grpSpPr>
          <p:sp>
            <p:nvSpPr>
              <p:cNvPr id="1049254" name="Google Shape;936;p42"/>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55" name="Google Shape;937;p42"/>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56" name="Google Shape;938;p4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57" name="Google Shape;939;p4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58" name="Google Shape;940;p42"/>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59" name="Google Shape;941;p42"/>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mc:AlternateContent xmlns:mc="http://schemas.openxmlformats.org/markup-compatibility/2006">
    <mc:Choice xmlns:p14="http://schemas.microsoft.com/office/powerpoint/2010/main" Requires="p14">
      <p:transition xmlns:p14="http://schemas.microsoft.com/office/powerpoint/2010/main" spd="slow" p14:dur="1600">
        <p14:prism/>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305" name="Shape 946"/>
        <p:cNvGrpSpPr/>
        <p:nvPr/>
      </p:nvGrpSpPr>
      <p:grpSpPr>
        <a:xfrm>
          <a:off x="0" y="0"/>
          <a:ext cx="0" cy="0"/>
          <a:chOff x="0" y="0"/>
          <a:chExt cx="0" cy="0"/>
        </a:xfrm>
      </p:grpSpPr>
      <p:grpSp>
        <p:nvGrpSpPr>
          <p:cNvPr id="306" name="Google Shape;956;p43"/>
          <p:cNvGrpSpPr/>
          <p:nvPr/>
        </p:nvGrpSpPr>
        <p:grpSpPr>
          <a:xfrm>
            <a:off x="2540428" y="2489191"/>
            <a:ext cx="1704320" cy="1536719"/>
            <a:chOff x="6435300" y="2742175"/>
            <a:chExt cx="266325" cy="232875"/>
          </a:xfrm>
        </p:grpSpPr>
        <p:sp>
          <p:nvSpPr>
            <p:cNvPr id="1049281" name="Google Shape;957;p43"/>
            <p:cNvSpPr/>
            <p:nvPr/>
          </p:nvSpPr>
          <p:spPr>
            <a:xfrm>
              <a:off x="6518275" y="2742175"/>
              <a:ext cx="183350" cy="232875"/>
            </a:xfrm>
            <a:custGeom>
              <a:avLst/>
              <a:ahLst/>
              <a:rect l="l" t="t" r="r" b="b"/>
              <a:pathLst>
                <a:path w="7334" h="9315" extrusionOk="0">
                  <a:moveTo>
                    <a:pt x="3194" y="1"/>
                  </a:moveTo>
                  <a:cubicBezTo>
                    <a:pt x="2766" y="1"/>
                    <a:pt x="2392" y="375"/>
                    <a:pt x="2392" y="804"/>
                  </a:cubicBezTo>
                  <a:cubicBezTo>
                    <a:pt x="2392" y="2838"/>
                    <a:pt x="54" y="3962"/>
                    <a:pt x="1" y="3997"/>
                  </a:cubicBezTo>
                  <a:lnTo>
                    <a:pt x="1" y="8244"/>
                  </a:lnTo>
                  <a:cubicBezTo>
                    <a:pt x="946" y="8244"/>
                    <a:pt x="1018" y="9315"/>
                    <a:pt x="2802" y="9315"/>
                  </a:cubicBezTo>
                  <a:lnTo>
                    <a:pt x="5193" y="9315"/>
                  </a:lnTo>
                  <a:cubicBezTo>
                    <a:pt x="5639" y="9315"/>
                    <a:pt x="5996" y="8958"/>
                    <a:pt x="5996" y="8512"/>
                  </a:cubicBezTo>
                  <a:cubicBezTo>
                    <a:pt x="5996" y="8315"/>
                    <a:pt x="5924" y="8119"/>
                    <a:pt x="5782" y="7976"/>
                  </a:cubicBezTo>
                  <a:lnTo>
                    <a:pt x="5853" y="7976"/>
                  </a:lnTo>
                  <a:cubicBezTo>
                    <a:pt x="6299" y="7976"/>
                    <a:pt x="6656" y="7619"/>
                    <a:pt x="6656" y="7191"/>
                  </a:cubicBezTo>
                  <a:cubicBezTo>
                    <a:pt x="6656" y="6977"/>
                    <a:pt x="6585" y="6781"/>
                    <a:pt x="6442" y="6638"/>
                  </a:cubicBezTo>
                  <a:cubicBezTo>
                    <a:pt x="6799" y="6549"/>
                    <a:pt x="7066" y="6228"/>
                    <a:pt x="7066" y="5853"/>
                  </a:cubicBezTo>
                  <a:cubicBezTo>
                    <a:pt x="7066" y="5639"/>
                    <a:pt x="6959" y="5425"/>
                    <a:pt x="6817" y="5282"/>
                  </a:cubicBezTo>
                  <a:cubicBezTo>
                    <a:pt x="7120" y="5157"/>
                    <a:pt x="7334" y="4872"/>
                    <a:pt x="7334" y="4533"/>
                  </a:cubicBezTo>
                  <a:cubicBezTo>
                    <a:pt x="7334" y="4087"/>
                    <a:pt x="6959" y="3730"/>
                    <a:pt x="6531" y="3730"/>
                  </a:cubicBezTo>
                  <a:lnTo>
                    <a:pt x="3997" y="3730"/>
                  </a:lnTo>
                  <a:cubicBezTo>
                    <a:pt x="3783" y="3730"/>
                    <a:pt x="3623" y="3569"/>
                    <a:pt x="3605" y="3337"/>
                  </a:cubicBezTo>
                  <a:cubicBezTo>
                    <a:pt x="3623" y="3105"/>
                    <a:pt x="3997" y="2624"/>
                    <a:pt x="3997" y="804"/>
                  </a:cubicBezTo>
                  <a:cubicBezTo>
                    <a:pt x="3997" y="375"/>
                    <a:pt x="3641" y="1"/>
                    <a:pt x="3194" y="1"/>
                  </a:cubicBezTo>
                  <a:close/>
                </a:path>
              </a:pathLst>
            </a:custGeom>
            <a:solidFill>
              <a:schemeClr val="lt2"/>
            </a:solidFill>
            <a:ln>
              <a:noFill/>
            </a:ln>
          </p:spPr>
          <p:txBody>
            <a:bodyPr anchor="ctr" anchorCtr="0" bIns="121900" lIns="121900" rIns="121900" spcFirstLastPara="1" tIns="121900" wrap="square">
              <a:noAutofit/>
            </a:bodyPr>
            <a:p>
              <a:pPr algn="l" indent="0" lvl="0" marL="0" rtl="0">
                <a:spcBef>
                  <a:spcPts val="0"/>
                </a:spcBef>
                <a:spcAft>
                  <a:spcPts val="0"/>
                </a:spcAft>
                <a:buNone/>
              </a:pPr>
              <a:r>
                <a:t/>
              </a:r>
            </a:p>
          </p:txBody>
        </p:sp>
        <p:sp>
          <p:nvSpPr>
            <p:cNvPr id="1049282" name="Google Shape;958;p43"/>
            <p:cNvSpPr/>
            <p:nvPr/>
          </p:nvSpPr>
          <p:spPr>
            <a:xfrm>
              <a:off x="6435300" y="2825150"/>
              <a:ext cx="62925" cy="140075"/>
            </a:xfrm>
            <a:custGeom>
              <a:avLst/>
              <a:ahLst/>
              <a:rect l="l" t="t" r="r" b="b"/>
              <a:pathLst>
                <a:path w="2517" h="5603" extrusionOk="0">
                  <a:moveTo>
                    <a:pt x="1" y="0"/>
                  </a:moveTo>
                  <a:lnTo>
                    <a:pt x="1" y="5603"/>
                  </a:lnTo>
                  <a:lnTo>
                    <a:pt x="1999" y="5603"/>
                  </a:lnTo>
                  <a:cubicBezTo>
                    <a:pt x="2285" y="5603"/>
                    <a:pt x="2517" y="5371"/>
                    <a:pt x="2517" y="5068"/>
                  </a:cubicBezTo>
                  <a:lnTo>
                    <a:pt x="2517" y="536"/>
                  </a:lnTo>
                  <a:cubicBezTo>
                    <a:pt x="2517" y="250"/>
                    <a:pt x="2285" y="0"/>
                    <a:pt x="1999" y="0"/>
                  </a:cubicBezTo>
                  <a:close/>
                </a:path>
              </a:pathLst>
            </a:custGeom>
            <a:solidFill>
              <a:schemeClr val="lt2"/>
            </a:solidFill>
            <a:ln>
              <a:noFill/>
            </a:ln>
          </p:spPr>
          <p:txBody>
            <a:bodyPr anchor="ctr" anchorCtr="0" bIns="121900" lIns="121900" rIns="121900" spcFirstLastPara="1" tIns="121900" wrap="square">
              <a:noAutofit/>
            </a:bodyPr>
            <a:p>
              <a:pPr algn="l" indent="0" lvl="0" marL="0" rtl="0">
                <a:spcBef>
                  <a:spcPts val="0"/>
                </a:spcBef>
                <a:spcAft>
                  <a:spcPts val="0"/>
                </a:spcAft>
                <a:buNone/>
              </a:pPr>
              <a:r>
                <a:t/>
              </a:r>
            </a:p>
          </p:txBody>
        </p:sp>
      </p:grpSp>
    </p:spTree>
  </p:cSld>
  <p:clrMapOvr>
    <a:masterClrMapping/>
  </p:clrMapOvr>
  <p:transition spd="slow">
    <p:blinds dir="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309" name="Shape 962"/>
        <p:cNvGrpSpPr/>
        <p:nvPr/>
      </p:nvGrpSpPr>
      <p:grpSpPr>
        <a:xfrm>
          <a:off x="0" y="0"/>
          <a:ext cx="0" cy="0"/>
          <a:chOff x="0" y="0"/>
          <a:chExt cx="0" cy="0"/>
        </a:xfrm>
      </p:grpSpPr>
      <p:sp>
        <p:nvSpPr>
          <p:cNvPr id="1049285" name="Google Shape;972;p44"/>
          <p:cNvSpPr/>
          <p:nvPr/>
        </p:nvSpPr>
        <p:spPr>
          <a:xfrm>
            <a:off x="7103050" y="5951900"/>
            <a:ext cx="4311015" cy="284053"/>
          </a:xfrm>
          <a:custGeom>
            <a:avLst/>
            <a:ahLst/>
            <a:rect l="l" t="t" r="r" b="b"/>
            <a:pathLst>
              <a:path w="4724400" h="236219" extrusionOk="0">
                <a:moveTo>
                  <a:pt x="2362200" y="236220"/>
                </a:moveTo>
                <a:cubicBezTo>
                  <a:pt x="3663315" y="236220"/>
                  <a:pt x="4724400" y="182880"/>
                  <a:pt x="4724400" y="118110"/>
                </a:cubicBezTo>
                <a:cubicBezTo>
                  <a:pt x="4724400" y="52388"/>
                  <a:pt x="3663315" y="0"/>
                  <a:pt x="2362200" y="0"/>
                </a:cubicBezTo>
                <a:cubicBezTo>
                  <a:pt x="1061085" y="0"/>
                  <a:pt x="0" y="53340"/>
                  <a:pt x="0" y="118110"/>
                </a:cubicBezTo>
                <a:cubicBezTo>
                  <a:pt x="0" y="182880"/>
                  <a:pt x="1061085" y="236220"/>
                  <a:pt x="2362200" y="236220"/>
                </a:cubicBezTo>
                <a:close/>
              </a:path>
            </a:pathLst>
          </a:custGeom>
          <a:solidFill>
            <a:srgbClr val="000000">
              <a:alpha val="2346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nvGrpSpPr>
          <p:cNvPr id="310" name="Google Shape;973;p44"/>
          <p:cNvGrpSpPr/>
          <p:nvPr/>
        </p:nvGrpSpPr>
        <p:grpSpPr>
          <a:xfrm>
            <a:off x="7101660" y="4291596"/>
            <a:ext cx="4305842" cy="1833431"/>
            <a:chOff x="4487664" y="-1392325"/>
            <a:chExt cx="3997997" cy="1702034"/>
          </a:xfrm>
        </p:grpSpPr>
        <p:grpSp>
          <p:nvGrpSpPr>
            <p:cNvPr id="311" name="Google Shape;974;p44"/>
            <p:cNvGrpSpPr/>
            <p:nvPr/>
          </p:nvGrpSpPr>
          <p:grpSpPr>
            <a:xfrm>
              <a:off x="5041805" y="-1392325"/>
              <a:ext cx="2896971" cy="1702034"/>
              <a:chOff x="4692026" y="4370063"/>
              <a:chExt cx="2807959" cy="1649737"/>
            </a:xfrm>
          </p:grpSpPr>
          <p:sp>
            <p:nvSpPr>
              <p:cNvPr id="1049286" name="Google Shape;975;p44"/>
              <p:cNvSpPr/>
              <p:nvPr/>
            </p:nvSpPr>
            <p:spPr>
              <a:xfrm>
                <a:off x="4692026" y="4370063"/>
                <a:ext cx="2807065" cy="1649730"/>
              </a:xfrm>
              <a:custGeom>
                <a:avLst/>
                <a:ahLst/>
                <a:rect l="l" t="t" r="r" b="b"/>
                <a:pathLst>
                  <a:path w="1685925" h="1649730" extrusionOk="0">
                    <a:moveTo>
                      <a:pt x="0" y="0"/>
                    </a:moveTo>
                    <a:lnTo>
                      <a:pt x="1685925" y="0"/>
                    </a:lnTo>
                    <a:lnTo>
                      <a:pt x="1685925" y="1649730"/>
                    </a:lnTo>
                    <a:lnTo>
                      <a:pt x="0" y="1649730"/>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87" name="Google Shape;976;p44"/>
              <p:cNvSpPr/>
              <p:nvPr/>
            </p:nvSpPr>
            <p:spPr>
              <a:xfrm>
                <a:off x="6377940" y="4370070"/>
                <a:ext cx="1122045" cy="1649730"/>
              </a:xfrm>
              <a:custGeom>
                <a:avLst/>
                <a:ahLst/>
                <a:rect l="l" t="t" r="r" b="b"/>
                <a:pathLst>
                  <a:path w="1122045" h="1649730" extrusionOk="0">
                    <a:moveTo>
                      <a:pt x="0" y="0"/>
                    </a:moveTo>
                    <a:lnTo>
                      <a:pt x="1122045" y="0"/>
                    </a:lnTo>
                    <a:lnTo>
                      <a:pt x="1122045" y="1649730"/>
                    </a:lnTo>
                    <a:lnTo>
                      <a:pt x="0" y="1649730"/>
                    </a:lnTo>
                    <a:close/>
                  </a:path>
                </a:pathLst>
              </a:custGeom>
              <a:solidFill>
                <a:srgbClr val="000000">
                  <a:alpha val="1620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
          <p:nvSpPr>
            <p:cNvPr id="1049288" name="Google Shape;977;p44"/>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89" name="Google Shape;978;p44"/>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chemeClr val="accent3"/>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90" name="Google Shape;979;p44"/>
            <p:cNvSpPr/>
            <p:nvPr/>
          </p:nvSpPr>
          <p:spPr>
            <a:xfrm>
              <a:off x="4487664" y="-1392204"/>
              <a:ext cx="2295387" cy="421902"/>
            </a:xfrm>
            <a:custGeom>
              <a:avLst/>
              <a:ahLst/>
              <a:rect l="l" t="t" r="r" b="b"/>
              <a:pathLst>
                <a:path w="2223135" h="408622" extrusionOk="0">
                  <a:moveTo>
                    <a:pt x="537210" y="0"/>
                  </a:moveTo>
                  <a:lnTo>
                    <a:pt x="2223135" y="0"/>
                  </a:lnTo>
                  <a:lnTo>
                    <a:pt x="1684973" y="408623"/>
                  </a:lnTo>
                  <a:lnTo>
                    <a:pt x="0" y="408623"/>
                  </a:lnTo>
                  <a:close/>
                </a:path>
              </a:pathLst>
            </a:custGeom>
            <a:solidFill>
              <a:srgbClr val="FFFFFF">
                <a:alpha val="58099"/>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sp>
          <p:nvSpPr>
            <p:cNvPr id="1049291" name="Google Shape;980;p44"/>
            <p:cNvSpPr/>
            <p:nvPr/>
          </p:nvSpPr>
          <p:spPr>
            <a:xfrm>
              <a:off x="6781332" y="-1392204"/>
              <a:ext cx="1704329" cy="421902"/>
            </a:xfrm>
            <a:custGeom>
              <a:avLst/>
              <a:ahLst/>
              <a:rect l="l" t="t" r="r" b="b"/>
              <a:pathLst>
                <a:path w="1650682" h="408622" extrusionOk="0">
                  <a:moveTo>
                    <a:pt x="1122045" y="0"/>
                  </a:moveTo>
                  <a:lnTo>
                    <a:pt x="0" y="0"/>
                  </a:lnTo>
                  <a:lnTo>
                    <a:pt x="528638" y="408623"/>
                  </a:lnTo>
                  <a:lnTo>
                    <a:pt x="1650682" y="408623"/>
                  </a:lnTo>
                  <a:close/>
                </a:path>
              </a:pathLst>
            </a:custGeom>
            <a:solidFill>
              <a:srgbClr val="FFFFFF">
                <a:alpha val="24580"/>
              </a:srgbClr>
            </a:solidFill>
            <a:ln>
              <a:noFill/>
            </a:ln>
          </p:spPr>
          <p:txBody>
            <a:bodyPr anchor="ctr" anchorCtr="0" bIns="45700" lIns="91425" rIns="91425" spcFirstLastPara="1" tIns="45700" wrap="square">
              <a:noAutofit/>
            </a:bodyPr>
            <a:p>
              <a:pPr algn="l" indent="0" lvl="0" marL="0" marR="0" rtl="0">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transition spd="slow">
    <p:blinds dir="vert"/>
  </p:transition>
</p:sld>
</file>

<file path=ppt/theme/theme1.xml><?xml version="1.0" encoding="utf-8"?>
<a:theme xmlns:a="http://schemas.openxmlformats.org/drawingml/2006/main" name="SlidesMania">
  <a:themeElements>
    <a:clrScheme name="Simple Light">
      <a:dk1>
        <a:srgbClr val="000000"/>
      </a:dk1>
      <a:lt1>
        <a:srgbClr val="FFFFFF"/>
      </a:lt1>
      <a:dk2>
        <a:srgbClr val="434343"/>
      </a:dk2>
      <a:lt2>
        <a:srgbClr val="EEEEEE"/>
      </a:lt2>
      <a:accent1>
        <a:srgbClr val="89C5CC"/>
      </a:accent1>
      <a:accent2>
        <a:srgbClr val="69A1AC"/>
      </a:accent2>
      <a:accent3>
        <a:srgbClr val="EBBA2C"/>
      </a:accent3>
      <a:accent4>
        <a:srgbClr val="AFB9C5"/>
      </a:accent4>
      <a:accent5>
        <a:srgbClr val="FFD96C"/>
      </a:accent5>
      <a:accent6>
        <a:srgbClr val="D8D8D8"/>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ScaleCrop>0</ScaleCrop>
  <LinksUpToDate>0</LinksUpToDate>
</Properties>
</file>

<file path=docProps/core.xml><?xml version="1.0" encoding="utf-8"?>
<cp:coreProperties xmlns:cp="http://schemas.openxmlformats.org/package/2006/metadata/core-properties" xmlns:dcterms="http://purl.org/dc/terms/" xmlns:xsi="http://www.w3.org/2001/XMLSchema-instance">
  <dcterms:created xsi:type="dcterms:W3CDTF">2022-04-06T06:43:11Z</dcterms:created>
  <dcterms:modified xsi:type="dcterms:W3CDTF">2022-04-16T05:33:53Z</dcterms:modified>
</cp:coreProperties>
</file>