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583BC8-2AB1-DE45-BCAE-595E89A98B3C}" type="datetimeFigureOut">
              <a:rPr lang="en-US" smtClean="0"/>
              <a:t>8/11/22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02C0F8-AC8E-1649-B769-5C2DB1DD8B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4493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27B2C6-443A-D051-EEA5-B4A7303C75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201F43-9471-7BB7-B8CC-C2620D10FB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BA6788-523B-FF45-DAC3-07B468AC42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8DF73-5FAE-9743-AF8F-F61BA81939D4}" type="datetimeFigureOut">
              <a:rPr lang="en-US" smtClean="0"/>
              <a:t>8/11/22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92BCD9-96EB-BB96-C35C-E64342E308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49C220-2387-79A7-B92C-713B1FB47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C6E91-CEA0-7D45-A418-4DBCCF288F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2758251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8DFD30-5D56-0673-A802-862C9BC144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82910E-BEC5-2D29-9752-5D4E129FC5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B809D8-8839-9490-A289-D4553014F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8DF73-5FAE-9743-AF8F-F61BA81939D4}" type="datetimeFigureOut">
              <a:rPr lang="en-US" smtClean="0"/>
              <a:t>8/11/22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D15890-F6C1-304B-5027-B58A8E5A9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C79E85-78F9-02DE-33AD-D0F883E4BC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C6E91-CEA0-7D45-A418-4DBCCF288F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0638559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6CCF25-567F-EC85-F9A6-F15EAF5BA5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7929C4-E42D-D947-6D73-3B0510FF0E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3CC75D-1444-C66B-5172-7080C88428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8DF73-5FAE-9743-AF8F-F61BA81939D4}" type="datetimeFigureOut">
              <a:rPr lang="en-US" smtClean="0"/>
              <a:t>8/11/22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773094-76F6-F190-BD8C-323EF08C9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746EB5-BC68-EC32-757E-019A2251AB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C6E91-CEA0-7D45-A418-4DBCCF288F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086998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B16698-BDE4-D8C2-761E-C9DFD75935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F4F85C-88AC-548D-53DF-1F6828FDCCD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3A27051-14B2-24AB-5F10-B90C749D88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B82BFB-DA6A-4ECA-12F6-A579A463FC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8DF73-5FAE-9743-AF8F-F61BA81939D4}" type="datetimeFigureOut">
              <a:rPr lang="en-US" smtClean="0"/>
              <a:t>8/11/22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086314-B199-370C-C834-B6941B1AB6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8651C0-6298-7C71-EE4D-97CA68151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C6E91-CEA0-7D45-A418-4DBCCF288F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6392581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EF5642-F700-5389-FC23-2951FD541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5CF8AD-1D0D-09C0-FA90-D5551732E3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B3AED52-8F1B-4587-0923-17068AC13E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A79FA1E-6B17-A5EA-6F8B-0E476379B1F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DE44421-FDB3-65E5-758A-9A763E9525E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2427A83-C44B-FBE7-5A8B-8D7DF9D9E3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8DF73-5FAE-9743-AF8F-F61BA81939D4}" type="datetimeFigureOut">
              <a:rPr lang="en-US" smtClean="0"/>
              <a:t>8/11/22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D051884-B375-AC30-76C6-DE66F2691F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5ABEB33-D9E3-C51D-9A54-C5B29FCD24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C6E91-CEA0-7D45-A418-4DBCCF288F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0484978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670AB1-D12E-BFC8-FE4A-717B852BA4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CEB69BB-7315-25E2-2A3E-B61E0D731E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8DF73-5FAE-9743-AF8F-F61BA81939D4}" type="datetimeFigureOut">
              <a:rPr lang="en-US" smtClean="0"/>
              <a:t>8/11/22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3D2095F-BFBC-8CAF-F3A4-09499C7DCF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2D0853C-8334-569D-89FF-1D50551390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C6E91-CEA0-7D45-A418-4DBCCF288F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7050121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9BC1FD1-ACAE-6D78-1547-33A6BEFAC3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8DF73-5FAE-9743-AF8F-F61BA81939D4}" type="datetimeFigureOut">
              <a:rPr lang="en-US" smtClean="0"/>
              <a:t>8/11/22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0547C9-80F4-E956-C19F-D52C308925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430B38-8DEA-BE3F-AEC5-AB4DC603F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C6E91-CEA0-7D45-A418-4DBCCF288F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3438657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750F33-E7A9-2682-70BD-FC73C16F6C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E4C10C-CB8E-A438-E4FC-780E147E6A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8BC8C2-5298-746F-62AE-16EC4CA04E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273B06-6798-7CFA-9F36-B9FBC1AB1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8DF73-5FAE-9743-AF8F-F61BA81939D4}" type="datetimeFigureOut">
              <a:rPr lang="en-US" smtClean="0"/>
              <a:t>8/11/22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93B02E-D0D6-F631-3A64-0226F3FAF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2D7511-8425-3A3D-05E4-20C1FBEE72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C6E91-CEA0-7D45-A418-4DBCCF288F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348299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13BD07-E501-6F11-94C5-51D3D9F7F3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E6B5D59-41E4-17A3-42A5-EC8BAEBFBE6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C2786B-6292-5159-796D-5AAF4AE705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6F2C87-8663-EA16-3998-8BE9151EFD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8DF73-5FAE-9743-AF8F-F61BA81939D4}" type="datetimeFigureOut">
              <a:rPr lang="en-US" smtClean="0"/>
              <a:t>8/11/22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8EDD52-EF2D-86B3-E7AC-F7E7E525E1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D52182-5B50-8230-7D19-0603F57A60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C6E91-CEA0-7D45-A418-4DBCCF288F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914592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1CACE-EADC-A271-C401-FCA8CECC55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CE47426-51D7-416D-01F4-8366D68369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3229D0-32E4-4A9F-4790-322DF4F7CC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8DF73-5FAE-9743-AF8F-F61BA81939D4}" type="datetimeFigureOut">
              <a:rPr lang="en-US" smtClean="0"/>
              <a:t>8/11/22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3DCCE2-CE7B-2FA1-4FBA-6D9D438BC2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53998B-D4C8-5B27-2964-72D3375A3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C6E91-CEA0-7D45-A418-4DBCCF288F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751767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92FB9E6-81A4-CFB2-B6DB-3906E5B2AB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76A47AC-4FD7-8DDF-B90F-2D1ADC9DEC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4F3738-CF15-69BD-6F25-A4BBFEB4BE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8DF73-5FAE-9743-AF8F-F61BA81939D4}" type="datetimeFigureOut">
              <a:rPr lang="en-US" smtClean="0"/>
              <a:t>8/11/22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2CD430-376D-57D1-2294-187235DCE2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C458FB-3425-8890-FCB4-3EEF37DF68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C6E91-CEA0-7D45-A418-4DBCCF288F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7000466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549FEA7-2C29-193B-699B-CD2E1BD8AD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C7B583-4F41-4870-FA8F-431E5ED645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C78ED8-9D88-A432-D7CC-FE386F7203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48DF73-5FAE-9743-AF8F-F61BA81939D4}" type="datetimeFigureOut">
              <a:rPr lang="en-US" smtClean="0"/>
              <a:t>8/11/22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448A47-D7D6-FA21-1A43-8B25AD9AE4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F10E4F-61DF-0DDF-E708-3EE7FF0DD9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4C6E91-CEA0-7D45-A418-4DBCCF288F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3664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0AD00F1D-36BD-5DAB-A70B-7653A28580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471" y="297901"/>
            <a:ext cx="3130628" cy="1214010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7E2DCD61-5748-3AC4-54FB-D1002C3D9E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452" y="1205717"/>
            <a:ext cx="4798891" cy="4798891"/>
          </a:xfrm>
          <a:prstGeom prst="rect">
            <a:avLst/>
          </a:prstGeom>
          <a:effectLst/>
        </p:spPr>
      </p:pic>
      <p:pic>
        <p:nvPicPr>
          <p:cNvPr id="8" name="Picture 8">
            <a:extLst>
              <a:ext uri="{FF2B5EF4-FFF2-40B4-BE49-F238E27FC236}">
                <a16:creationId xmlns:a16="http://schemas.microsoft.com/office/drawing/2014/main" id="{2C7B85C1-A639-8476-1F89-C12ED93375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5991" y="1792110"/>
            <a:ext cx="5942079" cy="2629371"/>
          </a:xfrm>
          <a:prstGeom prst="rect">
            <a:avLst/>
          </a:prstGeom>
          <a:effectLst/>
        </p:spPr>
      </p:pic>
      <p:pic>
        <p:nvPicPr>
          <p:cNvPr id="9" name="Picture 10">
            <a:extLst>
              <a:ext uri="{FF2B5EF4-FFF2-40B4-BE49-F238E27FC236}">
                <a16:creationId xmlns:a16="http://schemas.microsoft.com/office/drawing/2014/main" id="{87FADBA8-2A70-6AD8-27B7-EDD6CEF1C43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4568" y="3997827"/>
            <a:ext cx="6647980" cy="200678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64211E8A-3AD7-CF2A-FA0B-4B919A8857E7}"/>
              </a:ext>
            </a:extLst>
          </p:cNvPr>
          <p:cNvSpPr txBox="1"/>
          <p:nvPr/>
        </p:nvSpPr>
        <p:spPr>
          <a:xfrm>
            <a:off x="5273518" y="853391"/>
            <a:ext cx="479889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IN" sz="5500" b="1" dirty="0" err="1"/>
              <a:t>_lookfurther_</a:t>
            </a:r>
            <a:endParaRPr lang="en-US" sz="5500" b="1" dirty="0"/>
          </a:p>
        </p:txBody>
      </p:sp>
    </p:spTree>
    <p:extLst>
      <p:ext uri="{BB962C8B-B14F-4D97-AF65-F5344CB8AC3E}">
        <p14:creationId xmlns:p14="http://schemas.microsoft.com/office/powerpoint/2010/main" val="3608338665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POTHANOLLA ADARSH REDDY</dc:creator>
  <cp:lastModifiedBy>POTHANOLLA ADARSH REDDY</cp:lastModifiedBy>
  <cp:revision>5</cp:revision>
  <dcterms:created xsi:type="dcterms:W3CDTF">2022-07-30T13:12:33Z</dcterms:created>
  <dcterms:modified xsi:type="dcterms:W3CDTF">2022-08-11T16:54:42Z</dcterms:modified>
</cp:coreProperties>
</file>