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75E669-6923-6F8F-017D-C16937B3A7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C110E58-FAEA-3E58-9374-FCB69A6989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487D289-CBFA-88C9-9D28-CE4E90D2E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2D18E5B-074F-CB90-4AAE-A95DA591E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998FB75-3CF6-59A8-1156-BCF0AA609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57259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9003A4-9ED7-8D9B-BFBC-6DAA2B2BB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A3A9532-7EB9-BC34-697D-E274A67BC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B25A6CB-BA3C-7F39-32B1-82E87C26E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F6345E4-87BE-7347-0F81-AF15C83D4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6B854EC-51FF-610A-80C7-FB1ED09EC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86078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5C98AD-A39E-FCC1-A66F-289F047E0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5815472-3811-A42D-FE7E-53FD568EC5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A1C5055-25CB-41A4-C0B9-E0D17EE17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A09143E-6BE2-4ABB-763F-A012C992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DD21BCC-4996-7C2D-B4B4-4B2100CE6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38275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BDA5A4-3062-61E7-23EA-79E0A0BE7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5D263B-B99C-87CC-8FAD-D0ADA699BF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2D6A2C4-2130-C555-8878-07F2E446DB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0103342-0FC8-8784-A870-48682B0F4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ADAA6CB-F556-C6A5-85C0-85D72EF3F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37C5A17-FB11-D24D-78F0-DCD8B7D1A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30766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4D5F5C-6E77-8ACE-4D0E-35627CFDA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24B40CD-8AA1-7693-7F04-16022C128C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EE5074-E3C2-DC85-8BAF-D9E74A7833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14AD888-E5EB-0D90-5EA5-8CC59F77D7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9E0496F-3279-27B1-B29D-0079112332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7458C403-76E5-0B92-07B6-649F82F42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936F54D-C861-8148-9A8E-EA3F4D6C3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0230E42B-980D-CC7D-CFDF-1C3200ACA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44884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37421D-6FEC-CE87-E8D7-BBFD4E488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2478CC0-FC28-14C8-8B39-9777F0DA4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77A3EE0-1832-0FE3-F9ED-C9113016B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F25D778-E60D-B447-33D0-6698F7B66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406433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E02C4FA-B012-0CFB-C808-78A70E834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BEC60EC-4BD7-FD07-F7DA-F2FE0FE05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4121F22-8285-6AF8-299C-20C524957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7551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BB27C1-D2E7-AC51-A1C8-295C2B94F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38CF159-876F-9485-3D7E-99FA4F0E42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230AE8F-B6BD-8231-A52E-596F4F8A44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D98AEF7-7F0D-9C91-3B95-C2CB6FFFB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EEF1C08-E0C3-64FF-B36E-D02766957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FFBF87B-488B-B9FC-9B98-888C3D66A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481676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79A1A5-AAE7-4D1B-5DC8-B8653E4F1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4351DEA-43AA-E33F-5CFB-A25F46B18B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CDDC2B6-688E-8207-6AE5-1B0455211D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D4A07F3-F45D-7678-506D-A339B67A0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C591C24-C864-66CC-BE95-1FEE1AC43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B869D22-BB4F-0493-4A13-BC3D52768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50824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9AAAA0-B66D-0ED4-202C-AB114D614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6BF13A4-1599-45D5-0CB0-D716487D33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99F48FF-82A4-76C9-1F01-A6AC3027B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B69E369-D77B-1F9A-F6D8-D52C4594A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5CBA356-3B8D-0F58-25BD-F5A2D6C51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470941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D5406FB-2C00-AC18-3F35-F776CE1AD3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77B7EEC-28BF-BC8C-2388-FD27875220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43A1E23-3328-A748-C475-897D8738A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DD8F0EF-3244-2CA3-428B-8362C7C58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AC1DCB7-AB60-1B87-1A32-A41B71FE2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53414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18BCDCCE-846E-94EB-D8DC-9013B9B54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D9BC5B3-4697-F207-D632-0E8867816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150B2F2-9E49-6A71-8449-02D3988DE5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61EC5-21B1-4030-B2B6-8FDC1E4563EA}" type="datetimeFigureOut">
              <a:rPr lang="de-CH" smtClean="0"/>
              <a:t>12.11.2023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FFCA532-D814-0C83-040B-773F83E9BD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39AC8D6-3F6E-6507-EBA4-93A7B6194F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73CD8-F0E3-4DCA-9E06-821FA04461C0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9372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eoy6bNqfNnY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medien 3" descr="%%GREENSCREEN%">
            <a:hlinkClick r:id="" action="ppaction://media"/>
            <a:extLst>
              <a:ext uri="{FF2B5EF4-FFF2-40B4-BE49-F238E27FC236}">
                <a16:creationId xmlns:a16="http://schemas.microsoft.com/office/drawing/2014/main" id="{C8BD791D-ACF8-5747-8FC1-3C13AACD336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5240"/>
            <a:ext cx="12192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1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Theo Caspar Schulle</dc:creator>
  <cp:lastModifiedBy>Theo Caspar Schulle</cp:lastModifiedBy>
  <cp:revision>1</cp:revision>
  <dcterms:created xsi:type="dcterms:W3CDTF">2023-11-12T11:04:48Z</dcterms:created>
  <dcterms:modified xsi:type="dcterms:W3CDTF">2023-11-12T11:22:06Z</dcterms:modified>
</cp:coreProperties>
</file>