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43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D7FFC1-2712-4242-A04E-989173F42316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AE7C2B-E9B0-40FC-8D78-B760318C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807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Customers undergo eye tests for several reasons, primarily to assess and evaluate their visual health and to determine the quality of their vision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kumimoji="0" lang="en-US" alt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Here are some key reasons why customers undergo eye test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Vision assessment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Monitoring eye health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1" u="sng" dirty="0" smtClean="0">
                <a:solidFill>
                  <a:srgbClr val="FF0000"/>
                </a:solidFill>
                <a:latin typeface="Bahnschrift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Prescription for corrective lenses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u="sng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Occupational requirements</a:t>
            </a:r>
            <a:endParaRPr kumimoji="0" lang="en-US" altLang="en-US" sz="1200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E7C2B-E9B0-40FC-8D78-B760318CF8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797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963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782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377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631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628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586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596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336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23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091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781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5CA85-E55D-4996-96AE-4716D8B3AFF1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3ADF8-B0DE-45EC-A8FE-6AE44B7F3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186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764" y="5175651"/>
            <a:ext cx="2628900" cy="177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1" descr="AJO LOGO -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43" y="269715"/>
            <a:ext cx="3595687" cy="233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65187"/>
            <a:ext cx="2468563" cy="185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48045" y="-174172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374151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                 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48043" y="533688"/>
            <a:ext cx="11652070" cy="5586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400" dirty="0">
              <a:solidFill>
                <a:srgbClr val="37415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400" dirty="0">
              <a:solidFill>
                <a:srgbClr val="37415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200" b="1" dirty="0">
              <a:solidFill>
                <a:srgbClr val="37415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400" b="1" dirty="0">
              <a:solidFill>
                <a:srgbClr val="37415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Customers undergo eye tests for several reasons, primarily to assess and evaluate their visual health and to determine the quality of their vision</a:t>
            </a: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200" b="1" dirty="0" smtClean="0">
              <a:solidFill>
                <a:srgbClr val="37415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200" b="1" dirty="0">
              <a:solidFill>
                <a:srgbClr val="37415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</a:t>
            </a: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Here are some key reasons why customers undergo eye test</a:t>
            </a:r>
            <a:endParaRPr kumimoji="0" lang="en-US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100" dirty="0">
              <a:solidFill>
                <a:srgbClr val="37415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solidFill>
                <a:srgbClr val="37415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</a:t>
            </a:r>
            <a:r>
              <a:rPr kumimoji="0" lang="en-US" altLang="en-US" sz="16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Vision assessment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  </a:t>
            </a:r>
            <a:r>
              <a:rPr kumimoji="0" lang="en-US" altLang="en-US" sz="16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Monitoring eye health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</a:t>
            </a:r>
            <a:r>
              <a:rPr lang="en-US" altLang="en-US" sz="1600" b="1" u="sng" dirty="0">
                <a:solidFill>
                  <a:srgbClr val="FF0000"/>
                </a:solidFill>
                <a:latin typeface="Bahnschrift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Prescription for corrective </a:t>
            </a:r>
            <a:r>
              <a:rPr lang="en-US" altLang="en-US" sz="1600" b="1" u="sng" dirty="0" smtClean="0">
                <a:solidFill>
                  <a:srgbClr val="FF0000"/>
                </a:solidFill>
                <a:latin typeface="Bahnschrift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lenses</a:t>
            </a:r>
            <a:r>
              <a:rPr lang="en-US" altLang="en-US" sz="1600" b="1" dirty="0">
                <a:solidFill>
                  <a:srgbClr val="FF0000"/>
                </a:solidFill>
                <a:latin typeface="Bahnschrift" panose="020B05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b="1" dirty="0" smtClean="0">
                <a:solidFill>
                  <a:srgbClr val="FF0000"/>
                </a:solidFill>
                <a:latin typeface="Bahnschrift" panose="020B05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</a:t>
            </a:r>
            <a:r>
              <a:rPr lang="en-US" b="1" u="sng" dirty="0">
                <a:solidFill>
                  <a:srgbClr val="FF0000"/>
                </a:solidFill>
                <a:latin typeface="Bahnschrift" panose="020B0502040204020203" pitchFamily="34" charset="0"/>
              </a:rPr>
              <a:t>Occupational requirements</a:t>
            </a:r>
            <a:endParaRPr kumimoji="0" lang="en-US" altLang="en-US" sz="1600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ahnschrift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48045" y="359772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 rot="10800000" flipV="1">
            <a:off x="148043" y="5555093"/>
            <a:ext cx="4815842" cy="72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rgbClr val="374151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100" dirty="0">
              <a:solidFill>
                <a:srgbClr val="37415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rgbClr val="374151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148045" y="676002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374151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597" y="5205802"/>
            <a:ext cx="2113812" cy="145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199" y="5175651"/>
            <a:ext cx="2251920" cy="149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64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1" width="437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CDDE6FD-07FD-4175-A9FE-450E47A02750}">
  <we:reference id="wa200004795" version="1.0.0.0" store="en-US" storeType="OMEX"/>
  <we:alternateReferences>
    <we:reference id="WA200004795" version="1.0.0.0" store="WA200004795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947</TotalTime>
  <Words>99</Words>
  <Application>Microsoft Office PowerPoint</Application>
  <PresentationFormat>Widescreen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Bahnschrift</vt:lpstr>
      <vt:lpstr>Calibri</vt:lpstr>
      <vt:lpstr>Calibri Light</vt:lpstr>
      <vt:lpstr>Segoe UI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Information: The optometrist may ask for : your full name,  date of birth,  and contact information.</dc:title>
  <dc:creator>IYAD QAWAS</dc:creator>
  <cp:lastModifiedBy>IYAD QAWAS</cp:lastModifiedBy>
  <cp:revision>41</cp:revision>
  <dcterms:created xsi:type="dcterms:W3CDTF">2023-05-29T16:21:10Z</dcterms:created>
  <dcterms:modified xsi:type="dcterms:W3CDTF">2023-06-25T18:05:01Z</dcterms:modified>
</cp:coreProperties>
</file>