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ags/tag4.xml" ContentType="application/vnd.openxmlformats-officedocument.presentationml.tags+xml"/>
  <Override PartName="/ppt/diagrams/quickStyle2.xml" ContentType="application/vnd.openxmlformats-officedocument.drawingml.diagramStyle+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Override PartName="/ppt/tags/tag2.xml" ContentType="application/vnd.openxmlformats-officedocument.presentationml.tags+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Default Extension="fntdata" ContentType="application/x-fontdata"/>
  <Override PartName="/ppt/tags/tag1.xml" ContentType="application/vnd.openxmlformats-officedocument.presentationml.tags+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diagrams/layout2.xml" ContentType="application/vnd.openxmlformats-officedocument.drawingml.diagramLayout+xml"/>
  <Override PartName="/ppt/diagrams/layout1.xml" ContentType="application/vnd.openxmlformats-officedocument.drawingml.diagramLayout+xml"/>
  <Override PartName="/ppt/diagrams/data2.xml" ContentType="application/vnd.openxmlformats-officedocument.drawingml.diagramData+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diagrams/colors2.xml" ContentType="application/vnd.openxmlformats-officedocument.drawingml.diagramColors+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tags/tag5.xml" ContentType="application/vnd.openxmlformats-officedocument.presentationml.tags+xml"/>
  <Override PartName="/ppt/slides/slide1.xml" ContentType="application/vnd.openxmlformats-officedocument.presentationml.slide+xml"/>
  <Override PartName="/ppt/slides/slide15.xml" ContentType="application/vnd.openxmlformats-officedocument.presentationml.slide+xml"/>
  <Default Extension="jpeg" ContentType="image/jpeg"/>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tags/tag3.xml" ContentType="application/vnd.openxmlformats-officedocument.presentationml.tags+xml"/>
  <Override PartName="/ppt/diagrams/quickStyle1.xml" ContentType="application/vnd.openxmlformats-officedocument.drawingml.diagramStyl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20"/>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74" r:id="rId14"/>
    <p:sldId id="275" r:id="rId15"/>
    <p:sldId id="270" r:id="rId16"/>
    <p:sldId id="271" r:id="rId17"/>
    <p:sldId id="272" r:id="rId18"/>
    <p:sldId id="273" r:id="rId19"/>
  </p:sldIdLst>
  <p:sldSz cx="9144000" cy="6858000" type="screen4x3"/>
  <p:notesSz cx="9144000" cy="6858000"/>
  <p:embeddedFontLst>
    <p:embeddedFont>
      <p:font typeface="Walter Turncoat" charset="0"/>
      <p:regular r:id="rId21"/>
      <p:bold r:id="rId22"/>
    </p:embeddedFont>
    <p:embeddedFont>
      <p:font typeface="Josefin Slab" charset="0"/>
      <p:regular r:id="rId23"/>
    </p:embeddedFont>
    <p:embeddedFont>
      <p:font typeface="Raleway-demi_bold" charset="0"/>
      <p:regular r:id="rId24"/>
    </p:embeddedFont>
    <p:embeddedFont>
      <p:font typeface="Abel" charset="0"/>
      <p:regular r:id="rId25"/>
      <p:bold r:id="rId26"/>
    </p:embeddedFont>
    <p:embeddedFont>
      <p:font typeface="Meiryo" pitchFamily="34" charset="-128"/>
      <p:regular r:id="rId27"/>
      <p:bold r:id="rId28"/>
      <p:italic r:id="rId29"/>
      <p:boldItalic r:id="rId30"/>
    </p:embeddedFont>
    <p:embeddedFont>
      <p:font typeface="Quicksand" charset="0"/>
      <p:regular r:id="rId31"/>
      <p:bold r:id="rId32"/>
    </p:embeddedFont>
    <p:embeddedFont>
      <p:font typeface="Quicksand-medium" charset="0"/>
      <p:regular r:id="rId33"/>
    </p:embeddedFont>
    <p:embeddedFont>
      <p:font typeface="Open Sans" pitchFamily="34" charset="0"/>
      <p:regular r:id="rId34"/>
    </p:embeddedFont>
  </p:embeddedFontLst>
  <p:custDataLst>
    <p:tags r:id="rId35"/>
  </p:custDataLst>
  <p:defaultTextStyle>
    <a:defPPr>
      <a:defRPr lang="en-US"/>
    </a:defPPr>
    <a:lvl1pPr marL="0" lvl="0" algn="l" rtl="0">
      <a:defRPr lang="en-US" sz="1800" dirty="0">
        <a:solidFill>
          <a:schemeClr val="tx1"/>
        </a:solidFill>
        <a:latin typeface="+mn-lt"/>
      </a:defRPr>
    </a:lvl1pPr>
    <a:lvl2pPr marL="457200" lvl="1" algn="l" rtl="0">
      <a:defRPr lang="en-US" sz="1800" dirty="0">
        <a:solidFill>
          <a:schemeClr val="tx1"/>
        </a:solidFill>
        <a:latin typeface="+mn-lt"/>
      </a:defRPr>
    </a:lvl2pPr>
    <a:lvl3pPr marL="914400" lvl="2" algn="l" rtl="0">
      <a:defRPr lang="en-US" sz="1800" dirty="0">
        <a:solidFill>
          <a:schemeClr val="tx1"/>
        </a:solidFill>
        <a:latin typeface="+mn-lt"/>
      </a:defRPr>
    </a:lvl3pPr>
    <a:lvl4pPr marL="1371600" lvl="3" algn="l" rtl="0">
      <a:defRPr lang="en-US" sz="1800" dirty="0">
        <a:solidFill>
          <a:schemeClr val="tx1"/>
        </a:solidFill>
        <a:latin typeface="+mn-lt"/>
      </a:defRPr>
    </a:lvl4pPr>
    <a:lvl5pPr marL="1828800" lvl="4" algn="l" rtl="0">
      <a:defRPr lang="en-US" sz="1800" dirty="0">
        <a:solidFill>
          <a:schemeClr val="tx1"/>
        </a:solidFill>
        <a:latin typeface="+mn-lt"/>
      </a:defRPr>
    </a:lvl5pPr>
    <a:lvl6pPr marL="2286000" lvl="5" algn="l" rtl="0">
      <a:defRPr lang="en-US" sz="1800" dirty="0">
        <a:solidFill>
          <a:schemeClr val="tx1"/>
        </a:solidFill>
        <a:latin typeface="+mn-lt"/>
      </a:defRPr>
    </a:lvl6pPr>
    <a:lvl7pPr marL="2743200" lvl="6" algn="l" rtl="0">
      <a:defRPr lang="en-US" sz="1800" dirty="0">
        <a:solidFill>
          <a:schemeClr val="tx1"/>
        </a:solidFill>
        <a:latin typeface="+mn-lt"/>
      </a:defRPr>
    </a:lvl7pPr>
    <a:lvl8pPr marL="3200400" lvl="7" algn="l" rtl="0">
      <a:defRPr lang="en-US" sz="1800" dirty="0">
        <a:solidFill>
          <a:schemeClr val="tx1"/>
        </a:solidFill>
        <a:latin typeface="+mn-lt"/>
      </a:defRPr>
    </a:lvl8pPr>
    <a:lvl9pPr marL="3657600" lvl="8" algn="l" rtl="0">
      <a:defRPr lang="en-US" sz="1800" dirty="0">
        <a:solidFill>
          <a:schemeClr val="tx1"/>
        </a:solidFill>
        <a:latin typeface="+mn-lt"/>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showPr>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p:scale>
          <a:sx n="60" d="100"/>
          <a:sy n="60" d="100"/>
        </p:scale>
        <p:origin x="-534" y="21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6.fntdata"/><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font" Target="fonts/font1.fntdata"/><Relationship Id="rId34" Type="http://schemas.openxmlformats.org/officeDocument/2006/relationships/font" Target="fonts/font14.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5.fntdata"/><Relationship Id="rId33" Type="http://schemas.openxmlformats.org/officeDocument/2006/relationships/font" Target="fonts/font13.fntdata"/><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29" Type="http://schemas.openxmlformats.org/officeDocument/2006/relationships/font" Target="fonts/font9.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4.fntdata"/><Relationship Id="rId32" Type="http://schemas.openxmlformats.org/officeDocument/2006/relationships/font" Target="fonts/font12.fntdata"/><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3.fntdata"/><Relationship Id="rId28" Type="http://schemas.openxmlformats.org/officeDocument/2006/relationships/font" Target="fonts/font8.fntdata"/><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11.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2.fntdata"/><Relationship Id="rId27" Type="http://schemas.openxmlformats.org/officeDocument/2006/relationships/font" Target="fonts/font7.fntdata"/><Relationship Id="rId30" Type="http://schemas.openxmlformats.org/officeDocument/2006/relationships/font" Target="fonts/font10.fntdata"/><Relationship Id="rId35" Type="http://schemas.openxmlformats.org/officeDocument/2006/relationships/tags" Target="tags/tag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2B5D29A-C495-4690-8402-05EC3CF4A256}"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55D520F0-E914-4296-9CA8-EBDCBE99EE3C}">
      <dgm:prSet phldrT="[Text]" custT="1">
        <dgm:style>
          <a:lnRef idx="0">
            <a:schemeClr val="accent2"/>
          </a:lnRef>
          <a:fillRef idx="3">
            <a:schemeClr val="accent2"/>
          </a:fillRef>
          <a:effectRef idx="3">
            <a:schemeClr val="accent2"/>
          </a:effectRef>
          <a:fontRef idx="minor">
            <a:schemeClr val="lt1"/>
          </a:fontRef>
        </dgm:style>
      </dgm:prSet>
      <dgm:spPr/>
      <dgm:t>
        <a:bodyPr/>
        <a:lstStyle/>
        <a:p>
          <a:pPr algn="just">
            <a:lnSpc>
              <a:spcPct val="100000"/>
            </a:lnSpc>
          </a:pPr>
          <a:r>
            <a:rPr lang="en-US" sz="2000" dirty="0" smtClean="0"/>
            <a:t>U</a:t>
          </a:r>
          <a:r>
            <a:rPr lang="id-ID" sz="2000" dirty="0" smtClean="0"/>
            <a:t>saha pengembangan ekonomi lebih fokus kepada sektor yang menghidupi mayoritas </a:t>
          </a:r>
          <a:r>
            <a:rPr lang="en-US" sz="2000" dirty="0" err="1" smtClean="0"/>
            <a:t>penduduk</a:t>
          </a:r>
          <a:r>
            <a:rPr lang="en-US" sz="2000" dirty="0" smtClean="0"/>
            <a:t>, </a:t>
          </a:r>
          <a:r>
            <a:rPr lang="en-US" sz="2000" dirty="0" err="1" smtClean="0"/>
            <a:t>yaitu</a:t>
          </a:r>
          <a:r>
            <a:rPr lang="en-US" sz="2000" dirty="0" smtClean="0"/>
            <a:t> </a:t>
          </a:r>
          <a:r>
            <a:rPr lang="en-US" sz="2000" dirty="0" err="1" smtClean="0"/>
            <a:t>penduduk</a:t>
          </a:r>
          <a:r>
            <a:rPr lang="en-US" sz="2000" dirty="0" smtClean="0"/>
            <a:t> </a:t>
          </a:r>
          <a:r>
            <a:rPr lang="en-US" sz="2000" dirty="0" err="1" smtClean="0"/>
            <a:t>di</a:t>
          </a:r>
          <a:r>
            <a:rPr lang="en-US" sz="2000" dirty="0" smtClean="0"/>
            <a:t> </a:t>
          </a:r>
          <a:r>
            <a:rPr lang="en-US" sz="2000" dirty="0" err="1" smtClean="0"/>
            <a:t>pedesaan</a:t>
          </a:r>
          <a:r>
            <a:rPr lang="en-US" sz="2000" dirty="0" smtClean="0"/>
            <a:t> yang </a:t>
          </a:r>
          <a:r>
            <a:rPr lang="en-US" sz="2000" dirty="0" err="1" smtClean="0"/>
            <a:t>bekerja</a:t>
          </a:r>
          <a:r>
            <a:rPr lang="en-US" sz="2000" dirty="0" smtClean="0"/>
            <a:t> </a:t>
          </a:r>
          <a:r>
            <a:rPr lang="en-US" sz="2000" dirty="0" err="1" smtClean="0"/>
            <a:t>sebagai</a:t>
          </a:r>
          <a:r>
            <a:rPr lang="en-US" sz="2000" dirty="0" smtClean="0"/>
            <a:t> </a:t>
          </a:r>
          <a:r>
            <a:rPr lang="en-US" sz="2000" dirty="0" err="1" smtClean="0"/>
            <a:t>petani</a:t>
          </a:r>
          <a:r>
            <a:rPr lang="en-US" sz="2000" dirty="0" smtClean="0"/>
            <a:t>.</a:t>
          </a:r>
          <a:endParaRPr lang="en-US" sz="2000" dirty="0"/>
        </a:p>
      </dgm:t>
    </dgm:pt>
    <dgm:pt modelId="{00F10DBB-C385-44AC-89F3-690FC29CC828}" type="parTrans" cxnId="{58E97007-CCFB-4294-A92F-D336A0D601A1}">
      <dgm:prSet/>
      <dgm:spPr/>
      <dgm:t>
        <a:bodyPr/>
        <a:lstStyle/>
        <a:p>
          <a:endParaRPr lang="en-US"/>
        </a:p>
      </dgm:t>
    </dgm:pt>
    <dgm:pt modelId="{47429BF4-89D5-4081-B588-B8B2C26C396F}" type="sibTrans" cxnId="{58E97007-CCFB-4294-A92F-D336A0D601A1}">
      <dgm:prSet/>
      <dgm:spPr/>
      <dgm:t>
        <a:bodyPr/>
        <a:lstStyle/>
        <a:p>
          <a:endParaRPr lang="en-US"/>
        </a:p>
      </dgm:t>
    </dgm:pt>
    <dgm:pt modelId="{9AD464C4-7F1D-46E1-A47D-CE7239FD45D0}">
      <dgm:prSet phldrT="[Text]" custT="1">
        <dgm:style>
          <a:lnRef idx="0">
            <a:schemeClr val="dk1"/>
          </a:lnRef>
          <a:fillRef idx="3">
            <a:schemeClr val="dk1"/>
          </a:fillRef>
          <a:effectRef idx="3">
            <a:schemeClr val="dk1"/>
          </a:effectRef>
          <a:fontRef idx="minor">
            <a:schemeClr val="lt1"/>
          </a:fontRef>
        </dgm:style>
      </dgm:prSet>
      <dgm:spPr/>
      <dgm:t>
        <a:bodyPr/>
        <a:lstStyle/>
        <a:p>
          <a:r>
            <a:rPr lang="en-US" sz="2000" dirty="0" smtClean="0"/>
            <a:t>P</a:t>
          </a:r>
          <a:r>
            <a:rPr lang="id-ID" sz="2000" dirty="0" smtClean="0"/>
            <a:t>rogram industrialisasi untuk kepentingan mayoritas</a:t>
          </a:r>
          <a:r>
            <a:rPr lang="en-US" sz="2000" dirty="0" smtClean="0"/>
            <a:t>.</a:t>
          </a:r>
          <a:endParaRPr lang="en-US" sz="2000" dirty="0"/>
        </a:p>
      </dgm:t>
    </dgm:pt>
    <dgm:pt modelId="{25EB5889-875B-45FF-AE77-FEE2A3D0DCCD}" type="parTrans" cxnId="{69428399-A84E-48FF-9C8C-D60AA72BCA93}">
      <dgm:prSet/>
      <dgm:spPr/>
      <dgm:t>
        <a:bodyPr/>
        <a:lstStyle/>
        <a:p>
          <a:endParaRPr lang="en-US"/>
        </a:p>
      </dgm:t>
    </dgm:pt>
    <dgm:pt modelId="{5561D2EF-AF21-4218-9289-3CEC8230FC15}" type="sibTrans" cxnId="{69428399-A84E-48FF-9C8C-D60AA72BCA93}">
      <dgm:prSet/>
      <dgm:spPr/>
      <dgm:t>
        <a:bodyPr/>
        <a:lstStyle/>
        <a:p>
          <a:endParaRPr lang="en-US"/>
        </a:p>
      </dgm:t>
    </dgm:pt>
    <dgm:pt modelId="{98101053-BA66-4DA0-AB77-780FFD251B57}">
      <dgm:prSet phldrT="[Text]" custT="1">
        <dgm:style>
          <a:lnRef idx="0">
            <a:schemeClr val="accent4"/>
          </a:lnRef>
          <a:fillRef idx="3">
            <a:schemeClr val="accent4"/>
          </a:fillRef>
          <a:effectRef idx="3">
            <a:schemeClr val="accent4"/>
          </a:effectRef>
          <a:fontRef idx="minor">
            <a:schemeClr val="lt1"/>
          </a:fontRef>
        </dgm:style>
      </dgm:prSet>
      <dgm:spPr/>
      <dgm:t>
        <a:bodyPr/>
        <a:lstStyle/>
        <a:p>
          <a:r>
            <a:rPr lang="en-US" sz="2000" dirty="0" smtClean="0"/>
            <a:t>P</a:t>
          </a:r>
          <a:r>
            <a:rPr lang="id-ID" sz="2000" dirty="0" smtClean="0"/>
            <a:t>endidikan sebagai syarat utama yang harus dapat dijangkau oleh golongan mayoritas.</a:t>
          </a:r>
          <a:endParaRPr lang="en-US" sz="2000" dirty="0"/>
        </a:p>
      </dgm:t>
    </dgm:pt>
    <dgm:pt modelId="{08075426-75F4-4B88-8459-BBC6A74A8834}" type="parTrans" cxnId="{7C18B5C5-0934-4FB8-A04A-FE6C7746BD84}">
      <dgm:prSet/>
      <dgm:spPr/>
      <dgm:t>
        <a:bodyPr/>
        <a:lstStyle/>
        <a:p>
          <a:endParaRPr lang="en-US"/>
        </a:p>
      </dgm:t>
    </dgm:pt>
    <dgm:pt modelId="{37253BBC-276C-4D2B-A048-7D56D0C31BB2}" type="sibTrans" cxnId="{7C18B5C5-0934-4FB8-A04A-FE6C7746BD84}">
      <dgm:prSet/>
      <dgm:spPr/>
      <dgm:t>
        <a:bodyPr/>
        <a:lstStyle/>
        <a:p>
          <a:endParaRPr lang="en-US"/>
        </a:p>
      </dgm:t>
    </dgm:pt>
    <dgm:pt modelId="{91295394-9041-4290-AFEC-B6A7B186E49E}">
      <dgm:prSet custT="1">
        <dgm:style>
          <a:lnRef idx="0">
            <a:schemeClr val="accent1"/>
          </a:lnRef>
          <a:fillRef idx="3">
            <a:schemeClr val="accent1"/>
          </a:fillRef>
          <a:effectRef idx="3">
            <a:schemeClr val="accent1"/>
          </a:effectRef>
          <a:fontRef idx="minor">
            <a:schemeClr val="lt1"/>
          </a:fontRef>
        </dgm:style>
      </dgm:prSet>
      <dgm:spPr/>
      <dgm:t>
        <a:bodyPr/>
        <a:lstStyle/>
        <a:p>
          <a:r>
            <a:rPr lang="id-ID" sz="2000" dirty="0" smtClean="0"/>
            <a:t>Dalam pembangunan pertanian prioritasnya bukan menghasilkan komoditinya</a:t>
          </a:r>
          <a:r>
            <a:rPr lang="en-US" sz="2000" dirty="0" smtClean="0"/>
            <a:t> t</a:t>
          </a:r>
          <a:r>
            <a:rPr lang="id-ID" sz="2000" dirty="0" smtClean="0"/>
            <a:t>etapi menciptakan nilai tambah atau </a:t>
          </a:r>
          <a:r>
            <a:rPr lang="en-US" sz="2000" dirty="0" smtClean="0"/>
            <a:t>(</a:t>
          </a:r>
          <a:r>
            <a:rPr lang="id-ID" sz="2000" dirty="0" smtClean="0"/>
            <a:t>value added</a:t>
          </a:r>
          <a:r>
            <a:rPr lang="en-US" sz="2000" dirty="0" smtClean="0"/>
            <a:t>)</a:t>
          </a:r>
          <a:r>
            <a:rPr lang="id-ID" sz="2000" dirty="0" smtClean="0"/>
            <a:t>. </a:t>
          </a:r>
          <a:endParaRPr lang="en-US" sz="2000" dirty="0"/>
        </a:p>
      </dgm:t>
    </dgm:pt>
    <dgm:pt modelId="{91873387-9E79-4DB1-959B-275A975842EA}" type="parTrans" cxnId="{295F486E-7C83-4913-B9BD-3FE7F9D15439}">
      <dgm:prSet/>
      <dgm:spPr/>
      <dgm:t>
        <a:bodyPr/>
        <a:lstStyle/>
        <a:p>
          <a:endParaRPr lang="en-US"/>
        </a:p>
      </dgm:t>
    </dgm:pt>
    <dgm:pt modelId="{AAD1F2CE-CCB4-40F7-AB8E-637800776B63}" type="sibTrans" cxnId="{295F486E-7C83-4913-B9BD-3FE7F9D15439}">
      <dgm:prSet/>
      <dgm:spPr/>
      <dgm:t>
        <a:bodyPr/>
        <a:lstStyle/>
        <a:p>
          <a:endParaRPr lang="en-US"/>
        </a:p>
      </dgm:t>
    </dgm:pt>
    <dgm:pt modelId="{BE04F82B-506E-45EA-9597-639FD726776B}" type="pres">
      <dgm:prSet presAssocID="{12B5D29A-C495-4690-8402-05EC3CF4A256}" presName="linear" presStyleCnt="0">
        <dgm:presLayoutVars>
          <dgm:dir/>
          <dgm:animLvl val="lvl"/>
          <dgm:resizeHandles val="exact"/>
        </dgm:presLayoutVars>
      </dgm:prSet>
      <dgm:spPr/>
      <dgm:t>
        <a:bodyPr/>
        <a:lstStyle/>
        <a:p>
          <a:endParaRPr lang="en-US"/>
        </a:p>
      </dgm:t>
    </dgm:pt>
    <dgm:pt modelId="{BF5AAC50-9A40-40C7-A3A9-3592880595A7}" type="pres">
      <dgm:prSet presAssocID="{55D520F0-E914-4296-9CA8-EBDCBE99EE3C}" presName="parentLin" presStyleCnt="0"/>
      <dgm:spPr/>
    </dgm:pt>
    <dgm:pt modelId="{577AD7CD-1A77-4B13-803A-0302D4E55FE5}" type="pres">
      <dgm:prSet presAssocID="{55D520F0-E914-4296-9CA8-EBDCBE99EE3C}" presName="parentLeftMargin" presStyleLbl="node1" presStyleIdx="0" presStyleCnt="4"/>
      <dgm:spPr/>
      <dgm:t>
        <a:bodyPr/>
        <a:lstStyle/>
        <a:p>
          <a:endParaRPr lang="en-US"/>
        </a:p>
      </dgm:t>
    </dgm:pt>
    <dgm:pt modelId="{29D64B7B-E124-4E95-BE74-CC053C2F9CC7}" type="pres">
      <dgm:prSet presAssocID="{55D520F0-E914-4296-9CA8-EBDCBE99EE3C}" presName="parentText" presStyleLbl="node1" presStyleIdx="0" presStyleCnt="4" custScaleX="157296" custScaleY="364635" custLinFactNeighborY="-28359">
        <dgm:presLayoutVars>
          <dgm:chMax val="0"/>
          <dgm:bulletEnabled val="1"/>
        </dgm:presLayoutVars>
      </dgm:prSet>
      <dgm:spPr/>
      <dgm:t>
        <a:bodyPr/>
        <a:lstStyle/>
        <a:p>
          <a:endParaRPr lang="en-US"/>
        </a:p>
      </dgm:t>
    </dgm:pt>
    <dgm:pt modelId="{5A29CDB8-A29B-4CE6-9588-239472ACDD02}" type="pres">
      <dgm:prSet presAssocID="{55D520F0-E914-4296-9CA8-EBDCBE99EE3C}" presName="negativeSpace" presStyleCnt="0"/>
      <dgm:spPr/>
    </dgm:pt>
    <dgm:pt modelId="{15AAFDE0-7D4F-457F-A853-4E32478BFF76}" type="pres">
      <dgm:prSet presAssocID="{55D520F0-E914-4296-9CA8-EBDCBE99EE3C}" presName="childText" presStyleLbl="conFgAcc1" presStyleIdx="0" presStyleCnt="4">
        <dgm:presLayoutVars>
          <dgm:bulletEnabled val="1"/>
        </dgm:presLayoutVars>
      </dgm:prSet>
      <dgm:spPr/>
    </dgm:pt>
    <dgm:pt modelId="{6A1FD91E-69BF-46D1-A59B-057E845CDBF2}" type="pres">
      <dgm:prSet presAssocID="{47429BF4-89D5-4081-B588-B8B2C26C396F}" presName="spaceBetweenRectangles" presStyleCnt="0"/>
      <dgm:spPr/>
    </dgm:pt>
    <dgm:pt modelId="{B1E50305-D5EF-4434-A22C-3F1BC44E2FA2}" type="pres">
      <dgm:prSet presAssocID="{9AD464C4-7F1D-46E1-A47D-CE7239FD45D0}" presName="parentLin" presStyleCnt="0"/>
      <dgm:spPr/>
    </dgm:pt>
    <dgm:pt modelId="{998ECAC7-5AA0-4A51-B31C-515C2BC172D4}" type="pres">
      <dgm:prSet presAssocID="{9AD464C4-7F1D-46E1-A47D-CE7239FD45D0}" presName="parentLeftMargin" presStyleLbl="node1" presStyleIdx="0" presStyleCnt="4"/>
      <dgm:spPr/>
      <dgm:t>
        <a:bodyPr/>
        <a:lstStyle/>
        <a:p>
          <a:endParaRPr lang="en-US"/>
        </a:p>
      </dgm:t>
    </dgm:pt>
    <dgm:pt modelId="{C6C64F82-24B8-42FC-A237-78FC9F53952C}" type="pres">
      <dgm:prSet presAssocID="{9AD464C4-7F1D-46E1-A47D-CE7239FD45D0}" presName="parentText" presStyleLbl="node1" presStyleIdx="1" presStyleCnt="4" custScaleX="136779" custScaleY="230434">
        <dgm:presLayoutVars>
          <dgm:chMax val="0"/>
          <dgm:bulletEnabled val="1"/>
        </dgm:presLayoutVars>
      </dgm:prSet>
      <dgm:spPr/>
      <dgm:t>
        <a:bodyPr/>
        <a:lstStyle/>
        <a:p>
          <a:endParaRPr lang="en-US"/>
        </a:p>
      </dgm:t>
    </dgm:pt>
    <dgm:pt modelId="{C08F5467-C3A2-460B-A9EB-24137E9E2199}" type="pres">
      <dgm:prSet presAssocID="{9AD464C4-7F1D-46E1-A47D-CE7239FD45D0}" presName="negativeSpace" presStyleCnt="0"/>
      <dgm:spPr/>
    </dgm:pt>
    <dgm:pt modelId="{ED78A24F-4E8C-4028-9D91-05DD76584579}" type="pres">
      <dgm:prSet presAssocID="{9AD464C4-7F1D-46E1-A47D-CE7239FD45D0}" presName="childText" presStyleLbl="conFgAcc1" presStyleIdx="1" presStyleCnt="4">
        <dgm:presLayoutVars>
          <dgm:bulletEnabled val="1"/>
        </dgm:presLayoutVars>
      </dgm:prSet>
      <dgm:spPr/>
    </dgm:pt>
    <dgm:pt modelId="{460EA36E-A473-4E69-9648-A335581D96BA}" type="pres">
      <dgm:prSet presAssocID="{5561D2EF-AF21-4218-9289-3CEC8230FC15}" presName="spaceBetweenRectangles" presStyleCnt="0"/>
      <dgm:spPr/>
    </dgm:pt>
    <dgm:pt modelId="{B577B7A2-18D0-44D9-87B0-431610FD8BE0}" type="pres">
      <dgm:prSet presAssocID="{98101053-BA66-4DA0-AB77-780FFD251B57}" presName="parentLin" presStyleCnt="0"/>
      <dgm:spPr/>
    </dgm:pt>
    <dgm:pt modelId="{E54541D4-C8F0-4546-B65D-7064AFD1C0A4}" type="pres">
      <dgm:prSet presAssocID="{98101053-BA66-4DA0-AB77-780FFD251B57}" presName="parentLeftMargin" presStyleLbl="node1" presStyleIdx="1" presStyleCnt="4"/>
      <dgm:spPr/>
      <dgm:t>
        <a:bodyPr/>
        <a:lstStyle/>
        <a:p>
          <a:endParaRPr lang="en-US"/>
        </a:p>
      </dgm:t>
    </dgm:pt>
    <dgm:pt modelId="{D52869C1-F79F-48AC-8DA3-078CF4AD0B8A}" type="pres">
      <dgm:prSet presAssocID="{98101053-BA66-4DA0-AB77-780FFD251B57}" presName="parentText" presStyleLbl="node1" presStyleIdx="2" presStyleCnt="4" custScaleX="138328" custScaleY="308944">
        <dgm:presLayoutVars>
          <dgm:chMax val="0"/>
          <dgm:bulletEnabled val="1"/>
        </dgm:presLayoutVars>
      </dgm:prSet>
      <dgm:spPr/>
      <dgm:t>
        <a:bodyPr/>
        <a:lstStyle/>
        <a:p>
          <a:endParaRPr lang="en-US"/>
        </a:p>
      </dgm:t>
    </dgm:pt>
    <dgm:pt modelId="{34DB6155-4B2A-4865-9B98-03E8D66E1B60}" type="pres">
      <dgm:prSet presAssocID="{98101053-BA66-4DA0-AB77-780FFD251B57}" presName="negativeSpace" presStyleCnt="0"/>
      <dgm:spPr/>
    </dgm:pt>
    <dgm:pt modelId="{E71FBC6C-C5E3-4225-9383-29C25729F205}" type="pres">
      <dgm:prSet presAssocID="{98101053-BA66-4DA0-AB77-780FFD251B57}" presName="childText" presStyleLbl="conFgAcc1" presStyleIdx="2" presStyleCnt="4">
        <dgm:presLayoutVars>
          <dgm:bulletEnabled val="1"/>
        </dgm:presLayoutVars>
      </dgm:prSet>
      <dgm:spPr/>
    </dgm:pt>
    <dgm:pt modelId="{9F0B4C7B-AF53-4E7A-B08F-43945989E611}" type="pres">
      <dgm:prSet presAssocID="{37253BBC-276C-4D2B-A048-7D56D0C31BB2}" presName="spaceBetweenRectangles" presStyleCnt="0"/>
      <dgm:spPr/>
    </dgm:pt>
    <dgm:pt modelId="{FC25A883-3DCE-4AF2-A176-75E90E213129}" type="pres">
      <dgm:prSet presAssocID="{91295394-9041-4290-AFEC-B6A7B186E49E}" presName="parentLin" presStyleCnt="0"/>
      <dgm:spPr/>
    </dgm:pt>
    <dgm:pt modelId="{AB041FAA-963F-49C6-8408-10DECCE1A1A3}" type="pres">
      <dgm:prSet presAssocID="{91295394-9041-4290-AFEC-B6A7B186E49E}" presName="parentLeftMargin" presStyleLbl="node1" presStyleIdx="2" presStyleCnt="4"/>
      <dgm:spPr/>
      <dgm:t>
        <a:bodyPr/>
        <a:lstStyle/>
        <a:p>
          <a:endParaRPr lang="en-US"/>
        </a:p>
      </dgm:t>
    </dgm:pt>
    <dgm:pt modelId="{BD75E8A4-B6E3-4AA0-95D2-9F261D11C3E2}" type="pres">
      <dgm:prSet presAssocID="{91295394-9041-4290-AFEC-B6A7B186E49E}" presName="parentText" presStyleLbl="node1" presStyleIdx="3" presStyleCnt="4" custScaleX="142180" custScaleY="308943">
        <dgm:presLayoutVars>
          <dgm:chMax val="0"/>
          <dgm:bulletEnabled val="1"/>
        </dgm:presLayoutVars>
      </dgm:prSet>
      <dgm:spPr/>
      <dgm:t>
        <a:bodyPr/>
        <a:lstStyle/>
        <a:p>
          <a:endParaRPr lang="en-US"/>
        </a:p>
      </dgm:t>
    </dgm:pt>
    <dgm:pt modelId="{10BBCE26-2A14-4636-B237-D7273E25951E}" type="pres">
      <dgm:prSet presAssocID="{91295394-9041-4290-AFEC-B6A7B186E49E}" presName="negativeSpace" presStyleCnt="0"/>
      <dgm:spPr/>
    </dgm:pt>
    <dgm:pt modelId="{633F53C4-0A9E-44D4-8306-C32939D9C1CB}" type="pres">
      <dgm:prSet presAssocID="{91295394-9041-4290-AFEC-B6A7B186E49E}" presName="childText" presStyleLbl="conFgAcc1" presStyleIdx="3" presStyleCnt="4">
        <dgm:presLayoutVars>
          <dgm:bulletEnabled val="1"/>
        </dgm:presLayoutVars>
      </dgm:prSet>
      <dgm:spPr/>
    </dgm:pt>
  </dgm:ptLst>
  <dgm:cxnLst>
    <dgm:cxn modelId="{5E65452F-4F86-45B1-870C-EB5FED754AC1}" type="presOf" srcId="{9AD464C4-7F1D-46E1-A47D-CE7239FD45D0}" destId="{C6C64F82-24B8-42FC-A237-78FC9F53952C}" srcOrd="1" destOrd="0" presId="urn:microsoft.com/office/officeart/2005/8/layout/list1"/>
    <dgm:cxn modelId="{A0ADCFFC-A403-44A4-9485-23055D5F416D}" type="presOf" srcId="{55D520F0-E914-4296-9CA8-EBDCBE99EE3C}" destId="{577AD7CD-1A77-4B13-803A-0302D4E55FE5}" srcOrd="0" destOrd="0" presId="urn:microsoft.com/office/officeart/2005/8/layout/list1"/>
    <dgm:cxn modelId="{B28DA259-A8ED-4A68-BFC9-8158750735A3}" type="presOf" srcId="{12B5D29A-C495-4690-8402-05EC3CF4A256}" destId="{BE04F82B-506E-45EA-9597-639FD726776B}" srcOrd="0" destOrd="0" presId="urn:microsoft.com/office/officeart/2005/8/layout/list1"/>
    <dgm:cxn modelId="{58E97007-CCFB-4294-A92F-D336A0D601A1}" srcId="{12B5D29A-C495-4690-8402-05EC3CF4A256}" destId="{55D520F0-E914-4296-9CA8-EBDCBE99EE3C}" srcOrd="0" destOrd="0" parTransId="{00F10DBB-C385-44AC-89F3-690FC29CC828}" sibTransId="{47429BF4-89D5-4081-B588-B8B2C26C396F}"/>
    <dgm:cxn modelId="{D5A84C70-F0C9-4802-8B0E-7F08200CECB6}" type="presOf" srcId="{9AD464C4-7F1D-46E1-A47D-CE7239FD45D0}" destId="{998ECAC7-5AA0-4A51-B31C-515C2BC172D4}" srcOrd="0" destOrd="0" presId="urn:microsoft.com/office/officeart/2005/8/layout/list1"/>
    <dgm:cxn modelId="{D5B526BF-2B62-4B61-863C-BA3DD035B95C}" type="presOf" srcId="{91295394-9041-4290-AFEC-B6A7B186E49E}" destId="{BD75E8A4-B6E3-4AA0-95D2-9F261D11C3E2}" srcOrd="1" destOrd="0" presId="urn:microsoft.com/office/officeart/2005/8/layout/list1"/>
    <dgm:cxn modelId="{69428399-A84E-48FF-9C8C-D60AA72BCA93}" srcId="{12B5D29A-C495-4690-8402-05EC3CF4A256}" destId="{9AD464C4-7F1D-46E1-A47D-CE7239FD45D0}" srcOrd="1" destOrd="0" parTransId="{25EB5889-875B-45FF-AE77-FEE2A3D0DCCD}" sibTransId="{5561D2EF-AF21-4218-9289-3CEC8230FC15}"/>
    <dgm:cxn modelId="{D34031B1-01D0-4530-8870-ED6772AFA479}" type="presOf" srcId="{98101053-BA66-4DA0-AB77-780FFD251B57}" destId="{E54541D4-C8F0-4546-B65D-7064AFD1C0A4}" srcOrd="0" destOrd="0" presId="urn:microsoft.com/office/officeart/2005/8/layout/list1"/>
    <dgm:cxn modelId="{5C222D4F-6634-4572-AB03-4F9078DFA8B7}" type="presOf" srcId="{55D520F0-E914-4296-9CA8-EBDCBE99EE3C}" destId="{29D64B7B-E124-4E95-BE74-CC053C2F9CC7}" srcOrd="1" destOrd="0" presId="urn:microsoft.com/office/officeart/2005/8/layout/list1"/>
    <dgm:cxn modelId="{B6BE9031-5D5C-487B-85D9-1CC866E8C830}" type="presOf" srcId="{98101053-BA66-4DA0-AB77-780FFD251B57}" destId="{D52869C1-F79F-48AC-8DA3-078CF4AD0B8A}" srcOrd="1" destOrd="0" presId="urn:microsoft.com/office/officeart/2005/8/layout/list1"/>
    <dgm:cxn modelId="{D575E1E0-47FA-4840-985F-64C37E8ECB76}" type="presOf" srcId="{91295394-9041-4290-AFEC-B6A7B186E49E}" destId="{AB041FAA-963F-49C6-8408-10DECCE1A1A3}" srcOrd="0" destOrd="0" presId="urn:microsoft.com/office/officeart/2005/8/layout/list1"/>
    <dgm:cxn modelId="{7C18B5C5-0934-4FB8-A04A-FE6C7746BD84}" srcId="{12B5D29A-C495-4690-8402-05EC3CF4A256}" destId="{98101053-BA66-4DA0-AB77-780FFD251B57}" srcOrd="2" destOrd="0" parTransId="{08075426-75F4-4B88-8459-BBC6A74A8834}" sibTransId="{37253BBC-276C-4D2B-A048-7D56D0C31BB2}"/>
    <dgm:cxn modelId="{295F486E-7C83-4913-B9BD-3FE7F9D15439}" srcId="{12B5D29A-C495-4690-8402-05EC3CF4A256}" destId="{91295394-9041-4290-AFEC-B6A7B186E49E}" srcOrd="3" destOrd="0" parTransId="{91873387-9E79-4DB1-959B-275A975842EA}" sibTransId="{AAD1F2CE-CCB4-40F7-AB8E-637800776B63}"/>
    <dgm:cxn modelId="{BC1028FC-F115-4D2E-87EE-6C7C34469D8B}" type="presParOf" srcId="{BE04F82B-506E-45EA-9597-639FD726776B}" destId="{BF5AAC50-9A40-40C7-A3A9-3592880595A7}" srcOrd="0" destOrd="0" presId="urn:microsoft.com/office/officeart/2005/8/layout/list1"/>
    <dgm:cxn modelId="{F139120E-FF62-4E4D-AE92-4CD473C69F42}" type="presParOf" srcId="{BF5AAC50-9A40-40C7-A3A9-3592880595A7}" destId="{577AD7CD-1A77-4B13-803A-0302D4E55FE5}" srcOrd="0" destOrd="0" presId="urn:microsoft.com/office/officeart/2005/8/layout/list1"/>
    <dgm:cxn modelId="{EEBE12CC-D1C0-44CA-946E-4F4A03F5758F}" type="presParOf" srcId="{BF5AAC50-9A40-40C7-A3A9-3592880595A7}" destId="{29D64B7B-E124-4E95-BE74-CC053C2F9CC7}" srcOrd="1" destOrd="0" presId="urn:microsoft.com/office/officeart/2005/8/layout/list1"/>
    <dgm:cxn modelId="{AFF30008-DDC1-44D7-B38C-6E4A05CFACF7}" type="presParOf" srcId="{BE04F82B-506E-45EA-9597-639FD726776B}" destId="{5A29CDB8-A29B-4CE6-9588-239472ACDD02}" srcOrd="1" destOrd="0" presId="urn:microsoft.com/office/officeart/2005/8/layout/list1"/>
    <dgm:cxn modelId="{56775BC2-E041-45D3-8FBA-040F4C7D8195}" type="presParOf" srcId="{BE04F82B-506E-45EA-9597-639FD726776B}" destId="{15AAFDE0-7D4F-457F-A853-4E32478BFF76}" srcOrd="2" destOrd="0" presId="urn:microsoft.com/office/officeart/2005/8/layout/list1"/>
    <dgm:cxn modelId="{5D94640C-4DC4-4857-8E53-01C2CF7041A4}" type="presParOf" srcId="{BE04F82B-506E-45EA-9597-639FD726776B}" destId="{6A1FD91E-69BF-46D1-A59B-057E845CDBF2}" srcOrd="3" destOrd="0" presId="urn:microsoft.com/office/officeart/2005/8/layout/list1"/>
    <dgm:cxn modelId="{ADF414BF-C564-4F77-8D34-55CA7DDAFFEE}" type="presParOf" srcId="{BE04F82B-506E-45EA-9597-639FD726776B}" destId="{B1E50305-D5EF-4434-A22C-3F1BC44E2FA2}" srcOrd="4" destOrd="0" presId="urn:microsoft.com/office/officeart/2005/8/layout/list1"/>
    <dgm:cxn modelId="{B55C2A87-608D-4E61-8BE5-752CF2BEA8D2}" type="presParOf" srcId="{B1E50305-D5EF-4434-A22C-3F1BC44E2FA2}" destId="{998ECAC7-5AA0-4A51-B31C-515C2BC172D4}" srcOrd="0" destOrd="0" presId="urn:microsoft.com/office/officeart/2005/8/layout/list1"/>
    <dgm:cxn modelId="{8580D61A-4C04-4423-AF0A-5B6B715603F7}" type="presParOf" srcId="{B1E50305-D5EF-4434-A22C-3F1BC44E2FA2}" destId="{C6C64F82-24B8-42FC-A237-78FC9F53952C}" srcOrd="1" destOrd="0" presId="urn:microsoft.com/office/officeart/2005/8/layout/list1"/>
    <dgm:cxn modelId="{87299072-3C69-4841-B40C-9F945370F11F}" type="presParOf" srcId="{BE04F82B-506E-45EA-9597-639FD726776B}" destId="{C08F5467-C3A2-460B-A9EB-24137E9E2199}" srcOrd="5" destOrd="0" presId="urn:microsoft.com/office/officeart/2005/8/layout/list1"/>
    <dgm:cxn modelId="{ACFCC400-DCE3-4C51-A844-87BA1BB536FF}" type="presParOf" srcId="{BE04F82B-506E-45EA-9597-639FD726776B}" destId="{ED78A24F-4E8C-4028-9D91-05DD76584579}" srcOrd="6" destOrd="0" presId="urn:microsoft.com/office/officeart/2005/8/layout/list1"/>
    <dgm:cxn modelId="{04DF4BA6-71CC-4DFD-9D01-7AAE35233369}" type="presParOf" srcId="{BE04F82B-506E-45EA-9597-639FD726776B}" destId="{460EA36E-A473-4E69-9648-A335581D96BA}" srcOrd="7" destOrd="0" presId="urn:microsoft.com/office/officeart/2005/8/layout/list1"/>
    <dgm:cxn modelId="{7E548871-37E6-40D1-A809-5CCDCFFBBD44}" type="presParOf" srcId="{BE04F82B-506E-45EA-9597-639FD726776B}" destId="{B577B7A2-18D0-44D9-87B0-431610FD8BE0}" srcOrd="8" destOrd="0" presId="urn:microsoft.com/office/officeart/2005/8/layout/list1"/>
    <dgm:cxn modelId="{0963D16C-EB79-48F9-8A0F-39B777266084}" type="presParOf" srcId="{B577B7A2-18D0-44D9-87B0-431610FD8BE0}" destId="{E54541D4-C8F0-4546-B65D-7064AFD1C0A4}" srcOrd="0" destOrd="0" presId="urn:microsoft.com/office/officeart/2005/8/layout/list1"/>
    <dgm:cxn modelId="{F8548BBB-0F40-4579-8A7A-4E39DC54B483}" type="presParOf" srcId="{B577B7A2-18D0-44D9-87B0-431610FD8BE0}" destId="{D52869C1-F79F-48AC-8DA3-078CF4AD0B8A}" srcOrd="1" destOrd="0" presId="urn:microsoft.com/office/officeart/2005/8/layout/list1"/>
    <dgm:cxn modelId="{DB4C1927-7D75-4645-8A8B-68C86FCF98E8}" type="presParOf" srcId="{BE04F82B-506E-45EA-9597-639FD726776B}" destId="{34DB6155-4B2A-4865-9B98-03E8D66E1B60}" srcOrd="9" destOrd="0" presId="urn:microsoft.com/office/officeart/2005/8/layout/list1"/>
    <dgm:cxn modelId="{D092B77D-D5E0-4380-92EB-AF91636B36A7}" type="presParOf" srcId="{BE04F82B-506E-45EA-9597-639FD726776B}" destId="{E71FBC6C-C5E3-4225-9383-29C25729F205}" srcOrd="10" destOrd="0" presId="urn:microsoft.com/office/officeart/2005/8/layout/list1"/>
    <dgm:cxn modelId="{5C37D7B7-03ED-4D43-9B3C-8E382EAC71D1}" type="presParOf" srcId="{BE04F82B-506E-45EA-9597-639FD726776B}" destId="{9F0B4C7B-AF53-4E7A-B08F-43945989E611}" srcOrd="11" destOrd="0" presId="urn:microsoft.com/office/officeart/2005/8/layout/list1"/>
    <dgm:cxn modelId="{D9CD428F-0B60-4115-989B-4AAEDB8648ED}" type="presParOf" srcId="{BE04F82B-506E-45EA-9597-639FD726776B}" destId="{FC25A883-3DCE-4AF2-A176-75E90E213129}" srcOrd="12" destOrd="0" presId="urn:microsoft.com/office/officeart/2005/8/layout/list1"/>
    <dgm:cxn modelId="{153E4AED-4743-4D44-AC0E-489B1F0D0EB8}" type="presParOf" srcId="{FC25A883-3DCE-4AF2-A176-75E90E213129}" destId="{AB041FAA-963F-49C6-8408-10DECCE1A1A3}" srcOrd="0" destOrd="0" presId="urn:microsoft.com/office/officeart/2005/8/layout/list1"/>
    <dgm:cxn modelId="{D8AA7ADE-B4E5-4379-83A3-A7AF2332A98C}" type="presParOf" srcId="{FC25A883-3DCE-4AF2-A176-75E90E213129}" destId="{BD75E8A4-B6E3-4AA0-95D2-9F261D11C3E2}" srcOrd="1" destOrd="0" presId="urn:microsoft.com/office/officeart/2005/8/layout/list1"/>
    <dgm:cxn modelId="{60FC392A-0502-4D1C-9604-44477F859A66}" type="presParOf" srcId="{BE04F82B-506E-45EA-9597-639FD726776B}" destId="{10BBCE26-2A14-4636-B237-D7273E25951E}" srcOrd="13" destOrd="0" presId="urn:microsoft.com/office/officeart/2005/8/layout/list1"/>
    <dgm:cxn modelId="{4CA1272E-13CD-48E5-9C9F-A345334E044C}" type="presParOf" srcId="{BE04F82B-506E-45EA-9597-639FD726776B}" destId="{633F53C4-0A9E-44D4-8306-C32939D9C1CB}" srcOrd="14" destOrd="0" presId="urn:microsoft.com/office/officeart/2005/8/layout/list1"/>
  </dgm:cxnLst>
  <dgm:bg/>
  <dgm:whole/>
</dgm:dataModel>
</file>

<file path=ppt/diagrams/data2.xml><?xml version="1.0" encoding="utf-8"?>
<dgm:dataModel xmlns:dgm="http://schemas.openxmlformats.org/drawingml/2006/diagram" xmlns:a="http://schemas.openxmlformats.org/drawingml/2006/main">
  <dgm:ptLst>
    <dgm:pt modelId="{1E48CBFF-A543-4F4A-ADEA-D28F9A652F4B}"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79E0F46E-173C-475F-81F2-6CD3828FF6DA}">
      <dgm:prSet phldrT="[Text]" custT="1">
        <dgm:style>
          <a:lnRef idx="0">
            <a:schemeClr val="accent6"/>
          </a:lnRef>
          <a:fillRef idx="3">
            <a:schemeClr val="accent6"/>
          </a:fillRef>
          <a:effectRef idx="3">
            <a:schemeClr val="accent6"/>
          </a:effectRef>
          <a:fontRef idx="minor">
            <a:schemeClr val="lt1"/>
          </a:fontRef>
        </dgm:style>
      </dgm:prSet>
      <dgm:spPr/>
      <dgm:t>
        <a:bodyPr/>
        <a:lstStyle/>
        <a:p>
          <a:r>
            <a:rPr lang="en-US" sz="2000" dirty="0" smtClean="0"/>
            <a:t>I</a:t>
          </a:r>
          <a:r>
            <a:rPr lang="id-ID" sz="2000" dirty="0" smtClean="0"/>
            <a:t>ndustrialisasi harus terkait dengan kepentingan petani</a:t>
          </a:r>
          <a:r>
            <a:rPr lang="en-US" sz="2000" dirty="0" smtClean="0"/>
            <a:t>. </a:t>
          </a:r>
          <a:endParaRPr lang="en-US" sz="2000" dirty="0"/>
        </a:p>
      </dgm:t>
    </dgm:pt>
    <dgm:pt modelId="{EF305412-14C2-4FDC-9812-56E5288E542E}" type="parTrans" cxnId="{7A043FC2-A414-411E-AD9E-47C7E95ABEE6}">
      <dgm:prSet/>
      <dgm:spPr/>
      <dgm:t>
        <a:bodyPr/>
        <a:lstStyle/>
        <a:p>
          <a:endParaRPr lang="en-US"/>
        </a:p>
      </dgm:t>
    </dgm:pt>
    <dgm:pt modelId="{909AACCE-2BBD-43B9-B6EB-FC090FF04533}" type="sibTrans" cxnId="{7A043FC2-A414-411E-AD9E-47C7E95ABEE6}">
      <dgm:prSet/>
      <dgm:spPr/>
      <dgm:t>
        <a:bodyPr/>
        <a:lstStyle/>
        <a:p>
          <a:endParaRPr lang="en-US"/>
        </a:p>
      </dgm:t>
    </dgm:pt>
    <dgm:pt modelId="{7A921C39-BD05-4FDD-AEB5-5D9C9B3A272D}">
      <dgm:prSet phldrT="[Text]" custT="1">
        <dgm:style>
          <a:lnRef idx="0">
            <a:schemeClr val="accent5"/>
          </a:lnRef>
          <a:fillRef idx="3">
            <a:schemeClr val="accent5"/>
          </a:fillRef>
          <a:effectRef idx="3">
            <a:schemeClr val="accent5"/>
          </a:effectRef>
          <a:fontRef idx="minor">
            <a:schemeClr val="lt1"/>
          </a:fontRef>
        </dgm:style>
      </dgm:prSet>
      <dgm:spPr/>
      <dgm:t>
        <a:bodyPr/>
        <a:lstStyle/>
        <a:p>
          <a:r>
            <a:rPr lang="en-US" sz="2000" dirty="0" smtClean="0"/>
            <a:t>P</a:t>
          </a:r>
          <a:r>
            <a:rPr lang="id-ID" sz="2000" dirty="0" smtClean="0"/>
            <a:t>erlu keseimbangan Antara kepentingan pasar dan campur tangan serta peran pemerintah. </a:t>
          </a:r>
          <a:endParaRPr lang="en-US" sz="2000" dirty="0"/>
        </a:p>
      </dgm:t>
    </dgm:pt>
    <dgm:pt modelId="{9A32CA8E-08C1-4415-8A59-9CFA7DBF79D8}" type="parTrans" cxnId="{2AF06018-A761-4F4C-B69A-C8A77F6AFD39}">
      <dgm:prSet/>
      <dgm:spPr/>
      <dgm:t>
        <a:bodyPr/>
        <a:lstStyle/>
        <a:p>
          <a:endParaRPr lang="en-US"/>
        </a:p>
      </dgm:t>
    </dgm:pt>
    <dgm:pt modelId="{837014EE-C253-490D-A103-BB56BA0B4453}" type="sibTrans" cxnId="{2AF06018-A761-4F4C-B69A-C8A77F6AFD39}">
      <dgm:prSet/>
      <dgm:spPr/>
      <dgm:t>
        <a:bodyPr/>
        <a:lstStyle/>
        <a:p>
          <a:endParaRPr lang="en-US"/>
        </a:p>
      </dgm:t>
    </dgm:pt>
    <dgm:pt modelId="{3C58AF03-C71B-46F7-B17A-A79FA86766CC}" type="pres">
      <dgm:prSet presAssocID="{1E48CBFF-A543-4F4A-ADEA-D28F9A652F4B}" presName="linear" presStyleCnt="0">
        <dgm:presLayoutVars>
          <dgm:dir/>
          <dgm:animLvl val="lvl"/>
          <dgm:resizeHandles val="exact"/>
        </dgm:presLayoutVars>
      </dgm:prSet>
      <dgm:spPr/>
      <dgm:t>
        <a:bodyPr/>
        <a:lstStyle/>
        <a:p>
          <a:endParaRPr lang="en-US"/>
        </a:p>
      </dgm:t>
    </dgm:pt>
    <dgm:pt modelId="{C2AFCDDC-FEF3-4073-81F9-A2E670DA13C1}" type="pres">
      <dgm:prSet presAssocID="{79E0F46E-173C-475F-81F2-6CD3828FF6DA}" presName="parentLin" presStyleCnt="0"/>
      <dgm:spPr/>
    </dgm:pt>
    <dgm:pt modelId="{F04EDD38-85CD-4294-B7A5-582D836C8BCB}" type="pres">
      <dgm:prSet presAssocID="{79E0F46E-173C-475F-81F2-6CD3828FF6DA}" presName="parentLeftMargin" presStyleLbl="node1" presStyleIdx="0" presStyleCnt="2"/>
      <dgm:spPr/>
      <dgm:t>
        <a:bodyPr/>
        <a:lstStyle/>
        <a:p>
          <a:endParaRPr lang="en-US"/>
        </a:p>
      </dgm:t>
    </dgm:pt>
    <dgm:pt modelId="{E5E851E4-C78A-4647-A568-C39558502596}" type="pres">
      <dgm:prSet presAssocID="{79E0F46E-173C-475F-81F2-6CD3828FF6DA}" presName="parentText" presStyleLbl="node1" presStyleIdx="0" presStyleCnt="2" custScaleX="139868" custScaleY="43648">
        <dgm:presLayoutVars>
          <dgm:chMax val="0"/>
          <dgm:bulletEnabled val="1"/>
        </dgm:presLayoutVars>
      </dgm:prSet>
      <dgm:spPr/>
      <dgm:t>
        <a:bodyPr/>
        <a:lstStyle/>
        <a:p>
          <a:endParaRPr lang="en-US"/>
        </a:p>
      </dgm:t>
    </dgm:pt>
    <dgm:pt modelId="{775132A9-76CB-40E1-A16A-E27B76594E0B}" type="pres">
      <dgm:prSet presAssocID="{79E0F46E-173C-475F-81F2-6CD3828FF6DA}" presName="negativeSpace" presStyleCnt="0"/>
      <dgm:spPr/>
    </dgm:pt>
    <dgm:pt modelId="{1C58445A-ECD1-443A-A210-6B905B826CB8}" type="pres">
      <dgm:prSet presAssocID="{79E0F46E-173C-475F-81F2-6CD3828FF6DA}" presName="childText" presStyleLbl="conFgAcc1" presStyleIdx="0" presStyleCnt="2" custScaleX="98148" custScaleY="79044">
        <dgm:presLayoutVars>
          <dgm:bulletEnabled val="1"/>
        </dgm:presLayoutVars>
      </dgm:prSet>
      <dgm:spPr/>
    </dgm:pt>
    <dgm:pt modelId="{E38E8C89-E494-4548-A88E-24D35703FE3F}" type="pres">
      <dgm:prSet presAssocID="{909AACCE-2BBD-43B9-B6EB-FC090FF04533}" presName="spaceBetweenRectangles" presStyleCnt="0"/>
      <dgm:spPr/>
    </dgm:pt>
    <dgm:pt modelId="{879696A9-A02C-418B-BF56-207ECD7A4A12}" type="pres">
      <dgm:prSet presAssocID="{7A921C39-BD05-4FDD-AEB5-5D9C9B3A272D}" presName="parentLin" presStyleCnt="0"/>
      <dgm:spPr/>
    </dgm:pt>
    <dgm:pt modelId="{20B42186-2626-408D-8ED9-BA3F7565A583}" type="pres">
      <dgm:prSet presAssocID="{7A921C39-BD05-4FDD-AEB5-5D9C9B3A272D}" presName="parentLeftMargin" presStyleLbl="node1" presStyleIdx="0" presStyleCnt="2"/>
      <dgm:spPr/>
      <dgm:t>
        <a:bodyPr/>
        <a:lstStyle/>
        <a:p>
          <a:endParaRPr lang="en-US"/>
        </a:p>
      </dgm:t>
    </dgm:pt>
    <dgm:pt modelId="{31A9246B-948B-4660-A27C-5ACA8B174D1E}" type="pres">
      <dgm:prSet presAssocID="{7A921C39-BD05-4FDD-AEB5-5D9C9B3A272D}" presName="parentText" presStyleLbl="node1" presStyleIdx="1" presStyleCnt="2" custScaleX="137073" custScaleY="47531">
        <dgm:presLayoutVars>
          <dgm:chMax val="0"/>
          <dgm:bulletEnabled val="1"/>
        </dgm:presLayoutVars>
      </dgm:prSet>
      <dgm:spPr/>
      <dgm:t>
        <a:bodyPr/>
        <a:lstStyle/>
        <a:p>
          <a:endParaRPr lang="en-US"/>
        </a:p>
      </dgm:t>
    </dgm:pt>
    <dgm:pt modelId="{848648D4-9E86-4B94-A75D-E8D89398F986}" type="pres">
      <dgm:prSet presAssocID="{7A921C39-BD05-4FDD-AEB5-5D9C9B3A272D}" presName="negativeSpace" presStyleCnt="0"/>
      <dgm:spPr/>
    </dgm:pt>
    <dgm:pt modelId="{2F262AF8-0AC9-410D-B027-F433F1D80C25}" type="pres">
      <dgm:prSet presAssocID="{7A921C39-BD05-4FDD-AEB5-5D9C9B3A272D}" presName="childText" presStyleLbl="conFgAcc1" presStyleIdx="1" presStyleCnt="2" custScaleX="98148" custScaleY="73549">
        <dgm:presLayoutVars>
          <dgm:bulletEnabled val="1"/>
        </dgm:presLayoutVars>
      </dgm:prSet>
      <dgm:spPr/>
    </dgm:pt>
  </dgm:ptLst>
  <dgm:cxnLst>
    <dgm:cxn modelId="{D9388D00-9CA2-4613-A671-2B18B647C7B2}" type="presOf" srcId="{79E0F46E-173C-475F-81F2-6CD3828FF6DA}" destId="{F04EDD38-85CD-4294-B7A5-582D836C8BCB}" srcOrd="0" destOrd="0" presId="urn:microsoft.com/office/officeart/2005/8/layout/list1"/>
    <dgm:cxn modelId="{046E03E5-9D3F-43C2-A89B-F529FD85B2A1}" type="presOf" srcId="{79E0F46E-173C-475F-81F2-6CD3828FF6DA}" destId="{E5E851E4-C78A-4647-A568-C39558502596}" srcOrd="1" destOrd="0" presId="urn:microsoft.com/office/officeart/2005/8/layout/list1"/>
    <dgm:cxn modelId="{6497899C-A78B-49A7-875F-F42C42A1EC4B}" type="presOf" srcId="{7A921C39-BD05-4FDD-AEB5-5D9C9B3A272D}" destId="{31A9246B-948B-4660-A27C-5ACA8B174D1E}" srcOrd="1" destOrd="0" presId="urn:microsoft.com/office/officeart/2005/8/layout/list1"/>
    <dgm:cxn modelId="{3B2BDD35-011B-4BBB-BAB5-14068488E991}" type="presOf" srcId="{7A921C39-BD05-4FDD-AEB5-5D9C9B3A272D}" destId="{20B42186-2626-408D-8ED9-BA3F7565A583}" srcOrd="0" destOrd="0" presId="urn:microsoft.com/office/officeart/2005/8/layout/list1"/>
    <dgm:cxn modelId="{7A043FC2-A414-411E-AD9E-47C7E95ABEE6}" srcId="{1E48CBFF-A543-4F4A-ADEA-D28F9A652F4B}" destId="{79E0F46E-173C-475F-81F2-6CD3828FF6DA}" srcOrd="0" destOrd="0" parTransId="{EF305412-14C2-4FDC-9812-56E5288E542E}" sibTransId="{909AACCE-2BBD-43B9-B6EB-FC090FF04533}"/>
    <dgm:cxn modelId="{2AF06018-A761-4F4C-B69A-C8A77F6AFD39}" srcId="{1E48CBFF-A543-4F4A-ADEA-D28F9A652F4B}" destId="{7A921C39-BD05-4FDD-AEB5-5D9C9B3A272D}" srcOrd="1" destOrd="0" parTransId="{9A32CA8E-08C1-4415-8A59-9CFA7DBF79D8}" sibTransId="{837014EE-C253-490D-A103-BB56BA0B4453}"/>
    <dgm:cxn modelId="{94D0B086-6D23-4533-9B7B-B5D3F6C74423}" type="presOf" srcId="{1E48CBFF-A543-4F4A-ADEA-D28F9A652F4B}" destId="{3C58AF03-C71B-46F7-B17A-A79FA86766CC}" srcOrd="0" destOrd="0" presId="urn:microsoft.com/office/officeart/2005/8/layout/list1"/>
    <dgm:cxn modelId="{EBAE1BEF-340B-40C4-A86F-CB37867BEBB1}" type="presParOf" srcId="{3C58AF03-C71B-46F7-B17A-A79FA86766CC}" destId="{C2AFCDDC-FEF3-4073-81F9-A2E670DA13C1}" srcOrd="0" destOrd="0" presId="urn:microsoft.com/office/officeart/2005/8/layout/list1"/>
    <dgm:cxn modelId="{ABA6C8A6-6D16-4143-8F98-8625FD3E72FC}" type="presParOf" srcId="{C2AFCDDC-FEF3-4073-81F9-A2E670DA13C1}" destId="{F04EDD38-85CD-4294-B7A5-582D836C8BCB}" srcOrd="0" destOrd="0" presId="urn:microsoft.com/office/officeart/2005/8/layout/list1"/>
    <dgm:cxn modelId="{0AC4E398-53CC-48C3-8FC5-9E678A19E96A}" type="presParOf" srcId="{C2AFCDDC-FEF3-4073-81F9-A2E670DA13C1}" destId="{E5E851E4-C78A-4647-A568-C39558502596}" srcOrd="1" destOrd="0" presId="urn:microsoft.com/office/officeart/2005/8/layout/list1"/>
    <dgm:cxn modelId="{1C5B9812-C829-48AC-BA57-AA9827953EF4}" type="presParOf" srcId="{3C58AF03-C71B-46F7-B17A-A79FA86766CC}" destId="{775132A9-76CB-40E1-A16A-E27B76594E0B}" srcOrd="1" destOrd="0" presId="urn:microsoft.com/office/officeart/2005/8/layout/list1"/>
    <dgm:cxn modelId="{D6A4A843-D4AE-4E98-A0AB-550C7843815C}" type="presParOf" srcId="{3C58AF03-C71B-46F7-B17A-A79FA86766CC}" destId="{1C58445A-ECD1-443A-A210-6B905B826CB8}" srcOrd="2" destOrd="0" presId="urn:microsoft.com/office/officeart/2005/8/layout/list1"/>
    <dgm:cxn modelId="{0C358932-1BC6-46F7-8FEA-C2E0D11D1FFC}" type="presParOf" srcId="{3C58AF03-C71B-46F7-B17A-A79FA86766CC}" destId="{E38E8C89-E494-4548-A88E-24D35703FE3F}" srcOrd="3" destOrd="0" presId="urn:microsoft.com/office/officeart/2005/8/layout/list1"/>
    <dgm:cxn modelId="{01AC9460-3F43-4962-BBF8-FF7615692BB3}" type="presParOf" srcId="{3C58AF03-C71B-46F7-B17A-A79FA86766CC}" destId="{879696A9-A02C-418B-BF56-207ECD7A4A12}" srcOrd="4" destOrd="0" presId="urn:microsoft.com/office/officeart/2005/8/layout/list1"/>
    <dgm:cxn modelId="{C82DE236-41A6-4ABD-B598-9AB8E793DA36}" type="presParOf" srcId="{879696A9-A02C-418B-BF56-207ECD7A4A12}" destId="{20B42186-2626-408D-8ED9-BA3F7565A583}" srcOrd="0" destOrd="0" presId="urn:microsoft.com/office/officeart/2005/8/layout/list1"/>
    <dgm:cxn modelId="{A4D0C4DE-EE4B-42FA-82AC-9C85F58E5ECE}" type="presParOf" srcId="{879696A9-A02C-418B-BF56-207ECD7A4A12}" destId="{31A9246B-948B-4660-A27C-5ACA8B174D1E}" srcOrd="1" destOrd="0" presId="urn:microsoft.com/office/officeart/2005/8/layout/list1"/>
    <dgm:cxn modelId="{1FD506FC-8D9C-46A9-AC41-0EDBF2C8AFD2}" type="presParOf" srcId="{3C58AF03-C71B-46F7-B17A-A79FA86766CC}" destId="{848648D4-9E86-4B94-A75D-E8D89398F986}" srcOrd="5" destOrd="0" presId="urn:microsoft.com/office/officeart/2005/8/layout/list1"/>
    <dgm:cxn modelId="{B39A5386-B6E9-494E-B210-0FBA1C4654D8}" type="presParOf" srcId="{3C58AF03-C71B-46F7-B17A-A79FA86766CC}" destId="{2F262AF8-0AC9-410D-B027-F433F1D80C25}" srcOrd="6" destOrd="0" presId="urn:microsoft.com/office/officeart/2005/8/layout/list1"/>
  </dgm:cxnLst>
  <dgm:bg/>
  <dgm:whole/>
</dgm:dataModel>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4B65459-4C01-9248-BDAA-F28591FAF6F5}" type="datetimeFigureOut">
              <a:rPr lang="en-US" smtClean="0"/>
              <a:pPr/>
              <a:t>5/27/2022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9327042-6B61-B148-8485-8BBBFAA13D24}" type="slidenum">
              <a:rPr lang="en-US" smtClean="0"/>
              <a:pPr/>
              <a:t>‹#›</a:t>
            </a:fld>
            <a:endParaRPr lang="en-US"/>
          </a:p>
        </p:txBody>
      </p:sp>
    </p:spTree>
    <p:extLst>
      <p:ext uri="{BB962C8B-B14F-4D97-AF65-F5344CB8AC3E}">
        <p14:creationId xmlns="" xmlns:p14="http://schemas.microsoft.com/office/powerpoint/2010/main" val="10803211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1"/>
          <p:cNvSpPr>
            <a:spLocks noGrp="1" noChangeArrowheads="1"/>
          </p:cNvSpPr>
          <p:nvPr>
            <p:ph type="body" idx="1"/>
          </p:nvPr>
        </p:nvSpPr>
        <p:spPr>
          <a:noFill/>
          <a:ln/>
        </p:spPr>
        <p:txBody>
          <a:bodyPr rtlCol="0"/>
          <a:lstStyle/>
          <a:p>
            <a:endParaRP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 Id="rId5" Type="http://schemas.openxmlformats.org/officeDocument/2006/relationships/image" Target="../media/image3.png"/><Relationship Id="rId4" Type="http://schemas.openxmlformats.org/officeDocument/2006/relationships/image" Target="../media/image6.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5" Type="http://schemas.openxmlformats.org/officeDocument/2006/relationships/image" Target="../media/image8.png"/><Relationship Id="rId4" Type="http://schemas.openxmlformats.org/officeDocument/2006/relationships/image" Target="../media/image9.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0.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5" Type="http://schemas.openxmlformats.org/officeDocument/2006/relationships/image" Target="../media/image3.png"/><Relationship Id="rId4" Type="http://schemas.openxmlformats.org/officeDocument/2006/relationships/image" Target="../media/image11.png"/></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5" Type="http://schemas.openxmlformats.org/officeDocument/2006/relationships/image" Target="../media/image14.png"/><Relationship Id="rId4" Type="http://schemas.openxmlformats.org/officeDocument/2006/relationships/image" Target="../media/image13.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8.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17.png"/><Relationship Id="rId4" Type="http://schemas.openxmlformats.org/officeDocument/2006/relationships/image" Target="../media/image16.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31048C4C-BCE3-4957-BA7B-E6D3AA57DEAB}">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EC51FB2C-286A-40BD-9F64-41BA1315C082}"/>
              </a:ext>
            </a:extLst>
          </p:cNvPr>
          <p:cNvSpPr>
            <a:spLocks noGrp="1"/>
          </p:cNvSpPr>
          <p:nvPr>
            <p:ph type="title"/>
          </p:nvPr>
        </p:nvSpPr>
        <p:spPr>
          <a:xfrm>
            <a:off x="1085850" y="1560361"/>
            <a:ext cx="6981825" cy="1044991"/>
          </a:xfrm>
          <a:prstGeom prst="rect">
            <a:avLst/>
          </a:prstGeom>
        </p:spPr>
        <p:txBody>
          <a:bodyPr rtlCol="0"/>
          <a:lstStyle>
            <a:lvl1pPr lvl="0" algn="ctr">
              <a:defRPr lang="en-US" sz="3200" dirty="0"/>
            </a:lvl1pPr>
          </a:lstStyle>
          <a:p>
            <a:r>
              <a:rPr lang="en-US" dirty="0"/>
              <a:t>Click to edit Master title style</a:t>
            </a:r>
          </a:p>
        </p:txBody>
      </p:sp>
      <p:sp>
        <p:nvSpPr>
          <p:cNvPr id="3" name="Subtitle 2">
            <a:extLst>
              <a:ext uri="{1F7D737C-FE44-499F-894D-5BC3FB008CA6}">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EE282397-10B5-4E67-80E1-28D21AAA167D}"/>
              </a:ext>
            </a:extLst>
          </p:cNvPr>
          <p:cNvSpPr>
            <a:spLocks noGrp="1"/>
          </p:cNvSpPr>
          <p:nvPr>
            <p:ph type="subTitle" idx="1"/>
          </p:nvPr>
        </p:nvSpPr>
        <p:spPr>
          <a:xfrm>
            <a:off x="1085850" y="2735404"/>
            <a:ext cx="6981825" cy="395854"/>
          </a:xfrm>
          <a:prstGeom prst="rect">
            <a:avLst/>
          </a:prstGeom>
          <a:ln w="9525" cap="rnd">
            <a:noFill/>
            <a:prstDash val="sysDot"/>
            <a:round/>
          </a:ln>
        </p:spPr>
        <p:txBody>
          <a:bodyPr vert="horz" lIns="91440" rtlCol="0" anchor="t">
            <a:noAutofit/>
          </a:bodyPr>
          <a:lstStyle>
            <a:lvl1pPr marL="0" lvl="0" indent="0" algn="ctr">
              <a:lnSpc>
                <a:spcPct val="100000"/>
              </a:lnSpc>
              <a:spcBef>
                <a:spcPts val="0"/>
              </a:spcBef>
              <a:buNone/>
              <a:defRPr lang="en-US" sz="1800" b="1" i="0" cap="all" baseline="0" dirty="0">
                <a:solidFill>
                  <a:schemeClr val="tx2"/>
                </a:solidFill>
                <a:latin typeface="+mn-lt"/>
              </a:defRPr>
            </a:lvl1pPr>
            <a:lvl2pPr marL="457200" lvl="1" indent="0" algn="ctr">
              <a:buNone/>
              <a:defRPr lang="en-US" dirty="0">
                <a:solidFill>
                  <a:schemeClr val="tx1">
                    <a:tint val="75000"/>
                  </a:schemeClr>
                </a:solidFill>
                <a:latin typeface="+mn-lt"/>
              </a:defRPr>
            </a:lvl2pPr>
            <a:lvl3pPr marL="914400" lvl="2" indent="0" algn="ctr">
              <a:buNone/>
              <a:defRPr lang="en-US" dirty="0">
                <a:solidFill>
                  <a:schemeClr val="tx1">
                    <a:tint val="75000"/>
                  </a:schemeClr>
                </a:solidFill>
                <a:latin typeface="+mn-lt"/>
              </a:defRPr>
            </a:lvl3pPr>
            <a:lvl4pPr marL="1371600" lvl="3" indent="0" algn="ctr">
              <a:buNone/>
              <a:defRPr lang="en-US" dirty="0">
                <a:solidFill>
                  <a:schemeClr val="tx1">
                    <a:tint val="75000"/>
                  </a:schemeClr>
                </a:solidFill>
                <a:latin typeface="+mn-lt"/>
              </a:defRPr>
            </a:lvl4pPr>
            <a:lvl5pPr marL="1828800" lvl="4" indent="0" algn="ctr">
              <a:buNone/>
              <a:defRPr lang="en-US" dirty="0">
                <a:solidFill>
                  <a:schemeClr val="tx1">
                    <a:tint val="75000"/>
                  </a:schemeClr>
                </a:solidFill>
                <a:latin typeface="+mn-lt"/>
              </a:defRPr>
            </a:lvl5pPr>
            <a:lvl6pPr marL="2286000" lvl="5" indent="0" algn="ctr">
              <a:buNone/>
              <a:defRPr lang="en-US" dirty="0">
                <a:solidFill>
                  <a:schemeClr val="tx1">
                    <a:tint val="75000"/>
                  </a:schemeClr>
                </a:solidFill>
                <a:latin typeface="+mn-lt"/>
              </a:defRPr>
            </a:lvl6pPr>
            <a:lvl7pPr marL="2743200" lvl="6" indent="0" algn="ctr">
              <a:buNone/>
              <a:defRPr lang="en-US" dirty="0">
                <a:solidFill>
                  <a:schemeClr val="tx1">
                    <a:tint val="75000"/>
                  </a:schemeClr>
                </a:solidFill>
                <a:latin typeface="+mn-lt"/>
              </a:defRPr>
            </a:lvl7pPr>
            <a:lvl8pPr marL="3200400" lvl="7" indent="0" algn="ctr">
              <a:buNone/>
              <a:defRPr lang="en-US" dirty="0">
                <a:solidFill>
                  <a:schemeClr val="tx1">
                    <a:tint val="75000"/>
                  </a:schemeClr>
                </a:solidFill>
                <a:latin typeface="+mn-lt"/>
              </a:defRPr>
            </a:lvl8pPr>
            <a:lvl9pPr marL="3657600" lvl="8" indent="0" algn="ctr">
              <a:buNone/>
              <a:defRPr lang="en-US" dirty="0">
                <a:solidFill>
                  <a:schemeClr val="tx1">
                    <a:tint val="75000"/>
                  </a:schemeClr>
                </a:solidFill>
                <a:latin typeface="+mn-lt"/>
              </a:defRPr>
            </a:lvl9pPr>
          </a:lstStyle>
          <a:p>
            <a:r>
              <a:rPr lang="en-US" dirty="0"/>
              <a:t>Click to edit Master subtitle style</a:t>
            </a:r>
          </a:p>
        </p:txBody>
      </p:sp>
      <p:sp>
        <p:nvSpPr>
          <p:cNvPr id="4" name="Slide Number Placeholder 5">
            <a:extLst>
              <a:ext uri="{37168E3E-427E-4F7B-9403-A6F394B4DD1D}">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0B90E28A-A61A-417F-B75E-1FD57718C973}"/>
              </a:ext>
            </a:extLst>
          </p:cNvPr>
          <p:cNvSpPr>
            <a:spLocks noGrp="1"/>
          </p:cNvSpPr>
          <p:nvPr>
            <p:ph type="sldNum" sz="quarter" idx="12"/>
          </p:nvPr>
        </p:nvSpPr>
        <p:spPr/>
        <p:txBody>
          <a:bodyPr rtlCol="0"/>
          <a:lstStyle>
            <a:lvl1pPr lvl="0"/>
          </a:lstStyle>
          <a:p>
            <a:r>
              <a:rPr lang="en-US" dirty="0"/>
              <a:t>&lt;#&gt;</a:t>
            </a:r>
          </a:p>
        </p:txBody>
      </p:sp>
      <p:sp>
        <p:nvSpPr>
          <p:cNvPr id="5" name="Footer Placeholder 4">
            <a:extLst>
              <a:ext uri="{01A9D92A-B0E2-495D-AC28-8A609F339D3F}">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155DE9CF-2CEA-4C38-948D-7D4307EA2CB8}"/>
              </a:ext>
            </a:extLst>
          </p:cNvPr>
          <p:cNvSpPr>
            <a:spLocks noGrp="1"/>
          </p:cNvSpPr>
          <p:nvPr>
            <p:ph type="ftr" sz="quarter" idx="11"/>
          </p:nvPr>
        </p:nvSpPr>
        <p:spPr/>
        <p:txBody>
          <a:bodyPr rtlCol="0"/>
          <a:lstStyle>
            <a:lvl1pPr lvl="0"/>
          </a:lstStyle>
          <a:p>
            <a:r>
              <a:rPr lang="en-US" dirty="0"/>
              <a:t>Footer</a:t>
            </a:r>
          </a:p>
        </p:txBody>
      </p:sp>
      <p:sp>
        <p:nvSpPr>
          <p:cNvPr id="6" name="Date Placeholder 3">
            <a:extLst>
              <a:ext uri="{B5D106E2-8FF8-4EEA-B4A9-2F04AA1D9973}">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4D3AE4EE-0243-4220-8091-3E7C87472EEC}"/>
              </a:ext>
            </a:extLst>
          </p:cNvPr>
          <p:cNvSpPr>
            <a:spLocks noGrp="1"/>
          </p:cNvSpPr>
          <p:nvPr>
            <p:ph type="dt" sz="half" idx="10"/>
          </p:nvPr>
        </p:nvSpPr>
        <p:spPr/>
        <p:txBody>
          <a:bodyPr rtlCol="0"/>
          <a:lstStyle>
            <a:lvl1pPr lvl="0"/>
          </a:lstStyle>
          <a:p>
            <a:r>
              <a:rPr lang="en-US" dirty="0"/>
              <a:t>Date</a:t>
            </a:r>
          </a:p>
        </p:txBody>
      </p:sp>
      <p:grpSp>
        <p:nvGrpSpPr>
          <p:cNvPr id="7" name="Group 6">
            <a:extLst>
              <a:ext uri="{4CC1360C-E550-448F-BE2E-DA790CBE0CF0}">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45AB58DA-BF23-4D44-990B-2417E1996C29}"/>
              </a:ext>
            </a:extLst>
          </p:cNvPr>
          <p:cNvGrpSpPr>
            <a:grpSpLocks noChangeAspect="1"/>
          </p:cNvGrpSpPr>
          <p:nvPr/>
        </p:nvGrpSpPr>
        <p:grpSpPr>
          <a:xfrm>
            <a:off x="8320596" y="311583"/>
            <a:ext cx="694985" cy="653182"/>
            <a:chOff x="8320596" y="311583"/>
            <a:chExt cx="694985" cy="653182"/>
          </a:xfrm>
        </p:grpSpPr>
        <p:sp>
          <p:nvSpPr>
            <p:cNvPr id="8" name="Oval 7">
              <a:extLst>
                <a:ext uri="{43E8AA53-2CF9-4B33-ADE5-98C579E47D6C}">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75086142-82AD-471D-B5DC-02409C73460A}"/>
                </a:ext>
              </a:extLst>
            </p:cNvPr>
            <p:cNvSpPr/>
            <p:nvPr/>
          </p:nvSpPr>
          <p:spPr>
            <a:xfrm>
              <a:off x="8444082" y="393266"/>
              <a:ext cx="571500" cy="571500"/>
            </a:xfrm>
            <a:prstGeom prst="ellipse">
              <a:avLst/>
            </a:prstGeom>
            <a:solidFill>
              <a:schemeClr val="accent2">
                <a:lumMod val="20000"/>
                <a:lumOff val="80000"/>
              </a:schemeClr>
            </a:solidFill>
            <a:ln>
              <a:noFill/>
            </a:ln>
            <a:effectLst/>
          </p:spPr>
          <p:style>
            <a:lnRef idx="1">
              <a:schemeClr val="accent1">
                <a:shade val="50000"/>
              </a:schemeClr>
            </a:lnRef>
            <a:fillRef idx="1">
              <a:schemeClr val="accent1"/>
            </a:fillRef>
            <a:effectRef idx="0">
              <a:schemeClr val="accent1"/>
            </a:effectRef>
            <a:fontRef idx="minor">
              <a:srgbClr val="FFFFFF"/>
            </a:fontRef>
          </p:style>
          <p:txBody>
            <a:bodyPr vert="horz" rtlCol="0" anchor="ctr">
              <a:noAutofit/>
            </a:bodyPr>
            <a:lstStyle/>
            <a:p>
              <a:pPr algn="ctr"/>
              <a:endParaRPr lang="en-US" dirty="0"/>
            </a:p>
          </p:txBody>
        </p:sp>
        <p:pic>
          <p:nvPicPr>
            <p:cNvPr id="9" name="Picture 8">
              <a:extLst>
                <a:ext uri="{D3765000-16EA-4F55-AE8F-EC8C8A888343}">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3412D6E7-5F20-4564-A801-D7AE299B2CC6}"/>
                </a:ext>
              </a:extLst>
            </p:cNvPr>
            <p:cNvPicPr>
              <a:picLocks noChangeAspect="1"/>
            </p:cNvPicPr>
            <p:nvPr/>
          </p:nvPicPr>
          <p:blipFill>
            <a:blip r:embed="rId2"/>
            <a:stretch>
              <a:fillRect/>
            </a:stretch>
          </p:blipFill>
          <p:spPr>
            <a:xfrm>
              <a:off x="8320596" y="311583"/>
              <a:ext cx="694985" cy="653182"/>
            </a:xfrm>
            <a:prstGeom prst="rect">
              <a:avLst/>
            </a:prstGeom>
            <a:noFill/>
          </p:spPr>
        </p:pic>
      </p:grpSp>
      <p:pic>
        <p:nvPicPr>
          <p:cNvPr id="10" name="Picture 9">
            <a:extLst>
              <a:ext uri="{EA37B4FD-CA69-4753-88DD-A74A7847A668}">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E9C668FB-906D-404D-9F7A-F1F019074C65}"/>
              </a:ext>
            </a:extLst>
          </p:cNvPr>
          <p:cNvPicPr>
            <a:picLocks noChangeAspect="1"/>
          </p:cNvPicPr>
          <p:nvPr/>
        </p:nvPicPr>
        <p:blipFill>
          <a:blip r:embed="rId3"/>
          <a:stretch>
            <a:fillRect/>
          </a:stretch>
        </p:blipFill>
        <p:spPr>
          <a:xfrm>
            <a:off x="753165" y="0"/>
            <a:ext cx="180002" cy="974732"/>
          </a:xfrm>
          <a:prstGeom prst="rect">
            <a:avLst/>
          </a:prstGeom>
          <a:noFill/>
        </p:spPr>
      </p:pic>
      <p:cxnSp>
        <p:nvCxnSpPr>
          <p:cNvPr id="11" name="Straight Connector 10">
            <a:extLst>
              <a:ext uri="{AAE75D96-B521-4556-AC09-E3D2AD9E4CDE}">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8CB57497-BB14-48A0-8AA7-9BEFC202C673}"/>
              </a:ext>
            </a:extLst>
          </p:cNvPr>
          <p:cNvCxnSpPr/>
          <p:nvPr/>
        </p:nvCxnSpPr>
        <p:spPr>
          <a:xfrm rot="10800000" flipH="1" flipV="1">
            <a:off x="755528" y="1166598"/>
            <a:ext cx="66284" cy="39770"/>
          </a:xfrm>
          <a:prstGeom prst="line">
            <a:avLst/>
          </a:prstGeom>
          <a:ln>
            <a:solidFill>
              <a:srgbClr val="FFDA00"/>
            </a:solidFill>
          </a:ln>
        </p:spPr>
        <p:style>
          <a:lnRef idx="1">
            <a:schemeClr val="accent1"/>
          </a:lnRef>
          <a:fillRef idx="1">
            <a:schemeClr val="accent1"/>
          </a:fillRef>
          <a:effectRef idx="0">
            <a:schemeClr val="accent1"/>
          </a:effectRef>
          <a:fontRef idx="minor">
            <a:srgbClr val="FFFFFF"/>
          </a:fontRef>
        </p:style>
      </p:cxnSp>
      <p:cxnSp>
        <p:nvCxnSpPr>
          <p:cNvPr id="12" name="Straight Connector 11">
            <a:extLst>
              <a:ext uri="{6FEB212D-6931-4D88-A128-69CDF28ABC56}">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38CD8FC3-2C85-4B15-8C19-66280847F135}"/>
              </a:ext>
            </a:extLst>
          </p:cNvPr>
          <p:cNvCxnSpPr/>
          <p:nvPr/>
        </p:nvCxnSpPr>
        <p:spPr>
          <a:xfrm rot="10800000" flipH="1" flipV="1">
            <a:off x="669359" y="1259396"/>
            <a:ext cx="39770" cy="53027"/>
          </a:xfrm>
          <a:prstGeom prst="line">
            <a:avLst/>
          </a:prstGeom>
          <a:ln>
            <a:solidFill>
              <a:srgbClr val="FFDA00"/>
            </a:solidFill>
          </a:ln>
        </p:spPr>
        <p:style>
          <a:lnRef idx="1">
            <a:schemeClr val="accent1"/>
          </a:lnRef>
          <a:fillRef idx="1">
            <a:schemeClr val="accent1"/>
          </a:fillRef>
          <a:effectRef idx="0">
            <a:schemeClr val="accent1"/>
          </a:effectRef>
          <a:fontRef idx="minor">
            <a:srgbClr val="FFFFFF"/>
          </a:fontRef>
        </p:style>
      </p:cxnSp>
      <p:cxnSp>
        <p:nvCxnSpPr>
          <p:cNvPr id="13" name="Straight Connector 12">
            <a:extLst>
              <a:ext uri="{9A668CA6-1C58-4CD9-9187-7FF72CDCD79B}">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FFB29069-B59E-4455-9EFC-7E466695D658}"/>
              </a:ext>
            </a:extLst>
          </p:cNvPr>
          <p:cNvCxnSpPr/>
          <p:nvPr/>
        </p:nvCxnSpPr>
        <p:spPr>
          <a:xfrm rot="10800000" flipH="1" flipV="1">
            <a:off x="550047" y="1279281"/>
            <a:ext cx="6580" cy="92797"/>
          </a:xfrm>
          <a:prstGeom prst="line">
            <a:avLst/>
          </a:prstGeom>
          <a:ln>
            <a:solidFill>
              <a:srgbClr val="FFDA00"/>
            </a:solidFill>
          </a:ln>
        </p:spPr>
        <p:style>
          <a:lnRef idx="1">
            <a:schemeClr val="accent1"/>
          </a:lnRef>
          <a:fillRef idx="1">
            <a:schemeClr val="accent1"/>
          </a:fillRef>
          <a:effectRef idx="0">
            <a:schemeClr val="accent1"/>
          </a:effectRef>
          <a:fontRef idx="minor">
            <a:srgbClr val="FFFFFF"/>
          </a:fontRef>
        </p:style>
      </p:cxnSp>
      <p:cxnSp>
        <p:nvCxnSpPr>
          <p:cNvPr id="14" name="Straight Connector 13">
            <a:extLst>
              <a:ext uri="{E993B457-C653-4754-83DF-E53CA462565C}">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C481C59B-2498-41F8-94D6-D88EBCFAF6DC}"/>
              </a:ext>
            </a:extLst>
          </p:cNvPr>
          <p:cNvCxnSpPr/>
          <p:nvPr/>
        </p:nvCxnSpPr>
        <p:spPr>
          <a:xfrm rot="10800000" flipV="1">
            <a:off x="390966" y="1239510"/>
            <a:ext cx="46398" cy="33142"/>
          </a:xfrm>
          <a:prstGeom prst="line">
            <a:avLst/>
          </a:prstGeom>
          <a:ln>
            <a:solidFill>
              <a:srgbClr val="FFDA00"/>
            </a:solidFill>
          </a:ln>
        </p:spPr>
        <p:style>
          <a:lnRef idx="1">
            <a:schemeClr val="accent1"/>
          </a:lnRef>
          <a:fillRef idx="1">
            <a:schemeClr val="accent1"/>
          </a:fillRef>
          <a:effectRef idx="0">
            <a:schemeClr val="accent1"/>
          </a:effectRef>
          <a:fontRef idx="minor">
            <a:srgbClr val="FFFFFF"/>
          </a:fontRef>
        </p:style>
      </p:cxnSp>
      <p:cxnSp>
        <p:nvCxnSpPr>
          <p:cNvPr id="15" name="Straight Connector 14">
            <a:extLst>
              <a:ext uri="{2ED8C76F-C531-4772-B2E1-EC9DDB8200CF}">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D103B381-7E6D-4748-8E89-8A16FC3F4FD9}"/>
              </a:ext>
            </a:extLst>
          </p:cNvPr>
          <p:cNvCxnSpPr/>
          <p:nvPr/>
        </p:nvCxnSpPr>
        <p:spPr>
          <a:xfrm rot="10800000" flipV="1">
            <a:off x="291540" y="1120199"/>
            <a:ext cx="92797" cy="46398"/>
          </a:xfrm>
          <a:prstGeom prst="line">
            <a:avLst/>
          </a:prstGeom>
          <a:ln>
            <a:solidFill>
              <a:srgbClr val="FFDA00"/>
            </a:solidFill>
          </a:ln>
        </p:spPr>
        <p:style>
          <a:lnRef idx="1">
            <a:schemeClr val="accent1"/>
          </a:lnRef>
          <a:fillRef idx="1">
            <a:schemeClr val="accent1"/>
          </a:fillRef>
          <a:effectRef idx="0">
            <a:schemeClr val="accent1"/>
          </a:effectRef>
          <a:fontRef idx="minor">
            <a:srgbClr val="FFFFFF"/>
          </a:fontRef>
        </p:style>
      </p:cxnSp>
      <p:cxnSp>
        <p:nvCxnSpPr>
          <p:cNvPr id="16" name="Straight Connector 15">
            <a:extLst>
              <a:ext uri="{799400D4-CB69-4230-8B79-B02A5B52F479}">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9ACC7341-8209-41BB-B4AC-D393AFC3ED4D}"/>
              </a:ext>
            </a:extLst>
          </p:cNvPr>
          <p:cNvCxnSpPr/>
          <p:nvPr/>
        </p:nvCxnSpPr>
        <p:spPr>
          <a:xfrm rot="10800000">
            <a:off x="344567" y="1000888"/>
            <a:ext cx="59655" cy="33142"/>
          </a:xfrm>
          <a:prstGeom prst="line">
            <a:avLst/>
          </a:prstGeom>
          <a:ln>
            <a:solidFill>
              <a:srgbClr val="FFDA00"/>
            </a:solidFill>
          </a:ln>
        </p:spPr>
        <p:style>
          <a:lnRef idx="1">
            <a:schemeClr val="accent1"/>
          </a:lnRef>
          <a:fillRef idx="1">
            <a:schemeClr val="accent1"/>
          </a:fillRef>
          <a:effectRef idx="0">
            <a:schemeClr val="accent1"/>
          </a:effectRef>
          <a:fontRef idx="minor">
            <a:srgbClr val="FFFFFF"/>
          </a:fontRef>
        </p:style>
      </p:cxnSp>
      <p:cxnSp>
        <p:nvCxnSpPr>
          <p:cNvPr id="17" name="Straight Connector 16">
            <a:extLst>
              <a:ext uri="{43A5C923-D887-4371-A39C-1660BE9FBDC1}">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4BDA76F0-AE14-4602-8AEF-872899DDF419}"/>
              </a:ext>
            </a:extLst>
          </p:cNvPr>
          <p:cNvCxnSpPr/>
          <p:nvPr/>
        </p:nvCxnSpPr>
        <p:spPr>
          <a:xfrm rot="10800000" flipH="1">
            <a:off x="755528" y="1027401"/>
            <a:ext cx="59655" cy="46398"/>
          </a:xfrm>
          <a:prstGeom prst="line">
            <a:avLst/>
          </a:prstGeom>
          <a:ln>
            <a:solidFill>
              <a:srgbClr val="FFDA00"/>
            </a:solidFill>
          </a:ln>
        </p:spPr>
        <p:style>
          <a:lnRef idx="1">
            <a:schemeClr val="accent1"/>
          </a:lnRef>
          <a:fillRef idx="1">
            <a:schemeClr val="accent1"/>
          </a:fillRef>
          <a:effectRef idx="0">
            <a:schemeClr val="accent1"/>
          </a:effectRef>
          <a:fontRef idx="minor">
            <a:srgbClr val="FFFFFF"/>
          </a:fontRef>
        </p:style>
      </p:cxnSp>
      <p:sp>
        <p:nvSpPr>
          <p:cNvPr id="18" name="Oval 17">
            <a:extLst>
              <a:ext uri="{565F6F73-8CC6-4D90-A7AB-F52CBA3D07D9}">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9401119E-7CB8-4716-86C9-CF2A6CB177B4}"/>
              </a:ext>
            </a:extLst>
          </p:cNvPr>
          <p:cNvSpPr/>
          <p:nvPr/>
        </p:nvSpPr>
        <p:spPr>
          <a:xfrm>
            <a:off x="420498" y="980340"/>
            <a:ext cx="250042" cy="250042"/>
          </a:xfrm>
          <a:prstGeom prst="ellipse">
            <a:avLst/>
          </a:prstGeom>
          <a:solidFill>
            <a:srgbClr val="FFDA00"/>
          </a:solidFill>
          <a:ln>
            <a:noFill/>
          </a:ln>
          <a:effectLst/>
        </p:spPr>
        <p:style>
          <a:lnRef idx="1">
            <a:schemeClr val="accent1">
              <a:shade val="50000"/>
            </a:schemeClr>
          </a:lnRef>
          <a:fillRef idx="1">
            <a:schemeClr val="accent1"/>
          </a:fillRef>
          <a:effectRef idx="0">
            <a:schemeClr val="accent1"/>
          </a:effectRef>
          <a:fontRef idx="minor">
            <a:srgbClr val="FFFFFF"/>
          </a:fontRef>
        </p:style>
        <p:txBody>
          <a:bodyPr vert="horz" rtlCol="0" anchor="ctr">
            <a:noAutofit/>
          </a:bodyPr>
          <a:lstStyle/>
          <a:p>
            <a:pPr algn="ctr"/>
            <a:endParaRPr lang="en-US" dirty="0"/>
          </a:p>
        </p:txBody>
      </p:sp>
      <p:pic>
        <p:nvPicPr>
          <p:cNvPr id="19" name="Picture 18">
            <a:extLst>
              <a:ext uri="{E6D88438-9B18-4255-B20E-28F602881589}">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BC74A876-5E2F-4D21-85CE-B96B9A766B14}"/>
              </a:ext>
            </a:extLst>
          </p:cNvPr>
          <p:cNvPicPr>
            <a:picLocks noChangeAspect="1"/>
          </p:cNvPicPr>
          <p:nvPr/>
        </p:nvPicPr>
        <p:blipFill>
          <a:blip r:embed="rId4"/>
          <a:stretch>
            <a:fillRect/>
          </a:stretch>
        </p:blipFill>
        <p:spPr>
          <a:xfrm>
            <a:off x="293258" y="0"/>
            <a:ext cx="533799" cy="1365364"/>
          </a:xfrm>
          <a:prstGeom prst="rect">
            <a:avLst/>
          </a:prstGeom>
          <a:noFill/>
        </p:spPr>
      </p:pic>
      <p:pic>
        <p:nvPicPr>
          <p:cNvPr id="20" name="Picture 19">
            <a:extLst>
              <a:ext uri="{6056E1DF-7376-46D3-AC41-E34AF1941972}">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35817B1A-6D7E-4E44-A152-60F93D7E76AE}"/>
              </a:ext>
            </a:extLst>
          </p:cNvPr>
          <p:cNvPicPr>
            <a:picLocks noChangeAspect="1"/>
          </p:cNvPicPr>
          <p:nvPr/>
        </p:nvPicPr>
        <p:blipFill>
          <a:blip r:embed="rId5"/>
          <a:stretch>
            <a:fillRect/>
          </a:stretch>
        </p:blipFill>
        <p:spPr>
          <a:xfrm>
            <a:off x="152400" y="0"/>
            <a:ext cx="196978" cy="1003831"/>
          </a:xfrm>
          <a:prstGeom prst="rect">
            <a:avLst/>
          </a:prstGeom>
          <a:noFill/>
        </p:spPr>
      </p:pic>
      <p:pic>
        <p:nvPicPr>
          <p:cNvPr id="21" name="Picture 20">
            <a:extLst>
              <a:ext uri="{996A2B83-FC79-479A-892D-A3D28596FED7}">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555F31BA-C54F-4ECA-B265-A6B44DA394DD}"/>
              </a:ext>
            </a:extLst>
          </p:cNvPr>
          <p:cNvPicPr>
            <a:picLocks noChangeAspect="1"/>
          </p:cNvPicPr>
          <p:nvPr/>
        </p:nvPicPr>
        <p:blipFill>
          <a:blip r:embed="rId6" cstate="print"/>
          <a:stretch>
            <a:fillRect/>
          </a:stretch>
        </p:blipFill>
        <p:spPr>
          <a:xfrm>
            <a:off x="8391525" y="3771900"/>
            <a:ext cx="748665" cy="1391269"/>
          </a:xfrm>
          <a:prstGeom prst="rect">
            <a:avLst/>
          </a:prstGeom>
          <a:noFill/>
        </p:spPr>
      </p:pic>
      <p:cxnSp>
        <p:nvCxnSpPr>
          <p:cNvPr id="22" name="Straight Connector 21">
            <a:extLst>
              <a:ext uri="{9DBBD6E7-6DE2-4C6A-8FC3-9E96C7E0D12D}">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7B3560A6-8C62-4B84-848A-1B6BE108D8EC}"/>
              </a:ext>
            </a:extLst>
          </p:cNvPr>
          <p:cNvCxnSpPr/>
          <p:nvPr/>
        </p:nvCxnSpPr>
        <p:spPr>
          <a:xfrm rot="10800000" flipH="1">
            <a:off x="1628775" y="2657805"/>
            <a:ext cx="5881712" cy="0"/>
          </a:xfrm>
          <a:prstGeom prst="line">
            <a:avLst/>
          </a:prstGeom>
          <a:ln w="6350">
            <a:solidFill>
              <a:schemeClr val="bg1">
                <a:lumMod val="85000"/>
              </a:schemeClr>
            </a:solidFill>
            <a:prstDash val="lgDashDotDot"/>
          </a:ln>
        </p:spPr>
        <p:style>
          <a:lnRef idx="2">
            <a:schemeClr val="accent1"/>
          </a:lnRef>
          <a:fillRef idx="0">
            <a:schemeClr val="accent1"/>
          </a:fillRef>
          <a:effectRef idx="0">
            <a:schemeClr val="accent1"/>
          </a:effectRef>
          <a:fontRef idx="minor">
            <a:schemeClr val="tx1"/>
          </a:fontRef>
        </p:style>
      </p:cxnSp>
    </p:spTree>
    <p:extLst>
      <p:ext uri="{08A9E6CB-B8E7-4695-9802-6DAFC3D6F2CF}">
        <p14:creationId xmlns="" xmlns:c="http://schemas.openxmlformats.org/drawingml/2006/chart" xmlns:cs="http://schemas.microsoft.com/office/drawing/2012/chartStyle" xmlns:ns1="http://schemas.openxmlformats.org/officeDocument/2006/extended-properties" xmlns:vt="http://schemas.openxmlformats.org/officeDocument/2006/docPropsVTypes" xmlns:p14="http://schemas.microsoft.com/office/powerpoint/2010/main" val="16535421240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grpSp>
        <p:nvGrpSpPr>
          <p:cNvPr id="2" name="Group 1">
            <a:extLst>
              <a:ext uri="{4BEB1A27-0F69-44E9-87E9-BA7BA4C7A893}">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B8E6381C-14D4-47C2-8822-6F30452801AB}"/>
              </a:ext>
            </a:extLst>
          </p:cNvPr>
          <p:cNvGrpSpPr>
            <a:grpSpLocks noChangeAspect="1"/>
          </p:cNvGrpSpPr>
          <p:nvPr/>
        </p:nvGrpSpPr>
        <p:grpSpPr>
          <a:xfrm>
            <a:off x="152400" y="0"/>
            <a:ext cx="674658" cy="1372079"/>
            <a:chOff x="1524000" y="1341560"/>
            <a:chExt cx="738304" cy="1501519"/>
          </a:xfrm>
        </p:grpSpPr>
        <p:cxnSp>
          <p:nvCxnSpPr>
            <p:cNvPr id="3" name="Straight Connector 2">
              <a:extLst>
                <a:ext uri="{C01EE30D-8507-44B8-A5E6-B8B143BA3194}">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E752388C-1DCE-4551-8975-88E82BA62E28}"/>
                </a:ext>
              </a:extLst>
            </p:cNvPr>
            <p:cNvCxnSpPr/>
            <p:nvPr/>
          </p:nvCxnSpPr>
          <p:spPr>
            <a:xfrm rot="10800000" flipH="1" flipV="1">
              <a:off x="2184027" y="2618212"/>
              <a:ext cx="72537" cy="43522"/>
            </a:xfrm>
            <a:prstGeom prst="line">
              <a:avLst/>
            </a:prstGeom>
            <a:ln>
              <a:solidFill>
                <a:srgbClr val="FFDA00"/>
              </a:solidFill>
            </a:ln>
          </p:spPr>
          <p:style>
            <a:lnRef idx="1">
              <a:schemeClr val="accent1"/>
            </a:lnRef>
            <a:fillRef idx="1">
              <a:schemeClr val="accent1"/>
            </a:fillRef>
            <a:effectRef idx="0">
              <a:schemeClr val="accent1"/>
            </a:effectRef>
            <a:fontRef idx="minor">
              <a:srgbClr val="FFFFFF"/>
            </a:fontRef>
          </p:style>
        </p:cxnSp>
        <p:cxnSp>
          <p:nvCxnSpPr>
            <p:cNvPr id="4" name="Straight Connector 3">
              <a:extLst>
                <a:ext uri="{8C80E327-B675-41B5-836B-22C1263ADC17}">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4991B3FC-5814-4A95-836E-A2021ABA0472}"/>
                </a:ext>
              </a:extLst>
            </p:cNvPr>
            <p:cNvCxnSpPr/>
            <p:nvPr/>
          </p:nvCxnSpPr>
          <p:spPr>
            <a:xfrm rot="10800000" flipH="1" flipV="1">
              <a:off x="2089728" y="2719765"/>
              <a:ext cx="43522" cy="58029"/>
            </a:xfrm>
            <a:prstGeom prst="line">
              <a:avLst/>
            </a:prstGeom>
            <a:ln>
              <a:solidFill>
                <a:srgbClr val="FFDA00"/>
              </a:solidFill>
            </a:ln>
          </p:spPr>
          <p:style>
            <a:lnRef idx="1">
              <a:schemeClr val="accent1"/>
            </a:lnRef>
            <a:fillRef idx="1">
              <a:schemeClr val="accent1"/>
            </a:fillRef>
            <a:effectRef idx="0">
              <a:schemeClr val="accent1"/>
            </a:effectRef>
            <a:fontRef idx="minor">
              <a:srgbClr val="FFFFFF"/>
            </a:fontRef>
          </p:style>
        </p:cxnSp>
        <p:cxnSp>
          <p:nvCxnSpPr>
            <p:cNvPr id="5" name="Straight Connector 4">
              <a:extLst>
                <a:ext uri="{E68AEC09-C4F0-4602-B3B1-B1AC69F68A33}">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4ACEBED1-E6AE-40AF-9731-42BFE04DFA1B}"/>
                </a:ext>
              </a:extLst>
            </p:cNvPr>
            <p:cNvCxnSpPr/>
            <p:nvPr/>
          </p:nvCxnSpPr>
          <p:spPr>
            <a:xfrm rot="10800000" flipH="1" flipV="1">
              <a:off x="1959161" y="2741527"/>
              <a:ext cx="7200" cy="101552"/>
            </a:xfrm>
            <a:prstGeom prst="line">
              <a:avLst/>
            </a:prstGeom>
            <a:ln>
              <a:solidFill>
                <a:srgbClr val="FFDA00"/>
              </a:solidFill>
            </a:ln>
          </p:spPr>
          <p:style>
            <a:lnRef idx="1">
              <a:schemeClr val="accent1"/>
            </a:lnRef>
            <a:fillRef idx="1">
              <a:schemeClr val="accent1"/>
            </a:fillRef>
            <a:effectRef idx="0">
              <a:schemeClr val="accent1"/>
            </a:effectRef>
            <a:fontRef idx="minor">
              <a:srgbClr val="FFFFFF"/>
            </a:fontRef>
          </p:style>
        </p:cxnSp>
        <p:cxnSp>
          <p:nvCxnSpPr>
            <p:cNvPr id="6" name="Straight Connector 5">
              <a:extLst>
                <a:ext uri="{5D74DDD5-B1CF-42D8-84A7-9A2DA394634E}">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50A12DC4-ABAF-4441-A28B-370A53141B3B}"/>
                </a:ext>
              </a:extLst>
            </p:cNvPr>
            <p:cNvCxnSpPr/>
            <p:nvPr/>
          </p:nvCxnSpPr>
          <p:spPr>
            <a:xfrm rot="10800000" flipV="1">
              <a:off x="1785072" y="2698004"/>
              <a:ext cx="50776" cy="36268"/>
            </a:xfrm>
            <a:prstGeom prst="line">
              <a:avLst/>
            </a:prstGeom>
            <a:ln>
              <a:solidFill>
                <a:srgbClr val="FFDA00"/>
              </a:solidFill>
            </a:ln>
          </p:spPr>
          <p:style>
            <a:lnRef idx="1">
              <a:schemeClr val="accent1"/>
            </a:lnRef>
            <a:fillRef idx="1">
              <a:schemeClr val="accent1"/>
            </a:fillRef>
            <a:effectRef idx="0">
              <a:schemeClr val="accent1"/>
            </a:effectRef>
            <a:fontRef idx="minor">
              <a:srgbClr val="FFFFFF"/>
            </a:fontRef>
          </p:style>
        </p:cxnSp>
        <p:cxnSp>
          <p:nvCxnSpPr>
            <p:cNvPr id="7" name="Straight Connector 6">
              <a:extLst>
                <a:ext uri="{E46BDF94-A866-414A-9F88-F5596034DDA9}">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BE0E9288-0165-4D03-B3F3-D4B8AF701CE4}"/>
                </a:ext>
              </a:extLst>
            </p:cNvPr>
            <p:cNvCxnSpPr/>
            <p:nvPr/>
          </p:nvCxnSpPr>
          <p:spPr>
            <a:xfrm rot="10800000" flipV="1">
              <a:off x="1676266" y="2567437"/>
              <a:ext cx="101552" cy="50776"/>
            </a:xfrm>
            <a:prstGeom prst="line">
              <a:avLst/>
            </a:prstGeom>
            <a:ln>
              <a:solidFill>
                <a:srgbClr val="FFDA00"/>
              </a:solidFill>
            </a:ln>
          </p:spPr>
          <p:style>
            <a:lnRef idx="1">
              <a:schemeClr val="accent1"/>
            </a:lnRef>
            <a:fillRef idx="1">
              <a:schemeClr val="accent1"/>
            </a:fillRef>
            <a:effectRef idx="0">
              <a:schemeClr val="accent1"/>
            </a:effectRef>
            <a:fontRef idx="minor">
              <a:srgbClr val="FFFFFF"/>
            </a:fontRef>
          </p:style>
        </p:cxnSp>
        <p:cxnSp>
          <p:nvCxnSpPr>
            <p:cNvPr id="8" name="Straight Connector 7">
              <a:extLst>
                <a:ext uri="{56AF7FC8-EE05-4E05-B3EE-6D16174A382A}">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ABABC76E-28CF-4E9E-BFD6-94CDCA717B3D}"/>
                </a:ext>
              </a:extLst>
            </p:cNvPr>
            <p:cNvCxnSpPr/>
            <p:nvPr/>
          </p:nvCxnSpPr>
          <p:spPr>
            <a:xfrm rot="10800000">
              <a:off x="1734296" y="2436870"/>
              <a:ext cx="65283" cy="36268"/>
            </a:xfrm>
            <a:prstGeom prst="line">
              <a:avLst/>
            </a:prstGeom>
            <a:ln>
              <a:solidFill>
                <a:srgbClr val="FFDA00"/>
              </a:solidFill>
            </a:ln>
          </p:spPr>
          <p:style>
            <a:lnRef idx="1">
              <a:schemeClr val="accent1"/>
            </a:lnRef>
            <a:fillRef idx="1">
              <a:schemeClr val="accent1"/>
            </a:fillRef>
            <a:effectRef idx="0">
              <a:schemeClr val="accent1"/>
            </a:effectRef>
            <a:fontRef idx="minor">
              <a:srgbClr val="FFFFFF"/>
            </a:fontRef>
          </p:style>
        </p:cxnSp>
        <p:cxnSp>
          <p:nvCxnSpPr>
            <p:cNvPr id="9" name="Straight Connector 8">
              <a:extLst>
                <a:ext uri="{86135309-B8F1-4259-848B-0534523A3A29}">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D4C4E904-226D-4AF8-A6F5-95BD9599C315}"/>
                </a:ext>
              </a:extLst>
            </p:cNvPr>
            <p:cNvCxnSpPr/>
            <p:nvPr/>
          </p:nvCxnSpPr>
          <p:spPr>
            <a:xfrm rot="10800000" flipH="1">
              <a:off x="2184027" y="2465885"/>
              <a:ext cx="65283" cy="50776"/>
            </a:xfrm>
            <a:prstGeom prst="line">
              <a:avLst/>
            </a:prstGeom>
            <a:ln>
              <a:solidFill>
                <a:srgbClr val="FFDA00"/>
              </a:solidFill>
            </a:ln>
          </p:spPr>
          <p:style>
            <a:lnRef idx="1">
              <a:schemeClr val="accent1"/>
            </a:lnRef>
            <a:fillRef idx="1">
              <a:schemeClr val="accent1"/>
            </a:fillRef>
            <a:effectRef idx="0">
              <a:schemeClr val="accent1"/>
            </a:effectRef>
            <a:fontRef idx="minor">
              <a:srgbClr val="FFFFFF"/>
            </a:fontRef>
          </p:style>
        </p:cxnSp>
        <p:sp>
          <p:nvSpPr>
            <p:cNvPr id="10" name="Oval 9">
              <a:extLst>
                <a:ext uri="{8783B252-BA5F-41BF-BB1D-6673DD25CF3E}">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DDBA5224-0556-4753-A91B-37C444EDE6CE}"/>
                </a:ext>
              </a:extLst>
            </p:cNvPr>
            <p:cNvSpPr/>
            <p:nvPr/>
          </p:nvSpPr>
          <p:spPr>
            <a:xfrm>
              <a:off x="1817390" y="2414384"/>
              <a:ext cx="273631" cy="273631"/>
            </a:xfrm>
            <a:prstGeom prst="ellipse">
              <a:avLst/>
            </a:prstGeom>
            <a:solidFill>
              <a:srgbClr val="FFDA00"/>
            </a:solidFill>
            <a:ln>
              <a:noFill/>
            </a:ln>
            <a:effectLst/>
          </p:spPr>
          <p:style>
            <a:lnRef idx="1">
              <a:schemeClr val="accent1">
                <a:shade val="50000"/>
              </a:schemeClr>
            </a:lnRef>
            <a:fillRef idx="1">
              <a:schemeClr val="accent1"/>
            </a:fillRef>
            <a:effectRef idx="0">
              <a:schemeClr val="accent1"/>
            </a:effectRef>
            <a:fontRef idx="minor">
              <a:srgbClr val="FFFFFF"/>
            </a:fontRef>
          </p:style>
          <p:txBody>
            <a:bodyPr vert="horz" rtlCol="0" anchor="ctr">
              <a:noAutofit/>
            </a:bodyPr>
            <a:lstStyle/>
            <a:p>
              <a:pPr algn="ctr"/>
              <a:endParaRPr lang="en-US" dirty="0"/>
            </a:p>
          </p:txBody>
        </p:sp>
        <p:pic>
          <p:nvPicPr>
            <p:cNvPr id="11" name="Picture 10">
              <a:extLst>
                <a:ext uri="{43C88FB6-01A9-4B70-AE56-8C1FC1BF6B25}">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365E936A-AE4B-439E-947F-91E126F9961F}"/>
                </a:ext>
              </a:extLst>
            </p:cNvPr>
            <p:cNvPicPr>
              <a:picLocks noChangeAspect="1"/>
            </p:cNvPicPr>
            <p:nvPr/>
          </p:nvPicPr>
          <p:blipFill>
            <a:blip r:embed="rId2"/>
            <a:stretch>
              <a:fillRect/>
            </a:stretch>
          </p:blipFill>
          <p:spPr>
            <a:xfrm>
              <a:off x="1678146" y="1341560"/>
              <a:ext cx="584157" cy="1494171"/>
            </a:xfrm>
            <a:prstGeom prst="rect">
              <a:avLst/>
            </a:prstGeom>
            <a:noFill/>
          </p:spPr>
        </p:pic>
        <p:pic>
          <p:nvPicPr>
            <p:cNvPr id="12" name="Picture 11">
              <a:extLst>
                <a:ext uri="{F921D750-D614-40D8-A5B6-CDA853B1E8CC}">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EC07EC5A-97F6-4D92-B902-A10EA218DB8F}"/>
                </a:ext>
              </a:extLst>
            </p:cNvPr>
            <p:cNvPicPr>
              <a:picLocks noChangeAspect="1"/>
            </p:cNvPicPr>
            <p:nvPr/>
          </p:nvPicPr>
          <p:blipFill>
            <a:blip r:embed="rId3"/>
            <a:stretch>
              <a:fillRect/>
            </a:stretch>
          </p:blipFill>
          <p:spPr>
            <a:xfrm>
              <a:off x="1524000" y="1341560"/>
              <a:ext cx="215560" cy="1098530"/>
            </a:xfrm>
            <a:prstGeom prst="rect">
              <a:avLst/>
            </a:prstGeom>
            <a:noFill/>
          </p:spPr>
        </p:pic>
      </p:grpSp>
      <p:pic>
        <p:nvPicPr>
          <p:cNvPr id="13" name="Picture 12">
            <a:extLst>
              <a:ext uri="{710847AD-018D-457E-BFD7-40DE870A8693}">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F8035337-AFBB-4019-A535-31C98E4CE377}"/>
              </a:ext>
            </a:extLst>
          </p:cNvPr>
          <p:cNvPicPr>
            <a:picLocks noChangeAspect="1"/>
          </p:cNvPicPr>
          <p:nvPr/>
        </p:nvPicPr>
        <p:blipFill>
          <a:blip r:embed="rId4"/>
          <a:stretch>
            <a:fillRect/>
          </a:stretch>
        </p:blipFill>
        <p:spPr>
          <a:xfrm>
            <a:off x="7975396" y="345978"/>
            <a:ext cx="1154410" cy="470877"/>
          </a:xfrm>
          <a:prstGeom prst="rect">
            <a:avLst/>
          </a:prstGeom>
          <a:noFill/>
        </p:spPr>
      </p:pic>
      <p:cxnSp>
        <p:nvCxnSpPr>
          <p:cNvPr id="14" name="Straight Connector 13">
            <a:extLst>
              <a:ext uri="{599E650A-98B6-4882-9BAB-03C1A1F55886}">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2D984510-8821-4A9B-BC1D-4B6DA94DC28A}"/>
              </a:ext>
            </a:extLst>
          </p:cNvPr>
          <p:cNvCxnSpPr/>
          <p:nvPr/>
        </p:nvCxnSpPr>
        <p:spPr>
          <a:xfrm rot="10800000" flipH="1" flipV="1">
            <a:off x="911521" y="889952"/>
            <a:ext cx="5841264" cy="0"/>
          </a:xfrm>
          <a:prstGeom prst="line">
            <a:avLst/>
          </a:prstGeom>
          <a:ln w="6350">
            <a:solidFill>
              <a:schemeClr val="bg1">
                <a:lumMod val="85000"/>
              </a:schemeClr>
            </a:solidFill>
            <a:prstDash val="lgDashDotDot"/>
          </a:ln>
        </p:spPr>
        <p:style>
          <a:lnRef idx="2">
            <a:schemeClr val="accent1"/>
          </a:lnRef>
          <a:fillRef idx="0">
            <a:schemeClr val="accent1"/>
          </a:fillRef>
          <a:effectRef idx="0">
            <a:schemeClr val="accent1"/>
          </a:effectRef>
          <a:fontRef idx="minor">
            <a:schemeClr val="tx1"/>
          </a:fontRef>
        </p:style>
      </p:cxnSp>
      <p:sp>
        <p:nvSpPr>
          <p:cNvPr id="15" name="Title 7">
            <a:extLst>
              <a:ext uri="{6C0C7AC2-DDE0-4934-A7FF-A75116FEED82}">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BE471CB1-8690-45C0-B5B6-45A7C639B816}"/>
              </a:ext>
            </a:extLst>
          </p:cNvPr>
          <p:cNvSpPr>
            <a:spLocks noGrp="1"/>
          </p:cNvSpPr>
          <p:nvPr>
            <p:ph type="title"/>
          </p:nvPr>
        </p:nvSpPr>
        <p:spPr/>
        <p:txBody>
          <a:bodyPr rtlCol="0"/>
          <a:lstStyle>
            <a:lvl1pPr lvl="0"/>
          </a:lstStyle>
          <a:p>
            <a:r>
              <a:rPr lang="en-US" dirty="0"/>
              <a:t>Click to edit Master title style</a:t>
            </a:r>
          </a:p>
        </p:txBody>
      </p:sp>
      <p:sp>
        <p:nvSpPr>
          <p:cNvPr id="16" name="Content Placeholder 2">
            <a:extLst>
              <a:ext uri="{7CE032FC-4E58-4BE8-9065-38E72677AF39}">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7B2062DC-CDFD-4514-A5B7-F01AD06FC327}"/>
              </a:ext>
            </a:extLst>
          </p:cNvPr>
          <p:cNvSpPr>
            <a:spLocks noGrp="1"/>
          </p:cNvSpPr>
          <p:nvPr>
            <p:ph idx="1"/>
          </p:nvPr>
        </p:nvSpPr>
        <p:spPr/>
        <p:txBody>
          <a:bodyPr rtlCol="0"/>
          <a:lstStyle>
            <a:lvl1pPr lvl="0"/>
            <a:lvl2pPr lvl="1"/>
            <a:lvl3pPr lvl="2"/>
            <a:lvl4pPr lvl="3"/>
            <a:lvl5pPr lvl="4"/>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7" name="Slide Number Placeholder 4">
            <a:extLst>
              <a:ext uri="{4B7D69ED-17FE-4F4C-83CE-C0819B727B3D}">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28F83461-C6CD-4B13-88D1-0114E07AADB2}"/>
              </a:ext>
            </a:extLst>
          </p:cNvPr>
          <p:cNvSpPr>
            <a:spLocks noGrp="1"/>
          </p:cNvSpPr>
          <p:nvPr>
            <p:ph type="sldNum" sz="quarter" idx="12"/>
          </p:nvPr>
        </p:nvSpPr>
        <p:spPr/>
        <p:txBody>
          <a:bodyPr rtlCol="0"/>
          <a:lstStyle/>
          <a:p>
            <a:r>
              <a:rPr lang="en-US" dirty="0"/>
              <a:t>&lt;#&gt;</a:t>
            </a:r>
          </a:p>
        </p:txBody>
      </p:sp>
      <p:sp>
        <p:nvSpPr>
          <p:cNvPr id="18" name="Footer Placeholder 3">
            <a:extLst>
              <a:ext uri="{4A00B7F4-84C9-4374-B766-44F394006607}">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85D02878-BB14-481A-99D0-0C0EDBA965CA}"/>
              </a:ext>
            </a:extLst>
          </p:cNvPr>
          <p:cNvSpPr>
            <a:spLocks noGrp="1"/>
          </p:cNvSpPr>
          <p:nvPr>
            <p:ph type="ftr" sz="quarter" idx="11"/>
          </p:nvPr>
        </p:nvSpPr>
        <p:spPr/>
        <p:txBody>
          <a:bodyPr rtlCol="0"/>
          <a:lstStyle/>
          <a:p>
            <a:r>
              <a:rPr lang="en-US" dirty="0"/>
              <a:t>Footer</a:t>
            </a:r>
          </a:p>
        </p:txBody>
      </p:sp>
      <p:sp>
        <p:nvSpPr>
          <p:cNvPr id="19" name="Date Placeholder 1">
            <a:extLst>
              <a:ext uri="{903B236C-C71C-4388-8170-06182297F350}">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780690CE-8573-49B5-8431-E367E4F6DBA0}"/>
              </a:ext>
            </a:extLst>
          </p:cNvPr>
          <p:cNvSpPr>
            <a:spLocks noGrp="1"/>
          </p:cNvSpPr>
          <p:nvPr>
            <p:ph type="dt" sz="half" idx="10"/>
          </p:nvPr>
        </p:nvSpPr>
        <p:spPr/>
        <p:txBody>
          <a:bodyPr rtlCol="0"/>
          <a:lstStyle/>
          <a:p>
            <a:r>
              <a:rPr lang="en-US" dirty="0"/>
              <a:t>Date</a:t>
            </a:r>
          </a:p>
        </p:txBody>
      </p:sp>
    </p:spTree>
    <p:extLst>
      <p:ext uri="{30CB94B3-5EEB-4A4D-B28D-958276D2DE91}">
        <p14:creationId xmlns="" xmlns:c="http://schemas.openxmlformats.org/drawingml/2006/chart" xmlns:cs="http://schemas.microsoft.com/office/drawing/2012/chartStyle" xmlns:ns1="http://schemas.openxmlformats.org/officeDocument/2006/extended-properties" xmlns:vt="http://schemas.openxmlformats.org/officeDocument/2006/docPropsVTypes" xmlns:p14="http://schemas.microsoft.com/office/powerpoint/2010/main" val="16535421240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2" name="Picture 1">
            <a:extLst>
              <a:ext uri="{21AD8918-B179-4F31-BE4B-E4416BD8B6F0}">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E56EBA8E-12E4-46C3-A4F2-F9900642B932}"/>
              </a:ext>
            </a:extLst>
          </p:cNvPr>
          <p:cNvPicPr>
            <a:picLocks noChangeAspect="1"/>
          </p:cNvPicPr>
          <p:nvPr/>
        </p:nvPicPr>
        <p:blipFill>
          <a:blip r:embed="rId2"/>
          <a:stretch>
            <a:fillRect/>
          </a:stretch>
        </p:blipFill>
        <p:spPr>
          <a:xfrm>
            <a:off x="753165" y="0"/>
            <a:ext cx="180002" cy="974732"/>
          </a:xfrm>
          <a:prstGeom prst="rect">
            <a:avLst/>
          </a:prstGeom>
          <a:noFill/>
        </p:spPr>
      </p:pic>
      <p:grpSp>
        <p:nvGrpSpPr>
          <p:cNvPr id="3" name="Group 2">
            <a:extLst>
              <a:ext uri="{08BF9B5B-116A-4303-8EF4-2561AE5816C1}">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0EB8F58F-9740-4C31-84B1-E935FFAA0DDC}"/>
              </a:ext>
            </a:extLst>
          </p:cNvPr>
          <p:cNvGrpSpPr>
            <a:grpSpLocks noChangeAspect="1"/>
          </p:cNvGrpSpPr>
          <p:nvPr/>
        </p:nvGrpSpPr>
        <p:grpSpPr>
          <a:xfrm>
            <a:off x="152400" y="0"/>
            <a:ext cx="674658" cy="1372079"/>
            <a:chOff x="1524000" y="1341560"/>
            <a:chExt cx="738304" cy="1501519"/>
          </a:xfrm>
        </p:grpSpPr>
        <p:cxnSp>
          <p:nvCxnSpPr>
            <p:cNvPr id="4" name="Straight Connector 3">
              <a:extLst>
                <a:ext uri="{F2BBB1E9-58B7-4D3E-B9A2-A318D4839252}">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71ACFFA9-45CF-4F16-94B9-304B2DB60948}"/>
                </a:ext>
              </a:extLst>
            </p:cNvPr>
            <p:cNvCxnSpPr/>
            <p:nvPr/>
          </p:nvCxnSpPr>
          <p:spPr>
            <a:xfrm rot="10800000" flipH="1" flipV="1">
              <a:off x="2184027" y="2618212"/>
              <a:ext cx="72537" cy="43522"/>
            </a:xfrm>
            <a:prstGeom prst="line">
              <a:avLst/>
            </a:prstGeom>
            <a:ln>
              <a:solidFill>
                <a:srgbClr val="FFDA00"/>
              </a:solidFill>
            </a:ln>
          </p:spPr>
          <p:style>
            <a:lnRef idx="1">
              <a:schemeClr val="accent1"/>
            </a:lnRef>
            <a:fillRef idx="1">
              <a:schemeClr val="accent1"/>
            </a:fillRef>
            <a:effectRef idx="0">
              <a:schemeClr val="accent1"/>
            </a:effectRef>
            <a:fontRef idx="minor">
              <a:srgbClr val="FFFFFF"/>
            </a:fontRef>
          </p:style>
        </p:cxnSp>
        <p:cxnSp>
          <p:nvCxnSpPr>
            <p:cNvPr id="5" name="Straight Connector 4">
              <a:extLst>
                <a:ext uri="{9A09586B-84CB-4D8C-9315-6D2BA1BA6826}">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7FE4F21A-47EA-4968-9F0E-E08F86CBE569}"/>
                </a:ext>
              </a:extLst>
            </p:cNvPr>
            <p:cNvCxnSpPr/>
            <p:nvPr/>
          </p:nvCxnSpPr>
          <p:spPr>
            <a:xfrm rot="10800000" flipH="1" flipV="1">
              <a:off x="2089728" y="2719765"/>
              <a:ext cx="43522" cy="58029"/>
            </a:xfrm>
            <a:prstGeom prst="line">
              <a:avLst/>
            </a:prstGeom>
            <a:ln>
              <a:solidFill>
                <a:srgbClr val="FFDA00"/>
              </a:solidFill>
            </a:ln>
          </p:spPr>
          <p:style>
            <a:lnRef idx="1">
              <a:schemeClr val="accent1"/>
            </a:lnRef>
            <a:fillRef idx="1">
              <a:schemeClr val="accent1"/>
            </a:fillRef>
            <a:effectRef idx="0">
              <a:schemeClr val="accent1"/>
            </a:effectRef>
            <a:fontRef idx="minor">
              <a:srgbClr val="FFFFFF"/>
            </a:fontRef>
          </p:style>
        </p:cxnSp>
        <p:cxnSp>
          <p:nvCxnSpPr>
            <p:cNvPr id="6" name="Straight Connector 5">
              <a:extLst>
                <a:ext uri="{510DD504-CC52-47C7-AC12-BD7BFDC63B5E}">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5A988265-E626-4DE8-842D-92DBA1A7588F}"/>
                </a:ext>
              </a:extLst>
            </p:cNvPr>
            <p:cNvCxnSpPr/>
            <p:nvPr/>
          </p:nvCxnSpPr>
          <p:spPr>
            <a:xfrm rot="10800000" flipH="1" flipV="1">
              <a:off x="1959161" y="2741527"/>
              <a:ext cx="7200" cy="101552"/>
            </a:xfrm>
            <a:prstGeom prst="line">
              <a:avLst/>
            </a:prstGeom>
            <a:ln>
              <a:solidFill>
                <a:srgbClr val="FFDA00"/>
              </a:solidFill>
            </a:ln>
          </p:spPr>
          <p:style>
            <a:lnRef idx="1">
              <a:schemeClr val="accent1"/>
            </a:lnRef>
            <a:fillRef idx="1">
              <a:schemeClr val="accent1"/>
            </a:fillRef>
            <a:effectRef idx="0">
              <a:schemeClr val="accent1"/>
            </a:effectRef>
            <a:fontRef idx="minor">
              <a:srgbClr val="FFFFFF"/>
            </a:fontRef>
          </p:style>
        </p:cxnSp>
        <p:cxnSp>
          <p:nvCxnSpPr>
            <p:cNvPr id="7" name="Straight Connector 6">
              <a:extLst>
                <a:ext uri="{207DED2A-D604-4822-8E58-AECCFA524F8E}">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D02F6B4C-102A-4072-9CB6-5B57E9B80934}"/>
                </a:ext>
              </a:extLst>
            </p:cNvPr>
            <p:cNvCxnSpPr/>
            <p:nvPr/>
          </p:nvCxnSpPr>
          <p:spPr>
            <a:xfrm rot="10800000" flipV="1">
              <a:off x="1785072" y="2698004"/>
              <a:ext cx="50776" cy="36268"/>
            </a:xfrm>
            <a:prstGeom prst="line">
              <a:avLst/>
            </a:prstGeom>
            <a:ln>
              <a:solidFill>
                <a:srgbClr val="FFDA00"/>
              </a:solidFill>
            </a:ln>
          </p:spPr>
          <p:style>
            <a:lnRef idx="1">
              <a:schemeClr val="accent1"/>
            </a:lnRef>
            <a:fillRef idx="1">
              <a:schemeClr val="accent1"/>
            </a:fillRef>
            <a:effectRef idx="0">
              <a:schemeClr val="accent1"/>
            </a:effectRef>
            <a:fontRef idx="minor">
              <a:srgbClr val="FFFFFF"/>
            </a:fontRef>
          </p:style>
        </p:cxnSp>
        <p:cxnSp>
          <p:nvCxnSpPr>
            <p:cNvPr id="8" name="Straight Connector 7">
              <a:extLst>
                <a:ext uri="{86927059-D8B1-499A-9207-56B9BBCE27E2}">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B252990C-F96A-47E8-B909-880594A8419E}"/>
                </a:ext>
              </a:extLst>
            </p:cNvPr>
            <p:cNvCxnSpPr/>
            <p:nvPr/>
          </p:nvCxnSpPr>
          <p:spPr>
            <a:xfrm rot="10800000" flipV="1">
              <a:off x="1676266" y="2567437"/>
              <a:ext cx="101552" cy="50776"/>
            </a:xfrm>
            <a:prstGeom prst="line">
              <a:avLst/>
            </a:prstGeom>
            <a:ln>
              <a:solidFill>
                <a:srgbClr val="FFDA00"/>
              </a:solidFill>
            </a:ln>
          </p:spPr>
          <p:style>
            <a:lnRef idx="1">
              <a:schemeClr val="accent1"/>
            </a:lnRef>
            <a:fillRef idx="1">
              <a:schemeClr val="accent1"/>
            </a:fillRef>
            <a:effectRef idx="0">
              <a:schemeClr val="accent1"/>
            </a:effectRef>
            <a:fontRef idx="minor">
              <a:srgbClr val="FFFFFF"/>
            </a:fontRef>
          </p:style>
        </p:cxnSp>
        <p:cxnSp>
          <p:nvCxnSpPr>
            <p:cNvPr id="9" name="Straight Connector 8">
              <a:extLst>
                <a:ext uri="{9F826015-32E6-4C91-9852-2FD0D4449B29}">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43B456A8-8562-4218-BD4F-D2B9C41AA604}"/>
                </a:ext>
              </a:extLst>
            </p:cNvPr>
            <p:cNvCxnSpPr/>
            <p:nvPr/>
          </p:nvCxnSpPr>
          <p:spPr>
            <a:xfrm rot="10800000">
              <a:off x="1734296" y="2436870"/>
              <a:ext cx="65283" cy="36268"/>
            </a:xfrm>
            <a:prstGeom prst="line">
              <a:avLst/>
            </a:prstGeom>
            <a:ln>
              <a:solidFill>
                <a:srgbClr val="FFDA00"/>
              </a:solidFill>
            </a:ln>
          </p:spPr>
          <p:style>
            <a:lnRef idx="1">
              <a:schemeClr val="accent1"/>
            </a:lnRef>
            <a:fillRef idx="1">
              <a:schemeClr val="accent1"/>
            </a:fillRef>
            <a:effectRef idx="0">
              <a:schemeClr val="accent1"/>
            </a:effectRef>
            <a:fontRef idx="minor">
              <a:srgbClr val="FFFFFF"/>
            </a:fontRef>
          </p:style>
        </p:cxnSp>
        <p:cxnSp>
          <p:nvCxnSpPr>
            <p:cNvPr id="10" name="Straight Connector 9">
              <a:extLst>
                <a:ext uri="{F8A2CD3B-B952-4924-9AD3-E66F4CF7E342}">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AE7381B7-7702-4BD6-B84F-0EB3C7ED4A3F}"/>
                </a:ext>
              </a:extLst>
            </p:cNvPr>
            <p:cNvCxnSpPr/>
            <p:nvPr/>
          </p:nvCxnSpPr>
          <p:spPr>
            <a:xfrm rot="10800000" flipH="1">
              <a:off x="2184027" y="2465885"/>
              <a:ext cx="65283" cy="50776"/>
            </a:xfrm>
            <a:prstGeom prst="line">
              <a:avLst/>
            </a:prstGeom>
            <a:ln>
              <a:solidFill>
                <a:srgbClr val="FFDA00"/>
              </a:solidFill>
            </a:ln>
          </p:spPr>
          <p:style>
            <a:lnRef idx="1">
              <a:schemeClr val="accent1"/>
            </a:lnRef>
            <a:fillRef idx="1">
              <a:schemeClr val="accent1"/>
            </a:fillRef>
            <a:effectRef idx="0">
              <a:schemeClr val="accent1"/>
            </a:effectRef>
            <a:fontRef idx="minor">
              <a:srgbClr val="FFFFFF"/>
            </a:fontRef>
          </p:style>
        </p:cxnSp>
        <p:sp>
          <p:nvSpPr>
            <p:cNvPr id="11" name="Oval 10">
              <a:extLst>
                <a:ext uri="{18694FC1-868F-4664-8C1F-F72D805358A7}">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C6F51EEE-3273-4484-BF88-836B3B67D7FD}"/>
                </a:ext>
              </a:extLst>
            </p:cNvPr>
            <p:cNvSpPr/>
            <p:nvPr/>
          </p:nvSpPr>
          <p:spPr>
            <a:xfrm>
              <a:off x="1817390" y="2414384"/>
              <a:ext cx="273631" cy="273631"/>
            </a:xfrm>
            <a:prstGeom prst="ellipse">
              <a:avLst/>
            </a:prstGeom>
            <a:solidFill>
              <a:srgbClr val="FFDA00"/>
            </a:solidFill>
            <a:ln>
              <a:noFill/>
            </a:ln>
            <a:effectLst/>
          </p:spPr>
          <p:style>
            <a:lnRef idx="1">
              <a:schemeClr val="accent1">
                <a:shade val="50000"/>
              </a:schemeClr>
            </a:lnRef>
            <a:fillRef idx="1">
              <a:schemeClr val="accent1"/>
            </a:fillRef>
            <a:effectRef idx="0">
              <a:schemeClr val="accent1"/>
            </a:effectRef>
            <a:fontRef idx="minor">
              <a:srgbClr val="FFFFFF"/>
            </a:fontRef>
          </p:style>
          <p:txBody>
            <a:bodyPr vert="horz" rtlCol="0" anchor="ctr">
              <a:noAutofit/>
            </a:bodyPr>
            <a:lstStyle/>
            <a:p>
              <a:pPr algn="ctr"/>
              <a:endParaRPr lang="en-US" dirty="0"/>
            </a:p>
          </p:txBody>
        </p:sp>
        <p:pic>
          <p:nvPicPr>
            <p:cNvPr id="12" name="Picture 11">
              <a:extLst>
                <a:ext uri="{CFFDCACB-DBD0-4642-BB58-0404FC68A7F9}">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BCE81DA3-0C97-42A1-87CC-D5834FAA9370}"/>
                </a:ext>
              </a:extLst>
            </p:cNvPr>
            <p:cNvPicPr>
              <a:picLocks noChangeAspect="1"/>
            </p:cNvPicPr>
            <p:nvPr/>
          </p:nvPicPr>
          <p:blipFill>
            <a:blip r:embed="rId3"/>
            <a:stretch>
              <a:fillRect/>
            </a:stretch>
          </p:blipFill>
          <p:spPr>
            <a:xfrm>
              <a:off x="1678146" y="1341560"/>
              <a:ext cx="584157" cy="1494171"/>
            </a:xfrm>
            <a:prstGeom prst="rect">
              <a:avLst/>
            </a:prstGeom>
            <a:noFill/>
          </p:spPr>
        </p:pic>
        <p:pic>
          <p:nvPicPr>
            <p:cNvPr id="13" name="Picture 12">
              <a:extLst>
                <a:ext uri="{CB493AB2-53C3-42D7-8E57-7602586E0A30}">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A5ED27B1-A3D4-4D5E-B344-F0189999DC6D}"/>
                </a:ext>
              </a:extLst>
            </p:cNvPr>
            <p:cNvPicPr>
              <a:picLocks noChangeAspect="1"/>
            </p:cNvPicPr>
            <p:nvPr/>
          </p:nvPicPr>
          <p:blipFill>
            <a:blip r:embed="rId4"/>
            <a:stretch>
              <a:fillRect/>
            </a:stretch>
          </p:blipFill>
          <p:spPr>
            <a:xfrm>
              <a:off x="1524000" y="1341560"/>
              <a:ext cx="215560" cy="1098530"/>
            </a:xfrm>
            <a:prstGeom prst="rect">
              <a:avLst/>
            </a:prstGeom>
            <a:noFill/>
          </p:spPr>
        </p:pic>
      </p:grpSp>
      <p:cxnSp>
        <p:nvCxnSpPr>
          <p:cNvPr id="14" name="Straight Connector 13">
            <a:extLst>
              <a:ext uri="{34BD49FF-BC06-49F5-83A5-BC152D79D672}">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C55FD3D5-8A82-4E68-A106-88C24CB78EA6}"/>
              </a:ext>
            </a:extLst>
          </p:cNvPr>
          <p:cNvCxnSpPr/>
          <p:nvPr/>
        </p:nvCxnSpPr>
        <p:spPr>
          <a:xfrm rot="10800000" flipH="1">
            <a:off x="1628775" y="2657804"/>
            <a:ext cx="5881712" cy="0"/>
          </a:xfrm>
          <a:prstGeom prst="line">
            <a:avLst/>
          </a:prstGeom>
          <a:ln w="6350">
            <a:solidFill>
              <a:schemeClr val="bg1">
                <a:lumMod val="85000"/>
              </a:schemeClr>
            </a:solidFill>
            <a:prstDash val="lgDashDotDot"/>
          </a:ln>
        </p:spPr>
        <p:style>
          <a:lnRef idx="2">
            <a:schemeClr val="accent1"/>
          </a:lnRef>
          <a:fillRef idx="0">
            <a:schemeClr val="accent1"/>
          </a:fillRef>
          <a:effectRef idx="0">
            <a:schemeClr val="accent1"/>
          </a:effectRef>
          <a:fontRef idx="minor">
            <a:schemeClr val="tx1"/>
          </a:fontRef>
        </p:style>
      </p:cxnSp>
      <p:grpSp>
        <p:nvGrpSpPr>
          <p:cNvPr id="15" name="Group 14">
            <a:extLst>
              <a:ext uri="{6C7EE09B-A678-4425-ADC1-2D37E2016BC6}">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1A6F4ECD-5672-4B67-988F-2E911B098AC0}"/>
              </a:ext>
            </a:extLst>
          </p:cNvPr>
          <p:cNvGrpSpPr>
            <a:grpSpLocks noChangeAspect="1"/>
          </p:cNvGrpSpPr>
          <p:nvPr/>
        </p:nvGrpSpPr>
        <p:grpSpPr>
          <a:xfrm>
            <a:off x="8320596" y="311583"/>
            <a:ext cx="694985" cy="653182"/>
            <a:chOff x="8320596" y="311583"/>
            <a:chExt cx="694985" cy="653182"/>
          </a:xfrm>
        </p:grpSpPr>
        <p:sp>
          <p:nvSpPr>
            <p:cNvPr id="16" name="Oval 15">
              <a:extLst>
                <a:ext uri="{529B280B-68B3-42D8-AB9F-48A96E25A9CE}">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235E1B71-9733-4EE0-933B-7D7A38354235}"/>
                </a:ext>
              </a:extLst>
            </p:cNvPr>
            <p:cNvSpPr/>
            <p:nvPr/>
          </p:nvSpPr>
          <p:spPr>
            <a:xfrm>
              <a:off x="8444082" y="393266"/>
              <a:ext cx="571500" cy="571500"/>
            </a:xfrm>
            <a:prstGeom prst="ellipse">
              <a:avLst/>
            </a:prstGeom>
            <a:solidFill>
              <a:schemeClr val="accent2">
                <a:lumMod val="20000"/>
                <a:lumOff val="80000"/>
              </a:schemeClr>
            </a:solidFill>
            <a:ln>
              <a:noFill/>
            </a:ln>
            <a:effectLst/>
          </p:spPr>
          <p:style>
            <a:lnRef idx="1">
              <a:schemeClr val="accent1">
                <a:shade val="50000"/>
              </a:schemeClr>
            </a:lnRef>
            <a:fillRef idx="1">
              <a:schemeClr val="accent1"/>
            </a:fillRef>
            <a:effectRef idx="0">
              <a:schemeClr val="accent1"/>
            </a:effectRef>
            <a:fontRef idx="minor">
              <a:srgbClr val="FFFFFF"/>
            </a:fontRef>
          </p:style>
          <p:txBody>
            <a:bodyPr vert="horz" rtlCol="0" anchor="ctr">
              <a:noAutofit/>
            </a:bodyPr>
            <a:lstStyle/>
            <a:p>
              <a:pPr algn="ctr"/>
              <a:endParaRPr lang="en-US" dirty="0"/>
            </a:p>
          </p:txBody>
        </p:sp>
        <p:pic>
          <p:nvPicPr>
            <p:cNvPr id="17" name="Picture 16">
              <a:extLst>
                <a:ext uri="{56F7880A-7CA1-4F60-A320-8040D6DD8534}">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9BF568D4-BBBC-402A-AE17-5493068B45DD}"/>
                </a:ext>
              </a:extLst>
            </p:cNvPr>
            <p:cNvPicPr>
              <a:picLocks noChangeAspect="1"/>
            </p:cNvPicPr>
            <p:nvPr/>
          </p:nvPicPr>
          <p:blipFill>
            <a:blip r:embed="rId5"/>
            <a:stretch>
              <a:fillRect/>
            </a:stretch>
          </p:blipFill>
          <p:spPr>
            <a:xfrm>
              <a:off x="8320596" y="311583"/>
              <a:ext cx="694985" cy="653182"/>
            </a:xfrm>
            <a:prstGeom prst="rect">
              <a:avLst/>
            </a:prstGeom>
            <a:noFill/>
          </p:spPr>
        </p:pic>
      </p:grpSp>
      <p:sp>
        <p:nvSpPr>
          <p:cNvPr id="18" name="Text Placeholder 2">
            <a:extLst>
              <a:ext uri="{362B7FA0-42D4-49E2-A91A-CEEA219D0257}">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48010ECD-B5EA-4A3F-9AF5-D095B09DCC00}"/>
              </a:ext>
            </a:extLst>
          </p:cNvPr>
          <p:cNvSpPr>
            <a:spLocks noGrp="1"/>
          </p:cNvSpPr>
          <p:nvPr>
            <p:ph type="body"/>
          </p:nvPr>
        </p:nvSpPr>
        <p:spPr>
          <a:xfrm>
            <a:off x="904875" y="2245781"/>
            <a:ext cx="7334250" cy="381890"/>
          </a:xfrm>
          <a:prstGeom prst="rect">
            <a:avLst/>
          </a:prstGeom>
        </p:spPr>
        <p:txBody>
          <a:bodyPr vert="horz" lIns="0" tIns="0" rIns="0" bIns="0" rtlCol="0" anchor="b">
            <a:normAutofit/>
          </a:bodyPr>
          <a:lstStyle>
            <a:lvl1pPr marL="0" lvl="0" indent="0" algn="ctr">
              <a:lnSpc>
                <a:spcPct val="100000"/>
              </a:lnSpc>
              <a:buNone/>
              <a:defRPr lang="en-US" sz="2000" b="1" i="0" cap="all" dirty="0">
                <a:solidFill>
                  <a:schemeClr val="tx2"/>
                </a:solidFill>
                <a:latin typeface="+mn-lt"/>
              </a:defRPr>
            </a:lvl1pPr>
            <a:lvl2pPr marL="457200" lvl="1" indent="0">
              <a:buNone/>
              <a:defRPr lang="en-US" sz="1800" dirty="0">
                <a:solidFill>
                  <a:schemeClr val="tx1">
                    <a:tint val="75000"/>
                  </a:schemeClr>
                </a:solidFill>
                <a:latin typeface="+mn-lt"/>
              </a:defRPr>
            </a:lvl2pPr>
            <a:lvl3pPr marL="914400" lvl="2" indent="0">
              <a:buNone/>
              <a:defRPr lang="en-US" sz="1600" dirty="0">
                <a:solidFill>
                  <a:schemeClr val="tx1">
                    <a:tint val="75000"/>
                  </a:schemeClr>
                </a:solidFill>
                <a:latin typeface="+mn-lt"/>
              </a:defRPr>
            </a:lvl3pPr>
            <a:lvl4pPr marL="1371600" lvl="3" indent="0">
              <a:buNone/>
              <a:defRPr lang="en-US" sz="1400" dirty="0">
                <a:solidFill>
                  <a:schemeClr val="tx1">
                    <a:tint val="75000"/>
                  </a:schemeClr>
                </a:solidFill>
                <a:latin typeface="+mn-lt"/>
              </a:defRPr>
            </a:lvl4pPr>
            <a:lvl5pPr marL="1828800" lvl="4" indent="0">
              <a:buNone/>
              <a:defRPr lang="en-US" sz="1400" dirty="0">
                <a:solidFill>
                  <a:schemeClr val="tx1">
                    <a:tint val="75000"/>
                  </a:schemeClr>
                </a:solidFill>
                <a:latin typeface="+mn-lt"/>
              </a:defRPr>
            </a:lvl5pPr>
            <a:lvl6pPr marL="2286000" lvl="5" indent="0">
              <a:buNone/>
              <a:defRPr lang="en-US" sz="1400" dirty="0">
                <a:solidFill>
                  <a:schemeClr val="tx1">
                    <a:tint val="75000"/>
                  </a:schemeClr>
                </a:solidFill>
                <a:latin typeface="+mn-lt"/>
              </a:defRPr>
            </a:lvl6pPr>
            <a:lvl7pPr marL="2743200" lvl="6" indent="0">
              <a:buNone/>
              <a:defRPr lang="en-US" sz="1400" dirty="0">
                <a:solidFill>
                  <a:schemeClr val="tx1">
                    <a:tint val="75000"/>
                  </a:schemeClr>
                </a:solidFill>
                <a:latin typeface="+mn-lt"/>
              </a:defRPr>
            </a:lvl7pPr>
            <a:lvl8pPr marL="3200400" lvl="7" indent="0">
              <a:buNone/>
              <a:defRPr lang="en-US" sz="1400" dirty="0">
                <a:solidFill>
                  <a:schemeClr val="tx1">
                    <a:tint val="75000"/>
                  </a:schemeClr>
                </a:solidFill>
                <a:latin typeface="+mn-lt"/>
              </a:defRPr>
            </a:lvl8pPr>
            <a:lvl9pPr marL="3657600" lvl="8" indent="0">
              <a:buNone/>
              <a:defRPr lang="en-US" sz="1400" dirty="0">
                <a:solidFill>
                  <a:schemeClr val="tx1">
                    <a:tint val="75000"/>
                  </a:schemeClr>
                </a:solidFill>
                <a:latin typeface="+mn-lt"/>
              </a:defRPr>
            </a:lvl9pPr>
          </a:lstStyle>
          <a:p>
            <a:pPr lvl="0"/>
            <a:r>
              <a:rPr lang="en-US" dirty="0"/>
              <a:t>Click to edit Master text styles</a:t>
            </a:r>
          </a:p>
        </p:txBody>
      </p:sp>
      <p:sp>
        <p:nvSpPr>
          <p:cNvPr id="19" name="Title 1">
            <a:extLst>
              <a:ext uri="{1DEDBD95-EFC6-4979-A8F3-A8D10739081F}">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78DDB2F4-7CB4-4248-B161-75ECDB910161}"/>
              </a:ext>
            </a:extLst>
          </p:cNvPr>
          <p:cNvSpPr>
            <a:spLocks noGrp="1"/>
          </p:cNvSpPr>
          <p:nvPr>
            <p:ph type="title" idx="1"/>
          </p:nvPr>
        </p:nvSpPr>
        <p:spPr>
          <a:xfrm>
            <a:off x="904875" y="2703871"/>
            <a:ext cx="7334250" cy="571500"/>
          </a:xfrm>
          <a:prstGeom prst="rect">
            <a:avLst/>
          </a:prstGeom>
          <a:ln w="9525" cap="flat">
            <a:solidFill>
              <a:schemeClr val="tx1">
                <a:alpha val="50000"/>
              </a:schemeClr>
            </a:solidFill>
            <a:prstDash val="sysDot"/>
            <a:round/>
          </a:ln>
        </p:spPr>
        <p:txBody>
          <a:bodyPr vert="horz" rtlCol="0" anchor="t"/>
          <a:lstStyle>
            <a:lvl1pPr lvl="0" algn="ctr"/>
          </a:lstStyle>
          <a:p>
            <a:r>
              <a:rPr lang="en-US" dirty="0"/>
              <a:t>Click to edit Master title style</a:t>
            </a:r>
          </a:p>
        </p:txBody>
      </p:sp>
      <p:sp>
        <p:nvSpPr>
          <p:cNvPr id="20" name="Slide Number Placeholder 5">
            <a:extLst>
              <a:ext uri="{5E4AF4C5-F2CD-413D-B833-9FBECB887D12}">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20C447CF-9820-42A4-B980-0CF3391ADFA5}"/>
              </a:ext>
            </a:extLst>
          </p:cNvPr>
          <p:cNvSpPr>
            <a:spLocks noGrp="1"/>
          </p:cNvSpPr>
          <p:nvPr>
            <p:ph type="sldNum" sz="quarter" idx="12"/>
          </p:nvPr>
        </p:nvSpPr>
        <p:spPr/>
        <p:txBody>
          <a:bodyPr rtlCol="0"/>
          <a:lstStyle>
            <a:lvl1pPr lvl="0"/>
          </a:lstStyle>
          <a:p>
            <a:r>
              <a:rPr lang="en-US" dirty="0"/>
              <a:t>&lt;#&gt;</a:t>
            </a:r>
          </a:p>
        </p:txBody>
      </p:sp>
      <p:sp>
        <p:nvSpPr>
          <p:cNvPr id="21" name="Footer Placeholder 4">
            <a:extLst>
              <a:ext uri="{406CB4D4-D857-4E6B-BF5E-0EA31E2758D4}">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D74E7E99-9196-4F4C-A507-CBD3BE49FD78}"/>
              </a:ext>
            </a:extLst>
          </p:cNvPr>
          <p:cNvSpPr>
            <a:spLocks noGrp="1"/>
          </p:cNvSpPr>
          <p:nvPr>
            <p:ph type="ftr" sz="quarter" idx="11"/>
          </p:nvPr>
        </p:nvSpPr>
        <p:spPr/>
        <p:txBody>
          <a:bodyPr rtlCol="0"/>
          <a:lstStyle>
            <a:lvl1pPr lvl="0"/>
          </a:lstStyle>
          <a:p>
            <a:r>
              <a:rPr lang="en-US" dirty="0"/>
              <a:t>Footer</a:t>
            </a:r>
          </a:p>
        </p:txBody>
      </p:sp>
      <p:sp>
        <p:nvSpPr>
          <p:cNvPr id="22" name="Date Placeholder 3">
            <a:extLst>
              <a:ext uri="{961BBA6F-7FBE-4127-8938-52C9C0C19558}">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33392745-6EDC-4453-9828-F843B4277DAF}"/>
              </a:ext>
            </a:extLst>
          </p:cNvPr>
          <p:cNvSpPr>
            <a:spLocks noGrp="1"/>
          </p:cNvSpPr>
          <p:nvPr>
            <p:ph type="dt" sz="half" idx="10"/>
          </p:nvPr>
        </p:nvSpPr>
        <p:spPr/>
        <p:txBody>
          <a:bodyPr rtlCol="0"/>
          <a:lstStyle>
            <a:lvl1pPr lvl="0"/>
          </a:lstStyle>
          <a:p>
            <a:r>
              <a:rPr lang="en-US" dirty="0"/>
              <a:t>Date</a:t>
            </a:r>
          </a:p>
        </p:txBody>
      </p:sp>
    </p:spTree>
    <p:extLst>
      <p:ext uri="{52BA0481-6298-4A34-8378-0DED9D122E04}">
        <p14:creationId xmlns="" xmlns:c="http://schemas.openxmlformats.org/drawingml/2006/chart" xmlns:cs="http://schemas.microsoft.com/office/drawing/2012/chartStyle" xmlns:ns1="http://schemas.openxmlformats.org/officeDocument/2006/extended-properties" xmlns:vt="http://schemas.openxmlformats.org/officeDocument/2006/docPropsVTypes" xmlns:p14="http://schemas.microsoft.com/office/powerpoint/2010/main" val="16535421240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grpSp>
        <p:nvGrpSpPr>
          <p:cNvPr id="2" name="Group 1">
            <a:extLst>
              <a:ext uri="{5CED54BB-4AA8-431A-A11D-2529030CA295}">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9B8208E9-310D-4DD9-A35B-6256407C0EE2}"/>
              </a:ext>
            </a:extLst>
          </p:cNvPr>
          <p:cNvGrpSpPr>
            <a:grpSpLocks noChangeAspect="1"/>
          </p:cNvGrpSpPr>
          <p:nvPr/>
        </p:nvGrpSpPr>
        <p:grpSpPr>
          <a:xfrm>
            <a:off x="152400" y="0"/>
            <a:ext cx="674658" cy="1372079"/>
            <a:chOff x="1524000" y="1341560"/>
            <a:chExt cx="738304" cy="1501519"/>
          </a:xfrm>
        </p:grpSpPr>
        <p:cxnSp>
          <p:nvCxnSpPr>
            <p:cNvPr id="3" name="Straight Connector 2">
              <a:extLst>
                <a:ext uri="{23CC8CBF-9605-4591-870E-167DF37786EF}">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71582883-8B78-48DA-96B0-1A83A943673B}"/>
                </a:ext>
              </a:extLst>
            </p:cNvPr>
            <p:cNvCxnSpPr/>
            <p:nvPr/>
          </p:nvCxnSpPr>
          <p:spPr>
            <a:xfrm rot="10800000" flipH="1" flipV="1">
              <a:off x="2184027" y="2618212"/>
              <a:ext cx="72537" cy="43522"/>
            </a:xfrm>
            <a:prstGeom prst="line">
              <a:avLst/>
            </a:prstGeom>
            <a:ln>
              <a:solidFill>
                <a:srgbClr val="FFDA00"/>
              </a:solidFill>
            </a:ln>
          </p:spPr>
          <p:style>
            <a:lnRef idx="1">
              <a:schemeClr val="accent1"/>
            </a:lnRef>
            <a:fillRef idx="1">
              <a:schemeClr val="accent1"/>
            </a:fillRef>
            <a:effectRef idx="0">
              <a:schemeClr val="accent1"/>
            </a:effectRef>
            <a:fontRef idx="minor">
              <a:srgbClr val="FFFFFF"/>
            </a:fontRef>
          </p:style>
        </p:cxnSp>
        <p:cxnSp>
          <p:nvCxnSpPr>
            <p:cNvPr id="4" name="Straight Connector 3">
              <a:extLst>
                <a:ext uri="{F7A5CCA3-40DB-48BD-AC28-C4A1C00D2A26}">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DEBB9BBE-A043-4012-8C5D-DEC82F089928}"/>
                </a:ext>
              </a:extLst>
            </p:cNvPr>
            <p:cNvCxnSpPr/>
            <p:nvPr/>
          </p:nvCxnSpPr>
          <p:spPr>
            <a:xfrm rot="10800000" flipH="1" flipV="1">
              <a:off x="2089728" y="2719765"/>
              <a:ext cx="43522" cy="58029"/>
            </a:xfrm>
            <a:prstGeom prst="line">
              <a:avLst/>
            </a:prstGeom>
            <a:ln>
              <a:solidFill>
                <a:srgbClr val="FFDA00"/>
              </a:solidFill>
            </a:ln>
          </p:spPr>
          <p:style>
            <a:lnRef idx="1">
              <a:schemeClr val="accent1"/>
            </a:lnRef>
            <a:fillRef idx="1">
              <a:schemeClr val="accent1"/>
            </a:fillRef>
            <a:effectRef idx="0">
              <a:schemeClr val="accent1"/>
            </a:effectRef>
            <a:fontRef idx="minor">
              <a:srgbClr val="FFFFFF"/>
            </a:fontRef>
          </p:style>
        </p:cxnSp>
        <p:cxnSp>
          <p:nvCxnSpPr>
            <p:cNvPr id="5" name="Straight Connector 4">
              <a:extLst>
                <a:ext uri="{AEEBEC9F-8D53-41A6-BCE6-96A05644DA16}">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9BAA2F63-E405-43BF-997D-52BEBFB1A981}"/>
                </a:ext>
              </a:extLst>
            </p:cNvPr>
            <p:cNvCxnSpPr/>
            <p:nvPr/>
          </p:nvCxnSpPr>
          <p:spPr>
            <a:xfrm rot="10800000" flipH="1" flipV="1">
              <a:off x="1959161" y="2741527"/>
              <a:ext cx="7200" cy="101552"/>
            </a:xfrm>
            <a:prstGeom prst="line">
              <a:avLst/>
            </a:prstGeom>
            <a:ln>
              <a:solidFill>
                <a:srgbClr val="FFDA00"/>
              </a:solidFill>
            </a:ln>
          </p:spPr>
          <p:style>
            <a:lnRef idx="1">
              <a:schemeClr val="accent1"/>
            </a:lnRef>
            <a:fillRef idx="1">
              <a:schemeClr val="accent1"/>
            </a:fillRef>
            <a:effectRef idx="0">
              <a:schemeClr val="accent1"/>
            </a:effectRef>
            <a:fontRef idx="minor">
              <a:srgbClr val="FFFFFF"/>
            </a:fontRef>
          </p:style>
        </p:cxnSp>
        <p:cxnSp>
          <p:nvCxnSpPr>
            <p:cNvPr id="6" name="Straight Connector 5">
              <a:extLst>
                <a:ext uri="{A90874EC-8542-4ED7-B9DB-015EEF33ACE0}">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72553C13-FC28-4D12-8835-F6649A772CC4}"/>
                </a:ext>
              </a:extLst>
            </p:cNvPr>
            <p:cNvCxnSpPr/>
            <p:nvPr/>
          </p:nvCxnSpPr>
          <p:spPr>
            <a:xfrm rot="10800000" flipV="1">
              <a:off x="1785072" y="2698004"/>
              <a:ext cx="50776" cy="36268"/>
            </a:xfrm>
            <a:prstGeom prst="line">
              <a:avLst/>
            </a:prstGeom>
            <a:ln>
              <a:solidFill>
                <a:srgbClr val="FFDA00"/>
              </a:solidFill>
            </a:ln>
          </p:spPr>
          <p:style>
            <a:lnRef idx="1">
              <a:schemeClr val="accent1"/>
            </a:lnRef>
            <a:fillRef idx="1">
              <a:schemeClr val="accent1"/>
            </a:fillRef>
            <a:effectRef idx="0">
              <a:schemeClr val="accent1"/>
            </a:effectRef>
            <a:fontRef idx="minor">
              <a:srgbClr val="FFFFFF"/>
            </a:fontRef>
          </p:style>
        </p:cxnSp>
        <p:cxnSp>
          <p:nvCxnSpPr>
            <p:cNvPr id="7" name="Straight Connector 6">
              <a:extLst>
                <a:ext uri="{62962687-37FC-4879-9523-E817B5CA7378}">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6271972A-A510-49E9-8A1C-82075DB35168}"/>
                </a:ext>
              </a:extLst>
            </p:cNvPr>
            <p:cNvCxnSpPr/>
            <p:nvPr/>
          </p:nvCxnSpPr>
          <p:spPr>
            <a:xfrm rot="10800000" flipV="1">
              <a:off x="1676266" y="2567437"/>
              <a:ext cx="101552" cy="50776"/>
            </a:xfrm>
            <a:prstGeom prst="line">
              <a:avLst/>
            </a:prstGeom>
            <a:ln>
              <a:solidFill>
                <a:srgbClr val="FFDA00"/>
              </a:solidFill>
            </a:ln>
          </p:spPr>
          <p:style>
            <a:lnRef idx="1">
              <a:schemeClr val="accent1"/>
            </a:lnRef>
            <a:fillRef idx="1">
              <a:schemeClr val="accent1"/>
            </a:fillRef>
            <a:effectRef idx="0">
              <a:schemeClr val="accent1"/>
            </a:effectRef>
            <a:fontRef idx="minor">
              <a:srgbClr val="FFFFFF"/>
            </a:fontRef>
          </p:style>
        </p:cxnSp>
        <p:cxnSp>
          <p:nvCxnSpPr>
            <p:cNvPr id="8" name="Straight Connector 7">
              <a:extLst>
                <a:ext uri="{7113B95D-AAE5-41CD-9526-F189BD461FDF}">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B7FE03FB-4F94-4AE1-A0EA-90029EAC72B2}"/>
                </a:ext>
              </a:extLst>
            </p:cNvPr>
            <p:cNvCxnSpPr/>
            <p:nvPr/>
          </p:nvCxnSpPr>
          <p:spPr>
            <a:xfrm rot="10800000">
              <a:off x="1734296" y="2436870"/>
              <a:ext cx="65283" cy="36268"/>
            </a:xfrm>
            <a:prstGeom prst="line">
              <a:avLst/>
            </a:prstGeom>
            <a:ln>
              <a:solidFill>
                <a:srgbClr val="FFDA00"/>
              </a:solidFill>
            </a:ln>
          </p:spPr>
          <p:style>
            <a:lnRef idx="1">
              <a:schemeClr val="accent1"/>
            </a:lnRef>
            <a:fillRef idx="1">
              <a:schemeClr val="accent1"/>
            </a:fillRef>
            <a:effectRef idx="0">
              <a:schemeClr val="accent1"/>
            </a:effectRef>
            <a:fontRef idx="minor">
              <a:srgbClr val="FFFFFF"/>
            </a:fontRef>
          </p:style>
        </p:cxnSp>
        <p:cxnSp>
          <p:nvCxnSpPr>
            <p:cNvPr id="9" name="Straight Connector 8">
              <a:extLst>
                <a:ext uri="{EC2AD36A-A2EE-41B7-A2A3-A32B8D9AAFCB}">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B5AFCF99-5F4F-40CA-8C5E-86CD1A787B5A}"/>
                </a:ext>
              </a:extLst>
            </p:cNvPr>
            <p:cNvCxnSpPr/>
            <p:nvPr/>
          </p:nvCxnSpPr>
          <p:spPr>
            <a:xfrm rot="10800000" flipH="1">
              <a:off x="2184027" y="2465885"/>
              <a:ext cx="65283" cy="50776"/>
            </a:xfrm>
            <a:prstGeom prst="line">
              <a:avLst/>
            </a:prstGeom>
            <a:ln>
              <a:solidFill>
                <a:srgbClr val="FFDA00"/>
              </a:solidFill>
            </a:ln>
          </p:spPr>
          <p:style>
            <a:lnRef idx="1">
              <a:schemeClr val="accent1"/>
            </a:lnRef>
            <a:fillRef idx="1">
              <a:schemeClr val="accent1"/>
            </a:fillRef>
            <a:effectRef idx="0">
              <a:schemeClr val="accent1"/>
            </a:effectRef>
            <a:fontRef idx="minor">
              <a:srgbClr val="FFFFFF"/>
            </a:fontRef>
          </p:style>
        </p:cxnSp>
        <p:sp>
          <p:nvSpPr>
            <p:cNvPr id="10" name="Oval 9">
              <a:extLst>
                <a:ext uri="{7AC38896-9B02-408B-A165-FFF58A6641E9}">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3262E67D-FBA1-4161-8665-9E98672AE7A4}"/>
                </a:ext>
              </a:extLst>
            </p:cNvPr>
            <p:cNvSpPr/>
            <p:nvPr/>
          </p:nvSpPr>
          <p:spPr>
            <a:xfrm>
              <a:off x="1817390" y="2414384"/>
              <a:ext cx="273631" cy="273631"/>
            </a:xfrm>
            <a:prstGeom prst="ellipse">
              <a:avLst/>
            </a:prstGeom>
            <a:solidFill>
              <a:srgbClr val="FFDA00"/>
            </a:solidFill>
            <a:ln>
              <a:noFill/>
            </a:ln>
            <a:effectLst/>
          </p:spPr>
          <p:style>
            <a:lnRef idx="1">
              <a:schemeClr val="accent1">
                <a:shade val="50000"/>
              </a:schemeClr>
            </a:lnRef>
            <a:fillRef idx="1">
              <a:schemeClr val="accent1"/>
            </a:fillRef>
            <a:effectRef idx="0">
              <a:schemeClr val="accent1"/>
            </a:effectRef>
            <a:fontRef idx="minor">
              <a:srgbClr val="FFFFFF"/>
            </a:fontRef>
          </p:style>
          <p:txBody>
            <a:bodyPr vert="horz" rtlCol="0" anchor="ctr">
              <a:noAutofit/>
            </a:bodyPr>
            <a:lstStyle/>
            <a:p>
              <a:pPr algn="ctr"/>
              <a:endParaRPr lang="en-US" dirty="0"/>
            </a:p>
          </p:txBody>
        </p:sp>
        <p:pic>
          <p:nvPicPr>
            <p:cNvPr id="11" name="Picture 10">
              <a:extLst>
                <a:ext uri="{7BD4E396-46BD-4146-B968-12C8E75A151D}">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FD35DBBC-2166-4821-B00A-06E286CE47AD}"/>
                </a:ext>
              </a:extLst>
            </p:cNvPr>
            <p:cNvPicPr>
              <a:picLocks noChangeAspect="1"/>
            </p:cNvPicPr>
            <p:nvPr/>
          </p:nvPicPr>
          <p:blipFill>
            <a:blip r:embed="rId2"/>
            <a:stretch>
              <a:fillRect/>
            </a:stretch>
          </p:blipFill>
          <p:spPr>
            <a:xfrm>
              <a:off x="1678146" y="1341560"/>
              <a:ext cx="584157" cy="1494171"/>
            </a:xfrm>
            <a:prstGeom prst="rect">
              <a:avLst/>
            </a:prstGeom>
            <a:noFill/>
          </p:spPr>
        </p:pic>
        <p:pic>
          <p:nvPicPr>
            <p:cNvPr id="12" name="Picture 11">
              <a:extLst>
                <a:ext uri="{82D1EDC9-498D-4278-AE6D-6C2289A33A38}">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E4AEA287-A01A-478D-87A7-C44CC0F8529C}"/>
                </a:ext>
              </a:extLst>
            </p:cNvPr>
            <p:cNvPicPr>
              <a:picLocks noChangeAspect="1"/>
            </p:cNvPicPr>
            <p:nvPr/>
          </p:nvPicPr>
          <p:blipFill>
            <a:blip r:embed="rId3"/>
            <a:stretch>
              <a:fillRect/>
            </a:stretch>
          </p:blipFill>
          <p:spPr>
            <a:xfrm>
              <a:off x="1524000" y="1341560"/>
              <a:ext cx="215560" cy="1098530"/>
            </a:xfrm>
            <a:prstGeom prst="rect">
              <a:avLst/>
            </a:prstGeom>
            <a:noFill/>
          </p:spPr>
        </p:pic>
      </p:grpSp>
      <p:pic>
        <p:nvPicPr>
          <p:cNvPr id="13" name="Picture 12">
            <a:extLst>
              <a:ext uri="{AF5D365F-CA04-4415-8689-CCF3C3894191}">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C030CE31-6795-45A0-8E23-3B0F9B7553C2}"/>
              </a:ext>
            </a:extLst>
          </p:cNvPr>
          <p:cNvPicPr>
            <a:picLocks noChangeAspect="1"/>
          </p:cNvPicPr>
          <p:nvPr/>
        </p:nvPicPr>
        <p:blipFill>
          <a:blip r:embed="rId4" cstate="print"/>
          <a:stretch>
            <a:fillRect/>
          </a:stretch>
        </p:blipFill>
        <p:spPr>
          <a:xfrm>
            <a:off x="4420216" y="1135869"/>
            <a:ext cx="132129" cy="3328964"/>
          </a:xfrm>
          <a:prstGeom prst="rect">
            <a:avLst/>
          </a:prstGeom>
          <a:noFill/>
        </p:spPr>
      </p:pic>
      <p:pic>
        <p:nvPicPr>
          <p:cNvPr id="14" name="Picture 13">
            <a:extLst>
              <a:ext uri="{43661E4C-51CB-4AF8-9A1E-D5C4A89D5843}">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D606A73A-9221-4B88-96D6-276CB60AD336}"/>
              </a:ext>
            </a:extLst>
          </p:cNvPr>
          <p:cNvPicPr>
            <a:picLocks noChangeAspect="1"/>
          </p:cNvPicPr>
          <p:nvPr/>
        </p:nvPicPr>
        <p:blipFill>
          <a:blip r:embed="rId5"/>
          <a:stretch>
            <a:fillRect/>
          </a:stretch>
        </p:blipFill>
        <p:spPr>
          <a:xfrm>
            <a:off x="7975396" y="345978"/>
            <a:ext cx="1154410" cy="470877"/>
          </a:xfrm>
          <a:prstGeom prst="rect">
            <a:avLst/>
          </a:prstGeom>
          <a:noFill/>
        </p:spPr>
      </p:pic>
      <p:sp>
        <p:nvSpPr>
          <p:cNvPr id="15" name="Title 1">
            <a:extLst>
              <a:ext uri="{97FEBE77-CF91-4651-8E8E-7643118AD79D}">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354B4F44-B404-4980-B48D-AFAF74FAE4A2}"/>
              </a:ext>
            </a:extLst>
          </p:cNvPr>
          <p:cNvSpPr>
            <a:spLocks noGrp="1"/>
          </p:cNvSpPr>
          <p:nvPr>
            <p:ph type="title"/>
          </p:nvPr>
        </p:nvSpPr>
        <p:spPr/>
        <p:txBody>
          <a:bodyPr rtlCol="0"/>
          <a:lstStyle>
            <a:lvl1pPr lvl="0"/>
          </a:lstStyle>
          <a:p>
            <a:r>
              <a:rPr lang="en-US" dirty="0"/>
              <a:t>Click to edit Master title style</a:t>
            </a:r>
          </a:p>
        </p:txBody>
      </p:sp>
      <p:sp>
        <p:nvSpPr>
          <p:cNvPr id="16" name="Content Placeholder 2">
            <a:extLst>
              <a:ext uri="{10314D6C-7615-47D8-9E95-B2114BFF1AEF}">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0AB69E8C-60E0-4616-A502-A44BC9CC01C3}"/>
              </a:ext>
            </a:extLst>
          </p:cNvPr>
          <p:cNvSpPr>
            <a:spLocks noGrp="1"/>
          </p:cNvSpPr>
          <p:nvPr>
            <p:ph idx="1"/>
          </p:nvPr>
        </p:nvSpPr>
        <p:spPr>
          <a:xfrm>
            <a:off x="933450" y="956485"/>
            <a:ext cx="3365911" cy="3508348"/>
          </a:xfrm>
        </p:spPr>
        <p:txBody>
          <a:bodyPr rtlCol="0"/>
          <a:lstStyle>
            <a:lvl1pPr lvl="0"/>
            <a:lvl2pPr lvl="1"/>
            <a:lvl3pPr lvl="2"/>
            <a:lvl4pPr lvl="3"/>
            <a:lvl5pPr lvl="4"/>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7" name="Content Placeholder 2">
            <a:extLst>
              <a:ext uri="{8401BB6B-A812-426F-B594-C69AA2EE9E8D}">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7681A062-EDC0-4F37-99F9-B6184C3DA8B3}"/>
              </a:ext>
            </a:extLst>
          </p:cNvPr>
          <p:cNvSpPr>
            <a:spLocks noGrp="1"/>
          </p:cNvSpPr>
          <p:nvPr>
            <p:ph idx="2"/>
          </p:nvPr>
        </p:nvSpPr>
        <p:spPr>
          <a:xfrm>
            <a:off x="4686300" y="956485"/>
            <a:ext cx="3586111" cy="3508348"/>
          </a:xfrm>
        </p:spPr>
        <p:txBody>
          <a:bodyPr rtlCol="0"/>
          <a:lstStyle>
            <a:lvl1pPr lvl="0"/>
            <a:lvl2pPr lvl="1"/>
            <a:lvl3pPr lvl="2"/>
            <a:lvl4pPr lvl="3"/>
            <a:lvl5pPr lvl="4"/>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8" name="Slide Number Placeholder 6">
            <a:extLst>
              <a:ext uri="{9B417585-9B5E-4352-8E2F-0E1AEC6C1DDD}">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AB002C93-81FE-483D-BB92-67395D17B66C}"/>
              </a:ext>
            </a:extLst>
          </p:cNvPr>
          <p:cNvSpPr>
            <a:spLocks noGrp="1"/>
          </p:cNvSpPr>
          <p:nvPr>
            <p:ph type="sldNum" sz="quarter" idx="12"/>
          </p:nvPr>
        </p:nvSpPr>
        <p:spPr/>
        <p:txBody>
          <a:bodyPr rtlCol="0"/>
          <a:lstStyle/>
          <a:p>
            <a:r>
              <a:rPr lang="en-US" dirty="0"/>
              <a:t>&lt;#&gt;</a:t>
            </a:r>
          </a:p>
        </p:txBody>
      </p:sp>
      <p:sp>
        <p:nvSpPr>
          <p:cNvPr id="19" name="Footer Placeholder 5">
            <a:extLst>
              <a:ext uri="{51C44373-D0E4-4769-B449-442FD54FCE15}">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84C7C330-246E-42F3-9243-6BDB6BCCCFB4}"/>
              </a:ext>
            </a:extLst>
          </p:cNvPr>
          <p:cNvSpPr>
            <a:spLocks noGrp="1"/>
          </p:cNvSpPr>
          <p:nvPr>
            <p:ph type="ftr" sz="quarter" idx="11"/>
          </p:nvPr>
        </p:nvSpPr>
        <p:spPr/>
        <p:txBody>
          <a:bodyPr rtlCol="0"/>
          <a:lstStyle/>
          <a:p>
            <a:r>
              <a:rPr lang="en-US" dirty="0"/>
              <a:t>Footer</a:t>
            </a:r>
          </a:p>
        </p:txBody>
      </p:sp>
      <p:sp>
        <p:nvSpPr>
          <p:cNvPr id="20" name="Date Placeholder 4">
            <a:extLst>
              <a:ext uri="{0782F47F-D9F0-4C79-8EDD-4A1309F073B6}">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DCDE66AE-BB0A-4670-9FB0-58276C65DFA0}"/>
              </a:ext>
            </a:extLst>
          </p:cNvPr>
          <p:cNvSpPr>
            <a:spLocks noGrp="1"/>
          </p:cNvSpPr>
          <p:nvPr>
            <p:ph type="dt" sz="half" idx="10"/>
          </p:nvPr>
        </p:nvSpPr>
        <p:spPr/>
        <p:txBody>
          <a:bodyPr rtlCol="0"/>
          <a:lstStyle/>
          <a:p>
            <a:r>
              <a:rPr lang="en-US" dirty="0"/>
              <a:t>Date</a:t>
            </a:r>
          </a:p>
        </p:txBody>
      </p:sp>
    </p:spTree>
    <p:extLst>
      <p:ext uri="{7F74949C-371D-4F76-9B38-197C18E8674F}">
        <p14:creationId xmlns="" xmlns:c="http://schemas.openxmlformats.org/drawingml/2006/chart" xmlns:cs="http://schemas.microsoft.com/office/drawing/2012/chartStyle" xmlns:ns1="http://schemas.openxmlformats.org/officeDocument/2006/extended-properties" xmlns:vt="http://schemas.openxmlformats.org/officeDocument/2006/docPropsVTypes" xmlns:p14="http://schemas.microsoft.com/office/powerpoint/2010/main" val="16535421240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2" name="Picture 1">
            <a:extLst>
              <a:ext uri="{C09E6CBB-66B2-4A51-BE09-5B8D03582730}">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4B209BCE-E14D-4EB8-A9D7-89475DDCE53C}"/>
              </a:ext>
            </a:extLst>
          </p:cNvPr>
          <p:cNvPicPr>
            <a:picLocks noChangeAspect="1"/>
          </p:cNvPicPr>
          <p:nvPr/>
        </p:nvPicPr>
        <p:blipFill>
          <a:blip r:embed="rId2" cstate="print"/>
          <a:stretch>
            <a:fillRect/>
          </a:stretch>
        </p:blipFill>
        <p:spPr>
          <a:xfrm>
            <a:off x="4419600" y="1135869"/>
            <a:ext cx="133350" cy="3324225"/>
          </a:xfrm>
          <a:prstGeom prst="rect">
            <a:avLst/>
          </a:prstGeom>
          <a:noFill/>
        </p:spPr>
      </p:pic>
      <p:cxnSp>
        <p:nvCxnSpPr>
          <p:cNvPr id="3" name="Straight Connector 2">
            <a:extLst>
              <a:ext uri="{67E3E8EB-29C6-4080-BB5D-64934308E430}">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62C032DC-18FA-4A42-9D79-2F86464C69F4}"/>
              </a:ext>
            </a:extLst>
          </p:cNvPr>
          <p:cNvCxnSpPr/>
          <p:nvPr/>
        </p:nvCxnSpPr>
        <p:spPr>
          <a:xfrm rot="10800000" flipH="1" flipV="1">
            <a:off x="949621" y="851852"/>
            <a:ext cx="4960596" cy="0"/>
          </a:xfrm>
          <a:prstGeom prst="line">
            <a:avLst/>
          </a:prstGeom>
          <a:ln w="6350">
            <a:solidFill>
              <a:schemeClr val="bg1">
                <a:lumMod val="85000"/>
              </a:schemeClr>
            </a:solidFill>
            <a:prstDash val="lgDashDotDot"/>
          </a:ln>
        </p:spPr>
        <p:style>
          <a:lnRef idx="2">
            <a:schemeClr val="accent1"/>
          </a:lnRef>
          <a:fillRef idx="0">
            <a:schemeClr val="accent1"/>
          </a:fillRef>
          <a:effectRef idx="0">
            <a:schemeClr val="accent1"/>
          </a:effectRef>
          <a:fontRef idx="minor">
            <a:schemeClr val="tx1"/>
          </a:fontRef>
        </p:style>
      </p:cxnSp>
      <p:grpSp>
        <p:nvGrpSpPr>
          <p:cNvPr id="4" name="Group 3">
            <a:extLst>
              <a:ext uri="{9847A200-5967-4D27-98C1-C47A46B86A87}">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6BFCBC1C-91D7-4D5B-BD1D-EB3BA6A6AB60}"/>
              </a:ext>
            </a:extLst>
          </p:cNvPr>
          <p:cNvGrpSpPr>
            <a:grpSpLocks noChangeAspect="1"/>
          </p:cNvGrpSpPr>
          <p:nvPr/>
        </p:nvGrpSpPr>
        <p:grpSpPr>
          <a:xfrm>
            <a:off x="291540" y="0"/>
            <a:ext cx="535517" cy="1372079"/>
            <a:chOff x="291540" y="0"/>
            <a:chExt cx="535517" cy="1372079"/>
          </a:xfrm>
        </p:grpSpPr>
        <p:cxnSp>
          <p:nvCxnSpPr>
            <p:cNvPr id="5" name="Straight Connector 4">
              <a:extLst>
                <a:ext uri="{FFC60C00-A0FD-4CB8-BFA9-3829833C152B}">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06BC939D-8D66-4BAA-8FF5-8EAFED734732}"/>
                </a:ext>
              </a:extLst>
            </p:cNvPr>
            <p:cNvCxnSpPr/>
            <p:nvPr/>
          </p:nvCxnSpPr>
          <p:spPr>
            <a:xfrm rot="10800000" flipH="1" flipV="1">
              <a:off x="755528" y="1166598"/>
              <a:ext cx="66284" cy="39770"/>
            </a:xfrm>
            <a:prstGeom prst="line">
              <a:avLst/>
            </a:prstGeom>
            <a:ln>
              <a:solidFill>
                <a:srgbClr val="FFDA00"/>
              </a:solidFill>
            </a:ln>
          </p:spPr>
          <p:style>
            <a:lnRef idx="1">
              <a:schemeClr val="accent1"/>
            </a:lnRef>
            <a:fillRef idx="1">
              <a:schemeClr val="accent1"/>
            </a:fillRef>
            <a:effectRef idx="0">
              <a:schemeClr val="accent1"/>
            </a:effectRef>
            <a:fontRef idx="minor">
              <a:srgbClr val="FFFFFF"/>
            </a:fontRef>
          </p:style>
        </p:cxnSp>
        <p:cxnSp>
          <p:nvCxnSpPr>
            <p:cNvPr id="6" name="Straight Connector 5">
              <a:extLst>
                <a:ext uri="{4D86DA77-8613-4704-90D1-B2E88304B80A}">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906363EF-793B-4D4F-809F-1E6002AA2A31}"/>
                </a:ext>
              </a:extLst>
            </p:cNvPr>
            <p:cNvCxnSpPr/>
            <p:nvPr/>
          </p:nvCxnSpPr>
          <p:spPr>
            <a:xfrm rot="10800000" flipH="1" flipV="1">
              <a:off x="669359" y="1259396"/>
              <a:ext cx="39770" cy="53027"/>
            </a:xfrm>
            <a:prstGeom prst="line">
              <a:avLst/>
            </a:prstGeom>
            <a:ln>
              <a:solidFill>
                <a:srgbClr val="FFDA00"/>
              </a:solidFill>
            </a:ln>
          </p:spPr>
          <p:style>
            <a:lnRef idx="1">
              <a:schemeClr val="accent1"/>
            </a:lnRef>
            <a:fillRef idx="1">
              <a:schemeClr val="accent1"/>
            </a:fillRef>
            <a:effectRef idx="0">
              <a:schemeClr val="accent1"/>
            </a:effectRef>
            <a:fontRef idx="minor">
              <a:srgbClr val="FFFFFF"/>
            </a:fontRef>
          </p:style>
        </p:cxnSp>
        <p:cxnSp>
          <p:nvCxnSpPr>
            <p:cNvPr id="7" name="Straight Connector 6">
              <a:extLst>
                <a:ext uri="{90EF3507-F0E8-414B-9083-197D304FF923}">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E1D1F1E1-5F44-464C-9EA0-D1AA0135A207}"/>
                </a:ext>
              </a:extLst>
            </p:cNvPr>
            <p:cNvCxnSpPr/>
            <p:nvPr/>
          </p:nvCxnSpPr>
          <p:spPr>
            <a:xfrm rot="10800000" flipH="1" flipV="1">
              <a:off x="550047" y="1279281"/>
              <a:ext cx="6580" cy="92797"/>
            </a:xfrm>
            <a:prstGeom prst="line">
              <a:avLst/>
            </a:prstGeom>
            <a:ln>
              <a:solidFill>
                <a:srgbClr val="FFDA00"/>
              </a:solidFill>
            </a:ln>
          </p:spPr>
          <p:style>
            <a:lnRef idx="1">
              <a:schemeClr val="accent1"/>
            </a:lnRef>
            <a:fillRef idx="1">
              <a:schemeClr val="accent1"/>
            </a:fillRef>
            <a:effectRef idx="0">
              <a:schemeClr val="accent1"/>
            </a:effectRef>
            <a:fontRef idx="minor">
              <a:srgbClr val="FFFFFF"/>
            </a:fontRef>
          </p:style>
        </p:cxnSp>
        <p:cxnSp>
          <p:nvCxnSpPr>
            <p:cNvPr id="8" name="Straight Connector 7">
              <a:extLst>
                <a:ext uri="{626E468D-C2E7-47EC-9963-20CDF1A8AB50}">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F4BB6F8F-2CC8-4416-AA4D-577516386050}"/>
                </a:ext>
              </a:extLst>
            </p:cNvPr>
            <p:cNvCxnSpPr/>
            <p:nvPr/>
          </p:nvCxnSpPr>
          <p:spPr>
            <a:xfrm rot="10800000" flipV="1">
              <a:off x="390966" y="1239510"/>
              <a:ext cx="46398" cy="33142"/>
            </a:xfrm>
            <a:prstGeom prst="line">
              <a:avLst/>
            </a:prstGeom>
            <a:ln>
              <a:solidFill>
                <a:srgbClr val="FFDA00"/>
              </a:solidFill>
            </a:ln>
          </p:spPr>
          <p:style>
            <a:lnRef idx="1">
              <a:schemeClr val="accent1"/>
            </a:lnRef>
            <a:fillRef idx="1">
              <a:schemeClr val="accent1"/>
            </a:fillRef>
            <a:effectRef idx="0">
              <a:schemeClr val="accent1"/>
            </a:effectRef>
            <a:fontRef idx="minor">
              <a:srgbClr val="FFFFFF"/>
            </a:fontRef>
          </p:style>
        </p:cxnSp>
        <p:cxnSp>
          <p:nvCxnSpPr>
            <p:cNvPr id="9" name="Straight Connector 8">
              <a:extLst>
                <a:ext uri="{151BF09D-E4F2-4FF5-81AC-4E0E14EF6A94}">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0A8BABC1-C684-4490-8573-11085625EAF5}"/>
                </a:ext>
              </a:extLst>
            </p:cNvPr>
            <p:cNvCxnSpPr/>
            <p:nvPr/>
          </p:nvCxnSpPr>
          <p:spPr>
            <a:xfrm rot="10800000" flipV="1">
              <a:off x="291540" y="1120199"/>
              <a:ext cx="92797" cy="46398"/>
            </a:xfrm>
            <a:prstGeom prst="line">
              <a:avLst/>
            </a:prstGeom>
            <a:ln>
              <a:solidFill>
                <a:srgbClr val="FFDA00"/>
              </a:solidFill>
            </a:ln>
          </p:spPr>
          <p:style>
            <a:lnRef idx="1">
              <a:schemeClr val="accent1"/>
            </a:lnRef>
            <a:fillRef idx="1">
              <a:schemeClr val="accent1"/>
            </a:fillRef>
            <a:effectRef idx="0">
              <a:schemeClr val="accent1"/>
            </a:effectRef>
            <a:fontRef idx="minor">
              <a:srgbClr val="FFFFFF"/>
            </a:fontRef>
          </p:style>
        </p:cxnSp>
        <p:cxnSp>
          <p:nvCxnSpPr>
            <p:cNvPr id="10" name="Straight Connector 9">
              <a:extLst>
                <a:ext uri="{CDFA4EEA-1682-49E7-B65C-F93384949E65}">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0FD2F64D-D1D3-4246-BBAA-DF9015BDCAAE}"/>
                </a:ext>
              </a:extLst>
            </p:cNvPr>
            <p:cNvCxnSpPr/>
            <p:nvPr/>
          </p:nvCxnSpPr>
          <p:spPr>
            <a:xfrm rot="10800000">
              <a:off x="344567" y="1000888"/>
              <a:ext cx="59655" cy="33142"/>
            </a:xfrm>
            <a:prstGeom prst="line">
              <a:avLst/>
            </a:prstGeom>
            <a:ln>
              <a:solidFill>
                <a:srgbClr val="FFDA00"/>
              </a:solidFill>
            </a:ln>
          </p:spPr>
          <p:style>
            <a:lnRef idx="1">
              <a:schemeClr val="accent1"/>
            </a:lnRef>
            <a:fillRef idx="1">
              <a:schemeClr val="accent1"/>
            </a:fillRef>
            <a:effectRef idx="0">
              <a:schemeClr val="accent1"/>
            </a:effectRef>
            <a:fontRef idx="minor">
              <a:srgbClr val="FFFFFF"/>
            </a:fontRef>
          </p:style>
        </p:cxnSp>
        <p:cxnSp>
          <p:nvCxnSpPr>
            <p:cNvPr id="11" name="Straight Connector 10">
              <a:extLst>
                <a:ext uri="{5BE48A5F-7AA0-4C81-A167-950E042DD483}">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B663BBEC-247B-4149-9068-126828ED74CC}"/>
                </a:ext>
              </a:extLst>
            </p:cNvPr>
            <p:cNvCxnSpPr/>
            <p:nvPr/>
          </p:nvCxnSpPr>
          <p:spPr>
            <a:xfrm rot="10800000" flipH="1">
              <a:off x="755528" y="1027401"/>
              <a:ext cx="59655" cy="46398"/>
            </a:xfrm>
            <a:prstGeom prst="line">
              <a:avLst/>
            </a:prstGeom>
            <a:ln>
              <a:solidFill>
                <a:srgbClr val="FFDA00"/>
              </a:solidFill>
            </a:ln>
          </p:spPr>
          <p:style>
            <a:lnRef idx="1">
              <a:schemeClr val="accent1"/>
            </a:lnRef>
            <a:fillRef idx="1">
              <a:schemeClr val="accent1"/>
            </a:fillRef>
            <a:effectRef idx="0">
              <a:schemeClr val="accent1"/>
            </a:effectRef>
            <a:fontRef idx="minor">
              <a:srgbClr val="FFFFFF"/>
            </a:fontRef>
          </p:style>
        </p:cxnSp>
        <p:sp>
          <p:nvSpPr>
            <p:cNvPr id="12" name="Oval 11">
              <a:extLst>
                <a:ext uri="{AE9C788B-3BDB-4FC5-9995-6E2DBE781EB1}">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432A0B58-F41C-4688-813B-DEEDC48E0CB8}"/>
                </a:ext>
              </a:extLst>
            </p:cNvPr>
            <p:cNvSpPr/>
            <p:nvPr/>
          </p:nvSpPr>
          <p:spPr>
            <a:xfrm>
              <a:off x="420498" y="980340"/>
              <a:ext cx="250042" cy="250042"/>
            </a:xfrm>
            <a:prstGeom prst="ellipse">
              <a:avLst/>
            </a:prstGeom>
            <a:solidFill>
              <a:srgbClr val="FFDA00"/>
            </a:solidFill>
            <a:ln>
              <a:noFill/>
            </a:ln>
            <a:effectLst/>
          </p:spPr>
          <p:style>
            <a:lnRef idx="1">
              <a:schemeClr val="accent1">
                <a:shade val="50000"/>
              </a:schemeClr>
            </a:lnRef>
            <a:fillRef idx="1">
              <a:schemeClr val="accent1"/>
            </a:fillRef>
            <a:effectRef idx="0">
              <a:schemeClr val="accent1"/>
            </a:effectRef>
            <a:fontRef idx="minor">
              <a:srgbClr val="FFFFFF"/>
            </a:fontRef>
          </p:style>
          <p:txBody>
            <a:bodyPr vert="horz" rtlCol="0" anchor="ctr">
              <a:noAutofit/>
            </a:bodyPr>
            <a:lstStyle/>
            <a:p>
              <a:pPr algn="ctr"/>
              <a:endParaRPr lang="en-US" dirty="0"/>
            </a:p>
          </p:txBody>
        </p:sp>
        <p:pic>
          <p:nvPicPr>
            <p:cNvPr id="13" name="Picture 12">
              <a:extLst>
                <a:ext uri="{C7C62819-F2F7-4CBA-B6A9-2C4A2A76EF06}">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0DA9AB5B-A61B-4A56-942B-2FA57A45AD0D}"/>
                </a:ext>
              </a:extLst>
            </p:cNvPr>
            <p:cNvPicPr>
              <a:picLocks noChangeAspect="1"/>
            </p:cNvPicPr>
            <p:nvPr/>
          </p:nvPicPr>
          <p:blipFill>
            <a:blip r:embed="rId3"/>
            <a:stretch>
              <a:fillRect/>
            </a:stretch>
          </p:blipFill>
          <p:spPr>
            <a:xfrm>
              <a:off x="293258" y="0"/>
              <a:ext cx="533799" cy="1365364"/>
            </a:xfrm>
            <a:prstGeom prst="rect">
              <a:avLst/>
            </a:prstGeom>
            <a:noFill/>
          </p:spPr>
        </p:pic>
      </p:grpSp>
      <p:grpSp>
        <p:nvGrpSpPr>
          <p:cNvPr id="14" name="Group 13">
            <a:extLst>
              <a:ext uri="{D1538B69-2466-408B-9205-62C024EC84C7}">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580F928E-F234-4BC1-98FA-57346A19B5AD}"/>
              </a:ext>
            </a:extLst>
          </p:cNvPr>
          <p:cNvGrpSpPr>
            <a:grpSpLocks noChangeAspect="1"/>
          </p:cNvGrpSpPr>
          <p:nvPr/>
        </p:nvGrpSpPr>
        <p:grpSpPr>
          <a:xfrm>
            <a:off x="8320596" y="311583"/>
            <a:ext cx="694985" cy="653182"/>
            <a:chOff x="8320596" y="311583"/>
            <a:chExt cx="694985" cy="653182"/>
          </a:xfrm>
        </p:grpSpPr>
        <p:sp>
          <p:nvSpPr>
            <p:cNvPr id="15" name="Oval 14">
              <a:extLst>
                <a:ext uri="{4A90A9BF-B1EC-49E4-A8C4-42CDACF6E267}">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920D11EE-4A6C-4D4F-BEBE-37A26DCBE4AF}"/>
                </a:ext>
              </a:extLst>
            </p:cNvPr>
            <p:cNvSpPr/>
            <p:nvPr/>
          </p:nvSpPr>
          <p:spPr>
            <a:xfrm>
              <a:off x="8444082" y="393266"/>
              <a:ext cx="571500" cy="571500"/>
            </a:xfrm>
            <a:prstGeom prst="ellipse">
              <a:avLst/>
            </a:prstGeom>
            <a:solidFill>
              <a:schemeClr val="accent2">
                <a:lumMod val="20000"/>
                <a:lumOff val="80000"/>
              </a:schemeClr>
            </a:solidFill>
            <a:ln>
              <a:noFill/>
            </a:ln>
            <a:effectLst/>
          </p:spPr>
          <p:style>
            <a:lnRef idx="1">
              <a:schemeClr val="accent1">
                <a:shade val="50000"/>
              </a:schemeClr>
            </a:lnRef>
            <a:fillRef idx="1">
              <a:schemeClr val="accent1"/>
            </a:fillRef>
            <a:effectRef idx="0">
              <a:schemeClr val="accent1"/>
            </a:effectRef>
            <a:fontRef idx="minor">
              <a:srgbClr val="FFFFFF"/>
            </a:fontRef>
          </p:style>
          <p:txBody>
            <a:bodyPr vert="horz" rtlCol="0" anchor="ctr">
              <a:noAutofit/>
            </a:bodyPr>
            <a:lstStyle/>
            <a:p>
              <a:pPr algn="ctr"/>
              <a:endParaRPr lang="en-US" dirty="0"/>
            </a:p>
          </p:txBody>
        </p:sp>
        <p:pic>
          <p:nvPicPr>
            <p:cNvPr id="16" name="Picture 15">
              <a:extLst>
                <a:ext uri="{7FA4FBF0-1759-4327-8A19-8B625FBC6EEC}">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FD86D078-2B55-41DF-BFF5-2A20DF440B76}"/>
                </a:ext>
              </a:extLst>
            </p:cNvPr>
            <p:cNvPicPr>
              <a:picLocks noChangeAspect="1"/>
            </p:cNvPicPr>
            <p:nvPr/>
          </p:nvPicPr>
          <p:blipFill>
            <a:blip r:embed="rId4"/>
            <a:stretch>
              <a:fillRect/>
            </a:stretch>
          </p:blipFill>
          <p:spPr>
            <a:xfrm>
              <a:off x="8320596" y="311583"/>
              <a:ext cx="694985" cy="653182"/>
            </a:xfrm>
            <a:prstGeom prst="rect">
              <a:avLst/>
            </a:prstGeom>
            <a:noFill/>
          </p:spPr>
        </p:pic>
      </p:grpSp>
      <p:sp>
        <p:nvSpPr>
          <p:cNvPr id="17" name="Title 1">
            <a:extLst>
              <a:ext uri="{67CB2DC1-26D7-458C-A9CC-2E01E48FD47F}">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D760DF24-304D-4B93-84C5-1463ADE23FC4}"/>
              </a:ext>
            </a:extLst>
          </p:cNvPr>
          <p:cNvSpPr>
            <a:spLocks noGrp="1"/>
          </p:cNvSpPr>
          <p:nvPr>
            <p:ph type="title"/>
          </p:nvPr>
        </p:nvSpPr>
        <p:spPr/>
        <p:txBody>
          <a:bodyPr rtlCol="0"/>
          <a:lstStyle>
            <a:lvl1pPr lvl="0"/>
          </a:lstStyle>
          <a:p>
            <a:r>
              <a:rPr lang="en-US" dirty="0"/>
              <a:t>Click to edit Master title style</a:t>
            </a:r>
          </a:p>
        </p:txBody>
      </p:sp>
      <p:sp>
        <p:nvSpPr>
          <p:cNvPr id="18" name="Text Placeholder 2">
            <a:extLst>
              <a:ext uri="{E3A51423-28B8-4858-83B8-AB814C76818C}">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E1F6FE8E-97FE-4B2A-BAAB-70C8356A1422}"/>
              </a:ext>
            </a:extLst>
          </p:cNvPr>
          <p:cNvSpPr>
            <a:spLocks noGrp="1"/>
          </p:cNvSpPr>
          <p:nvPr>
            <p:ph type="body" idx="1"/>
          </p:nvPr>
        </p:nvSpPr>
        <p:spPr>
          <a:xfrm>
            <a:off x="933450" y="952500"/>
            <a:ext cx="3362325" cy="571500"/>
          </a:xfrm>
          <a:prstGeom prst="rect">
            <a:avLst/>
          </a:prstGeom>
          <a:ln w="9525" cap="flat">
            <a:solidFill>
              <a:schemeClr val="tx1">
                <a:alpha val="50000"/>
                <a:lumMod val="50000"/>
                <a:lumOff val="50000"/>
              </a:schemeClr>
            </a:solidFill>
            <a:prstDash val="sysDot"/>
            <a:round/>
          </a:ln>
        </p:spPr>
        <p:txBody>
          <a:bodyPr vert="horz" rtlCol="0" anchor="ctr">
            <a:normAutofit/>
          </a:bodyPr>
          <a:lstStyle>
            <a:lvl1pPr marL="0" lvl="0" indent="0">
              <a:buNone/>
              <a:defRPr lang="en-US" sz="1800" b="0" i="0" cap="none" dirty="0">
                <a:solidFill>
                  <a:schemeClr val="tx2"/>
                </a:solidFill>
                <a:latin typeface="+mn-lt"/>
              </a:defRPr>
            </a:lvl1pPr>
            <a:lvl2pPr marL="457200" lvl="1" indent="0">
              <a:buNone/>
              <a:defRPr lang="en-US" sz="2000" b="1" dirty="0">
                <a:latin typeface="+mn-lt"/>
              </a:defRPr>
            </a:lvl2pPr>
            <a:lvl3pPr marL="914400" lvl="2" indent="0">
              <a:buNone/>
              <a:defRPr lang="en-US" sz="1800" b="1" dirty="0">
                <a:latin typeface="+mn-lt"/>
              </a:defRPr>
            </a:lvl3pPr>
            <a:lvl4pPr marL="1371600" lvl="3" indent="0">
              <a:buNone/>
              <a:defRPr lang="en-US" sz="1600" b="1" dirty="0">
                <a:latin typeface="+mn-lt"/>
              </a:defRPr>
            </a:lvl4pPr>
            <a:lvl5pPr marL="1828800" lvl="4" indent="0">
              <a:buNone/>
              <a:defRPr lang="en-US" sz="1600" b="1" dirty="0">
                <a:latin typeface="+mn-lt"/>
              </a:defRPr>
            </a:lvl5pPr>
            <a:lvl6pPr marL="2286000" lvl="5" indent="0">
              <a:buNone/>
              <a:defRPr lang="en-US" sz="1600" b="1" dirty="0">
                <a:latin typeface="+mn-lt"/>
              </a:defRPr>
            </a:lvl6pPr>
            <a:lvl7pPr marL="2743200" lvl="6" indent="0">
              <a:buNone/>
              <a:defRPr lang="en-US" sz="1600" b="1" dirty="0">
                <a:latin typeface="+mn-lt"/>
              </a:defRPr>
            </a:lvl7pPr>
            <a:lvl8pPr marL="3200400" lvl="7" indent="0">
              <a:buNone/>
              <a:defRPr lang="en-US" sz="1600" b="1" dirty="0">
                <a:latin typeface="+mn-lt"/>
              </a:defRPr>
            </a:lvl8pPr>
            <a:lvl9pPr marL="3657600" lvl="8" indent="0">
              <a:buNone/>
              <a:defRPr lang="en-US" sz="1600" b="1" dirty="0">
                <a:latin typeface="+mn-lt"/>
              </a:defRPr>
            </a:lvl9pPr>
          </a:lstStyle>
          <a:p>
            <a:pPr lvl="0"/>
            <a:r>
              <a:rPr lang="en-US" dirty="0"/>
              <a:t>Click to edit Master text styles</a:t>
            </a:r>
          </a:p>
        </p:txBody>
      </p:sp>
      <p:sp>
        <p:nvSpPr>
          <p:cNvPr id="19" name="Content Placeholder 2">
            <a:extLst>
              <a:ext uri="{36FACFA1-0FDA-4344-85B2-0CC2AFBCAB76}">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2D7DB74F-D5FF-40BA-B099-77A25DC9E94D}"/>
              </a:ext>
            </a:extLst>
          </p:cNvPr>
          <p:cNvSpPr>
            <a:spLocks noGrp="1"/>
          </p:cNvSpPr>
          <p:nvPr>
            <p:ph idx="2"/>
          </p:nvPr>
        </p:nvSpPr>
        <p:spPr>
          <a:xfrm>
            <a:off x="933450" y="1524000"/>
            <a:ext cx="3362325" cy="2936095"/>
          </a:xfrm>
        </p:spPr>
        <p:txBody>
          <a:bodyPr rtlCol="0"/>
          <a:lstStyle>
            <a:lvl1pPr lvl="0"/>
            <a:lvl2pPr lvl="1"/>
            <a:lvl3pPr lvl="2"/>
            <a:lvl4pPr lvl="3"/>
            <a:lvl5pPr lvl="4"/>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0" name="Text Placeholder 4">
            <a:extLst>
              <a:ext uri="{29F3098B-4A31-48D2-8476-E671F1851832}">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396E5E16-CAFA-4616-BF5C-2F561ADE74D0}"/>
              </a:ext>
            </a:extLst>
          </p:cNvPr>
          <p:cNvSpPr>
            <a:spLocks noGrp="1"/>
          </p:cNvSpPr>
          <p:nvPr>
            <p:ph type="body" idx="3"/>
          </p:nvPr>
        </p:nvSpPr>
        <p:spPr>
          <a:xfrm>
            <a:off x="4686300" y="952500"/>
            <a:ext cx="3581400" cy="571500"/>
          </a:xfrm>
          <a:prstGeom prst="rect">
            <a:avLst/>
          </a:prstGeom>
          <a:ln w="9525" cap="flat">
            <a:solidFill>
              <a:schemeClr val="tx1">
                <a:alpha val="50000"/>
                <a:lumMod val="50000"/>
                <a:lumOff val="50000"/>
              </a:schemeClr>
            </a:solidFill>
            <a:prstDash val="sysDot"/>
            <a:round/>
          </a:ln>
        </p:spPr>
        <p:txBody>
          <a:bodyPr vert="horz" rtlCol="0" anchor="ctr">
            <a:normAutofit/>
          </a:bodyPr>
          <a:lstStyle>
            <a:lvl1pPr marL="0" lvl="0" indent="0">
              <a:buNone/>
              <a:defRPr lang="en-US" sz="1600" b="0" i="0" cap="all" dirty="0">
                <a:solidFill>
                  <a:schemeClr val="tx2"/>
                </a:solidFill>
                <a:latin typeface="+mn-lt"/>
              </a:defRPr>
            </a:lvl1pPr>
            <a:lvl2pPr marL="457200" lvl="1" indent="0">
              <a:buNone/>
              <a:defRPr lang="en-US" sz="2000" b="1" dirty="0">
                <a:latin typeface="+mn-lt"/>
              </a:defRPr>
            </a:lvl2pPr>
            <a:lvl3pPr marL="914400" lvl="2" indent="0">
              <a:buNone/>
              <a:defRPr lang="en-US" sz="1800" b="1" dirty="0">
                <a:latin typeface="+mn-lt"/>
              </a:defRPr>
            </a:lvl3pPr>
            <a:lvl4pPr marL="1371600" lvl="3" indent="0">
              <a:buNone/>
              <a:defRPr lang="en-US" sz="1600" b="1" dirty="0">
                <a:latin typeface="+mn-lt"/>
              </a:defRPr>
            </a:lvl4pPr>
            <a:lvl5pPr marL="1828800" lvl="4" indent="0">
              <a:buNone/>
              <a:defRPr lang="en-US" sz="1600" b="1" dirty="0">
                <a:latin typeface="+mn-lt"/>
              </a:defRPr>
            </a:lvl5pPr>
            <a:lvl6pPr marL="2286000" lvl="5" indent="0">
              <a:buNone/>
              <a:defRPr lang="en-US" sz="1600" b="1" dirty="0">
                <a:latin typeface="+mn-lt"/>
              </a:defRPr>
            </a:lvl6pPr>
            <a:lvl7pPr marL="2743200" lvl="6" indent="0">
              <a:buNone/>
              <a:defRPr lang="en-US" sz="1600" b="1" dirty="0">
                <a:latin typeface="+mn-lt"/>
              </a:defRPr>
            </a:lvl7pPr>
            <a:lvl8pPr marL="3200400" lvl="7" indent="0">
              <a:buNone/>
              <a:defRPr lang="en-US" sz="1600" b="1" dirty="0">
                <a:latin typeface="+mn-lt"/>
              </a:defRPr>
            </a:lvl8pPr>
            <a:lvl9pPr marL="3657600" lvl="8" indent="0">
              <a:buNone/>
              <a:defRPr lang="en-US" sz="1600" b="1" dirty="0">
                <a:latin typeface="+mn-lt"/>
              </a:defRPr>
            </a:lvl9pPr>
          </a:lstStyle>
          <a:p>
            <a:pPr lvl="0"/>
            <a:r>
              <a:rPr lang="en-US" dirty="0"/>
              <a:t>Click to edit Master text styles</a:t>
            </a:r>
          </a:p>
        </p:txBody>
      </p:sp>
      <p:sp>
        <p:nvSpPr>
          <p:cNvPr id="21" name="Content Placeholder 2">
            <a:extLst>
              <a:ext uri="{B7CEDAC5-B014-4AD7-8510-7B4E9173C3E8}">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35E15D90-D5E8-4E82-B9C2-E7C09258CC0F}"/>
              </a:ext>
            </a:extLst>
          </p:cNvPr>
          <p:cNvSpPr>
            <a:spLocks noGrp="1"/>
          </p:cNvSpPr>
          <p:nvPr>
            <p:ph idx="4"/>
          </p:nvPr>
        </p:nvSpPr>
        <p:spPr>
          <a:xfrm>
            <a:off x="4686300" y="1524000"/>
            <a:ext cx="3581400" cy="2936095"/>
          </a:xfrm>
        </p:spPr>
        <p:txBody>
          <a:bodyPr rtlCol="0"/>
          <a:lstStyle>
            <a:lvl1pPr lvl="0"/>
            <a:lvl2pPr lvl="1"/>
            <a:lvl3pPr lvl="2"/>
            <a:lvl4pPr lvl="3"/>
            <a:lvl5pPr lvl="4"/>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2" name="Slide Number Placeholder 6">
            <a:extLst>
              <a:ext uri="{CA6470BA-8448-48C6-B497-6C244056FA27}">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4FE4CFF2-D329-4E07-BBCD-C4E7C0A87A92}"/>
              </a:ext>
            </a:extLst>
          </p:cNvPr>
          <p:cNvSpPr>
            <a:spLocks noGrp="1"/>
          </p:cNvSpPr>
          <p:nvPr>
            <p:ph type="sldNum" sz="quarter" idx="12"/>
          </p:nvPr>
        </p:nvSpPr>
        <p:spPr/>
        <p:txBody>
          <a:bodyPr rtlCol="0"/>
          <a:lstStyle/>
          <a:p>
            <a:r>
              <a:rPr lang="en-US" dirty="0"/>
              <a:t>&lt;#&gt;</a:t>
            </a:r>
          </a:p>
        </p:txBody>
      </p:sp>
      <p:sp>
        <p:nvSpPr>
          <p:cNvPr id="23" name="Footer Placeholder 5">
            <a:extLst>
              <a:ext uri="{2CB1CD14-EC19-4780-BE14-A307D53E2CC5}">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7A4945C0-29C1-4D7A-8390-F373F00799B7}"/>
              </a:ext>
            </a:extLst>
          </p:cNvPr>
          <p:cNvSpPr>
            <a:spLocks noGrp="1"/>
          </p:cNvSpPr>
          <p:nvPr>
            <p:ph type="ftr" sz="quarter" idx="11"/>
          </p:nvPr>
        </p:nvSpPr>
        <p:spPr/>
        <p:txBody>
          <a:bodyPr rtlCol="0"/>
          <a:lstStyle/>
          <a:p>
            <a:r>
              <a:rPr lang="en-US" dirty="0"/>
              <a:t>Footer</a:t>
            </a:r>
          </a:p>
        </p:txBody>
      </p:sp>
      <p:sp>
        <p:nvSpPr>
          <p:cNvPr id="24" name="Date Placeholder 4">
            <a:extLst>
              <a:ext uri="{0123756C-D2C6-452C-99FE-F98CFAA1E31C}">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ED156C89-59B7-4345-B428-196E2C1A85E0}"/>
              </a:ext>
            </a:extLst>
          </p:cNvPr>
          <p:cNvSpPr>
            <a:spLocks noGrp="1"/>
          </p:cNvSpPr>
          <p:nvPr>
            <p:ph type="dt" sz="half" idx="10"/>
          </p:nvPr>
        </p:nvSpPr>
        <p:spPr/>
        <p:txBody>
          <a:bodyPr rtlCol="0"/>
          <a:lstStyle/>
          <a:p>
            <a:r>
              <a:rPr lang="en-US" dirty="0"/>
              <a:t>Date</a:t>
            </a:r>
          </a:p>
        </p:txBody>
      </p:sp>
    </p:spTree>
    <p:extLst>
      <p:ext uri="{E8832BD8-557A-4034-B4C5-56672077F291}">
        <p14:creationId xmlns="" xmlns:c="http://schemas.openxmlformats.org/drawingml/2006/chart" xmlns:cs="http://schemas.microsoft.com/office/drawing/2012/chartStyle" xmlns:ns1="http://schemas.openxmlformats.org/officeDocument/2006/extended-properties" xmlns:vt="http://schemas.openxmlformats.org/officeDocument/2006/docPropsVTypes" xmlns:p14="http://schemas.microsoft.com/office/powerpoint/2010/main" val="16535421240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grpSp>
        <p:nvGrpSpPr>
          <p:cNvPr id="2" name="Group 1">
            <a:extLst>
              <a:ext uri="{E8389201-3EC8-492B-B9DB-9DC59D6A2E57}">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2F5A46E1-BE9D-4A3D-A76C-3D06ABDB9A62}"/>
              </a:ext>
            </a:extLst>
          </p:cNvPr>
          <p:cNvGrpSpPr>
            <a:grpSpLocks noChangeAspect="1"/>
          </p:cNvGrpSpPr>
          <p:nvPr/>
        </p:nvGrpSpPr>
        <p:grpSpPr>
          <a:xfrm>
            <a:off x="152400" y="0"/>
            <a:ext cx="674658" cy="1372079"/>
            <a:chOff x="1524000" y="1341560"/>
            <a:chExt cx="738304" cy="1501519"/>
          </a:xfrm>
        </p:grpSpPr>
        <p:cxnSp>
          <p:nvCxnSpPr>
            <p:cNvPr id="3" name="Straight Connector 2">
              <a:extLst>
                <a:ext uri="{20C56B0D-5750-4E2C-8DA3-17B795374A94}">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07D59B40-8F62-4D49-A391-57BB28C64F2C}"/>
                </a:ext>
              </a:extLst>
            </p:cNvPr>
            <p:cNvCxnSpPr/>
            <p:nvPr/>
          </p:nvCxnSpPr>
          <p:spPr>
            <a:xfrm rot="10800000" flipH="1" flipV="1">
              <a:off x="2184027" y="2618212"/>
              <a:ext cx="72537" cy="43522"/>
            </a:xfrm>
            <a:prstGeom prst="line">
              <a:avLst/>
            </a:prstGeom>
            <a:ln>
              <a:solidFill>
                <a:srgbClr val="FFDA00"/>
              </a:solidFill>
            </a:ln>
          </p:spPr>
          <p:style>
            <a:lnRef idx="1">
              <a:schemeClr val="accent1"/>
            </a:lnRef>
            <a:fillRef idx="1">
              <a:schemeClr val="accent1"/>
            </a:fillRef>
            <a:effectRef idx="0">
              <a:schemeClr val="accent1"/>
            </a:effectRef>
            <a:fontRef idx="minor">
              <a:srgbClr val="FFFFFF"/>
            </a:fontRef>
          </p:style>
        </p:cxnSp>
        <p:cxnSp>
          <p:nvCxnSpPr>
            <p:cNvPr id="4" name="Straight Connector 3">
              <a:extLst>
                <a:ext uri="{AA5FF697-52A6-4202-AACD-ADA95EEA24F2}">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303C16A4-3247-4BD6-BA39-3225FDFEA28A}"/>
                </a:ext>
              </a:extLst>
            </p:cNvPr>
            <p:cNvCxnSpPr/>
            <p:nvPr/>
          </p:nvCxnSpPr>
          <p:spPr>
            <a:xfrm rot="10800000" flipH="1" flipV="1">
              <a:off x="2089728" y="2719765"/>
              <a:ext cx="43522" cy="58029"/>
            </a:xfrm>
            <a:prstGeom prst="line">
              <a:avLst/>
            </a:prstGeom>
            <a:ln>
              <a:solidFill>
                <a:srgbClr val="FFDA00"/>
              </a:solidFill>
            </a:ln>
          </p:spPr>
          <p:style>
            <a:lnRef idx="1">
              <a:schemeClr val="accent1"/>
            </a:lnRef>
            <a:fillRef idx="1">
              <a:schemeClr val="accent1"/>
            </a:fillRef>
            <a:effectRef idx="0">
              <a:schemeClr val="accent1"/>
            </a:effectRef>
            <a:fontRef idx="minor">
              <a:srgbClr val="FFFFFF"/>
            </a:fontRef>
          </p:style>
        </p:cxnSp>
        <p:cxnSp>
          <p:nvCxnSpPr>
            <p:cNvPr id="5" name="Straight Connector 4">
              <a:extLst>
                <a:ext uri="{97973561-66D6-4A77-A37A-2700133E8596}">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B027166D-00C1-4F3B-9DE8-76B6037AFB73}"/>
                </a:ext>
              </a:extLst>
            </p:cNvPr>
            <p:cNvCxnSpPr/>
            <p:nvPr/>
          </p:nvCxnSpPr>
          <p:spPr>
            <a:xfrm rot="10800000" flipH="1" flipV="1">
              <a:off x="1959161" y="2741527"/>
              <a:ext cx="7200" cy="101552"/>
            </a:xfrm>
            <a:prstGeom prst="line">
              <a:avLst/>
            </a:prstGeom>
            <a:ln>
              <a:solidFill>
                <a:srgbClr val="FFDA00"/>
              </a:solidFill>
            </a:ln>
          </p:spPr>
          <p:style>
            <a:lnRef idx="1">
              <a:schemeClr val="accent1"/>
            </a:lnRef>
            <a:fillRef idx="1">
              <a:schemeClr val="accent1"/>
            </a:fillRef>
            <a:effectRef idx="0">
              <a:schemeClr val="accent1"/>
            </a:effectRef>
            <a:fontRef idx="minor">
              <a:srgbClr val="FFFFFF"/>
            </a:fontRef>
          </p:style>
        </p:cxnSp>
        <p:cxnSp>
          <p:nvCxnSpPr>
            <p:cNvPr id="6" name="Straight Connector 5">
              <a:extLst>
                <a:ext uri="{14EFB0AC-13DB-4C18-8E60-B4B4BDE9C527}">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D844C80B-FBAB-4A05-BF4E-9E86E8D160AC}"/>
                </a:ext>
              </a:extLst>
            </p:cNvPr>
            <p:cNvCxnSpPr/>
            <p:nvPr/>
          </p:nvCxnSpPr>
          <p:spPr>
            <a:xfrm rot="10800000" flipV="1">
              <a:off x="1785072" y="2698004"/>
              <a:ext cx="50776" cy="36268"/>
            </a:xfrm>
            <a:prstGeom prst="line">
              <a:avLst/>
            </a:prstGeom>
            <a:ln>
              <a:solidFill>
                <a:srgbClr val="FFDA00"/>
              </a:solidFill>
            </a:ln>
          </p:spPr>
          <p:style>
            <a:lnRef idx="1">
              <a:schemeClr val="accent1"/>
            </a:lnRef>
            <a:fillRef idx="1">
              <a:schemeClr val="accent1"/>
            </a:fillRef>
            <a:effectRef idx="0">
              <a:schemeClr val="accent1"/>
            </a:effectRef>
            <a:fontRef idx="minor">
              <a:srgbClr val="FFFFFF"/>
            </a:fontRef>
          </p:style>
        </p:cxnSp>
        <p:cxnSp>
          <p:nvCxnSpPr>
            <p:cNvPr id="7" name="Straight Connector 6">
              <a:extLst>
                <a:ext uri="{4F64EE5A-BFC3-40FB-8232-B4EC13FC990D}">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47160223-6E0C-408B-A551-EF04133702F2}"/>
                </a:ext>
              </a:extLst>
            </p:cNvPr>
            <p:cNvCxnSpPr/>
            <p:nvPr/>
          </p:nvCxnSpPr>
          <p:spPr>
            <a:xfrm rot="10800000" flipV="1">
              <a:off x="1676266" y="2567437"/>
              <a:ext cx="101552" cy="50776"/>
            </a:xfrm>
            <a:prstGeom prst="line">
              <a:avLst/>
            </a:prstGeom>
            <a:ln>
              <a:solidFill>
                <a:srgbClr val="FFDA00"/>
              </a:solidFill>
            </a:ln>
          </p:spPr>
          <p:style>
            <a:lnRef idx="1">
              <a:schemeClr val="accent1"/>
            </a:lnRef>
            <a:fillRef idx="1">
              <a:schemeClr val="accent1"/>
            </a:fillRef>
            <a:effectRef idx="0">
              <a:schemeClr val="accent1"/>
            </a:effectRef>
            <a:fontRef idx="minor">
              <a:srgbClr val="FFFFFF"/>
            </a:fontRef>
          </p:style>
        </p:cxnSp>
        <p:cxnSp>
          <p:nvCxnSpPr>
            <p:cNvPr id="8" name="Straight Connector 7">
              <a:extLst>
                <a:ext uri="{65388780-BCEA-47FA-9E35-CDD14F5615EA}">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A7B0B52D-3F41-4B3E-BEB1-7B79085B04B8}"/>
                </a:ext>
              </a:extLst>
            </p:cNvPr>
            <p:cNvCxnSpPr/>
            <p:nvPr/>
          </p:nvCxnSpPr>
          <p:spPr>
            <a:xfrm rot="10800000">
              <a:off x="1734296" y="2436870"/>
              <a:ext cx="65283" cy="36268"/>
            </a:xfrm>
            <a:prstGeom prst="line">
              <a:avLst/>
            </a:prstGeom>
            <a:ln>
              <a:solidFill>
                <a:srgbClr val="FFDA00"/>
              </a:solidFill>
            </a:ln>
          </p:spPr>
          <p:style>
            <a:lnRef idx="1">
              <a:schemeClr val="accent1"/>
            </a:lnRef>
            <a:fillRef idx="1">
              <a:schemeClr val="accent1"/>
            </a:fillRef>
            <a:effectRef idx="0">
              <a:schemeClr val="accent1"/>
            </a:effectRef>
            <a:fontRef idx="minor">
              <a:srgbClr val="FFFFFF"/>
            </a:fontRef>
          </p:style>
        </p:cxnSp>
        <p:cxnSp>
          <p:nvCxnSpPr>
            <p:cNvPr id="9" name="Straight Connector 8">
              <a:extLst>
                <a:ext uri="{43B72B8F-55AB-43C7-B5B6-0A8C283E92EC}">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C26A8EBF-324D-4E8B-9E54-55A7544EF2F9}"/>
                </a:ext>
              </a:extLst>
            </p:cNvPr>
            <p:cNvCxnSpPr/>
            <p:nvPr/>
          </p:nvCxnSpPr>
          <p:spPr>
            <a:xfrm rot="10800000" flipH="1">
              <a:off x="2184027" y="2465885"/>
              <a:ext cx="65283" cy="50776"/>
            </a:xfrm>
            <a:prstGeom prst="line">
              <a:avLst/>
            </a:prstGeom>
            <a:ln>
              <a:solidFill>
                <a:srgbClr val="FFDA00"/>
              </a:solidFill>
            </a:ln>
          </p:spPr>
          <p:style>
            <a:lnRef idx="1">
              <a:schemeClr val="accent1"/>
            </a:lnRef>
            <a:fillRef idx="1">
              <a:schemeClr val="accent1"/>
            </a:fillRef>
            <a:effectRef idx="0">
              <a:schemeClr val="accent1"/>
            </a:effectRef>
            <a:fontRef idx="minor">
              <a:srgbClr val="FFFFFF"/>
            </a:fontRef>
          </p:style>
        </p:cxnSp>
        <p:sp>
          <p:nvSpPr>
            <p:cNvPr id="10" name="Oval 9">
              <a:extLst>
                <a:ext uri="{B0ACD9E1-101F-42B8-B253-0255CFB4E191}">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D4E926AD-D469-4DE8-BD68-9B9D11BD8185}"/>
                </a:ext>
              </a:extLst>
            </p:cNvPr>
            <p:cNvSpPr/>
            <p:nvPr/>
          </p:nvSpPr>
          <p:spPr>
            <a:xfrm>
              <a:off x="1817390" y="2414384"/>
              <a:ext cx="273631" cy="273631"/>
            </a:xfrm>
            <a:prstGeom prst="ellipse">
              <a:avLst/>
            </a:prstGeom>
            <a:solidFill>
              <a:srgbClr val="FFDA00"/>
            </a:solidFill>
            <a:ln>
              <a:noFill/>
            </a:ln>
            <a:effectLst/>
          </p:spPr>
          <p:style>
            <a:lnRef idx="1">
              <a:schemeClr val="accent1">
                <a:shade val="50000"/>
              </a:schemeClr>
            </a:lnRef>
            <a:fillRef idx="1">
              <a:schemeClr val="accent1"/>
            </a:fillRef>
            <a:effectRef idx="0">
              <a:schemeClr val="accent1"/>
            </a:effectRef>
            <a:fontRef idx="minor">
              <a:srgbClr val="FFFFFF"/>
            </a:fontRef>
          </p:style>
          <p:txBody>
            <a:bodyPr vert="horz" rtlCol="0" anchor="ctr">
              <a:noAutofit/>
            </a:bodyPr>
            <a:lstStyle/>
            <a:p>
              <a:pPr algn="ctr"/>
              <a:endParaRPr lang="en-US" dirty="0"/>
            </a:p>
          </p:txBody>
        </p:sp>
        <p:pic>
          <p:nvPicPr>
            <p:cNvPr id="11" name="Picture 10">
              <a:extLst>
                <a:ext uri="{CF2D7B87-5660-40E4-A552-9D27D31F9CBB}">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1847C484-762D-4374-AFBA-971B133640CF}"/>
                </a:ext>
              </a:extLst>
            </p:cNvPr>
            <p:cNvPicPr>
              <a:picLocks noChangeAspect="1"/>
            </p:cNvPicPr>
            <p:nvPr/>
          </p:nvPicPr>
          <p:blipFill>
            <a:blip r:embed="rId2"/>
            <a:stretch>
              <a:fillRect/>
            </a:stretch>
          </p:blipFill>
          <p:spPr>
            <a:xfrm>
              <a:off x="1678146" y="1341560"/>
              <a:ext cx="584157" cy="1494171"/>
            </a:xfrm>
            <a:prstGeom prst="rect">
              <a:avLst/>
            </a:prstGeom>
            <a:noFill/>
          </p:spPr>
        </p:pic>
        <p:pic>
          <p:nvPicPr>
            <p:cNvPr id="12" name="Picture 11">
              <a:extLst>
                <a:ext uri="{B021D9E5-FF40-4C97-AB70-C153FAD5B55C}">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5FEDC6C8-7BB8-4E07-B163-1E72FF08C80C}"/>
                </a:ext>
              </a:extLst>
            </p:cNvPr>
            <p:cNvPicPr>
              <a:picLocks noChangeAspect="1"/>
            </p:cNvPicPr>
            <p:nvPr/>
          </p:nvPicPr>
          <p:blipFill>
            <a:blip r:embed="rId3"/>
            <a:stretch>
              <a:fillRect/>
            </a:stretch>
          </p:blipFill>
          <p:spPr>
            <a:xfrm>
              <a:off x="1524000" y="1341560"/>
              <a:ext cx="215560" cy="1098530"/>
            </a:xfrm>
            <a:prstGeom prst="rect">
              <a:avLst/>
            </a:prstGeom>
            <a:noFill/>
          </p:spPr>
        </p:pic>
      </p:grpSp>
      <p:pic>
        <p:nvPicPr>
          <p:cNvPr id="13" name="Picture 12">
            <a:extLst>
              <a:ext uri="{BB472A73-DEC1-420B-BB55-E4F464DCB1B8}">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2E3FAA83-37BC-4A61-984C-44AE59D64261}"/>
              </a:ext>
            </a:extLst>
          </p:cNvPr>
          <p:cNvPicPr>
            <a:picLocks noChangeAspect="1"/>
          </p:cNvPicPr>
          <p:nvPr/>
        </p:nvPicPr>
        <p:blipFill>
          <a:blip r:embed="rId4"/>
          <a:stretch>
            <a:fillRect/>
          </a:stretch>
        </p:blipFill>
        <p:spPr>
          <a:xfrm>
            <a:off x="19050" y="3310262"/>
            <a:ext cx="986805" cy="1832638"/>
          </a:xfrm>
          <a:prstGeom prst="rect">
            <a:avLst/>
          </a:prstGeom>
          <a:noFill/>
        </p:spPr>
      </p:pic>
      <p:grpSp>
        <p:nvGrpSpPr>
          <p:cNvPr id="14" name="Group 13">
            <a:extLst>
              <a:ext uri="{A487E8E9-6EF9-44A9-8D40-65BA9D2E92BD}">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EB9F1F64-F8EB-4D3F-874A-580834243215}"/>
              </a:ext>
            </a:extLst>
          </p:cNvPr>
          <p:cNvGrpSpPr>
            <a:grpSpLocks noChangeAspect="1"/>
          </p:cNvGrpSpPr>
          <p:nvPr/>
        </p:nvGrpSpPr>
        <p:grpSpPr>
          <a:xfrm>
            <a:off x="8320596" y="311583"/>
            <a:ext cx="694985" cy="653182"/>
            <a:chOff x="8320596" y="311583"/>
            <a:chExt cx="694985" cy="653182"/>
          </a:xfrm>
        </p:grpSpPr>
        <p:sp>
          <p:nvSpPr>
            <p:cNvPr id="15" name="Oval 14">
              <a:extLst>
                <a:ext uri="{59B59C0C-26D4-4B1A-9600-E0FABD7313D8}">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11AE93D4-4A9E-4184-995D-E698598B6125}"/>
                </a:ext>
              </a:extLst>
            </p:cNvPr>
            <p:cNvSpPr/>
            <p:nvPr/>
          </p:nvSpPr>
          <p:spPr>
            <a:xfrm>
              <a:off x="8444082" y="393266"/>
              <a:ext cx="571500" cy="571500"/>
            </a:xfrm>
            <a:prstGeom prst="ellipse">
              <a:avLst/>
            </a:prstGeom>
            <a:solidFill>
              <a:schemeClr val="accent2">
                <a:lumMod val="20000"/>
                <a:lumOff val="80000"/>
              </a:schemeClr>
            </a:solidFill>
            <a:ln>
              <a:noFill/>
            </a:ln>
            <a:effectLst/>
          </p:spPr>
          <p:style>
            <a:lnRef idx="1">
              <a:schemeClr val="accent1">
                <a:shade val="50000"/>
              </a:schemeClr>
            </a:lnRef>
            <a:fillRef idx="1">
              <a:schemeClr val="accent1"/>
            </a:fillRef>
            <a:effectRef idx="0">
              <a:schemeClr val="accent1"/>
            </a:effectRef>
            <a:fontRef idx="minor">
              <a:srgbClr val="FFFFFF"/>
            </a:fontRef>
          </p:style>
          <p:txBody>
            <a:bodyPr vert="horz" rtlCol="0" anchor="ctr">
              <a:noAutofit/>
            </a:bodyPr>
            <a:lstStyle/>
            <a:p>
              <a:pPr algn="ctr"/>
              <a:endParaRPr lang="en-US" dirty="0"/>
            </a:p>
          </p:txBody>
        </p:sp>
        <p:pic>
          <p:nvPicPr>
            <p:cNvPr id="16" name="Picture 15">
              <a:extLst>
                <a:ext uri="{CF73AC63-21AD-4131-9A02-25DE6F095D16}">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223172BE-5E9F-4559-8E4D-F618211A6959}"/>
                </a:ext>
              </a:extLst>
            </p:cNvPr>
            <p:cNvPicPr>
              <a:picLocks noChangeAspect="1"/>
            </p:cNvPicPr>
            <p:nvPr/>
          </p:nvPicPr>
          <p:blipFill>
            <a:blip r:embed="rId5"/>
            <a:stretch>
              <a:fillRect/>
            </a:stretch>
          </p:blipFill>
          <p:spPr>
            <a:xfrm>
              <a:off x="8320596" y="311583"/>
              <a:ext cx="694985" cy="653182"/>
            </a:xfrm>
            <a:prstGeom prst="rect">
              <a:avLst/>
            </a:prstGeom>
            <a:noFill/>
          </p:spPr>
        </p:pic>
      </p:grpSp>
      <p:sp>
        <p:nvSpPr>
          <p:cNvPr id="17" name="Title 1">
            <a:extLst>
              <a:ext uri="{D70A1FC2-9F2D-47BF-8C1D-AB8E6F3C6FFF}">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5C3E17F0-9AFF-4B5B-A3D9-B6B0917CBEB8}"/>
              </a:ext>
            </a:extLst>
          </p:cNvPr>
          <p:cNvSpPr>
            <a:spLocks noGrp="1"/>
          </p:cNvSpPr>
          <p:nvPr>
            <p:ph type="title"/>
          </p:nvPr>
        </p:nvSpPr>
        <p:spPr>
          <a:xfrm>
            <a:off x="1012174" y="2228850"/>
            <a:ext cx="7091076" cy="571500"/>
          </a:xfrm>
          <a:prstGeom prst="rect">
            <a:avLst/>
          </a:prstGeom>
        </p:spPr>
        <p:txBody>
          <a:bodyPr rtlCol="0"/>
          <a:lstStyle>
            <a:lvl1pPr lvl="0">
              <a:defRPr lang="en-US" sz="3200" dirty="0"/>
            </a:lvl1pPr>
          </a:lstStyle>
          <a:p>
            <a:r>
              <a:rPr lang="en-US" dirty="0"/>
              <a:t>Click to edit Master title style</a:t>
            </a:r>
          </a:p>
        </p:txBody>
      </p:sp>
      <p:sp>
        <p:nvSpPr>
          <p:cNvPr id="18" name="Slide Number Placeholder 3">
            <a:extLst>
              <a:ext uri="{F4458F30-D12E-44CC-BDFF-2FF9EB19CDF6}">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AAA6CFC4-F693-4D0D-ABAE-8F9BF18DD74A}"/>
              </a:ext>
            </a:extLst>
          </p:cNvPr>
          <p:cNvSpPr>
            <a:spLocks noGrp="1"/>
          </p:cNvSpPr>
          <p:nvPr>
            <p:ph type="sldNum" sz="quarter" idx="12"/>
          </p:nvPr>
        </p:nvSpPr>
        <p:spPr/>
        <p:txBody>
          <a:bodyPr rtlCol="0"/>
          <a:lstStyle/>
          <a:p>
            <a:r>
              <a:rPr lang="en-US" dirty="0"/>
              <a:t>&lt;#&gt;</a:t>
            </a:r>
          </a:p>
        </p:txBody>
      </p:sp>
      <p:sp>
        <p:nvSpPr>
          <p:cNvPr id="19" name="Footer Placeholder 2">
            <a:extLst>
              <a:ext uri="{4051E303-6EC7-4EDE-9E61-E99B42ED825D}">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21578E04-29E8-4D30-8E7C-F55B390E52FF}"/>
              </a:ext>
            </a:extLst>
          </p:cNvPr>
          <p:cNvSpPr>
            <a:spLocks noGrp="1"/>
          </p:cNvSpPr>
          <p:nvPr>
            <p:ph type="ftr" sz="quarter" idx="11"/>
          </p:nvPr>
        </p:nvSpPr>
        <p:spPr/>
        <p:txBody>
          <a:bodyPr rtlCol="0"/>
          <a:lstStyle/>
          <a:p>
            <a:r>
              <a:rPr lang="en-US" dirty="0"/>
              <a:t>Footer</a:t>
            </a:r>
          </a:p>
        </p:txBody>
      </p:sp>
      <p:sp>
        <p:nvSpPr>
          <p:cNvPr id="20" name="Date Placeholder 1">
            <a:extLst>
              <a:ext uri="{09756A56-BD56-4744-BD1E-8C39CF30B82D}">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BBB49352-1B26-44B8-8AFB-4CC37D095800}"/>
              </a:ext>
            </a:extLst>
          </p:cNvPr>
          <p:cNvSpPr>
            <a:spLocks noGrp="1"/>
          </p:cNvSpPr>
          <p:nvPr>
            <p:ph type="dt" sz="half" idx="10"/>
          </p:nvPr>
        </p:nvSpPr>
        <p:spPr/>
        <p:txBody>
          <a:bodyPr rtlCol="0"/>
          <a:lstStyle/>
          <a:p>
            <a:r>
              <a:rPr lang="en-US" dirty="0"/>
              <a:t>Date</a:t>
            </a:r>
          </a:p>
        </p:txBody>
      </p:sp>
    </p:spTree>
    <p:extLst>
      <p:ext uri="{8C4D0E8C-4A2B-4ECD-819E-D79D69D002D0}">
        <p14:creationId xmlns="" xmlns:c="http://schemas.openxmlformats.org/drawingml/2006/chart" xmlns:cs="http://schemas.microsoft.com/office/drawing/2012/chartStyle" xmlns:ns1="http://schemas.openxmlformats.org/officeDocument/2006/extended-properties" xmlns:vt="http://schemas.openxmlformats.org/officeDocument/2006/docPropsVTypes" xmlns:p14="http://schemas.microsoft.com/office/powerpoint/2010/main" val="16535421240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2" name="Picture 1">
            <a:extLst>
              <a:ext uri="{189F2711-C5EB-4256-A627-EDE902A7B45C}">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684C1E50-C09D-430A-A432-8F3D52ABDADB}"/>
              </a:ext>
            </a:extLst>
          </p:cNvPr>
          <p:cNvPicPr>
            <a:picLocks noChangeAspect="1"/>
          </p:cNvPicPr>
          <p:nvPr/>
        </p:nvPicPr>
        <p:blipFill>
          <a:blip r:embed="rId2"/>
          <a:stretch>
            <a:fillRect/>
          </a:stretch>
        </p:blipFill>
        <p:spPr>
          <a:xfrm>
            <a:off x="6278506" y="0"/>
            <a:ext cx="2865494" cy="456450"/>
          </a:xfrm>
          <a:prstGeom prst="rect">
            <a:avLst/>
          </a:prstGeom>
          <a:noFill/>
        </p:spPr>
      </p:pic>
      <p:sp>
        <p:nvSpPr>
          <p:cNvPr id="3" name="Slide Number Placeholder 3">
            <a:extLst>
              <a:ext uri="{2B269DA8-F760-43DE-8AB5-37400E1FACB5}">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26379CD6-2AEE-43E6-A1E6-C806B0254983}"/>
              </a:ext>
            </a:extLst>
          </p:cNvPr>
          <p:cNvSpPr>
            <a:spLocks noGrp="1"/>
          </p:cNvSpPr>
          <p:nvPr>
            <p:ph type="sldNum" sz="quarter" idx="12"/>
          </p:nvPr>
        </p:nvSpPr>
        <p:spPr/>
        <p:txBody>
          <a:bodyPr rtlCol="0"/>
          <a:lstStyle/>
          <a:p>
            <a:r>
              <a:rPr lang="en-US" dirty="0"/>
              <a:t>&lt;#&gt;</a:t>
            </a:r>
          </a:p>
        </p:txBody>
      </p:sp>
      <p:sp>
        <p:nvSpPr>
          <p:cNvPr id="4" name="Footer Placeholder 2">
            <a:extLst>
              <a:ext uri="{72A33194-9AB4-464C-BBBA-27CA760ACD10}">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60ADD286-25BA-41A9-A280-D41928FC27B4}"/>
              </a:ext>
            </a:extLst>
          </p:cNvPr>
          <p:cNvSpPr>
            <a:spLocks noGrp="1"/>
          </p:cNvSpPr>
          <p:nvPr>
            <p:ph type="ftr" sz="quarter" idx="11"/>
          </p:nvPr>
        </p:nvSpPr>
        <p:spPr/>
        <p:txBody>
          <a:bodyPr rtlCol="0"/>
          <a:lstStyle/>
          <a:p>
            <a:r>
              <a:rPr lang="en-US" dirty="0"/>
              <a:t>Footer</a:t>
            </a:r>
          </a:p>
        </p:txBody>
      </p:sp>
      <p:sp>
        <p:nvSpPr>
          <p:cNvPr id="5" name="Date Placeholder 1">
            <a:extLst>
              <a:ext uri="{B76CB719-56FC-4564-8AEC-9DA32A410255}">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2B326C49-CCA3-4DEE-B6AD-DD0A77CE095C}"/>
              </a:ext>
            </a:extLst>
          </p:cNvPr>
          <p:cNvSpPr>
            <a:spLocks noGrp="1"/>
          </p:cNvSpPr>
          <p:nvPr>
            <p:ph type="dt" sz="half" idx="10"/>
          </p:nvPr>
        </p:nvSpPr>
        <p:spPr/>
        <p:txBody>
          <a:bodyPr rtlCol="0"/>
          <a:lstStyle/>
          <a:p>
            <a:r>
              <a:rPr lang="en-US" dirty="0"/>
              <a:t>Date</a:t>
            </a:r>
          </a:p>
        </p:txBody>
      </p:sp>
    </p:spTree>
    <p:extLst>
      <p:ext uri="{44CBE116-92D3-4414-BF86-0119F9E72FBC}">
        <p14:creationId xmlns="" xmlns:c="http://schemas.openxmlformats.org/drawingml/2006/chart" xmlns:cs="http://schemas.microsoft.com/office/drawing/2012/chartStyle" xmlns:ns1="http://schemas.openxmlformats.org/officeDocument/2006/extended-properties" xmlns:vt="http://schemas.openxmlformats.org/officeDocument/2006/docPropsVTypes" xmlns:p14="http://schemas.microsoft.com/office/powerpoint/2010/main" val="16535421240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grpSp>
        <p:nvGrpSpPr>
          <p:cNvPr id="2" name="Group 1">
            <a:extLst>
              <a:ext uri="{2BAEECCD-858B-4DE6-BBD4-79B3D1294EFC}">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0068C173-23A3-4EA7-AD5B-0565BC5EBB97}"/>
              </a:ext>
            </a:extLst>
          </p:cNvPr>
          <p:cNvGrpSpPr>
            <a:grpSpLocks noChangeAspect="1"/>
          </p:cNvGrpSpPr>
          <p:nvPr/>
        </p:nvGrpSpPr>
        <p:grpSpPr>
          <a:xfrm>
            <a:off x="152400" y="0"/>
            <a:ext cx="674658" cy="1372079"/>
            <a:chOff x="1524000" y="1341560"/>
            <a:chExt cx="738304" cy="1501519"/>
          </a:xfrm>
        </p:grpSpPr>
        <p:cxnSp>
          <p:nvCxnSpPr>
            <p:cNvPr id="3" name="Straight Connector 2">
              <a:extLst>
                <a:ext uri="{57E480DC-9BC7-488D-BE3C-E1254FADE0BB}">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3425A179-4A45-4A4E-B2FE-E1613CF93F01}"/>
                </a:ext>
              </a:extLst>
            </p:cNvPr>
            <p:cNvCxnSpPr/>
            <p:nvPr/>
          </p:nvCxnSpPr>
          <p:spPr>
            <a:xfrm rot="10800000" flipH="1" flipV="1">
              <a:off x="2184027" y="2618212"/>
              <a:ext cx="72537" cy="43522"/>
            </a:xfrm>
            <a:prstGeom prst="line">
              <a:avLst/>
            </a:prstGeom>
            <a:ln>
              <a:solidFill>
                <a:srgbClr val="FFDA00"/>
              </a:solidFill>
            </a:ln>
          </p:spPr>
          <p:style>
            <a:lnRef idx="1">
              <a:schemeClr val="accent1"/>
            </a:lnRef>
            <a:fillRef idx="1">
              <a:schemeClr val="accent1"/>
            </a:fillRef>
            <a:effectRef idx="0">
              <a:schemeClr val="accent1"/>
            </a:effectRef>
            <a:fontRef idx="minor">
              <a:srgbClr val="FFFFFF"/>
            </a:fontRef>
          </p:style>
        </p:cxnSp>
        <p:cxnSp>
          <p:nvCxnSpPr>
            <p:cNvPr id="4" name="Straight Connector 3">
              <a:extLst>
                <a:ext uri="{0DE49043-9D8A-4F74-88E7-FC5FC81EC674}">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0D7A1F7C-58E3-437E-8CBA-DC6EECBA183F}"/>
                </a:ext>
              </a:extLst>
            </p:cNvPr>
            <p:cNvCxnSpPr/>
            <p:nvPr/>
          </p:nvCxnSpPr>
          <p:spPr>
            <a:xfrm rot="10800000" flipH="1" flipV="1">
              <a:off x="2089728" y="2719765"/>
              <a:ext cx="43522" cy="58029"/>
            </a:xfrm>
            <a:prstGeom prst="line">
              <a:avLst/>
            </a:prstGeom>
            <a:ln>
              <a:solidFill>
                <a:srgbClr val="FFDA00"/>
              </a:solidFill>
            </a:ln>
          </p:spPr>
          <p:style>
            <a:lnRef idx="1">
              <a:schemeClr val="accent1"/>
            </a:lnRef>
            <a:fillRef idx="1">
              <a:schemeClr val="accent1"/>
            </a:fillRef>
            <a:effectRef idx="0">
              <a:schemeClr val="accent1"/>
            </a:effectRef>
            <a:fontRef idx="minor">
              <a:srgbClr val="FFFFFF"/>
            </a:fontRef>
          </p:style>
        </p:cxnSp>
        <p:cxnSp>
          <p:nvCxnSpPr>
            <p:cNvPr id="5" name="Straight Connector 4">
              <a:extLst>
                <a:ext uri="{A1D4BCD5-18E2-4E14-A412-16FCF50A81EE}">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AA0AD63C-79BB-489D-9FDB-AEAD615ACC96}"/>
                </a:ext>
              </a:extLst>
            </p:cNvPr>
            <p:cNvCxnSpPr/>
            <p:nvPr/>
          </p:nvCxnSpPr>
          <p:spPr>
            <a:xfrm rot="10800000" flipH="1" flipV="1">
              <a:off x="1959161" y="2741527"/>
              <a:ext cx="7200" cy="101552"/>
            </a:xfrm>
            <a:prstGeom prst="line">
              <a:avLst/>
            </a:prstGeom>
            <a:ln>
              <a:solidFill>
                <a:srgbClr val="FFDA00"/>
              </a:solidFill>
            </a:ln>
          </p:spPr>
          <p:style>
            <a:lnRef idx="1">
              <a:schemeClr val="accent1"/>
            </a:lnRef>
            <a:fillRef idx="1">
              <a:schemeClr val="accent1"/>
            </a:fillRef>
            <a:effectRef idx="0">
              <a:schemeClr val="accent1"/>
            </a:effectRef>
            <a:fontRef idx="minor">
              <a:srgbClr val="FFFFFF"/>
            </a:fontRef>
          </p:style>
        </p:cxnSp>
        <p:cxnSp>
          <p:nvCxnSpPr>
            <p:cNvPr id="6" name="Straight Connector 5">
              <a:extLst>
                <a:ext uri="{235FA446-4318-4CCE-8898-561164706A34}">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A76EA8DB-C9FB-42EB-A114-7BA8A9288B03}"/>
                </a:ext>
              </a:extLst>
            </p:cNvPr>
            <p:cNvCxnSpPr/>
            <p:nvPr/>
          </p:nvCxnSpPr>
          <p:spPr>
            <a:xfrm rot="10800000" flipV="1">
              <a:off x="1785072" y="2698004"/>
              <a:ext cx="50776" cy="36268"/>
            </a:xfrm>
            <a:prstGeom prst="line">
              <a:avLst/>
            </a:prstGeom>
            <a:ln>
              <a:solidFill>
                <a:srgbClr val="FFDA00"/>
              </a:solidFill>
            </a:ln>
          </p:spPr>
          <p:style>
            <a:lnRef idx="1">
              <a:schemeClr val="accent1"/>
            </a:lnRef>
            <a:fillRef idx="1">
              <a:schemeClr val="accent1"/>
            </a:fillRef>
            <a:effectRef idx="0">
              <a:schemeClr val="accent1"/>
            </a:effectRef>
            <a:fontRef idx="minor">
              <a:srgbClr val="FFFFFF"/>
            </a:fontRef>
          </p:style>
        </p:cxnSp>
        <p:cxnSp>
          <p:nvCxnSpPr>
            <p:cNvPr id="7" name="Straight Connector 6">
              <a:extLst>
                <a:ext uri="{AB246628-7E5E-45D2-AF9E-FA252F35DCFA}">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5AFD296B-F30C-4C5D-B1F3-EA0D071422CE}"/>
                </a:ext>
              </a:extLst>
            </p:cNvPr>
            <p:cNvCxnSpPr/>
            <p:nvPr/>
          </p:nvCxnSpPr>
          <p:spPr>
            <a:xfrm rot="10800000" flipV="1">
              <a:off x="1676266" y="2567437"/>
              <a:ext cx="101552" cy="50776"/>
            </a:xfrm>
            <a:prstGeom prst="line">
              <a:avLst/>
            </a:prstGeom>
            <a:ln>
              <a:solidFill>
                <a:srgbClr val="FFDA00"/>
              </a:solidFill>
            </a:ln>
          </p:spPr>
          <p:style>
            <a:lnRef idx="1">
              <a:schemeClr val="accent1"/>
            </a:lnRef>
            <a:fillRef idx="1">
              <a:schemeClr val="accent1"/>
            </a:fillRef>
            <a:effectRef idx="0">
              <a:schemeClr val="accent1"/>
            </a:effectRef>
            <a:fontRef idx="minor">
              <a:srgbClr val="FFFFFF"/>
            </a:fontRef>
          </p:style>
        </p:cxnSp>
        <p:cxnSp>
          <p:nvCxnSpPr>
            <p:cNvPr id="8" name="Straight Connector 7">
              <a:extLst>
                <a:ext uri="{DB5395D0-1042-49AD-87D9-75999871CE61}">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3FD6CB8E-4E55-446A-9C61-20FF93D1FA34}"/>
                </a:ext>
              </a:extLst>
            </p:cNvPr>
            <p:cNvCxnSpPr/>
            <p:nvPr/>
          </p:nvCxnSpPr>
          <p:spPr>
            <a:xfrm rot="10800000">
              <a:off x="1734296" y="2436870"/>
              <a:ext cx="65283" cy="36268"/>
            </a:xfrm>
            <a:prstGeom prst="line">
              <a:avLst/>
            </a:prstGeom>
            <a:ln>
              <a:solidFill>
                <a:srgbClr val="FFDA00"/>
              </a:solidFill>
            </a:ln>
          </p:spPr>
          <p:style>
            <a:lnRef idx="1">
              <a:schemeClr val="accent1"/>
            </a:lnRef>
            <a:fillRef idx="1">
              <a:schemeClr val="accent1"/>
            </a:fillRef>
            <a:effectRef idx="0">
              <a:schemeClr val="accent1"/>
            </a:effectRef>
            <a:fontRef idx="minor">
              <a:srgbClr val="FFFFFF"/>
            </a:fontRef>
          </p:style>
        </p:cxnSp>
        <p:cxnSp>
          <p:nvCxnSpPr>
            <p:cNvPr id="9" name="Straight Connector 8">
              <a:extLst>
                <a:ext uri="{64D05E0D-767F-48AF-B4A0-3CAA58B61397}">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264BEC3D-5914-408C-9BDA-0B8E2B938C35}"/>
                </a:ext>
              </a:extLst>
            </p:cNvPr>
            <p:cNvCxnSpPr/>
            <p:nvPr/>
          </p:nvCxnSpPr>
          <p:spPr>
            <a:xfrm rot="10800000" flipH="1">
              <a:off x="2184027" y="2465885"/>
              <a:ext cx="65283" cy="50776"/>
            </a:xfrm>
            <a:prstGeom prst="line">
              <a:avLst/>
            </a:prstGeom>
            <a:ln>
              <a:solidFill>
                <a:srgbClr val="FFDA00"/>
              </a:solidFill>
            </a:ln>
          </p:spPr>
          <p:style>
            <a:lnRef idx="1">
              <a:schemeClr val="accent1"/>
            </a:lnRef>
            <a:fillRef idx="1">
              <a:schemeClr val="accent1"/>
            </a:fillRef>
            <a:effectRef idx="0">
              <a:schemeClr val="accent1"/>
            </a:effectRef>
            <a:fontRef idx="minor">
              <a:srgbClr val="FFFFFF"/>
            </a:fontRef>
          </p:style>
        </p:cxnSp>
        <p:sp>
          <p:nvSpPr>
            <p:cNvPr id="10" name="Oval 9">
              <a:extLst>
                <a:ext uri="{92F9581A-7181-4D84-B09A-FDA3BABE22EA}">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EDFAF55E-3EE7-494C-8F35-2D7642F4E0AF}"/>
                </a:ext>
              </a:extLst>
            </p:cNvPr>
            <p:cNvSpPr/>
            <p:nvPr/>
          </p:nvSpPr>
          <p:spPr>
            <a:xfrm>
              <a:off x="1817390" y="2414384"/>
              <a:ext cx="273631" cy="273631"/>
            </a:xfrm>
            <a:prstGeom prst="ellipse">
              <a:avLst/>
            </a:prstGeom>
            <a:solidFill>
              <a:srgbClr val="FFDA00"/>
            </a:solidFill>
            <a:ln>
              <a:noFill/>
            </a:ln>
            <a:effectLst/>
          </p:spPr>
          <p:style>
            <a:lnRef idx="1">
              <a:schemeClr val="accent1">
                <a:shade val="50000"/>
              </a:schemeClr>
            </a:lnRef>
            <a:fillRef idx="1">
              <a:schemeClr val="accent1"/>
            </a:fillRef>
            <a:effectRef idx="0">
              <a:schemeClr val="accent1"/>
            </a:effectRef>
            <a:fontRef idx="minor">
              <a:srgbClr val="FFFFFF"/>
            </a:fontRef>
          </p:style>
          <p:txBody>
            <a:bodyPr vert="horz" rtlCol="0" anchor="ctr">
              <a:noAutofit/>
            </a:bodyPr>
            <a:lstStyle/>
            <a:p>
              <a:pPr algn="ctr"/>
              <a:endParaRPr lang="en-US" dirty="0"/>
            </a:p>
          </p:txBody>
        </p:sp>
        <p:pic>
          <p:nvPicPr>
            <p:cNvPr id="11" name="Picture 10">
              <a:extLst>
                <a:ext uri="{2FEF1E8A-2295-4027-A017-73BD903DCCAA}">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0B1AB971-EDB7-46E6-B441-92AC4632B48E}"/>
                </a:ext>
              </a:extLst>
            </p:cNvPr>
            <p:cNvPicPr>
              <a:picLocks noChangeAspect="1"/>
            </p:cNvPicPr>
            <p:nvPr/>
          </p:nvPicPr>
          <p:blipFill>
            <a:blip r:embed="rId2"/>
            <a:stretch>
              <a:fillRect/>
            </a:stretch>
          </p:blipFill>
          <p:spPr>
            <a:xfrm>
              <a:off x="1678146" y="1341560"/>
              <a:ext cx="584157" cy="1494171"/>
            </a:xfrm>
            <a:prstGeom prst="rect">
              <a:avLst/>
            </a:prstGeom>
            <a:noFill/>
          </p:spPr>
        </p:pic>
        <p:pic>
          <p:nvPicPr>
            <p:cNvPr id="12" name="Picture 11">
              <a:extLst>
                <a:ext uri="{04BB9529-C757-4E51-8550-10F4B4F9B7F2}">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D0ECED36-1944-4B3C-8818-A5A97336783C}"/>
                </a:ext>
              </a:extLst>
            </p:cNvPr>
            <p:cNvPicPr>
              <a:picLocks noChangeAspect="1"/>
            </p:cNvPicPr>
            <p:nvPr/>
          </p:nvPicPr>
          <p:blipFill>
            <a:blip r:embed="rId3"/>
            <a:stretch>
              <a:fillRect/>
            </a:stretch>
          </p:blipFill>
          <p:spPr>
            <a:xfrm>
              <a:off x="1524000" y="1341560"/>
              <a:ext cx="215560" cy="1098530"/>
            </a:xfrm>
            <a:prstGeom prst="rect">
              <a:avLst/>
            </a:prstGeom>
            <a:noFill/>
          </p:spPr>
        </p:pic>
      </p:grpSp>
      <p:grpSp>
        <p:nvGrpSpPr>
          <p:cNvPr id="13" name="Group 12">
            <a:extLst>
              <a:ext uri="{2FF9FEA5-F239-4F49-AC69-8A3BC68AE756}">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599EE664-A180-4526-8C70-507C68851D7B}"/>
              </a:ext>
            </a:extLst>
          </p:cNvPr>
          <p:cNvGrpSpPr>
            <a:grpSpLocks noChangeAspect="1"/>
          </p:cNvGrpSpPr>
          <p:nvPr/>
        </p:nvGrpSpPr>
        <p:grpSpPr>
          <a:xfrm>
            <a:off x="4733925" y="952500"/>
            <a:ext cx="3504262" cy="3815368"/>
            <a:chOff x="4795184" y="1068394"/>
            <a:chExt cx="3504262" cy="3547074"/>
          </a:xfrm>
        </p:grpSpPr>
        <p:pic>
          <p:nvPicPr>
            <p:cNvPr id="14" name="Picture 13">
              <a:extLst>
                <a:ext uri="{4C37A040-886F-4090-B7F2-487F0E114577}">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31D22F93-81D7-4EB9-9A05-8F3F26F6C975}"/>
                </a:ext>
              </a:extLst>
            </p:cNvPr>
            <p:cNvPicPr>
              <a:picLocks noChangeAspect="1"/>
            </p:cNvPicPr>
            <p:nvPr/>
          </p:nvPicPr>
          <p:blipFill>
            <a:blip r:embed="rId4" cstate="print"/>
            <a:srcRect l="-12680" t="4770" r="-7020" b="4720"/>
            <a:stretch>
              <a:fillRect/>
            </a:stretch>
          </p:blipFill>
          <p:spPr>
            <a:xfrm rot="10800000">
              <a:off x="8115980" y="1068394"/>
              <a:ext cx="183464" cy="3494857"/>
            </a:xfrm>
            <a:prstGeom prst="rect">
              <a:avLst/>
            </a:prstGeom>
            <a:noFill/>
          </p:spPr>
        </p:pic>
        <p:pic>
          <p:nvPicPr>
            <p:cNvPr id="15" name="Picture 14">
              <a:extLst>
                <a:ext uri="{C8882080-FCC0-4744-9A8B-79FE59C569ED}">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6603BAD9-C84D-4B29-B2F0-E3F8D6A3854B}"/>
                </a:ext>
              </a:extLst>
            </p:cNvPr>
            <p:cNvPicPr>
              <a:picLocks noChangeAspect="1"/>
            </p:cNvPicPr>
            <p:nvPr/>
          </p:nvPicPr>
          <p:blipFill>
            <a:blip r:embed="rId5" cstate="print"/>
            <a:srcRect r="6700" b="6810"/>
            <a:stretch>
              <a:fillRect/>
            </a:stretch>
          </p:blipFill>
          <p:spPr>
            <a:xfrm rot="16200000">
              <a:off x="6408901" y="2868190"/>
              <a:ext cx="133561" cy="3360995"/>
            </a:xfrm>
            <a:prstGeom prst="rect">
              <a:avLst/>
            </a:prstGeom>
            <a:noFill/>
          </p:spPr>
        </p:pic>
      </p:grpSp>
      <p:cxnSp>
        <p:nvCxnSpPr>
          <p:cNvPr id="16" name="Straight Connector 15">
            <a:extLst>
              <a:ext uri="{36CBBB39-90D1-4793-9C8C-EA4493539E15}">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C87D004C-B35B-4754-8E21-B91207826AB3}"/>
              </a:ext>
            </a:extLst>
          </p:cNvPr>
          <p:cNvCxnSpPr/>
          <p:nvPr/>
        </p:nvCxnSpPr>
        <p:spPr>
          <a:xfrm rot="10800000" flipH="1" flipV="1">
            <a:off x="949621" y="851852"/>
            <a:ext cx="4960596" cy="0"/>
          </a:xfrm>
          <a:prstGeom prst="line">
            <a:avLst/>
          </a:prstGeom>
          <a:ln w="6350">
            <a:solidFill>
              <a:schemeClr val="bg1">
                <a:lumMod val="85000"/>
              </a:schemeClr>
            </a:solidFill>
            <a:prstDash val="lgDashDotDot"/>
          </a:ln>
        </p:spPr>
        <p:style>
          <a:lnRef idx="2">
            <a:schemeClr val="accent1"/>
          </a:lnRef>
          <a:fillRef idx="0">
            <a:schemeClr val="accent1"/>
          </a:fillRef>
          <a:effectRef idx="0">
            <a:schemeClr val="accent1"/>
          </a:effectRef>
          <a:fontRef idx="minor">
            <a:schemeClr val="tx1"/>
          </a:fontRef>
        </p:style>
      </p:cxnSp>
      <p:sp>
        <p:nvSpPr>
          <p:cNvPr id="17" name="Title 1">
            <a:extLst>
              <a:ext uri="{324953E5-9D54-4A51-B07D-BA2069F95CF9}">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3D9EECAF-980B-4149-A306-89AE3E18765F}"/>
              </a:ext>
            </a:extLst>
          </p:cNvPr>
          <p:cNvSpPr>
            <a:spLocks noGrp="1"/>
          </p:cNvSpPr>
          <p:nvPr>
            <p:ph type="title"/>
          </p:nvPr>
        </p:nvSpPr>
        <p:spPr/>
        <p:txBody>
          <a:bodyPr rtlCol="0"/>
          <a:lstStyle>
            <a:lvl1pPr lvl="0"/>
          </a:lstStyle>
          <a:p>
            <a:r>
              <a:rPr lang="en-US" dirty="0"/>
              <a:t>Click to edit Master title style</a:t>
            </a:r>
          </a:p>
        </p:txBody>
      </p:sp>
      <p:sp>
        <p:nvSpPr>
          <p:cNvPr id="18" name="Content Placeholder 2">
            <a:extLst>
              <a:ext uri="{93D6AFF2-155C-4212-ABA5-AD1E0F2F5FC6}">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FC7228D4-2864-44B9-9AC1-FBA77DF2B81E}"/>
              </a:ext>
            </a:extLst>
          </p:cNvPr>
          <p:cNvSpPr>
            <a:spLocks noGrp="1"/>
          </p:cNvSpPr>
          <p:nvPr>
            <p:ph idx="1"/>
          </p:nvPr>
        </p:nvSpPr>
        <p:spPr>
          <a:xfrm>
            <a:off x="904875" y="952500"/>
            <a:ext cx="3740094" cy="3609935"/>
          </a:xfrm>
        </p:spPr>
        <p:txBody>
          <a:bodyPr rtlCol="0"/>
          <a:lstStyle>
            <a:lvl1pPr lvl="0"/>
            <a:lvl2pPr lvl="1"/>
            <a:lvl3pPr lvl="2"/>
            <a:lvl4pPr lvl="3"/>
            <a:lvl5pPr lvl="4"/>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9" name="Text Placeholder 3">
            <a:extLst>
              <a:ext uri="{70478B1A-47E4-4C96-AD1F-F81C739D4DB1}">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55493E3B-C2DE-42AB-8CF5-46D050634F7E}"/>
              </a:ext>
            </a:extLst>
          </p:cNvPr>
          <p:cNvSpPr>
            <a:spLocks noGrp="1"/>
          </p:cNvSpPr>
          <p:nvPr>
            <p:ph type="body" idx="2"/>
          </p:nvPr>
        </p:nvSpPr>
        <p:spPr>
          <a:xfrm>
            <a:off x="4816562" y="952500"/>
            <a:ext cx="3251897" cy="3609935"/>
          </a:xfrm>
          <a:solidFill>
            <a:schemeClr val="accent2">
              <a:alpha val="19999"/>
              <a:lumMod val="20000"/>
              <a:lumOff val="80000"/>
            </a:schemeClr>
          </a:solidFill>
        </p:spPr>
        <p:txBody>
          <a:bodyPr vert="horz" lIns="0" tIns="190500" rIns="91440" bIns="45720" rtlCol="0" anchor="t">
            <a:normAutofit/>
          </a:bodyPr>
          <a:lstStyle>
            <a:lvl1pPr marL="0" lvl="0" indent="0" algn="ctr">
              <a:lnSpc>
                <a:spcPct val="100000"/>
              </a:lnSpc>
              <a:buNone/>
              <a:defRPr lang="en-US" sz="1800" b="1" cap="none" dirty="0">
                <a:latin typeface="+mn-lt"/>
              </a:defRPr>
            </a:lvl1pPr>
          </a:lstStyle>
          <a:p>
            <a:r>
              <a:rPr lang="en-US" dirty="0"/>
              <a:t>Click to edit Master text styles</a:t>
            </a:r>
          </a:p>
        </p:txBody>
      </p:sp>
      <p:sp>
        <p:nvSpPr>
          <p:cNvPr id="20" name="Slide Number Placeholder 3">
            <a:extLst>
              <a:ext uri="{A2E1EC4B-9725-4DCD-8F92-076B35367FD1}">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751F8448-75C7-4B74-B929-48BCE10CFA45}"/>
              </a:ext>
            </a:extLst>
          </p:cNvPr>
          <p:cNvSpPr>
            <a:spLocks noGrp="1"/>
          </p:cNvSpPr>
          <p:nvPr>
            <p:ph type="sldNum" sz="quarter" idx="12"/>
          </p:nvPr>
        </p:nvSpPr>
        <p:spPr/>
        <p:txBody>
          <a:bodyPr rtlCol="0"/>
          <a:lstStyle/>
          <a:p>
            <a:r>
              <a:rPr lang="en-US" dirty="0"/>
              <a:t>&lt;#&gt;</a:t>
            </a:r>
          </a:p>
        </p:txBody>
      </p:sp>
      <p:sp>
        <p:nvSpPr>
          <p:cNvPr id="21" name="Footer Placeholder 2">
            <a:extLst>
              <a:ext uri="{5931EBA9-196E-4CCC-90DB-25A78A7EA51C}">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79372F24-C516-4DE7-B21A-C553B558F376}"/>
              </a:ext>
            </a:extLst>
          </p:cNvPr>
          <p:cNvSpPr>
            <a:spLocks noGrp="1"/>
          </p:cNvSpPr>
          <p:nvPr>
            <p:ph type="ftr" sz="quarter" idx="11"/>
          </p:nvPr>
        </p:nvSpPr>
        <p:spPr/>
        <p:txBody>
          <a:bodyPr rtlCol="0"/>
          <a:lstStyle/>
          <a:p>
            <a:r>
              <a:rPr lang="en-US" dirty="0"/>
              <a:t>Footer</a:t>
            </a:r>
          </a:p>
        </p:txBody>
      </p:sp>
      <p:sp>
        <p:nvSpPr>
          <p:cNvPr id="22" name="Date Placeholder 1">
            <a:extLst>
              <a:ext uri="{490C3C11-18FC-4781-8C6F-0CE2A8893F08}">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77E341F4-A779-4634-8E12-18C76E8FE0E1}"/>
              </a:ext>
            </a:extLst>
          </p:cNvPr>
          <p:cNvSpPr>
            <a:spLocks noGrp="1"/>
          </p:cNvSpPr>
          <p:nvPr>
            <p:ph type="dt" sz="half" idx="10"/>
          </p:nvPr>
        </p:nvSpPr>
        <p:spPr/>
        <p:txBody>
          <a:bodyPr rtlCol="0"/>
          <a:lstStyle/>
          <a:p>
            <a:r>
              <a:rPr lang="en-US" dirty="0"/>
              <a:t>Date</a:t>
            </a:r>
          </a:p>
        </p:txBody>
      </p:sp>
    </p:spTree>
    <p:extLst>
      <p:ext uri="{11649F49-4992-4FFD-8DB0-331B624763A9}">
        <p14:creationId xmlns="" xmlns:c="http://schemas.openxmlformats.org/drawingml/2006/chart" xmlns:cs="http://schemas.microsoft.com/office/drawing/2012/chartStyle" xmlns:ns1="http://schemas.openxmlformats.org/officeDocument/2006/extended-properties" xmlns:vt="http://schemas.openxmlformats.org/officeDocument/2006/docPropsVTypes" xmlns:p14="http://schemas.microsoft.com/office/powerpoint/2010/main" val="16535421240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2" name="Picture 1">
            <a:extLst>
              <a:ext uri="{47D85243-E6B6-42FE-93AD-57696488587C}">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A4E2C245-780E-4954-B5E4-7EEDA82B5261}"/>
              </a:ext>
            </a:extLst>
          </p:cNvPr>
          <p:cNvPicPr>
            <a:picLocks noChangeAspect="1"/>
          </p:cNvPicPr>
          <p:nvPr/>
        </p:nvPicPr>
        <p:blipFill>
          <a:blip r:embed="rId2"/>
          <a:stretch>
            <a:fillRect/>
          </a:stretch>
        </p:blipFill>
        <p:spPr>
          <a:xfrm>
            <a:off x="7975396" y="345978"/>
            <a:ext cx="1154410" cy="470877"/>
          </a:xfrm>
          <a:prstGeom prst="rect">
            <a:avLst/>
          </a:prstGeom>
          <a:noFill/>
        </p:spPr>
      </p:pic>
      <p:grpSp>
        <p:nvGrpSpPr>
          <p:cNvPr id="3" name="Group 2">
            <a:extLst>
              <a:ext uri="{63BF13AE-7940-4B63-A1CF-FEB5CC2D84E0}">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D52A11D0-6352-4023-AB75-A0F27EA07F00}"/>
              </a:ext>
            </a:extLst>
          </p:cNvPr>
          <p:cNvGrpSpPr>
            <a:grpSpLocks noChangeAspect="1"/>
          </p:cNvGrpSpPr>
          <p:nvPr/>
        </p:nvGrpSpPr>
        <p:grpSpPr>
          <a:xfrm>
            <a:off x="4762500" y="1200150"/>
            <a:ext cx="3461684" cy="3415318"/>
            <a:chOff x="4762500" y="1200150"/>
            <a:chExt cx="3461684" cy="3415318"/>
          </a:xfrm>
        </p:grpSpPr>
        <p:pic>
          <p:nvPicPr>
            <p:cNvPr id="4" name="Picture 3">
              <a:extLst>
                <a:ext uri="{52A001D7-1EF4-4994-AC13-01E8EC73EB81}">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FFDA16BC-8EED-4B0B-BEA8-F51F179B09BD}"/>
                </a:ext>
              </a:extLst>
            </p:cNvPr>
            <p:cNvPicPr>
              <a:picLocks noChangeAspect="1"/>
            </p:cNvPicPr>
            <p:nvPr/>
          </p:nvPicPr>
          <p:blipFill>
            <a:blip r:embed="rId3" cstate="print"/>
            <a:srcRect l="10060" t="3090" r="-20760" b="4090"/>
            <a:stretch>
              <a:fillRect/>
            </a:stretch>
          </p:blipFill>
          <p:spPr>
            <a:xfrm>
              <a:off x="4778571" y="1276130"/>
              <a:ext cx="153519" cy="3243097"/>
            </a:xfrm>
            <a:prstGeom prst="rect">
              <a:avLst/>
            </a:prstGeom>
            <a:noFill/>
          </p:spPr>
        </p:pic>
        <p:pic>
          <p:nvPicPr>
            <p:cNvPr id="5" name="Picture 4">
              <a:extLst>
                <a:ext uri="{96543887-551B-4C1D-977C-BA927D931F2E}">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8A51B402-ED61-4C3A-AF0E-41BD9CB0AA2A}"/>
                </a:ext>
              </a:extLst>
            </p:cNvPr>
            <p:cNvPicPr>
              <a:picLocks noChangeAspect="1"/>
            </p:cNvPicPr>
            <p:nvPr/>
          </p:nvPicPr>
          <p:blipFill>
            <a:blip r:embed="rId4" cstate="print"/>
            <a:srcRect r="-7020" b="4720"/>
            <a:stretch>
              <a:fillRect/>
            </a:stretch>
          </p:blipFill>
          <p:spPr>
            <a:xfrm rot="10800000">
              <a:off x="8077880" y="1267160"/>
              <a:ext cx="146303" cy="3281631"/>
            </a:xfrm>
            <a:prstGeom prst="rect">
              <a:avLst/>
            </a:prstGeom>
            <a:noFill/>
          </p:spPr>
        </p:pic>
        <p:pic>
          <p:nvPicPr>
            <p:cNvPr id="6" name="Picture 5">
              <a:extLst>
                <a:ext uri="{24F399D4-B441-4BD9-9E1C-98A8556D4BCA}">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2DF2A0BE-DCF4-4BAF-AC98-E8873EE2C5B8}"/>
                </a:ext>
              </a:extLst>
            </p:cNvPr>
            <p:cNvPicPr>
              <a:picLocks noChangeAspect="1"/>
            </p:cNvPicPr>
            <p:nvPr/>
          </p:nvPicPr>
          <p:blipFill>
            <a:blip r:embed="rId4" cstate="print"/>
            <a:stretch>
              <a:fillRect/>
            </a:stretch>
          </p:blipFill>
          <p:spPr>
            <a:xfrm rot="5400000">
              <a:off x="6415940" y="-453290"/>
              <a:ext cx="136678" cy="3443560"/>
            </a:xfrm>
            <a:prstGeom prst="rect">
              <a:avLst/>
            </a:prstGeom>
            <a:noFill/>
          </p:spPr>
        </p:pic>
        <p:pic>
          <p:nvPicPr>
            <p:cNvPr id="7" name="Picture 6">
              <a:extLst>
                <a:ext uri="{D4977A4E-C4B9-4223-81E4-87620E0358D3}">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750301DF-C87C-48AF-A3F6-657B57130E9D}"/>
                </a:ext>
              </a:extLst>
            </p:cNvPr>
            <p:cNvPicPr>
              <a:picLocks noChangeAspect="1"/>
            </p:cNvPicPr>
            <p:nvPr/>
          </p:nvPicPr>
          <p:blipFill>
            <a:blip r:embed="rId5" cstate="print"/>
            <a:srcRect r="6700" b="6810"/>
            <a:stretch>
              <a:fillRect/>
            </a:stretch>
          </p:blipFill>
          <p:spPr>
            <a:xfrm rot="16200000">
              <a:off x="6447001" y="2868190"/>
              <a:ext cx="133561" cy="3360995"/>
            </a:xfrm>
            <a:prstGeom prst="rect">
              <a:avLst/>
            </a:prstGeom>
            <a:noFill/>
          </p:spPr>
        </p:pic>
      </p:grpSp>
      <p:cxnSp>
        <p:nvCxnSpPr>
          <p:cNvPr id="8" name="Straight Connector 7">
            <a:extLst>
              <a:ext uri="{0B999592-9FA6-4AD6-B451-A3EBA968F284}">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A6F81EA6-09C2-410D-8DAA-D153023F1C9C}"/>
              </a:ext>
            </a:extLst>
          </p:cNvPr>
          <p:cNvCxnSpPr/>
          <p:nvPr/>
        </p:nvCxnSpPr>
        <p:spPr>
          <a:xfrm rot="10800000" flipH="1" flipV="1">
            <a:off x="904875" y="851852"/>
            <a:ext cx="4960596" cy="0"/>
          </a:xfrm>
          <a:prstGeom prst="line">
            <a:avLst/>
          </a:prstGeom>
          <a:ln w="6350">
            <a:solidFill>
              <a:schemeClr val="bg1">
                <a:lumMod val="85000"/>
              </a:schemeClr>
            </a:solidFill>
            <a:prstDash val="lgDashDotDot"/>
          </a:ln>
        </p:spPr>
        <p:style>
          <a:lnRef idx="2">
            <a:schemeClr val="accent1"/>
          </a:lnRef>
          <a:fillRef idx="0">
            <a:schemeClr val="accent1"/>
          </a:fillRef>
          <a:effectRef idx="0">
            <a:schemeClr val="accent1"/>
          </a:effectRef>
          <a:fontRef idx="minor">
            <a:schemeClr val="tx1"/>
          </a:fontRef>
        </p:style>
      </p:cxnSp>
      <p:grpSp>
        <p:nvGrpSpPr>
          <p:cNvPr id="9" name="Group 8">
            <a:extLst>
              <a:ext uri="{43B0E8F0-A922-491C-8F59-F89436937B61}">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A1C6737C-DD6F-44C0-9B03-B01F6BEF3C3A}"/>
              </a:ext>
            </a:extLst>
          </p:cNvPr>
          <p:cNvGrpSpPr>
            <a:grpSpLocks noChangeAspect="1"/>
          </p:cNvGrpSpPr>
          <p:nvPr/>
        </p:nvGrpSpPr>
        <p:grpSpPr>
          <a:xfrm>
            <a:off x="104920" y="5529"/>
            <a:ext cx="564492" cy="1366549"/>
            <a:chOff x="257320" y="5529"/>
            <a:chExt cx="564492" cy="1366549"/>
          </a:xfrm>
        </p:grpSpPr>
        <p:cxnSp>
          <p:nvCxnSpPr>
            <p:cNvPr id="10" name="Straight Connector 9">
              <a:extLst>
                <a:ext uri="{4267BCCB-61ED-4AE4-8C02-81D1E3EFCA27}">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43DB671B-7DD2-4466-94C7-0D7150470893}"/>
                </a:ext>
              </a:extLst>
            </p:cNvPr>
            <p:cNvCxnSpPr/>
            <p:nvPr/>
          </p:nvCxnSpPr>
          <p:spPr>
            <a:xfrm rot="10800000" flipH="1" flipV="1">
              <a:off x="755528" y="1166598"/>
              <a:ext cx="66284" cy="39770"/>
            </a:xfrm>
            <a:prstGeom prst="line">
              <a:avLst/>
            </a:prstGeom>
            <a:ln>
              <a:solidFill>
                <a:srgbClr val="FFDA00"/>
              </a:solidFill>
            </a:ln>
          </p:spPr>
          <p:style>
            <a:lnRef idx="1">
              <a:schemeClr val="accent1"/>
            </a:lnRef>
            <a:fillRef idx="1">
              <a:schemeClr val="accent1"/>
            </a:fillRef>
            <a:effectRef idx="0">
              <a:schemeClr val="accent1"/>
            </a:effectRef>
            <a:fontRef idx="minor">
              <a:srgbClr val="FFFFFF"/>
            </a:fontRef>
          </p:style>
        </p:cxnSp>
        <p:cxnSp>
          <p:nvCxnSpPr>
            <p:cNvPr id="11" name="Straight Connector 10">
              <a:extLst>
                <a:ext uri="{73C32224-67FD-4881-8999-2C3321A92CDF}">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BE02CE46-6892-42CC-8D1A-80178AC38416}"/>
                </a:ext>
              </a:extLst>
            </p:cNvPr>
            <p:cNvCxnSpPr/>
            <p:nvPr/>
          </p:nvCxnSpPr>
          <p:spPr>
            <a:xfrm rot="10800000" flipH="1" flipV="1">
              <a:off x="669359" y="1259396"/>
              <a:ext cx="39770" cy="53027"/>
            </a:xfrm>
            <a:prstGeom prst="line">
              <a:avLst/>
            </a:prstGeom>
            <a:ln>
              <a:solidFill>
                <a:srgbClr val="FFDA00"/>
              </a:solidFill>
            </a:ln>
          </p:spPr>
          <p:style>
            <a:lnRef idx="1">
              <a:schemeClr val="accent1"/>
            </a:lnRef>
            <a:fillRef idx="1">
              <a:schemeClr val="accent1"/>
            </a:fillRef>
            <a:effectRef idx="0">
              <a:schemeClr val="accent1"/>
            </a:effectRef>
            <a:fontRef idx="minor">
              <a:srgbClr val="FFFFFF"/>
            </a:fontRef>
          </p:style>
        </p:cxnSp>
        <p:cxnSp>
          <p:nvCxnSpPr>
            <p:cNvPr id="12" name="Straight Connector 11">
              <a:extLst>
                <a:ext uri="{568A0ED8-A575-4C42-BCE2-189BDBB619A5}">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3A4D10B7-D705-4998-99F5-F9CCC06F1BAD}"/>
                </a:ext>
              </a:extLst>
            </p:cNvPr>
            <p:cNvCxnSpPr/>
            <p:nvPr/>
          </p:nvCxnSpPr>
          <p:spPr>
            <a:xfrm rot="10800000" flipH="1" flipV="1">
              <a:off x="550047" y="1279281"/>
              <a:ext cx="6580" cy="92797"/>
            </a:xfrm>
            <a:prstGeom prst="line">
              <a:avLst/>
            </a:prstGeom>
            <a:ln>
              <a:solidFill>
                <a:srgbClr val="FFDA00"/>
              </a:solidFill>
            </a:ln>
          </p:spPr>
          <p:style>
            <a:lnRef idx="1">
              <a:schemeClr val="accent1"/>
            </a:lnRef>
            <a:fillRef idx="1">
              <a:schemeClr val="accent1"/>
            </a:fillRef>
            <a:effectRef idx="0">
              <a:schemeClr val="accent1"/>
            </a:effectRef>
            <a:fontRef idx="minor">
              <a:srgbClr val="FFFFFF"/>
            </a:fontRef>
          </p:style>
        </p:cxnSp>
        <p:cxnSp>
          <p:nvCxnSpPr>
            <p:cNvPr id="13" name="Straight Connector 12">
              <a:extLst>
                <a:ext uri="{96B8876A-21E3-4CC7-8758-BC1DDA3FF3FD}">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A8BFB296-69D2-4D2E-8F1E-87738D28E134}"/>
                </a:ext>
              </a:extLst>
            </p:cNvPr>
            <p:cNvCxnSpPr/>
            <p:nvPr/>
          </p:nvCxnSpPr>
          <p:spPr>
            <a:xfrm rot="10800000" flipV="1">
              <a:off x="390966" y="1239510"/>
              <a:ext cx="46398" cy="33142"/>
            </a:xfrm>
            <a:prstGeom prst="line">
              <a:avLst/>
            </a:prstGeom>
            <a:ln>
              <a:solidFill>
                <a:srgbClr val="FFDA00"/>
              </a:solidFill>
            </a:ln>
          </p:spPr>
          <p:style>
            <a:lnRef idx="1">
              <a:schemeClr val="accent1"/>
            </a:lnRef>
            <a:fillRef idx="1">
              <a:schemeClr val="accent1"/>
            </a:fillRef>
            <a:effectRef idx="0">
              <a:schemeClr val="accent1"/>
            </a:effectRef>
            <a:fontRef idx="minor">
              <a:srgbClr val="FFFFFF"/>
            </a:fontRef>
          </p:style>
        </p:cxnSp>
        <p:cxnSp>
          <p:nvCxnSpPr>
            <p:cNvPr id="14" name="Straight Connector 13">
              <a:extLst>
                <a:ext uri="{8D69A2E0-D998-4DCE-8996-C26C4BABA804}">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E1A2057C-0E1F-472D-9FDD-05B6863D33EF}"/>
                </a:ext>
              </a:extLst>
            </p:cNvPr>
            <p:cNvCxnSpPr/>
            <p:nvPr/>
          </p:nvCxnSpPr>
          <p:spPr>
            <a:xfrm rot="10800000" flipV="1">
              <a:off x="291540" y="1120199"/>
              <a:ext cx="92797" cy="46398"/>
            </a:xfrm>
            <a:prstGeom prst="line">
              <a:avLst/>
            </a:prstGeom>
            <a:ln>
              <a:solidFill>
                <a:srgbClr val="FFDA00"/>
              </a:solidFill>
            </a:ln>
          </p:spPr>
          <p:style>
            <a:lnRef idx="1">
              <a:schemeClr val="accent1"/>
            </a:lnRef>
            <a:fillRef idx="1">
              <a:schemeClr val="accent1"/>
            </a:fillRef>
            <a:effectRef idx="0">
              <a:schemeClr val="accent1"/>
            </a:effectRef>
            <a:fontRef idx="minor">
              <a:srgbClr val="FFFFFF"/>
            </a:fontRef>
          </p:style>
        </p:cxnSp>
        <p:cxnSp>
          <p:nvCxnSpPr>
            <p:cNvPr id="15" name="Straight Connector 14">
              <a:extLst>
                <a:ext uri="{1BA27FB7-F90B-4DE2-8FBC-A9EAA3542E18}">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F396F0ED-A02E-4958-B493-0ED21F3AC754}"/>
                </a:ext>
              </a:extLst>
            </p:cNvPr>
            <p:cNvCxnSpPr/>
            <p:nvPr/>
          </p:nvCxnSpPr>
          <p:spPr>
            <a:xfrm rot="10800000">
              <a:off x="344567" y="1000888"/>
              <a:ext cx="59655" cy="33142"/>
            </a:xfrm>
            <a:prstGeom prst="line">
              <a:avLst/>
            </a:prstGeom>
            <a:ln>
              <a:solidFill>
                <a:srgbClr val="FFDA00"/>
              </a:solidFill>
            </a:ln>
          </p:spPr>
          <p:style>
            <a:lnRef idx="1">
              <a:schemeClr val="accent1"/>
            </a:lnRef>
            <a:fillRef idx="1">
              <a:schemeClr val="accent1"/>
            </a:fillRef>
            <a:effectRef idx="0">
              <a:schemeClr val="accent1"/>
            </a:effectRef>
            <a:fontRef idx="minor">
              <a:srgbClr val="FFFFFF"/>
            </a:fontRef>
          </p:style>
        </p:cxnSp>
        <p:cxnSp>
          <p:nvCxnSpPr>
            <p:cNvPr id="16" name="Straight Connector 15">
              <a:extLst>
                <a:ext uri="{AE04212D-5559-448A-A8B6-8EDE616803F9}">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3AE1E1CE-CCB6-41BF-A304-EB9F397EAF89}"/>
                </a:ext>
              </a:extLst>
            </p:cNvPr>
            <p:cNvCxnSpPr/>
            <p:nvPr/>
          </p:nvCxnSpPr>
          <p:spPr>
            <a:xfrm rot="10800000" flipH="1">
              <a:off x="755528" y="1027401"/>
              <a:ext cx="59655" cy="46398"/>
            </a:xfrm>
            <a:prstGeom prst="line">
              <a:avLst/>
            </a:prstGeom>
            <a:ln>
              <a:solidFill>
                <a:srgbClr val="FFDA00"/>
              </a:solidFill>
            </a:ln>
          </p:spPr>
          <p:style>
            <a:lnRef idx="1">
              <a:schemeClr val="accent1"/>
            </a:lnRef>
            <a:fillRef idx="1">
              <a:schemeClr val="accent1"/>
            </a:fillRef>
            <a:effectRef idx="0">
              <a:schemeClr val="accent1"/>
            </a:effectRef>
            <a:fontRef idx="minor">
              <a:srgbClr val="FFFFFF"/>
            </a:fontRef>
          </p:style>
        </p:cxnSp>
        <p:sp>
          <p:nvSpPr>
            <p:cNvPr id="17" name="Oval 16">
              <a:extLst>
                <a:ext uri="{B06BF048-BA6F-4140-9D96-87D8B06689ED}">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81584D75-21EE-4B47-8404-EA2CA2D161A2}"/>
                </a:ext>
              </a:extLst>
            </p:cNvPr>
            <p:cNvSpPr/>
            <p:nvPr/>
          </p:nvSpPr>
          <p:spPr>
            <a:xfrm>
              <a:off x="420498" y="980340"/>
              <a:ext cx="250042" cy="250042"/>
            </a:xfrm>
            <a:prstGeom prst="ellipse">
              <a:avLst/>
            </a:prstGeom>
            <a:solidFill>
              <a:srgbClr val="FFDA00"/>
            </a:solidFill>
            <a:ln>
              <a:noFill/>
            </a:ln>
            <a:effectLst/>
          </p:spPr>
          <p:style>
            <a:lnRef idx="1">
              <a:schemeClr val="accent1">
                <a:shade val="50000"/>
              </a:schemeClr>
            </a:lnRef>
            <a:fillRef idx="1">
              <a:schemeClr val="accent1"/>
            </a:fillRef>
            <a:effectRef idx="0">
              <a:schemeClr val="accent1"/>
            </a:effectRef>
            <a:fontRef idx="minor">
              <a:srgbClr val="FFFFFF"/>
            </a:fontRef>
          </p:style>
          <p:txBody>
            <a:bodyPr vert="horz" rtlCol="0" anchor="ctr">
              <a:noAutofit/>
            </a:bodyPr>
            <a:lstStyle/>
            <a:p>
              <a:pPr algn="ctr"/>
              <a:endParaRPr lang="en-US" dirty="0"/>
            </a:p>
          </p:txBody>
        </p:sp>
        <p:pic>
          <p:nvPicPr>
            <p:cNvPr id="18" name="Picture 17">
              <a:extLst>
                <a:ext uri="{74BA400F-FF7A-4173-8A3E-ADDCC7919540}">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3075ACE9-8041-4707-9F69-8E4AD689F54D}"/>
                </a:ext>
              </a:extLst>
            </p:cNvPr>
            <p:cNvPicPr>
              <a:picLocks noChangeAspect="1"/>
            </p:cNvPicPr>
            <p:nvPr/>
          </p:nvPicPr>
          <p:blipFill>
            <a:blip r:embed="rId6"/>
            <a:stretch>
              <a:fillRect/>
            </a:stretch>
          </p:blipFill>
          <p:spPr>
            <a:xfrm>
              <a:off x="257320" y="5529"/>
              <a:ext cx="529475" cy="1354305"/>
            </a:xfrm>
            <a:prstGeom prst="rect">
              <a:avLst/>
            </a:prstGeom>
            <a:noFill/>
          </p:spPr>
        </p:pic>
      </p:grpSp>
      <p:sp>
        <p:nvSpPr>
          <p:cNvPr id="19" name="Title 1">
            <a:extLst>
              <a:ext uri="{A7E5C312-7FD7-4083-8642-2BDBCB0E32F0}">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2451FCF5-2706-4218-B5B7-256F4C8D307D}"/>
              </a:ext>
            </a:extLst>
          </p:cNvPr>
          <p:cNvSpPr>
            <a:spLocks noGrp="1"/>
          </p:cNvSpPr>
          <p:nvPr>
            <p:ph type="title"/>
          </p:nvPr>
        </p:nvSpPr>
        <p:spPr/>
        <p:txBody>
          <a:bodyPr rtlCol="0"/>
          <a:lstStyle>
            <a:lvl1pPr lvl="0"/>
          </a:lstStyle>
          <a:p>
            <a:r>
              <a:rPr lang="en-US" dirty="0"/>
              <a:t>Click to edit Master title style</a:t>
            </a:r>
          </a:p>
        </p:txBody>
      </p:sp>
      <p:sp>
        <p:nvSpPr>
          <p:cNvPr id="20" name="Text Placeholder 3">
            <a:extLst>
              <a:ext uri="{05EC3174-1293-4258-9D27-96D846FF0777}">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E52588E1-0F0A-4320-AB35-6A507CF389D5}"/>
              </a:ext>
            </a:extLst>
          </p:cNvPr>
          <p:cNvSpPr>
            <a:spLocks noGrp="1"/>
          </p:cNvSpPr>
          <p:nvPr>
            <p:ph type="body" idx="1"/>
          </p:nvPr>
        </p:nvSpPr>
        <p:spPr>
          <a:xfrm>
            <a:off x="904875" y="1200150"/>
            <a:ext cx="3542194" cy="3415318"/>
          </a:xfrm>
        </p:spPr>
        <p:txBody>
          <a:bodyPr vert="horz" lIns="91440" tIns="93600" rIns="91440" bIns="45720" rtlCol="0" anchor="t">
            <a:normAutofit/>
          </a:bodyPr>
          <a:lstStyle>
            <a:lvl1pPr marL="0" lvl="0" indent="0">
              <a:lnSpc>
                <a:spcPct val="100000"/>
              </a:lnSpc>
              <a:buNone/>
              <a:defRPr lang="en-US" sz="1800" dirty="0">
                <a:latin typeface="+mn-lt"/>
              </a:defRPr>
            </a:lvl1pPr>
          </a:lstStyle>
          <a:p>
            <a:r>
              <a:rPr lang="en-US" dirty="0"/>
              <a:t>Click to edit Master text styles</a:t>
            </a:r>
          </a:p>
        </p:txBody>
      </p:sp>
      <p:sp>
        <p:nvSpPr>
          <p:cNvPr id="21" name="Picture Placeholder 2">
            <a:extLst>
              <a:ext uri="{40FF381A-0619-4A2E-BC77-4845D1FA8E9E}">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F24ECA18-9949-4C23-8AC2-D4546DFCA480}"/>
              </a:ext>
            </a:extLst>
          </p:cNvPr>
          <p:cNvSpPr>
            <a:spLocks noGrp="1"/>
          </p:cNvSpPr>
          <p:nvPr>
            <p:ph type="pic" idx="2"/>
          </p:nvPr>
        </p:nvSpPr>
        <p:spPr>
          <a:xfrm>
            <a:off x="5029200" y="1428750"/>
            <a:ext cx="3003223" cy="2942388"/>
          </a:xfrm>
          <a:solidFill>
            <a:schemeClr val="accent2">
              <a:alpha val="19999"/>
              <a:lumMod val="20000"/>
              <a:lumOff val="80000"/>
            </a:schemeClr>
          </a:solidFill>
          <a:ln w="38100">
            <a:noFill/>
            <a:miter lim="800000"/>
          </a:ln>
        </p:spPr>
        <p:txBody>
          <a:bodyPr rtlCol="0"/>
          <a:lstStyle/>
          <a:p>
            <a:r>
              <a:rPr lang="en-US" dirty="0"/>
              <a:t>Click icon to add picture</a:t>
            </a:r>
          </a:p>
        </p:txBody>
      </p:sp>
      <p:sp>
        <p:nvSpPr>
          <p:cNvPr id="22" name="Slide Number Placeholder 4">
            <a:extLst>
              <a:ext uri="{FE1F3960-5B80-4A83-98AB-82DA4559587D}">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1760B297-C675-4B2A-8161-12B78799B42F}"/>
              </a:ext>
            </a:extLst>
          </p:cNvPr>
          <p:cNvSpPr>
            <a:spLocks noGrp="1"/>
          </p:cNvSpPr>
          <p:nvPr>
            <p:ph type="sldNum" sz="quarter" idx="12"/>
          </p:nvPr>
        </p:nvSpPr>
        <p:spPr/>
        <p:txBody>
          <a:bodyPr rtlCol="0"/>
          <a:lstStyle/>
          <a:p>
            <a:r>
              <a:rPr lang="en-US" dirty="0"/>
              <a:t>&lt;#&gt;</a:t>
            </a:r>
          </a:p>
        </p:txBody>
      </p:sp>
      <p:sp>
        <p:nvSpPr>
          <p:cNvPr id="23" name="Footer Placeholder 3">
            <a:extLst>
              <a:ext uri="{28FB3145-E76C-4C67-A2DE-86C1FF63D579}">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144EE1F6-099C-4F6B-8B20-0E77DE9CE36A}"/>
              </a:ext>
            </a:extLst>
          </p:cNvPr>
          <p:cNvSpPr>
            <a:spLocks noGrp="1"/>
          </p:cNvSpPr>
          <p:nvPr>
            <p:ph type="ftr" sz="quarter" idx="11"/>
          </p:nvPr>
        </p:nvSpPr>
        <p:spPr/>
        <p:txBody>
          <a:bodyPr rtlCol="0"/>
          <a:lstStyle/>
          <a:p>
            <a:r>
              <a:rPr lang="en-US" dirty="0"/>
              <a:t>Footer</a:t>
            </a:r>
          </a:p>
        </p:txBody>
      </p:sp>
      <p:sp>
        <p:nvSpPr>
          <p:cNvPr id="24" name="Date Placeholder 1">
            <a:extLst>
              <a:ext uri="{E94C8F8A-7881-4D11-B571-B24A15BF81EF}">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5CC93B13-86A4-477F-AE15-80AE6888BEF3}"/>
              </a:ext>
            </a:extLst>
          </p:cNvPr>
          <p:cNvSpPr>
            <a:spLocks noGrp="1"/>
          </p:cNvSpPr>
          <p:nvPr>
            <p:ph type="dt" sz="half" idx="10"/>
          </p:nvPr>
        </p:nvSpPr>
        <p:spPr/>
        <p:txBody>
          <a:bodyPr rtlCol="0"/>
          <a:lstStyle/>
          <a:p>
            <a:r>
              <a:rPr lang="en-US" dirty="0"/>
              <a:t>Date</a:t>
            </a:r>
          </a:p>
        </p:txBody>
      </p:sp>
    </p:spTree>
    <p:extLst>
      <p:ext uri="{CF1FD454-38CC-45F5-AE51-02E8EFB3E2FB}">
        <p14:creationId xmlns="" xmlns:c="http://schemas.openxmlformats.org/drawingml/2006/chart" xmlns:cs="http://schemas.microsoft.com/office/drawing/2012/chartStyle" xmlns:ns1="http://schemas.openxmlformats.org/officeDocument/2006/extended-properties" xmlns:vt="http://schemas.openxmlformats.org/officeDocument/2006/docPropsVTypes" xmlns:p14="http://schemas.microsoft.com/office/powerpoint/2010/main" val="16535421240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7A83DCD-ED3D-4594-9CA2-0ED49A6E1C1D}">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7C15B4B4-EBF7-42AE-996F-DEDBA57CBEF1}"/>
              </a:ext>
            </a:extLst>
          </p:cNvPr>
          <p:cNvSpPr>
            <a:spLocks noGrp="1"/>
          </p:cNvSpPr>
          <p:nvPr>
            <p:ph type="title"/>
          </p:nvPr>
        </p:nvSpPr>
        <p:spPr/>
        <p:txBody>
          <a:bodyPr rtlCol="0"/>
          <a:lstStyle/>
          <a:p>
            <a:r>
              <a:rPr lang="en-US" dirty="0"/>
              <a:t>Click to edit Master title style</a:t>
            </a:r>
          </a:p>
        </p:txBody>
      </p:sp>
      <p:sp>
        <p:nvSpPr>
          <p:cNvPr id="3" name="Vertical Text Placeholder 2">
            <a:extLst>
              <a:ext uri="{D677AF7C-F5EB-4037-B9BE-EB07AC784E93}">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B03AD2DD-1993-4618-BC3A-603F7E0B130A}"/>
              </a:ext>
            </a:extLst>
          </p:cNvPr>
          <p:cNvSpPr>
            <a:spLocks noGrp="1"/>
          </p:cNvSpPr>
          <p:nvPr>
            <p:ph type="body" idx="1"/>
          </p:nvPr>
        </p:nvSpPr>
        <p:spPr/>
        <p:txBody>
          <a:bodyPr vert="horz"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77286E5E-FE61-489E-81BC-E90AF7D44272}">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AFA40FA5-1037-43DE-92E8-5BC36AE7E3E0}"/>
              </a:ext>
            </a:extLst>
          </p:cNvPr>
          <p:cNvSpPr>
            <a:spLocks noGrp="1"/>
          </p:cNvSpPr>
          <p:nvPr>
            <p:ph type="dt" sz="half" idx="10"/>
          </p:nvPr>
        </p:nvSpPr>
        <p:spPr/>
        <p:txBody>
          <a:bodyPr rtlCol="0"/>
          <a:lstStyle/>
          <a:p>
            <a:fld id="{EA967228-AAE3-4B19-89B1-0B54C221B539}" type="datetime1">
              <a:rPr/>
              <a:pPr/>
              <a:t>5/25/2022</a:t>
            </a:fld>
            <a:endParaRPr lang="en-US" dirty="0"/>
          </a:p>
        </p:txBody>
      </p:sp>
      <p:sp>
        <p:nvSpPr>
          <p:cNvPr id="5" name="Footer Placeholder 4">
            <a:extLst>
              <a:ext uri="{9182FAC9-4F11-404D-B354-4B1CA37F88D9}">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732CD70D-7381-4D90-BB9A-9AEC059660DE}"/>
              </a:ext>
            </a:extLst>
          </p:cNvPr>
          <p:cNvSpPr>
            <a:spLocks noGrp="1"/>
          </p:cNvSpPr>
          <p:nvPr>
            <p:ph type="ftr" sz="quarter" idx="11"/>
          </p:nvPr>
        </p:nvSpPr>
        <p:spPr/>
        <p:txBody>
          <a:bodyPr rtlCol="0"/>
          <a:lstStyle/>
          <a:p>
            <a:endParaRPr lang="en-US" dirty="0"/>
          </a:p>
        </p:txBody>
      </p:sp>
      <p:sp>
        <p:nvSpPr>
          <p:cNvPr id="6" name="Slide Number Placeholder 5">
            <a:extLst>
              <a:ext uri="{BA7ADCE0-1139-4F71-AE5A-4953BCD2B9A7}">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07D79277-B257-4379-8417-5B6A4A87736C}"/>
              </a:ext>
            </a:extLst>
          </p:cNvPr>
          <p:cNvSpPr>
            <a:spLocks noGrp="1"/>
          </p:cNvSpPr>
          <p:nvPr>
            <p:ph type="sldNum" sz="quarter" idx="12"/>
          </p:nvPr>
        </p:nvSpPr>
        <p:spPr/>
        <p:txBody>
          <a:bodyPr rtlCol="0"/>
          <a:lstStyle/>
          <a:p>
            <a:fld id="{D9A88357-6159-4E0E-8C6D-C6938CF96757}" type="slidenum">
              <a:rPr/>
              <a:pPr/>
              <a:t>‹#›</a:t>
            </a:fld>
            <a:endParaRPr lang="en-US" dirty="0"/>
          </a:p>
        </p:txBody>
      </p:sp>
    </p:spTree>
    <p:extLst>
      <p:ext uri="{DF244AAC-D2E2-4B4D-B354-B9D03FEA9108}">
        <p14:creationId xmlns="" xmlns:c="http://schemas.openxmlformats.org/drawingml/2006/chart" xmlns:cs="http://schemas.microsoft.com/office/drawing/2012/chartStyle" xmlns:ns1="http://schemas.openxmlformats.org/officeDocument/2006/extended-properties" xmlns:vt="http://schemas.openxmlformats.org/officeDocument/2006/docPropsVTypes" xmlns:p14="http://schemas.microsoft.com/office/powerpoint/2010/main" val="1653542124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29747B5E-D662-4D80-83E8-141F51B801BE}">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432CF8B6-C9E8-4F64-9D80-E2408090BDC5}"/>
              </a:ext>
            </a:extLst>
          </p:cNvPr>
          <p:cNvSpPr>
            <a:spLocks noGrp="1"/>
          </p:cNvSpPr>
          <p:nvPr>
            <p:ph type="title"/>
          </p:nvPr>
        </p:nvSpPr>
        <p:spPr>
          <a:xfrm>
            <a:off x="6629400" y="274638"/>
            <a:ext cx="2057400" cy="5851524"/>
          </a:xfrm>
        </p:spPr>
        <p:txBody>
          <a:bodyPr vert="horz" rtlCol="0"/>
          <a:lstStyle/>
          <a:p>
            <a:r>
              <a:rPr lang="en-US" dirty="0"/>
              <a:t>Click to edit Master title style</a:t>
            </a:r>
          </a:p>
        </p:txBody>
      </p:sp>
      <p:sp>
        <p:nvSpPr>
          <p:cNvPr id="3" name="Vertical Text Placeholder 2">
            <a:extLst>
              <a:ext uri="{57378179-C5AC-4DEF-BFC6-A80B59938080}">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4F7AAB57-51FA-489A-9A47-56FFADAB35C8}"/>
              </a:ext>
            </a:extLst>
          </p:cNvPr>
          <p:cNvSpPr>
            <a:spLocks noGrp="1"/>
          </p:cNvSpPr>
          <p:nvPr>
            <p:ph type="body" idx="1"/>
          </p:nvPr>
        </p:nvSpPr>
        <p:spPr>
          <a:xfrm>
            <a:off x="457200" y="274638"/>
            <a:ext cx="6019800" cy="5851524"/>
          </a:xfrm>
        </p:spPr>
        <p:txBody>
          <a:bodyPr vert="horz"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B86A8825-8FBD-4178-8684-393B1E0E64B8}">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3EE5D663-CD30-402F-9726-998247BF99C4}"/>
              </a:ext>
            </a:extLst>
          </p:cNvPr>
          <p:cNvSpPr>
            <a:spLocks noGrp="1"/>
          </p:cNvSpPr>
          <p:nvPr>
            <p:ph type="dt" sz="half" idx="10"/>
          </p:nvPr>
        </p:nvSpPr>
        <p:spPr/>
        <p:txBody>
          <a:bodyPr rtlCol="0"/>
          <a:lstStyle/>
          <a:p>
            <a:fld id="{3E1B4C6D-1B06-4C61-A0FC-BB3612A8DA4C}" type="datetime1">
              <a:rPr/>
              <a:pPr/>
              <a:t>5/25/2022</a:t>
            </a:fld>
            <a:endParaRPr lang="en-US" dirty="0"/>
          </a:p>
        </p:txBody>
      </p:sp>
      <p:sp>
        <p:nvSpPr>
          <p:cNvPr id="5" name="Footer Placeholder 4">
            <a:extLst>
              <a:ext uri="{A3FBDBB0-F7CF-4971-8D15-9A051B6E9627}">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5846E879-9EE7-4ABB-8CDF-2C3E4C8075A6}"/>
              </a:ext>
            </a:extLst>
          </p:cNvPr>
          <p:cNvSpPr>
            <a:spLocks noGrp="1"/>
          </p:cNvSpPr>
          <p:nvPr>
            <p:ph type="ftr" sz="quarter" idx="11"/>
          </p:nvPr>
        </p:nvSpPr>
        <p:spPr/>
        <p:txBody>
          <a:bodyPr rtlCol="0"/>
          <a:lstStyle/>
          <a:p>
            <a:endParaRPr lang="en-US" dirty="0"/>
          </a:p>
        </p:txBody>
      </p:sp>
      <p:sp>
        <p:nvSpPr>
          <p:cNvPr id="6" name="Slide Number Placeholder 5">
            <a:extLst>
              <a:ext uri="{FD628570-4BF1-4CF1-A70F-A3E4F5533EA9}">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1560CA07-F2E5-4502-BFB6-6923F489067D}"/>
              </a:ext>
            </a:extLst>
          </p:cNvPr>
          <p:cNvSpPr>
            <a:spLocks noGrp="1"/>
          </p:cNvSpPr>
          <p:nvPr>
            <p:ph type="sldNum" sz="quarter" idx="12"/>
          </p:nvPr>
        </p:nvSpPr>
        <p:spPr/>
        <p:txBody>
          <a:bodyPr rtlCol="0"/>
          <a:lstStyle/>
          <a:p>
            <a:fld id="{572ECFCB-1174-4A4A-9068-E5F292051277}" type="slidenum">
              <a:rPr/>
              <a:pPr/>
              <a:t>‹#›</a:t>
            </a:fld>
            <a:endParaRPr lang="en-US" dirty="0"/>
          </a:p>
        </p:txBody>
      </p:sp>
    </p:spTree>
    <p:extLst>
      <p:ext uri="{F3876E4F-D20E-473F-8D84-32FB720D8BC4}">
        <p14:creationId xmlns="" xmlns:c="http://schemas.openxmlformats.org/drawingml/2006/chart" xmlns:cs="http://schemas.microsoft.com/office/drawing/2012/chartStyle" xmlns:ns1="http://schemas.openxmlformats.org/officeDocument/2006/extended-properties" xmlns:vt="http://schemas.openxmlformats.org/officeDocument/2006/docPropsVTypes" xmlns:p14="http://schemas.microsoft.com/office/powerpoint/2010/main" val="165354212405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Agenda">
    <p:spTree>
      <p:nvGrpSpPr>
        <p:cNvPr id="1" name=""/>
        <p:cNvGrpSpPr/>
        <p:nvPr/>
      </p:nvGrpSpPr>
      <p:grpSpPr>
        <a:xfrm>
          <a:off x="0" y="0"/>
          <a:ext cx="0" cy="0"/>
          <a:chOff x="0" y="0"/>
          <a:chExt cx="0" cy="0"/>
        </a:xfrm>
      </p:grpSpPr>
      <p:sp>
        <p:nvSpPr>
          <p:cNvPr id="2" name="Title 1">
            <a:extLst>
              <a:ext uri="{58C06ABB-547F-4302-9D0A-6CF44A1FC2AF}">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B7D8D12D-4D28-4D0D-9433-2A0C96592943}"/>
              </a:ext>
            </a:extLst>
          </p:cNvPr>
          <p:cNvSpPr>
            <a:spLocks noGrp="1"/>
          </p:cNvSpPr>
          <p:nvPr>
            <p:ph type="title" idx="10"/>
          </p:nvPr>
        </p:nvSpPr>
        <p:spPr>
          <a:xfrm>
            <a:off x="841861" y="442914"/>
            <a:ext cx="5350810" cy="1843087"/>
          </a:xfrm>
        </p:spPr>
        <p:txBody>
          <a:bodyPr vert="horz" rtlCol="0" anchor="b"/>
          <a:lstStyle/>
          <a:p>
            <a:r>
              <a:rPr lang="en-US" dirty="0"/>
              <a:t>Click to edit Master title style</a:t>
            </a:r>
          </a:p>
        </p:txBody>
      </p:sp>
      <p:sp>
        <p:nvSpPr>
          <p:cNvPr id="3" name="Content Placeholder 2">
            <a:extLst>
              <a:ext uri="{5EFB0008-0123-4A57-9D8E-503ACC03250F}">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42E8827B-AABD-40C4-9CCF-7FD60727D702}"/>
              </a:ext>
            </a:extLst>
          </p:cNvPr>
          <p:cNvSpPr>
            <a:spLocks noGrp="1"/>
          </p:cNvSpPr>
          <p:nvPr>
            <p:ph idx="11"/>
          </p:nvPr>
        </p:nvSpPr>
        <p:spPr>
          <a:xfrm>
            <a:off x="841861" y="2404070"/>
            <a:ext cx="4113998" cy="3560169"/>
          </a:xfrm>
        </p:spPr>
        <p:txBody>
          <a:bodyPr vert="horz" rtlCol="0">
            <a:normAutofit/>
          </a:bodyPr>
          <a:lstStyle/>
          <a:p>
            <a:pPr lvl="0"/>
            <a:r>
              <a:rPr lang="en-US" dirty="0"/>
              <a:t>Click to edit Master text styles</a:t>
            </a:r>
          </a:p>
        </p:txBody>
      </p:sp>
      <p:sp>
        <p:nvSpPr>
          <p:cNvPr id="4" name="Picture Placeholder 25">
            <a:extLst>
              <a:ext uri="{CF98A957-0335-46E5-A4C7-6269EF40D85F}">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B3CA4188-7BD3-4F15-A2EA-3A20F240687B}"/>
              </a:ext>
            </a:extLst>
          </p:cNvPr>
          <p:cNvSpPr>
            <a:spLocks noGrp="1"/>
          </p:cNvSpPr>
          <p:nvPr>
            <p:ph type="pic" idx="12"/>
          </p:nvPr>
        </p:nvSpPr>
        <p:spPr>
          <a:xfrm>
            <a:off x="6673478" y="0"/>
            <a:ext cx="2470408" cy="2743212"/>
          </a:xfrm>
          <a:custGeom>
            <a:avLst/>
            <a:gdLst/>
            <a:ahLst/>
            <a:cxnLst/>
            <a:rect l="0" t="0" r="r" b="b"/>
            <a:pathLst>
              <a:path w="3293877" h="2743212">
                <a:moveTo>
                  <a:pt x="37772" y="0"/>
                </a:moveTo>
                <a:lnTo>
                  <a:pt x="3293877" y="0"/>
                </a:lnTo>
                <a:lnTo>
                  <a:pt x="3293877" y="2133887"/>
                </a:lnTo>
                <a:lnTo>
                  <a:pt x="3222757" y="2223039"/>
                </a:lnTo>
                <a:cubicBezTo>
                  <a:pt x="3041339" y="2425251"/>
                  <a:pt x="2861221" y="2476800"/>
                  <a:pt x="2503136" y="2565392"/>
                </a:cubicBezTo>
                <a:cubicBezTo>
                  <a:pt x="2416757" y="2586746"/>
                  <a:pt x="2327408" y="2608861"/>
                  <a:pt x="2232111" y="2635826"/>
                </a:cubicBezTo>
                <a:cubicBezTo>
                  <a:pt x="1503976" y="2841768"/>
                  <a:pt x="998612" y="2754939"/>
                  <a:pt x="542319" y="2345567"/>
                </a:cubicBezTo>
                <a:cubicBezTo>
                  <a:pt x="242852" y="2076894"/>
                  <a:pt x="171565" y="1714314"/>
                  <a:pt x="96920" y="1191868"/>
                </a:cubicBezTo>
                <a:cubicBezTo>
                  <a:pt x="88586" y="1133496"/>
                  <a:pt x="79946" y="1075462"/>
                  <a:pt x="71529" y="1019346"/>
                </a:cubicBezTo>
                <a:cubicBezTo>
                  <a:pt x="26070" y="715012"/>
                  <a:pt x="-16826" y="427572"/>
                  <a:pt x="6623" y="178315"/>
                </a:cubicBezTo>
                <a:cubicBezTo>
                  <a:pt x="12226" y="118742"/>
                  <a:pt x="21526" y="62431"/>
                  <a:pt x="34833" y="8680"/>
                </a:cubicBezTo>
                <a:close/>
              </a:path>
            </a:pathLst>
          </a:custGeom>
          <a:solidFill>
            <a:schemeClr val="accent4"/>
          </a:solidFill>
        </p:spPr>
        <p:txBody>
          <a:bodyPr vert="horz" wrap="square" rtlCol="0">
            <a:noAutofit/>
          </a:bodyPr>
          <a:lstStyle/>
          <a:p>
            <a:r>
              <a:rPr lang="en-US" dirty="0"/>
              <a:t>Click icon to add picture</a:t>
            </a:r>
          </a:p>
        </p:txBody>
      </p:sp>
      <p:sp>
        <p:nvSpPr>
          <p:cNvPr id="5" name="Freeform: Shape 13">
            <a:extLst>
              <a:ext uri="{A0BE56A7-0F64-448C-9B08-6504EEFF7A72}">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9E47D879-5167-4DBD-9E2D-234658FDD278}"/>
              </a:ext>
            </a:extLst>
          </p:cNvPr>
          <p:cNvSpPr/>
          <p:nvPr userDrawn="1"/>
        </p:nvSpPr>
        <p:spPr>
          <a:xfrm>
            <a:off x="6590441" y="-15240"/>
            <a:ext cx="2563560" cy="2896208"/>
          </a:xfrm>
          <a:custGeom>
            <a:avLst/>
            <a:gdLst/>
            <a:ahLst/>
            <a:cxnLst/>
            <a:rect l="0" t="0" r="r" b="b"/>
            <a:pathLst>
              <a:path w="3404592" h="2880968">
                <a:moveTo>
                  <a:pt x="30625" y="0"/>
                </a:moveTo>
                <a:lnTo>
                  <a:pt x="3404591" y="0"/>
                </a:lnTo>
                <a:lnTo>
                  <a:pt x="3404592" y="2363677"/>
                </a:lnTo>
                <a:lnTo>
                  <a:pt x="3368234" y="2400463"/>
                </a:lnTo>
                <a:cubicBezTo>
                  <a:pt x="3196560" y="2556781"/>
                  <a:pt x="3007578" y="2609148"/>
                  <a:pt x="2673169" y="2691710"/>
                </a:cubicBezTo>
                <a:cubicBezTo>
                  <a:pt x="2580978" y="2714454"/>
                  <a:pt x="2485617" y="2738008"/>
                  <a:pt x="2383908" y="2766733"/>
                </a:cubicBezTo>
                <a:cubicBezTo>
                  <a:pt x="1606788" y="2986132"/>
                  <a:pt x="1067300" y="2893177"/>
                  <a:pt x="580011" y="2455996"/>
                </a:cubicBezTo>
                <a:cubicBezTo>
                  <a:pt x="260201" y="2169073"/>
                  <a:pt x="183906" y="1782048"/>
                  <a:pt x="103935" y="1224395"/>
                </a:cubicBezTo>
                <a:cubicBezTo>
                  <a:pt x="95007" y="1162089"/>
                  <a:pt x="85753" y="1100145"/>
                  <a:pt x="76737" y="1040246"/>
                </a:cubicBezTo>
                <a:cubicBezTo>
                  <a:pt x="28042" y="715402"/>
                  <a:pt x="-17905" y="408591"/>
                  <a:pt x="6986" y="142569"/>
                </a:cubicBezTo>
                <a:close/>
              </a:path>
            </a:pathLst>
          </a:custGeom>
          <a:noFill/>
          <a:ln w="19050">
            <a:solidFill>
              <a:srgbClr val="FFFFFF"/>
            </a:solidFill>
          </a:ln>
          <a:effectLst/>
        </p:spPr>
        <p:style>
          <a:lnRef idx="2">
            <a:schemeClr val="accent1">
              <a:shade val="50000"/>
            </a:schemeClr>
          </a:lnRef>
          <a:fillRef idx="1">
            <a:schemeClr val="accent1"/>
          </a:fillRef>
          <a:effectRef idx="0">
            <a:schemeClr val="accent1"/>
          </a:effectRef>
          <a:fontRef idx="minor">
            <a:schemeClr val="lt1"/>
          </a:fontRef>
        </p:style>
        <p:txBody>
          <a:bodyPr vert="horz" wrap="square" rtlCol="0" anchor="ctr">
            <a:noAutofit/>
          </a:bodyPr>
          <a:lstStyle/>
          <a:p>
            <a:pPr marL="0" marR="0" lvl="0" indent="0" algn="ctr" rtl="0">
              <a:lnSpc>
                <a:spcPct val="100000"/>
              </a:lnSpc>
              <a:spcBef>
                <a:spcPts val="0"/>
              </a:spcBef>
              <a:spcAft>
                <a:spcPts val="0"/>
              </a:spcAft>
              <a:buNone/>
            </a:pPr>
            <a:endParaRPr lang="en-US" sz="1800" b="0" i="0" u="none" strike="noStrike" cap="none" spc="0" baseline="0" dirty="0">
              <a:ln>
                <a:noFill/>
              </a:ln>
              <a:solidFill>
                <a:srgbClr val="FFFFFF"/>
              </a:solidFill>
              <a:latin typeface="Meiryo"/>
            </a:endParaRPr>
          </a:p>
        </p:txBody>
      </p:sp>
      <p:sp>
        <p:nvSpPr>
          <p:cNvPr id="6" name="Freeform: Shape 14">
            <a:extLst>
              <a:ext uri="{C356322A-2977-4A34-B65B-C6BAAFB22D87}">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4CB09A5F-3BBA-488A-872B-2A23F4B475EF}"/>
              </a:ext>
            </a:extLst>
          </p:cNvPr>
          <p:cNvSpPr/>
          <p:nvPr userDrawn="1"/>
        </p:nvSpPr>
        <p:spPr>
          <a:xfrm>
            <a:off x="6458829" y="-15240"/>
            <a:ext cx="2695173" cy="3044504"/>
          </a:xfrm>
          <a:custGeom>
            <a:avLst/>
            <a:gdLst/>
            <a:ahLst/>
            <a:cxnLst/>
            <a:rect l="0" t="0" r="r" b="b"/>
            <a:pathLst>
              <a:path w="3580076" h="3029264">
                <a:moveTo>
                  <a:pt x="19381" y="0"/>
                </a:moveTo>
                <a:lnTo>
                  <a:pt x="3580076" y="0"/>
                </a:lnTo>
                <a:lnTo>
                  <a:pt x="3580076" y="2559343"/>
                </a:lnTo>
                <a:lnTo>
                  <a:pt x="3556258" y="2578706"/>
                </a:lnTo>
                <a:cubicBezTo>
                  <a:pt x="3390615" y="2698133"/>
                  <a:pt x="3196665" y="2750327"/>
                  <a:pt x="2887450" y="2826324"/>
                </a:cubicBezTo>
                <a:cubicBezTo>
                  <a:pt x="2787996" y="2850747"/>
                  <a:pt x="2685123" y="2876042"/>
                  <a:pt x="2575407" y="2906908"/>
                </a:cubicBezTo>
                <a:cubicBezTo>
                  <a:pt x="1737105" y="3142655"/>
                  <a:pt x="1154843" y="3041718"/>
                  <a:pt x="628491" y="2569492"/>
                </a:cubicBezTo>
                <a:cubicBezTo>
                  <a:pt x="283045" y="2259569"/>
                  <a:pt x="200247" y="1841949"/>
                  <a:pt x="113276" y="1240251"/>
                </a:cubicBezTo>
                <a:cubicBezTo>
                  <a:pt x="103566" y="1173024"/>
                  <a:pt x="93505" y="1106186"/>
                  <a:pt x="83702" y="1041556"/>
                </a:cubicBezTo>
                <a:cubicBezTo>
                  <a:pt x="30763" y="691052"/>
                  <a:pt x="-19190" y="360006"/>
                  <a:pt x="7347" y="73049"/>
                </a:cubicBezTo>
                <a:close/>
              </a:path>
            </a:pathLst>
          </a:custGeom>
          <a:noFill/>
          <a:ln w="19050">
            <a:solidFill>
              <a:srgbClr val="FFFFFF"/>
            </a:solidFill>
          </a:ln>
          <a:effectLst/>
        </p:spPr>
        <p:style>
          <a:lnRef idx="2">
            <a:schemeClr val="accent1">
              <a:shade val="50000"/>
            </a:schemeClr>
          </a:lnRef>
          <a:fillRef idx="1">
            <a:schemeClr val="accent1"/>
          </a:fillRef>
          <a:effectRef idx="0">
            <a:schemeClr val="accent1"/>
          </a:effectRef>
          <a:fontRef idx="minor">
            <a:schemeClr val="lt1"/>
          </a:fontRef>
        </p:style>
        <p:txBody>
          <a:bodyPr vert="horz" wrap="square" rtlCol="0" anchor="ctr">
            <a:noAutofit/>
          </a:bodyPr>
          <a:lstStyle/>
          <a:p>
            <a:pPr marL="0" marR="0" lvl="0" indent="0" algn="ctr" rtl="0">
              <a:lnSpc>
                <a:spcPct val="100000"/>
              </a:lnSpc>
              <a:spcBef>
                <a:spcPts val="0"/>
              </a:spcBef>
              <a:spcAft>
                <a:spcPts val="0"/>
              </a:spcAft>
              <a:buNone/>
            </a:pPr>
            <a:endParaRPr lang="en-US" sz="1800" b="0" i="0" u="none" strike="noStrike" cap="none" spc="0" baseline="0" dirty="0">
              <a:ln>
                <a:noFill/>
              </a:ln>
              <a:solidFill>
                <a:srgbClr val="FFFFFF"/>
              </a:solidFill>
              <a:latin typeface="Meiryo"/>
            </a:endParaRPr>
          </a:p>
        </p:txBody>
      </p:sp>
      <p:sp>
        <p:nvSpPr>
          <p:cNvPr id="7" name="Footer Placeholder 4">
            <a:extLst>
              <a:ext uri="{4FCFAB77-63EF-4295-927A-956AD7C26936}">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10AA01CA-93B5-4EDC-AC0E-B64FF66C6602}"/>
              </a:ext>
            </a:extLst>
          </p:cNvPr>
          <p:cNvSpPr>
            <a:spLocks noGrp="1"/>
          </p:cNvSpPr>
          <p:nvPr>
            <p:ph type="ftr" sz="quarter" idx="13"/>
          </p:nvPr>
        </p:nvSpPr>
        <p:spPr>
          <a:xfrm>
            <a:off x="841862" y="6170612"/>
            <a:ext cx="3886364" cy="457200"/>
          </a:xfrm>
        </p:spPr>
        <p:txBody>
          <a:bodyPr rtlCol="0"/>
          <a:lstStyle/>
          <a:p>
            <a:r>
              <a:rPr lang="en-US" dirty="0"/>
              <a:t>Sample Footer Text</a:t>
            </a:r>
          </a:p>
        </p:txBody>
      </p:sp>
      <p:sp>
        <p:nvSpPr>
          <p:cNvPr id="8" name="Freeform: Shape 16">
            <a:extLst>
              <a:ext uri="{B2AAE5AA-4FDC-42AE-B9C5-FA6F99943B05}">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5E417F5D-C90A-4045-94A7-0BF7F924F0E0}"/>
              </a:ext>
            </a:extLst>
          </p:cNvPr>
          <p:cNvSpPr/>
          <p:nvPr userDrawn="1"/>
        </p:nvSpPr>
        <p:spPr>
          <a:xfrm>
            <a:off x="4638578" y="3247617"/>
            <a:ext cx="4515423" cy="3631340"/>
          </a:xfrm>
          <a:custGeom>
            <a:avLst/>
            <a:gdLst/>
            <a:ahLst/>
            <a:cxnLst/>
            <a:rect l="0" t="0" r="r" b="b"/>
            <a:pathLst>
              <a:path w="5959692" h="3560169">
                <a:moveTo>
                  <a:pt x="3008109" y="42"/>
                </a:moveTo>
                <a:cubicBezTo>
                  <a:pt x="3549058" y="3372"/>
                  <a:pt x="4091345" y="208628"/>
                  <a:pt x="4702247" y="626282"/>
                </a:cubicBezTo>
                <a:cubicBezTo>
                  <a:pt x="4830168" y="713755"/>
                  <a:pt x="4951806" y="791097"/>
                  <a:pt x="5069411" y="865826"/>
                </a:cubicBezTo>
                <a:cubicBezTo>
                  <a:pt x="5495976" y="1136988"/>
                  <a:pt x="5734167" y="1298128"/>
                  <a:pt x="5895906" y="1594994"/>
                </a:cubicBezTo>
                <a:lnTo>
                  <a:pt x="5959691" y="1728783"/>
                </a:lnTo>
                <a:lnTo>
                  <a:pt x="5959692" y="3560169"/>
                </a:lnTo>
                <a:lnTo>
                  <a:pt x="635" y="3560169"/>
                </a:lnTo>
                <a:lnTo>
                  <a:pt x="0" y="3534810"/>
                </a:lnTo>
                <a:cubicBezTo>
                  <a:pt x="2402" y="3407978"/>
                  <a:pt x="21463" y="3278501"/>
                  <a:pt x="56896" y="3142342"/>
                </a:cubicBezTo>
                <a:cubicBezTo>
                  <a:pt x="155720" y="2762537"/>
                  <a:pt x="374193" y="2359525"/>
                  <a:pt x="605568" y="1932853"/>
                </a:cubicBezTo>
                <a:cubicBezTo>
                  <a:pt x="648282" y="1854194"/>
                  <a:pt x="692359" y="1772817"/>
                  <a:pt x="736162" y="1690788"/>
                </a:cubicBezTo>
                <a:cubicBezTo>
                  <a:pt x="1128289" y="956620"/>
                  <a:pt x="1429537" y="456850"/>
                  <a:pt x="2021319" y="209863"/>
                </a:cubicBezTo>
                <a:cubicBezTo>
                  <a:pt x="2359453" y="68739"/>
                  <a:pt x="2683541" y="-1956"/>
                  <a:pt x="3008109" y="42"/>
                </a:cubicBezTo>
                <a:close/>
              </a:path>
            </a:pathLst>
          </a:custGeom>
          <a:noFill/>
          <a:ln w="19050">
            <a:solidFill>
              <a:srgbClr val="FFFFFF"/>
            </a:solidFill>
          </a:ln>
          <a:effectLst/>
        </p:spPr>
        <p:style>
          <a:lnRef idx="2">
            <a:schemeClr val="accent1">
              <a:shade val="50000"/>
            </a:schemeClr>
          </a:lnRef>
          <a:fillRef idx="1">
            <a:schemeClr val="accent1"/>
          </a:fillRef>
          <a:effectRef idx="0">
            <a:schemeClr val="accent1"/>
          </a:effectRef>
          <a:fontRef idx="minor">
            <a:schemeClr val="lt1"/>
          </a:fontRef>
        </p:style>
        <p:txBody>
          <a:bodyPr vert="horz" wrap="square" rtlCol="0" anchor="ctr">
            <a:noAutofit/>
          </a:bodyPr>
          <a:lstStyle/>
          <a:p>
            <a:pPr marL="0" marR="0" lvl="0" indent="0" algn="ctr" rtl="0">
              <a:lnSpc>
                <a:spcPct val="100000"/>
              </a:lnSpc>
              <a:spcBef>
                <a:spcPts val="0"/>
              </a:spcBef>
              <a:spcAft>
                <a:spcPts val="0"/>
              </a:spcAft>
              <a:buNone/>
            </a:pPr>
            <a:endParaRPr lang="en-US" sz="1800" b="0" i="0" u="none" strike="noStrike" cap="none" spc="0" baseline="0" dirty="0">
              <a:ln>
                <a:noFill/>
              </a:ln>
              <a:solidFill>
                <a:srgbClr val="FFFFFF"/>
              </a:solidFill>
              <a:latin typeface="Meiryo"/>
            </a:endParaRPr>
          </a:p>
        </p:txBody>
      </p:sp>
      <p:sp>
        <p:nvSpPr>
          <p:cNvPr id="9" name="Freeform: Shape 20">
            <a:extLst>
              <a:ext uri="{7D12E82D-6E47-446C-85F3-8761CC4265CD}">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7CCB849A-D176-44E6-A4AB-F83AB27DC867}"/>
              </a:ext>
            </a:extLst>
          </p:cNvPr>
          <p:cNvSpPr/>
          <p:nvPr userDrawn="1"/>
        </p:nvSpPr>
        <p:spPr>
          <a:xfrm>
            <a:off x="4467221" y="3065460"/>
            <a:ext cx="4686780" cy="3813498"/>
          </a:xfrm>
          <a:custGeom>
            <a:avLst/>
            <a:gdLst/>
            <a:ahLst/>
            <a:cxnLst/>
            <a:rect l="0" t="0" r="r" b="b"/>
            <a:pathLst>
              <a:path w="6141507" h="3752389">
                <a:moveTo>
                  <a:pt x="3215595" y="37"/>
                </a:moveTo>
                <a:cubicBezTo>
                  <a:pt x="3793727" y="3265"/>
                  <a:pt x="4373168" y="222053"/>
                  <a:pt x="5025810" y="667544"/>
                </a:cubicBezTo>
                <a:cubicBezTo>
                  <a:pt x="5162471" y="760846"/>
                  <a:pt x="5292423" y="843339"/>
                  <a:pt x="5418068" y="923043"/>
                </a:cubicBezTo>
                <a:cubicBezTo>
                  <a:pt x="5743584" y="1129628"/>
                  <a:pt x="5966418" y="1276344"/>
                  <a:pt x="6130109" y="1458777"/>
                </a:cubicBezTo>
                <a:lnTo>
                  <a:pt x="6141506" y="1473047"/>
                </a:lnTo>
                <a:lnTo>
                  <a:pt x="6141507" y="3752389"/>
                </a:lnTo>
                <a:lnTo>
                  <a:pt x="0" y="3752389"/>
                </a:lnTo>
                <a:lnTo>
                  <a:pt x="7127" y="3638865"/>
                </a:lnTo>
                <a:cubicBezTo>
                  <a:pt x="16780" y="3547020"/>
                  <a:pt x="34303" y="3453276"/>
                  <a:pt x="59603" y="3356358"/>
                </a:cubicBezTo>
                <a:cubicBezTo>
                  <a:pt x="165452" y="2950843"/>
                  <a:pt x="399187" y="2520480"/>
                  <a:pt x="646726" y="2064848"/>
                </a:cubicBezTo>
                <a:cubicBezTo>
                  <a:pt x="692424" y="1980851"/>
                  <a:pt x="739580" y="1893951"/>
                  <a:pt x="786444" y="1806355"/>
                </a:cubicBezTo>
                <a:cubicBezTo>
                  <a:pt x="1205972" y="1022363"/>
                  <a:pt x="1528233" y="488656"/>
                  <a:pt x="2160845" y="224629"/>
                </a:cubicBezTo>
                <a:cubicBezTo>
                  <a:pt x="2522310" y="73767"/>
                  <a:pt x="2868717" y="-1899"/>
                  <a:pt x="3215595" y="37"/>
                </a:cubicBezTo>
                <a:close/>
              </a:path>
            </a:pathLst>
          </a:custGeom>
          <a:noFill/>
          <a:ln w="19050">
            <a:solidFill>
              <a:srgbClr val="FFFFFF"/>
            </a:solidFill>
          </a:ln>
          <a:effectLst/>
        </p:spPr>
        <p:style>
          <a:lnRef idx="2">
            <a:schemeClr val="accent1">
              <a:shade val="50000"/>
            </a:schemeClr>
          </a:lnRef>
          <a:fillRef idx="1">
            <a:schemeClr val="accent1"/>
          </a:fillRef>
          <a:effectRef idx="0">
            <a:schemeClr val="accent1"/>
          </a:effectRef>
          <a:fontRef idx="minor">
            <a:schemeClr val="lt1"/>
          </a:fontRef>
        </p:style>
        <p:txBody>
          <a:bodyPr vert="horz" wrap="square" rtlCol="0" anchor="ctr">
            <a:noAutofit/>
          </a:bodyPr>
          <a:lstStyle/>
          <a:p>
            <a:pPr marL="0" marR="0" lvl="0" indent="0" algn="ctr" rtl="0">
              <a:lnSpc>
                <a:spcPct val="100000"/>
              </a:lnSpc>
              <a:spcBef>
                <a:spcPts val="0"/>
              </a:spcBef>
              <a:spcAft>
                <a:spcPts val="0"/>
              </a:spcAft>
              <a:buNone/>
            </a:pPr>
            <a:endParaRPr lang="en-US" sz="1800" b="0" i="0" u="none" strike="noStrike" cap="none" spc="0" baseline="0" dirty="0">
              <a:ln>
                <a:noFill/>
              </a:ln>
              <a:solidFill>
                <a:srgbClr val="FFFFFF"/>
              </a:solidFill>
              <a:latin typeface="Meiryo"/>
            </a:endParaRPr>
          </a:p>
        </p:txBody>
      </p:sp>
      <p:sp>
        <p:nvSpPr>
          <p:cNvPr id="10" name="Picture Placeholder 23">
            <a:extLst>
              <a:ext uri="{3EB24800-634A-4D24-91B9-A9C3CA897E7C}">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75C06692-04AA-4A18-A342-8659B2DAB163}"/>
              </a:ext>
            </a:extLst>
          </p:cNvPr>
          <p:cNvSpPr>
            <a:spLocks noGrp="1"/>
          </p:cNvSpPr>
          <p:nvPr>
            <p:ph type="pic" idx="14"/>
          </p:nvPr>
        </p:nvSpPr>
        <p:spPr>
          <a:xfrm>
            <a:off x="4786471" y="3374038"/>
            <a:ext cx="4357530" cy="3483963"/>
          </a:xfrm>
          <a:custGeom>
            <a:avLst/>
            <a:gdLst/>
            <a:ahLst/>
            <a:cxnLst/>
            <a:rect l="0" t="0" r="r" b="b"/>
            <a:pathLst>
              <a:path w="5724034" h="3451166">
                <a:moveTo>
                  <a:pt x="2808622" y="207"/>
                </a:moveTo>
                <a:cubicBezTo>
                  <a:pt x="3316039" y="7471"/>
                  <a:pt x="3825452" y="206405"/>
                  <a:pt x="4400004" y="607462"/>
                </a:cubicBezTo>
                <a:cubicBezTo>
                  <a:pt x="4520315" y="691458"/>
                  <a:pt x="4634691" y="765791"/>
                  <a:pt x="4745277" y="837612"/>
                </a:cubicBezTo>
                <a:cubicBezTo>
                  <a:pt x="5203686" y="1135457"/>
                  <a:pt x="5430786" y="1295036"/>
                  <a:pt x="5584627" y="1665805"/>
                </a:cubicBezTo>
                <a:cubicBezTo>
                  <a:pt x="5622816" y="1757843"/>
                  <a:pt x="5655512" y="1851832"/>
                  <a:pt x="5682690" y="1947596"/>
                </a:cubicBezTo>
                <a:lnTo>
                  <a:pt x="5724034" y="2133764"/>
                </a:lnTo>
                <a:lnTo>
                  <a:pt x="5724034" y="3254784"/>
                </a:lnTo>
                <a:lnTo>
                  <a:pt x="5682668" y="3451166"/>
                </a:lnTo>
                <a:lnTo>
                  <a:pt x="3398" y="3451166"/>
                </a:lnTo>
                <a:lnTo>
                  <a:pt x="0" y="3332475"/>
                </a:lnTo>
                <a:cubicBezTo>
                  <a:pt x="1789" y="3212109"/>
                  <a:pt x="19193" y="3089357"/>
                  <a:pt x="51930" y="2960389"/>
                </a:cubicBezTo>
                <a:cubicBezTo>
                  <a:pt x="143234" y="2600640"/>
                  <a:pt x="346682" y="2219774"/>
                  <a:pt x="562146" y="1816544"/>
                </a:cubicBezTo>
                <a:cubicBezTo>
                  <a:pt x="601922" y="1742209"/>
                  <a:pt x="642967" y="1665303"/>
                  <a:pt x="683754" y="1587775"/>
                </a:cubicBezTo>
                <a:cubicBezTo>
                  <a:pt x="1048876" y="893902"/>
                  <a:pt x="1329611" y="421821"/>
                  <a:pt x="1883792" y="191878"/>
                </a:cubicBezTo>
                <a:cubicBezTo>
                  <a:pt x="2200442" y="60492"/>
                  <a:pt x="2504173" y="-4151"/>
                  <a:pt x="2808622" y="207"/>
                </a:cubicBezTo>
                <a:close/>
              </a:path>
            </a:pathLst>
          </a:custGeom>
          <a:solidFill>
            <a:schemeClr val="accent4"/>
          </a:solidFill>
        </p:spPr>
        <p:txBody>
          <a:bodyPr vert="horz" wrap="square" rtlCol="0">
            <a:noAutofit/>
          </a:bodyPr>
          <a:lstStyle/>
          <a:p>
            <a:r>
              <a:rPr lang="en-US" dirty="0"/>
              <a:t>Click icon to add picture</a:t>
            </a:r>
          </a:p>
        </p:txBody>
      </p:sp>
      <p:sp>
        <p:nvSpPr>
          <p:cNvPr id="11" name="Date Placeholder 6">
            <a:extLst>
              <a:ext uri="{12B0F6A1-B960-4513-AE51-127FA0C4089E}">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F124357E-0054-4EF4-B6D4-C045A27C60E8}"/>
              </a:ext>
            </a:extLst>
          </p:cNvPr>
          <p:cNvSpPr>
            <a:spLocks noGrp="1"/>
          </p:cNvSpPr>
          <p:nvPr>
            <p:ph type="dt" sz="half" idx="15"/>
          </p:nvPr>
        </p:nvSpPr>
        <p:spPr>
          <a:xfrm>
            <a:off x="5888046" y="6170490"/>
            <a:ext cx="2130062" cy="457200"/>
          </a:xfrm>
        </p:spPr>
        <p:txBody>
          <a:bodyPr rtlCol="0"/>
          <a:lstStyle>
            <a:lvl1pPr lvl="0">
              <a:defRPr lang="en-US" dirty="0">
                <a:solidFill>
                  <a:schemeClr val="bg1"/>
                </a:solidFill>
              </a:defRPr>
            </a:lvl1pPr>
          </a:lstStyle>
          <a:p>
            <a:r>
              <a:rPr lang="en-US" dirty="0"/>
              <a:t>2/3/20XX</a:t>
            </a:r>
          </a:p>
        </p:txBody>
      </p:sp>
      <p:sp>
        <p:nvSpPr>
          <p:cNvPr id="12" name="Slide Number Placeholder 31">
            <a:extLst>
              <a:ext uri="{80616A38-5FBE-4AED-9910-0C3549177110}">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D1E0E5CB-31B5-4010-81D3-0887C592C396}"/>
              </a:ext>
            </a:extLst>
          </p:cNvPr>
          <p:cNvSpPr>
            <a:spLocks noGrp="1"/>
          </p:cNvSpPr>
          <p:nvPr>
            <p:ph type="sldNum" sz="quarter" idx="16"/>
          </p:nvPr>
        </p:nvSpPr>
        <p:spPr>
          <a:xfrm>
            <a:off x="8034308" y="6172200"/>
            <a:ext cx="581572" cy="457200"/>
          </a:xfrm>
        </p:spPr>
        <p:txBody>
          <a:bodyPr rtlCol="0"/>
          <a:lstStyle>
            <a:lvl1pPr lvl="0" algn="ctr">
              <a:defRPr lang="en-US" dirty="0">
                <a:solidFill>
                  <a:schemeClr val="bg1"/>
                </a:solidFill>
                <a:effectLst>
                  <a:outerShdw blurRad="38100" dist="38100" dir="2700000">
                    <a:srgbClr val="000000">
                      <a:alpha val="43137"/>
                    </a:srgbClr>
                  </a:outerShdw>
                </a:effectLst>
              </a:defRPr>
            </a:lvl1pPr>
          </a:lstStyle>
          <a:p>
            <a:fld id="{4CA3F30C-7861-4A54-BBA0-A118644E3282}" type="slidenum">
              <a:rPr/>
              <a:pPr/>
              <a:t>‹#›</a:t>
            </a:fld>
            <a:endParaRPr lang="en-US" dirty="0"/>
          </a:p>
        </p:txBody>
      </p:sp>
    </p:spTree>
    <p:extLst>
      <p:ext uri="{744615D6-3D2A-4CF2-B78C-083D55D74D9B}">
        <p14:creationId xmlns="" xmlns:c="http://schemas.openxmlformats.org/drawingml/2006/chart" xmlns:cs="http://schemas.microsoft.com/office/drawing/2012/chartStyle" xmlns:ns1="http://schemas.openxmlformats.org/officeDocument/2006/extended-properties" xmlns:vt="http://schemas.openxmlformats.org/officeDocument/2006/docPropsVTypes" xmlns:p14="http://schemas.microsoft.com/office/powerpoint/2010/main" val="165354212406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1_Summary">
    <p:spTree>
      <p:nvGrpSpPr>
        <p:cNvPr id="1" name=""/>
        <p:cNvGrpSpPr/>
        <p:nvPr/>
      </p:nvGrpSpPr>
      <p:grpSpPr>
        <a:xfrm>
          <a:off x="0" y="0"/>
          <a:ext cx="0" cy="0"/>
          <a:chOff x="0" y="0"/>
          <a:chExt cx="0" cy="0"/>
        </a:xfrm>
      </p:grpSpPr>
      <p:sp>
        <p:nvSpPr>
          <p:cNvPr id="2" name="Title 1">
            <a:extLst>
              <a:ext uri="{A477ED85-382A-4A14-B3D0-4865DAAB0D47}">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0E26E77C-D0EA-43D9-9AF0-A13DB84E6C0A}"/>
              </a:ext>
            </a:extLst>
          </p:cNvPr>
          <p:cNvSpPr>
            <a:spLocks noGrp="1"/>
          </p:cNvSpPr>
          <p:nvPr>
            <p:ph type="title" idx="10"/>
          </p:nvPr>
        </p:nvSpPr>
        <p:spPr>
          <a:xfrm>
            <a:off x="4917187" y="787549"/>
            <a:ext cx="3653783" cy="1416441"/>
          </a:xfrm>
        </p:spPr>
        <p:txBody>
          <a:bodyPr vert="horz" rtlCol="0" anchor="b">
            <a:normAutofit/>
          </a:bodyPr>
          <a:lstStyle/>
          <a:p>
            <a:r>
              <a:rPr lang="en-US" dirty="0"/>
              <a:t>Click to edit Master title style</a:t>
            </a:r>
          </a:p>
        </p:txBody>
      </p:sp>
      <p:sp>
        <p:nvSpPr>
          <p:cNvPr id="3" name="Freeform: Shape 20">
            <a:extLst>
              <a:ext uri="{8766B755-F324-4B2A-9391-1CB1168E5E94}">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FC63C26D-9129-49DB-81DD-187076E0653B}"/>
              </a:ext>
            </a:extLst>
          </p:cNvPr>
          <p:cNvSpPr/>
          <p:nvPr userDrawn="1"/>
        </p:nvSpPr>
        <p:spPr>
          <a:xfrm>
            <a:off x="2287707" y="4013624"/>
            <a:ext cx="2395105" cy="2857712"/>
          </a:xfrm>
          <a:custGeom>
            <a:avLst/>
            <a:gdLst/>
            <a:ahLst/>
            <a:cxnLst/>
            <a:rect l="0" t="0" r="r" b="b"/>
            <a:pathLst>
              <a:path w="3193475" h="2872953">
                <a:moveTo>
                  <a:pt x="1827545" y="0"/>
                </a:moveTo>
                <a:cubicBezTo>
                  <a:pt x="2037520" y="0"/>
                  <a:pt x="2230773" y="42027"/>
                  <a:pt x="2402028" y="124796"/>
                </a:cubicBezTo>
                <a:cubicBezTo>
                  <a:pt x="2562524" y="202427"/>
                  <a:pt x="2703490" y="315735"/>
                  <a:pt x="2821017" y="461508"/>
                </a:cubicBezTo>
                <a:cubicBezTo>
                  <a:pt x="3061214" y="759545"/>
                  <a:pt x="3193475" y="1183094"/>
                  <a:pt x="3193475" y="1654162"/>
                </a:cubicBezTo>
                <a:cubicBezTo>
                  <a:pt x="3193475" y="1842105"/>
                  <a:pt x="3142283" y="1992944"/>
                  <a:pt x="3027565" y="2143282"/>
                </a:cubicBezTo>
                <a:cubicBezTo>
                  <a:pt x="2907570" y="2300544"/>
                  <a:pt x="2727269" y="2445389"/>
                  <a:pt x="2536346" y="2598725"/>
                </a:cubicBezTo>
                <a:cubicBezTo>
                  <a:pt x="2501122" y="2626981"/>
                  <a:pt x="2464732" y="2656236"/>
                  <a:pt x="2428344" y="2685847"/>
                </a:cubicBezTo>
                <a:cubicBezTo>
                  <a:pt x="2346914" y="2752098"/>
                  <a:pt x="2270983" y="2812645"/>
                  <a:pt x="2197829" y="2866199"/>
                </a:cubicBezTo>
                <a:lnTo>
                  <a:pt x="2188094" y="2872953"/>
                </a:lnTo>
                <a:lnTo>
                  <a:pt x="777457" y="2872953"/>
                </a:lnTo>
                <a:lnTo>
                  <a:pt x="754702" y="2856756"/>
                </a:lnTo>
                <a:cubicBezTo>
                  <a:pt x="619495" y="2746040"/>
                  <a:pt x="493987" y="2598886"/>
                  <a:pt x="371841" y="2411425"/>
                </a:cubicBezTo>
                <a:cubicBezTo>
                  <a:pt x="329216" y="2345995"/>
                  <a:pt x="287550" y="2286487"/>
                  <a:pt x="247255" y="2228976"/>
                </a:cubicBezTo>
                <a:cubicBezTo>
                  <a:pt x="80248" y="1990517"/>
                  <a:pt x="0" y="1866507"/>
                  <a:pt x="0" y="1654162"/>
                </a:cubicBezTo>
                <a:cubicBezTo>
                  <a:pt x="0" y="1443317"/>
                  <a:pt x="50301" y="1235038"/>
                  <a:pt x="149395" y="1035110"/>
                </a:cubicBezTo>
                <a:cubicBezTo>
                  <a:pt x="246364" y="839532"/>
                  <a:pt x="384999" y="660510"/>
                  <a:pt x="561394" y="503177"/>
                </a:cubicBezTo>
                <a:cubicBezTo>
                  <a:pt x="734774" y="348485"/>
                  <a:pt x="940705" y="220908"/>
                  <a:pt x="1157053" y="134285"/>
                </a:cubicBezTo>
                <a:cubicBezTo>
                  <a:pt x="1379225" y="45167"/>
                  <a:pt x="1604893" y="0"/>
                  <a:pt x="1827545" y="0"/>
                </a:cubicBezTo>
                <a:close/>
              </a:path>
            </a:pathLst>
          </a:custGeom>
          <a:noFill/>
          <a:ln w="19050">
            <a:solidFill>
              <a:srgbClr val="FFFFFF"/>
            </a:solidFill>
          </a:ln>
          <a:effectLst/>
        </p:spPr>
        <p:style>
          <a:lnRef idx="2">
            <a:schemeClr val="accent1">
              <a:shade val="50000"/>
            </a:schemeClr>
          </a:lnRef>
          <a:fillRef idx="1">
            <a:schemeClr val="accent1"/>
          </a:fillRef>
          <a:effectRef idx="0">
            <a:schemeClr val="accent1"/>
          </a:effectRef>
          <a:fontRef idx="minor">
            <a:schemeClr val="lt1"/>
          </a:fontRef>
        </p:style>
        <p:txBody>
          <a:bodyPr vert="horz" wrap="square" rtlCol="0" anchor="ctr">
            <a:noAutofit/>
          </a:bodyPr>
          <a:lstStyle/>
          <a:p>
            <a:pPr algn="ctr"/>
            <a:endParaRPr lang="en-US" dirty="0"/>
          </a:p>
        </p:txBody>
      </p:sp>
      <p:sp>
        <p:nvSpPr>
          <p:cNvPr id="4" name="Freeform: Shape 22">
            <a:extLst>
              <a:ext uri="{D7B1DD96-1912-42D1-9BF2-89BB604D16D7}">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BC42318B-2F50-4DB6-A23E-8CE0D0274B95}"/>
              </a:ext>
            </a:extLst>
          </p:cNvPr>
          <p:cNvSpPr/>
          <p:nvPr userDrawn="1"/>
        </p:nvSpPr>
        <p:spPr>
          <a:xfrm>
            <a:off x="-12859" y="-15241"/>
            <a:ext cx="3819594" cy="4915765"/>
          </a:xfrm>
          <a:custGeom>
            <a:avLst/>
            <a:gdLst/>
            <a:ahLst/>
            <a:cxnLst/>
            <a:rect l="0" t="0" r="r" b="b"/>
            <a:pathLst>
              <a:path w="5104070" h="4929100">
                <a:moveTo>
                  <a:pt x="1377974" y="0"/>
                </a:moveTo>
                <a:lnTo>
                  <a:pt x="3932034" y="0"/>
                </a:lnTo>
                <a:lnTo>
                  <a:pt x="3937299" y="2843"/>
                </a:lnTo>
                <a:cubicBezTo>
                  <a:pt x="4132450" y="122773"/>
                  <a:pt x="4307655" y="275630"/>
                  <a:pt x="4460064" y="459139"/>
                </a:cubicBezTo>
                <a:cubicBezTo>
                  <a:pt x="4875381" y="959392"/>
                  <a:pt x="5104070" y="1670314"/>
                  <a:pt x="5104070" y="2460998"/>
                </a:cubicBezTo>
                <a:cubicBezTo>
                  <a:pt x="5104070" y="2776458"/>
                  <a:pt x="5015557" y="3029640"/>
                  <a:pt x="4817201" y="3281981"/>
                </a:cubicBezTo>
                <a:cubicBezTo>
                  <a:pt x="4609722" y="3545944"/>
                  <a:pt x="4297968" y="3789065"/>
                  <a:pt x="3967850" y="4046437"/>
                </a:cubicBezTo>
                <a:cubicBezTo>
                  <a:pt x="3906945" y="4093864"/>
                  <a:pt x="3844025" y="4142969"/>
                  <a:pt x="3781107" y="4192670"/>
                </a:cubicBezTo>
                <a:cubicBezTo>
                  <a:pt x="3217912" y="4637475"/>
                  <a:pt x="2806863" y="4929100"/>
                  <a:pt x="2246633" y="4929100"/>
                </a:cubicBezTo>
                <a:cubicBezTo>
                  <a:pt x="1393015" y="4929100"/>
                  <a:pt x="788471" y="4571125"/>
                  <a:pt x="225276" y="3732056"/>
                </a:cubicBezTo>
                <a:cubicBezTo>
                  <a:pt x="151575" y="3622232"/>
                  <a:pt x="79531" y="3522350"/>
                  <a:pt x="9858" y="3425818"/>
                </a:cubicBezTo>
                <a:lnTo>
                  <a:pt x="0" y="3412020"/>
                </a:lnTo>
                <a:lnTo>
                  <a:pt x="0" y="1153046"/>
                </a:lnTo>
                <a:lnTo>
                  <a:pt x="145339" y="951430"/>
                </a:lnTo>
                <a:cubicBezTo>
                  <a:pt x="264349" y="802264"/>
                  <a:pt x="400526" y="661122"/>
                  <a:pt x="553026" y="529081"/>
                </a:cubicBezTo>
                <a:cubicBezTo>
                  <a:pt x="777865" y="334344"/>
                  <a:pt x="1034363" y="165207"/>
                  <a:pt x="1306374" y="31471"/>
                </a:cubicBezTo>
                <a:close/>
              </a:path>
            </a:pathLst>
          </a:custGeom>
          <a:noFill/>
          <a:ln w="19050">
            <a:solidFill>
              <a:srgbClr val="FFFFFF"/>
            </a:solidFill>
          </a:ln>
          <a:effectLst/>
        </p:spPr>
        <p:style>
          <a:lnRef idx="2">
            <a:schemeClr val="accent1">
              <a:shade val="50000"/>
            </a:schemeClr>
          </a:lnRef>
          <a:fillRef idx="1">
            <a:schemeClr val="accent1"/>
          </a:fillRef>
          <a:effectRef idx="0">
            <a:schemeClr val="accent1"/>
          </a:effectRef>
          <a:fontRef idx="minor">
            <a:schemeClr val="lt1"/>
          </a:fontRef>
        </p:style>
        <p:txBody>
          <a:bodyPr vert="horz" wrap="square" rtlCol="0" anchor="ctr">
            <a:noAutofit/>
          </a:bodyPr>
          <a:lstStyle/>
          <a:p>
            <a:pPr algn="ctr"/>
            <a:endParaRPr lang="en-US" dirty="0"/>
          </a:p>
        </p:txBody>
      </p:sp>
      <p:sp>
        <p:nvSpPr>
          <p:cNvPr id="5" name="Freeform: Shape 23">
            <a:extLst>
              <a:ext uri="{097CBD30-A571-4223-A317-6D1C2D6594CB}">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848297C0-99EE-464D-9884-79F67FD1018E}"/>
              </a:ext>
            </a:extLst>
          </p:cNvPr>
          <p:cNvSpPr/>
          <p:nvPr userDrawn="1"/>
        </p:nvSpPr>
        <p:spPr>
          <a:xfrm>
            <a:off x="2384947" y="4122903"/>
            <a:ext cx="2237201" cy="2748432"/>
          </a:xfrm>
          <a:custGeom>
            <a:avLst/>
            <a:gdLst/>
            <a:ahLst/>
            <a:cxnLst/>
            <a:rect l="0" t="0" r="r" b="b"/>
            <a:pathLst>
              <a:path w="2982935" h="2763672">
                <a:moveTo>
                  <a:pt x="1707059" y="0"/>
                </a:moveTo>
                <a:cubicBezTo>
                  <a:pt x="1903190" y="0"/>
                  <a:pt x="2083702" y="39504"/>
                  <a:pt x="2243667" y="117307"/>
                </a:cubicBezTo>
                <a:cubicBezTo>
                  <a:pt x="2393582" y="190279"/>
                  <a:pt x="2525254" y="296787"/>
                  <a:pt x="2635032" y="433812"/>
                </a:cubicBezTo>
                <a:cubicBezTo>
                  <a:pt x="2859393" y="713964"/>
                  <a:pt x="2982935" y="1112094"/>
                  <a:pt x="2982935" y="1554893"/>
                </a:cubicBezTo>
                <a:cubicBezTo>
                  <a:pt x="2982935" y="1731557"/>
                  <a:pt x="2935118" y="1873344"/>
                  <a:pt x="2827963" y="2014661"/>
                </a:cubicBezTo>
                <a:cubicBezTo>
                  <a:pt x="2715879" y="2162485"/>
                  <a:pt x="2547465" y="2298637"/>
                  <a:pt x="2369129" y="2442771"/>
                </a:cubicBezTo>
                <a:cubicBezTo>
                  <a:pt x="2336227" y="2469331"/>
                  <a:pt x="2302237" y="2496831"/>
                  <a:pt x="2268247" y="2524664"/>
                </a:cubicBezTo>
                <a:cubicBezTo>
                  <a:pt x="2192186" y="2586939"/>
                  <a:pt x="2121261" y="2643853"/>
                  <a:pt x="2052930" y="2694193"/>
                </a:cubicBezTo>
                <a:lnTo>
                  <a:pt x="1953421" y="2763672"/>
                </a:lnTo>
                <a:lnTo>
                  <a:pt x="814328" y="2763672"/>
                </a:lnTo>
                <a:lnTo>
                  <a:pt x="704946" y="2685317"/>
                </a:lnTo>
                <a:cubicBezTo>
                  <a:pt x="578653" y="2581245"/>
                  <a:pt x="461419" y="2442922"/>
                  <a:pt x="347327" y="2266711"/>
                </a:cubicBezTo>
                <a:cubicBezTo>
                  <a:pt x="307512" y="2205208"/>
                  <a:pt x="268593" y="2149271"/>
                  <a:pt x="230954" y="2095212"/>
                </a:cubicBezTo>
                <a:cubicBezTo>
                  <a:pt x="74958" y="1871063"/>
                  <a:pt x="0" y="1754495"/>
                  <a:pt x="0" y="1554893"/>
                </a:cubicBezTo>
                <a:cubicBezTo>
                  <a:pt x="0" y="1356701"/>
                  <a:pt x="46984" y="1160921"/>
                  <a:pt x="139546" y="972991"/>
                </a:cubicBezTo>
                <a:cubicBezTo>
                  <a:pt x="230122" y="789150"/>
                  <a:pt x="359617" y="620872"/>
                  <a:pt x="524383" y="472981"/>
                </a:cubicBezTo>
                <a:cubicBezTo>
                  <a:pt x="686332" y="327572"/>
                  <a:pt x="878686" y="207651"/>
                  <a:pt x="1080770" y="126226"/>
                </a:cubicBezTo>
                <a:cubicBezTo>
                  <a:pt x="1288295" y="42456"/>
                  <a:pt x="1499085" y="0"/>
                  <a:pt x="1707059" y="0"/>
                </a:cubicBezTo>
                <a:close/>
              </a:path>
            </a:pathLst>
          </a:custGeom>
          <a:noFill/>
          <a:ln w="19050">
            <a:solidFill>
              <a:srgbClr val="FFFFFF"/>
            </a:solidFill>
          </a:ln>
          <a:effectLst/>
        </p:spPr>
        <p:style>
          <a:lnRef idx="2">
            <a:schemeClr val="accent1">
              <a:shade val="50000"/>
            </a:schemeClr>
          </a:lnRef>
          <a:fillRef idx="1">
            <a:schemeClr val="accent1"/>
          </a:fillRef>
          <a:effectRef idx="0">
            <a:schemeClr val="accent1"/>
          </a:effectRef>
          <a:fontRef idx="minor">
            <a:schemeClr val="lt1"/>
          </a:fontRef>
        </p:style>
        <p:txBody>
          <a:bodyPr vert="horz" wrap="square" rtlCol="0" anchor="ctr">
            <a:noAutofit/>
          </a:bodyPr>
          <a:lstStyle/>
          <a:p>
            <a:pPr algn="ctr"/>
            <a:endParaRPr lang="en-US" dirty="0"/>
          </a:p>
        </p:txBody>
      </p:sp>
      <p:sp>
        <p:nvSpPr>
          <p:cNvPr id="6" name="Picture Placeholder 28">
            <a:extLst>
              <a:ext uri="{FF9F5AC8-D0B4-4FC3-A013-16D09135050A}">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ABA7828E-B154-4A36-8755-FC282F721575}"/>
              </a:ext>
            </a:extLst>
          </p:cNvPr>
          <p:cNvSpPr>
            <a:spLocks noGrp="1"/>
          </p:cNvSpPr>
          <p:nvPr>
            <p:ph type="pic" idx="11"/>
          </p:nvPr>
        </p:nvSpPr>
        <p:spPr>
          <a:xfrm>
            <a:off x="1" y="1"/>
            <a:ext cx="3653738" cy="4716848"/>
          </a:xfrm>
          <a:custGeom>
            <a:avLst/>
            <a:gdLst/>
            <a:ahLst/>
            <a:cxnLst/>
            <a:rect l="0" t="0" r="r" b="b"/>
            <a:pathLst>
              <a:path w="4888754" h="4745424">
                <a:moveTo>
                  <a:pt x="1855557" y="0"/>
                </a:moveTo>
                <a:lnTo>
                  <a:pt x="3464120" y="0"/>
                </a:lnTo>
                <a:lnTo>
                  <a:pt x="3621403" y="62975"/>
                </a:lnTo>
                <a:cubicBezTo>
                  <a:pt x="3878407" y="184151"/>
                  <a:pt x="4104136" y="361015"/>
                  <a:pt x="4292333" y="588555"/>
                </a:cubicBezTo>
                <a:cubicBezTo>
                  <a:pt x="4676963" y="1053769"/>
                  <a:pt x="4888754" y="1714895"/>
                  <a:pt x="4888754" y="2450197"/>
                </a:cubicBezTo>
                <a:cubicBezTo>
                  <a:pt x="4888754" y="2743561"/>
                  <a:pt x="4806780" y="2979009"/>
                  <a:pt x="4623082" y="3213676"/>
                </a:cubicBezTo>
                <a:cubicBezTo>
                  <a:pt x="4430933" y="3459149"/>
                  <a:pt x="4142214" y="3685241"/>
                  <a:pt x="3836488" y="3924586"/>
                </a:cubicBezTo>
                <a:cubicBezTo>
                  <a:pt x="3780082" y="3968691"/>
                  <a:pt x="3721812" y="4014356"/>
                  <a:pt x="3663543" y="4060576"/>
                </a:cubicBezTo>
                <a:cubicBezTo>
                  <a:pt x="3141962" y="4474226"/>
                  <a:pt x="2761284" y="4745424"/>
                  <a:pt x="2242449" y="4745424"/>
                </a:cubicBezTo>
                <a:cubicBezTo>
                  <a:pt x="1451903" y="4745424"/>
                  <a:pt x="892027" y="4412522"/>
                  <a:pt x="370446" y="3632225"/>
                </a:cubicBezTo>
                <a:cubicBezTo>
                  <a:pt x="302191" y="3530094"/>
                  <a:pt x="235470" y="3437208"/>
                  <a:pt x="170945" y="3347437"/>
                </a:cubicBezTo>
                <a:cubicBezTo>
                  <a:pt x="137517" y="3300910"/>
                  <a:pt x="106259" y="3257175"/>
                  <a:pt x="77151" y="3215612"/>
                </a:cubicBezTo>
                <a:lnTo>
                  <a:pt x="0" y="3102319"/>
                </a:lnTo>
                <a:lnTo>
                  <a:pt x="0" y="1516168"/>
                </a:lnTo>
                <a:lnTo>
                  <a:pt x="14241" y="1483904"/>
                </a:lnTo>
                <a:cubicBezTo>
                  <a:pt x="169519" y="1178622"/>
                  <a:pt x="391516" y="899183"/>
                  <a:pt x="673980" y="653598"/>
                </a:cubicBezTo>
                <a:cubicBezTo>
                  <a:pt x="951614" y="412136"/>
                  <a:pt x="1281372" y="212997"/>
                  <a:pt x="1627813" y="77786"/>
                </a:cubicBezTo>
                <a:close/>
              </a:path>
            </a:pathLst>
          </a:custGeom>
          <a:solidFill>
            <a:schemeClr val="accent4"/>
          </a:solidFill>
        </p:spPr>
        <p:txBody>
          <a:bodyPr vert="horz" wrap="square" rtlCol="0">
            <a:noAutofit/>
          </a:bodyPr>
          <a:lstStyle/>
          <a:p>
            <a:r>
              <a:rPr lang="en-US" dirty="0"/>
              <a:t>Click icon to add picture</a:t>
            </a:r>
          </a:p>
        </p:txBody>
      </p:sp>
      <p:sp>
        <p:nvSpPr>
          <p:cNvPr id="7" name="Picture Placeholder 31">
            <a:extLst>
              <a:ext uri="{20C493EB-EDA6-4842-BB6C-641B62078398}">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8DE879FC-6CEF-4F5F-B7FF-DCB5AD461DC0}"/>
              </a:ext>
            </a:extLst>
          </p:cNvPr>
          <p:cNvSpPr>
            <a:spLocks noGrp="1"/>
          </p:cNvSpPr>
          <p:nvPr>
            <p:ph type="pic" idx="12"/>
          </p:nvPr>
        </p:nvSpPr>
        <p:spPr>
          <a:xfrm>
            <a:off x="2446025" y="4226722"/>
            <a:ext cx="2094252" cy="2631279"/>
          </a:xfrm>
          <a:custGeom>
            <a:avLst/>
            <a:gdLst/>
            <a:ahLst/>
            <a:cxnLst/>
            <a:rect l="0" t="0" r="r" b="b"/>
            <a:pathLst>
              <a:path w="2792336" h="2659854">
                <a:moveTo>
                  <a:pt x="1597984" y="0"/>
                </a:moveTo>
                <a:cubicBezTo>
                  <a:pt x="1781583" y="0"/>
                  <a:pt x="1950561" y="36294"/>
                  <a:pt x="2100304" y="107774"/>
                </a:cubicBezTo>
                <a:cubicBezTo>
                  <a:pt x="2240641" y="174816"/>
                  <a:pt x="2363899" y="272668"/>
                  <a:pt x="2466663" y="398557"/>
                </a:cubicBezTo>
                <a:cubicBezTo>
                  <a:pt x="2676688" y="655943"/>
                  <a:pt x="2792336" y="1021718"/>
                  <a:pt x="2792336" y="1428533"/>
                </a:cubicBezTo>
                <a:cubicBezTo>
                  <a:pt x="2792336" y="1590840"/>
                  <a:pt x="2747575" y="1721104"/>
                  <a:pt x="2647267" y="1850936"/>
                </a:cubicBezTo>
                <a:cubicBezTo>
                  <a:pt x="2542344" y="1986747"/>
                  <a:pt x="2384692" y="2111835"/>
                  <a:pt x="2217750" y="2244256"/>
                </a:cubicBezTo>
                <a:cubicBezTo>
                  <a:pt x="2186951" y="2268658"/>
                  <a:pt x="2155132" y="2293922"/>
                  <a:pt x="2123315" y="2319494"/>
                </a:cubicBezTo>
                <a:cubicBezTo>
                  <a:pt x="1945311" y="2462529"/>
                  <a:pt x="1797361" y="2574778"/>
                  <a:pt x="1642263" y="2638851"/>
                </a:cubicBezTo>
                <a:lnTo>
                  <a:pt x="1581420" y="2659854"/>
                </a:lnTo>
                <a:lnTo>
                  <a:pt x="1036524" y="2659854"/>
                </a:lnTo>
                <a:lnTo>
                  <a:pt x="909297" y="2617352"/>
                </a:lnTo>
                <a:cubicBezTo>
                  <a:pt x="689311" y="2525449"/>
                  <a:pt x="503138" y="2352322"/>
                  <a:pt x="325134" y="2082504"/>
                </a:cubicBezTo>
                <a:cubicBezTo>
                  <a:pt x="287863" y="2025998"/>
                  <a:pt x="251430" y="1974608"/>
                  <a:pt x="216197" y="1924942"/>
                </a:cubicBezTo>
                <a:cubicBezTo>
                  <a:pt x="70168" y="1719008"/>
                  <a:pt x="0" y="1611913"/>
                  <a:pt x="0" y="1428533"/>
                </a:cubicBezTo>
                <a:cubicBezTo>
                  <a:pt x="0" y="1246447"/>
                  <a:pt x="43982" y="1066577"/>
                  <a:pt x="130629" y="893920"/>
                </a:cubicBezTo>
                <a:cubicBezTo>
                  <a:pt x="215418" y="725019"/>
                  <a:pt x="336638" y="570416"/>
                  <a:pt x="490877" y="434543"/>
                </a:cubicBezTo>
                <a:cubicBezTo>
                  <a:pt x="642478" y="300951"/>
                  <a:pt x="822541" y="190776"/>
                  <a:pt x="1011713" y="115969"/>
                </a:cubicBezTo>
                <a:cubicBezTo>
                  <a:pt x="1205978" y="39006"/>
                  <a:pt x="1403299" y="0"/>
                  <a:pt x="1597984" y="0"/>
                </a:cubicBezTo>
                <a:close/>
              </a:path>
            </a:pathLst>
          </a:custGeom>
          <a:solidFill>
            <a:schemeClr val="accent4"/>
          </a:solidFill>
        </p:spPr>
        <p:txBody>
          <a:bodyPr vert="horz" wrap="square" rtlCol="0">
            <a:noAutofit/>
          </a:bodyPr>
          <a:lstStyle/>
          <a:p>
            <a:r>
              <a:rPr lang="en-US" dirty="0"/>
              <a:t>Click icon to add picture</a:t>
            </a:r>
          </a:p>
        </p:txBody>
      </p:sp>
      <p:sp>
        <p:nvSpPr>
          <p:cNvPr id="8" name="Content Placeholder 2">
            <a:extLst>
              <a:ext uri="{2F870947-B07E-405C-AD59-D315DC7FD3A1}">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5D25D0BF-7388-492B-A10C-9E74AEC78770}"/>
              </a:ext>
            </a:extLst>
          </p:cNvPr>
          <p:cNvSpPr>
            <a:spLocks noGrp="1"/>
          </p:cNvSpPr>
          <p:nvPr>
            <p:ph idx="13"/>
          </p:nvPr>
        </p:nvSpPr>
        <p:spPr>
          <a:xfrm>
            <a:off x="4917186" y="2425147"/>
            <a:ext cx="3558071" cy="3524306"/>
          </a:xfrm>
        </p:spPr>
        <p:txBody>
          <a:bodyPr vert="horz" rtlCol="0" anchor="t">
            <a:normAutofit/>
          </a:bodyPr>
          <a:lstStyle/>
          <a:p>
            <a:pPr lvl="0"/>
            <a:r>
              <a:rPr lang="en-US" dirty="0"/>
              <a:t>Click to edit Master text styles</a:t>
            </a:r>
          </a:p>
        </p:txBody>
      </p:sp>
      <p:sp>
        <p:nvSpPr>
          <p:cNvPr id="9" name="Footer Placeholder 4">
            <a:extLst>
              <a:ext uri="{736F085D-CBC3-451A-A730-928A4162D1CD}">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1B50757D-AEDA-4AAE-948A-C802D030BBE1}"/>
              </a:ext>
            </a:extLst>
          </p:cNvPr>
          <p:cNvSpPr>
            <a:spLocks noGrp="1"/>
          </p:cNvSpPr>
          <p:nvPr>
            <p:ph type="ftr" sz="quarter" idx="14"/>
          </p:nvPr>
        </p:nvSpPr>
        <p:spPr>
          <a:xfrm>
            <a:off x="4917186" y="6170614"/>
            <a:ext cx="1742293" cy="457076"/>
          </a:xfrm>
        </p:spPr>
        <p:txBody>
          <a:bodyPr rtlCol="0"/>
          <a:lstStyle/>
          <a:p>
            <a:r>
              <a:rPr lang="en-US" dirty="0"/>
              <a:t>Sample Footer Text</a:t>
            </a:r>
          </a:p>
        </p:txBody>
      </p:sp>
      <p:sp>
        <p:nvSpPr>
          <p:cNvPr id="10" name="Date Placeholder 9">
            <a:extLst>
              <a:ext uri="{3D99EAE3-0453-459E-B7A2-823CD465531C}">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B3D563DD-D98B-4715-A3F8-B8BB76493EE6}"/>
              </a:ext>
            </a:extLst>
          </p:cNvPr>
          <p:cNvSpPr>
            <a:spLocks noGrp="1"/>
          </p:cNvSpPr>
          <p:nvPr>
            <p:ph type="dt" sz="half" idx="15"/>
          </p:nvPr>
        </p:nvSpPr>
        <p:spPr>
          <a:xfrm>
            <a:off x="6970404" y="6172200"/>
            <a:ext cx="1053456" cy="455490"/>
          </a:xfrm>
        </p:spPr>
        <p:txBody>
          <a:bodyPr rtlCol="0"/>
          <a:lstStyle/>
          <a:p>
            <a:pPr algn="r"/>
            <a:r>
              <a:rPr lang="en-US" dirty="0"/>
              <a:t>2/3/20XX</a:t>
            </a:r>
          </a:p>
        </p:txBody>
      </p:sp>
      <p:sp>
        <p:nvSpPr>
          <p:cNvPr id="11" name="Slide Number Placeholder 31">
            <a:extLst>
              <a:ext uri="{280F8406-CA1C-4795-A767-BCDE0A1AA25C}">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03EB1D04-83FE-46DA-A5FE-3F3B9CD6C881}"/>
              </a:ext>
            </a:extLst>
          </p:cNvPr>
          <p:cNvSpPr>
            <a:spLocks noGrp="1"/>
          </p:cNvSpPr>
          <p:nvPr>
            <p:ph type="sldNum" sz="quarter" idx="16"/>
          </p:nvPr>
        </p:nvSpPr>
        <p:spPr>
          <a:xfrm>
            <a:off x="8034308" y="6172200"/>
            <a:ext cx="581572" cy="457200"/>
          </a:xfrm>
        </p:spPr>
        <p:txBody>
          <a:bodyPr rtlCol="0"/>
          <a:lstStyle>
            <a:lvl1pPr lvl="0" algn="ctr">
              <a:defRPr lang="en-US" dirty="0">
                <a:solidFill>
                  <a:schemeClr val="tx1">
                    <a:lumMod val="75000"/>
                    <a:lumOff val="25000"/>
                  </a:schemeClr>
                </a:solidFill>
              </a:defRPr>
            </a:lvl1pPr>
          </a:lstStyle>
          <a:p>
            <a:pPr algn="ctr"/>
            <a:fld id="{3A1CA573-AF8D-4CF6-8AD1-CA0F3B4438D0}" type="slidenum">
              <a:rPr/>
              <a:pPr algn="ctr"/>
              <a:t>‹#›</a:t>
            </a:fld>
            <a:endParaRPr lang="en-US" dirty="0"/>
          </a:p>
        </p:txBody>
      </p:sp>
    </p:spTree>
    <p:extLst>
      <p:ext uri="{AD8D4C74-C699-410C-BE3E-C00C44A55CCD}">
        <p14:creationId xmlns="" xmlns:c="http://schemas.openxmlformats.org/drawingml/2006/chart" xmlns:cs="http://schemas.microsoft.com/office/drawing/2012/chartStyle" xmlns:ns1="http://schemas.openxmlformats.org/officeDocument/2006/extended-properties" xmlns:vt="http://schemas.openxmlformats.org/officeDocument/2006/docPropsVTypes" xmlns:p14="http://schemas.microsoft.com/office/powerpoint/2010/main" val="165354212406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p:cSld name="Play Book for Blitz Scaling">
    <p:bg>
      <p:bgPr>
        <a:solidFill>
          <a:srgbClr val="272727"/>
        </a:solidFill>
        <a:effectLst/>
      </p:bgPr>
    </p:bg>
    <p:spTree>
      <p:nvGrpSpPr>
        <p:cNvPr id="1" name=""/>
        <p:cNvGrpSpPr/>
        <p:nvPr/>
      </p:nvGrpSpPr>
      <p:grpSpPr>
        <a:xfrm>
          <a:off x="0" y="0"/>
          <a:ext cx="0" cy="0"/>
          <a:chOff x="0" y="0"/>
          <a:chExt cx="0" cy="0"/>
        </a:xfrm>
      </p:grpSpPr>
      <p:sp>
        <p:nvSpPr>
          <p:cNvPr id="2" name="Rectangle 1">
            <a:extLst>
              <a:ext uri="{358E3EAC-1D24-4AA7-8B4C-6F661E37D7F5}">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ECDCE437-E815-4C82-B595-A64C00974861}"/>
              </a:ext>
            </a:extLst>
          </p:cNvPr>
          <p:cNvSpPr/>
          <p:nvPr userDrawn="1"/>
        </p:nvSpPr>
        <p:spPr>
          <a:xfrm>
            <a:off x="0" y="4095750"/>
            <a:ext cx="9144000" cy="1047750"/>
          </a:xfrm>
          <a:prstGeom prst="rect">
            <a:avLst/>
          </a:prstGeom>
          <a:solidFill>
            <a:srgbClr val="FFD372"/>
          </a:solidFill>
          <a:ln w="9525" cap="flat">
            <a:noFill/>
            <a:prstDash val="solid"/>
            <a:round/>
          </a:ln>
          <a:effectLst/>
        </p:spPr>
        <p:style>
          <a:lnRef idx="1">
            <a:schemeClr val="accent1">
              <a:shade val="50000"/>
            </a:schemeClr>
          </a:lnRef>
          <a:fillRef idx="1">
            <a:schemeClr val="accent1"/>
          </a:fillRef>
          <a:effectRef idx="0">
            <a:schemeClr val="accent1"/>
          </a:effectRef>
          <a:fontRef idx="minor">
            <a:srgbClr val="FFFFFF"/>
          </a:fontRef>
        </p:style>
        <p:txBody>
          <a:bodyPr vert="horz" rtlCol="0" anchor="ctr">
            <a:noAutofit/>
          </a:bodyPr>
          <a:lstStyle/>
          <a:p>
            <a:pPr algn="ctr"/>
            <a:endParaRPr lang="en-US" dirty="0"/>
          </a:p>
        </p:txBody>
      </p:sp>
      <p:sp>
        <p:nvSpPr>
          <p:cNvPr id="3" name="Rectangle 2">
            <a:extLst>
              <a:ext uri="{91DBCC52-BEB5-4154-BE10-0B4823185179}">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E81CB588-2D54-4323-B681-D21017D5E517}"/>
              </a:ext>
            </a:extLst>
          </p:cNvPr>
          <p:cNvSpPr/>
          <p:nvPr userDrawn="1"/>
        </p:nvSpPr>
        <p:spPr>
          <a:xfrm>
            <a:off x="381000" y="4095750"/>
            <a:ext cx="76200" cy="1047750"/>
          </a:xfrm>
          <a:prstGeom prst="rect">
            <a:avLst/>
          </a:prstGeom>
          <a:solidFill>
            <a:srgbClr val="F2C664"/>
          </a:solidFill>
          <a:ln w="9525" cap="flat">
            <a:noFill/>
            <a:prstDash val="solid"/>
            <a:round/>
          </a:ln>
          <a:effectLst/>
        </p:spPr>
        <p:style>
          <a:lnRef idx="1">
            <a:schemeClr val="accent1">
              <a:shade val="50000"/>
            </a:schemeClr>
          </a:lnRef>
          <a:fillRef idx="1">
            <a:schemeClr val="accent1"/>
          </a:fillRef>
          <a:effectRef idx="0">
            <a:schemeClr val="accent1"/>
          </a:effectRef>
          <a:fontRef idx="minor">
            <a:srgbClr val="FFFFFF"/>
          </a:fontRef>
        </p:style>
        <p:txBody>
          <a:bodyPr vert="horz" rtlCol="0" anchor="ctr">
            <a:noAutofit/>
          </a:bodyPr>
          <a:lstStyle/>
          <a:p>
            <a:pPr algn="ctr"/>
            <a:endParaRPr lang="en-US" dirty="0"/>
          </a:p>
        </p:txBody>
      </p:sp>
      <p:sp>
        <p:nvSpPr>
          <p:cNvPr id="4" name="Title 1">
            <a:extLst>
              <a:ext uri="{5E895DC6-0DA5-4788-93BF-AB51FEF6CB85}">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9DE52008-0DF1-477F-AEF3-7C19F21E1703}"/>
              </a:ext>
            </a:extLst>
          </p:cNvPr>
          <p:cNvSpPr>
            <a:spLocks noGrp="1"/>
          </p:cNvSpPr>
          <p:nvPr>
            <p:ph type="title" idx="10"/>
          </p:nvPr>
        </p:nvSpPr>
        <p:spPr>
          <a:xfrm>
            <a:off x="3571875" y="2409310"/>
            <a:ext cx="4286250" cy="1162564"/>
          </a:xfrm>
          <a:noFill/>
          <a:ln w="9525" cap="flat">
            <a:noFill/>
            <a:prstDash val="solid"/>
            <a:round/>
          </a:ln>
        </p:spPr>
        <p:txBody>
          <a:bodyPr vert="horz" lIns="0" tIns="0" rIns="0" bIns="0" rtlCol="0" anchor="b"/>
          <a:lstStyle>
            <a:lvl1pPr lvl="0" algn="l">
              <a:defRPr lang="en-US" sz="4400" b="0" cap="all" dirty="0">
                <a:solidFill>
                  <a:srgbClr val="FFBD3B"/>
                </a:solidFill>
                <a:latin typeface="Josefin Slab"/>
              </a:defRPr>
            </a:lvl1pPr>
          </a:lstStyle>
          <a:p>
            <a:r>
              <a:rPr lang="en-US" dirty="0"/>
              <a:t>Click to edit Master title style</a:t>
            </a:r>
          </a:p>
        </p:txBody>
      </p:sp>
      <p:sp>
        <p:nvSpPr>
          <p:cNvPr id="5" name="Slide Number Placeholder 3">
            <a:extLst>
              <a:ext uri="{5CF7B5D1-4B59-4D15-B6F2-76BF64772AF6}">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786117FC-85E5-491F-BEC2-74E723867BD6}"/>
              </a:ext>
            </a:extLst>
          </p:cNvPr>
          <p:cNvSpPr>
            <a:spLocks noGrp="1"/>
          </p:cNvSpPr>
          <p:nvPr>
            <p:ph type="sldNum" sz="quarter" idx="11"/>
          </p:nvPr>
        </p:nvSpPr>
        <p:spPr>
          <a:xfrm>
            <a:off x="7767815" y="4695033"/>
            <a:ext cx="613018" cy="285750"/>
          </a:xfrm>
          <a:noFill/>
          <a:ln w="9525" cap="flat">
            <a:noFill/>
            <a:prstDash val="solid"/>
            <a:round/>
          </a:ln>
        </p:spPr>
        <p:txBody>
          <a:bodyPr rtlCol="0"/>
          <a:lstStyle/>
          <a:p>
            <a:r>
              <a:rPr lang="en-US" dirty="0"/>
              <a:t>&lt;#&gt;</a:t>
            </a:r>
          </a:p>
        </p:txBody>
      </p:sp>
      <p:sp>
        <p:nvSpPr>
          <p:cNvPr id="6" name="Footer Placeholder 2">
            <a:extLst>
              <a:ext uri="{312E21CD-AFA7-403C-9239-81EBFA977377}">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4AA33FE7-E390-4D78-9F2C-410436D66ABA}"/>
              </a:ext>
            </a:extLst>
          </p:cNvPr>
          <p:cNvSpPr>
            <a:spLocks noGrp="1"/>
          </p:cNvSpPr>
          <p:nvPr>
            <p:ph type="ftr" sz="quarter" idx="12"/>
          </p:nvPr>
        </p:nvSpPr>
        <p:spPr>
          <a:xfrm>
            <a:off x="2495550" y="4686300"/>
            <a:ext cx="5181600" cy="285750"/>
          </a:xfrm>
          <a:noFill/>
          <a:ln w="9525" cap="flat">
            <a:noFill/>
            <a:prstDash val="solid"/>
            <a:round/>
          </a:ln>
        </p:spPr>
        <p:txBody>
          <a:bodyPr rtlCol="0"/>
          <a:lstStyle/>
          <a:p>
            <a:r>
              <a:rPr lang="en-US" dirty="0"/>
              <a:t>Footer</a:t>
            </a:r>
          </a:p>
        </p:txBody>
      </p:sp>
      <p:sp>
        <p:nvSpPr>
          <p:cNvPr id="7" name="Date Placeholder 1">
            <a:extLst>
              <a:ext uri="{C2288015-FC23-4F63-8D10-D31884D113F4}">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9A0C2CB9-6467-44FE-84CC-E54938393FB6}"/>
              </a:ext>
            </a:extLst>
          </p:cNvPr>
          <p:cNvSpPr>
            <a:spLocks noGrp="1"/>
          </p:cNvSpPr>
          <p:nvPr>
            <p:ph type="dt" sz="half" idx="13"/>
          </p:nvPr>
        </p:nvSpPr>
        <p:spPr>
          <a:xfrm>
            <a:off x="762000" y="4695033"/>
            <a:ext cx="1639570" cy="285750"/>
          </a:xfrm>
          <a:noFill/>
          <a:ln w="9525" cap="flat">
            <a:noFill/>
            <a:prstDash val="solid"/>
            <a:round/>
          </a:ln>
        </p:spPr>
        <p:txBody>
          <a:bodyPr rtlCol="0"/>
          <a:lstStyle/>
          <a:p>
            <a:r>
              <a:rPr lang="en-US" dirty="0"/>
              <a:t>Date</a:t>
            </a:r>
          </a:p>
        </p:txBody>
      </p:sp>
      <p:sp>
        <p:nvSpPr>
          <p:cNvPr id="8" name="Title 7">
            <a:extLst>
              <a:ext uri="{9861AFAA-0FBA-4018-BE59-C2E03378A2F3}">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B5259C1C-1DDC-4018-8850-6D31F4EA25EA}"/>
              </a:ext>
            </a:extLst>
          </p:cNvPr>
          <p:cNvSpPr>
            <a:spLocks noGrp="1"/>
          </p:cNvSpPr>
          <p:nvPr>
            <p:ph type="title" idx="14"/>
          </p:nvPr>
        </p:nvSpPr>
        <p:spPr>
          <a:xfrm>
            <a:off x="3486150" y="3933825"/>
            <a:ext cx="2190750" cy="323850"/>
          </a:xfrm>
          <a:custGeom>
            <a:avLst/>
            <a:gdLst/>
            <a:ahLst/>
            <a:cxnLst/>
            <a:rect l="0" t="0" r="r" b="b"/>
            <a:pathLst>
              <a:path w="3143250" h="323850">
                <a:moveTo>
                  <a:pt x="190500" y="0"/>
                </a:moveTo>
                <a:lnTo>
                  <a:pt x="2952750" y="0"/>
                </a:lnTo>
                <a:lnTo>
                  <a:pt x="3143250" y="161925"/>
                </a:lnTo>
                <a:lnTo>
                  <a:pt x="2952750" y="323850"/>
                </a:lnTo>
                <a:lnTo>
                  <a:pt x="190500" y="323850"/>
                </a:lnTo>
                <a:lnTo>
                  <a:pt x="0" y="161925"/>
                </a:lnTo>
                <a:close/>
              </a:path>
            </a:pathLst>
          </a:custGeom>
          <a:solidFill>
            <a:srgbClr val="E83131"/>
          </a:solidFill>
          <a:ln w="9525" cap="flat">
            <a:noFill/>
            <a:prstDash val="solid"/>
            <a:round/>
          </a:ln>
        </p:spPr>
        <p:txBody>
          <a:bodyPr vert="horz" lIns="285750" tIns="0" rIns="285750" bIns="0" rtlCol="0" anchor="ctr">
            <a:noAutofit/>
          </a:bodyPr>
          <a:lstStyle>
            <a:lvl1pPr lvl="0" algn="l">
              <a:defRPr lang="en-US" sz="1000" cap="all" dirty="0">
                <a:solidFill>
                  <a:srgbClr val="FFFFFF"/>
                </a:solidFill>
                <a:latin typeface="Raleway-demi_bold"/>
              </a:defRPr>
            </a:lvl1pPr>
          </a:lstStyle>
          <a:p>
            <a:pPr lvl="0"/>
            <a:r>
              <a:rPr lang="en-US" dirty="0"/>
              <a:t>Click to edit Master text styles</a:t>
            </a:r>
          </a:p>
        </p:txBody>
      </p:sp>
      <p:sp>
        <p:nvSpPr>
          <p:cNvPr id="9" name="Freeform 8">
            <a:extLst>
              <a:ext uri="{CB6E93B5-5E33-4E45-BEFD-58A322D757DD}">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6D27D98A-C569-4640-8CA8-55D42AC06576}"/>
              </a:ext>
            </a:extLst>
          </p:cNvPr>
          <p:cNvSpPr/>
          <p:nvPr userDrawn="1"/>
        </p:nvSpPr>
        <p:spPr>
          <a:xfrm>
            <a:off x="1809750" y="0"/>
            <a:ext cx="333375" cy="419100"/>
          </a:xfrm>
          <a:custGeom>
            <a:avLst/>
            <a:gdLst/>
            <a:ahLst/>
            <a:cxnLst/>
            <a:rect l="0" t="0" r="r" b="b"/>
            <a:pathLst>
              <a:path w="333375" h="419100">
                <a:moveTo>
                  <a:pt x="0" y="0"/>
                </a:moveTo>
                <a:lnTo>
                  <a:pt x="333375" y="0"/>
                </a:lnTo>
                <a:lnTo>
                  <a:pt x="333375" y="304800"/>
                </a:lnTo>
                <a:lnTo>
                  <a:pt x="168367" y="419100"/>
                </a:lnTo>
                <a:lnTo>
                  <a:pt x="0" y="304800"/>
                </a:lnTo>
                <a:close/>
              </a:path>
            </a:pathLst>
          </a:custGeom>
          <a:solidFill>
            <a:srgbClr val="FFFFFF"/>
          </a:solidFill>
          <a:ln w="9525" cap="flat">
            <a:noFill/>
            <a:prstDash val="solid"/>
            <a:round/>
          </a:ln>
          <a:effectLst/>
        </p:spPr>
        <p:style>
          <a:lnRef idx="1">
            <a:schemeClr val="accent1">
              <a:shade val="50000"/>
            </a:schemeClr>
          </a:lnRef>
          <a:fillRef idx="1">
            <a:schemeClr val="accent1"/>
          </a:fillRef>
          <a:effectRef idx="0">
            <a:schemeClr val="accent1"/>
          </a:effectRef>
          <a:fontRef idx="minor">
            <a:srgbClr val="FFFFFF"/>
          </a:fontRef>
        </p:style>
        <p:txBody>
          <a:bodyPr vert="horz" rtlCol="0" anchor="ctr">
            <a:noAutofit/>
          </a:bodyPr>
          <a:lstStyle/>
          <a:p>
            <a:pPr algn="ctr"/>
            <a:endParaRPr lang="en-US" dirty="0"/>
          </a:p>
        </p:txBody>
      </p:sp>
      <p:sp>
        <p:nvSpPr>
          <p:cNvPr id="10" name="Rectangle 9">
            <a:extLst>
              <a:ext uri="{517328CA-C5D8-484C-A0A7-ECA2F3080387}">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7B1FD82D-6A74-4AD8-ABB4-0EB19847C1FE}"/>
              </a:ext>
            </a:extLst>
          </p:cNvPr>
          <p:cNvSpPr/>
          <p:nvPr userDrawn="1"/>
        </p:nvSpPr>
        <p:spPr>
          <a:xfrm>
            <a:off x="1809750" y="2428875"/>
            <a:ext cx="1238250" cy="1666875"/>
          </a:xfrm>
          <a:prstGeom prst="rect">
            <a:avLst/>
          </a:prstGeom>
          <a:solidFill>
            <a:srgbClr val="FFD372"/>
          </a:solidFill>
          <a:ln w="9525" cap="flat">
            <a:noFill/>
            <a:prstDash val="solid"/>
            <a:round/>
          </a:ln>
          <a:effectLst/>
        </p:spPr>
        <p:style>
          <a:lnRef idx="1">
            <a:schemeClr val="accent1">
              <a:shade val="50000"/>
            </a:schemeClr>
          </a:lnRef>
          <a:fillRef idx="1">
            <a:schemeClr val="accent1"/>
          </a:fillRef>
          <a:effectRef idx="0">
            <a:schemeClr val="accent1"/>
          </a:effectRef>
          <a:fontRef idx="minor">
            <a:srgbClr val="FFFFFF"/>
          </a:fontRef>
        </p:style>
        <p:txBody>
          <a:bodyPr vert="horz" rtlCol="0" anchor="ctr">
            <a:noAutofit/>
          </a:bodyPr>
          <a:lstStyle/>
          <a:p>
            <a:pPr algn="ctr"/>
            <a:endParaRPr lang="en-US" dirty="0"/>
          </a:p>
        </p:txBody>
      </p:sp>
      <p:sp>
        <p:nvSpPr>
          <p:cNvPr id="11" name="Freeform 10">
            <a:extLst>
              <a:ext uri="{F5D75C24-3D7D-4F39-B9AC-B0543100B05D}">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8B750109-2DED-4215-A4DE-7046BAEA356A}"/>
              </a:ext>
            </a:extLst>
          </p:cNvPr>
          <p:cNvSpPr/>
          <p:nvPr userDrawn="1"/>
        </p:nvSpPr>
        <p:spPr>
          <a:xfrm>
            <a:off x="1809750" y="2428875"/>
            <a:ext cx="1066800" cy="1952625"/>
          </a:xfrm>
          <a:custGeom>
            <a:avLst/>
            <a:gdLst/>
            <a:ahLst/>
            <a:cxnLst/>
            <a:rect l="0" t="0" r="r" b="b"/>
            <a:pathLst>
              <a:path w="1076325" h="1952625">
                <a:moveTo>
                  <a:pt x="0" y="0"/>
                </a:moveTo>
                <a:lnTo>
                  <a:pt x="191290" y="0"/>
                </a:lnTo>
                <a:lnTo>
                  <a:pt x="1076325" y="190500"/>
                </a:lnTo>
                <a:lnTo>
                  <a:pt x="1076325" y="1800225"/>
                </a:lnTo>
                <a:lnTo>
                  <a:pt x="903097" y="1952625"/>
                </a:lnTo>
                <a:lnTo>
                  <a:pt x="0" y="1666875"/>
                </a:lnTo>
                <a:close/>
              </a:path>
            </a:pathLst>
          </a:custGeom>
          <a:solidFill>
            <a:srgbClr val="FFFFFF"/>
          </a:solidFill>
          <a:ln w="9525" cap="flat">
            <a:noFill/>
            <a:prstDash val="solid"/>
            <a:round/>
          </a:ln>
          <a:effectLst/>
        </p:spPr>
        <p:style>
          <a:lnRef idx="1">
            <a:schemeClr val="accent1">
              <a:shade val="50000"/>
            </a:schemeClr>
          </a:lnRef>
          <a:fillRef idx="1">
            <a:schemeClr val="accent1"/>
          </a:fillRef>
          <a:effectRef idx="0">
            <a:schemeClr val="accent1"/>
          </a:effectRef>
          <a:fontRef idx="minor">
            <a:srgbClr val="FFFFFF"/>
          </a:fontRef>
        </p:style>
        <p:txBody>
          <a:bodyPr vert="horz" rtlCol="0" anchor="ctr">
            <a:noAutofit/>
          </a:bodyPr>
          <a:lstStyle/>
          <a:p>
            <a:pPr algn="ctr"/>
            <a:endParaRPr lang="en-US" dirty="0"/>
          </a:p>
        </p:txBody>
      </p:sp>
      <p:sp>
        <p:nvSpPr>
          <p:cNvPr id="12" name="Freeform 11">
            <a:extLst>
              <a:ext uri="{5E993345-4144-4871-9FD9-8FDFAEEC905C}">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8BA4D2AE-8F47-42B0-BFE1-DB3F0D893B84}"/>
              </a:ext>
            </a:extLst>
          </p:cNvPr>
          <p:cNvSpPr/>
          <p:nvPr userDrawn="1"/>
        </p:nvSpPr>
        <p:spPr>
          <a:xfrm>
            <a:off x="2609850" y="4095750"/>
            <a:ext cx="438150" cy="90487"/>
          </a:xfrm>
          <a:custGeom>
            <a:avLst/>
            <a:gdLst/>
            <a:ahLst/>
            <a:cxnLst/>
            <a:rect l="0" t="0" r="r" b="b"/>
            <a:pathLst>
              <a:path w="438150" h="90488">
                <a:moveTo>
                  <a:pt x="4763" y="90488"/>
                </a:moveTo>
                <a:lnTo>
                  <a:pt x="438150" y="0"/>
                </a:lnTo>
                <a:lnTo>
                  <a:pt x="0" y="4763"/>
                </a:lnTo>
                <a:close/>
              </a:path>
            </a:pathLst>
          </a:custGeom>
          <a:solidFill>
            <a:srgbClr val="BE9741"/>
          </a:solidFill>
          <a:ln w="9525" cap="flat">
            <a:noFill/>
            <a:prstDash val="solid"/>
            <a:round/>
          </a:ln>
          <a:effectLst/>
        </p:spPr>
        <p:style>
          <a:lnRef idx="1">
            <a:schemeClr val="accent1">
              <a:shade val="50000"/>
            </a:schemeClr>
          </a:lnRef>
          <a:fillRef idx="1">
            <a:schemeClr val="accent1"/>
          </a:fillRef>
          <a:effectRef idx="0">
            <a:schemeClr val="accent1"/>
          </a:effectRef>
          <a:fontRef idx="minor">
            <a:srgbClr val="FFFFFF"/>
          </a:fontRef>
        </p:style>
        <p:txBody>
          <a:bodyPr vert="horz" rtlCol="0" anchor="ctr">
            <a:noAutofit/>
          </a:bodyPr>
          <a:lstStyle/>
          <a:p>
            <a:pPr algn="ctr"/>
            <a:endParaRPr lang="en-US" dirty="0"/>
          </a:p>
        </p:txBody>
      </p:sp>
      <p:sp>
        <p:nvSpPr>
          <p:cNvPr id="13" name="Freeform 12">
            <a:extLst>
              <a:ext uri="{AD99F067-62D3-4CB3-A97F-D8546E778A51}">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527D93D7-0CB2-48F4-AB89-E6C5A0FF5ED5}"/>
              </a:ext>
            </a:extLst>
          </p:cNvPr>
          <p:cNvSpPr/>
          <p:nvPr userDrawn="1"/>
        </p:nvSpPr>
        <p:spPr>
          <a:xfrm>
            <a:off x="2714625" y="2628900"/>
            <a:ext cx="161925" cy="1752600"/>
          </a:xfrm>
          <a:custGeom>
            <a:avLst/>
            <a:gdLst/>
            <a:ahLst/>
            <a:cxnLst/>
            <a:rect l="0" t="0" r="r" b="b"/>
            <a:pathLst>
              <a:path w="171450" h="1752600">
                <a:moveTo>
                  <a:pt x="0" y="85725"/>
                </a:moveTo>
                <a:lnTo>
                  <a:pt x="171450" y="0"/>
                </a:lnTo>
                <a:lnTo>
                  <a:pt x="171450" y="1600200"/>
                </a:lnTo>
                <a:lnTo>
                  <a:pt x="0" y="1752600"/>
                </a:lnTo>
                <a:close/>
              </a:path>
            </a:pathLst>
          </a:custGeom>
          <a:solidFill>
            <a:srgbClr val="EAD3A2"/>
          </a:solidFill>
          <a:ln w="9525" cap="flat">
            <a:noFill/>
            <a:prstDash val="solid"/>
            <a:round/>
          </a:ln>
          <a:effectLst/>
        </p:spPr>
        <p:style>
          <a:lnRef idx="1">
            <a:schemeClr val="accent1">
              <a:shade val="50000"/>
            </a:schemeClr>
          </a:lnRef>
          <a:fillRef idx="1">
            <a:schemeClr val="accent1"/>
          </a:fillRef>
          <a:effectRef idx="0">
            <a:schemeClr val="accent1"/>
          </a:effectRef>
          <a:fontRef idx="minor">
            <a:srgbClr val="FFFFFF"/>
          </a:fontRef>
        </p:style>
        <p:txBody>
          <a:bodyPr vert="horz" rtlCol="0" anchor="ctr">
            <a:noAutofit/>
          </a:bodyPr>
          <a:lstStyle/>
          <a:p>
            <a:pPr algn="ctr"/>
            <a:endParaRPr lang="en-US" dirty="0"/>
          </a:p>
        </p:txBody>
      </p:sp>
      <p:sp>
        <p:nvSpPr>
          <p:cNvPr id="14" name="Freeform 13">
            <a:extLst>
              <a:ext uri="{B04E720B-C94D-4036-92E8-6DCC79E00252}">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47960168-5954-452B-B231-8D55ABBD4023}"/>
              </a:ext>
            </a:extLst>
          </p:cNvPr>
          <p:cNvSpPr/>
          <p:nvPr userDrawn="1"/>
        </p:nvSpPr>
        <p:spPr>
          <a:xfrm>
            <a:off x="1809750" y="2428875"/>
            <a:ext cx="904875" cy="1952625"/>
          </a:xfrm>
          <a:custGeom>
            <a:avLst/>
            <a:gdLst/>
            <a:ahLst/>
            <a:cxnLst/>
            <a:rect l="0" t="0" r="r" b="b"/>
            <a:pathLst>
              <a:path w="904875" h="1952625">
                <a:moveTo>
                  <a:pt x="0" y="0"/>
                </a:moveTo>
                <a:lnTo>
                  <a:pt x="904875" y="285750"/>
                </a:lnTo>
                <a:lnTo>
                  <a:pt x="904875" y="1952625"/>
                </a:lnTo>
                <a:lnTo>
                  <a:pt x="0" y="1666875"/>
                </a:lnTo>
                <a:close/>
              </a:path>
            </a:pathLst>
          </a:custGeom>
          <a:solidFill>
            <a:srgbClr val="FFBD3B"/>
          </a:solidFill>
          <a:ln w="9525" cap="flat">
            <a:noFill/>
            <a:prstDash val="solid"/>
            <a:round/>
          </a:ln>
          <a:effectLst/>
        </p:spPr>
        <p:style>
          <a:lnRef idx="1">
            <a:schemeClr val="accent1">
              <a:shade val="50000"/>
            </a:schemeClr>
          </a:lnRef>
          <a:fillRef idx="1">
            <a:schemeClr val="accent1"/>
          </a:fillRef>
          <a:effectRef idx="0">
            <a:schemeClr val="accent1"/>
          </a:effectRef>
          <a:fontRef idx="minor">
            <a:srgbClr val="FFFFFF"/>
          </a:fontRef>
        </p:style>
        <p:txBody>
          <a:bodyPr vert="horz" rtlCol="0" anchor="ctr">
            <a:noAutofit/>
          </a:bodyPr>
          <a:lstStyle/>
          <a:p>
            <a:pPr algn="ctr"/>
            <a:endParaRPr lang="en-US" dirty="0"/>
          </a:p>
        </p:txBody>
      </p:sp>
      <p:sp>
        <p:nvSpPr>
          <p:cNvPr id="15" name="Rectangle 14">
            <a:extLst>
              <a:ext uri="{CF919B3B-3B2D-4CAE-B8A1-BC080BD16673}">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98495E8A-E8AA-439E-9122-145B8A633402}"/>
              </a:ext>
            </a:extLst>
          </p:cNvPr>
          <p:cNvSpPr/>
          <p:nvPr userDrawn="1"/>
        </p:nvSpPr>
        <p:spPr>
          <a:xfrm>
            <a:off x="381000" y="0"/>
            <a:ext cx="76200" cy="4095750"/>
          </a:xfrm>
          <a:prstGeom prst="rect">
            <a:avLst/>
          </a:prstGeom>
          <a:solidFill>
            <a:srgbClr val="222222"/>
          </a:solidFill>
          <a:ln w="9525" cap="flat">
            <a:noFill/>
            <a:prstDash val="solid"/>
            <a:round/>
          </a:ln>
          <a:effectLst/>
        </p:spPr>
        <p:style>
          <a:lnRef idx="1">
            <a:schemeClr val="accent1">
              <a:shade val="50000"/>
            </a:schemeClr>
          </a:lnRef>
          <a:fillRef idx="1">
            <a:schemeClr val="accent1"/>
          </a:fillRef>
          <a:effectRef idx="0">
            <a:schemeClr val="accent1"/>
          </a:effectRef>
          <a:fontRef idx="minor">
            <a:srgbClr val="FFFFFF"/>
          </a:fontRef>
        </p:style>
        <p:txBody>
          <a:bodyPr vert="horz" rtlCol="0" anchor="ctr">
            <a:noAutofit/>
          </a:bodyPr>
          <a:lstStyle/>
          <a:p>
            <a:pPr algn="ctr"/>
            <a:endParaRPr lang="en-US" dirty="0"/>
          </a:p>
        </p:txBody>
      </p:sp>
      <p:grpSp>
        <p:nvGrpSpPr>
          <p:cNvPr id="16" name="Group 15">
            <a:extLst>
              <a:ext uri="{207827EF-A82C-49FC-B942-99D6AD67FB6A}">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D8B95090-D510-4033-A5D4-684D9C2A479D}"/>
              </a:ext>
            </a:extLst>
          </p:cNvPr>
          <p:cNvGrpSpPr>
            <a:grpSpLocks noChangeAspect="1"/>
          </p:cNvGrpSpPr>
          <p:nvPr/>
        </p:nvGrpSpPr>
        <p:grpSpPr>
          <a:xfrm>
            <a:off x="2743200" y="2628900"/>
            <a:ext cx="114300" cy="1733550"/>
            <a:chOff x="2743200" y="2628900"/>
            <a:chExt cx="114300" cy="1733550"/>
          </a:xfrm>
        </p:grpSpPr>
        <p:cxnSp>
          <p:nvCxnSpPr>
            <p:cNvPr id="17" name="Straight Connector 16">
              <a:extLst>
                <a:ext uri="{AAAE7D55-481D-4BAB-93B3-8A9E772D84A4}">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20CD51D8-C836-489B-A28C-D2564030BEF6}"/>
                </a:ext>
              </a:extLst>
            </p:cNvPr>
            <p:cNvCxnSpPr/>
            <p:nvPr/>
          </p:nvCxnSpPr>
          <p:spPr>
            <a:xfrm rot="10800000" flipH="1" flipV="1">
              <a:off x="2743200" y="2705100"/>
              <a:ext cx="0" cy="1657350"/>
            </a:xfrm>
            <a:prstGeom prst="line">
              <a:avLst/>
            </a:prstGeom>
            <a:ln w="9525" cap="flat">
              <a:solidFill>
                <a:srgbClr val="FFFFFF"/>
              </a:solidFill>
              <a:prstDash val="solid"/>
              <a:round/>
            </a:ln>
          </p:spPr>
          <p:style>
            <a:lnRef idx="1">
              <a:schemeClr val="accent1"/>
            </a:lnRef>
            <a:fillRef idx="1">
              <a:schemeClr val="accent1"/>
            </a:fillRef>
            <a:effectRef idx="0">
              <a:schemeClr val="accent1"/>
            </a:effectRef>
            <a:fontRef idx="minor">
              <a:srgbClr val="FFFFFF"/>
            </a:fontRef>
          </p:style>
        </p:cxnSp>
        <p:cxnSp>
          <p:nvCxnSpPr>
            <p:cNvPr id="18" name="Straight Connector 17">
              <a:extLst>
                <a:ext uri="{94C5E84C-200D-4215-88AE-DC1BB618521D}">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6467302C-6D51-482E-BDB9-368E50F399CF}"/>
                </a:ext>
              </a:extLst>
            </p:cNvPr>
            <p:cNvCxnSpPr/>
            <p:nvPr/>
          </p:nvCxnSpPr>
          <p:spPr>
            <a:xfrm rot="10800000" flipH="1" flipV="1">
              <a:off x="2771775" y="2676525"/>
              <a:ext cx="0" cy="1657350"/>
            </a:xfrm>
            <a:prstGeom prst="line">
              <a:avLst/>
            </a:prstGeom>
            <a:ln w="9525" cap="flat">
              <a:solidFill>
                <a:srgbClr val="FFFFFF"/>
              </a:solidFill>
              <a:prstDash val="solid"/>
              <a:round/>
            </a:ln>
          </p:spPr>
          <p:style>
            <a:lnRef idx="1">
              <a:schemeClr val="accent1"/>
            </a:lnRef>
            <a:fillRef idx="1">
              <a:schemeClr val="accent1"/>
            </a:fillRef>
            <a:effectRef idx="0">
              <a:schemeClr val="accent1"/>
            </a:effectRef>
            <a:fontRef idx="minor">
              <a:srgbClr val="FFFFFF"/>
            </a:fontRef>
          </p:style>
        </p:cxnSp>
        <p:cxnSp>
          <p:nvCxnSpPr>
            <p:cNvPr id="19" name="Straight Connector 18">
              <a:extLst>
                <a:ext uri="{60ECD005-1C2F-4DFA-922F-DF9F48A3524B}">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EFD219BD-D8CF-4E39-BFFD-F87187A6FA40}"/>
                </a:ext>
              </a:extLst>
            </p:cNvPr>
            <p:cNvCxnSpPr/>
            <p:nvPr/>
          </p:nvCxnSpPr>
          <p:spPr>
            <a:xfrm rot="10800000" flipH="1" flipV="1">
              <a:off x="2800350" y="2667000"/>
              <a:ext cx="0" cy="1638300"/>
            </a:xfrm>
            <a:prstGeom prst="line">
              <a:avLst/>
            </a:prstGeom>
            <a:ln w="9525" cap="flat">
              <a:solidFill>
                <a:srgbClr val="FFFFFF"/>
              </a:solidFill>
              <a:prstDash val="solid"/>
              <a:round/>
            </a:ln>
          </p:spPr>
          <p:style>
            <a:lnRef idx="1">
              <a:schemeClr val="accent1"/>
            </a:lnRef>
            <a:fillRef idx="1">
              <a:schemeClr val="accent1"/>
            </a:fillRef>
            <a:effectRef idx="0">
              <a:schemeClr val="accent1"/>
            </a:effectRef>
            <a:fontRef idx="minor">
              <a:srgbClr val="FFFFFF"/>
            </a:fontRef>
          </p:style>
        </p:cxnSp>
        <p:cxnSp>
          <p:nvCxnSpPr>
            <p:cNvPr id="20" name="Straight Connector 19">
              <a:extLst>
                <a:ext uri="{60852ACE-4282-441B-966B-DAE2B16E9F76}">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387C6429-6FAF-445D-B14F-E68A45F764C6}"/>
                </a:ext>
              </a:extLst>
            </p:cNvPr>
            <p:cNvCxnSpPr/>
            <p:nvPr/>
          </p:nvCxnSpPr>
          <p:spPr>
            <a:xfrm rot="10800000" flipH="1" flipV="1">
              <a:off x="2828925" y="2657475"/>
              <a:ext cx="0" cy="1628775"/>
            </a:xfrm>
            <a:prstGeom prst="line">
              <a:avLst/>
            </a:prstGeom>
            <a:ln w="9525" cap="flat">
              <a:solidFill>
                <a:srgbClr val="FFFFFF"/>
              </a:solidFill>
              <a:prstDash val="solid"/>
              <a:round/>
            </a:ln>
          </p:spPr>
          <p:style>
            <a:lnRef idx="1">
              <a:schemeClr val="accent1"/>
            </a:lnRef>
            <a:fillRef idx="1">
              <a:schemeClr val="accent1"/>
            </a:fillRef>
            <a:effectRef idx="0">
              <a:schemeClr val="accent1"/>
            </a:effectRef>
            <a:fontRef idx="minor">
              <a:srgbClr val="FFFFFF"/>
            </a:fontRef>
          </p:style>
        </p:cxnSp>
        <p:cxnSp>
          <p:nvCxnSpPr>
            <p:cNvPr id="21" name="Straight Connector 20">
              <a:extLst>
                <a:ext uri="{3B87FBE7-F1A2-4F0A-85D9-6980327879E1}">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D149068D-FD3E-4FCD-9EE8-AB758A240D1A}"/>
                </a:ext>
              </a:extLst>
            </p:cNvPr>
            <p:cNvCxnSpPr/>
            <p:nvPr/>
          </p:nvCxnSpPr>
          <p:spPr>
            <a:xfrm rot="10800000" flipH="1" flipV="1">
              <a:off x="2857500" y="2628900"/>
              <a:ext cx="0" cy="1628775"/>
            </a:xfrm>
            <a:prstGeom prst="line">
              <a:avLst/>
            </a:prstGeom>
            <a:ln w="9525" cap="flat">
              <a:solidFill>
                <a:srgbClr val="FFFFFF"/>
              </a:solidFill>
              <a:prstDash val="solid"/>
              <a:round/>
            </a:ln>
          </p:spPr>
          <p:style>
            <a:lnRef idx="1">
              <a:schemeClr val="accent1"/>
            </a:lnRef>
            <a:fillRef idx="1">
              <a:schemeClr val="accent1"/>
            </a:fillRef>
            <a:effectRef idx="0">
              <a:schemeClr val="accent1"/>
            </a:effectRef>
            <a:fontRef idx="minor">
              <a:srgbClr val="FFFFFF"/>
            </a:fontRef>
          </p:style>
        </p:cxnSp>
      </p:grpSp>
      <p:sp>
        <p:nvSpPr>
          <p:cNvPr id="22" name="Freeform 21">
            <a:extLst>
              <a:ext uri="{363A8003-FF9C-4FA6-9DFD-F33D5895BDD9}">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B8E0DD90-EDDB-4771-9FAE-A2E2B1C3FF99}"/>
              </a:ext>
            </a:extLst>
          </p:cNvPr>
          <p:cNvSpPr/>
          <p:nvPr userDrawn="1"/>
        </p:nvSpPr>
        <p:spPr>
          <a:xfrm>
            <a:off x="1809750" y="4095750"/>
            <a:ext cx="1076325" cy="400050"/>
          </a:xfrm>
          <a:custGeom>
            <a:avLst/>
            <a:gdLst/>
            <a:ahLst/>
            <a:cxnLst/>
            <a:rect l="0" t="0" r="r" b="b"/>
            <a:pathLst>
              <a:path w="1076325" h="400050">
                <a:moveTo>
                  <a:pt x="904875" y="285750"/>
                </a:moveTo>
                <a:lnTo>
                  <a:pt x="1076325" y="133350"/>
                </a:lnTo>
                <a:lnTo>
                  <a:pt x="914400" y="400050"/>
                </a:lnTo>
                <a:lnTo>
                  <a:pt x="0" y="0"/>
                </a:lnTo>
                <a:close/>
              </a:path>
            </a:pathLst>
          </a:custGeom>
          <a:solidFill>
            <a:srgbClr val="BE9741"/>
          </a:solidFill>
          <a:ln w="9525" cap="flat">
            <a:noFill/>
            <a:prstDash val="solid"/>
            <a:round/>
          </a:ln>
          <a:effectLst/>
        </p:spPr>
        <p:style>
          <a:lnRef idx="1">
            <a:schemeClr val="accent1">
              <a:shade val="50000"/>
            </a:schemeClr>
          </a:lnRef>
          <a:fillRef idx="1">
            <a:schemeClr val="accent1"/>
          </a:fillRef>
          <a:effectRef idx="0">
            <a:schemeClr val="accent1"/>
          </a:effectRef>
          <a:fontRef idx="minor">
            <a:srgbClr val="FFFFFF"/>
          </a:fontRef>
        </p:style>
        <p:txBody>
          <a:bodyPr vert="horz" rtlCol="0" anchor="ctr">
            <a:noAutofit/>
          </a:bodyPr>
          <a:lstStyle/>
          <a:p>
            <a:pPr algn="ctr"/>
            <a:endParaRPr lang="en-US" dirty="0"/>
          </a:p>
        </p:txBody>
      </p:sp>
    </p:spTree>
    <p:custDataLst>
      <p:tags r:id="rId1"/>
    </p:custDataLst>
    <p:extLst>
      <p:ext uri="{2DEC6E35-3A43-4FA7-B1C6-55F958652BCF}">
        <p14:creationId xmlns="" xmlns:c="http://schemas.openxmlformats.org/drawingml/2006/chart" xmlns:cs="http://schemas.microsoft.com/office/drawing/2012/chartStyle" xmlns:ns1="http://schemas.openxmlformats.org/officeDocument/2006/extended-properties" xmlns:vt="http://schemas.openxmlformats.org/officeDocument/2006/docPropsVTypes" xmlns:p14="http://schemas.microsoft.com/office/powerpoint/2010/main" val="165354212407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p:cSld name="Finance">
    <p:bg>
      <p:bgPr>
        <a:solidFill>
          <a:srgbClr val="0A2229"/>
        </a:solidFill>
        <a:effectLst/>
      </p:bgPr>
    </p:bg>
    <p:spTree>
      <p:nvGrpSpPr>
        <p:cNvPr id="1" name=""/>
        <p:cNvGrpSpPr/>
        <p:nvPr/>
      </p:nvGrpSpPr>
      <p:grpSpPr>
        <a:xfrm>
          <a:off x="0" y="0"/>
          <a:ext cx="0" cy="0"/>
          <a:chOff x="0" y="0"/>
          <a:chExt cx="0" cy="0"/>
        </a:xfrm>
      </p:grpSpPr>
      <p:pic>
        <p:nvPicPr>
          <p:cNvPr id="2" name="Picture 1">
            <a:extLst>
              <a:ext uri="{EF383BB4-2787-400B-855D-847303152BD0}">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695B6FA2-779C-4384-8E58-457DD9CCF781}"/>
              </a:ext>
            </a:extLst>
          </p:cNvPr>
          <p:cNvPicPr>
            <a:picLocks noChangeAspect="1"/>
          </p:cNvPicPr>
          <p:nvPr userDrawn="1"/>
        </p:nvPicPr>
        <p:blipFill>
          <a:blip r:embed="rId2"/>
          <a:srcRect t="9328" b="9328"/>
          <a:stretch>
            <a:fillRect/>
          </a:stretch>
        </p:blipFill>
        <p:spPr>
          <a:xfrm>
            <a:off x="0" y="0"/>
            <a:ext cx="9144000" cy="5143500"/>
          </a:xfrm>
          <a:prstGeom prst="rect">
            <a:avLst/>
          </a:prstGeom>
          <a:noFill/>
          <a:ln w="9525" cap="flat">
            <a:noFill/>
            <a:prstDash val="solid"/>
            <a:round/>
          </a:ln>
        </p:spPr>
      </p:pic>
      <p:sp>
        <p:nvSpPr>
          <p:cNvPr id="3" name="Rectangle 2">
            <a:extLst>
              <a:ext uri="{073347C8-7E46-4A5F-8787-7C2259EF97D2}">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D000F820-3C1B-4DC1-82B0-3B651ECCC3BB}"/>
              </a:ext>
            </a:extLst>
          </p:cNvPr>
          <p:cNvSpPr/>
          <p:nvPr userDrawn="1"/>
        </p:nvSpPr>
        <p:spPr>
          <a:xfrm>
            <a:off x="3775233" y="0"/>
            <a:ext cx="5368766" cy="5141128"/>
          </a:xfrm>
          <a:prstGeom prst="rect">
            <a:avLst/>
          </a:prstGeom>
          <a:gradFill rotWithShape="1">
            <a:gsLst>
              <a:gs pos="0">
                <a:srgbClr val="0A2229">
                  <a:alpha val="0"/>
                </a:srgbClr>
              </a:gs>
              <a:gs pos="67841">
                <a:srgbClr val="0A2229">
                  <a:alpha val="100000"/>
                </a:srgbClr>
              </a:gs>
            </a:gsLst>
            <a:lin ang="0" scaled="0"/>
          </a:gradFill>
          <a:ln>
            <a:noFill/>
          </a:ln>
          <a:effectLst/>
        </p:spPr>
        <p:style>
          <a:lnRef idx="1">
            <a:schemeClr val="accent1">
              <a:shade val="50000"/>
            </a:schemeClr>
          </a:lnRef>
          <a:fillRef idx="1">
            <a:schemeClr val="accent1"/>
          </a:fillRef>
          <a:effectRef idx="0">
            <a:schemeClr val="accent1"/>
          </a:effectRef>
          <a:fontRef idx="minor">
            <a:srgbClr val="FFFFFF"/>
          </a:fontRef>
        </p:style>
        <p:txBody>
          <a:bodyPr vert="horz" rtlCol="0" anchor="ctr">
            <a:noAutofit/>
          </a:bodyPr>
          <a:lstStyle/>
          <a:p>
            <a:pPr algn="ctr"/>
            <a:endParaRPr lang="en-US" dirty="0"/>
          </a:p>
        </p:txBody>
      </p:sp>
      <p:cxnSp>
        <p:nvCxnSpPr>
          <p:cNvPr id="4" name="Straight Connector 3">
            <a:extLst>
              <a:ext uri="{F8CBDCDD-88D5-4928-81B6-214B9BA26296}">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437470DF-362B-44E0-B6D4-88157634ABAD}"/>
              </a:ext>
            </a:extLst>
          </p:cNvPr>
          <p:cNvCxnSpPr/>
          <p:nvPr/>
        </p:nvCxnSpPr>
        <p:spPr>
          <a:xfrm flipH="1">
            <a:off x="5512932" y="3779043"/>
            <a:ext cx="2774163" cy="2845"/>
          </a:xfrm>
          <a:prstGeom prst="line">
            <a:avLst/>
          </a:prstGeom>
          <a:ln w="14288" cap="flat">
            <a:solidFill>
              <a:srgbClr val="F3D930">
                <a:alpha val="74000"/>
              </a:srgbClr>
            </a:solidFill>
            <a:prstDash val="solid"/>
            <a:round/>
          </a:ln>
        </p:spPr>
        <p:style>
          <a:lnRef idx="1">
            <a:schemeClr val="accent1"/>
          </a:lnRef>
          <a:fillRef idx="1">
            <a:schemeClr val="accent1"/>
          </a:fillRef>
          <a:effectRef idx="0">
            <a:schemeClr val="accent1"/>
          </a:effectRef>
          <a:fontRef idx="minor">
            <a:srgbClr val="FFFFFF"/>
          </a:fontRef>
        </p:style>
      </p:cxnSp>
      <p:sp>
        <p:nvSpPr>
          <p:cNvPr id="5" name="Title 1">
            <a:extLst>
              <a:ext uri="{8D107063-4A38-4B00-84C4-38B8FFFAA3D9}">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1573EEA0-7B95-45A0-9DDD-DA334F6EC60B}"/>
              </a:ext>
            </a:extLst>
          </p:cNvPr>
          <p:cNvSpPr>
            <a:spLocks noGrp="1"/>
          </p:cNvSpPr>
          <p:nvPr>
            <p:ph type="title" idx="10"/>
          </p:nvPr>
        </p:nvSpPr>
        <p:spPr>
          <a:xfrm>
            <a:off x="3810000" y="2800350"/>
            <a:ext cx="4610100" cy="857250"/>
          </a:xfrm>
          <a:prstGeom prst="rect">
            <a:avLst/>
          </a:prstGeom>
          <a:noFill/>
          <a:ln>
            <a:noFill/>
            <a:prstDash val="solid"/>
          </a:ln>
        </p:spPr>
        <p:txBody>
          <a:bodyPr vert="horz" lIns="95250" tIns="47625" rIns="95250" bIns="47625" numCol="1" spcCol="0" rtlCol="0" anchor="b">
            <a:noAutofit/>
          </a:bodyPr>
          <a:lstStyle>
            <a:lvl1pPr marL="0" lvl="0" indent="0" algn="r" rtl="0">
              <a:lnSpc>
                <a:spcPct val="100000"/>
              </a:lnSpc>
              <a:spcBef>
                <a:spcPts val="0"/>
              </a:spcBef>
              <a:spcAft>
                <a:spcPts val="0"/>
              </a:spcAft>
              <a:buFont typeface="Arial"/>
              <a:buNone/>
              <a:defRPr lang="en-US" sz="2800" b="1" i="0" u="none" strike="noStrike" cap="none" baseline="0" dirty="0">
                <a:solidFill>
                  <a:srgbClr val="F5D730"/>
                </a:solidFill>
                <a:latin typeface="Quicksand"/>
              </a:defRPr>
            </a:lvl1pPr>
          </a:lstStyle>
          <a:p>
            <a:r>
              <a:rPr lang="en-US" dirty="0"/>
              <a:t>Click to edit Master title style</a:t>
            </a:r>
          </a:p>
        </p:txBody>
      </p:sp>
      <p:sp>
        <p:nvSpPr>
          <p:cNvPr id="6" name="Slide Number Placeholder 3">
            <a:extLst>
              <a:ext uri="{AA5D7AAC-148B-49F1-9914-0B9B6BFA39EB}">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C9162140-DD12-4FA4-A5E4-67106381B145}"/>
              </a:ext>
            </a:extLst>
          </p:cNvPr>
          <p:cNvSpPr>
            <a:spLocks noGrp="1"/>
          </p:cNvSpPr>
          <p:nvPr>
            <p:ph type="sldNum" sz="quarter" idx="11"/>
          </p:nvPr>
        </p:nvSpPr>
        <p:spPr>
          <a:xfrm>
            <a:off x="7767815" y="4695033"/>
            <a:ext cx="613018" cy="285750"/>
          </a:xfrm>
          <a:prstGeom prst="rect">
            <a:avLst/>
          </a:prstGeom>
          <a:noFill/>
          <a:ln>
            <a:noFill/>
            <a:prstDash val="solid"/>
          </a:ln>
        </p:spPr>
        <p:txBody>
          <a:bodyPr rtlCol="0"/>
          <a:lstStyle/>
          <a:p>
            <a:r>
              <a:rPr lang="en-US" dirty="0"/>
              <a:t>&lt;#&gt;</a:t>
            </a:r>
          </a:p>
        </p:txBody>
      </p:sp>
      <p:sp>
        <p:nvSpPr>
          <p:cNvPr id="7" name="Footer Placeholder 2">
            <a:extLst>
              <a:ext uri="{A6FF349F-7EC9-497B-A04A-049F446CA980}">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0A8D8110-F185-411A-938C-ADE1923790A8}"/>
              </a:ext>
            </a:extLst>
          </p:cNvPr>
          <p:cNvSpPr>
            <a:spLocks noGrp="1"/>
          </p:cNvSpPr>
          <p:nvPr>
            <p:ph type="ftr" sz="quarter" idx="12"/>
          </p:nvPr>
        </p:nvSpPr>
        <p:spPr>
          <a:xfrm>
            <a:off x="2495550" y="4686300"/>
            <a:ext cx="5181600" cy="285750"/>
          </a:xfrm>
          <a:prstGeom prst="rect">
            <a:avLst/>
          </a:prstGeom>
          <a:noFill/>
          <a:ln>
            <a:noFill/>
            <a:prstDash val="solid"/>
          </a:ln>
        </p:spPr>
        <p:txBody>
          <a:bodyPr rtlCol="0"/>
          <a:lstStyle/>
          <a:p>
            <a:r>
              <a:rPr lang="en-US" dirty="0"/>
              <a:t>Footer</a:t>
            </a:r>
          </a:p>
        </p:txBody>
      </p:sp>
      <p:sp>
        <p:nvSpPr>
          <p:cNvPr id="8" name="Date Placeholder 1">
            <a:extLst>
              <a:ext uri="{C20B7BE0-36D8-4A06-A2D1-2962A37F039D}">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4C7D39E2-5D2F-4851-A00A-61CA60DAFACF}"/>
              </a:ext>
            </a:extLst>
          </p:cNvPr>
          <p:cNvSpPr>
            <a:spLocks noGrp="1"/>
          </p:cNvSpPr>
          <p:nvPr>
            <p:ph type="dt" sz="half" idx="13"/>
          </p:nvPr>
        </p:nvSpPr>
        <p:spPr>
          <a:xfrm>
            <a:off x="762000" y="4695033"/>
            <a:ext cx="1639570" cy="285750"/>
          </a:xfrm>
          <a:prstGeom prst="rect">
            <a:avLst/>
          </a:prstGeom>
          <a:noFill/>
          <a:ln>
            <a:noFill/>
            <a:prstDash val="solid"/>
          </a:ln>
        </p:spPr>
        <p:txBody>
          <a:bodyPr rtlCol="0"/>
          <a:lstStyle/>
          <a:p>
            <a:r>
              <a:rPr lang="en-US" dirty="0"/>
              <a:t>Date</a:t>
            </a:r>
          </a:p>
        </p:txBody>
      </p:sp>
      <p:sp>
        <p:nvSpPr>
          <p:cNvPr id="9" name="Title 8">
            <a:extLst>
              <a:ext uri="{B0CF0E12-B70A-403A-8FBF-461B56C039F6}">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A197223E-36B7-4182-91C6-44A7F191C622}"/>
              </a:ext>
            </a:extLst>
          </p:cNvPr>
          <p:cNvSpPr>
            <a:spLocks noGrp="1"/>
          </p:cNvSpPr>
          <p:nvPr>
            <p:ph type="title" idx="14"/>
          </p:nvPr>
        </p:nvSpPr>
        <p:spPr>
          <a:xfrm>
            <a:off x="3810000" y="3848100"/>
            <a:ext cx="4610100" cy="355701"/>
          </a:xfrm>
          <a:prstGeom prst="rect">
            <a:avLst/>
          </a:prstGeom>
          <a:noFill/>
          <a:ln>
            <a:noFill/>
            <a:prstDash val="solid"/>
          </a:ln>
        </p:spPr>
        <p:txBody>
          <a:bodyPr vert="horz" lIns="95250" tIns="47625" rIns="95250" bIns="47625" numCol="1" spcCol="0" rtlCol="0" anchor="t">
            <a:noAutofit/>
          </a:bodyPr>
          <a:lstStyle>
            <a:lvl1pPr marL="0" lvl="0" indent="0" algn="r" rtl="0">
              <a:lnSpc>
                <a:spcPct val="100000"/>
              </a:lnSpc>
              <a:spcBef>
                <a:spcPts val="0"/>
              </a:spcBef>
              <a:spcAft>
                <a:spcPts val="0"/>
              </a:spcAft>
              <a:buFont typeface="Arial"/>
              <a:buNone/>
              <a:defRPr lang="en-US" sz="1400" b="0" i="0" u="none" strike="noStrike" cap="none" baseline="0" dirty="0">
                <a:solidFill>
                  <a:srgbClr val="BFBFBF"/>
                </a:solidFill>
                <a:latin typeface="Quicksand"/>
              </a:defRPr>
            </a:lvl1pPr>
          </a:lstStyle>
          <a:p>
            <a:pPr lvl="0"/>
            <a:r>
              <a:rPr lang="en-US" dirty="0"/>
              <a:t>Click to edit Master text styles</a:t>
            </a:r>
          </a:p>
        </p:txBody>
      </p:sp>
      <p:sp>
        <p:nvSpPr>
          <p:cNvPr id="10" name="Picture Placeholder 9" hidden="1">
            <a:extLst>
              <a:ext uri="{C7AECBE4-3B89-442E-8A6A-E062C51BAFC9}">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AC855B13-051A-459A-80F2-7C4F9E357C0A}"/>
              </a:ext>
            </a:extLst>
          </p:cNvPr>
          <p:cNvSpPr>
            <a:spLocks noGrp="1"/>
          </p:cNvSpPr>
          <p:nvPr>
            <p:ph type="pic" idx="15"/>
          </p:nvPr>
        </p:nvSpPr>
        <p:spPr>
          <a:xfrm>
            <a:off x="0" y="0"/>
            <a:ext cx="9144000" cy="5143500"/>
          </a:xfrm>
          <a:prstGeom prst="rect">
            <a:avLst/>
          </a:prstGeom>
          <a:noFill/>
          <a:ln>
            <a:noFill/>
            <a:prstDash val="solid"/>
          </a:ln>
        </p:spPr>
        <p:txBody>
          <a:bodyPr vert="horz" lIns="91440" tIns="93600" rIns="91440" bIns="45720" rtlCol="0">
            <a:noAutofit/>
          </a:bodyPr>
          <a:lstStyle/>
          <a:p>
            <a:pPr lvl="0"/>
            <a:r>
              <a:rPr lang="en-US" dirty="0"/>
              <a:t>Click to edit Master text styles</a:t>
            </a:r>
          </a:p>
        </p:txBody>
      </p:sp>
    </p:spTree>
    <p:extLst>
      <p:ext uri="{CEECB934-3209-454D-B58A-4B889BB75E50}">
        <p14:creationId xmlns="" xmlns:c="http://schemas.openxmlformats.org/drawingml/2006/chart" xmlns:cs="http://schemas.microsoft.com/office/drawing/2012/chartStyle" xmlns:ns1="http://schemas.openxmlformats.org/officeDocument/2006/extended-properties" xmlns:vt="http://schemas.openxmlformats.org/officeDocument/2006/docPropsVTypes" xmlns:p14="http://schemas.microsoft.com/office/powerpoint/2010/main" val="165354212408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p:cSld name="Education - Trigonometry">
    <p:bg>
      <p:bgPr>
        <a:solidFill>
          <a:srgbClr val="7030A0"/>
        </a:solidFill>
        <a:effectLst/>
      </p:bgPr>
    </p:bg>
    <p:spTree>
      <p:nvGrpSpPr>
        <p:cNvPr id="1" name=""/>
        <p:cNvGrpSpPr/>
        <p:nvPr/>
      </p:nvGrpSpPr>
      <p:grpSpPr>
        <a:xfrm>
          <a:off x="0" y="0"/>
          <a:ext cx="0" cy="0"/>
          <a:chOff x="0" y="0"/>
          <a:chExt cx="0" cy="0"/>
        </a:xfrm>
      </p:grpSpPr>
      <p:sp>
        <p:nvSpPr>
          <p:cNvPr id="2" name="Slide Number Placeholder 3">
            <a:extLst>
              <a:ext uri="{B8DDAFA3-1436-487E-8C2C-F8A11F14CF7C}">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81E6AAEF-1638-4AFA-ABC5-A3CB2B8ABDA2}"/>
              </a:ext>
            </a:extLst>
          </p:cNvPr>
          <p:cNvSpPr>
            <a:spLocks noGrp="1"/>
          </p:cNvSpPr>
          <p:nvPr>
            <p:ph type="sldNum" sz="quarter"/>
          </p:nvPr>
        </p:nvSpPr>
        <p:spPr>
          <a:xfrm>
            <a:off x="7767815" y="4695033"/>
            <a:ext cx="613018" cy="285750"/>
          </a:xfrm>
          <a:prstGeom prst="rect">
            <a:avLst/>
          </a:prstGeom>
          <a:noFill/>
          <a:ln>
            <a:noFill/>
            <a:prstDash val="solid"/>
          </a:ln>
        </p:spPr>
        <p:txBody>
          <a:bodyPr rtlCol="0"/>
          <a:lstStyle/>
          <a:p>
            <a:r>
              <a:rPr lang="en-US" dirty="0"/>
              <a:t>&lt;#&gt;</a:t>
            </a:r>
          </a:p>
        </p:txBody>
      </p:sp>
      <p:sp>
        <p:nvSpPr>
          <p:cNvPr id="3" name="Footer Placeholder 2">
            <a:extLst>
              <a:ext uri="{E8505D52-0551-4502-9246-7277F151B7CB}">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92C92AE2-96B9-4629-BC62-A235C4CBBFD3}"/>
              </a:ext>
            </a:extLst>
          </p:cNvPr>
          <p:cNvSpPr>
            <a:spLocks noGrp="1"/>
          </p:cNvSpPr>
          <p:nvPr>
            <p:ph type="ftr" sz="quarter" idx="1"/>
          </p:nvPr>
        </p:nvSpPr>
        <p:spPr>
          <a:xfrm>
            <a:off x="2495550" y="4686300"/>
            <a:ext cx="5181600" cy="285750"/>
          </a:xfrm>
          <a:prstGeom prst="rect">
            <a:avLst/>
          </a:prstGeom>
          <a:noFill/>
          <a:ln>
            <a:noFill/>
            <a:prstDash val="solid"/>
          </a:ln>
        </p:spPr>
        <p:txBody>
          <a:bodyPr rtlCol="0"/>
          <a:lstStyle/>
          <a:p>
            <a:r>
              <a:rPr lang="en-US" dirty="0"/>
              <a:t>Footer</a:t>
            </a:r>
          </a:p>
        </p:txBody>
      </p:sp>
      <p:sp>
        <p:nvSpPr>
          <p:cNvPr id="4" name="Date Placeholder 1">
            <a:extLst>
              <a:ext uri="{13291695-59C1-4AD9-AB35-95A7CAFCF720}">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216AFBFA-0964-487F-8BB5-9095355B7D73}"/>
              </a:ext>
            </a:extLst>
          </p:cNvPr>
          <p:cNvSpPr>
            <a:spLocks noGrp="1"/>
          </p:cNvSpPr>
          <p:nvPr>
            <p:ph type="dt" sz="half" idx="2"/>
          </p:nvPr>
        </p:nvSpPr>
        <p:spPr>
          <a:xfrm>
            <a:off x="762000" y="4695033"/>
            <a:ext cx="1639570" cy="285750"/>
          </a:xfrm>
          <a:prstGeom prst="rect">
            <a:avLst/>
          </a:prstGeom>
          <a:noFill/>
          <a:ln>
            <a:noFill/>
            <a:prstDash val="solid"/>
          </a:ln>
        </p:spPr>
        <p:txBody>
          <a:bodyPr rtlCol="0"/>
          <a:lstStyle/>
          <a:p>
            <a:r>
              <a:rPr lang="en-US" dirty="0"/>
              <a:t>Date</a:t>
            </a:r>
          </a:p>
        </p:txBody>
      </p:sp>
      <p:grpSp>
        <p:nvGrpSpPr>
          <p:cNvPr id="5" name="Group 4">
            <a:extLst>
              <a:ext uri="{613762AD-991D-4EDD-8F61-EAA91A425691}">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5110B28E-A67E-4911-805D-7D5E220498BD}"/>
              </a:ext>
            </a:extLst>
          </p:cNvPr>
          <p:cNvGrpSpPr>
            <a:grpSpLocks noChangeAspect="1"/>
          </p:cNvGrpSpPr>
          <p:nvPr/>
        </p:nvGrpSpPr>
        <p:grpSpPr>
          <a:xfrm rot="4020000">
            <a:off x="-870708" y="-707612"/>
            <a:ext cx="6102553" cy="4696959"/>
            <a:chOff x="1610191" y="128054"/>
            <a:chExt cx="6102553" cy="4696959"/>
          </a:xfrm>
          <a:noFill/>
        </p:grpSpPr>
        <p:sp>
          <p:nvSpPr>
            <p:cNvPr id="6" name="Isosceles Triangle 5">
              <a:extLst>
                <a:ext uri="{0B8C138B-3599-4894-AC4A-D152B3B17D0F}">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A7823E31-59E1-4332-BE9B-AB4D7A9D2398}"/>
                </a:ext>
              </a:extLst>
            </p:cNvPr>
            <p:cNvSpPr/>
            <p:nvPr/>
          </p:nvSpPr>
          <p:spPr>
            <a:xfrm>
              <a:off x="1610191" y="1010092"/>
              <a:ext cx="6102553" cy="3814920"/>
            </a:xfrm>
            <a:prstGeom prst="triangle">
              <a:avLst>
                <a:gd name="adj" fmla="val 47535"/>
              </a:avLst>
            </a:prstGeom>
            <a:noFill/>
            <a:ln w="85725" cap="flat">
              <a:solidFill>
                <a:srgbClr val="FFFFFF">
                  <a:alpha val="2999"/>
                </a:srgbClr>
              </a:solidFill>
              <a:prstDash val="solid"/>
              <a:miter lim="800000"/>
            </a:ln>
            <a:effectLst/>
          </p:spPr>
          <p:style>
            <a:lnRef idx="1">
              <a:schemeClr val="accent1">
                <a:shade val="50000"/>
              </a:schemeClr>
            </a:lnRef>
            <a:fillRef idx="1">
              <a:schemeClr val="accent1"/>
            </a:fillRef>
            <a:effectRef idx="0">
              <a:schemeClr val="accent1"/>
            </a:effectRef>
            <a:fontRef idx="minor">
              <a:srgbClr val="FFFFFF"/>
            </a:fontRef>
          </p:style>
          <p:txBody>
            <a:bodyPr vert="horz" rtlCol="0" anchor="ctr">
              <a:noAutofit/>
            </a:bodyPr>
            <a:lstStyle/>
            <a:p>
              <a:pPr algn="ctr"/>
              <a:endParaRPr lang="en-US" dirty="0"/>
            </a:p>
          </p:txBody>
        </p:sp>
        <p:sp>
          <p:nvSpPr>
            <p:cNvPr id="7" name="Isosceles Triangle 6">
              <a:extLst>
                <a:ext uri="{492E132B-741D-4986-94A9-8ED4D4EF8115}">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3AE28271-4114-4F63-B26F-BDDAA4CC482E}"/>
                </a:ext>
              </a:extLst>
            </p:cNvPr>
            <p:cNvSpPr/>
            <p:nvPr/>
          </p:nvSpPr>
          <p:spPr>
            <a:xfrm>
              <a:off x="1610191" y="656603"/>
              <a:ext cx="6102553" cy="3814920"/>
            </a:xfrm>
            <a:prstGeom prst="triangle">
              <a:avLst>
                <a:gd name="adj" fmla="val 47535"/>
              </a:avLst>
            </a:prstGeom>
            <a:noFill/>
            <a:ln w="57150" cap="flat">
              <a:solidFill>
                <a:srgbClr val="FFFFFF">
                  <a:alpha val="2999"/>
                </a:srgbClr>
              </a:solidFill>
              <a:prstDash val="solid"/>
              <a:miter lim="800000"/>
            </a:ln>
            <a:effectLst/>
          </p:spPr>
          <p:style>
            <a:lnRef idx="1">
              <a:schemeClr val="accent1">
                <a:shade val="50000"/>
              </a:schemeClr>
            </a:lnRef>
            <a:fillRef idx="1">
              <a:schemeClr val="accent1"/>
            </a:fillRef>
            <a:effectRef idx="0">
              <a:schemeClr val="accent1"/>
            </a:effectRef>
            <a:fontRef idx="minor">
              <a:srgbClr val="FFFFFF"/>
            </a:fontRef>
          </p:style>
          <p:txBody>
            <a:bodyPr vert="horz" rtlCol="0" anchor="ctr">
              <a:noAutofit/>
            </a:bodyPr>
            <a:lstStyle/>
            <a:p>
              <a:pPr algn="ctr"/>
              <a:endParaRPr lang="en-US" dirty="0"/>
            </a:p>
          </p:txBody>
        </p:sp>
        <p:sp>
          <p:nvSpPr>
            <p:cNvPr id="8" name="Isosceles Triangle 7">
              <a:extLst>
                <a:ext uri="{D61A501C-50B2-4C57-BF2E-978DB8552397}">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D061AC1B-C1BF-4FBD-848F-2781F04A5749}"/>
                </a:ext>
              </a:extLst>
            </p:cNvPr>
            <p:cNvSpPr/>
            <p:nvPr/>
          </p:nvSpPr>
          <p:spPr>
            <a:xfrm>
              <a:off x="1610191" y="355026"/>
              <a:ext cx="6102553" cy="3814920"/>
            </a:xfrm>
            <a:prstGeom prst="triangle">
              <a:avLst>
                <a:gd name="adj" fmla="val 47535"/>
              </a:avLst>
            </a:prstGeom>
            <a:noFill/>
            <a:ln w="28575" cap="flat">
              <a:solidFill>
                <a:srgbClr val="FFFFFF">
                  <a:alpha val="2999"/>
                </a:srgbClr>
              </a:solidFill>
              <a:prstDash val="solid"/>
              <a:miter lim="800000"/>
            </a:ln>
            <a:effectLst/>
          </p:spPr>
          <p:style>
            <a:lnRef idx="1">
              <a:schemeClr val="accent1">
                <a:shade val="50000"/>
              </a:schemeClr>
            </a:lnRef>
            <a:fillRef idx="1">
              <a:schemeClr val="accent1"/>
            </a:fillRef>
            <a:effectRef idx="0">
              <a:schemeClr val="accent1"/>
            </a:effectRef>
            <a:fontRef idx="minor">
              <a:srgbClr val="FFFFFF"/>
            </a:fontRef>
          </p:style>
          <p:txBody>
            <a:bodyPr vert="horz" rtlCol="0" anchor="ctr">
              <a:noAutofit/>
            </a:bodyPr>
            <a:lstStyle/>
            <a:p>
              <a:pPr algn="ctr"/>
              <a:endParaRPr lang="en-US" dirty="0"/>
            </a:p>
          </p:txBody>
        </p:sp>
        <p:sp>
          <p:nvSpPr>
            <p:cNvPr id="9" name="Isosceles Triangle 8">
              <a:extLst>
                <a:ext uri="{6F1B3DEF-815D-4794-8A1D-325E77F3057D}">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DC529ACE-7FC9-4F3F-92C7-10F885D6DD8D}"/>
                </a:ext>
              </a:extLst>
            </p:cNvPr>
            <p:cNvSpPr/>
            <p:nvPr/>
          </p:nvSpPr>
          <p:spPr>
            <a:xfrm>
              <a:off x="1610191" y="128054"/>
              <a:ext cx="6102553" cy="3814920"/>
            </a:xfrm>
            <a:prstGeom prst="triangle">
              <a:avLst>
                <a:gd name="adj" fmla="val 47535"/>
              </a:avLst>
            </a:prstGeom>
            <a:noFill/>
            <a:ln w="9525" cap="flat">
              <a:solidFill>
                <a:srgbClr val="FFFFFF">
                  <a:alpha val="2999"/>
                </a:srgbClr>
              </a:solidFill>
              <a:prstDash val="solid"/>
              <a:miter lim="800000"/>
            </a:ln>
            <a:effectLst/>
          </p:spPr>
          <p:style>
            <a:lnRef idx="1">
              <a:schemeClr val="accent1">
                <a:shade val="50000"/>
              </a:schemeClr>
            </a:lnRef>
            <a:fillRef idx="1">
              <a:schemeClr val="accent1"/>
            </a:fillRef>
            <a:effectRef idx="0">
              <a:schemeClr val="accent1"/>
            </a:effectRef>
            <a:fontRef idx="minor">
              <a:srgbClr val="FFFFFF"/>
            </a:fontRef>
          </p:style>
          <p:txBody>
            <a:bodyPr vert="horz" rtlCol="0" anchor="ctr">
              <a:noAutofit/>
            </a:bodyPr>
            <a:lstStyle/>
            <a:p>
              <a:pPr algn="ctr"/>
              <a:endParaRPr lang="en-US" dirty="0"/>
            </a:p>
          </p:txBody>
        </p:sp>
      </p:grpSp>
      <p:grpSp>
        <p:nvGrpSpPr>
          <p:cNvPr id="10" name="Group 9">
            <a:extLst>
              <a:ext uri="{F1DBE126-60BD-4E86-95ED-F24D822BF06E}">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4CA837A1-847A-4A7A-8F86-F1B58766A037}"/>
              </a:ext>
            </a:extLst>
          </p:cNvPr>
          <p:cNvGrpSpPr>
            <a:grpSpLocks noChangeAspect="1"/>
          </p:cNvGrpSpPr>
          <p:nvPr/>
        </p:nvGrpSpPr>
        <p:grpSpPr>
          <a:xfrm rot="17100000">
            <a:off x="4113476" y="-42052"/>
            <a:ext cx="6102553" cy="4696959"/>
            <a:chOff x="1610191" y="128054"/>
            <a:chExt cx="6102553" cy="4696959"/>
          </a:xfrm>
          <a:noFill/>
        </p:grpSpPr>
        <p:sp>
          <p:nvSpPr>
            <p:cNvPr id="11" name="Isosceles Triangle 10">
              <a:extLst>
                <a:ext uri="{367E8C94-AF6B-42E6-9659-6DA3BB6B962B}">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D11B81D8-CAF7-4997-9F6B-04AF896D9E68}"/>
                </a:ext>
              </a:extLst>
            </p:cNvPr>
            <p:cNvSpPr/>
            <p:nvPr/>
          </p:nvSpPr>
          <p:spPr>
            <a:xfrm>
              <a:off x="1610191" y="1010092"/>
              <a:ext cx="6102553" cy="3814920"/>
            </a:xfrm>
            <a:prstGeom prst="triangle">
              <a:avLst>
                <a:gd name="adj" fmla="val 47535"/>
              </a:avLst>
            </a:prstGeom>
            <a:noFill/>
            <a:ln w="85725" cap="flat">
              <a:solidFill>
                <a:srgbClr val="F2F2F2">
                  <a:alpha val="2999"/>
                </a:srgbClr>
              </a:solidFill>
              <a:prstDash val="solid"/>
              <a:miter lim="800000"/>
            </a:ln>
            <a:effectLst/>
          </p:spPr>
          <p:style>
            <a:lnRef idx="1">
              <a:schemeClr val="accent1">
                <a:shade val="50000"/>
              </a:schemeClr>
            </a:lnRef>
            <a:fillRef idx="1">
              <a:schemeClr val="accent1"/>
            </a:fillRef>
            <a:effectRef idx="0">
              <a:schemeClr val="accent1"/>
            </a:effectRef>
            <a:fontRef idx="minor">
              <a:srgbClr val="FFFFFF"/>
            </a:fontRef>
          </p:style>
          <p:txBody>
            <a:bodyPr vert="horz" rtlCol="0" anchor="ctr">
              <a:noAutofit/>
            </a:bodyPr>
            <a:lstStyle/>
            <a:p>
              <a:pPr algn="ctr"/>
              <a:endParaRPr lang="en-US" dirty="0"/>
            </a:p>
          </p:txBody>
        </p:sp>
        <p:sp>
          <p:nvSpPr>
            <p:cNvPr id="12" name="Isosceles Triangle 11">
              <a:extLst>
                <a:ext uri="{827B066F-F86F-4E09-A854-3E04A12E0A67}">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A9277F00-6E7D-4F11-B80E-9A20C1A80219}"/>
                </a:ext>
              </a:extLst>
            </p:cNvPr>
            <p:cNvSpPr/>
            <p:nvPr/>
          </p:nvSpPr>
          <p:spPr>
            <a:xfrm>
              <a:off x="1610191" y="656603"/>
              <a:ext cx="6102553" cy="3814920"/>
            </a:xfrm>
            <a:prstGeom prst="triangle">
              <a:avLst>
                <a:gd name="adj" fmla="val 47535"/>
              </a:avLst>
            </a:prstGeom>
            <a:noFill/>
            <a:ln w="57150" cap="flat">
              <a:solidFill>
                <a:srgbClr val="F2F2F2">
                  <a:alpha val="2999"/>
                </a:srgbClr>
              </a:solidFill>
              <a:prstDash val="solid"/>
              <a:miter lim="800000"/>
            </a:ln>
            <a:effectLst/>
          </p:spPr>
          <p:style>
            <a:lnRef idx="1">
              <a:schemeClr val="accent1">
                <a:shade val="50000"/>
              </a:schemeClr>
            </a:lnRef>
            <a:fillRef idx="1">
              <a:schemeClr val="accent1"/>
            </a:fillRef>
            <a:effectRef idx="0">
              <a:schemeClr val="accent1"/>
            </a:effectRef>
            <a:fontRef idx="minor">
              <a:srgbClr val="FFFFFF"/>
            </a:fontRef>
          </p:style>
          <p:txBody>
            <a:bodyPr vert="horz" rtlCol="0" anchor="ctr">
              <a:noAutofit/>
            </a:bodyPr>
            <a:lstStyle/>
            <a:p>
              <a:pPr algn="ctr"/>
              <a:endParaRPr lang="en-US" dirty="0"/>
            </a:p>
          </p:txBody>
        </p:sp>
        <p:sp>
          <p:nvSpPr>
            <p:cNvPr id="13" name="Isosceles Triangle 12">
              <a:extLst>
                <a:ext uri="{8D8509C0-1576-4777-B37C-D02E155E417C}">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E00123CE-F98B-4572-AD65-27D3FC4545C7}"/>
                </a:ext>
              </a:extLst>
            </p:cNvPr>
            <p:cNvSpPr/>
            <p:nvPr/>
          </p:nvSpPr>
          <p:spPr>
            <a:xfrm>
              <a:off x="1610191" y="355026"/>
              <a:ext cx="6102553" cy="3814920"/>
            </a:xfrm>
            <a:prstGeom prst="triangle">
              <a:avLst>
                <a:gd name="adj" fmla="val 47535"/>
              </a:avLst>
            </a:prstGeom>
            <a:noFill/>
            <a:ln w="28575" cap="flat">
              <a:solidFill>
                <a:srgbClr val="F2F2F2">
                  <a:alpha val="2999"/>
                </a:srgbClr>
              </a:solidFill>
              <a:prstDash val="solid"/>
              <a:miter lim="800000"/>
            </a:ln>
            <a:effectLst/>
          </p:spPr>
          <p:style>
            <a:lnRef idx="1">
              <a:schemeClr val="accent1">
                <a:shade val="50000"/>
              </a:schemeClr>
            </a:lnRef>
            <a:fillRef idx="1">
              <a:schemeClr val="accent1"/>
            </a:fillRef>
            <a:effectRef idx="0">
              <a:schemeClr val="accent1"/>
            </a:effectRef>
            <a:fontRef idx="minor">
              <a:srgbClr val="FFFFFF"/>
            </a:fontRef>
          </p:style>
          <p:txBody>
            <a:bodyPr vert="horz" rtlCol="0" anchor="ctr">
              <a:noAutofit/>
            </a:bodyPr>
            <a:lstStyle/>
            <a:p>
              <a:pPr algn="ctr"/>
              <a:endParaRPr lang="en-US" dirty="0"/>
            </a:p>
          </p:txBody>
        </p:sp>
        <p:sp>
          <p:nvSpPr>
            <p:cNvPr id="14" name="Isosceles Triangle 13">
              <a:extLst>
                <a:ext uri="{B626BEF8-B57F-4749-AD47-94AE81DC32EA}">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8A5AD04F-94E8-4713-981E-634A007F50AD}"/>
                </a:ext>
              </a:extLst>
            </p:cNvPr>
            <p:cNvSpPr/>
            <p:nvPr/>
          </p:nvSpPr>
          <p:spPr>
            <a:xfrm>
              <a:off x="1610191" y="128054"/>
              <a:ext cx="6102553" cy="3814920"/>
            </a:xfrm>
            <a:prstGeom prst="triangle">
              <a:avLst>
                <a:gd name="adj" fmla="val 47535"/>
              </a:avLst>
            </a:prstGeom>
            <a:noFill/>
            <a:ln w="9525" cap="flat">
              <a:solidFill>
                <a:srgbClr val="F2F2F2">
                  <a:alpha val="2999"/>
                </a:srgbClr>
              </a:solidFill>
              <a:prstDash val="solid"/>
              <a:miter lim="800000"/>
            </a:ln>
            <a:effectLst/>
          </p:spPr>
          <p:style>
            <a:lnRef idx="1">
              <a:schemeClr val="accent1">
                <a:shade val="50000"/>
              </a:schemeClr>
            </a:lnRef>
            <a:fillRef idx="1">
              <a:schemeClr val="accent1"/>
            </a:fillRef>
            <a:effectRef idx="0">
              <a:schemeClr val="accent1"/>
            </a:effectRef>
            <a:fontRef idx="minor">
              <a:srgbClr val="FFFFFF"/>
            </a:fontRef>
          </p:style>
          <p:txBody>
            <a:bodyPr vert="horz" rtlCol="0" anchor="ctr">
              <a:noAutofit/>
            </a:bodyPr>
            <a:lstStyle/>
            <a:p>
              <a:pPr algn="ctr"/>
              <a:endParaRPr lang="en-US" dirty="0"/>
            </a:p>
          </p:txBody>
        </p:sp>
      </p:grpSp>
      <p:sp>
        <p:nvSpPr>
          <p:cNvPr id="15" name="Oval 14">
            <a:extLst>
              <a:ext uri="{F2B66E4D-A694-45F9-B669-C9C622DD94C7}">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7D21A271-3428-46A2-9B5B-B86B4948E396}"/>
              </a:ext>
            </a:extLst>
          </p:cNvPr>
          <p:cNvSpPr/>
          <p:nvPr userDrawn="1"/>
        </p:nvSpPr>
        <p:spPr>
          <a:xfrm>
            <a:off x="692438" y="0"/>
            <a:ext cx="8072132" cy="5145872"/>
          </a:xfrm>
          <a:prstGeom prst="ellipse">
            <a:avLst/>
          </a:prstGeom>
          <a:gradFill rotWithShape="1">
            <a:gsLst>
              <a:gs pos="0">
                <a:srgbClr val="7030A0">
                  <a:alpha val="0"/>
                </a:srgbClr>
              </a:gs>
              <a:gs pos="100000">
                <a:srgbClr val="7030A0">
                  <a:alpha val="100000"/>
                </a:srgbClr>
              </a:gs>
            </a:gsLst>
            <a:path path="circle">
              <a:fillToRect l="50000" t="50000" r="50000" b="50000"/>
            </a:path>
            <a:tileRect/>
          </a:gradFill>
          <a:ln w="9525" cap="flat">
            <a:noFill/>
            <a:prstDash val="solid"/>
            <a:miter lim="800000"/>
          </a:ln>
          <a:effectLst/>
        </p:spPr>
        <p:style>
          <a:lnRef idx="1">
            <a:schemeClr val="accent1">
              <a:shade val="50000"/>
            </a:schemeClr>
          </a:lnRef>
          <a:fillRef idx="1">
            <a:schemeClr val="accent1"/>
          </a:fillRef>
          <a:effectRef idx="0">
            <a:schemeClr val="accent1"/>
          </a:effectRef>
          <a:fontRef idx="minor">
            <a:srgbClr val="FFFFFF"/>
          </a:fontRef>
        </p:style>
        <p:txBody>
          <a:bodyPr vert="horz" rtlCol="0" anchor="ctr">
            <a:noAutofit/>
          </a:bodyPr>
          <a:lstStyle/>
          <a:p>
            <a:pPr algn="ctr"/>
            <a:endParaRPr lang="en-US" dirty="0"/>
          </a:p>
        </p:txBody>
      </p:sp>
      <p:sp>
        <p:nvSpPr>
          <p:cNvPr id="16" name="Title 1">
            <a:extLst>
              <a:ext uri="{435CFC27-D90B-49C6-AED0-C247A79ACA52}">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D3079834-D826-4A30-A4BC-C08B949BEC87}"/>
              </a:ext>
            </a:extLst>
          </p:cNvPr>
          <p:cNvSpPr>
            <a:spLocks noGrp="1"/>
          </p:cNvSpPr>
          <p:nvPr>
            <p:ph type="title" idx="3"/>
          </p:nvPr>
        </p:nvSpPr>
        <p:spPr>
          <a:xfrm>
            <a:off x="2194437" y="2948444"/>
            <a:ext cx="4755125" cy="857250"/>
          </a:xfrm>
          <a:prstGeom prst="rect">
            <a:avLst/>
          </a:prstGeom>
          <a:noFill/>
          <a:ln>
            <a:noFill/>
            <a:prstDash val="solid"/>
          </a:ln>
        </p:spPr>
        <p:txBody>
          <a:bodyPr vert="horz" lIns="95250" tIns="47625" rIns="95250" bIns="47625" numCol="1" spcCol="0" rtlCol="0" anchor="b">
            <a:noAutofit/>
          </a:bodyPr>
          <a:lstStyle>
            <a:lvl1pPr marL="0" lvl="0" indent="0" algn="ctr" rtl="0">
              <a:lnSpc>
                <a:spcPct val="100000"/>
              </a:lnSpc>
              <a:spcBef>
                <a:spcPts val="0"/>
              </a:spcBef>
              <a:spcAft>
                <a:spcPts val="0"/>
              </a:spcAft>
              <a:buFont typeface="Arial"/>
              <a:buNone/>
              <a:defRPr lang="en-US" sz="4000" b="1" i="0" u="none" strike="noStrike" cap="none" baseline="0" dirty="0">
                <a:solidFill>
                  <a:srgbClr val="FFFFFF"/>
                </a:solidFill>
                <a:latin typeface="Quicksand"/>
              </a:defRPr>
            </a:lvl1pPr>
          </a:lstStyle>
          <a:p>
            <a:r>
              <a:rPr lang="en-US" dirty="0"/>
              <a:t>Click to edit Master title style</a:t>
            </a:r>
          </a:p>
        </p:txBody>
      </p:sp>
      <p:sp>
        <p:nvSpPr>
          <p:cNvPr id="17" name="Title 16">
            <a:extLst>
              <a:ext uri="{5362A9B3-8055-4682-8447-8E88F900DB31}">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721731E0-BA0F-4A95-92FC-3EFC3ACDC7F2}"/>
              </a:ext>
            </a:extLst>
          </p:cNvPr>
          <p:cNvSpPr>
            <a:spLocks noGrp="1"/>
          </p:cNvSpPr>
          <p:nvPr>
            <p:ph type="title" idx="4"/>
          </p:nvPr>
        </p:nvSpPr>
        <p:spPr>
          <a:xfrm>
            <a:off x="2285882" y="3777018"/>
            <a:ext cx="4572235" cy="393792"/>
          </a:xfrm>
          <a:prstGeom prst="rect">
            <a:avLst/>
          </a:prstGeom>
          <a:noFill/>
          <a:ln>
            <a:noFill/>
            <a:prstDash val="solid"/>
          </a:ln>
        </p:spPr>
        <p:txBody>
          <a:bodyPr vert="horz" lIns="95250" tIns="95250" rIns="95250" bIns="0" numCol="1" spcCol="0" rtlCol="0" anchor="t">
            <a:normAutofit lnSpcReduction="10000"/>
          </a:bodyPr>
          <a:lstStyle>
            <a:lvl1pPr marL="0" lvl="0" indent="0" algn="ctr" rtl="0">
              <a:lnSpc>
                <a:spcPct val="100000"/>
              </a:lnSpc>
              <a:spcBef>
                <a:spcPts val="0"/>
              </a:spcBef>
              <a:spcAft>
                <a:spcPts val="0"/>
              </a:spcAft>
              <a:buFont typeface="Arial"/>
              <a:buNone/>
              <a:defRPr lang="en-US" sz="2000" b="1" i="0" u="none" strike="noStrike" cap="none" baseline="0" dirty="0">
                <a:solidFill>
                  <a:srgbClr val="FFFFFF"/>
                </a:solidFill>
                <a:latin typeface="Quicksand-medium"/>
              </a:defRPr>
            </a:lvl1pPr>
          </a:lstStyle>
          <a:p>
            <a:pPr lvl="0"/>
            <a:r>
              <a:rPr lang="en-US" dirty="0"/>
              <a:t>Click to edit Master text styles</a:t>
            </a:r>
          </a:p>
        </p:txBody>
      </p:sp>
      <p:sp>
        <p:nvSpPr>
          <p:cNvPr id="18" name="Freeform 17">
            <a:extLst>
              <a:ext uri="{67C72BE7-B511-4EAD-9EAC-A10DE9DEC853}">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C132380F-42D4-454D-AD76-E2F4DD3DE464}"/>
              </a:ext>
            </a:extLst>
          </p:cNvPr>
          <p:cNvSpPr/>
          <p:nvPr userDrawn="1"/>
        </p:nvSpPr>
        <p:spPr>
          <a:xfrm rot="21480000">
            <a:off x="3172901" y="948928"/>
            <a:ext cx="2798206" cy="1878244"/>
          </a:xfrm>
          <a:custGeom>
            <a:avLst/>
            <a:gdLst/>
            <a:ahLst/>
            <a:cxnLst/>
            <a:rect l="0" t="0" r="r" b="b"/>
            <a:pathLst>
              <a:path w="8736120" h="5098562">
                <a:moveTo>
                  <a:pt x="8736120" y="5098562"/>
                </a:moveTo>
                <a:lnTo>
                  <a:pt x="0" y="5098562"/>
                </a:lnTo>
                <a:lnTo>
                  <a:pt x="4239056" y="0"/>
                </a:lnTo>
                <a:close/>
              </a:path>
            </a:pathLst>
          </a:custGeom>
          <a:noFill/>
          <a:ln w="76200" cap="flat">
            <a:solidFill>
              <a:srgbClr val="FFFFFF"/>
            </a:solidFill>
            <a:prstDash val="solid"/>
            <a:miter lim="800000"/>
          </a:ln>
          <a:effectLst/>
        </p:spPr>
        <p:style>
          <a:lnRef idx="1">
            <a:schemeClr val="accent1">
              <a:shade val="50000"/>
            </a:schemeClr>
          </a:lnRef>
          <a:fillRef idx="1">
            <a:schemeClr val="accent1"/>
          </a:fillRef>
          <a:effectRef idx="0">
            <a:schemeClr val="accent1"/>
          </a:effectRef>
          <a:fontRef idx="minor">
            <a:srgbClr val="FFFFFF"/>
          </a:fontRef>
        </p:style>
        <p:txBody>
          <a:bodyPr vert="horz" rtlCol="0" anchor="ctr">
            <a:noAutofit/>
          </a:bodyPr>
          <a:lstStyle/>
          <a:p>
            <a:pPr algn="ctr"/>
            <a:endParaRPr lang="en-US" dirty="0"/>
          </a:p>
        </p:txBody>
      </p:sp>
      <p:sp>
        <p:nvSpPr>
          <p:cNvPr id="19" name="Freeform 18">
            <a:extLst>
              <a:ext uri="{F217C28A-6850-4C56-A866-6DF580D0E2CC}">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68111C35-BA98-4B4D-BB1D-8FECAC0778DE}"/>
              </a:ext>
            </a:extLst>
          </p:cNvPr>
          <p:cNvSpPr/>
          <p:nvPr userDrawn="1"/>
        </p:nvSpPr>
        <p:spPr>
          <a:xfrm rot="480000">
            <a:off x="3211001" y="910828"/>
            <a:ext cx="2798206" cy="1878244"/>
          </a:xfrm>
          <a:custGeom>
            <a:avLst/>
            <a:gdLst/>
            <a:ahLst/>
            <a:cxnLst/>
            <a:rect l="0" t="0" r="r" b="b"/>
            <a:pathLst>
              <a:path w="8736120" h="5098562">
                <a:moveTo>
                  <a:pt x="8736120" y="5098562"/>
                </a:moveTo>
                <a:lnTo>
                  <a:pt x="0" y="5098562"/>
                </a:lnTo>
                <a:lnTo>
                  <a:pt x="4239056" y="0"/>
                </a:lnTo>
                <a:close/>
              </a:path>
            </a:pathLst>
          </a:custGeom>
          <a:noFill/>
          <a:ln w="9525" cap="flat">
            <a:solidFill>
              <a:srgbClr val="FFFFFF"/>
            </a:solidFill>
            <a:prstDash val="solid"/>
            <a:miter lim="800000"/>
          </a:ln>
          <a:effectLst/>
        </p:spPr>
        <p:style>
          <a:lnRef idx="1">
            <a:schemeClr val="accent1">
              <a:shade val="50000"/>
            </a:schemeClr>
          </a:lnRef>
          <a:fillRef idx="1">
            <a:schemeClr val="accent1"/>
          </a:fillRef>
          <a:effectRef idx="0">
            <a:schemeClr val="accent1"/>
          </a:effectRef>
          <a:fontRef idx="minor">
            <a:srgbClr val="FFFFFF"/>
          </a:fontRef>
        </p:style>
        <p:txBody>
          <a:bodyPr vert="horz" rtlCol="0" anchor="ctr">
            <a:noAutofit/>
          </a:bodyPr>
          <a:lstStyle/>
          <a:p>
            <a:pPr algn="ctr"/>
            <a:endParaRPr lang="en-US" dirty="0"/>
          </a:p>
        </p:txBody>
      </p:sp>
    </p:spTree>
    <p:custDataLst>
      <p:tags r:id="rId1"/>
    </p:custDataLst>
    <p:extLst>
      <p:ext uri="{2D358787-E71C-4063-B4D1-996238808A09}">
        <p14:creationId xmlns="" xmlns:c="http://schemas.openxmlformats.org/drawingml/2006/chart" xmlns:cs="http://schemas.microsoft.com/office/drawing/2012/chartStyle" xmlns:ns1="http://schemas.openxmlformats.org/officeDocument/2006/extended-properties" xmlns:vt="http://schemas.openxmlformats.org/officeDocument/2006/docPropsVTypes" xmlns:p14="http://schemas.microsoft.com/office/powerpoint/2010/main" val="165354212408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reserve="1">
  <p:cSld name="Personal - Habit">
    <p:bg>
      <p:bgPr>
        <a:pattFill prst="wave">
          <a:fgClr>
            <a:srgbClr val="00B596"/>
          </a:fgClr>
          <a:bgClr>
            <a:srgbClr val="00B796"/>
          </a:bgClr>
        </a:pattFill>
        <a:effectLst/>
      </p:bgPr>
    </p:bg>
    <p:spTree>
      <p:nvGrpSpPr>
        <p:cNvPr id="1" name=""/>
        <p:cNvGrpSpPr/>
        <p:nvPr/>
      </p:nvGrpSpPr>
      <p:grpSpPr>
        <a:xfrm>
          <a:off x="0" y="0"/>
          <a:ext cx="0" cy="0"/>
          <a:chOff x="0" y="0"/>
          <a:chExt cx="0" cy="0"/>
        </a:xfrm>
      </p:grpSpPr>
      <p:sp>
        <p:nvSpPr>
          <p:cNvPr id="2" name="Title 1">
            <a:extLst>
              <a:ext uri="{51F76691-AECA-4EA1-8A84-CF02739063F0}">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C42FD177-507B-4852-9EED-AF512DA7D793}"/>
              </a:ext>
            </a:extLst>
          </p:cNvPr>
          <p:cNvSpPr>
            <a:spLocks noGrp="1"/>
          </p:cNvSpPr>
          <p:nvPr>
            <p:ph type="title" idx="10"/>
          </p:nvPr>
        </p:nvSpPr>
        <p:spPr>
          <a:xfrm>
            <a:off x="2933700" y="1062749"/>
            <a:ext cx="4596410" cy="1976122"/>
          </a:xfrm>
          <a:prstGeom prst="rect">
            <a:avLst/>
          </a:prstGeom>
          <a:noFill/>
          <a:ln>
            <a:noFill/>
            <a:prstDash val="solid"/>
          </a:ln>
        </p:spPr>
        <p:txBody>
          <a:bodyPr vert="horz" lIns="95250" tIns="0" rIns="0" bIns="0" numCol="1" spcCol="0" rtlCol="0" anchor="b">
            <a:noAutofit/>
          </a:bodyPr>
          <a:lstStyle>
            <a:lvl1pPr marL="0" lvl="0" indent="0" algn="l" rtl="0">
              <a:lnSpc>
                <a:spcPct val="100000"/>
              </a:lnSpc>
              <a:spcBef>
                <a:spcPts val="0"/>
              </a:spcBef>
              <a:spcAft>
                <a:spcPts val="0"/>
              </a:spcAft>
              <a:buFont typeface="Arial"/>
              <a:buNone/>
              <a:defRPr lang="en-US" sz="3600" b="1" i="0" u="none" strike="noStrike" cap="none" baseline="0" dirty="0">
                <a:solidFill>
                  <a:srgbClr val="FFFFFF"/>
                </a:solidFill>
                <a:latin typeface="Abel"/>
              </a:defRPr>
            </a:lvl1pPr>
          </a:lstStyle>
          <a:p>
            <a:r>
              <a:rPr lang="en-US" dirty="0"/>
              <a:t>Click to edit Master title style</a:t>
            </a:r>
          </a:p>
        </p:txBody>
      </p:sp>
      <p:sp>
        <p:nvSpPr>
          <p:cNvPr id="3" name="Date Placeholder 2">
            <a:extLst>
              <a:ext uri="{B9D8C9E2-BD40-45B8-BDCB-97E683BF935D}">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7CDCDC08-AFAF-4CA4-B73D-D0649AD418A0}"/>
              </a:ext>
            </a:extLst>
          </p:cNvPr>
          <p:cNvSpPr>
            <a:spLocks noGrp="1"/>
          </p:cNvSpPr>
          <p:nvPr>
            <p:ph type="dt" sz="half" idx="11"/>
          </p:nvPr>
        </p:nvSpPr>
        <p:spPr>
          <a:xfrm>
            <a:off x="762000" y="4695033"/>
            <a:ext cx="1639570" cy="285750"/>
          </a:xfrm>
          <a:prstGeom prst="rect">
            <a:avLst/>
          </a:prstGeom>
          <a:noFill/>
          <a:ln>
            <a:noFill/>
            <a:prstDash val="solid"/>
          </a:ln>
        </p:spPr>
        <p:txBody>
          <a:bodyPr rtlCol="0"/>
          <a:lstStyle/>
          <a:p>
            <a:r>
              <a:rPr lang="en-US" dirty="0"/>
              <a:t>Date</a:t>
            </a:r>
          </a:p>
        </p:txBody>
      </p:sp>
      <p:sp>
        <p:nvSpPr>
          <p:cNvPr id="4" name="Footer Placeholder 3">
            <a:extLst>
              <a:ext uri="{587A86C4-DB68-480E-97A3-FEA683197E14}">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A517F169-BF56-4FFB-A219-1AC27D3FCA19}"/>
              </a:ext>
            </a:extLst>
          </p:cNvPr>
          <p:cNvSpPr>
            <a:spLocks noGrp="1"/>
          </p:cNvSpPr>
          <p:nvPr>
            <p:ph type="ftr" sz="quarter" idx="12"/>
          </p:nvPr>
        </p:nvSpPr>
        <p:spPr>
          <a:xfrm>
            <a:off x="2495550" y="4686300"/>
            <a:ext cx="5181600" cy="285750"/>
          </a:xfrm>
          <a:prstGeom prst="rect">
            <a:avLst/>
          </a:prstGeom>
          <a:noFill/>
          <a:ln>
            <a:noFill/>
            <a:prstDash val="solid"/>
          </a:ln>
        </p:spPr>
        <p:txBody>
          <a:bodyPr rtlCol="0"/>
          <a:lstStyle/>
          <a:p>
            <a:r>
              <a:rPr lang="en-US" dirty="0"/>
              <a:t>Footer</a:t>
            </a:r>
          </a:p>
        </p:txBody>
      </p:sp>
      <p:sp>
        <p:nvSpPr>
          <p:cNvPr id="5" name="Slide Number Placeholder 4">
            <a:extLst>
              <a:ext uri="{4C474C5E-A609-4A8D-8746-0A02E8BFAACB}">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7F1C761D-BE81-4BDE-B79B-7504E1373131}"/>
              </a:ext>
            </a:extLst>
          </p:cNvPr>
          <p:cNvSpPr>
            <a:spLocks noGrp="1"/>
          </p:cNvSpPr>
          <p:nvPr>
            <p:ph type="sldNum" sz="quarter" idx="13"/>
          </p:nvPr>
        </p:nvSpPr>
        <p:spPr>
          <a:xfrm>
            <a:off x="7767815" y="4695033"/>
            <a:ext cx="613018" cy="285750"/>
          </a:xfrm>
          <a:prstGeom prst="rect">
            <a:avLst/>
          </a:prstGeom>
          <a:noFill/>
          <a:ln>
            <a:noFill/>
            <a:prstDash val="solid"/>
          </a:ln>
        </p:spPr>
        <p:txBody>
          <a:bodyPr rtlCol="0"/>
          <a:lstStyle/>
          <a:p>
            <a:r>
              <a:rPr lang="en-US" dirty="0"/>
              <a:t>&lt;#&gt;</a:t>
            </a:r>
          </a:p>
        </p:txBody>
      </p:sp>
      <p:cxnSp>
        <p:nvCxnSpPr>
          <p:cNvPr id="6" name="Straight Connector 5">
            <a:extLst>
              <a:ext uri="{019E7D27-4A38-4479-8F80-1AABE9409F63}">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B3F7F71F-A7E7-4358-99EF-22340B5EC330}"/>
              </a:ext>
            </a:extLst>
          </p:cNvPr>
          <p:cNvCxnSpPr/>
          <p:nvPr/>
        </p:nvCxnSpPr>
        <p:spPr>
          <a:xfrm flipH="1" flipV="1">
            <a:off x="41165" y="3208501"/>
            <a:ext cx="2893012" cy="7594"/>
          </a:xfrm>
          <a:prstGeom prst="line">
            <a:avLst/>
          </a:prstGeom>
          <a:ln w="9525" cap="flat">
            <a:solidFill>
              <a:srgbClr val="FFFFFF"/>
            </a:solidFill>
            <a:prstDash val="solid"/>
            <a:round/>
          </a:ln>
        </p:spPr>
        <p:style>
          <a:lnRef idx="1">
            <a:schemeClr val="accent1"/>
          </a:lnRef>
          <a:fillRef idx="1">
            <a:schemeClr val="accent1"/>
          </a:fillRef>
          <a:effectRef idx="0">
            <a:schemeClr val="accent1"/>
          </a:effectRef>
          <a:fontRef idx="minor">
            <a:srgbClr val="FFFFFF"/>
          </a:fontRef>
        </p:style>
      </p:cxnSp>
      <p:sp>
        <p:nvSpPr>
          <p:cNvPr id="7" name="Text Placeholder 2">
            <a:extLst>
              <a:ext uri="{1DAC87BF-9F29-4BB4-90F3-FD0C1B0CC2B2}">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74FECAB0-4D62-4961-85D5-626755CDFDFC}"/>
              </a:ext>
            </a:extLst>
          </p:cNvPr>
          <p:cNvSpPr>
            <a:spLocks noGrp="1"/>
          </p:cNvSpPr>
          <p:nvPr>
            <p:ph type="body" idx="14"/>
          </p:nvPr>
        </p:nvSpPr>
        <p:spPr>
          <a:xfrm>
            <a:off x="2933700" y="2999647"/>
            <a:ext cx="3144199" cy="425302"/>
          </a:xfrm>
          <a:prstGeom prst="rect">
            <a:avLst/>
          </a:prstGeom>
          <a:noFill/>
          <a:ln w="28575" cap="flat">
            <a:noFill/>
            <a:prstDash val="solid"/>
            <a:round/>
          </a:ln>
          <a:effectLst/>
        </p:spPr>
        <p:txBody>
          <a:bodyPr vert="horz" lIns="95250" tIns="0" rIns="0" bIns="0" numCol="1" spcCol="0" rtlCol="0" anchor="ctr">
            <a:noAutofit/>
          </a:bodyPr>
          <a:lstStyle>
            <a:lvl1pPr marL="0" lvl="0" indent="0" algn="l" rtl="0">
              <a:lnSpc>
                <a:spcPct val="100000"/>
              </a:lnSpc>
              <a:spcBef>
                <a:spcPts val="1200"/>
              </a:spcBef>
              <a:spcAft>
                <a:spcPts val="0"/>
              </a:spcAft>
              <a:buClr>
                <a:srgbClr val="42C3C9"/>
              </a:buClr>
              <a:buFont typeface="Arial"/>
              <a:buNone/>
              <a:defRPr lang="en-US" sz="1600" b="0" i="0" u="none" strike="noStrike" cap="none" baseline="0" dirty="0">
                <a:solidFill>
                  <a:srgbClr val="FFFFFF"/>
                </a:solidFill>
                <a:latin typeface="Abel"/>
              </a:defRPr>
            </a:lvl1pPr>
            <a:lvl2pPr marL="457200" lvl="1" indent="0" algn="l">
              <a:buNone/>
              <a:defRPr lang="en-US" sz="1800" cap="none" dirty="0">
                <a:solidFill>
                  <a:srgbClr val="898989"/>
                </a:solidFill>
                <a:latin typeface="Open Sans"/>
              </a:defRPr>
            </a:lvl2pPr>
            <a:lvl3pPr marL="914400" lvl="2" indent="0" algn="l">
              <a:buNone/>
              <a:defRPr lang="en-US" sz="1600" cap="none" dirty="0">
                <a:solidFill>
                  <a:srgbClr val="898989"/>
                </a:solidFill>
                <a:latin typeface="Open Sans"/>
              </a:defRPr>
            </a:lvl3pPr>
            <a:lvl4pPr marL="1371600" lvl="3" indent="0" algn="l">
              <a:buNone/>
              <a:defRPr lang="en-US" sz="1400" cap="none" dirty="0">
                <a:solidFill>
                  <a:srgbClr val="898989"/>
                </a:solidFill>
                <a:latin typeface="Open Sans"/>
              </a:defRPr>
            </a:lvl4pPr>
            <a:lvl5pPr marL="1828800" lvl="4" indent="0" algn="l">
              <a:buNone/>
              <a:defRPr lang="en-US" sz="1400" cap="none" dirty="0">
                <a:solidFill>
                  <a:srgbClr val="898989"/>
                </a:solidFill>
                <a:latin typeface="Open Sans"/>
              </a:defRPr>
            </a:lvl5pPr>
            <a:lvl6pPr marL="2286000" lvl="5" indent="0" algn="l">
              <a:buNone/>
              <a:defRPr lang="en-US" sz="1400" cap="none" dirty="0">
                <a:solidFill>
                  <a:srgbClr val="898989"/>
                </a:solidFill>
                <a:latin typeface="Open Sans"/>
              </a:defRPr>
            </a:lvl6pPr>
            <a:lvl7pPr marL="2743200" lvl="6" indent="0" algn="l">
              <a:buNone/>
              <a:defRPr lang="en-US" sz="1400" cap="none" dirty="0">
                <a:solidFill>
                  <a:srgbClr val="898989"/>
                </a:solidFill>
                <a:latin typeface="Open Sans"/>
              </a:defRPr>
            </a:lvl7pPr>
            <a:lvl8pPr marL="3200400" lvl="7" indent="0" algn="l">
              <a:buNone/>
              <a:defRPr lang="en-US" sz="1400" cap="none" dirty="0">
                <a:solidFill>
                  <a:srgbClr val="898989"/>
                </a:solidFill>
                <a:latin typeface="Open Sans"/>
              </a:defRPr>
            </a:lvl8pPr>
            <a:lvl9pPr marL="3657600" lvl="8" indent="0" algn="l">
              <a:buNone/>
              <a:defRPr lang="en-US" sz="1400" cap="none" dirty="0">
                <a:solidFill>
                  <a:srgbClr val="898989"/>
                </a:solidFill>
                <a:latin typeface="Open Sans"/>
              </a:defRPr>
            </a:lvl9pPr>
          </a:lstStyle>
          <a:p>
            <a:pPr lvl="0"/>
            <a:r>
              <a:rPr lang="en-US" dirty="0"/>
              <a:t>Click to edit Master text styles</a:t>
            </a:r>
          </a:p>
        </p:txBody>
      </p:sp>
      <p:sp>
        <p:nvSpPr>
          <p:cNvPr id="8" name="Freeform 7">
            <a:extLst>
              <a:ext uri="{EB00F72D-854A-4192-BBA5-047C4AE8F4F2}">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99DFB478-18BD-4141-94D9-206F3967885F}"/>
              </a:ext>
            </a:extLst>
          </p:cNvPr>
          <p:cNvSpPr>
            <a:spLocks noChangeAspect="1"/>
          </p:cNvSpPr>
          <p:nvPr userDrawn="1"/>
        </p:nvSpPr>
        <p:spPr>
          <a:xfrm>
            <a:off x="2743200" y="3150079"/>
            <a:ext cx="190500" cy="141261"/>
          </a:xfrm>
          <a:custGeom>
            <a:avLst/>
            <a:gdLst/>
            <a:ahLst/>
            <a:cxnLst/>
            <a:rect l="0" t="0" r="r" b="b"/>
            <a:pathLst>
              <a:path w="190500" h="141262">
                <a:moveTo>
                  <a:pt x="0" y="0"/>
                </a:moveTo>
                <a:lnTo>
                  <a:pt x="190500" y="0"/>
                </a:lnTo>
                <a:lnTo>
                  <a:pt x="190500" y="141262"/>
                </a:lnTo>
                <a:lnTo>
                  <a:pt x="0" y="141262"/>
                </a:lnTo>
                <a:close/>
              </a:path>
            </a:pathLst>
          </a:custGeom>
          <a:solidFill>
            <a:srgbClr val="FFFFFF"/>
          </a:solidFill>
          <a:ln w="9525" cap="flat">
            <a:noFill/>
            <a:prstDash val="solid"/>
            <a:round/>
          </a:ln>
          <a:effectLst/>
        </p:spPr>
        <p:style>
          <a:lnRef idx="1">
            <a:schemeClr val="accent1">
              <a:shade val="50000"/>
            </a:schemeClr>
          </a:lnRef>
          <a:fillRef idx="1">
            <a:schemeClr val="accent1"/>
          </a:fillRef>
          <a:effectRef idx="0">
            <a:schemeClr val="accent1"/>
          </a:effectRef>
          <a:fontRef idx="minor">
            <a:srgbClr val="FFFFFF"/>
          </a:fontRef>
        </p:style>
        <p:txBody>
          <a:bodyPr vert="horz" rtlCol="0" anchor="ctr">
            <a:noAutofit/>
          </a:bodyPr>
          <a:lstStyle/>
          <a:p>
            <a:pPr algn="ctr"/>
            <a:endParaRPr lang="en-US" dirty="0"/>
          </a:p>
        </p:txBody>
      </p:sp>
    </p:spTree>
    <p:extLst>
      <p:ext uri="{B9C6460C-A84D-4220-8AEB-604B4F4CE724}">
        <p14:creationId xmlns="" xmlns:c="http://schemas.openxmlformats.org/drawingml/2006/chart" xmlns:cs="http://schemas.microsoft.com/office/drawing/2012/chartStyle" xmlns:ns1="http://schemas.openxmlformats.org/officeDocument/2006/extended-properties" xmlns:vt="http://schemas.openxmlformats.org/officeDocument/2006/docPropsVTypes" xmlns:p14="http://schemas.microsoft.com/office/powerpoint/2010/main" val="16535421240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lideMaster1">
    <p:bg>
      <p:bgPr>
        <a:blipFill dpi="0" rotWithShape="1">
          <a:blip r:embed="rId19"/>
          <a:stretch>
            <a:fillRect t="-46" b="-46"/>
          </a:stretch>
        </a:blipFill>
        <a:effectLst/>
      </p:bgPr>
    </p:bg>
    <p:spTree>
      <p:nvGrpSpPr>
        <p:cNvPr id="1" name=""/>
        <p:cNvGrpSpPr/>
        <p:nvPr/>
      </p:nvGrpSpPr>
      <p:grpSpPr>
        <a:xfrm>
          <a:off x="0" y="0"/>
          <a:ext cx="0" cy="0"/>
          <a:chOff x="0" y="0"/>
          <a:chExt cx="0" cy="0"/>
        </a:xfrm>
      </p:grpSpPr>
      <p:sp>
        <p:nvSpPr>
          <p:cNvPr id="2" name="Title Placeholder 1">
            <a:extLst>
              <a:ext uri="{C43F123D-3CE0-4866-A522-2D36A81D0028}">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49AE40AA-FFB4-4B43-AADC-E5A321E57A50}"/>
              </a:ext>
            </a:extLst>
          </p:cNvPr>
          <p:cNvSpPr>
            <a:spLocks noGrp="1"/>
          </p:cNvSpPr>
          <p:nvPr>
            <p:ph type="title"/>
          </p:nvPr>
        </p:nvSpPr>
        <p:spPr>
          <a:xfrm>
            <a:off x="933450" y="285750"/>
            <a:ext cx="7334250" cy="570338"/>
          </a:xfrm>
          <a:prstGeom prst="rect">
            <a:avLst/>
          </a:prstGeom>
        </p:spPr>
        <p:txBody>
          <a:bodyPr vert="horz" lIns="0" tIns="0" rIns="0" bIns="0" rtlCol="0" anchor="b">
            <a:noAutofit/>
          </a:bodyPr>
          <a:lstStyle/>
          <a:p>
            <a:r>
              <a:rPr lang="en-US" dirty="0"/>
              <a:t>Click to edit Master title style</a:t>
            </a:r>
          </a:p>
        </p:txBody>
      </p:sp>
      <p:sp>
        <p:nvSpPr>
          <p:cNvPr id="3" name="Text Placeholder 2">
            <a:extLst>
              <a:ext uri="{79AB9803-1760-4879-9885-9F33ABDFE50E}">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E04DA7C6-F849-473A-AD2B-500AC68D20D3}"/>
              </a:ext>
            </a:extLst>
          </p:cNvPr>
          <p:cNvSpPr>
            <a:spLocks noGrp="1"/>
          </p:cNvSpPr>
          <p:nvPr>
            <p:ph type="body" idx="1"/>
          </p:nvPr>
        </p:nvSpPr>
        <p:spPr>
          <a:xfrm>
            <a:off x="933450" y="1101316"/>
            <a:ext cx="7334250" cy="3391483"/>
          </a:xfrm>
          <a:prstGeom prst="rect">
            <a:avLst/>
          </a:prstGeom>
        </p:spPr>
        <p:txBody>
          <a:bodyPr vert="horz" lIns="91440" tIns="9360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Slide Number Placeholder 5">
            <a:extLst>
              <a:ext uri="{C58F3CFF-8422-422C-BB13-B0FBDA665AB6}">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97B61D0D-B07C-401F-8178-ECB68F87CFC8}"/>
              </a:ext>
            </a:extLst>
          </p:cNvPr>
          <p:cNvSpPr>
            <a:spLocks noGrp="1"/>
          </p:cNvSpPr>
          <p:nvPr>
            <p:ph type="sldNum" sz="quarter" idx="4"/>
          </p:nvPr>
        </p:nvSpPr>
        <p:spPr>
          <a:xfrm>
            <a:off x="6131129" y="4771233"/>
            <a:ext cx="2125918" cy="273844"/>
          </a:xfrm>
          <a:prstGeom prst="rect">
            <a:avLst/>
          </a:prstGeom>
        </p:spPr>
        <p:txBody>
          <a:bodyPr vert="horz" lIns="91440" tIns="45720" rIns="91440" bIns="45720" rtlCol="0" anchor="ctr"/>
          <a:lstStyle>
            <a:lvl1pPr lvl="0" algn="r">
              <a:defRPr lang="en-US" sz="600" b="0" i="0" dirty="0">
                <a:solidFill>
                  <a:schemeClr val="bg1">
                    <a:lumMod val="50000"/>
                  </a:schemeClr>
                </a:solidFill>
                <a:latin typeface="+mn-lt"/>
              </a:defRPr>
            </a:lvl1pPr>
          </a:lstStyle>
          <a:p>
            <a:r>
              <a:rPr lang="en-US" dirty="0"/>
              <a:t>&lt;#&gt;</a:t>
            </a:r>
          </a:p>
        </p:txBody>
      </p:sp>
      <p:sp>
        <p:nvSpPr>
          <p:cNvPr id="5" name="Footer Placeholder 4">
            <a:extLst>
              <a:ext uri="{4D94A615-FE96-452B-A20C-9474F655D3AD}">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9E7C9980-51B2-4157-B376-EA7AC1F3B0A3}"/>
              </a:ext>
            </a:extLst>
          </p:cNvPr>
          <p:cNvSpPr>
            <a:spLocks noGrp="1"/>
          </p:cNvSpPr>
          <p:nvPr>
            <p:ph type="ftr" sz="quarter" idx="3"/>
          </p:nvPr>
        </p:nvSpPr>
        <p:spPr>
          <a:xfrm>
            <a:off x="3134624" y="4771233"/>
            <a:ext cx="2885175" cy="273844"/>
          </a:xfrm>
          <a:prstGeom prst="rect">
            <a:avLst/>
          </a:prstGeom>
        </p:spPr>
        <p:txBody>
          <a:bodyPr vert="horz" lIns="91440" tIns="45720" rIns="91440" bIns="45720" rtlCol="0" anchor="ctr"/>
          <a:lstStyle>
            <a:lvl1pPr lvl="0" algn="ctr">
              <a:defRPr lang="en-US" sz="600" b="0" i="0" dirty="0">
                <a:solidFill>
                  <a:schemeClr val="bg1">
                    <a:lumMod val="50000"/>
                  </a:schemeClr>
                </a:solidFill>
                <a:latin typeface="+mn-lt"/>
              </a:defRPr>
            </a:lvl1pPr>
          </a:lstStyle>
          <a:p>
            <a:r>
              <a:rPr lang="en-US" dirty="0"/>
              <a:t>Footer</a:t>
            </a:r>
          </a:p>
        </p:txBody>
      </p:sp>
      <p:sp>
        <p:nvSpPr>
          <p:cNvPr id="6" name="Date Placeholder 3">
            <a:extLst>
              <a:ext uri="{7D1CD586-16F4-4B9A-8488-8099DD078FE5}">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7EA38000-F348-44A5-955F-A3DB1CAB12C2}"/>
              </a:ext>
            </a:extLst>
          </p:cNvPr>
          <p:cNvSpPr>
            <a:spLocks noGrp="1"/>
          </p:cNvSpPr>
          <p:nvPr>
            <p:ph type="dt" sz="half" idx="2"/>
          </p:nvPr>
        </p:nvSpPr>
        <p:spPr>
          <a:xfrm>
            <a:off x="886951" y="4771233"/>
            <a:ext cx="2141281" cy="273844"/>
          </a:xfrm>
          <a:prstGeom prst="rect">
            <a:avLst/>
          </a:prstGeom>
        </p:spPr>
        <p:txBody>
          <a:bodyPr vert="horz" lIns="91440" tIns="45720" rIns="91440" bIns="45720" rtlCol="0" anchor="ctr"/>
          <a:lstStyle>
            <a:lvl1pPr lvl="0" algn="l">
              <a:defRPr lang="en-US" sz="600" b="0" i="0" dirty="0">
                <a:solidFill>
                  <a:schemeClr val="bg1">
                    <a:lumMod val="50000"/>
                  </a:schemeClr>
                </a:solidFill>
                <a:latin typeface="+mn-lt"/>
              </a:defRPr>
            </a:lvl1pPr>
          </a:lstStyle>
          <a:p>
            <a:r>
              <a:rPr lang="en-US" dirty="0"/>
              <a:t>Date</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lvl="0" algn="l" rtl="0">
        <a:lnSpc>
          <a:spcPct val="100000"/>
        </a:lnSpc>
        <a:spcBef>
          <a:spcPct val="0"/>
        </a:spcBef>
        <a:buNone/>
        <a:defRPr lang="en-US" sz="2800" b="0" i="0" cap="all" dirty="0">
          <a:solidFill>
            <a:schemeClr val="tx1">
              <a:lumMod val="85000"/>
              <a:lumOff val="15000"/>
            </a:schemeClr>
          </a:solidFill>
          <a:latin typeface="+mj-lt"/>
        </a:defRPr>
      </a:lvl1pPr>
    </p:titleStyle>
    <p:bodyStyle>
      <a:lvl1pPr marL="342900" lvl="0" indent="-342900" algn="l" rtl="0">
        <a:lnSpc>
          <a:spcPct val="100000"/>
        </a:lnSpc>
        <a:spcBef>
          <a:spcPts val="1200"/>
        </a:spcBef>
        <a:buClr>
          <a:schemeClr val="tx1"/>
        </a:buClr>
        <a:buFont typeface="Wingdings"/>
        <a:buChar char=""/>
        <a:defRPr lang="en-US" sz="1800" b="0" i="0" dirty="0">
          <a:solidFill>
            <a:schemeClr val="tx1">
              <a:lumMod val="85000"/>
              <a:lumOff val="15000"/>
            </a:schemeClr>
          </a:solidFill>
          <a:latin typeface="+mn-lt"/>
        </a:defRPr>
      </a:lvl1pPr>
      <a:lvl2pPr marL="742950" lvl="1" indent="-285750" algn="l" rtl="0">
        <a:lnSpc>
          <a:spcPct val="100000"/>
        </a:lnSpc>
        <a:spcBef>
          <a:spcPts val="300"/>
        </a:spcBef>
        <a:buClr>
          <a:schemeClr val="tx1"/>
        </a:buClr>
        <a:buFont typeface="Wingdings"/>
        <a:buChar char=""/>
        <a:defRPr lang="en-US" sz="1600" b="0" i="0" dirty="0">
          <a:solidFill>
            <a:schemeClr val="bg1">
              <a:lumMod val="50000"/>
            </a:schemeClr>
          </a:solidFill>
          <a:latin typeface="+mn-lt"/>
        </a:defRPr>
      </a:lvl2pPr>
      <a:lvl3pPr marL="1143000" lvl="2" indent="-228600" algn="l" rtl="0">
        <a:lnSpc>
          <a:spcPct val="100000"/>
        </a:lnSpc>
        <a:spcBef>
          <a:spcPts val="300"/>
        </a:spcBef>
        <a:buClr>
          <a:schemeClr val="tx1"/>
        </a:buClr>
        <a:buFont typeface="Wingdings"/>
        <a:buChar char=""/>
        <a:defRPr lang="en-US" sz="1400" b="0" i="0" dirty="0">
          <a:solidFill>
            <a:schemeClr val="bg1">
              <a:lumMod val="50000"/>
            </a:schemeClr>
          </a:solidFill>
          <a:latin typeface="+mn-lt"/>
        </a:defRPr>
      </a:lvl3pPr>
      <a:lvl4pPr marL="1600200" lvl="3" indent="-228600" algn="l" rtl="0">
        <a:lnSpc>
          <a:spcPct val="100000"/>
        </a:lnSpc>
        <a:spcBef>
          <a:spcPts val="300"/>
        </a:spcBef>
        <a:buClr>
          <a:schemeClr val="tx1"/>
        </a:buClr>
        <a:buFont typeface="Wingdings"/>
        <a:buChar char=""/>
        <a:defRPr lang="en-US" sz="1200" b="0" i="0" dirty="0">
          <a:solidFill>
            <a:schemeClr val="bg1">
              <a:lumMod val="50000"/>
            </a:schemeClr>
          </a:solidFill>
          <a:latin typeface="+mn-lt"/>
        </a:defRPr>
      </a:lvl4pPr>
      <a:lvl5pPr marL="2057400" lvl="4" indent="-228600" algn="l" rtl="0">
        <a:lnSpc>
          <a:spcPct val="100000"/>
        </a:lnSpc>
        <a:spcBef>
          <a:spcPts val="300"/>
        </a:spcBef>
        <a:buClr>
          <a:schemeClr val="tx1"/>
        </a:buClr>
        <a:buFont typeface="Wingdings"/>
        <a:buChar char=""/>
        <a:defRPr lang="en-US" sz="1100" b="0" i="0" dirty="0">
          <a:solidFill>
            <a:schemeClr val="bg1">
              <a:lumMod val="50000"/>
            </a:schemeClr>
          </a:solidFill>
          <a:latin typeface="+mn-lt"/>
        </a:defRPr>
      </a:lvl5pPr>
      <a:lvl6pPr marL="2514600" lvl="5" indent="-228600" algn="l" rtl="0">
        <a:spcBef>
          <a:spcPct val="20000"/>
        </a:spcBef>
        <a:buClr>
          <a:schemeClr val="tx1"/>
        </a:buClr>
        <a:buFont typeface="Wingdings"/>
        <a:buChar char=""/>
        <a:defRPr lang="en-US" sz="1100" b="0" i="0" dirty="0">
          <a:solidFill>
            <a:schemeClr val="bg1">
              <a:lumMod val="50000"/>
            </a:schemeClr>
          </a:solidFill>
          <a:latin typeface="+mn-lt"/>
        </a:defRPr>
      </a:lvl6pPr>
      <a:lvl7pPr marL="2971800" lvl="6" indent="-228600" algn="l" rtl="0">
        <a:spcBef>
          <a:spcPct val="20000"/>
        </a:spcBef>
        <a:buClr>
          <a:schemeClr val="tx1"/>
        </a:buClr>
        <a:buFont typeface="Wingdings"/>
        <a:buChar char=""/>
        <a:defRPr lang="en-US" sz="1100" b="0" i="0" dirty="0">
          <a:solidFill>
            <a:schemeClr val="bg1">
              <a:lumMod val="50000"/>
            </a:schemeClr>
          </a:solidFill>
          <a:latin typeface="+mn-lt"/>
        </a:defRPr>
      </a:lvl7pPr>
      <a:lvl8pPr marL="3429000" lvl="7" indent="-228600" algn="l" rtl="0">
        <a:spcBef>
          <a:spcPct val="20000"/>
        </a:spcBef>
        <a:buClr>
          <a:schemeClr val="tx1"/>
        </a:buClr>
        <a:buFont typeface="Wingdings"/>
        <a:buChar char=""/>
        <a:defRPr lang="en-US" sz="1100" b="0" i="0" dirty="0">
          <a:solidFill>
            <a:schemeClr val="bg1">
              <a:lumMod val="50000"/>
            </a:schemeClr>
          </a:solidFill>
          <a:latin typeface="+mn-lt"/>
        </a:defRPr>
      </a:lvl8pPr>
      <a:lvl9pPr marL="3886200" lvl="8" indent="-228600" algn="l" rtl="0">
        <a:spcBef>
          <a:spcPct val="20000"/>
        </a:spcBef>
        <a:buClr>
          <a:schemeClr val="tx1"/>
        </a:buClr>
        <a:buFont typeface="Wingdings"/>
        <a:buChar char=""/>
        <a:defRPr lang="en-US" sz="1100" b="0" i="0" dirty="0">
          <a:solidFill>
            <a:schemeClr val="bg1">
              <a:lumMod val="50000"/>
            </a:schemeClr>
          </a:solidFill>
          <a:latin typeface="+mn-lt"/>
        </a:defRPr>
      </a:lvl9pPr>
    </p:bodyStyle>
    <p:otherStyle>
      <a:lvl1pPr marL="0" lvl="0" algn="l" rtl="0">
        <a:defRPr lang="en-US" sz="1800" dirty="0">
          <a:solidFill>
            <a:schemeClr val="tx1"/>
          </a:solidFill>
          <a:latin typeface="+mn-lt"/>
        </a:defRPr>
      </a:lvl1pPr>
      <a:lvl2pPr marL="457200" lvl="1" algn="l" rtl="0">
        <a:defRPr lang="en-US" sz="1800" dirty="0">
          <a:solidFill>
            <a:schemeClr val="tx1"/>
          </a:solidFill>
          <a:latin typeface="+mn-lt"/>
        </a:defRPr>
      </a:lvl2pPr>
      <a:lvl3pPr marL="914400" lvl="2" algn="l" rtl="0">
        <a:defRPr lang="en-US" sz="1800" dirty="0">
          <a:solidFill>
            <a:schemeClr val="tx1"/>
          </a:solidFill>
          <a:latin typeface="+mn-lt"/>
        </a:defRPr>
      </a:lvl3pPr>
      <a:lvl4pPr marL="1371600" lvl="3" algn="l" rtl="0">
        <a:defRPr lang="en-US" sz="1800" dirty="0">
          <a:solidFill>
            <a:schemeClr val="tx1"/>
          </a:solidFill>
          <a:latin typeface="+mn-lt"/>
        </a:defRPr>
      </a:lvl4pPr>
      <a:lvl5pPr marL="1828800" lvl="4" algn="l" rtl="0">
        <a:defRPr lang="en-US" sz="1800" dirty="0">
          <a:solidFill>
            <a:schemeClr val="tx1"/>
          </a:solidFill>
          <a:latin typeface="+mn-lt"/>
        </a:defRPr>
      </a:lvl5pPr>
      <a:lvl6pPr marL="2286000" lvl="5" algn="l" rtl="0">
        <a:defRPr lang="en-US" sz="1800" dirty="0">
          <a:solidFill>
            <a:schemeClr val="tx1"/>
          </a:solidFill>
          <a:latin typeface="+mn-lt"/>
        </a:defRPr>
      </a:lvl6pPr>
      <a:lvl7pPr marL="2743200" lvl="6" algn="l" rtl="0">
        <a:defRPr lang="en-US" sz="1800" dirty="0">
          <a:solidFill>
            <a:schemeClr val="tx1"/>
          </a:solidFill>
          <a:latin typeface="+mn-lt"/>
        </a:defRPr>
      </a:lvl7pPr>
      <a:lvl8pPr marL="3200400" lvl="7" algn="l" rtl="0">
        <a:defRPr lang="en-US" sz="1800" dirty="0">
          <a:solidFill>
            <a:schemeClr val="tx1"/>
          </a:solidFill>
          <a:latin typeface="+mn-lt"/>
        </a:defRPr>
      </a:lvl8pPr>
      <a:lvl9pPr marL="3657600" lvl="8" algn="l" rtl="0">
        <a:defRPr lang="en-US" sz="1800" dirty="0">
          <a:solidFill>
            <a:schemeClr val="tx1"/>
          </a:solidFill>
          <a:latin typeface="+mn-lt"/>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slideLayout" Target="../slideLayouts/slideLayout2.xml"/><Relationship Id="rId1" Type="http://schemas.openxmlformats.org/officeDocument/2006/relationships/audio" Target="../media/audio1.wav"/><Relationship Id="rId4" Type="http://schemas.openxmlformats.org/officeDocument/2006/relationships/image" Target="../media/image20.png"/></Relationships>
</file>

<file path=ppt/slides/_rels/slide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slideLayout" Target="../slideLayouts/slideLayout14.xml"/><Relationship Id="rId1" Type="http://schemas.openxmlformats.org/officeDocument/2006/relationships/audio" Target="../media/audio2.wav"/></Relationships>
</file>

<file path=ppt/slides/_rels/slide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slideLayout" Target="../slideLayouts/slideLayout1.xml"/><Relationship Id="rId1" Type="http://schemas.openxmlformats.org/officeDocument/2006/relationships/audio" Target="../media/audio3.wav"/></Relationships>
</file>

<file path=ppt/slides/_rels/slide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slideLayout" Target="../slideLayouts/slideLayout17.xml"/><Relationship Id="rId1" Type="http://schemas.openxmlformats.org/officeDocument/2006/relationships/audio" Target="../media/audio4.wav"/></Relationships>
</file>

<file path=ppt/slides/_rels/slide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slideLayout" Target="../slideLayouts/slideLayout1.xml"/><Relationship Id="rId1" Type="http://schemas.openxmlformats.org/officeDocument/2006/relationships/audio" Target="../media/audio5.wav"/></Relationships>
</file>

<file path=ppt/slides/_rels/slide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slideLayout" Target="../slideLayouts/slideLayout2.xml"/><Relationship Id="rId1" Type="http://schemas.openxmlformats.org/officeDocument/2006/relationships/audio" Target="../media/audio6.wav"/></Relationships>
</file>

<file path=ppt/slides/_rels/slide7.xml.rels><?xml version="1.0" encoding="UTF-8" standalone="yes"?>
<Relationships xmlns="http://schemas.openxmlformats.org/package/2006/relationships"><Relationship Id="rId3" Type="http://schemas.openxmlformats.org/officeDocument/2006/relationships/image" Target="https://upload.wikimedia.org/wikipedia/commons/9/99/Rice_field_in_Halalang.JPG" TargetMode="External"/><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https://upload.wikimedia.org/wikipedia/commons/4/47/Amazing_Mother_Nature.jpg"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slideLayout" Target="../slideLayouts/slideLayout6.xml"/><Relationship Id="rId1" Type="http://schemas.openxmlformats.org/officeDocument/2006/relationships/audio" Target="../media/audio7.wav"/><Relationship Id="rId4" Type="http://schemas.openxmlformats.org/officeDocument/2006/relationships/image" Target="../media/image27.png"/></Relationships>
</file>

<file path=ppt/slides/_rels/slide9.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slideLayout" Target="../slideLayouts/slideLayout13.xml"/><Relationship Id="rId1" Type="http://schemas.openxmlformats.org/officeDocument/2006/relationships/audio" Target="../media/audio8.wav"/><Relationship Id="rId5" Type="http://schemas.openxmlformats.org/officeDocument/2006/relationships/image" Target="../media/image30.png"/><Relationship Id="rId4" Type="http://schemas.openxmlformats.org/officeDocument/2006/relationships/image" Target="../media/image29.jpeg"/></Relationships>
</file>

<file path=ppt/slides/_rels/slide1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slideLayout" Target="../slideLayouts/slideLayout2.xml"/><Relationship Id="rId1" Type="http://schemas.openxmlformats.org/officeDocument/2006/relationships/audio" Target="../media/audio9.wav"/></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audio" Target="../media/audio10.wav"/><Relationship Id="rId1" Type="http://schemas.openxmlformats.org/officeDocument/2006/relationships/tags" Target="../tags/tag4.xml"/><Relationship Id="rId4" Type="http://schemas.openxmlformats.org/officeDocument/2006/relationships/image" Target="../media/image27.png"/></Relationships>
</file>

<file path=ppt/slides/_rels/slide1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slideLayout" Target="../slideLayouts/slideLayout2.xml"/><Relationship Id="rId1" Type="http://schemas.openxmlformats.org/officeDocument/2006/relationships/audio" Target="../media/audio11.wav"/></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1.xml"/><Relationship Id="rId7" Type="http://schemas.openxmlformats.org/officeDocument/2006/relationships/image" Target="../media/image27.png"/><Relationship Id="rId2" Type="http://schemas.openxmlformats.org/officeDocument/2006/relationships/slideLayout" Target="../slideLayouts/slideLayout2.xml"/><Relationship Id="rId1" Type="http://schemas.openxmlformats.org/officeDocument/2006/relationships/audio" Target="../media/audio12.wav"/><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2.xml"/><Relationship Id="rId7" Type="http://schemas.openxmlformats.org/officeDocument/2006/relationships/image" Target="../media/image27.png"/><Relationship Id="rId2" Type="http://schemas.openxmlformats.org/officeDocument/2006/relationships/slideLayout" Target="../slideLayouts/slideLayout2.xml"/><Relationship Id="rId1" Type="http://schemas.openxmlformats.org/officeDocument/2006/relationships/audio" Target="../media/audio13.wav"/><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audio14.wav"/><Relationship Id="rId1" Type="http://schemas.openxmlformats.org/officeDocument/2006/relationships/tags" Target="../tags/tag5.xml"/><Relationship Id="rId4" Type="http://schemas.openxmlformats.org/officeDocument/2006/relationships/image" Target="../media/image27.png"/></Relationships>
</file>

<file path=ppt/slides/_rels/slide1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slideLayout" Target="../slideLayouts/slideLayout2.xml"/><Relationship Id="rId1" Type="http://schemas.openxmlformats.org/officeDocument/2006/relationships/audio" Target="../media/audio15.wav"/></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slideLayout" Target="../slideLayouts/slideLayout2.xml"/><Relationship Id="rId1" Type="http://schemas.openxmlformats.org/officeDocument/2006/relationships/audio" Target="../media/audio16.wav"/></Relationships>
</file>

<file path=ppt/slides/slide1.xml><?xml version="1.0" encoding="utf-8"?>
<p:sld xmlns:a="http://schemas.openxmlformats.org/drawingml/2006/main" xmlns:r="http://schemas.openxmlformats.org/officeDocument/2006/relationships" xmlns:p="http://schemas.openxmlformats.org/presentationml/2006/main">
  <p:cSld name="slide1">
    <p:bg>
      <p:bgPr>
        <a:solidFill>
          <a:srgbClr val="FF0000"/>
        </a:solidFill>
        <a:effectLst/>
      </p:bgPr>
    </p:bg>
    <p:spTree>
      <p:nvGrpSpPr>
        <p:cNvPr id="1" name=""/>
        <p:cNvGrpSpPr/>
        <p:nvPr/>
      </p:nvGrpSpPr>
      <p:grpSpPr>
        <a:xfrm>
          <a:off x="0" y="0"/>
          <a:ext cx="0" cy="0"/>
          <a:chOff x="0" y="0"/>
          <a:chExt cx="0" cy="0"/>
        </a:xfrm>
      </p:grpSpPr>
      <p:sp>
        <p:nvSpPr>
          <p:cNvPr id="2" name="Title 1">
            <a:extLst>
              <a:ext uri="{8A88D539-4E74-4750-89F0-02452CA3BED1}">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A8775264-0EF5-4974-98DB-48774F27BFF7}"/>
              </a:ext>
            </a:extLst>
          </p:cNvPr>
          <p:cNvSpPr>
            <a:spLocks noGrp="1"/>
          </p:cNvSpPr>
          <p:nvPr>
            <p:ph type="title"/>
          </p:nvPr>
        </p:nvSpPr>
        <p:spPr>
          <a:xfrm>
            <a:off x="933450" y="285750"/>
            <a:ext cx="7334250" cy="928556"/>
          </a:xfrm>
        </p:spPr>
        <p:txBody>
          <a:bodyPr vert="horz" rtlCol="0">
            <a:noAutofit/>
          </a:bodyPr>
          <a:lstStyle/>
          <a:p>
            <a:r>
              <a:rPr lang="en-US" b="1" dirty="0">
                <a:solidFill>
                  <a:schemeClr val="bg2"/>
                </a:solidFill>
                <a:latin typeface="+mj-lt"/>
              </a:rPr>
              <a:t>UNIVERSITAS JANABADRA YOGYAKARTA</a:t>
            </a:r>
          </a:p>
        </p:txBody>
      </p:sp>
      <p:pic>
        <p:nvPicPr>
          <p:cNvPr id="3" name="Content Placeholder 2">
            <a:extLst>
              <a:ext uri="{C3A9A41B-45F5-45A6-8D21-1677EEAFDF38}">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28046CEB-1F0B-4225-9653-D74BA432668B}"/>
              </a:ext>
            </a:extLst>
          </p:cNvPr>
          <p:cNvPicPr>
            <a:picLocks noGrp="1" noChangeAspect="1"/>
          </p:cNvPicPr>
          <p:nvPr>
            <p:ph idx="1"/>
          </p:nvPr>
        </p:nvPicPr>
        <p:blipFill>
          <a:blip r:embed="rId3"/>
          <a:srcRect l="-17133" r="-18311"/>
          <a:stretch>
            <a:fillRect/>
          </a:stretch>
        </p:blipFill>
        <p:spPr>
          <a:xfrm>
            <a:off x="1913838" y="1949728"/>
            <a:ext cx="5420606" cy="3825116"/>
          </a:xfrm>
          <a:noFill/>
        </p:spPr>
      </p:pic>
      <p:pic>
        <p:nvPicPr>
          <p:cNvPr id="4" name="~PP753.WAV">
            <a:hlinkClick r:id="" action="ppaction://media"/>
          </p:cNvPr>
          <p:cNvPicPr>
            <a:picLocks noRot="1" noChangeAspect="1"/>
          </p:cNvPicPr>
          <p:nvPr>
            <a:wavAudioFile r:embed="rId1" name="~PP753.WAV"/>
          </p:nvPr>
        </p:nvPicPr>
        <p:blipFill>
          <a:blip r:embed="rId4"/>
          <a:stretch>
            <a:fillRect/>
          </a:stretch>
        </p:blipFill>
        <p:spPr>
          <a:xfrm>
            <a:off x="8656638" y="6370638"/>
            <a:ext cx="304800" cy="304800"/>
          </a:xfrm>
          <a:prstGeom prst="rect">
            <a:avLst/>
          </a:prstGeom>
        </p:spPr>
      </p:pic>
    </p:spTree>
    <p:extLst>
      <p:ext uri="{7DE036E8-B59E-4BE8-82DF-BF80140B91D3}">
        <p14:creationId xmlns="" xmlns:c="http://schemas.openxmlformats.org/drawingml/2006/chart" xmlns:cs="http://schemas.microsoft.com/office/drawing/2012/chartStyle" xmlns:ns1="http://schemas.openxmlformats.org/officeDocument/2006/extended-properties" xmlns:vt="http://schemas.openxmlformats.org/officeDocument/2006/docPropsVTypes" xmlns:p14="http://schemas.microsoft.com/office/powerpoint/2010/main" val="1653542124104"/>
      </p:ext>
    </p:extLst>
  </p:cSld>
  <p:clrMapOvr>
    <a:masterClrMapping/>
  </p:clrMapOvr>
  <p:transition spd="slow" advTm="9316">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7" fill="hold" display="0">
                  <p:stCondLst>
                    <p:cond delay="indefinite"/>
                  </p:stCondLst>
                  <p:endCondLst>
                    <p:cond evt="onPrev" delay="0">
                      <p:tgtEl>
                        <p:sldTgt/>
                      </p:tgtEl>
                    </p:cond>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6176D97C-1271-4A72-A494-807CAE3F8698}">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90559323-00F2-4ABE-BA72-4CFFF49E3F28}"/>
              </a:ext>
            </a:extLst>
          </p:cNvPr>
          <p:cNvSpPr>
            <a:spLocks noGrp="1"/>
          </p:cNvSpPr>
          <p:nvPr>
            <p:ph type="title" idx="10"/>
          </p:nvPr>
        </p:nvSpPr>
        <p:spPr>
          <a:xfrm>
            <a:off x="3571875" y="2409310"/>
            <a:ext cx="4286250" cy="1162564"/>
          </a:xfrm>
          <a:noFill/>
          <a:ln w="9525" cap="flat">
            <a:noFill/>
            <a:prstDash val="solid"/>
            <a:round/>
          </a:ln>
        </p:spPr>
        <p:txBody>
          <a:bodyPr vert="horz" rtlCol="0">
            <a:normAutofit/>
          </a:bodyPr>
          <a:lstStyle/>
          <a:p>
            <a:pPr lvl="0"/>
            <a:r>
              <a:rPr lang="en-US" sz="2000" dirty="0">
                <a:solidFill>
                  <a:srgbClr val="FFFFFF"/>
                </a:solidFill>
              </a:rPr>
              <a:t>TUGAS CPMK 02</a:t>
            </a:r>
          </a:p>
        </p:txBody>
      </p:sp>
      <p:sp>
        <p:nvSpPr>
          <p:cNvPr id="3" name="Title 2">
            <a:extLst>
              <a:ext uri="{3870168D-8BEB-48BF-B9A8-D5549542FA2C}">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4A2517D1-1AA4-4C1F-B018-D4908423A8DA}"/>
              </a:ext>
            </a:extLst>
          </p:cNvPr>
          <p:cNvSpPr>
            <a:spLocks noGrp="1"/>
          </p:cNvSpPr>
          <p:nvPr>
            <p:ph type="title" idx="14"/>
          </p:nvPr>
        </p:nvSpPr>
        <p:spPr>
          <a:xfrm>
            <a:off x="3486150" y="3933824"/>
            <a:ext cx="2762250" cy="409575"/>
          </a:xfrm>
          <a:solidFill>
            <a:srgbClr val="E83131"/>
          </a:solidFill>
          <a:ln w="9525" cap="flat">
            <a:noFill/>
            <a:prstDash val="solid"/>
            <a:round/>
          </a:ln>
        </p:spPr>
        <p:txBody>
          <a:bodyPr rtlCol="0"/>
          <a:lstStyle/>
          <a:p>
            <a:pPr lvl="0"/>
            <a:r>
              <a:rPr sz="1200" b="1" smtClean="0"/>
              <a:t>PEMBANGUNAN PERTANIAN</a:t>
            </a:r>
            <a:endParaRPr lang="en-US" sz="1200" b="1" dirty="0"/>
          </a:p>
        </p:txBody>
      </p:sp>
      <p:pic>
        <p:nvPicPr>
          <p:cNvPr id="4" name="~PP274.WAV">
            <a:hlinkClick r:id="" action="ppaction://media"/>
          </p:cNvPr>
          <p:cNvPicPr>
            <a:picLocks noRot="1" noChangeAspect="1"/>
          </p:cNvPicPr>
          <p:nvPr>
            <a:wavAudioFile r:embed="rId1" name="~PP274.WAV"/>
          </p:nvPr>
        </p:nvPicPr>
        <p:blipFill>
          <a:blip r:embed="rId3"/>
          <a:stretch>
            <a:fillRect/>
          </a:stretch>
        </p:blipFill>
        <p:spPr>
          <a:xfrm>
            <a:off x="8656638" y="6370638"/>
            <a:ext cx="304800" cy="304800"/>
          </a:xfrm>
          <a:prstGeom prst="rect">
            <a:avLst/>
          </a:prstGeom>
        </p:spPr>
      </p:pic>
    </p:spTree>
    <p:extLst>
      <p:ext uri="{44452CF3-6034-49CF-B4DE-D32A9325DFF0}">
        <p14:creationId xmlns="" xmlns:c="http://schemas.openxmlformats.org/drawingml/2006/chart" xmlns:cs="http://schemas.microsoft.com/office/drawing/2012/chartStyle" xmlns:ns1="http://schemas.openxmlformats.org/officeDocument/2006/extended-properties" xmlns:vt="http://schemas.openxmlformats.org/officeDocument/2006/docPropsVTypes" xmlns:p14="http://schemas.microsoft.com/office/powerpoint/2010/main" val="1653542124107"/>
      </p:ext>
    </p:extLst>
  </p:cSld>
  <p:clrMapOvr>
    <a:masterClrMapping/>
  </p:clrMapOvr>
  <p:transition spd="slow" advTm="11541">
    <p:split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7" fill="hold" display="0">
                  <p:stCondLst>
                    <p:cond delay="indefinite"/>
                  </p:stCondLst>
                  <p:endCondLst>
                    <p:cond evt="onPrev" delay="0">
                      <p:tgtEl>
                        <p:sldTgt/>
                      </p:tgtEl>
                    </p:cond>
                    <p:cond evt="onStopAudio" delay="0">
                      <p:tgtEl>
                        <p:sldTgt/>
                      </p:tgtEl>
                    </p:cond>
                  </p:endCondLst>
                </p:cTn>
                <p:tgtEl>
                  <p:spTgt spid="4"/>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2">
            <a:extLst>
              <a:ext uri="{FCE33CAC-F231-495E-A321-065FE1C6A385}">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B968F899-0002-4924-B047-9F99E7DE3F10}"/>
              </a:ext>
            </a:extLst>
          </p:cNvPr>
          <p:cNvSpPr>
            <a:spLocks noGrp="1"/>
          </p:cNvSpPr>
          <p:nvPr>
            <p:ph type="subTitle" idx="1"/>
          </p:nvPr>
        </p:nvSpPr>
        <p:spPr/>
        <p:txBody>
          <a:bodyPr vert="horz" rtlCol="0">
            <a:noAutofit/>
          </a:bodyPr>
          <a:lstStyle/>
          <a:p>
            <a:r>
              <a:rPr sz="4800" smtClean="0">
                <a:solidFill>
                  <a:srgbClr val="FF0000"/>
                </a:solidFill>
              </a:rPr>
              <a:t>M RIzal Anwar (17410036)</a:t>
            </a:r>
          </a:p>
          <a:p>
            <a:endParaRPr lang="en-US" sz="4500" b="1" dirty="0">
              <a:solidFill>
                <a:srgbClr val="FF0000"/>
              </a:solidFill>
              <a:latin typeface="+mn-lt"/>
            </a:endParaRPr>
          </a:p>
        </p:txBody>
      </p:sp>
      <p:sp>
        <p:nvSpPr>
          <p:cNvPr id="3" name="Title 1">
            <a:extLst>
              <a:ext uri="{CAB52B64-7BCC-4BE1-A2C4-5F3F52C11B3F}">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62AE0238-794C-488E-AC05-24F5BA404EFB}"/>
              </a:ext>
            </a:extLst>
          </p:cNvPr>
          <p:cNvSpPr>
            <a:spLocks noGrp="1"/>
          </p:cNvSpPr>
          <p:nvPr>
            <p:ph type="title"/>
          </p:nvPr>
        </p:nvSpPr>
        <p:spPr/>
        <p:txBody>
          <a:bodyPr vert="horz" rtlCol="0">
            <a:noAutofit/>
          </a:bodyPr>
          <a:lstStyle/>
          <a:p>
            <a:r>
              <a:rPr lang="en-US" sz="4500" b="1" dirty="0">
                <a:solidFill>
                  <a:schemeClr val="accent6"/>
                </a:solidFill>
                <a:latin typeface="+mj-lt"/>
              </a:rPr>
              <a:t>HUSNUL </a:t>
            </a:r>
            <a:r>
              <a:rPr lang="en-US" sz="4500" b="1" dirty="0" smtClean="0">
                <a:solidFill>
                  <a:schemeClr val="accent6"/>
                </a:solidFill>
                <a:latin typeface="+mj-lt"/>
              </a:rPr>
              <a:t>MUFIDAH (19410015)</a:t>
            </a:r>
            <a:endParaRPr lang="en-US" sz="4500" b="1" dirty="0">
              <a:solidFill>
                <a:schemeClr val="accent6"/>
              </a:solidFill>
              <a:latin typeface="+mj-lt"/>
            </a:endParaRPr>
          </a:p>
        </p:txBody>
      </p:sp>
      <p:pic>
        <p:nvPicPr>
          <p:cNvPr id="4" name="~PP1792.WAV">
            <a:hlinkClick r:id="" action="ppaction://media"/>
          </p:cNvPr>
          <p:cNvPicPr>
            <a:picLocks noRot="1" noChangeAspect="1"/>
          </p:cNvPicPr>
          <p:nvPr>
            <a:wavAudioFile r:embed="rId1" name="~PP1792.WAV"/>
          </p:nvPr>
        </p:nvPicPr>
        <p:blipFill>
          <a:blip r:embed="rId3"/>
          <a:stretch>
            <a:fillRect/>
          </a:stretch>
        </p:blipFill>
        <p:spPr>
          <a:xfrm>
            <a:off x="8656638" y="6370638"/>
            <a:ext cx="304800" cy="304800"/>
          </a:xfrm>
          <a:prstGeom prst="rect">
            <a:avLst/>
          </a:prstGeom>
        </p:spPr>
      </p:pic>
    </p:spTree>
    <p:extLst>
      <p:ext uri="{885A2E65-6DF8-45AF-8907-9647AAE37106}">
        <p14:creationId xmlns="" xmlns:c="http://schemas.openxmlformats.org/drawingml/2006/chart" xmlns:cs="http://schemas.microsoft.com/office/drawing/2012/chartStyle" xmlns:ns1="http://schemas.openxmlformats.org/officeDocument/2006/extended-properties" xmlns:vt="http://schemas.openxmlformats.org/officeDocument/2006/docPropsVTypes" xmlns:p14="http://schemas.microsoft.com/office/powerpoint/2010/main" val="1653542124109"/>
      </p:ext>
    </p:extLst>
  </p:cSld>
  <p:clrMapOvr>
    <a:masterClrMapping/>
  </p:clrMapOvr>
  <p:transition advTm="13532"/>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7" fill="hold" display="0">
                  <p:stCondLst>
                    <p:cond delay="indefinite"/>
                  </p:stCondLst>
                  <p:endCondLst>
                    <p:cond evt="onPrev" delay="0">
                      <p:tgtEl>
                        <p:sldTgt/>
                      </p:tgtEl>
                    </p:cond>
                    <p:cond evt="onStopAudio" delay="0">
                      <p:tgtEl>
                        <p:sldTgt/>
                      </p:tgtEl>
                    </p:cond>
                  </p:endCondLst>
                </p:cTn>
                <p:tgtEl>
                  <p:spTgt spid="4"/>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011B30F7-2D2A-4991-8A8E-279E8CC4E803}">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E01E3006-BAE8-499D-A8F5-74B775EAFBF0}"/>
              </a:ext>
            </a:extLst>
          </p:cNvPr>
          <p:cNvSpPr>
            <a:spLocks noGrp="1"/>
          </p:cNvSpPr>
          <p:nvPr>
            <p:ph type="title" idx="10"/>
          </p:nvPr>
        </p:nvSpPr>
        <p:spPr>
          <a:xfrm>
            <a:off x="2933700" y="1062749"/>
            <a:ext cx="4596410" cy="1976122"/>
          </a:xfrm>
          <a:noFill/>
          <a:ln w="9525" cap="flat">
            <a:noFill/>
            <a:prstDash val="solid"/>
            <a:round/>
          </a:ln>
        </p:spPr>
        <p:txBody>
          <a:bodyPr rtlCol="0"/>
          <a:lstStyle/>
          <a:p>
            <a:r>
              <a:rPr lang="en-US" dirty="0"/>
              <a:t>PEMBAHASAN</a:t>
            </a:r>
            <a:r>
              <a:rPr lang="en-US" dirty="0" smtClean="0"/>
              <a:t>.......</a:t>
            </a:r>
            <a:endParaRPr lang="en-US" dirty="0"/>
          </a:p>
        </p:txBody>
      </p:sp>
      <p:sp>
        <p:nvSpPr>
          <p:cNvPr id="3" name="Text Placeholder 2">
            <a:extLst>
              <a:ext uri="{602539CB-1CE1-48CD-A86D-7C1CB0E4425D}">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68A84974-4CDA-40C3-A4AC-7D70313B9530}"/>
              </a:ext>
            </a:extLst>
          </p:cNvPr>
          <p:cNvSpPr>
            <a:spLocks noGrp="1"/>
          </p:cNvSpPr>
          <p:nvPr>
            <p:ph type="body" idx="14"/>
          </p:nvPr>
        </p:nvSpPr>
        <p:spPr>
          <a:xfrm>
            <a:off x="2933700" y="2999647"/>
            <a:ext cx="3144199" cy="425302"/>
          </a:xfrm>
          <a:noFill/>
          <a:ln w="9525" cap="flat">
            <a:noFill/>
            <a:prstDash val="solid"/>
            <a:round/>
          </a:ln>
        </p:spPr>
        <p:txBody>
          <a:bodyPr rtlCol="0"/>
          <a:lstStyle/>
          <a:p>
            <a:pPr lvl="0"/>
            <a:r>
              <a:rPr smtClean="0"/>
              <a:t>NOMOR 1 dan 2</a:t>
            </a:r>
            <a:endParaRPr lang="en-US" dirty="0"/>
          </a:p>
        </p:txBody>
      </p:sp>
      <p:pic>
        <p:nvPicPr>
          <p:cNvPr id="4" name="~PP1240.WAV">
            <a:hlinkClick r:id="" action="ppaction://media"/>
          </p:cNvPr>
          <p:cNvPicPr>
            <a:picLocks noRot="1" noChangeAspect="1"/>
          </p:cNvPicPr>
          <p:nvPr>
            <a:wavAudioFile r:embed="rId1" name="~PP1240.WAV"/>
          </p:nvPr>
        </p:nvPicPr>
        <p:blipFill>
          <a:blip r:embed="rId3"/>
          <a:stretch>
            <a:fillRect/>
          </a:stretch>
        </p:blipFill>
        <p:spPr>
          <a:xfrm>
            <a:off x="8656638" y="6370638"/>
            <a:ext cx="304800" cy="304800"/>
          </a:xfrm>
          <a:prstGeom prst="rect">
            <a:avLst/>
          </a:prstGeom>
        </p:spPr>
      </p:pic>
    </p:spTree>
    <p:extLst>
      <p:ext uri="{2A35C9A1-6DC6-4162-A745-1281476C8246}">
        <p14:creationId xmlns="" xmlns:c="http://schemas.openxmlformats.org/drawingml/2006/chart" xmlns:cs="http://schemas.microsoft.com/office/drawing/2012/chartStyle" xmlns:ns1="http://schemas.openxmlformats.org/officeDocument/2006/extended-properties" xmlns:vt="http://schemas.openxmlformats.org/officeDocument/2006/docPropsVTypes" xmlns:p14="http://schemas.microsoft.com/office/powerpoint/2010/main" val="1653542124113"/>
      </p:ext>
    </p:extLst>
  </p:cSld>
  <p:clrMapOvr>
    <a:masterClrMapping/>
  </p:clrMapOvr>
  <p:transition advTm="23548"/>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7" fill="hold" display="0">
                  <p:stCondLst>
                    <p:cond delay="indefinite"/>
                  </p:stCondLst>
                  <p:endCondLst>
                    <p:cond evt="onPrev" delay="0">
                      <p:tgtEl>
                        <p:sldTgt/>
                      </p:tgtEl>
                    </p:cond>
                    <p:cond evt="onStopAudio" delay="0">
                      <p:tgtEl>
                        <p:sldTgt/>
                      </p:tgtEl>
                    </p:cond>
                  </p:endCondLst>
                </p:cTn>
                <p:tgtEl>
                  <p:spTgt spid="4"/>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name="slide3">
    <p:bg>
      <p:bgPr>
        <a:solidFill>
          <a:schemeClr val="accent3">
            <a:lumMod val="60000"/>
            <a:lumOff val="40000"/>
          </a:schemeClr>
        </a:solidFill>
        <a:effectLst/>
      </p:bgPr>
    </p:bg>
    <p:spTree>
      <p:nvGrpSpPr>
        <p:cNvPr id="1" name=""/>
        <p:cNvGrpSpPr/>
        <p:nvPr/>
      </p:nvGrpSpPr>
      <p:grpSpPr>
        <a:xfrm>
          <a:off x="0" y="0"/>
          <a:ext cx="0" cy="0"/>
          <a:chOff x="0" y="0"/>
          <a:chExt cx="0" cy="0"/>
        </a:xfrm>
      </p:grpSpPr>
      <p:sp>
        <p:nvSpPr>
          <p:cNvPr id="2" name="Title 1">
            <a:extLst>
              <a:ext uri="{F9EF39B6-7B96-4E41-93FB-3B5A06B0E9C0}">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3727C309-CED9-43EC-AA76-AF16AEFC3F4A}"/>
              </a:ext>
            </a:extLst>
          </p:cNvPr>
          <p:cNvSpPr>
            <a:spLocks noGrp="1"/>
          </p:cNvSpPr>
          <p:nvPr>
            <p:ph type="title"/>
          </p:nvPr>
        </p:nvSpPr>
        <p:spPr>
          <a:xfrm>
            <a:off x="1085850" y="1484161"/>
            <a:ext cx="6981825" cy="4230839"/>
          </a:xfrm>
        </p:spPr>
        <p:txBody>
          <a:bodyPr vert="horz" rtlCol="0">
            <a:normAutofit/>
          </a:bodyPr>
          <a:lstStyle/>
          <a:p>
            <a:r>
              <a:rPr lang="en-US" dirty="0"/>
              <a:t>Kebijakan Pertanian di Indonesia yang Berhubungan Dengan Transformasi Pertanian dan Kapitalisasi Pembangunan di bidang Pertanian</a:t>
            </a:r>
          </a:p>
        </p:txBody>
      </p:sp>
      <p:pic>
        <p:nvPicPr>
          <p:cNvPr id="3" name="~PP2625.WAV">
            <a:hlinkClick r:id="" action="ppaction://media"/>
          </p:cNvPr>
          <p:cNvPicPr>
            <a:picLocks noRot="1" noChangeAspect="1"/>
          </p:cNvPicPr>
          <p:nvPr>
            <a:wavAudioFile r:embed="rId1" name="~PP2625.WAV"/>
          </p:nvPr>
        </p:nvPicPr>
        <p:blipFill>
          <a:blip r:embed="rId3"/>
          <a:stretch>
            <a:fillRect/>
          </a:stretch>
        </p:blipFill>
        <p:spPr>
          <a:xfrm>
            <a:off x="8656638" y="6370638"/>
            <a:ext cx="304800" cy="304800"/>
          </a:xfrm>
          <a:prstGeom prst="rect">
            <a:avLst/>
          </a:prstGeom>
        </p:spPr>
      </p:pic>
    </p:spTree>
    <p:extLst>
      <p:ext uri="{79C9CC11-F55F-4BA2-BEC0-5F578C2BB9E5}">
        <p14:creationId xmlns="" xmlns:c="http://schemas.openxmlformats.org/drawingml/2006/chart" xmlns:cs="http://schemas.microsoft.com/office/drawing/2012/chartStyle" xmlns:ns1="http://schemas.openxmlformats.org/officeDocument/2006/extended-properties" xmlns:vt="http://schemas.openxmlformats.org/officeDocument/2006/docPropsVTypes" xmlns:p14="http://schemas.microsoft.com/office/powerpoint/2010/main" val="1653542124116"/>
      </p:ext>
    </p:extLst>
  </p:cSld>
  <p:clrMapOvr>
    <a:masterClrMapping/>
  </p:clrMapOvr>
  <p:transition advTm="1752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7" fill="hold" display="0">
                  <p:stCondLst>
                    <p:cond delay="indefinite"/>
                  </p:stCondLst>
                  <p:endCondLst>
                    <p:cond evt="onPrev" delay="0">
                      <p:tgtEl>
                        <p:sldTgt/>
                      </p:tgtEl>
                    </p:cond>
                    <p:cond evt="onStopAudio" delay="0">
                      <p:tgtEl>
                        <p:sldTgt/>
                      </p:tgtEl>
                    </p:cond>
                  </p:endCondLst>
                </p:cTn>
                <p:tgtEl>
                  <p:spTgt spid="3"/>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name="slide4">
    <p:bg>
      <p:bgPr>
        <a:pattFill prst="dashHorz">
          <a:fgClr>
            <a:schemeClr val="accent1"/>
          </a:fgClr>
          <a:bgClr>
            <a:schemeClr val="accent2"/>
          </a:bgClr>
        </a:pattFill>
        <a:effectLst/>
      </p:bgPr>
    </p:bg>
    <p:spTree>
      <p:nvGrpSpPr>
        <p:cNvPr id="1" name=""/>
        <p:cNvGrpSpPr/>
        <p:nvPr/>
      </p:nvGrpSpPr>
      <p:grpSpPr>
        <a:xfrm>
          <a:off x="0" y="0"/>
          <a:ext cx="0" cy="0"/>
          <a:chOff x="0" y="0"/>
          <a:chExt cx="0" cy="0"/>
        </a:xfrm>
      </p:grpSpPr>
      <p:sp>
        <p:nvSpPr>
          <p:cNvPr id="2" name="Title 1">
            <a:extLst>
              <a:ext uri="{F00CC364-AA1E-4D9E-BDEB-13D574F23BAB}">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BFED1E9B-0CBE-4F50-AF44-AC7445FAA80A}"/>
              </a:ext>
            </a:extLst>
          </p:cNvPr>
          <p:cNvSpPr>
            <a:spLocks noGrp="1"/>
          </p:cNvSpPr>
          <p:nvPr>
            <p:ph type="title"/>
          </p:nvPr>
        </p:nvSpPr>
        <p:spPr/>
        <p:txBody>
          <a:bodyPr rtlCol="0"/>
          <a:lstStyle/>
          <a:p>
            <a:endParaRPr lang="en-US" dirty="0"/>
          </a:p>
        </p:txBody>
      </p:sp>
      <p:sp>
        <p:nvSpPr>
          <p:cNvPr id="3" name="Content Placeholder 2">
            <a:extLst>
              <a:ext uri="{5F204771-08D8-47ED-B1D7-DA02FC050910}">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0E65B0FD-98B4-4057-B988-667674824197}"/>
              </a:ext>
            </a:extLst>
          </p:cNvPr>
          <p:cNvSpPr>
            <a:spLocks noGrp="1"/>
          </p:cNvSpPr>
          <p:nvPr>
            <p:ph idx="1"/>
          </p:nvPr>
        </p:nvSpPr>
        <p:spPr>
          <a:xfrm>
            <a:off x="933450" y="1733258"/>
            <a:ext cx="7334250" cy="3391483"/>
          </a:xfrm>
          <a:prstGeom prst="rect">
            <a:avLst/>
          </a:prstGeom>
        </p:spPr>
        <p:txBody>
          <a:bodyPr vert="horz" rtlCol="0">
            <a:noAutofit/>
          </a:bodyPr>
          <a:lstStyle/>
          <a:p>
            <a:pPr algn="just">
              <a:lnSpc>
                <a:spcPct val="120000"/>
              </a:lnSpc>
              <a:buFont typeface="Arial"/>
              <a:buChar char="•"/>
            </a:pPr>
            <a:r>
              <a:rPr lang="en-ID" sz="1900" dirty="0">
                <a:solidFill>
                  <a:srgbClr val="C00000"/>
                </a:solidFill>
              </a:rPr>
              <a:t>Pembangunan </a:t>
            </a:r>
            <a:r>
              <a:rPr lang="en-ID" sz="1900" dirty="0" err="1">
                <a:solidFill>
                  <a:srgbClr val="C00000"/>
                </a:solidFill>
              </a:rPr>
              <a:t>pertanian</a:t>
            </a:r>
            <a:r>
              <a:rPr lang="en-ID" sz="1900" dirty="0">
                <a:solidFill>
                  <a:srgbClr val="C00000"/>
                </a:solidFill>
              </a:rPr>
              <a:t> </a:t>
            </a:r>
            <a:r>
              <a:rPr lang="en-ID" sz="1900" dirty="0" err="1">
                <a:solidFill>
                  <a:srgbClr val="C00000"/>
                </a:solidFill>
              </a:rPr>
              <a:t>berperan</a:t>
            </a:r>
            <a:r>
              <a:rPr lang="en-ID" sz="1900" dirty="0">
                <a:solidFill>
                  <a:srgbClr val="C00000"/>
                </a:solidFill>
              </a:rPr>
              <a:t> </a:t>
            </a:r>
            <a:r>
              <a:rPr lang="en-ID" sz="1900" dirty="0" err="1">
                <a:solidFill>
                  <a:srgbClr val="C00000"/>
                </a:solidFill>
              </a:rPr>
              <a:t>strategis</a:t>
            </a:r>
            <a:r>
              <a:rPr lang="en-ID" sz="1900" dirty="0">
                <a:solidFill>
                  <a:srgbClr val="C00000"/>
                </a:solidFill>
              </a:rPr>
              <a:t> </a:t>
            </a:r>
            <a:r>
              <a:rPr lang="en-ID" sz="1900" dirty="0" err="1">
                <a:solidFill>
                  <a:srgbClr val="C00000"/>
                </a:solidFill>
              </a:rPr>
              <a:t>dalam</a:t>
            </a:r>
            <a:r>
              <a:rPr lang="en-ID" sz="1900" dirty="0">
                <a:solidFill>
                  <a:srgbClr val="C00000"/>
                </a:solidFill>
              </a:rPr>
              <a:t> </a:t>
            </a:r>
            <a:r>
              <a:rPr lang="en-ID" sz="1900" dirty="0" err="1">
                <a:solidFill>
                  <a:srgbClr val="C00000"/>
                </a:solidFill>
              </a:rPr>
              <a:t>perekonomioan</a:t>
            </a:r>
            <a:r>
              <a:rPr lang="en-ID" sz="1900" dirty="0">
                <a:solidFill>
                  <a:srgbClr val="C00000"/>
                </a:solidFill>
              </a:rPr>
              <a:t> </a:t>
            </a:r>
            <a:r>
              <a:rPr lang="en-ID" sz="1900" dirty="0" err="1">
                <a:solidFill>
                  <a:srgbClr val="C00000"/>
                </a:solidFill>
              </a:rPr>
              <a:t>nasional</a:t>
            </a:r>
            <a:r>
              <a:rPr lang="en-ID" sz="1900" dirty="0">
                <a:solidFill>
                  <a:srgbClr val="C00000"/>
                </a:solidFill>
              </a:rPr>
              <a:t>. </a:t>
            </a:r>
            <a:r>
              <a:rPr lang="en-ID" sz="1900" dirty="0" err="1">
                <a:solidFill>
                  <a:srgbClr val="C00000"/>
                </a:solidFill>
              </a:rPr>
              <a:t>Peran</a:t>
            </a:r>
            <a:r>
              <a:rPr lang="en-ID" sz="1900" dirty="0">
                <a:solidFill>
                  <a:srgbClr val="C00000"/>
                </a:solidFill>
              </a:rPr>
              <a:t> </a:t>
            </a:r>
            <a:r>
              <a:rPr lang="en-ID" sz="1900" dirty="0" err="1">
                <a:solidFill>
                  <a:srgbClr val="C00000"/>
                </a:solidFill>
              </a:rPr>
              <a:t>strategis</a:t>
            </a:r>
            <a:r>
              <a:rPr lang="en-ID" sz="1900" dirty="0">
                <a:solidFill>
                  <a:srgbClr val="C00000"/>
                </a:solidFill>
              </a:rPr>
              <a:t> </a:t>
            </a:r>
            <a:r>
              <a:rPr lang="en-ID" sz="1900" dirty="0" err="1">
                <a:solidFill>
                  <a:srgbClr val="C00000"/>
                </a:solidFill>
              </a:rPr>
              <a:t>tersebut</a:t>
            </a:r>
            <a:r>
              <a:rPr lang="en-ID" sz="1900" dirty="0">
                <a:solidFill>
                  <a:srgbClr val="C00000"/>
                </a:solidFill>
              </a:rPr>
              <a:t> </a:t>
            </a:r>
            <a:r>
              <a:rPr lang="en-ID" sz="1900" dirty="0" err="1">
                <a:solidFill>
                  <a:srgbClr val="C00000"/>
                </a:solidFill>
              </a:rPr>
              <a:t>ditunjukkan</a:t>
            </a:r>
            <a:r>
              <a:rPr lang="en-ID" sz="1900" dirty="0">
                <a:solidFill>
                  <a:srgbClr val="C00000"/>
                </a:solidFill>
              </a:rPr>
              <a:t> </a:t>
            </a:r>
            <a:r>
              <a:rPr lang="en-ID" sz="1900" dirty="0" err="1">
                <a:solidFill>
                  <a:srgbClr val="C00000"/>
                </a:solidFill>
              </a:rPr>
              <a:t>oleh</a:t>
            </a:r>
            <a:r>
              <a:rPr lang="en-ID" sz="1900" dirty="0">
                <a:solidFill>
                  <a:srgbClr val="C00000"/>
                </a:solidFill>
              </a:rPr>
              <a:t> </a:t>
            </a:r>
            <a:r>
              <a:rPr lang="en-ID" sz="1900" dirty="0" err="1">
                <a:solidFill>
                  <a:srgbClr val="C00000"/>
                </a:solidFill>
              </a:rPr>
              <a:t>perannya</a:t>
            </a:r>
            <a:r>
              <a:rPr lang="en-ID" sz="1900" dirty="0">
                <a:solidFill>
                  <a:srgbClr val="C00000"/>
                </a:solidFill>
              </a:rPr>
              <a:t> </a:t>
            </a:r>
            <a:r>
              <a:rPr lang="en-ID" sz="1900" dirty="0" err="1">
                <a:solidFill>
                  <a:srgbClr val="C00000"/>
                </a:solidFill>
              </a:rPr>
              <a:t>dalam</a:t>
            </a:r>
            <a:r>
              <a:rPr lang="en-ID" sz="1900" dirty="0">
                <a:solidFill>
                  <a:srgbClr val="C00000"/>
                </a:solidFill>
              </a:rPr>
              <a:t> </a:t>
            </a:r>
            <a:r>
              <a:rPr lang="en-ID" sz="1900" dirty="0" err="1">
                <a:solidFill>
                  <a:srgbClr val="C00000"/>
                </a:solidFill>
              </a:rPr>
              <a:t>pembentukan</a:t>
            </a:r>
            <a:r>
              <a:rPr lang="en-ID" sz="1900" dirty="0">
                <a:solidFill>
                  <a:srgbClr val="C00000"/>
                </a:solidFill>
              </a:rPr>
              <a:t> </a:t>
            </a:r>
            <a:r>
              <a:rPr lang="en-ID" sz="1900" dirty="0" err="1">
                <a:solidFill>
                  <a:srgbClr val="C00000"/>
                </a:solidFill>
              </a:rPr>
              <a:t>kapital</a:t>
            </a:r>
            <a:r>
              <a:rPr lang="en-ID" sz="1900" dirty="0">
                <a:solidFill>
                  <a:srgbClr val="C00000"/>
                </a:solidFill>
              </a:rPr>
              <a:t>, </a:t>
            </a:r>
            <a:r>
              <a:rPr lang="en-ID" sz="1900" dirty="0" err="1">
                <a:solidFill>
                  <a:srgbClr val="C00000"/>
                </a:solidFill>
              </a:rPr>
              <a:t>penyediaan</a:t>
            </a:r>
            <a:r>
              <a:rPr lang="en-ID" sz="1900" dirty="0">
                <a:solidFill>
                  <a:srgbClr val="C00000"/>
                </a:solidFill>
              </a:rPr>
              <a:t> </a:t>
            </a:r>
            <a:r>
              <a:rPr lang="en-ID" sz="1900" dirty="0" err="1">
                <a:solidFill>
                  <a:srgbClr val="C00000"/>
                </a:solidFill>
              </a:rPr>
              <a:t>bahan</a:t>
            </a:r>
            <a:r>
              <a:rPr lang="en-ID" sz="1900" dirty="0">
                <a:solidFill>
                  <a:srgbClr val="C00000"/>
                </a:solidFill>
              </a:rPr>
              <a:t> </a:t>
            </a:r>
            <a:r>
              <a:rPr lang="en-ID" sz="1900" dirty="0" err="1">
                <a:solidFill>
                  <a:srgbClr val="C00000"/>
                </a:solidFill>
              </a:rPr>
              <a:t>pangan</a:t>
            </a:r>
            <a:r>
              <a:rPr lang="en-ID" sz="1900" dirty="0">
                <a:solidFill>
                  <a:srgbClr val="C00000"/>
                </a:solidFill>
              </a:rPr>
              <a:t>, </a:t>
            </a:r>
            <a:r>
              <a:rPr lang="en-ID" sz="1900" dirty="0" err="1">
                <a:solidFill>
                  <a:srgbClr val="C00000"/>
                </a:solidFill>
              </a:rPr>
              <a:t>bahan</a:t>
            </a:r>
            <a:r>
              <a:rPr lang="en-ID" sz="1900" dirty="0">
                <a:solidFill>
                  <a:srgbClr val="C00000"/>
                </a:solidFill>
              </a:rPr>
              <a:t> </a:t>
            </a:r>
            <a:r>
              <a:rPr lang="en-ID" sz="1900" dirty="0" err="1">
                <a:solidFill>
                  <a:srgbClr val="C00000"/>
                </a:solidFill>
              </a:rPr>
              <a:t>baku</a:t>
            </a:r>
            <a:r>
              <a:rPr lang="en-ID" sz="1900" dirty="0">
                <a:solidFill>
                  <a:srgbClr val="C00000"/>
                </a:solidFill>
              </a:rPr>
              <a:t> </a:t>
            </a:r>
            <a:r>
              <a:rPr lang="en-ID" sz="1900" dirty="0" err="1">
                <a:solidFill>
                  <a:srgbClr val="C00000"/>
                </a:solidFill>
              </a:rPr>
              <a:t>industri</a:t>
            </a:r>
            <a:r>
              <a:rPr lang="en-ID" sz="1900" dirty="0">
                <a:solidFill>
                  <a:srgbClr val="C00000"/>
                </a:solidFill>
              </a:rPr>
              <a:t>, </a:t>
            </a:r>
            <a:r>
              <a:rPr lang="en-ID" sz="1900" dirty="0" err="1">
                <a:solidFill>
                  <a:srgbClr val="C00000"/>
                </a:solidFill>
              </a:rPr>
              <a:t>pakan</a:t>
            </a:r>
            <a:r>
              <a:rPr lang="en-ID" sz="1900" dirty="0">
                <a:solidFill>
                  <a:srgbClr val="C00000"/>
                </a:solidFill>
              </a:rPr>
              <a:t> </a:t>
            </a:r>
            <a:r>
              <a:rPr lang="en-ID" sz="1900" dirty="0" err="1">
                <a:solidFill>
                  <a:srgbClr val="C00000"/>
                </a:solidFill>
              </a:rPr>
              <a:t>dan</a:t>
            </a:r>
            <a:r>
              <a:rPr lang="en-ID" sz="1900" dirty="0">
                <a:solidFill>
                  <a:srgbClr val="C00000"/>
                </a:solidFill>
              </a:rPr>
              <a:t> </a:t>
            </a:r>
            <a:r>
              <a:rPr lang="en-ID" sz="1900" dirty="0" err="1">
                <a:solidFill>
                  <a:srgbClr val="C00000"/>
                </a:solidFill>
              </a:rPr>
              <a:t>bioenergi</a:t>
            </a:r>
            <a:r>
              <a:rPr lang="en-ID" sz="1900" dirty="0">
                <a:solidFill>
                  <a:srgbClr val="C00000"/>
                </a:solidFill>
              </a:rPr>
              <a:t>, </a:t>
            </a:r>
            <a:r>
              <a:rPr lang="en-ID" sz="1900" dirty="0" err="1">
                <a:solidFill>
                  <a:srgbClr val="C00000"/>
                </a:solidFill>
              </a:rPr>
              <a:t>penyerap</a:t>
            </a:r>
            <a:r>
              <a:rPr lang="en-ID" sz="1900" dirty="0">
                <a:solidFill>
                  <a:srgbClr val="C00000"/>
                </a:solidFill>
              </a:rPr>
              <a:t> </a:t>
            </a:r>
            <a:r>
              <a:rPr lang="en-ID" sz="1900" dirty="0" err="1">
                <a:solidFill>
                  <a:srgbClr val="C00000"/>
                </a:solidFill>
              </a:rPr>
              <a:t>tenaga</a:t>
            </a:r>
            <a:r>
              <a:rPr lang="en-ID" sz="1900" dirty="0">
                <a:solidFill>
                  <a:srgbClr val="C00000"/>
                </a:solidFill>
              </a:rPr>
              <a:t> </a:t>
            </a:r>
            <a:r>
              <a:rPr lang="en-ID" sz="1900" dirty="0" err="1">
                <a:solidFill>
                  <a:srgbClr val="C00000"/>
                </a:solidFill>
              </a:rPr>
              <a:t>kerja</a:t>
            </a:r>
            <a:r>
              <a:rPr lang="en-ID" sz="1900" dirty="0">
                <a:solidFill>
                  <a:srgbClr val="C00000"/>
                </a:solidFill>
              </a:rPr>
              <a:t>, </a:t>
            </a:r>
            <a:r>
              <a:rPr lang="en-ID" sz="1900" dirty="0" err="1">
                <a:solidFill>
                  <a:srgbClr val="C00000"/>
                </a:solidFill>
              </a:rPr>
              <a:t>sumber</a:t>
            </a:r>
            <a:r>
              <a:rPr lang="en-ID" sz="1900" dirty="0">
                <a:solidFill>
                  <a:srgbClr val="C00000"/>
                </a:solidFill>
              </a:rPr>
              <a:t> </a:t>
            </a:r>
            <a:r>
              <a:rPr lang="en-ID" sz="1900" dirty="0" err="1">
                <a:solidFill>
                  <a:srgbClr val="C00000"/>
                </a:solidFill>
              </a:rPr>
              <a:t>devisa</a:t>
            </a:r>
            <a:r>
              <a:rPr lang="en-ID" sz="1900" dirty="0">
                <a:solidFill>
                  <a:srgbClr val="C00000"/>
                </a:solidFill>
              </a:rPr>
              <a:t> </a:t>
            </a:r>
            <a:r>
              <a:rPr lang="en-ID" sz="1900" dirty="0" err="1">
                <a:solidFill>
                  <a:srgbClr val="C00000"/>
                </a:solidFill>
              </a:rPr>
              <a:t>negara</a:t>
            </a:r>
            <a:r>
              <a:rPr lang="en-ID" sz="1900" dirty="0">
                <a:solidFill>
                  <a:srgbClr val="C00000"/>
                </a:solidFill>
              </a:rPr>
              <a:t>, </a:t>
            </a:r>
            <a:r>
              <a:rPr lang="en-ID" sz="1900" dirty="0" err="1">
                <a:solidFill>
                  <a:srgbClr val="C00000"/>
                </a:solidFill>
              </a:rPr>
              <a:t>dan</a:t>
            </a:r>
            <a:r>
              <a:rPr lang="en-ID" sz="1900" dirty="0">
                <a:solidFill>
                  <a:srgbClr val="C00000"/>
                </a:solidFill>
              </a:rPr>
              <a:t> </a:t>
            </a:r>
            <a:r>
              <a:rPr lang="en-ID" sz="1900" dirty="0" err="1">
                <a:solidFill>
                  <a:srgbClr val="C00000"/>
                </a:solidFill>
              </a:rPr>
              <a:t>sumber</a:t>
            </a:r>
            <a:r>
              <a:rPr lang="en-ID" sz="1900" dirty="0">
                <a:solidFill>
                  <a:srgbClr val="C00000"/>
                </a:solidFill>
              </a:rPr>
              <a:t> </a:t>
            </a:r>
            <a:r>
              <a:rPr lang="en-ID" sz="1900" dirty="0" err="1">
                <a:solidFill>
                  <a:srgbClr val="C00000"/>
                </a:solidFill>
              </a:rPr>
              <a:t>pendapatan</a:t>
            </a:r>
            <a:r>
              <a:rPr lang="en-ID" sz="1900" dirty="0">
                <a:solidFill>
                  <a:srgbClr val="C00000"/>
                </a:solidFill>
              </a:rPr>
              <a:t>, </a:t>
            </a:r>
            <a:r>
              <a:rPr lang="en-ID" sz="1900" dirty="0" err="1">
                <a:solidFill>
                  <a:srgbClr val="C00000"/>
                </a:solidFill>
              </a:rPr>
              <a:t>serta</a:t>
            </a:r>
            <a:r>
              <a:rPr lang="en-ID" sz="1900" dirty="0">
                <a:solidFill>
                  <a:srgbClr val="C00000"/>
                </a:solidFill>
              </a:rPr>
              <a:t> </a:t>
            </a:r>
            <a:r>
              <a:rPr lang="en-ID" sz="1900" dirty="0" err="1">
                <a:solidFill>
                  <a:srgbClr val="C00000"/>
                </a:solidFill>
              </a:rPr>
              <a:t>pelestarian</a:t>
            </a:r>
            <a:r>
              <a:rPr lang="en-ID" sz="1900" dirty="0">
                <a:solidFill>
                  <a:srgbClr val="C00000"/>
                </a:solidFill>
              </a:rPr>
              <a:t> </a:t>
            </a:r>
            <a:r>
              <a:rPr lang="en-ID" sz="1900" dirty="0" err="1">
                <a:solidFill>
                  <a:srgbClr val="C00000"/>
                </a:solidFill>
              </a:rPr>
              <a:t>lingkungan</a:t>
            </a:r>
            <a:r>
              <a:rPr lang="en-ID" sz="1900" dirty="0">
                <a:solidFill>
                  <a:srgbClr val="C00000"/>
                </a:solidFill>
              </a:rPr>
              <a:t> </a:t>
            </a:r>
            <a:r>
              <a:rPr lang="en-ID" sz="1900" dirty="0" err="1">
                <a:solidFill>
                  <a:srgbClr val="C00000"/>
                </a:solidFill>
              </a:rPr>
              <a:t>melalui</a:t>
            </a:r>
            <a:r>
              <a:rPr lang="en-ID" sz="1900" dirty="0">
                <a:solidFill>
                  <a:srgbClr val="C00000"/>
                </a:solidFill>
              </a:rPr>
              <a:t> </a:t>
            </a:r>
            <a:r>
              <a:rPr lang="en-ID" sz="1900" dirty="0" err="1">
                <a:solidFill>
                  <a:srgbClr val="C00000"/>
                </a:solidFill>
              </a:rPr>
              <a:t>praktek</a:t>
            </a:r>
            <a:r>
              <a:rPr lang="en-ID" sz="1900" dirty="0">
                <a:solidFill>
                  <a:srgbClr val="C00000"/>
                </a:solidFill>
              </a:rPr>
              <a:t> </a:t>
            </a:r>
            <a:r>
              <a:rPr lang="en-ID" sz="1900" dirty="0" err="1">
                <a:solidFill>
                  <a:srgbClr val="C00000"/>
                </a:solidFill>
              </a:rPr>
              <a:t>usaha</a:t>
            </a:r>
            <a:r>
              <a:rPr lang="en-ID" sz="1900" dirty="0">
                <a:solidFill>
                  <a:srgbClr val="C00000"/>
                </a:solidFill>
              </a:rPr>
              <a:t> </a:t>
            </a:r>
            <a:r>
              <a:rPr lang="en-ID" sz="1900" dirty="0" err="1">
                <a:solidFill>
                  <a:srgbClr val="C00000"/>
                </a:solidFill>
              </a:rPr>
              <a:t>tani</a:t>
            </a:r>
            <a:r>
              <a:rPr lang="en-ID" sz="1900" dirty="0">
                <a:solidFill>
                  <a:srgbClr val="C00000"/>
                </a:solidFill>
              </a:rPr>
              <a:t> yang </a:t>
            </a:r>
            <a:r>
              <a:rPr lang="en-ID" sz="1900" dirty="0" err="1">
                <a:solidFill>
                  <a:srgbClr val="C00000"/>
                </a:solidFill>
              </a:rPr>
              <a:t>ramah</a:t>
            </a:r>
            <a:r>
              <a:rPr lang="en-ID" sz="1900" dirty="0">
                <a:solidFill>
                  <a:srgbClr val="C00000"/>
                </a:solidFill>
              </a:rPr>
              <a:t> </a:t>
            </a:r>
            <a:r>
              <a:rPr lang="en-ID" sz="1900" dirty="0" err="1">
                <a:solidFill>
                  <a:srgbClr val="C00000"/>
                </a:solidFill>
              </a:rPr>
              <a:t>lingkungan</a:t>
            </a:r>
            <a:r>
              <a:rPr lang="en-ID" sz="1900" dirty="0">
                <a:solidFill>
                  <a:srgbClr val="C00000"/>
                </a:solidFill>
              </a:rPr>
              <a:t>. </a:t>
            </a:r>
          </a:p>
          <a:p>
            <a:pPr algn="just">
              <a:lnSpc>
                <a:spcPct val="120000"/>
              </a:lnSpc>
              <a:buFont typeface="Arial"/>
              <a:buChar char="•"/>
            </a:pPr>
            <a:r>
              <a:rPr lang="en-ID" sz="1900" dirty="0">
                <a:solidFill>
                  <a:srgbClr val="C00000"/>
                </a:solidFill>
              </a:rPr>
              <a:t>Pembangunan </a:t>
            </a:r>
            <a:r>
              <a:rPr lang="en-ID" sz="1900" dirty="0" err="1">
                <a:solidFill>
                  <a:srgbClr val="C00000"/>
                </a:solidFill>
              </a:rPr>
              <a:t>pertanian</a:t>
            </a:r>
            <a:r>
              <a:rPr lang="en-ID" sz="1900" dirty="0">
                <a:solidFill>
                  <a:srgbClr val="C00000"/>
                </a:solidFill>
              </a:rPr>
              <a:t> </a:t>
            </a:r>
            <a:r>
              <a:rPr lang="en-ID" sz="1900" dirty="0" err="1">
                <a:solidFill>
                  <a:srgbClr val="C00000"/>
                </a:solidFill>
              </a:rPr>
              <a:t>di</a:t>
            </a:r>
            <a:r>
              <a:rPr lang="en-ID" sz="1900" dirty="0">
                <a:solidFill>
                  <a:srgbClr val="C00000"/>
                </a:solidFill>
              </a:rPr>
              <a:t> Indonesia </a:t>
            </a:r>
            <a:r>
              <a:rPr lang="en-ID" sz="1900" dirty="0" err="1">
                <a:solidFill>
                  <a:srgbClr val="C00000"/>
                </a:solidFill>
              </a:rPr>
              <a:t>diarahkan</a:t>
            </a:r>
            <a:r>
              <a:rPr lang="en-ID" sz="1900" dirty="0">
                <a:solidFill>
                  <a:srgbClr val="C00000"/>
                </a:solidFill>
              </a:rPr>
              <a:t> </a:t>
            </a:r>
            <a:r>
              <a:rPr lang="en-ID" sz="1900" dirty="0" err="1">
                <a:solidFill>
                  <a:srgbClr val="C00000"/>
                </a:solidFill>
              </a:rPr>
              <a:t>menuju</a:t>
            </a:r>
            <a:r>
              <a:rPr lang="en-ID" sz="1900" dirty="0">
                <a:solidFill>
                  <a:srgbClr val="C00000"/>
                </a:solidFill>
              </a:rPr>
              <a:t> </a:t>
            </a:r>
            <a:r>
              <a:rPr lang="en-ID" sz="1900" dirty="0" err="1">
                <a:solidFill>
                  <a:srgbClr val="C00000"/>
                </a:solidFill>
              </a:rPr>
              <a:t>pembangunan</a:t>
            </a:r>
            <a:r>
              <a:rPr lang="en-ID" sz="1900" dirty="0">
                <a:solidFill>
                  <a:srgbClr val="C00000"/>
                </a:solidFill>
              </a:rPr>
              <a:t> </a:t>
            </a:r>
            <a:r>
              <a:rPr lang="en-ID" sz="1900" dirty="0" err="1">
                <a:solidFill>
                  <a:srgbClr val="C00000"/>
                </a:solidFill>
              </a:rPr>
              <a:t>pertanian</a:t>
            </a:r>
            <a:r>
              <a:rPr lang="en-ID" sz="1900" dirty="0">
                <a:solidFill>
                  <a:srgbClr val="C00000"/>
                </a:solidFill>
              </a:rPr>
              <a:t> yang </a:t>
            </a:r>
            <a:r>
              <a:rPr lang="en-ID" sz="1900" dirty="0" err="1">
                <a:solidFill>
                  <a:srgbClr val="C00000"/>
                </a:solidFill>
              </a:rPr>
              <a:t>berkelanjutan</a:t>
            </a:r>
            <a:r>
              <a:rPr lang="en-ID" sz="1900" dirty="0">
                <a:solidFill>
                  <a:srgbClr val="C00000"/>
                </a:solidFill>
              </a:rPr>
              <a:t> (</a:t>
            </a:r>
            <a:r>
              <a:rPr lang="en-ID" sz="1900" i="1" dirty="0">
                <a:solidFill>
                  <a:srgbClr val="C00000"/>
                </a:solidFill>
              </a:rPr>
              <a:t>sustainable agriculture</a:t>
            </a:r>
            <a:r>
              <a:rPr lang="en-ID" sz="1900" dirty="0">
                <a:solidFill>
                  <a:srgbClr val="C00000"/>
                </a:solidFill>
              </a:rPr>
              <a:t>), </a:t>
            </a:r>
            <a:r>
              <a:rPr lang="en-ID" sz="1900" dirty="0" err="1">
                <a:solidFill>
                  <a:srgbClr val="C00000"/>
                </a:solidFill>
              </a:rPr>
              <a:t>sebagai</a:t>
            </a:r>
            <a:r>
              <a:rPr lang="en-ID" sz="1900" dirty="0">
                <a:solidFill>
                  <a:srgbClr val="C00000"/>
                </a:solidFill>
              </a:rPr>
              <a:t> </a:t>
            </a:r>
            <a:r>
              <a:rPr lang="en-ID" sz="1900" dirty="0" err="1">
                <a:solidFill>
                  <a:srgbClr val="C00000"/>
                </a:solidFill>
              </a:rPr>
              <a:t>bagian</a:t>
            </a:r>
            <a:r>
              <a:rPr lang="en-ID" sz="1900" dirty="0">
                <a:solidFill>
                  <a:srgbClr val="C00000"/>
                </a:solidFill>
              </a:rPr>
              <a:t> </a:t>
            </a:r>
            <a:r>
              <a:rPr lang="en-ID" sz="1900" dirty="0" err="1">
                <a:solidFill>
                  <a:srgbClr val="C00000"/>
                </a:solidFill>
              </a:rPr>
              <a:t>dari</a:t>
            </a:r>
            <a:r>
              <a:rPr lang="en-ID" sz="1900" dirty="0">
                <a:solidFill>
                  <a:srgbClr val="C00000"/>
                </a:solidFill>
              </a:rPr>
              <a:t> </a:t>
            </a:r>
            <a:r>
              <a:rPr lang="en-ID" sz="1900" dirty="0" err="1">
                <a:solidFill>
                  <a:srgbClr val="C00000"/>
                </a:solidFill>
              </a:rPr>
              <a:t>implementasi</a:t>
            </a:r>
            <a:r>
              <a:rPr lang="en-ID" sz="1900" dirty="0">
                <a:solidFill>
                  <a:srgbClr val="C00000"/>
                </a:solidFill>
              </a:rPr>
              <a:t> </a:t>
            </a:r>
            <a:r>
              <a:rPr lang="en-ID" sz="1900" dirty="0" err="1">
                <a:solidFill>
                  <a:srgbClr val="C00000"/>
                </a:solidFill>
              </a:rPr>
              <a:t>pembangunan</a:t>
            </a:r>
            <a:r>
              <a:rPr lang="en-ID" sz="1900" dirty="0">
                <a:solidFill>
                  <a:srgbClr val="C00000"/>
                </a:solidFill>
              </a:rPr>
              <a:t> </a:t>
            </a:r>
            <a:r>
              <a:rPr lang="en-ID" sz="1900" dirty="0" err="1">
                <a:solidFill>
                  <a:srgbClr val="C00000"/>
                </a:solidFill>
              </a:rPr>
              <a:t>berkelanjutan</a:t>
            </a:r>
            <a:r>
              <a:rPr lang="en-ID" sz="1900" dirty="0">
                <a:solidFill>
                  <a:srgbClr val="C00000"/>
                </a:solidFill>
              </a:rPr>
              <a:t> (</a:t>
            </a:r>
            <a:r>
              <a:rPr lang="en-ID" sz="1900" i="1" dirty="0">
                <a:solidFill>
                  <a:srgbClr val="C00000"/>
                </a:solidFill>
              </a:rPr>
              <a:t>sustainable development</a:t>
            </a:r>
            <a:r>
              <a:rPr lang="en-ID" sz="1900" dirty="0">
                <a:solidFill>
                  <a:srgbClr val="C00000"/>
                </a:solidFill>
              </a:rPr>
              <a:t>). </a:t>
            </a:r>
            <a:r>
              <a:rPr lang="en-ID" sz="1900" dirty="0" smtClean="0">
                <a:solidFill>
                  <a:srgbClr val="C00000"/>
                </a:solidFill>
              </a:rPr>
              <a:t>Pemba </a:t>
            </a:r>
            <a:r>
              <a:rPr lang="en-ID" sz="1900" dirty="0" err="1" smtClean="0">
                <a:solidFill>
                  <a:srgbClr val="C00000"/>
                </a:solidFill>
              </a:rPr>
              <a:t>ngunan</a:t>
            </a:r>
            <a:r>
              <a:rPr lang="en-ID" sz="1900" dirty="0" smtClean="0">
                <a:solidFill>
                  <a:srgbClr val="C00000"/>
                </a:solidFill>
              </a:rPr>
              <a:t> </a:t>
            </a:r>
            <a:r>
              <a:rPr lang="en-ID" sz="1900" dirty="0" err="1">
                <a:solidFill>
                  <a:srgbClr val="C00000"/>
                </a:solidFill>
              </a:rPr>
              <a:t>pertanian</a:t>
            </a:r>
            <a:r>
              <a:rPr lang="en-ID" sz="1900" dirty="0">
                <a:solidFill>
                  <a:srgbClr val="C00000"/>
                </a:solidFill>
              </a:rPr>
              <a:t> </a:t>
            </a:r>
            <a:r>
              <a:rPr lang="en-ID" sz="1900" dirty="0" err="1">
                <a:solidFill>
                  <a:srgbClr val="C00000"/>
                </a:solidFill>
              </a:rPr>
              <a:t>berkelanjutan</a:t>
            </a:r>
            <a:r>
              <a:rPr lang="en-ID" sz="1900" dirty="0">
                <a:solidFill>
                  <a:srgbClr val="C00000"/>
                </a:solidFill>
              </a:rPr>
              <a:t> </a:t>
            </a:r>
            <a:r>
              <a:rPr lang="en-ID" sz="1900" dirty="0" err="1">
                <a:solidFill>
                  <a:srgbClr val="C00000"/>
                </a:solidFill>
              </a:rPr>
              <a:t>selain</a:t>
            </a:r>
            <a:r>
              <a:rPr lang="en-ID" sz="1900" dirty="0">
                <a:solidFill>
                  <a:srgbClr val="C00000"/>
                </a:solidFill>
              </a:rPr>
              <a:t> </a:t>
            </a:r>
            <a:r>
              <a:rPr lang="en-ID" sz="1900" dirty="0" err="1">
                <a:solidFill>
                  <a:srgbClr val="C00000"/>
                </a:solidFill>
              </a:rPr>
              <a:t>sudah</a:t>
            </a:r>
            <a:r>
              <a:rPr lang="en-ID" sz="1900" dirty="0">
                <a:solidFill>
                  <a:srgbClr val="C00000"/>
                </a:solidFill>
              </a:rPr>
              <a:t> </a:t>
            </a:r>
            <a:r>
              <a:rPr lang="en-ID" sz="1900" dirty="0" err="1">
                <a:solidFill>
                  <a:srgbClr val="C00000"/>
                </a:solidFill>
              </a:rPr>
              <a:t>menjadi</a:t>
            </a:r>
            <a:r>
              <a:rPr lang="en-ID" sz="1900" dirty="0">
                <a:solidFill>
                  <a:srgbClr val="C00000"/>
                </a:solidFill>
              </a:rPr>
              <a:t> </a:t>
            </a:r>
            <a:r>
              <a:rPr lang="en-ID" sz="1900" dirty="0" err="1">
                <a:solidFill>
                  <a:srgbClr val="C00000"/>
                </a:solidFill>
              </a:rPr>
              <a:t>tujuan</a:t>
            </a:r>
            <a:r>
              <a:rPr lang="en-ID" sz="1900" dirty="0">
                <a:solidFill>
                  <a:srgbClr val="C00000"/>
                </a:solidFill>
              </a:rPr>
              <a:t>, </a:t>
            </a:r>
            <a:r>
              <a:rPr lang="en-ID" sz="1900" dirty="0" err="1">
                <a:solidFill>
                  <a:srgbClr val="C00000"/>
                </a:solidFill>
              </a:rPr>
              <a:t>tetapi</a:t>
            </a:r>
            <a:r>
              <a:rPr lang="en-ID" sz="1900" dirty="0">
                <a:solidFill>
                  <a:srgbClr val="C00000"/>
                </a:solidFill>
              </a:rPr>
              <a:t> </a:t>
            </a:r>
            <a:r>
              <a:rPr lang="en-ID" sz="1900" dirty="0" err="1">
                <a:solidFill>
                  <a:srgbClr val="C00000"/>
                </a:solidFill>
              </a:rPr>
              <a:t>juga</a:t>
            </a:r>
            <a:r>
              <a:rPr lang="en-ID" sz="1900" dirty="0">
                <a:solidFill>
                  <a:srgbClr val="C00000"/>
                </a:solidFill>
              </a:rPr>
              <a:t> </a:t>
            </a:r>
            <a:r>
              <a:rPr lang="en-ID" sz="1900" dirty="0" err="1">
                <a:solidFill>
                  <a:srgbClr val="C00000"/>
                </a:solidFill>
              </a:rPr>
              <a:t>sudah</a:t>
            </a:r>
            <a:r>
              <a:rPr lang="en-ID" sz="1900" dirty="0">
                <a:solidFill>
                  <a:srgbClr val="C00000"/>
                </a:solidFill>
              </a:rPr>
              <a:t> </a:t>
            </a:r>
            <a:r>
              <a:rPr lang="en-ID" sz="1900" dirty="0" err="1">
                <a:solidFill>
                  <a:srgbClr val="C00000"/>
                </a:solidFill>
              </a:rPr>
              <a:t>menjadi</a:t>
            </a:r>
            <a:r>
              <a:rPr lang="en-ID" sz="1900" dirty="0">
                <a:solidFill>
                  <a:srgbClr val="C00000"/>
                </a:solidFill>
              </a:rPr>
              <a:t> </a:t>
            </a:r>
            <a:r>
              <a:rPr lang="en-ID" sz="1900" dirty="0" err="1">
                <a:solidFill>
                  <a:srgbClr val="C00000"/>
                </a:solidFill>
              </a:rPr>
              <a:t>paradigma</a:t>
            </a:r>
            <a:r>
              <a:rPr lang="en-ID" sz="1900" dirty="0">
                <a:solidFill>
                  <a:srgbClr val="C00000"/>
                </a:solidFill>
              </a:rPr>
              <a:t> </a:t>
            </a:r>
            <a:r>
              <a:rPr lang="en-ID" sz="1900" dirty="0" err="1">
                <a:solidFill>
                  <a:srgbClr val="C00000"/>
                </a:solidFill>
              </a:rPr>
              <a:t>pola</a:t>
            </a:r>
            <a:r>
              <a:rPr lang="en-ID" sz="1900" dirty="0">
                <a:solidFill>
                  <a:srgbClr val="C00000"/>
                </a:solidFill>
              </a:rPr>
              <a:t> </a:t>
            </a:r>
            <a:r>
              <a:rPr lang="en-ID" sz="1900" dirty="0" err="1">
                <a:solidFill>
                  <a:srgbClr val="C00000"/>
                </a:solidFill>
              </a:rPr>
              <a:t>pembangunan</a:t>
            </a:r>
            <a:r>
              <a:rPr lang="en-ID" sz="1900" dirty="0">
                <a:solidFill>
                  <a:srgbClr val="C00000"/>
                </a:solidFill>
              </a:rPr>
              <a:t> </a:t>
            </a:r>
            <a:r>
              <a:rPr lang="en-ID" sz="1900" dirty="0" err="1">
                <a:solidFill>
                  <a:srgbClr val="C00000"/>
                </a:solidFill>
              </a:rPr>
              <a:t>pertanian</a:t>
            </a:r>
            <a:r>
              <a:rPr lang="en-ID" sz="1900" dirty="0">
                <a:solidFill>
                  <a:srgbClr val="C00000"/>
                </a:solidFill>
              </a:rPr>
              <a:t>.</a:t>
            </a:r>
          </a:p>
          <a:p>
            <a:pPr>
              <a:buFont typeface="Arial"/>
              <a:buChar char="•"/>
            </a:pPr>
            <a:endParaRPr lang="en-US" sz="1900" dirty="0">
              <a:solidFill>
                <a:srgbClr val="C00000"/>
              </a:solidFill>
            </a:endParaRPr>
          </a:p>
        </p:txBody>
      </p:sp>
      <p:pic>
        <p:nvPicPr>
          <p:cNvPr id="4" name="~PP3728.WAV">
            <a:hlinkClick r:id="" action="ppaction://media"/>
          </p:cNvPr>
          <p:cNvPicPr>
            <a:picLocks noRot="1" noChangeAspect="1"/>
          </p:cNvPicPr>
          <p:nvPr>
            <a:wavAudioFile r:embed="rId1" name="~PP3728.WAV"/>
          </p:nvPr>
        </p:nvPicPr>
        <p:blipFill>
          <a:blip r:embed="rId3"/>
          <a:stretch>
            <a:fillRect/>
          </a:stretch>
        </p:blipFill>
        <p:spPr>
          <a:xfrm>
            <a:off x="8656638" y="6370638"/>
            <a:ext cx="304800" cy="304800"/>
          </a:xfrm>
          <a:prstGeom prst="rect">
            <a:avLst/>
          </a:prstGeom>
        </p:spPr>
      </p:pic>
    </p:spTree>
    <p:extLst>
      <p:ext uri="{FDED9C43-2650-4AA1-B962-9EA38C265985}">
        <p14:creationId xmlns="" xmlns:c="http://schemas.openxmlformats.org/drawingml/2006/chart" xmlns:cs="http://schemas.microsoft.com/office/drawing/2012/chartStyle" xmlns:ns1="http://schemas.openxmlformats.org/officeDocument/2006/extended-properties" xmlns:vt="http://schemas.openxmlformats.org/officeDocument/2006/docPropsVTypes" xmlns:p14="http://schemas.microsoft.com/office/powerpoint/2010/main" val="1653542124119"/>
      </p:ext>
    </p:extLst>
  </p:cSld>
  <p:clrMapOvr>
    <a:masterClrMapping/>
  </p:clrMapOvr>
  <p:transition spd="slow" advTm="54289">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7" fill="hold" display="0">
                  <p:stCondLst>
                    <p:cond delay="indefinite"/>
                  </p:stCondLst>
                  <p:endCondLst>
                    <p:cond evt="onPrev" delay="0">
                      <p:tgtEl>
                        <p:sldTgt/>
                      </p:tgtEl>
                    </p:cond>
                    <p:cond evt="onStopAudio" delay="0">
                      <p:tgtEl>
                        <p:sldTgt/>
                      </p:tgtEl>
                    </p:cond>
                  </p:endCondLst>
                </p:cTn>
                <p:tgtEl>
                  <p:spTgt spid="4"/>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name="slide5">
    <p:spTree>
      <p:nvGrpSpPr>
        <p:cNvPr id="1" name=""/>
        <p:cNvGrpSpPr/>
        <p:nvPr/>
      </p:nvGrpSpPr>
      <p:grpSpPr>
        <a:xfrm>
          <a:off x="0" y="0"/>
          <a:ext cx="0" cy="0"/>
          <a:chOff x="0" y="0"/>
          <a:chExt cx="0" cy="0"/>
        </a:xfrm>
      </p:grpSpPr>
      <p:sp>
        <p:nvSpPr>
          <p:cNvPr id="2" name="Title 1">
            <a:extLst>
              <a:ext uri="{DDB493B0-3999-490A-94AD-32502BDE7E63}">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73E4A2F7-CB3F-4334-8946-3EF76443A32B}"/>
              </a:ext>
            </a:extLst>
          </p:cNvPr>
          <p:cNvSpPr>
            <a:spLocks noGrp="1"/>
          </p:cNvSpPr>
          <p:nvPr>
            <p:ph type="title" idx="10"/>
          </p:nvPr>
        </p:nvSpPr>
        <p:spPr>
          <a:xfrm>
            <a:off x="300440" y="838232"/>
            <a:ext cx="5775017" cy="3580583"/>
          </a:xfrm>
        </p:spPr>
        <p:txBody>
          <a:bodyPr vert="horz" rtlCol="0" anchor="b">
            <a:noAutofit/>
          </a:bodyPr>
          <a:lstStyle/>
          <a:p>
            <a:pPr marL="0" indent="0">
              <a:buNone/>
            </a:pPr>
            <a:r>
              <a:rPr lang="en-US" sz="2000" dirty="0"/>
              <a:t>“</a:t>
            </a:r>
            <a:r>
              <a:rPr lang="en-ID" sz="2000" dirty="0" err="1"/>
              <a:t>Transformasi</a:t>
            </a:r>
            <a:r>
              <a:rPr lang="en-ID" sz="2000" dirty="0"/>
              <a:t> </a:t>
            </a:r>
            <a:r>
              <a:rPr lang="en-ID" sz="2000" dirty="0" err="1"/>
              <a:t>pertanian</a:t>
            </a:r>
            <a:r>
              <a:rPr lang="en-ID" sz="2000" dirty="0"/>
              <a:t> </a:t>
            </a:r>
            <a:r>
              <a:rPr lang="en-ID" sz="2000" dirty="0" err="1"/>
              <a:t>ditujukan</a:t>
            </a:r>
            <a:r>
              <a:rPr lang="en-ID" sz="2000" dirty="0"/>
              <a:t> </a:t>
            </a:r>
            <a:r>
              <a:rPr lang="en-ID" sz="2000" dirty="0" err="1"/>
              <a:t>untuk</a:t>
            </a:r>
            <a:r>
              <a:rPr lang="en-ID" sz="2000" dirty="0"/>
              <a:t> </a:t>
            </a:r>
            <a:r>
              <a:rPr lang="en-ID" sz="2000" dirty="0" err="1"/>
              <a:t>meningkatkan</a:t>
            </a:r>
            <a:r>
              <a:rPr lang="en-ID" sz="2000" dirty="0"/>
              <a:t> </a:t>
            </a:r>
            <a:r>
              <a:rPr lang="en-ID" sz="2000" dirty="0" err="1"/>
              <a:t>produksi</a:t>
            </a:r>
            <a:r>
              <a:rPr lang="en-ID" sz="2000" dirty="0"/>
              <a:t> </a:t>
            </a:r>
            <a:r>
              <a:rPr lang="en-ID" sz="2000" dirty="0" err="1"/>
              <a:t>pangan</a:t>
            </a:r>
            <a:r>
              <a:rPr lang="en-ID" sz="2000" dirty="0"/>
              <a:t> </a:t>
            </a:r>
            <a:r>
              <a:rPr lang="en-ID" sz="2000" dirty="0" err="1"/>
              <a:t>sehingga</a:t>
            </a:r>
            <a:r>
              <a:rPr lang="en-ID" sz="2000" dirty="0"/>
              <a:t> </a:t>
            </a:r>
            <a:r>
              <a:rPr lang="en-ID" sz="2000" dirty="0" err="1"/>
              <a:t>ketersediaan</a:t>
            </a:r>
            <a:r>
              <a:rPr lang="en-ID" sz="2000" dirty="0"/>
              <a:t> dan </a:t>
            </a:r>
            <a:r>
              <a:rPr lang="en-ID" sz="2000" dirty="0" err="1"/>
              <a:t>keterjangkauan</a:t>
            </a:r>
            <a:r>
              <a:rPr lang="en-ID" sz="2000" dirty="0"/>
              <a:t> </a:t>
            </a:r>
            <a:r>
              <a:rPr lang="en-ID" sz="2000" dirty="0" err="1"/>
              <a:t>pangan</a:t>
            </a:r>
            <a:r>
              <a:rPr lang="en-ID" sz="2000" dirty="0"/>
              <a:t> di </a:t>
            </a:r>
            <a:r>
              <a:rPr lang="en-ID" sz="2000" dirty="0" err="1"/>
              <a:t>tingkat</a:t>
            </a:r>
            <a:r>
              <a:rPr lang="en-ID" sz="2000" dirty="0"/>
              <a:t> </a:t>
            </a:r>
            <a:r>
              <a:rPr lang="en-ID" sz="2000" dirty="0" err="1"/>
              <a:t>rumah</a:t>
            </a:r>
            <a:r>
              <a:rPr lang="en-ID" sz="2000" dirty="0"/>
              <a:t> </a:t>
            </a:r>
            <a:r>
              <a:rPr lang="en-ID" sz="2000" dirty="0" err="1"/>
              <a:t>tangga</a:t>
            </a:r>
            <a:r>
              <a:rPr lang="en-ID" sz="2000" dirty="0"/>
              <a:t> </a:t>
            </a:r>
            <a:r>
              <a:rPr lang="en-ID" sz="2000" dirty="0" err="1"/>
              <a:t>tercapai</a:t>
            </a:r>
            <a:r>
              <a:rPr lang="en-ID" sz="2000" dirty="0"/>
              <a:t>. Program </a:t>
            </a:r>
            <a:r>
              <a:rPr lang="en-ID" sz="2000" dirty="0" err="1"/>
              <a:t>transformasi</a:t>
            </a:r>
            <a:r>
              <a:rPr lang="en-ID" sz="2000" dirty="0"/>
              <a:t> </a:t>
            </a:r>
            <a:r>
              <a:rPr lang="en-ID" sz="2000" dirty="0" err="1"/>
              <a:t>pertanian</a:t>
            </a:r>
            <a:r>
              <a:rPr lang="en-ID" sz="2000" dirty="0"/>
              <a:t> </a:t>
            </a:r>
            <a:r>
              <a:rPr lang="en-ID" sz="2000" dirty="0" err="1"/>
              <a:t>mencakup</a:t>
            </a:r>
            <a:r>
              <a:rPr lang="en-ID" sz="2000" dirty="0"/>
              <a:t> </a:t>
            </a:r>
            <a:r>
              <a:rPr lang="en-ID" sz="2000" dirty="0" err="1"/>
              <a:t>modernisasi</a:t>
            </a:r>
            <a:r>
              <a:rPr lang="en-ID" sz="2000" dirty="0"/>
              <a:t> </a:t>
            </a:r>
            <a:r>
              <a:rPr lang="en-ID" sz="2000" dirty="0" err="1"/>
              <a:t>teknologi</a:t>
            </a:r>
            <a:r>
              <a:rPr lang="en-ID" sz="2000" dirty="0"/>
              <a:t>, </a:t>
            </a:r>
            <a:r>
              <a:rPr lang="en-ID" sz="2000" dirty="0" err="1"/>
              <a:t>infrastruktur</a:t>
            </a:r>
            <a:r>
              <a:rPr lang="en-ID" sz="2000" dirty="0"/>
              <a:t> dan </a:t>
            </a:r>
            <a:r>
              <a:rPr lang="en-ID" sz="2000" dirty="0" err="1"/>
              <a:t>institusi</a:t>
            </a:r>
            <a:r>
              <a:rPr lang="en-ID" sz="2000" dirty="0"/>
              <a:t> </a:t>
            </a:r>
            <a:r>
              <a:rPr lang="en-ID" sz="2000" dirty="0" err="1"/>
              <a:t>pertanian</a:t>
            </a:r>
            <a:r>
              <a:rPr lang="en-ID" sz="2000" dirty="0"/>
              <a:t> </a:t>
            </a:r>
            <a:r>
              <a:rPr lang="en-ID" sz="2000" dirty="0" err="1"/>
              <a:t>serta</a:t>
            </a:r>
            <a:r>
              <a:rPr lang="en-ID" sz="2000" dirty="0"/>
              <a:t> </a:t>
            </a:r>
            <a:r>
              <a:rPr lang="en-ID" sz="2000" dirty="0" err="1"/>
              <a:t>integrasi</a:t>
            </a:r>
            <a:r>
              <a:rPr lang="en-ID" sz="2000" dirty="0"/>
              <a:t> </a:t>
            </a:r>
            <a:r>
              <a:rPr lang="en-ID" sz="2000" dirty="0" err="1"/>
              <a:t>sektor-sektor</a:t>
            </a:r>
            <a:r>
              <a:rPr lang="en-ID" sz="2000" dirty="0"/>
              <a:t> </a:t>
            </a:r>
            <a:r>
              <a:rPr lang="en-ID" sz="2000" dirty="0" err="1"/>
              <a:t>perekonomian</a:t>
            </a:r>
            <a:r>
              <a:rPr lang="en-ID" sz="2000" dirty="0"/>
              <a:t> </a:t>
            </a:r>
            <a:r>
              <a:rPr lang="en-ID" sz="2000" dirty="0" err="1"/>
              <a:t>nasional</a:t>
            </a:r>
            <a:r>
              <a:rPr lang="en-ID" sz="2000" dirty="0"/>
              <a:t> lain”</a:t>
            </a:r>
            <a:br>
              <a:rPr lang="en-ID" sz="2000" dirty="0"/>
            </a:br>
            <a:r>
              <a:rPr lang="en-ID" sz="2000" dirty="0"/>
              <a:t>(</a:t>
            </a:r>
            <a:r>
              <a:rPr lang="en-ID" sz="2000" dirty="0" err="1"/>
              <a:t>Boediono</a:t>
            </a:r>
            <a:r>
              <a:rPr lang="en-ID" sz="2000" dirty="0"/>
              <a:t>, 2012)</a:t>
            </a:r>
          </a:p>
        </p:txBody>
      </p:sp>
      <p:pic>
        <p:nvPicPr>
          <p:cNvPr id="3" name="Picture Placeholder 20" descr="Seedling soil in the sunlight">
            <a:extLst>
              <a:ext uri="{852886E1-45DF-4505-B561-E1F0C7AB1832}">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EDB15D2E-33AE-40E2-BF90-7AE5798B8230}"/>
              </a:ext>
            </a:extLst>
          </p:cNvPr>
          <p:cNvPicPr>
            <a:picLocks noGrp="1" noChangeAspect="1"/>
          </p:cNvPicPr>
          <p:nvPr>
            <p:ph type="pic" idx="12"/>
          </p:nvPr>
        </p:nvPicPr>
        <p:blipFill>
          <a:blip r:link="rId3"/>
          <a:srcRect l="19982" r="19982"/>
          <a:stretch>
            <a:fillRect/>
          </a:stretch>
        </p:blipFill>
        <p:spPr>
          <a:xfrm>
            <a:off x="6673478" y="0"/>
            <a:ext cx="2470408" cy="2743212"/>
          </a:xfrm>
          <a:noFill/>
        </p:spPr>
      </p:pic>
      <p:sp>
        <p:nvSpPr>
          <p:cNvPr id="4" name="Footer Placeholder 4">
            <a:extLst>
              <a:ext uri="{9AC7F71A-2C88-461C-A891-179107355BAB}">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26F5ED88-65FD-4752-9F2B-5BC2FBF46FB4}"/>
              </a:ext>
            </a:extLst>
          </p:cNvPr>
          <p:cNvSpPr>
            <a:spLocks noGrp="1"/>
          </p:cNvSpPr>
          <p:nvPr>
            <p:ph type="ftr" sz="quarter" idx="13"/>
          </p:nvPr>
        </p:nvSpPr>
        <p:spPr>
          <a:xfrm>
            <a:off x="377762" y="6399090"/>
            <a:ext cx="3886364" cy="457200"/>
          </a:xfrm>
        </p:spPr>
        <p:txBody>
          <a:bodyPr rtlCol="0"/>
          <a:lstStyle/>
          <a:p>
            <a:pPr algn="ctr"/>
            <a:r>
              <a:rPr lang="en-US" dirty="0"/>
              <a:t>http://kms.ipb.ac.id/3644/1/26-09-2012_Transformasi_Pertanian_untuk_Ketahanan_Pangan_Berkelanjutan.pdf</a:t>
            </a:r>
          </a:p>
        </p:txBody>
      </p:sp>
      <p:pic>
        <p:nvPicPr>
          <p:cNvPr id="5" name="Picture Placeholder 15" descr="Seedling soil in the sunlight">
            <a:extLst>
              <a:ext uri="{2DA55304-5B24-4ADA-80B3-20A0F70F636A}">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A02D0068-942C-4B1C-81C6-DF4B9C0EEE07}"/>
              </a:ext>
            </a:extLst>
          </p:cNvPr>
          <p:cNvPicPr>
            <a:picLocks noGrp="1" noChangeAspect="1"/>
          </p:cNvPicPr>
          <p:nvPr>
            <p:ph type="pic" idx="14"/>
          </p:nvPr>
        </p:nvPicPr>
        <p:blipFill>
          <a:blip r:link="rId4"/>
          <a:srcRect t="20018" b="20018"/>
          <a:stretch>
            <a:fillRect/>
          </a:stretch>
        </p:blipFill>
        <p:spPr>
          <a:xfrm>
            <a:off x="4786471" y="3374038"/>
            <a:ext cx="4357530" cy="3483963"/>
          </a:xfrm>
          <a:noFill/>
        </p:spPr>
      </p:pic>
      <p:sp>
        <p:nvSpPr>
          <p:cNvPr id="6" name="Slide Number Placeholder 5">
            <a:extLst>
              <a:ext uri="{F76D79B7-31BC-4A04-97E2-6E9E3BD44D60}">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E16BB2C5-145E-4B03-B431-31393F7A7ACF}"/>
              </a:ext>
            </a:extLst>
          </p:cNvPr>
          <p:cNvSpPr>
            <a:spLocks noGrp="1"/>
          </p:cNvSpPr>
          <p:nvPr>
            <p:ph type="sldNum" sz="quarter" idx="16"/>
          </p:nvPr>
        </p:nvSpPr>
        <p:spPr/>
        <p:txBody>
          <a:bodyPr rtlCol="0"/>
          <a:lstStyle/>
          <a:p>
            <a:fld id="{4AB8B50A-73D6-4653-9BE5-28615D1300BA}" type="slidenum">
              <a:rPr/>
              <a:pPr/>
              <a:t>7</a:t>
            </a:fld>
            <a:endParaRPr lang="en-US" dirty="0"/>
          </a:p>
        </p:txBody>
      </p:sp>
    </p:spTree>
    <p:extLst>
      <p:ext uri="{A644F4FC-129B-4B33-A9E7-91B0F8D6116E}">
        <p14:creationId xmlns="" xmlns:c="http://schemas.openxmlformats.org/drawingml/2006/chart" xmlns:cs="http://schemas.microsoft.com/office/drawing/2012/chartStyle" xmlns:ns1="http://schemas.openxmlformats.org/officeDocument/2006/extended-properties" xmlns:vt="http://schemas.openxmlformats.org/officeDocument/2006/docPropsVTypes" xmlns:p14="http://schemas.microsoft.com/office/powerpoint/2010/main" val="1653542124124"/>
      </p:ext>
    </p:extLst>
  </p:cSld>
  <p:clrMapOvr>
    <a:masterClrMapping/>
  </p:clrMapOvr>
  <p:transition advTm="27644"/>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name="slide6">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2" name="Footer Placeholder 5">
            <a:extLst>
              <a:ext uri="{C7D06939-4E79-40EB-A8B8-3EE146A52675}">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B575CCD7-28DF-46BC-ACF0-6F1CCE582105}"/>
              </a:ext>
            </a:extLst>
          </p:cNvPr>
          <p:cNvSpPr>
            <a:spLocks noGrp="1"/>
          </p:cNvSpPr>
          <p:nvPr>
            <p:ph type="ftr" sz="quarter" idx="11"/>
          </p:nvPr>
        </p:nvSpPr>
        <p:spPr/>
        <p:txBody>
          <a:bodyPr rtlCol="0"/>
          <a:lstStyle/>
          <a:p>
            <a:pPr algn="ctr"/>
            <a:r>
              <a:rPr lang="en-ID" sz="1100" dirty="0"/>
              <a:t>https://fp.unila.ac.id/wp-content/uploads/2020/03/Agribisnis-FP-Unila-5-Maret-2020.-Generasi-Milenial-Merajut-Pertanian-4.0.pdf</a:t>
            </a:r>
          </a:p>
        </p:txBody>
      </p:sp>
      <p:sp>
        <p:nvSpPr>
          <p:cNvPr id="3" name="Slide Number Placeholder 7">
            <a:extLst>
              <a:ext uri="{498AED22-9E71-4F08-98A5-6C33857D4835}">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19F9600E-41BE-4924-9889-132FA14983F4}"/>
              </a:ext>
            </a:extLst>
          </p:cNvPr>
          <p:cNvSpPr>
            <a:spLocks noGrp="1"/>
          </p:cNvSpPr>
          <p:nvPr>
            <p:ph type="sldNum" sz="quarter" idx="12"/>
          </p:nvPr>
        </p:nvSpPr>
        <p:spPr/>
        <p:txBody>
          <a:bodyPr rtlCol="0"/>
          <a:lstStyle/>
          <a:p>
            <a:pPr algn="ctr"/>
            <a:fld id="{BC178D73-130A-476F-9BA8-F0E1B60A4204}" type="slidenum">
              <a:rPr/>
              <a:pPr algn="ctr"/>
              <a:t>8</a:t>
            </a:fld>
            <a:endParaRPr lang="en-US" dirty="0"/>
          </a:p>
        </p:txBody>
      </p:sp>
      <p:pic>
        <p:nvPicPr>
          <p:cNvPr id="4" name="Picture 3">
            <a:extLst>
              <a:ext uri="{386119AF-527F-4C23-976D-DD34D9CD0FCE}">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9994147A-B1FA-425F-81BB-FBA205C80569}"/>
              </a:ext>
            </a:extLst>
          </p:cNvPr>
          <p:cNvPicPr>
            <a:picLocks noChangeAspect="1"/>
          </p:cNvPicPr>
          <p:nvPr/>
        </p:nvPicPr>
        <p:blipFill>
          <a:blip r:embed="rId3"/>
          <a:srcRect l="23289" t="18933" r="24737" b="12029"/>
          <a:stretch>
            <a:fillRect/>
          </a:stretch>
        </p:blipFill>
        <p:spPr>
          <a:xfrm>
            <a:off x="1594184" y="216567"/>
            <a:ext cx="6050966" cy="6025436"/>
          </a:xfrm>
          <a:prstGeom prst="rect">
            <a:avLst/>
          </a:prstGeom>
          <a:noFill/>
        </p:spPr>
      </p:pic>
      <p:pic>
        <p:nvPicPr>
          <p:cNvPr id="5" name="~PP1517.WAV">
            <a:hlinkClick r:id="" action="ppaction://media"/>
          </p:cNvPr>
          <p:cNvPicPr>
            <a:picLocks noRot="1" noChangeAspect="1"/>
          </p:cNvPicPr>
          <p:nvPr>
            <a:wavAudioFile r:embed="rId1" name="~PP1517.WAV"/>
          </p:nvPr>
        </p:nvPicPr>
        <p:blipFill>
          <a:blip r:embed="rId4"/>
          <a:stretch>
            <a:fillRect/>
          </a:stretch>
        </p:blipFill>
        <p:spPr>
          <a:xfrm>
            <a:off x="8656638" y="6370638"/>
            <a:ext cx="304800" cy="304800"/>
          </a:xfrm>
          <a:prstGeom prst="rect">
            <a:avLst/>
          </a:prstGeom>
        </p:spPr>
      </p:pic>
    </p:spTree>
    <p:extLst>
      <p:ext uri="{8ED39357-8D03-40C0-84F9-778E61E3CD9A}">
        <p14:creationId xmlns="" xmlns:c="http://schemas.openxmlformats.org/drawingml/2006/chart" xmlns:cs="http://schemas.microsoft.com/office/drawing/2012/chartStyle" xmlns:ns1="http://schemas.openxmlformats.org/officeDocument/2006/extended-properties" xmlns:vt="http://schemas.openxmlformats.org/officeDocument/2006/docPropsVTypes" xmlns:p14="http://schemas.microsoft.com/office/powerpoint/2010/main" val="1653542124130"/>
      </p:ext>
    </p:extLst>
  </p:cSld>
  <p:clrMapOvr>
    <a:masterClrMapping/>
  </p:clrMapOvr>
  <p:transition spd="slow" advTm="473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7" fill="hold" display="0">
                  <p:stCondLst>
                    <p:cond delay="indefinite"/>
                  </p:stCondLst>
                  <p:endCondLst>
                    <p:cond evt="onPrev" delay="0">
                      <p:tgtEl>
                        <p:sldTgt/>
                      </p:tgtEl>
                    </p:cond>
                    <p:cond evt="onStopAudio" delay="0">
                      <p:tgtEl>
                        <p:sldTgt/>
                      </p:tgtEl>
                    </p:cond>
                  </p:endCondLst>
                </p:cTn>
                <p:tgtEl>
                  <p:spTgt spid="5"/>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name="slide7">
    <p:bg>
      <p:bgPr>
        <a:solidFill>
          <a:schemeClr val="accent5">
            <a:lumMod val="40000"/>
            <a:lumOff val="60000"/>
          </a:schemeClr>
        </a:solidFill>
        <a:effectLst/>
      </p:bgPr>
    </p:bg>
    <p:spTree>
      <p:nvGrpSpPr>
        <p:cNvPr id="1" name=""/>
        <p:cNvGrpSpPr/>
        <p:nvPr/>
      </p:nvGrpSpPr>
      <p:grpSpPr>
        <a:xfrm>
          <a:off x="0" y="0"/>
          <a:ext cx="0" cy="0"/>
          <a:chOff x="0" y="0"/>
          <a:chExt cx="0" cy="0"/>
        </a:xfrm>
      </p:grpSpPr>
      <p:sp>
        <p:nvSpPr>
          <p:cNvPr id="2" name="Title 1">
            <a:extLst>
              <a:ext uri="{F5A4C548-382B-4215-9664-82631BB40C90}">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4325BBFC-0CE3-4581-8672-98A18CEF511C}"/>
              </a:ext>
            </a:extLst>
          </p:cNvPr>
          <p:cNvSpPr>
            <a:spLocks noGrp="1"/>
          </p:cNvSpPr>
          <p:nvPr>
            <p:ph type="title" idx="10"/>
          </p:nvPr>
        </p:nvSpPr>
        <p:spPr>
          <a:xfrm>
            <a:off x="4962097" y="1437996"/>
            <a:ext cx="3653783" cy="4423593"/>
          </a:xfrm>
        </p:spPr>
        <p:txBody>
          <a:bodyPr vert="horz" rtlCol="0" anchor="t">
            <a:noAutofit/>
          </a:bodyPr>
          <a:lstStyle/>
          <a:p>
            <a:pPr algn="ctr"/>
            <a:r>
              <a:rPr lang="en-ID" sz="1600" dirty="0" err="1"/>
              <a:t>Secara</a:t>
            </a:r>
            <a:r>
              <a:rPr lang="en-ID" sz="1600" dirty="0"/>
              <a:t> </a:t>
            </a:r>
            <a:r>
              <a:rPr lang="en-ID" sz="1600" dirty="0" err="1"/>
              <a:t>umum</a:t>
            </a:r>
            <a:r>
              <a:rPr lang="en-ID" sz="1600" dirty="0"/>
              <a:t> </a:t>
            </a:r>
            <a:r>
              <a:rPr lang="en-ID" sz="1600" dirty="0" err="1"/>
              <a:t>dikenal</a:t>
            </a:r>
            <a:r>
              <a:rPr lang="en-ID" sz="1600" dirty="0"/>
              <a:t> </a:t>
            </a:r>
            <a:r>
              <a:rPr lang="en-ID" sz="1600" dirty="0" err="1"/>
              <a:t>tiga</a:t>
            </a:r>
            <a:r>
              <a:rPr lang="en-ID" sz="1600" dirty="0"/>
              <a:t> </a:t>
            </a:r>
            <a:r>
              <a:rPr lang="en-ID" sz="1600" dirty="0" err="1"/>
              <a:t>tahapan</a:t>
            </a:r>
            <a:r>
              <a:rPr lang="en-ID" sz="1600" dirty="0"/>
              <a:t> </a:t>
            </a:r>
            <a:r>
              <a:rPr lang="en-ID" sz="1600" dirty="0" err="1"/>
              <a:t>atau</a:t>
            </a:r>
            <a:r>
              <a:rPr lang="en-ID" sz="1600" dirty="0"/>
              <a:t> </a:t>
            </a:r>
            <a:r>
              <a:rPr lang="en-ID" sz="1600" dirty="0" err="1"/>
              <a:t>transformasi</a:t>
            </a:r>
            <a:r>
              <a:rPr lang="en-ID" sz="1600" dirty="0"/>
              <a:t> </a:t>
            </a:r>
            <a:r>
              <a:rPr lang="en-ID" sz="1600" dirty="0" err="1"/>
              <a:t>pertanian</a:t>
            </a:r>
            <a:r>
              <a:rPr lang="en-ID" sz="1600" dirty="0"/>
              <a:t> </a:t>
            </a:r>
            <a:r>
              <a:rPr lang="en-ID" sz="1600" dirty="0" err="1"/>
              <a:t>yaitu</a:t>
            </a:r>
            <a:r>
              <a:rPr lang="en-ID" sz="1600" dirty="0"/>
              <a:t> </a:t>
            </a:r>
            <a:r>
              <a:rPr lang="en-ID" sz="1600" dirty="0" err="1"/>
              <a:t>dari</a:t>
            </a:r>
            <a:r>
              <a:rPr lang="en-ID" sz="1600" dirty="0"/>
              <a:t> </a:t>
            </a:r>
            <a:r>
              <a:rPr lang="en-ID" sz="1600" dirty="0" err="1"/>
              <a:t>pertanian</a:t>
            </a:r>
            <a:r>
              <a:rPr lang="en-ID" sz="1600" dirty="0"/>
              <a:t> </a:t>
            </a:r>
            <a:r>
              <a:rPr lang="en-ID" sz="1600" dirty="0" err="1"/>
              <a:t>tradisional</a:t>
            </a:r>
            <a:r>
              <a:rPr lang="en-ID" sz="1600" dirty="0"/>
              <a:t> (</a:t>
            </a:r>
            <a:r>
              <a:rPr lang="en-ID" sz="1600" dirty="0" err="1"/>
              <a:t>subsisten</a:t>
            </a:r>
            <a:r>
              <a:rPr lang="en-ID" sz="1600" dirty="0"/>
              <a:t>) yang </a:t>
            </a:r>
            <a:r>
              <a:rPr lang="en-ID" sz="1600" dirty="0" err="1"/>
              <a:t>produktivitasnya</a:t>
            </a:r>
            <a:r>
              <a:rPr lang="en-ID" sz="1600" dirty="0"/>
              <a:t> </a:t>
            </a:r>
            <a:r>
              <a:rPr lang="en-ID" sz="1600" dirty="0" err="1"/>
              <a:t>rendah</a:t>
            </a:r>
            <a:r>
              <a:rPr lang="en-ID" sz="1600" dirty="0"/>
              <a:t>, </a:t>
            </a:r>
            <a:r>
              <a:rPr lang="en-ID" sz="1600" dirty="0" err="1"/>
              <a:t>pertanian</a:t>
            </a:r>
            <a:r>
              <a:rPr lang="en-ID" sz="1600" dirty="0"/>
              <a:t> </a:t>
            </a:r>
            <a:r>
              <a:rPr lang="en-ID" sz="1600" dirty="0" err="1"/>
              <a:t>diversifikasi</a:t>
            </a:r>
            <a:r>
              <a:rPr lang="en-ID" sz="1600" dirty="0"/>
              <a:t> (</a:t>
            </a:r>
            <a:r>
              <a:rPr lang="en-ID" sz="1600" dirty="0" err="1"/>
              <a:t>penganekaragaman</a:t>
            </a:r>
            <a:r>
              <a:rPr lang="en-ID" sz="1600" dirty="0"/>
              <a:t>) </a:t>
            </a:r>
            <a:r>
              <a:rPr lang="en-ID" sz="1600" dirty="0" err="1"/>
              <a:t>produk</a:t>
            </a:r>
            <a:r>
              <a:rPr lang="en-ID" sz="1600" dirty="0"/>
              <a:t> </a:t>
            </a:r>
            <a:r>
              <a:rPr lang="en-ID" sz="1600" dirty="0" err="1"/>
              <a:t>pertanian</a:t>
            </a:r>
            <a:r>
              <a:rPr lang="en-ID" sz="1600" dirty="0"/>
              <a:t> yang </a:t>
            </a:r>
            <a:r>
              <a:rPr lang="en-ID" sz="1600" dirty="0" err="1"/>
              <a:t>ditandai</a:t>
            </a:r>
            <a:r>
              <a:rPr lang="en-ID" sz="1600" dirty="0"/>
              <a:t> </a:t>
            </a:r>
            <a:r>
              <a:rPr lang="en-ID" sz="1600" dirty="0" err="1"/>
              <a:t>dengan</a:t>
            </a:r>
            <a:r>
              <a:rPr lang="en-ID" sz="1600" dirty="0"/>
              <a:t> </a:t>
            </a:r>
            <a:r>
              <a:rPr lang="en-ID" sz="1600" dirty="0" err="1"/>
              <a:t>adanya</a:t>
            </a:r>
            <a:r>
              <a:rPr lang="en-ID" sz="1600" dirty="0"/>
              <a:t> </a:t>
            </a:r>
            <a:r>
              <a:rPr lang="en-ID" sz="1600" dirty="0" err="1"/>
              <a:t>penjualan</a:t>
            </a:r>
            <a:r>
              <a:rPr lang="en-ID" sz="1600" dirty="0"/>
              <a:t> </a:t>
            </a:r>
            <a:r>
              <a:rPr lang="en-ID" sz="1600" dirty="0" err="1"/>
              <a:t>produk</a:t>
            </a:r>
            <a:r>
              <a:rPr lang="en-ID" sz="1600" dirty="0"/>
              <a:t> </a:t>
            </a:r>
            <a:r>
              <a:rPr lang="en-ID" sz="1600" dirty="0" err="1"/>
              <a:t>ke</a:t>
            </a:r>
            <a:r>
              <a:rPr lang="en-ID" sz="1600" dirty="0"/>
              <a:t> pasar </a:t>
            </a:r>
            <a:r>
              <a:rPr lang="en-ID" sz="1600" dirty="0" err="1"/>
              <a:t>tetapi</a:t>
            </a:r>
            <a:r>
              <a:rPr lang="en-ID" sz="1600" dirty="0"/>
              <a:t> </a:t>
            </a:r>
            <a:r>
              <a:rPr lang="en-ID" sz="1600" dirty="0" err="1"/>
              <a:t>penggunaan</a:t>
            </a:r>
            <a:r>
              <a:rPr lang="en-ID" sz="1600" dirty="0"/>
              <a:t> </a:t>
            </a:r>
            <a:r>
              <a:rPr lang="en-ID" sz="1600" dirty="0" err="1"/>
              <a:t>teknologi</a:t>
            </a:r>
            <a:r>
              <a:rPr lang="en-ID" sz="1600" dirty="0"/>
              <a:t> dan </a:t>
            </a:r>
            <a:r>
              <a:rPr lang="en-ID" sz="1600" dirty="0" err="1"/>
              <a:t>pemakaian</a:t>
            </a:r>
            <a:r>
              <a:rPr lang="en-ID" sz="1600" dirty="0"/>
              <a:t> modal </a:t>
            </a:r>
            <a:r>
              <a:rPr lang="en-ID" sz="1600" dirty="0" err="1"/>
              <a:t>masih</a:t>
            </a:r>
            <a:r>
              <a:rPr lang="en-ID" sz="1600" dirty="0"/>
              <a:t> </a:t>
            </a:r>
            <a:r>
              <a:rPr lang="en-ID" sz="1600" dirty="0" err="1"/>
              <a:t>relatif</a:t>
            </a:r>
            <a:r>
              <a:rPr lang="en-ID" sz="1600" dirty="0"/>
              <a:t> </a:t>
            </a:r>
            <a:r>
              <a:rPr lang="en-ID" sz="1600" dirty="0" err="1"/>
              <a:t>rendah</a:t>
            </a:r>
            <a:r>
              <a:rPr lang="en-ID" sz="1600" dirty="0"/>
              <a:t>; dan </a:t>
            </a:r>
            <a:r>
              <a:rPr lang="en-ID" sz="1600" dirty="0" err="1"/>
              <a:t>pertanian</a:t>
            </a:r>
            <a:r>
              <a:rPr lang="en-ID" sz="1600" dirty="0"/>
              <a:t> modern (</a:t>
            </a:r>
            <a:r>
              <a:rPr lang="en-ID" sz="1600" dirty="0" err="1"/>
              <a:t>spesialisasi</a:t>
            </a:r>
            <a:r>
              <a:rPr lang="en-ID" sz="1600" dirty="0"/>
              <a:t>) yang </a:t>
            </a:r>
            <a:r>
              <a:rPr lang="en-ID" sz="1600" dirty="0" err="1"/>
              <a:t>memiliki</a:t>
            </a:r>
            <a:r>
              <a:rPr lang="en-ID" sz="1600" dirty="0"/>
              <a:t> </a:t>
            </a:r>
            <a:r>
              <a:rPr lang="en-ID" sz="1600" dirty="0" err="1"/>
              <a:t>produktivitas</a:t>
            </a:r>
            <a:r>
              <a:rPr lang="en-ID" sz="1600" dirty="0"/>
              <a:t> </a:t>
            </a:r>
            <a:r>
              <a:rPr lang="en-ID" sz="1600" dirty="0" err="1"/>
              <a:t>tinggi</a:t>
            </a:r>
            <a:r>
              <a:rPr lang="en-ID" sz="1600" dirty="0"/>
              <a:t> </a:t>
            </a:r>
            <a:r>
              <a:rPr lang="en-ID" sz="1600" dirty="0" err="1"/>
              <a:t>karena</a:t>
            </a:r>
            <a:r>
              <a:rPr lang="en-ID" sz="1600" dirty="0"/>
              <a:t> </a:t>
            </a:r>
            <a:r>
              <a:rPr lang="en-ID" sz="1600" dirty="0" err="1"/>
              <a:t>penggunaan</a:t>
            </a:r>
            <a:r>
              <a:rPr lang="en-ID" sz="1600" dirty="0"/>
              <a:t> modal dan </a:t>
            </a:r>
            <a:r>
              <a:rPr lang="en-ID" sz="1600" dirty="0" err="1"/>
              <a:t>teknologi</a:t>
            </a:r>
            <a:r>
              <a:rPr lang="en-ID" sz="1600" dirty="0"/>
              <a:t> yang </a:t>
            </a:r>
            <a:r>
              <a:rPr lang="en-ID" sz="1600" dirty="0" err="1"/>
              <a:t>tinggi</a:t>
            </a:r>
            <a:r>
              <a:rPr lang="en-ID" sz="1600" dirty="0"/>
              <a:t> juga. </a:t>
            </a:r>
            <a:r>
              <a:rPr lang="en-ID" sz="1600" dirty="0" err="1"/>
              <a:t>Dua</a:t>
            </a:r>
            <a:r>
              <a:rPr lang="en-ID" sz="1600" dirty="0"/>
              <a:t> </a:t>
            </a:r>
            <a:r>
              <a:rPr lang="en-ID" sz="1600" dirty="0" err="1"/>
              <a:t>tahap</a:t>
            </a:r>
            <a:r>
              <a:rPr lang="en-ID" sz="1600" dirty="0"/>
              <a:t> yang </a:t>
            </a:r>
            <a:r>
              <a:rPr lang="en-ID" sz="1600" dirty="0" err="1"/>
              <a:t>terakhir</a:t>
            </a:r>
            <a:r>
              <a:rPr lang="en-ID" sz="1600" dirty="0"/>
              <a:t> </a:t>
            </a:r>
            <a:r>
              <a:rPr lang="en-ID" sz="1600" dirty="0" err="1"/>
              <a:t>merupakan</a:t>
            </a:r>
            <a:r>
              <a:rPr lang="en-ID" sz="1600" dirty="0"/>
              <a:t> </a:t>
            </a:r>
            <a:r>
              <a:rPr lang="en-ID" sz="1600" dirty="0" err="1"/>
              <a:t>pertanian</a:t>
            </a:r>
            <a:r>
              <a:rPr lang="en-ID" sz="1600" dirty="0"/>
              <a:t> </a:t>
            </a:r>
            <a:r>
              <a:rPr lang="en-ID" sz="1600" dirty="0" err="1"/>
              <a:t>komersial</a:t>
            </a:r>
            <a:r>
              <a:rPr lang="en-ID" sz="1600" dirty="0"/>
              <a:t> (Todaro, 1985). </a:t>
            </a:r>
          </a:p>
        </p:txBody>
      </p:sp>
      <p:pic>
        <p:nvPicPr>
          <p:cNvPr id="3" name="Picture Placeholder 9" descr="A picture containing person, plant, green, vegetable">
            <a:extLst>
              <a:ext uri="{30743598-4475-437C-8096-E7CBF523F769}">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7B138C02-F7D2-445E-BB42-C803F087CFA3}"/>
              </a:ext>
            </a:extLst>
          </p:cNvPr>
          <p:cNvPicPr>
            <a:picLocks noGrp="1" noChangeAspect="1"/>
          </p:cNvPicPr>
          <p:nvPr>
            <p:ph type="pic" idx="11"/>
          </p:nvPr>
        </p:nvPicPr>
        <p:blipFill>
          <a:blip r:embed="rId3"/>
          <a:srcRect t="103" b="103"/>
          <a:stretch>
            <a:fillRect/>
          </a:stretch>
        </p:blipFill>
        <p:spPr>
          <a:xfrm>
            <a:off x="1" y="1"/>
            <a:ext cx="3653738" cy="4716848"/>
          </a:xfrm>
          <a:noFill/>
        </p:spPr>
      </p:pic>
      <p:pic>
        <p:nvPicPr>
          <p:cNvPr id="4" name="Picture Placeholder 11" descr="A person standing in a greenhouse">
            <a:extLst>
              <a:ext uri="{97519A22-3627-487C-8BA2-27CDA9E5B458}">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CB059EEB-E63D-4561-ADE5-A78FBB6F4AD0}"/>
              </a:ext>
            </a:extLst>
          </p:cNvPr>
          <p:cNvPicPr>
            <a:picLocks noGrp="1" noChangeAspect="1"/>
          </p:cNvPicPr>
          <p:nvPr>
            <p:ph type="pic" idx="12"/>
          </p:nvPr>
        </p:nvPicPr>
        <p:blipFill>
          <a:blip r:embed="rId4"/>
          <a:srcRect t="523" b="523"/>
          <a:stretch>
            <a:fillRect/>
          </a:stretch>
        </p:blipFill>
        <p:spPr>
          <a:xfrm>
            <a:off x="2446025" y="4226722"/>
            <a:ext cx="2094252" cy="2631279"/>
          </a:xfrm>
          <a:noFill/>
        </p:spPr>
      </p:pic>
      <p:sp>
        <p:nvSpPr>
          <p:cNvPr id="5" name="Footer Placeholder 3">
            <a:extLst>
              <a:ext uri="{5C009059-3664-496F-B38F-D203369FAAAC}">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4EC4398C-B4C6-4631-8E90-B01D4E62455E}"/>
              </a:ext>
            </a:extLst>
          </p:cNvPr>
          <p:cNvSpPr>
            <a:spLocks noGrp="1"/>
          </p:cNvSpPr>
          <p:nvPr>
            <p:ph type="ftr" sz="quarter" idx="14"/>
          </p:nvPr>
        </p:nvSpPr>
        <p:spPr>
          <a:xfrm>
            <a:off x="-1" y="6172200"/>
            <a:ext cx="2446026" cy="455491"/>
          </a:xfrm>
        </p:spPr>
        <p:txBody>
          <a:bodyPr rtlCol="0"/>
          <a:lstStyle/>
          <a:p>
            <a:pPr algn="ctr"/>
            <a:r>
              <a:rPr lang="en-US" sz="1050" dirty="0" err="1"/>
              <a:t>Sedana</a:t>
            </a:r>
            <a:r>
              <a:rPr lang="en-US" sz="1050" dirty="0"/>
              <a:t>, G. </a:t>
            </a:r>
            <a:r>
              <a:rPr lang="en-US" sz="1050" dirty="0" err="1"/>
              <a:t>Transformasi</a:t>
            </a:r>
            <a:r>
              <a:rPr lang="en-US" sz="1050" dirty="0"/>
              <a:t> </a:t>
            </a:r>
            <a:r>
              <a:rPr lang="en-US" sz="1050" dirty="0" err="1"/>
              <a:t>Pertanian</a:t>
            </a:r>
            <a:r>
              <a:rPr lang="en-US" sz="1050" dirty="0"/>
              <a:t> </a:t>
            </a:r>
            <a:r>
              <a:rPr lang="en-US" sz="1050" dirty="0" err="1"/>
              <a:t>Subsisten</a:t>
            </a:r>
            <a:r>
              <a:rPr lang="en-US" sz="1050" dirty="0"/>
              <a:t> </a:t>
            </a:r>
            <a:r>
              <a:rPr lang="en-US" sz="1050" dirty="0" err="1"/>
              <a:t>ke</a:t>
            </a:r>
            <a:r>
              <a:rPr lang="en-US" sz="1050" dirty="0"/>
              <a:t> </a:t>
            </a:r>
            <a:r>
              <a:rPr lang="en-US" sz="1050" dirty="0" err="1"/>
              <a:t>Pertanian</a:t>
            </a:r>
            <a:r>
              <a:rPr lang="en-US" sz="1050" dirty="0"/>
              <a:t> </a:t>
            </a:r>
            <a:r>
              <a:rPr lang="en-US" sz="1050" dirty="0" err="1"/>
              <a:t>Komersial</a:t>
            </a:r>
            <a:r>
              <a:rPr lang="en-US" sz="1050" dirty="0"/>
              <a:t> : </a:t>
            </a:r>
            <a:r>
              <a:rPr lang="en-US" sz="1050" dirty="0" err="1"/>
              <a:t>Kasus</a:t>
            </a:r>
            <a:r>
              <a:rPr lang="en-US" sz="1050" dirty="0"/>
              <a:t> </a:t>
            </a:r>
            <a:r>
              <a:rPr lang="en-US" sz="1050" dirty="0" err="1"/>
              <a:t>Pengembangan</a:t>
            </a:r>
            <a:r>
              <a:rPr lang="en-US" sz="1050" dirty="0"/>
              <a:t> </a:t>
            </a:r>
            <a:r>
              <a:rPr lang="en-US" sz="1050" dirty="0" err="1"/>
              <a:t>Pertanian</a:t>
            </a:r>
            <a:r>
              <a:rPr lang="en-US" sz="1050" dirty="0"/>
              <a:t> </a:t>
            </a:r>
            <a:r>
              <a:rPr lang="en-US" sz="1050" dirty="0" err="1"/>
              <a:t>Irigasi</a:t>
            </a:r>
            <a:r>
              <a:rPr lang="en-US" sz="1050" dirty="0"/>
              <a:t> Air Tanah, </a:t>
            </a:r>
            <a:r>
              <a:rPr lang="en-US" sz="1050" dirty="0" err="1"/>
              <a:t>Kabupaten</a:t>
            </a:r>
            <a:r>
              <a:rPr lang="en-US" sz="1050" dirty="0"/>
              <a:t> </a:t>
            </a:r>
            <a:r>
              <a:rPr lang="en-US" sz="1050" dirty="0" err="1"/>
              <a:t>Buleleng</a:t>
            </a:r>
            <a:r>
              <a:rPr lang="en-US" sz="1050" dirty="0"/>
              <a:t>, </a:t>
            </a:r>
            <a:r>
              <a:rPr lang="en-US" sz="1050" dirty="0" err="1"/>
              <a:t>Provinsi</a:t>
            </a:r>
            <a:r>
              <a:rPr lang="en-US" sz="1050" dirty="0"/>
              <a:t> Bali. </a:t>
            </a:r>
            <a:r>
              <a:rPr lang="en-US" sz="1050" dirty="0" err="1"/>
              <a:t>DwijenAgro</a:t>
            </a:r>
            <a:r>
              <a:rPr lang="en-US" sz="1050" dirty="0"/>
              <a:t> (5) 1.</a:t>
            </a:r>
          </a:p>
        </p:txBody>
      </p:sp>
      <p:sp>
        <p:nvSpPr>
          <p:cNvPr id="6" name="Slide Number Placeholder 5">
            <a:extLst>
              <a:ext uri="{A8D8F84D-1582-40A2-BAAB-6BB1E8406121}">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AB8C0B7D-E4AE-4327-A96A-0A4BA20443FE}"/>
              </a:ext>
            </a:extLst>
          </p:cNvPr>
          <p:cNvSpPr>
            <a:spLocks noGrp="1"/>
          </p:cNvSpPr>
          <p:nvPr>
            <p:ph type="sldNum" sz="quarter" idx="16"/>
          </p:nvPr>
        </p:nvSpPr>
        <p:spPr>
          <a:xfrm>
            <a:off x="8034308" y="6172200"/>
            <a:ext cx="581572" cy="457200"/>
          </a:xfrm>
        </p:spPr>
        <p:txBody>
          <a:bodyPr rtlCol="0"/>
          <a:lstStyle/>
          <a:p>
            <a:fld id="{64473A66-AF09-46F9-BB11-B20003C34EFB}" type="slidenum">
              <a:rPr/>
              <a:pPr/>
              <a:t>9</a:t>
            </a:fld>
            <a:endParaRPr lang="en-US" dirty="0"/>
          </a:p>
        </p:txBody>
      </p:sp>
      <p:pic>
        <p:nvPicPr>
          <p:cNvPr id="7" name="~PP1864.WAV">
            <a:hlinkClick r:id="" action="ppaction://media"/>
          </p:cNvPr>
          <p:cNvPicPr>
            <a:picLocks noRot="1" noChangeAspect="1"/>
          </p:cNvPicPr>
          <p:nvPr>
            <a:wavAudioFile r:embed="rId1" name="~PP1864.WAV"/>
          </p:nvPr>
        </p:nvPicPr>
        <p:blipFill>
          <a:blip r:embed="rId5"/>
          <a:stretch>
            <a:fillRect/>
          </a:stretch>
        </p:blipFill>
        <p:spPr>
          <a:xfrm>
            <a:off x="8656638" y="6370638"/>
            <a:ext cx="304800" cy="304800"/>
          </a:xfrm>
          <a:prstGeom prst="rect">
            <a:avLst/>
          </a:prstGeom>
        </p:spPr>
      </p:pic>
    </p:spTree>
    <p:extLst>
      <p:ext uri="{A6AE53FB-241B-42BF-A143-FC1624C157C7}">
        <p14:creationId xmlns="" xmlns:c="http://schemas.openxmlformats.org/drawingml/2006/chart" xmlns:cs="http://schemas.microsoft.com/office/drawing/2012/chartStyle" xmlns:ns1="http://schemas.openxmlformats.org/officeDocument/2006/extended-properties" xmlns:vt="http://schemas.openxmlformats.org/officeDocument/2006/docPropsVTypes" xmlns:p14="http://schemas.microsoft.com/office/powerpoint/2010/main" val="1653542124133"/>
      </p:ext>
    </p:extLst>
  </p:cSld>
  <p:clrMapOvr>
    <a:masterClrMapping/>
  </p:clrMapOvr>
  <p:transition spd="slow" advTm="49219">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7" fill="hold" display="0">
                  <p:stCondLst>
                    <p:cond delay="indefinite"/>
                  </p:stCondLst>
                  <p:endCondLst>
                    <p:cond evt="onPrev" delay="0">
                      <p:tgtEl>
                        <p:sldTgt/>
                      </p:tgtEl>
                    </p:cond>
                    <p:cond evt="onStopAudio" delay="0">
                      <p:tgtEl>
                        <p:sldTgt/>
                      </p:tgtEl>
                    </p:cond>
                  </p:endCondLst>
                </p:cTn>
                <p:tgtEl>
                  <p:spTgt spid="7"/>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name="slide8">
    <p:bg>
      <p:bgPr>
        <a:solidFill>
          <a:schemeClr val="accent1">
            <a:lumMod val="80000"/>
            <a:lumOff val="20000"/>
          </a:schemeClr>
        </a:solidFill>
        <a:effectLst/>
      </p:bgPr>
    </p:bg>
    <p:spTree>
      <p:nvGrpSpPr>
        <p:cNvPr id="1" name=""/>
        <p:cNvGrpSpPr/>
        <p:nvPr/>
      </p:nvGrpSpPr>
      <p:grpSpPr>
        <a:xfrm>
          <a:off x="0" y="0"/>
          <a:ext cx="0" cy="0"/>
          <a:chOff x="0" y="0"/>
          <a:chExt cx="0" cy="0"/>
        </a:xfrm>
      </p:grpSpPr>
      <p:sp>
        <p:nvSpPr>
          <p:cNvPr id="2" name="Title 1">
            <a:extLst>
              <a:ext uri="{075C53D2-4B36-4D56-BB85-3FB9092DCEC0}">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C09A063F-0393-4E0D-A152-38C03C681521}"/>
              </a:ext>
            </a:extLst>
          </p:cNvPr>
          <p:cNvSpPr>
            <a:spLocks noGrp="1"/>
          </p:cNvSpPr>
          <p:nvPr>
            <p:ph type="title"/>
          </p:nvPr>
        </p:nvSpPr>
        <p:spPr/>
        <p:txBody>
          <a:bodyPr rtlCol="0"/>
          <a:lstStyle/>
          <a:p>
            <a:r>
              <a:rPr lang="en-US" dirty="0"/>
              <a:t>KEBIJAKAN PERTANIAN</a:t>
            </a:r>
          </a:p>
        </p:txBody>
      </p:sp>
      <p:sp>
        <p:nvSpPr>
          <p:cNvPr id="3" name="Content Placeholder 2">
            <a:extLst>
              <a:ext uri="{90757402-A6C3-4FA2-ADBE-2997150527E0}">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EDCAD21C-D836-48C3-99F7-942F3DDE4244}"/>
              </a:ext>
            </a:extLst>
          </p:cNvPr>
          <p:cNvSpPr>
            <a:spLocks noGrp="1"/>
          </p:cNvSpPr>
          <p:nvPr>
            <p:ph idx="1"/>
          </p:nvPr>
        </p:nvSpPr>
        <p:spPr>
          <a:xfrm>
            <a:off x="838200" y="1295400"/>
            <a:ext cx="7543800" cy="5181600"/>
          </a:xfrm>
        </p:spPr>
        <p:txBody>
          <a:bodyPr vert="horz" rtlCol="0">
            <a:noAutofit/>
          </a:bodyPr>
          <a:lstStyle/>
          <a:p>
            <a:pPr algn="just"/>
            <a:r>
              <a:rPr lang="en-US" sz="1900" dirty="0">
                <a:solidFill>
                  <a:schemeClr val="tx2">
                    <a:lumMod val="60000"/>
                  </a:schemeClr>
                </a:solidFill>
              </a:rPr>
              <a:t>Kebijakan pertanian adalah serangkaian tindakan yang telah, sedang dan akan dilaksanakan oleh pemerintah untuk mencapai tujuan tertentu.</a:t>
            </a:r>
          </a:p>
          <a:p>
            <a:pPr algn="just"/>
            <a:r>
              <a:rPr lang="en-US" sz="1900" dirty="0">
                <a:solidFill>
                  <a:schemeClr val="tx2">
                    <a:lumMod val="60000"/>
                  </a:schemeClr>
                </a:solidFill>
              </a:rPr>
              <a:t>Adapun tujuan umum kebijakan pertanian kita adalah memajukan pertanian, mengusahakan agar pertanian menjadi lebih produktif </a:t>
            </a:r>
            <a:r>
              <a:rPr lang="en-US" sz="1900" dirty="0" err="1">
                <a:solidFill>
                  <a:schemeClr val="tx2">
                    <a:lumMod val="60000"/>
                  </a:schemeClr>
                </a:solidFill>
              </a:rPr>
              <a:t>dan</a:t>
            </a:r>
            <a:r>
              <a:rPr lang="en-US" sz="1900" dirty="0">
                <a:solidFill>
                  <a:schemeClr val="tx2">
                    <a:lumMod val="60000"/>
                  </a:schemeClr>
                </a:solidFill>
              </a:rPr>
              <a:t> </a:t>
            </a:r>
            <a:r>
              <a:rPr lang="en-US" sz="1900" dirty="0" err="1" smtClean="0">
                <a:solidFill>
                  <a:schemeClr val="tx2">
                    <a:lumMod val="60000"/>
                  </a:schemeClr>
                </a:solidFill>
              </a:rPr>
              <a:t>efisiensi</a:t>
            </a:r>
            <a:r>
              <a:rPr lang="en-US" sz="1900" dirty="0" smtClean="0">
                <a:solidFill>
                  <a:schemeClr val="tx2">
                    <a:lumMod val="60000"/>
                  </a:schemeClr>
                </a:solidFill>
              </a:rPr>
              <a:t> </a:t>
            </a:r>
            <a:r>
              <a:rPr lang="en-US" sz="1900" dirty="0">
                <a:solidFill>
                  <a:schemeClr val="tx2">
                    <a:lumMod val="60000"/>
                  </a:schemeClr>
                </a:solidFill>
              </a:rPr>
              <a:t>produksi naik dan akibatnya tingkat penghidupan dan kesejahteraan petani meningkat untuk mencapai tujuan. </a:t>
            </a:r>
            <a:r>
              <a:rPr lang="en-US" sz="1900" dirty="0" err="1">
                <a:solidFill>
                  <a:schemeClr val="tx2">
                    <a:lumMod val="60000"/>
                  </a:schemeClr>
                </a:solidFill>
              </a:rPr>
              <a:t>Tujuan</a:t>
            </a:r>
            <a:r>
              <a:rPr lang="en-US" sz="1900" dirty="0">
                <a:solidFill>
                  <a:schemeClr val="tx2">
                    <a:lumMod val="60000"/>
                  </a:schemeClr>
                </a:solidFill>
              </a:rPr>
              <a:t> </a:t>
            </a:r>
            <a:r>
              <a:rPr lang="en-US" sz="1900" dirty="0" err="1" smtClean="0">
                <a:solidFill>
                  <a:schemeClr val="tx2">
                    <a:lumMod val="60000"/>
                  </a:schemeClr>
                </a:solidFill>
              </a:rPr>
              <a:t>pemerintah</a:t>
            </a:r>
            <a:r>
              <a:rPr lang="en-US" sz="1900" dirty="0" smtClean="0">
                <a:solidFill>
                  <a:schemeClr val="tx2">
                    <a:lumMod val="60000"/>
                  </a:schemeClr>
                </a:solidFill>
              </a:rPr>
              <a:t> </a:t>
            </a:r>
            <a:r>
              <a:rPr lang="en-US" sz="1900" dirty="0" err="1" smtClean="0">
                <a:solidFill>
                  <a:schemeClr val="tx2">
                    <a:lumMod val="60000"/>
                  </a:schemeClr>
                </a:solidFill>
              </a:rPr>
              <a:t>ini</a:t>
            </a:r>
            <a:r>
              <a:rPr lang="en-US" sz="1900" dirty="0" smtClean="0">
                <a:solidFill>
                  <a:schemeClr val="tx2">
                    <a:lumMod val="60000"/>
                  </a:schemeClr>
                </a:solidFill>
              </a:rPr>
              <a:t> </a:t>
            </a:r>
            <a:r>
              <a:rPr lang="en-US" sz="1900" dirty="0" err="1" smtClean="0">
                <a:solidFill>
                  <a:schemeClr val="tx2">
                    <a:lumMod val="60000"/>
                  </a:schemeClr>
                </a:solidFill>
              </a:rPr>
              <a:t>baik</a:t>
            </a:r>
            <a:r>
              <a:rPr lang="en-US" sz="1900" dirty="0" smtClean="0">
                <a:solidFill>
                  <a:schemeClr val="tx2">
                    <a:lumMod val="60000"/>
                  </a:schemeClr>
                </a:solidFill>
              </a:rPr>
              <a:t> </a:t>
            </a:r>
            <a:r>
              <a:rPr lang="en-US" sz="1900" dirty="0">
                <a:solidFill>
                  <a:schemeClr val="tx2">
                    <a:lumMod val="60000"/>
                  </a:schemeClr>
                </a:solidFill>
              </a:rPr>
              <a:t>di pusat maupun di daerah mengeluarkan peraturan-peraturan tertentu seperti undang-undang, </a:t>
            </a:r>
            <a:r>
              <a:rPr lang="en-US" sz="1900" dirty="0" err="1" smtClean="0">
                <a:solidFill>
                  <a:schemeClr val="tx2">
                    <a:lumMod val="60000"/>
                  </a:schemeClr>
                </a:solidFill>
              </a:rPr>
              <a:t>peraturan-peraturan</a:t>
            </a:r>
            <a:r>
              <a:rPr lang="en-US" sz="1900" dirty="0" smtClean="0">
                <a:solidFill>
                  <a:schemeClr val="tx2">
                    <a:lumMod val="60000"/>
                  </a:schemeClr>
                </a:solidFill>
              </a:rPr>
              <a:t> </a:t>
            </a:r>
            <a:r>
              <a:rPr lang="en-US" sz="1900" dirty="0">
                <a:solidFill>
                  <a:schemeClr val="tx2">
                    <a:lumMod val="60000"/>
                  </a:schemeClr>
                </a:solidFill>
              </a:rPr>
              <a:t>pemerintah, kepreskepmen, keputusan gubernur dan lain lainnya.</a:t>
            </a:r>
          </a:p>
          <a:p>
            <a:pPr algn="just"/>
            <a:r>
              <a:rPr lang="en-US" sz="1900" dirty="0">
                <a:solidFill>
                  <a:schemeClr val="tx2">
                    <a:lumMod val="60000"/>
                  </a:schemeClr>
                </a:solidFill>
              </a:rPr>
              <a:t>Peraturan ini dapat dibagi menjadi 2 kebijakan, yaitu kebijakan yang bersifat mengatur dan kebijakan yang bersifat pembagian pendapatan yang lebih adil dan merata. Contoh dari kebijakan yang bersifat mengatur adalah peraturan regional ring dalam perdagangan atau distribusi pupuk, sedangkan contoh peraturan yang sifatnya mengatur pembagian pendapatan adalah penentuan harga kopra minuman yang berlaku sejak tahun 1969 di daerah daerah kopra di Sulawesi. </a:t>
            </a:r>
          </a:p>
        </p:txBody>
      </p:sp>
      <p:pic>
        <p:nvPicPr>
          <p:cNvPr id="4" name="~PP1063.WAV">
            <a:hlinkClick r:id="" action="ppaction://media"/>
          </p:cNvPr>
          <p:cNvPicPr>
            <a:picLocks noRot="1" noChangeAspect="1"/>
          </p:cNvPicPr>
          <p:nvPr>
            <a:wavAudioFile r:embed="rId1" name="~PP1063.WAV"/>
          </p:nvPr>
        </p:nvPicPr>
        <p:blipFill>
          <a:blip r:embed="rId3"/>
          <a:stretch>
            <a:fillRect/>
          </a:stretch>
        </p:blipFill>
        <p:spPr>
          <a:xfrm>
            <a:off x="8656638" y="6370638"/>
            <a:ext cx="304800" cy="304800"/>
          </a:xfrm>
          <a:prstGeom prst="rect">
            <a:avLst/>
          </a:prstGeom>
        </p:spPr>
      </p:pic>
    </p:spTree>
    <p:extLst>
      <p:ext uri="{F21443DA-30D7-4819-B592-39368102D275}">
        <p14:creationId xmlns="" xmlns:c="http://schemas.openxmlformats.org/drawingml/2006/chart" xmlns:cs="http://schemas.microsoft.com/office/drawing/2012/chartStyle" xmlns:ns1="http://schemas.openxmlformats.org/officeDocument/2006/extended-properties" xmlns:vt="http://schemas.openxmlformats.org/officeDocument/2006/docPropsVTypes" xmlns:p14="http://schemas.microsoft.com/office/powerpoint/2010/main" val="1653542124137"/>
      </p:ext>
    </p:extLst>
  </p:cSld>
  <p:clrMapOvr>
    <a:masterClrMapping/>
  </p:clrMapOvr>
  <p:transition spd="slow" advTm="88971">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7" fill="hold" display="0">
                  <p:stCondLst>
                    <p:cond delay="indefinite"/>
                  </p:stCondLst>
                  <p:endCondLst>
                    <p:cond evt="onPrev" delay="0">
                      <p:tgtEl>
                        <p:sldTgt/>
                      </p:tgtEl>
                    </p:cond>
                    <p:cond evt="onStopAudio" delay="0">
                      <p:tgtEl>
                        <p:sldTgt/>
                      </p:tgtEl>
                    </p:cond>
                  </p:endCondLst>
                </p:cTn>
                <p:tgtEl>
                  <p:spTgt spid="4"/>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name="slide9">
    <p:bg>
      <p:bgPr>
        <a:solidFill>
          <a:schemeClr val="accent6">
            <a:lumMod val="80000"/>
          </a:schemeClr>
        </a:solidFill>
        <a:effectLst/>
      </p:bgPr>
    </p:bg>
    <p:spTree>
      <p:nvGrpSpPr>
        <p:cNvPr id="1" name=""/>
        <p:cNvGrpSpPr/>
        <p:nvPr/>
      </p:nvGrpSpPr>
      <p:grpSpPr>
        <a:xfrm>
          <a:off x="0" y="0"/>
          <a:ext cx="0" cy="0"/>
          <a:chOff x="0" y="0"/>
          <a:chExt cx="0" cy="0"/>
        </a:xfrm>
      </p:grpSpPr>
      <p:sp>
        <p:nvSpPr>
          <p:cNvPr id="2" name="Title 3">
            <a:extLst>
              <a:ext uri="{AA0E5067-6627-4A06-84BE-CE243A77B453}">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818CE679-A81D-4AFD-9A5A-AA77FAB52732}"/>
              </a:ext>
            </a:extLst>
          </p:cNvPr>
          <p:cNvSpPr>
            <a:spLocks noGrp="1"/>
          </p:cNvSpPr>
          <p:nvPr>
            <p:ph type="title"/>
          </p:nvPr>
        </p:nvSpPr>
        <p:spPr/>
        <p:txBody>
          <a:bodyPr rtlCol="0"/>
          <a:lstStyle/>
          <a:p>
            <a:r>
              <a:rPr lang="en-US" dirty="0"/>
              <a:t>KEBIJAKAN PERTANIAN</a:t>
            </a:r>
          </a:p>
        </p:txBody>
      </p:sp>
      <p:sp>
        <p:nvSpPr>
          <p:cNvPr id="3" name="Content Placeholder 8">
            <a:extLst>
              <a:ext uri="{DE3F8B4D-5D59-475A-B3B5-5486E0DA9C71}">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9C916B1E-DA94-49C9-A34B-48DEB3C6208D}"/>
              </a:ext>
            </a:extLst>
          </p:cNvPr>
          <p:cNvSpPr>
            <a:spLocks noGrp="1"/>
          </p:cNvSpPr>
          <p:nvPr>
            <p:ph idx="4"/>
          </p:nvPr>
        </p:nvSpPr>
        <p:spPr>
          <a:xfrm>
            <a:off x="760133" y="1116743"/>
            <a:ext cx="3888067" cy="4979257"/>
          </a:xfrm>
        </p:spPr>
        <p:txBody>
          <a:bodyPr vert="horz" rtlCol="0">
            <a:noAutofit/>
          </a:bodyPr>
          <a:lstStyle/>
          <a:p>
            <a:pPr algn="just"/>
            <a:r>
              <a:rPr lang="en-US" sz="1600" dirty="0">
                <a:solidFill>
                  <a:schemeClr val="bg2">
                    <a:lumMod val="60000"/>
                    <a:lumOff val="40000"/>
                  </a:schemeClr>
                </a:solidFill>
              </a:rPr>
              <a:t>Adapun beberapa dampak positif dari kebijakan pertanian ialah meningkatnya produktivitas pertanian. Selain itu, </a:t>
            </a:r>
            <a:r>
              <a:rPr lang="en-US" sz="1600" dirty="0" err="1" smtClean="0">
                <a:solidFill>
                  <a:schemeClr val="bg2">
                    <a:lumMod val="60000"/>
                    <a:lumOff val="40000"/>
                  </a:schemeClr>
                </a:solidFill>
              </a:rPr>
              <a:t>meningkatnya</a:t>
            </a:r>
            <a:r>
              <a:rPr lang="en-US" sz="1600" dirty="0" smtClean="0">
                <a:solidFill>
                  <a:schemeClr val="bg2">
                    <a:lumMod val="60000"/>
                    <a:lumOff val="40000"/>
                  </a:schemeClr>
                </a:solidFill>
              </a:rPr>
              <a:t> </a:t>
            </a:r>
            <a:r>
              <a:rPr lang="en-US" sz="1600" dirty="0">
                <a:solidFill>
                  <a:schemeClr val="bg2">
                    <a:lumMod val="60000"/>
                    <a:lumOff val="40000"/>
                  </a:schemeClr>
                </a:solidFill>
              </a:rPr>
              <a:t>efisiensi dan efektivitas dari </a:t>
            </a:r>
            <a:r>
              <a:rPr lang="en-US" sz="1600" dirty="0" err="1">
                <a:solidFill>
                  <a:schemeClr val="bg2">
                    <a:lumMod val="60000"/>
                    <a:lumOff val="40000"/>
                  </a:schemeClr>
                </a:solidFill>
              </a:rPr>
              <a:t>proses</a:t>
            </a:r>
            <a:r>
              <a:rPr lang="en-US" sz="1600" dirty="0">
                <a:solidFill>
                  <a:schemeClr val="bg2">
                    <a:lumMod val="60000"/>
                    <a:lumOff val="40000"/>
                  </a:schemeClr>
                </a:solidFill>
              </a:rPr>
              <a:t> </a:t>
            </a:r>
            <a:r>
              <a:rPr lang="en-US" sz="1600" dirty="0" err="1" smtClean="0">
                <a:solidFill>
                  <a:schemeClr val="bg2">
                    <a:lumMod val="60000"/>
                    <a:lumOff val="40000"/>
                  </a:schemeClr>
                </a:solidFill>
              </a:rPr>
              <a:t>pertanian</a:t>
            </a:r>
            <a:r>
              <a:rPr lang="en-US" sz="1600" dirty="0" smtClean="0">
                <a:solidFill>
                  <a:schemeClr val="bg2">
                    <a:lumMod val="60000"/>
                    <a:lumOff val="40000"/>
                  </a:schemeClr>
                </a:solidFill>
              </a:rPr>
              <a:t> </a:t>
            </a:r>
            <a:r>
              <a:rPr lang="en-US" sz="1600" dirty="0" err="1" smtClean="0">
                <a:solidFill>
                  <a:schemeClr val="bg2">
                    <a:lumMod val="60000"/>
                    <a:lumOff val="40000"/>
                  </a:schemeClr>
                </a:solidFill>
              </a:rPr>
              <a:t>serta</a:t>
            </a:r>
            <a:r>
              <a:rPr lang="en-US" sz="1600" dirty="0" smtClean="0">
                <a:solidFill>
                  <a:schemeClr val="bg2">
                    <a:lumMod val="60000"/>
                    <a:lumOff val="40000"/>
                  </a:schemeClr>
                </a:solidFill>
              </a:rPr>
              <a:t> </a:t>
            </a:r>
            <a:r>
              <a:rPr lang="en-US" sz="1600" dirty="0" err="1" smtClean="0">
                <a:solidFill>
                  <a:schemeClr val="bg2">
                    <a:lumMod val="60000"/>
                    <a:lumOff val="40000"/>
                  </a:schemeClr>
                </a:solidFill>
              </a:rPr>
              <a:t>hasil</a:t>
            </a:r>
            <a:r>
              <a:rPr lang="en-US" sz="1600" dirty="0" smtClean="0">
                <a:solidFill>
                  <a:schemeClr val="bg2">
                    <a:lumMod val="60000"/>
                    <a:lumOff val="40000"/>
                  </a:schemeClr>
                </a:solidFill>
              </a:rPr>
              <a:t> </a:t>
            </a:r>
            <a:r>
              <a:rPr lang="en-US" sz="1600" dirty="0">
                <a:solidFill>
                  <a:schemeClr val="bg2">
                    <a:lumMod val="60000"/>
                    <a:lumOff val="40000"/>
                  </a:schemeClr>
                </a:solidFill>
              </a:rPr>
              <a:t>kebijakan pertanian lebih besar daripada sebelum menggunakan kebijakan pertanian.</a:t>
            </a:r>
          </a:p>
          <a:p>
            <a:pPr algn="just"/>
            <a:r>
              <a:rPr lang="en-US" sz="1600" dirty="0">
                <a:solidFill>
                  <a:schemeClr val="bg2">
                    <a:lumMod val="60000"/>
                    <a:lumOff val="40000"/>
                  </a:schemeClr>
                </a:solidFill>
              </a:rPr>
              <a:t>Dampak </a:t>
            </a:r>
            <a:r>
              <a:rPr lang="en-US" sz="1600" dirty="0" err="1">
                <a:solidFill>
                  <a:schemeClr val="bg2">
                    <a:lumMod val="60000"/>
                    <a:lumOff val="40000"/>
                  </a:schemeClr>
                </a:solidFill>
              </a:rPr>
              <a:t>negatifnya</a:t>
            </a:r>
            <a:r>
              <a:rPr lang="en-US" sz="1600" dirty="0">
                <a:solidFill>
                  <a:schemeClr val="bg2">
                    <a:lumMod val="60000"/>
                    <a:lumOff val="40000"/>
                  </a:schemeClr>
                </a:solidFill>
              </a:rPr>
              <a:t> </a:t>
            </a:r>
            <a:r>
              <a:rPr lang="en-US" sz="1600" dirty="0" err="1" smtClean="0">
                <a:solidFill>
                  <a:schemeClr val="bg2">
                    <a:lumMod val="60000"/>
                    <a:lumOff val="40000"/>
                  </a:schemeClr>
                </a:solidFill>
              </a:rPr>
              <a:t>ialah</a:t>
            </a:r>
            <a:r>
              <a:rPr lang="en-US" sz="1600" dirty="0" smtClean="0">
                <a:solidFill>
                  <a:schemeClr val="bg2">
                    <a:lumMod val="60000"/>
                    <a:lumOff val="40000"/>
                  </a:schemeClr>
                </a:solidFill>
              </a:rPr>
              <a:t> </a:t>
            </a:r>
            <a:r>
              <a:rPr lang="en-US" sz="1600" dirty="0" err="1" smtClean="0">
                <a:solidFill>
                  <a:schemeClr val="bg2">
                    <a:lumMod val="60000"/>
                    <a:lumOff val="40000"/>
                  </a:schemeClr>
                </a:solidFill>
              </a:rPr>
              <a:t>masalah</a:t>
            </a:r>
            <a:r>
              <a:rPr lang="en-US" sz="1600" dirty="0" smtClean="0">
                <a:solidFill>
                  <a:schemeClr val="bg2">
                    <a:lumMod val="60000"/>
                    <a:lumOff val="40000"/>
                  </a:schemeClr>
                </a:solidFill>
              </a:rPr>
              <a:t> </a:t>
            </a:r>
            <a:r>
              <a:rPr lang="en-US" sz="1600" dirty="0">
                <a:solidFill>
                  <a:schemeClr val="bg2">
                    <a:lumMod val="60000"/>
                    <a:lumOff val="40000"/>
                  </a:schemeClr>
                </a:solidFill>
              </a:rPr>
              <a:t>pertanian di Indonesia disebabkan oleh kebijakan pertanian yang lebih memfokuskan pada peningkatan produksi pertanian dan kurang memperhatikan </a:t>
            </a:r>
            <a:r>
              <a:rPr lang="en-US" sz="1600" dirty="0" err="1">
                <a:solidFill>
                  <a:schemeClr val="bg2">
                    <a:lumMod val="60000"/>
                    <a:lumOff val="40000"/>
                  </a:schemeClr>
                </a:solidFill>
              </a:rPr>
              <a:t>kualitas</a:t>
            </a:r>
            <a:r>
              <a:rPr lang="en-US" sz="1600" dirty="0">
                <a:solidFill>
                  <a:schemeClr val="bg2">
                    <a:lumMod val="60000"/>
                    <a:lumOff val="40000"/>
                  </a:schemeClr>
                </a:solidFill>
              </a:rPr>
              <a:t> </a:t>
            </a:r>
            <a:r>
              <a:rPr lang="en-US" sz="1600" dirty="0" err="1" smtClean="0">
                <a:solidFill>
                  <a:schemeClr val="bg2">
                    <a:lumMod val="60000"/>
                    <a:lumOff val="40000"/>
                  </a:schemeClr>
                </a:solidFill>
              </a:rPr>
              <a:t>hidup</a:t>
            </a:r>
            <a:r>
              <a:rPr lang="en-US" sz="1600" dirty="0" smtClean="0">
                <a:solidFill>
                  <a:schemeClr val="bg2">
                    <a:lumMod val="60000"/>
                    <a:lumOff val="40000"/>
                  </a:schemeClr>
                </a:solidFill>
              </a:rPr>
              <a:t> </a:t>
            </a:r>
            <a:r>
              <a:rPr lang="en-US" sz="1600" dirty="0" err="1" smtClean="0">
                <a:solidFill>
                  <a:schemeClr val="bg2">
                    <a:lumMod val="60000"/>
                    <a:lumOff val="40000"/>
                  </a:schemeClr>
                </a:solidFill>
              </a:rPr>
              <a:t>para</a:t>
            </a:r>
            <a:r>
              <a:rPr lang="en-US" sz="1600" dirty="0" smtClean="0">
                <a:solidFill>
                  <a:schemeClr val="bg2">
                    <a:lumMod val="60000"/>
                    <a:lumOff val="40000"/>
                  </a:schemeClr>
                </a:solidFill>
              </a:rPr>
              <a:t> </a:t>
            </a:r>
            <a:r>
              <a:rPr lang="en-US" sz="1600" dirty="0" err="1" smtClean="0">
                <a:solidFill>
                  <a:schemeClr val="bg2">
                    <a:lumMod val="60000"/>
                    <a:lumOff val="40000"/>
                  </a:schemeClr>
                </a:solidFill>
              </a:rPr>
              <a:t>petani</a:t>
            </a:r>
            <a:r>
              <a:rPr lang="en-US" sz="1600" dirty="0" smtClean="0">
                <a:solidFill>
                  <a:schemeClr val="bg2">
                    <a:lumMod val="60000"/>
                    <a:lumOff val="40000"/>
                  </a:schemeClr>
                </a:solidFill>
              </a:rPr>
              <a:t>. </a:t>
            </a:r>
            <a:r>
              <a:rPr sz="1600">
                <a:solidFill>
                  <a:schemeClr val="bg2">
                    <a:lumMod val="60000"/>
                    <a:lumOff val="40000"/>
                  </a:schemeClr>
                </a:solidFill>
              </a:rPr>
              <a:t>K</a:t>
            </a:r>
            <a:r>
              <a:rPr lang="en-US" sz="1600" dirty="0" err="1" smtClean="0">
                <a:solidFill>
                  <a:schemeClr val="bg2">
                    <a:lumMod val="60000"/>
                    <a:lumOff val="40000"/>
                  </a:schemeClr>
                </a:solidFill>
              </a:rPr>
              <a:t>eberpihakan</a:t>
            </a:r>
            <a:r>
              <a:rPr lang="en-US" sz="1600" dirty="0" smtClean="0">
                <a:solidFill>
                  <a:schemeClr val="bg2">
                    <a:lumMod val="60000"/>
                    <a:lumOff val="40000"/>
                  </a:schemeClr>
                </a:solidFill>
              </a:rPr>
              <a:t> </a:t>
            </a:r>
            <a:r>
              <a:rPr lang="en-US" sz="1600" dirty="0">
                <a:solidFill>
                  <a:schemeClr val="bg2">
                    <a:lumMod val="60000"/>
                    <a:lumOff val="40000"/>
                  </a:schemeClr>
                </a:solidFill>
              </a:rPr>
              <a:t>pada petani sangat kurang dan nilai tambah pertanian justru tidak dinikmati </a:t>
            </a:r>
            <a:r>
              <a:rPr lang="en-US" sz="1600" dirty="0" err="1">
                <a:solidFill>
                  <a:schemeClr val="bg2">
                    <a:lumMod val="60000"/>
                    <a:lumOff val="40000"/>
                  </a:schemeClr>
                </a:solidFill>
              </a:rPr>
              <a:t>para</a:t>
            </a:r>
            <a:r>
              <a:rPr lang="en-US" sz="1600" dirty="0">
                <a:solidFill>
                  <a:schemeClr val="bg2">
                    <a:lumMod val="60000"/>
                    <a:lumOff val="40000"/>
                  </a:schemeClr>
                </a:solidFill>
              </a:rPr>
              <a:t> </a:t>
            </a:r>
            <a:r>
              <a:rPr lang="en-US" sz="1600" dirty="0" err="1" smtClean="0">
                <a:solidFill>
                  <a:schemeClr val="bg2">
                    <a:lumMod val="60000"/>
                    <a:lumOff val="40000"/>
                  </a:schemeClr>
                </a:solidFill>
              </a:rPr>
              <a:t>petani</a:t>
            </a:r>
            <a:r>
              <a:rPr lang="en-US" sz="1600" dirty="0" smtClean="0">
                <a:solidFill>
                  <a:schemeClr val="bg2">
                    <a:lumMod val="60000"/>
                    <a:lumOff val="40000"/>
                  </a:schemeClr>
                </a:solidFill>
              </a:rPr>
              <a:t>. </a:t>
            </a:r>
            <a:r>
              <a:rPr lang="en-US" sz="1600" dirty="0" err="1" smtClean="0">
                <a:solidFill>
                  <a:schemeClr val="bg2">
                    <a:lumMod val="60000"/>
                    <a:lumOff val="40000"/>
                  </a:schemeClr>
                </a:solidFill>
              </a:rPr>
              <a:t>Alih-alih</a:t>
            </a:r>
            <a:r>
              <a:rPr lang="en-US" sz="1600" dirty="0" smtClean="0">
                <a:solidFill>
                  <a:schemeClr val="bg2">
                    <a:lumMod val="60000"/>
                    <a:lumOff val="40000"/>
                  </a:schemeClr>
                </a:solidFill>
              </a:rPr>
              <a:t> </a:t>
            </a:r>
            <a:r>
              <a:rPr lang="en-US" sz="1600" dirty="0" err="1">
                <a:solidFill>
                  <a:schemeClr val="bg2">
                    <a:lumMod val="60000"/>
                    <a:lumOff val="40000"/>
                  </a:schemeClr>
                </a:solidFill>
              </a:rPr>
              <a:t>meningkatkan</a:t>
            </a:r>
            <a:r>
              <a:rPr lang="en-US" sz="1600" dirty="0">
                <a:solidFill>
                  <a:schemeClr val="bg2">
                    <a:lumMod val="60000"/>
                    <a:lumOff val="40000"/>
                  </a:schemeClr>
                </a:solidFill>
              </a:rPr>
              <a:t> </a:t>
            </a:r>
            <a:r>
              <a:rPr lang="en-US" sz="1600" dirty="0" err="1" smtClean="0">
                <a:solidFill>
                  <a:schemeClr val="bg2">
                    <a:lumMod val="60000"/>
                    <a:lumOff val="40000"/>
                  </a:schemeClr>
                </a:solidFill>
              </a:rPr>
              <a:t>produksi</a:t>
            </a:r>
            <a:r>
              <a:rPr lang="en-US" sz="1600" dirty="0" smtClean="0">
                <a:solidFill>
                  <a:schemeClr val="bg2">
                    <a:lumMod val="60000"/>
                    <a:lumOff val="40000"/>
                  </a:schemeClr>
                </a:solidFill>
              </a:rPr>
              <a:t>, </a:t>
            </a:r>
            <a:r>
              <a:rPr lang="en-US" sz="1600" dirty="0">
                <a:solidFill>
                  <a:schemeClr val="bg2">
                    <a:lumMod val="60000"/>
                    <a:lumOff val="40000"/>
                  </a:schemeClr>
                </a:solidFill>
              </a:rPr>
              <a:t>yang terjadi justru semakin terpuruknya sektor pertanian maupun petani.</a:t>
            </a:r>
          </a:p>
          <a:p>
            <a:pPr algn="just"/>
            <a:endParaRPr lang="en-US" sz="1600" dirty="0">
              <a:solidFill>
                <a:schemeClr val="bg2">
                  <a:lumMod val="60000"/>
                  <a:lumOff val="40000"/>
                </a:schemeClr>
              </a:solidFill>
            </a:endParaRPr>
          </a:p>
        </p:txBody>
      </p:sp>
      <p:grpSp>
        <p:nvGrpSpPr>
          <p:cNvPr id="4" name="Group 3">
            <a:extLst>
              <a:ext uri="{D35154D5-AF04-4663-8FAA-C379B9E9E016}">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DDAA84BE-653A-48E2-95B0-F32AED06AD53}"/>
              </a:ext>
            </a:extLst>
          </p:cNvPr>
          <p:cNvGrpSpPr>
            <a:grpSpLocks noGrp="1" noUngrp="1" noChangeAspect="1"/>
          </p:cNvGrpSpPr>
          <p:nvPr>
            <p:custDataLst>
              <p:tags r:id="rId1"/>
            </p:custDataLst>
          </p:nvPr>
        </p:nvGrpSpPr>
        <p:grpSpPr>
          <a:xfrm>
            <a:off x="5909894" y="1438275"/>
            <a:ext cx="1990725" cy="3981450"/>
            <a:chOff x="0" y="0"/>
            <a:chExt cx="1206500" cy="2406649"/>
          </a:xfrm>
          <a:solidFill>
            <a:schemeClr val="accent1"/>
          </a:solidFill>
        </p:grpSpPr>
        <p:sp>
          <p:nvSpPr>
            <p:cNvPr id="5" name="Freeform 4">
              <a:extLst>
                <a:ext uri="{FD94081C-DC6A-4FF1-A230-55AF059FE4E8}">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AEE05A52-5AC0-4A85-A78C-1254E5A3D2DD}"/>
                </a:ext>
              </a:extLst>
            </p:cNvPr>
            <p:cNvSpPr/>
            <p:nvPr/>
          </p:nvSpPr>
          <p:spPr>
            <a:xfrm>
              <a:off x="0" y="0"/>
              <a:ext cx="1206500" cy="2406649"/>
            </a:xfrm>
            <a:custGeom>
              <a:avLst/>
              <a:gdLst/>
              <a:ahLst/>
              <a:cxnLst/>
              <a:rect l="0" t="0" r="r" b="b"/>
              <a:pathLst>
                <a:path w="1206500" h="2406649">
                  <a:moveTo>
                    <a:pt x="1012825" y="1857375"/>
                  </a:moveTo>
                  <a:lnTo>
                    <a:pt x="1012825" y="1857375"/>
                  </a:lnTo>
                  <a:lnTo>
                    <a:pt x="1019175" y="1755774"/>
                  </a:lnTo>
                  <a:lnTo>
                    <a:pt x="1025525" y="1647825"/>
                  </a:lnTo>
                  <a:lnTo>
                    <a:pt x="1025525" y="1549400"/>
                  </a:lnTo>
                  <a:lnTo>
                    <a:pt x="1022350" y="1479550"/>
                  </a:lnTo>
                  <a:lnTo>
                    <a:pt x="1022350" y="1479550"/>
                  </a:lnTo>
                  <a:lnTo>
                    <a:pt x="1016000" y="1403350"/>
                  </a:lnTo>
                  <a:lnTo>
                    <a:pt x="1016000" y="1289050"/>
                  </a:lnTo>
                  <a:lnTo>
                    <a:pt x="1016000" y="1177925"/>
                  </a:lnTo>
                  <a:lnTo>
                    <a:pt x="1019175" y="1136650"/>
                  </a:lnTo>
                  <a:lnTo>
                    <a:pt x="1022350" y="1108075"/>
                  </a:lnTo>
                  <a:lnTo>
                    <a:pt x="1022350" y="1108075"/>
                  </a:lnTo>
                  <a:lnTo>
                    <a:pt x="1022350" y="1108075"/>
                  </a:lnTo>
                  <a:lnTo>
                    <a:pt x="1060450" y="898525"/>
                  </a:lnTo>
                  <a:lnTo>
                    <a:pt x="1117600" y="635000"/>
                  </a:lnTo>
                  <a:lnTo>
                    <a:pt x="1193800" y="301625"/>
                  </a:lnTo>
                  <a:lnTo>
                    <a:pt x="1193800" y="301625"/>
                  </a:lnTo>
                  <a:lnTo>
                    <a:pt x="1196975" y="285750"/>
                  </a:lnTo>
                  <a:lnTo>
                    <a:pt x="1206500" y="244475"/>
                  </a:lnTo>
                  <a:lnTo>
                    <a:pt x="1206500" y="219075"/>
                  </a:lnTo>
                  <a:lnTo>
                    <a:pt x="1206500" y="193675"/>
                  </a:lnTo>
                  <a:lnTo>
                    <a:pt x="1203325" y="168275"/>
                  </a:lnTo>
                  <a:lnTo>
                    <a:pt x="1193800" y="146050"/>
                  </a:lnTo>
                  <a:lnTo>
                    <a:pt x="1193800" y="146050"/>
                  </a:lnTo>
                  <a:lnTo>
                    <a:pt x="1184275" y="133350"/>
                  </a:lnTo>
                  <a:lnTo>
                    <a:pt x="1174750" y="123825"/>
                  </a:lnTo>
                  <a:lnTo>
                    <a:pt x="1165225" y="117475"/>
                  </a:lnTo>
                  <a:lnTo>
                    <a:pt x="1149350" y="111125"/>
                  </a:lnTo>
                  <a:lnTo>
                    <a:pt x="1149350" y="111125"/>
                  </a:lnTo>
                  <a:lnTo>
                    <a:pt x="1127125" y="107950"/>
                  </a:lnTo>
                  <a:lnTo>
                    <a:pt x="1104900" y="107950"/>
                  </a:lnTo>
                  <a:lnTo>
                    <a:pt x="1085850" y="111125"/>
                  </a:lnTo>
                  <a:lnTo>
                    <a:pt x="1066800" y="120650"/>
                  </a:lnTo>
                  <a:lnTo>
                    <a:pt x="1066800" y="120650"/>
                  </a:lnTo>
                  <a:lnTo>
                    <a:pt x="1054100" y="133350"/>
                  </a:lnTo>
                  <a:lnTo>
                    <a:pt x="1041400" y="146050"/>
                  </a:lnTo>
                  <a:lnTo>
                    <a:pt x="1028700" y="158750"/>
                  </a:lnTo>
                  <a:lnTo>
                    <a:pt x="1022350" y="171450"/>
                  </a:lnTo>
                  <a:lnTo>
                    <a:pt x="1012825" y="196850"/>
                  </a:lnTo>
                  <a:lnTo>
                    <a:pt x="1009650" y="206375"/>
                  </a:lnTo>
                  <a:lnTo>
                    <a:pt x="1009650" y="206375"/>
                  </a:lnTo>
                  <a:lnTo>
                    <a:pt x="942975" y="454025"/>
                  </a:lnTo>
                  <a:lnTo>
                    <a:pt x="850900" y="793750"/>
                  </a:lnTo>
                  <a:lnTo>
                    <a:pt x="850900" y="793750"/>
                  </a:lnTo>
                  <a:lnTo>
                    <a:pt x="835025" y="841375"/>
                  </a:lnTo>
                  <a:lnTo>
                    <a:pt x="815975" y="882650"/>
                  </a:lnTo>
                  <a:lnTo>
                    <a:pt x="800100" y="920750"/>
                  </a:lnTo>
                  <a:lnTo>
                    <a:pt x="777875" y="952500"/>
                  </a:lnTo>
                  <a:lnTo>
                    <a:pt x="758825" y="977900"/>
                  </a:lnTo>
                  <a:lnTo>
                    <a:pt x="736600" y="993775"/>
                  </a:lnTo>
                  <a:lnTo>
                    <a:pt x="717550" y="1003300"/>
                  </a:lnTo>
                  <a:lnTo>
                    <a:pt x="704850" y="1006475"/>
                  </a:lnTo>
                  <a:lnTo>
                    <a:pt x="695325" y="1006475"/>
                  </a:lnTo>
                  <a:lnTo>
                    <a:pt x="695325" y="1006475"/>
                  </a:lnTo>
                  <a:lnTo>
                    <a:pt x="682625" y="1003300"/>
                  </a:lnTo>
                  <a:lnTo>
                    <a:pt x="669925" y="990600"/>
                  </a:lnTo>
                  <a:lnTo>
                    <a:pt x="660400" y="977900"/>
                  </a:lnTo>
                  <a:lnTo>
                    <a:pt x="650875" y="955675"/>
                  </a:lnTo>
                  <a:lnTo>
                    <a:pt x="641350" y="930275"/>
                  </a:lnTo>
                  <a:lnTo>
                    <a:pt x="631825" y="901700"/>
                  </a:lnTo>
                  <a:lnTo>
                    <a:pt x="619125" y="831850"/>
                  </a:lnTo>
                  <a:lnTo>
                    <a:pt x="619125" y="831850"/>
                  </a:lnTo>
                  <a:lnTo>
                    <a:pt x="587375" y="682625"/>
                  </a:lnTo>
                  <a:lnTo>
                    <a:pt x="533400" y="447675"/>
                  </a:lnTo>
                  <a:lnTo>
                    <a:pt x="454025" y="107950"/>
                  </a:lnTo>
                  <a:lnTo>
                    <a:pt x="454025" y="107950"/>
                  </a:lnTo>
                  <a:lnTo>
                    <a:pt x="444500" y="82550"/>
                  </a:lnTo>
                  <a:lnTo>
                    <a:pt x="434975" y="63500"/>
                  </a:lnTo>
                  <a:lnTo>
                    <a:pt x="422275" y="44450"/>
                  </a:lnTo>
                  <a:lnTo>
                    <a:pt x="409575" y="28575"/>
                  </a:lnTo>
                  <a:lnTo>
                    <a:pt x="390525" y="15875"/>
                  </a:lnTo>
                  <a:lnTo>
                    <a:pt x="365125" y="6350"/>
                  </a:lnTo>
                  <a:lnTo>
                    <a:pt x="352425" y="3175"/>
                  </a:lnTo>
                  <a:lnTo>
                    <a:pt x="339725" y="0"/>
                  </a:lnTo>
                  <a:lnTo>
                    <a:pt x="339725" y="0"/>
                  </a:lnTo>
                  <a:lnTo>
                    <a:pt x="320675" y="3175"/>
                  </a:lnTo>
                  <a:lnTo>
                    <a:pt x="320675" y="3175"/>
                  </a:lnTo>
                  <a:lnTo>
                    <a:pt x="304800" y="6350"/>
                  </a:lnTo>
                  <a:lnTo>
                    <a:pt x="292100" y="12700"/>
                  </a:lnTo>
                  <a:lnTo>
                    <a:pt x="279400" y="22225"/>
                  </a:lnTo>
                  <a:lnTo>
                    <a:pt x="269875" y="31750"/>
                  </a:lnTo>
                  <a:lnTo>
                    <a:pt x="263525" y="44450"/>
                  </a:lnTo>
                  <a:lnTo>
                    <a:pt x="257175" y="57150"/>
                  </a:lnTo>
                  <a:lnTo>
                    <a:pt x="250825" y="82550"/>
                  </a:lnTo>
                  <a:lnTo>
                    <a:pt x="247650" y="107950"/>
                  </a:lnTo>
                  <a:lnTo>
                    <a:pt x="244475" y="130175"/>
                  </a:lnTo>
                  <a:lnTo>
                    <a:pt x="247650" y="152400"/>
                  </a:lnTo>
                  <a:lnTo>
                    <a:pt x="247650" y="152400"/>
                  </a:lnTo>
                  <a:lnTo>
                    <a:pt x="323850" y="520700"/>
                  </a:lnTo>
                  <a:lnTo>
                    <a:pt x="377825" y="790575"/>
                  </a:lnTo>
                  <a:lnTo>
                    <a:pt x="415925" y="955675"/>
                  </a:lnTo>
                  <a:lnTo>
                    <a:pt x="415925" y="955675"/>
                  </a:lnTo>
                  <a:lnTo>
                    <a:pt x="425450" y="1012825"/>
                  </a:lnTo>
                  <a:lnTo>
                    <a:pt x="428625" y="1063625"/>
                  </a:lnTo>
                  <a:lnTo>
                    <a:pt x="428625" y="1089025"/>
                  </a:lnTo>
                  <a:lnTo>
                    <a:pt x="415925" y="1063625"/>
                  </a:lnTo>
                  <a:lnTo>
                    <a:pt x="415925" y="1063625"/>
                  </a:lnTo>
                  <a:lnTo>
                    <a:pt x="403225" y="1044575"/>
                  </a:lnTo>
                  <a:lnTo>
                    <a:pt x="393700" y="1031875"/>
                  </a:lnTo>
                  <a:lnTo>
                    <a:pt x="381000" y="1019175"/>
                  </a:lnTo>
                  <a:lnTo>
                    <a:pt x="361950" y="1006475"/>
                  </a:lnTo>
                  <a:lnTo>
                    <a:pt x="342900" y="996950"/>
                  </a:lnTo>
                  <a:lnTo>
                    <a:pt x="317500" y="990600"/>
                  </a:lnTo>
                  <a:lnTo>
                    <a:pt x="288925" y="990600"/>
                  </a:lnTo>
                  <a:lnTo>
                    <a:pt x="288925" y="990600"/>
                  </a:lnTo>
                  <a:lnTo>
                    <a:pt x="260350" y="993775"/>
                  </a:lnTo>
                  <a:lnTo>
                    <a:pt x="234950" y="1003300"/>
                  </a:lnTo>
                  <a:lnTo>
                    <a:pt x="215900" y="1016000"/>
                  </a:lnTo>
                  <a:lnTo>
                    <a:pt x="200025" y="1028700"/>
                  </a:lnTo>
                  <a:lnTo>
                    <a:pt x="187325" y="1041400"/>
                  </a:lnTo>
                  <a:lnTo>
                    <a:pt x="180975" y="1054100"/>
                  </a:lnTo>
                  <a:lnTo>
                    <a:pt x="171450" y="1076325"/>
                  </a:lnTo>
                  <a:lnTo>
                    <a:pt x="171450" y="1076325"/>
                  </a:lnTo>
                  <a:lnTo>
                    <a:pt x="165100" y="1101725"/>
                  </a:lnTo>
                  <a:lnTo>
                    <a:pt x="165100" y="1127125"/>
                  </a:lnTo>
                  <a:lnTo>
                    <a:pt x="168275" y="1152525"/>
                  </a:lnTo>
                  <a:lnTo>
                    <a:pt x="174625" y="1177925"/>
                  </a:lnTo>
                  <a:lnTo>
                    <a:pt x="177800" y="1190625"/>
                  </a:lnTo>
                  <a:lnTo>
                    <a:pt x="165100" y="1184275"/>
                  </a:lnTo>
                  <a:lnTo>
                    <a:pt x="165100" y="1184275"/>
                  </a:lnTo>
                  <a:lnTo>
                    <a:pt x="146050" y="1174750"/>
                  </a:lnTo>
                  <a:lnTo>
                    <a:pt x="127000" y="1171575"/>
                  </a:lnTo>
                  <a:lnTo>
                    <a:pt x="127000" y="1171575"/>
                  </a:lnTo>
                  <a:lnTo>
                    <a:pt x="111125" y="1174750"/>
                  </a:lnTo>
                  <a:lnTo>
                    <a:pt x="92075" y="1177925"/>
                  </a:lnTo>
                  <a:lnTo>
                    <a:pt x="76200" y="1184275"/>
                  </a:lnTo>
                  <a:lnTo>
                    <a:pt x="60325" y="1193800"/>
                  </a:lnTo>
                  <a:lnTo>
                    <a:pt x="60325" y="1193800"/>
                  </a:lnTo>
                  <a:lnTo>
                    <a:pt x="47625" y="1203325"/>
                  </a:lnTo>
                  <a:lnTo>
                    <a:pt x="34925" y="1216025"/>
                  </a:lnTo>
                  <a:lnTo>
                    <a:pt x="25400" y="1228724"/>
                  </a:lnTo>
                  <a:lnTo>
                    <a:pt x="19050" y="1241425"/>
                  </a:lnTo>
                  <a:lnTo>
                    <a:pt x="6350" y="1270000"/>
                  </a:lnTo>
                  <a:lnTo>
                    <a:pt x="0" y="1298575"/>
                  </a:lnTo>
                  <a:lnTo>
                    <a:pt x="0" y="1323975"/>
                  </a:lnTo>
                  <a:lnTo>
                    <a:pt x="3175" y="1349375"/>
                  </a:lnTo>
                  <a:lnTo>
                    <a:pt x="6350" y="1368425"/>
                  </a:lnTo>
                  <a:lnTo>
                    <a:pt x="9525" y="1381125"/>
                  </a:lnTo>
                  <a:lnTo>
                    <a:pt x="9525" y="1381125"/>
                  </a:lnTo>
                  <a:lnTo>
                    <a:pt x="9525" y="1384300"/>
                  </a:lnTo>
                  <a:lnTo>
                    <a:pt x="9525" y="1384300"/>
                  </a:lnTo>
                  <a:lnTo>
                    <a:pt x="12700" y="1520825"/>
                  </a:lnTo>
                  <a:lnTo>
                    <a:pt x="22225" y="1695450"/>
                  </a:lnTo>
                  <a:lnTo>
                    <a:pt x="31750" y="1787524"/>
                  </a:lnTo>
                  <a:lnTo>
                    <a:pt x="41275" y="1873249"/>
                  </a:lnTo>
                  <a:lnTo>
                    <a:pt x="53975" y="1949449"/>
                  </a:lnTo>
                  <a:lnTo>
                    <a:pt x="69850" y="2016124"/>
                  </a:lnTo>
                  <a:lnTo>
                    <a:pt x="69850" y="2016124"/>
                  </a:lnTo>
                  <a:lnTo>
                    <a:pt x="79375" y="2047874"/>
                  </a:lnTo>
                  <a:lnTo>
                    <a:pt x="92075" y="2079624"/>
                  </a:lnTo>
                  <a:lnTo>
                    <a:pt x="117475" y="2133599"/>
                  </a:lnTo>
                  <a:lnTo>
                    <a:pt x="146050" y="2178049"/>
                  </a:lnTo>
                  <a:lnTo>
                    <a:pt x="174625" y="2219324"/>
                  </a:lnTo>
                  <a:lnTo>
                    <a:pt x="174625" y="2219324"/>
                  </a:lnTo>
                  <a:lnTo>
                    <a:pt x="206375" y="2266949"/>
                  </a:lnTo>
                  <a:lnTo>
                    <a:pt x="206375" y="2266949"/>
                  </a:lnTo>
                  <a:lnTo>
                    <a:pt x="222250" y="2295524"/>
                  </a:lnTo>
                  <a:lnTo>
                    <a:pt x="238125" y="2330449"/>
                  </a:lnTo>
                  <a:lnTo>
                    <a:pt x="247650" y="2365374"/>
                  </a:lnTo>
                  <a:lnTo>
                    <a:pt x="257175" y="2400300"/>
                  </a:lnTo>
                  <a:lnTo>
                    <a:pt x="257175" y="2406649"/>
                  </a:lnTo>
                  <a:lnTo>
                    <a:pt x="946150" y="2406649"/>
                  </a:lnTo>
                  <a:lnTo>
                    <a:pt x="946150" y="2400300"/>
                  </a:lnTo>
                  <a:lnTo>
                    <a:pt x="946150" y="2400300"/>
                  </a:lnTo>
                  <a:lnTo>
                    <a:pt x="955675" y="2289174"/>
                  </a:lnTo>
                  <a:lnTo>
                    <a:pt x="968375" y="2174874"/>
                  </a:lnTo>
                  <a:lnTo>
                    <a:pt x="996950" y="1965324"/>
                  </a:lnTo>
                  <a:lnTo>
                    <a:pt x="996950" y="1965324"/>
                  </a:lnTo>
                  <a:lnTo>
                    <a:pt x="1012825" y="1857375"/>
                  </a:lnTo>
                  <a:lnTo>
                    <a:pt x="1012825" y="1857375"/>
                  </a:lnTo>
                  <a:close/>
                </a:path>
              </a:pathLst>
            </a:custGeom>
            <a:solidFill>
              <a:schemeClr val="accent1"/>
            </a:solidFill>
            <a:ln cap="flat">
              <a:noFill/>
              <a:round/>
            </a:ln>
          </p:spPr>
        </p:sp>
        <p:sp>
          <p:nvSpPr>
            <p:cNvPr id="6" name="Freeform 5">
              <a:extLst>
                <a:ext uri="{B2758BD0-BB49-4F1F-93DC-B0DEFD51C4D1}">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C611CA11-E175-45A4-BF74-8717CC1D9F3B}"/>
                </a:ext>
              </a:extLst>
            </p:cNvPr>
            <p:cNvSpPr/>
            <p:nvPr/>
          </p:nvSpPr>
          <p:spPr>
            <a:xfrm>
              <a:off x="15876" y="6350"/>
              <a:ext cx="1184274" cy="2393950"/>
            </a:xfrm>
            <a:custGeom>
              <a:avLst/>
              <a:gdLst/>
              <a:ahLst/>
              <a:cxnLst/>
              <a:rect l="0" t="0" r="r" b="b"/>
              <a:pathLst>
                <a:path w="1184275" h="2393950">
                  <a:moveTo>
                    <a:pt x="0" y="1374775"/>
                  </a:moveTo>
                  <a:lnTo>
                    <a:pt x="0" y="1374775"/>
                  </a:lnTo>
                  <a:lnTo>
                    <a:pt x="3175" y="1520825"/>
                  </a:lnTo>
                  <a:lnTo>
                    <a:pt x="12700" y="1695450"/>
                  </a:lnTo>
                  <a:lnTo>
                    <a:pt x="22225" y="1784350"/>
                  </a:lnTo>
                  <a:lnTo>
                    <a:pt x="31750" y="1870075"/>
                  </a:lnTo>
                  <a:lnTo>
                    <a:pt x="44450" y="1946275"/>
                  </a:lnTo>
                  <a:lnTo>
                    <a:pt x="60325" y="2006600"/>
                  </a:lnTo>
                  <a:lnTo>
                    <a:pt x="60325" y="2006600"/>
                  </a:lnTo>
                  <a:lnTo>
                    <a:pt x="73025" y="2051050"/>
                  </a:lnTo>
                  <a:lnTo>
                    <a:pt x="88900" y="2085975"/>
                  </a:lnTo>
                  <a:lnTo>
                    <a:pt x="104775" y="2120900"/>
                  </a:lnTo>
                  <a:lnTo>
                    <a:pt x="123825" y="2152650"/>
                  </a:lnTo>
                  <a:lnTo>
                    <a:pt x="158750" y="2206625"/>
                  </a:lnTo>
                  <a:lnTo>
                    <a:pt x="193675" y="2257425"/>
                  </a:lnTo>
                  <a:lnTo>
                    <a:pt x="193675" y="2257425"/>
                  </a:lnTo>
                  <a:lnTo>
                    <a:pt x="212725" y="2289175"/>
                  </a:lnTo>
                  <a:lnTo>
                    <a:pt x="228600" y="2324100"/>
                  </a:lnTo>
                  <a:lnTo>
                    <a:pt x="238125" y="2359025"/>
                  </a:lnTo>
                  <a:lnTo>
                    <a:pt x="247650" y="2393950"/>
                  </a:lnTo>
                  <a:lnTo>
                    <a:pt x="923925" y="2393950"/>
                  </a:lnTo>
                  <a:lnTo>
                    <a:pt x="923925" y="2393950"/>
                  </a:lnTo>
                  <a:lnTo>
                    <a:pt x="930275" y="2317750"/>
                  </a:lnTo>
                  <a:lnTo>
                    <a:pt x="936625" y="2238375"/>
                  </a:lnTo>
                  <a:lnTo>
                    <a:pt x="958850" y="2079625"/>
                  </a:lnTo>
                  <a:lnTo>
                    <a:pt x="990600" y="1851025"/>
                  </a:lnTo>
                  <a:lnTo>
                    <a:pt x="990600" y="1851025"/>
                  </a:lnTo>
                  <a:lnTo>
                    <a:pt x="996950" y="1749425"/>
                  </a:lnTo>
                  <a:lnTo>
                    <a:pt x="1003300" y="1641475"/>
                  </a:lnTo>
                  <a:lnTo>
                    <a:pt x="1003300" y="1543050"/>
                  </a:lnTo>
                  <a:lnTo>
                    <a:pt x="1000125" y="1473200"/>
                  </a:lnTo>
                  <a:lnTo>
                    <a:pt x="1000125" y="1473200"/>
                  </a:lnTo>
                  <a:lnTo>
                    <a:pt x="993775" y="1397000"/>
                  </a:lnTo>
                  <a:lnTo>
                    <a:pt x="993775" y="1282700"/>
                  </a:lnTo>
                  <a:lnTo>
                    <a:pt x="993775" y="1171575"/>
                  </a:lnTo>
                  <a:lnTo>
                    <a:pt x="996950" y="1130300"/>
                  </a:lnTo>
                  <a:lnTo>
                    <a:pt x="1000125" y="1101725"/>
                  </a:lnTo>
                  <a:lnTo>
                    <a:pt x="1000125" y="1101725"/>
                  </a:lnTo>
                  <a:lnTo>
                    <a:pt x="1000125" y="1101725"/>
                  </a:lnTo>
                  <a:lnTo>
                    <a:pt x="1000125" y="1101725"/>
                  </a:lnTo>
                  <a:lnTo>
                    <a:pt x="1041400" y="892175"/>
                  </a:lnTo>
                  <a:lnTo>
                    <a:pt x="1095375" y="628650"/>
                  </a:lnTo>
                  <a:lnTo>
                    <a:pt x="1171575" y="292100"/>
                  </a:lnTo>
                  <a:lnTo>
                    <a:pt x="1171575" y="292100"/>
                  </a:lnTo>
                  <a:lnTo>
                    <a:pt x="1181100" y="260350"/>
                  </a:lnTo>
                  <a:lnTo>
                    <a:pt x="1184275" y="231775"/>
                  </a:lnTo>
                  <a:lnTo>
                    <a:pt x="1184275" y="203200"/>
                  </a:lnTo>
                  <a:lnTo>
                    <a:pt x="1181100" y="171450"/>
                  </a:lnTo>
                  <a:lnTo>
                    <a:pt x="1177925" y="158750"/>
                  </a:lnTo>
                  <a:lnTo>
                    <a:pt x="1174750" y="146050"/>
                  </a:lnTo>
                  <a:lnTo>
                    <a:pt x="1168400" y="133350"/>
                  </a:lnTo>
                  <a:lnTo>
                    <a:pt x="1158875" y="123825"/>
                  </a:lnTo>
                  <a:lnTo>
                    <a:pt x="1146175" y="117475"/>
                  </a:lnTo>
                  <a:lnTo>
                    <a:pt x="1133475" y="111125"/>
                  </a:lnTo>
                  <a:lnTo>
                    <a:pt x="1133475" y="111125"/>
                  </a:lnTo>
                  <a:lnTo>
                    <a:pt x="1114425" y="107950"/>
                  </a:lnTo>
                  <a:lnTo>
                    <a:pt x="1095375" y="107950"/>
                  </a:lnTo>
                  <a:lnTo>
                    <a:pt x="1082675" y="111125"/>
                  </a:lnTo>
                  <a:lnTo>
                    <a:pt x="1066800" y="114300"/>
                  </a:lnTo>
                  <a:lnTo>
                    <a:pt x="1054100" y="120650"/>
                  </a:lnTo>
                  <a:lnTo>
                    <a:pt x="1044575" y="127000"/>
                  </a:lnTo>
                  <a:lnTo>
                    <a:pt x="1025525" y="146050"/>
                  </a:lnTo>
                  <a:lnTo>
                    <a:pt x="1016000" y="165100"/>
                  </a:lnTo>
                  <a:lnTo>
                    <a:pt x="1006475" y="184150"/>
                  </a:lnTo>
                  <a:lnTo>
                    <a:pt x="1000125" y="200025"/>
                  </a:lnTo>
                  <a:lnTo>
                    <a:pt x="1000125" y="200025"/>
                  </a:lnTo>
                  <a:lnTo>
                    <a:pt x="933450" y="447675"/>
                  </a:lnTo>
                  <a:lnTo>
                    <a:pt x="841375" y="787400"/>
                  </a:lnTo>
                  <a:lnTo>
                    <a:pt x="841375" y="787400"/>
                  </a:lnTo>
                  <a:lnTo>
                    <a:pt x="825500" y="835025"/>
                  </a:lnTo>
                  <a:lnTo>
                    <a:pt x="809625" y="876300"/>
                  </a:lnTo>
                  <a:lnTo>
                    <a:pt x="790575" y="914400"/>
                  </a:lnTo>
                  <a:lnTo>
                    <a:pt x="771525" y="946150"/>
                  </a:lnTo>
                  <a:lnTo>
                    <a:pt x="749300" y="971550"/>
                  </a:lnTo>
                  <a:lnTo>
                    <a:pt x="727075" y="993775"/>
                  </a:lnTo>
                  <a:lnTo>
                    <a:pt x="714375" y="1000125"/>
                  </a:lnTo>
                  <a:lnTo>
                    <a:pt x="704850" y="1003300"/>
                  </a:lnTo>
                  <a:lnTo>
                    <a:pt x="692150" y="1006475"/>
                  </a:lnTo>
                  <a:lnTo>
                    <a:pt x="679450" y="1006475"/>
                  </a:lnTo>
                  <a:lnTo>
                    <a:pt x="679450" y="1006475"/>
                  </a:lnTo>
                  <a:lnTo>
                    <a:pt x="663575" y="1000125"/>
                  </a:lnTo>
                  <a:lnTo>
                    <a:pt x="650875" y="990600"/>
                  </a:lnTo>
                  <a:lnTo>
                    <a:pt x="638175" y="971550"/>
                  </a:lnTo>
                  <a:lnTo>
                    <a:pt x="628650" y="952500"/>
                  </a:lnTo>
                  <a:lnTo>
                    <a:pt x="619125" y="923925"/>
                  </a:lnTo>
                  <a:lnTo>
                    <a:pt x="609600" y="895350"/>
                  </a:lnTo>
                  <a:lnTo>
                    <a:pt x="596900" y="825500"/>
                  </a:lnTo>
                  <a:lnTo>
                    <a:pt x="596900" y="825500"/>
                  </a:lnTo>
                  <a:lnTo>
                    <a:pt x="565150" y="679450"/>
                  </a:lnTo>
                  <a:lnTo>
                    <a:pt x="511175" y="444500"/>
                  </a:lnTo>
                  <a:lnTo>
                    <a:pt x="434975" y="104775"/>
                  </a:lnTo>
                  <a:lnTo>
                    <a:pt x="434975" y="104775"/>
                  </a:lnTo>
                  <a:lnTo>
                    <a:pt x="419100" y="73025"/>
                  </a:lnTo>
                  <a:lnTo>
                    <a:pt x="409575" y="53975"/>
                  </a:lnTo>
                  <a:lnTo>
                    <a:pt x="396875" y="34925"/>
                  </a:lnTo>
                  <a:lnTo>
                    <a:pt x="377825" y="19050"/>
                  </a:lnTo>
                  <a:lnTo>
                    <a:pt x="358775" y="9525"/>
                  </a:lnTo>
                  <a:lnTo>
                    <a:pt x="333375" y="3175"/>
                  </a:lnTo>
                  <a:lnTo>
                    <a:pt x="320675" y="0"/>
                  </a:lnTo>
                  <a:lnTo>
                    <a:pt x="304800" y="3175"/>
                  </a:lnTo>
                  <a:lnTo>
                    <a:pt x="304800" y="3175"/>
                  </a:lnTo>
                  <a:lnTo>
                    <a:pt x="288925" y="6350"/>
                  </a:lnTo>
                  <a:lnTo>
                    <a:pt x="279400" y="12700"/>
                  </a:lnTo>
                  <a:lnTo>
                    <a:pt x="266700" y="22225"/>
                  </a:lnTo>
                  <a:lnTo>
                    <a:pt x="260350" y="31750"/>
                  </a:lnTo>
                  <a:lnTo>
                    <a:pt x="247650" y="53975"/>
                  </a:lnTo>
                  <a:lnTo>
                    <a:pt x="241300" y="79375"/>
                  </a:lnTo>
                  <a:lnTo>
                    <a:pt x="238125" y="101600"/>
                  </a:lnTo>
                  <a:lnTo>
                    <a:pt x="234950" y="123825"/>
                  </a:lnTo>
                  <a:lnTo>
                    <a:pt x="238125" y="142875"/>
                  </a:lnTo>
                  <a:lnTo>
                    <a:pt x="238125" y="142875"/>
                  </a:lnTo>
                  <a:lnTo>
                    <a:pt x="311150" y="508000"/>
                  </a:lnTo>
                  <a:lnTo>
                    <a:pt x="368300" y="781050"/>
                  </a:lnTo>
                  <a:lnTo>
                    <a:pt x="406400" y="949325"/>
                  </a:lnTo>
                  <a:lnTo>
                    <a:pt x="406400" y="949325"/>
                  </a:lnTo>
                  <a:lnTo>
                    <a:pt x="412750" y="993775"/>
                  </a:lnTo>
                  <a:lnTo>
                    <a:pt x="419100" y="1031875"/>
                  </a:lnTo>
                  <a:lnTo>
                    <a:pt x="419100" y="1060450"/>
                  </a:lnTo>
                  <a:lnTo>
                    <a:pt x="415925" y="1082675"/>
                  </a:lnTo>
                  <a:lnTo>
                    <a:pt x="415925" y="1082675"/>
                  </a:lnTo>
                  <a:lnTo>
                    <a:pt x="644525" y="1158875"/>
                  </a:lnTo>
                  <a:lnTo>
                    <a:pt x="644525" y="1158875"/>
                  </a:lnTo>
                  <a:lnTo>
                    <a:pt x="663575" y="1165225"/>
                  </a:lnTo>
                  <a:lnTo>
                    <a:pt x="663575" y="1165225"/>
                  </a:lnTo>
                  <a:lnTo>
                    <a:pt x="692150" y="1174750"/>
                  </a:lnTo>
                  <a:lnTo>
                    <a:pt x="714375" y="1187450"/>
                  </a:lnTo>
                  <a:lnTo>
                    <a:pt x="736600" y="1200150"/>
                  </a:lnTo>
                  <a:lnTo>
                    <a:pt x="758825" y="1219200"/>
                  </a:lnTo>
                  <a:lnTo>
                    <a:pt x="758825" y="1219200"/>
                  </a:lnTo>
                  <a:lnTo>
                    <a:pt x="781050" y="1247775"/>
                  </a:lnTo>
                  <a:lnTo>
                    <a:pt x="806450" y="1292225"/>
                  </a:lnTo>
                  <a:lnTo>
                    <a:pt x="869950" y="1397000"/>
                  </a:lnTo>
                  <a:lnTo>
                    <a:pt x="949325" y="1539875"/>
                  </a:lnTo>
                </a:path>
              </a:pathLst>
            </a:custGeom>
            <a:noFill/>
            <a:ln w="25400" cap="flat">
              <a:solidFill>
                <a:srgbClr val="33747C"/>
              </a:solidFill>
              <a:prstDash val="solid"/>
              <a:round/>
            </a:ln>
          </p:spPr>
        </p:sp>
        <p:sp>
          <p:nvSpPr>
            <p:cNvPr id="7" name="Freeform 6">
              <a:extLst>
                <a:ext uri="{E6B835A8-F639-4A3B-851B-71779ECA1CDB}">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FC9BADF7-6C2A-47CE-9854-69CD08FD1CC7}"/>
                </a:ext>
              </a:extLst>
            </p:cNvPr>
            <p:cNvSpPr/>
            <p:nvPr/>
          </p:nvSpPr>
          <p:spPr>
            <a:xfrm>
              <a:off x="492126" y="1371600"/>
              <a:ext cx="133350" cy="593725"/>
            </a:xfrm>
            <a:custGeom>
              <a:avLst/>
              <a:gdLst/>
              <a:ahLst/>
              <a:cxnLst/>
              <a:rect l="0" t="0" r="r" b="b"/>
              <a:pathLst>
                <a:path w="133350" h="593725">
                  <a:moveTo>
                    <a:pt x="63500" y="593725"/>
                  </a:moveTo>
                  <a:lnTo>
                    <a:pt x="63500" y="593725"/>
                  </a:lnTo>
                  <a:lnTo>
                    <a:pt x="60325" y="523875"/>
                  </a:lnTo>
                  <a:lnTo>
                    <a:pt x="63500" y="463550"/>
                  </a:lnTo>
                  <a:lnTo>
                    <a:pt x="69850" y="412750"/>
                  </a:lnTo>
                  <a:lnTo>
                    <a:pt x="76200" y="365125"/>
                  </a:lnTo>
                  <a:lnTo>
                    <a:pt x="88900" y="323850"/>
                  </a:lnTo>
                  <a:lnTo>
                    <a:pt x="101600" y="285750"/>
                  </a:lnTo>
                  <a:lnTo>
                    <a:pt x="133350" y="209550"/>
                  </a:lnTo>
                  <a:lnTo>
                    <a:pt x="133350" y="209550"/>
                  </a:lnTo>
                  <a:lnTo>
                    <a:pt x="123825" y="190500"/>
                  </a:lnTo>
                  <a:lnTo>
                    <a:pt x="117475" y="168275"/>
                  </a:lnTo>
                  <a:lnTo>
                    <a:pt x="107950" y="117475"/>
                  </a:lnTo>
                  <a:lnTo>
                    <a:pt x="101600" y="73025"/>
                  </a:lnTo>
                  <a:lnTo>
                    <a:pt x="101600" y="41275"/>
                  </a:lnTo>
                  <a:lnTo>
                    <a:pt x="101600" y="41275"/>
                  </a:lnTo>
                  <a:lnTo>
                    <a:pt x="0" y="0"/>
                  </a:lnTo>
                </a:path>
              </a:pathLst>
            </a:custGeom>
            <a:noFill/>
            <a:ln w="25400" cap="flat">
              <a:solidFill>
                <a:srgbClr val="33747C"/>
              </a:solidFill>
              <a:prstDash val="solid"/>
              <a:round/>
            </a:ln>
          </p:spPr>
        </p:sp>
        <p:sp>
          <p:nvSpPr>
            <p:cNvPr id="8" name="Freeform 7">
              <a:extLst>
                <a:ext uri="{F79CAAE2-F31A-4D65-B006-7888B223B658}">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A13113E1-1C2C-481D-B6E2-50DC50944EE0}"/>
                </a:ext>
              </a:extLst>
            </p:cNvPr>
            <p:cNvSpPr/>
            <p:nvPr/>
          </p:nvSpPr>
          <p:spPr>
            <a:xfrm>
              <a:off x="6351" y="996950"/>
              <a:ext cx="539750" cy="787400"/>
            </a:xfrm>
            <a:custGeom>
              <a:avLst/>
              <a:gdLst/>
              <a:ahLst/>
              <a:cxnLst/>
              <a:rect l="0" t="0" r="r" b="b"/>
              <a:pathLst>
                <a:path w="539750" h="787400">
                  <a:moveTo>
                    <a:pt x="184150" y="676275"/>
                  </a:moveTo>
                  <a:lnTo>
                    <a:pt x="184150" y="676275"/>
                  </a:lnTo>
                  <a:lnTo>
                    <a:pt x="200025" y="704850"/>
                  </a:lnTo>
                  <a:lnTo>
                    <a:pt x="219075" y="730250"/>
                  </a:lnTo>
                  <a:lnTo>
                    <a:pt x="238125" y="752475"/>
                  </a:lnTo>
                  <a:lnTo>
                    <a:pt x="257175" y="768350"/>
                  </a:lnTo>
                  <a:lnTo>
                    <a:pt x="279400" y="777875"/>
                  </a:lnTo>
                  <a:lnTo>
                    <a:pt x="298450" y="784225"/>
                  </a:lnTo>
                  <a:lnTo>
                    <a:pt x="317500" y="787400"/>
                  </a:lnTo>
                  <a:lnTo>
                    <a:pt x="336550" y="784225"/>
                  </a:lnTo>
                  <a:lnTo>
                    <a:pt x="336550" y="784225"/>
                  </a:lnTo>
                  <a:lnTo>
                    <a:pt x="349250" y="781050"/>
                  </a:lnTo>
                  <a:lnTo>
                    <a:pt x="361950" y="774700"/>
                  </a:lnTo>
                  <a:lnTo>
                    <a:pt x="371475" y="768350"/>
                  </a:lnTo>
                  <a:lnTo>
                    <a:pt x="377825" y="758825"/>
                  </a:lnTo>
                  <a:lnTo>
                    <a:pt x="384175" y="736600"/>
                  </a:lnTo>
                  <a:lnTo>
                    <a:pt x="390525" y="714375"/>
                  </a:lnTo>
                  <a:lnTo>
                    <a:pt x="390525" y="695325"/>
                  </a:lnTo>
                  <a:lnTo>
                    <a:pt x="387350" y="676275"/>
                  </a:lnTo>
                  <a:lnTo>
                    <a:pt x="384175" y="660400"/>
                  </a:lnTo>
                  <a:lnTo>
                    <a:pt x="384175" y="660400"/>
                  </a:lnTo>
                  <a:lnTo>
                    <a:pt x="393700" y="666750"/>
                  </a:lnTo>
                  <a:lnTo>
                    <a:pt x="412750" y="685800"/>
                  </a:lnTo>
                  <a:lnTo>
                    <a:pt x="428625" y="695325"/>
                  </a:lnTo>
                  <a:lnTo>
                    <a:pt x="444500" y="704850"/>
                  </a:lnTo>
                  <a:lnTo>
                    <a:pt x="460375" y="711200"/>
                  </a:lnTo>
                  <a:lnTo>
                    <a:pt x="476250" y="714375"/>
                  </a:lnTo>
                  <a:lnTo>
                    <a:pt x="476250" y="714375"/>
                  </a:lnTo>
                  <a:lnTo>
                    <a:pt x="485775" y="714375"/>
                  </a:lnTo>
                  <a:lnTo>
                    <a:pt x="498475" y="711200"/>
                  </a:lnTo>
                  <a:lnTo>
                    <a:pt x="508000" y="708025"/>
                  </a:lnTo>
                  <a:lnTo>
                    <a:pt x="514350" y="701675"/>
                  </a:lnTo>
                  <a:lnTo>
                    <a:pt x="527050" y="682625"/>
                  </a:lnTo>
                  <a:lnTo>
                    <a:pt x="536575" y="660400"/>
                  </a:lnTo>
                  <a:lnTo>
                    <a:pt x="539750" y="631825"/>
                  </a:lnTo>
                  <a:lnTo>
                    <a:pt x="536575" y="600075"/>
                  </a:lnTo>
                  <a:lnTo>
                    <a:pt x="533400" y="561975"/>
                  </a:lnTo>
                  <a:lnTo>
                    <a:pt x="520700" y="517525"/>
                  </a:lnTo>
                  <a:lnTo>
                    <a:pt x="520700" y="517525"/>
                  </a:lnTo>
                  <a:lnTo>
                    <a:pt x="504825" y="457200"/>
                  </a:lnTo>
                  <a:lnTo>
                    <a:pt x="485775" y="374650"/>
                  </a:lnTo>
                  <a:lnTo>
                    <a:pt x="485775" y="374650"/>
                  </a:lnTo>
                  <a:lnTo>
                    <a:pt x="422275" y="349250"/>
                  </a:lnTo>
                  <a:lnTo>
                    <a:pt x="422275" y="349250"/>
                  </a:lnTo>
                  <a:lnTo>
                    <a:pt x="400050" y="336550"/>
                  </a:lnTo>
                  <a:lnTo>
                    <a:pt x="377825" y="327025"/>
                  </a:lnTo>
                  <a:lnTo>
                    <a:pt x="361950" y="311150"/>
                  </a:lnTo>
                  <a:lnTo>
                    <a:pt x="342900" y="298450"/>
                  </a:lnTo>
                  <a:lnTo>
                    <a:pt x="317500" y="266700"/>
                  </a:lnTo>
                  <a:lnTo>
                    <a:pt x="295275" y="234950"/>
                  </a:lnTo>
                  <a:lnTo>
                    <a:pt x="282575" y="200025"/>
                  </a:lnTo>
                  <a:lnTo>
                    <a:pt x="273050" y="168275"/>
                  </a:lnTo>
                  <a:lnTo>
                    <a:pt x="269875" y="133350"/>
                  </a:lnTo>
                  <a:lnTo>
                    <a:pt x="269875" y="101600"/>
                  </a:lnTo>
                  <a:lnTo>
                    <a:pt x="269875" y="101600"/>
                  </a:lnTo>
                  <a:lnTo>
                    <a:pt x="273050" y="88900"/>
                  </a:lnTo>
                  <a:lnTo>
                    <a:pt x="285750" y="79375"/>
                  </a:lnTo>
                  <a:lnTo>
                    <a:pt x="285750" y="79375"/>
                  </a:lnTo>
                  <a:lnTo>
                    <a:pt x="298450" y="73025"/>
                  </a:lnTo>
                  <a:lnTo>
                    <a:pt x="317500" y="69850"/>
                  </a:lnTo>
                  <a:lnTo>
                    <a:pt x="336550" y="73025"/>
                  </a:lnTo>
                  <a:lnTo>
                    <a:pt x="358775" y="76200"/>
                  </a:lnTo>
                  <a:lnTo>
                    <a:pt x="396875" y="85725"/>
                  </a:lnTo>
                  <a:lnTo>
                    <a:pt x="415925" y="92075"/>
                  </a:lnTo>
                  <a:lnTo>
                    <a:pt x="415925" y="92075"/>
                  </a:lnTo>
                  <a:lnTo>
                    <a:pt x="415925" y="82550"/>
                  </a:lnTo>
                  <a:lnTo>
                    <a:pt x="415925" y="82550"/>
                  </a:lnTo>
                  <a:lnTo>
                    <a:pt x="409575" y="66675"/>
                  </a:lnTo>
                  <a:lnTo>
                    <a:pt x="400050" y="53975"/>
                  </a:lnTo>
                  <a:lnTo>
                    <a:pt x="390525" y="38100"/>
                  </a:lnTo>
                  <a:lnTo>
                    <a:pt x="374650" y="25400"/>
                  </a:lnTo>
                  <a:lnTo>
                    <a:pt x="355600" y="12700"/>
                  </a:lnTo>
                  <a:lnTo>
                    <a:pt x="336550" y="3175"/>
                  </a:lnTo>
                  <a:lnTo>
                    <a:pt x="311150" y="0"/>
                  </a:lnTo>
                  <a:lnTo>
                    <a:pt x="285750" y="0"/>
                  </a:lnTo>
                  <a:lnTo>
                    <a:pt x="285750" y="0"/>
                  </a:lnTo>
                  <a:lnTo>
                    <a:pt x="257175" y="3175"/>
                  </a:lnTo>
                  <a:lnTo>
                    <a:pt x="234950" y="12700"/>
                  </a:lnTo>
                  <a:lnTo>
                    <a:pt x="219075" y="22225"/>
                  </a:lnTo>
                  <a:lnTo>
                    <a:pt x="203200" y="31750"/>
                  </a:lnTo>
                  <a:lnTo>
                    <a:pt x="190500" y="44450"/>
                  </a:lnTo>
                  <a:lnTo>
                    <a:pt x="180975" y="57150"/>
                  </a:lnTo>
                  <a:lnTo>
                    <a:pt x="171450" y="79375"/>
                  </a:lnTo>
                  <a:lnTo>
                    <a:pt x="171450" y="79375"/>
                  </a:lnTo>
                  <a:lnTo>
                    <a:pt x="165100" y="101600"/>
                  </a:lnTo>
                  <a:lnTo>
                    <a:pt x="165100" y="123825"/>
                  </a:lnTo>
                  <a:lnTo>
                    <a:pt x="168275" y="149225"/>
                  </a:lnTo>
                  <a:lnTo>
                    <a:pt x="171450" y="168275"/>
                  </a:lnTo>
                  <a:lnTo>
                    <a:pt x="180975" y="203200"/>
                  </a:lnTo>
                  <a:lnTo>
                    <a:pt x="187325" y="219075"/>
                  </a:lnTo>
                  <a:lnTo>
                    <a:pt x="187325" y="219075"/>
                  </a:lnTo>
                  <a:lnTo>
                    <a:pt x="180975" y="212725"/>
                  </a:lnTo>
                  <a:lnTo>
                    <a:pt x="168275" y="200025"/>
                  </a:lnTo>
                  <a:lnTo>
                    <a:pt x="146050" y="187325"/>
                  </a:lnTo>
                  <a:lnTo>
                    <a:pt x="133350" y="184150"/>
                  </a:lnTo>
                  <a:lnTo>
                    <a:pt x="120650" y="180975"/>
                  </a:lnTo>
                  <a:lnTo>
                    <a:pt x="120650" y="180975"/>
                  </a:lnTo>
                  <a:lnTo>
                    <a:pt x="107950" y="184150"/>
                  </a:lnTo>
                  <a:lnTo>
                    <a:pt x="92075" y="187325"/>
                  </a:lnTo>
                  <a:lnTo>
                    <a:pt x="73025" y="193675"/>
                  </a:lnTo>
                  <a:lnTo>
                    <a:pt x="57150" y="203200"/>
                  </a:lnTo>
                  <a:lnTo>
                    <a:pt x="57150" y="203200"/>
                  </a:lnTo>
                  <a:lnTo>
                    <a:pt x="44450" y="212725"/>
                  </a:lnTo>
                  <a:lnTo>
                    <a:pt x="31750" y="225425"/>
                  </a:lnTo>
                  <a:lnTo>
                    <a:pt x="22225" y="238125"/>
                  </a:lnTo>
                  <a:lnTo>
                    <a:pt x="15875" y="250825"/>
                  </a:lnTo>
                  <a:lnTo>
                    <a:pt x="6350" y="279400"/>
                  </a:lnTo>
                  <a:lnTo>
                    <a:pt x="0" y="307975"/>
                  </a:lnTo>
                  <a:lnTo>
                    <a:pt x="0" y="333375"/>
                  </a:lnTo>
                  <a:lnTo>
                    <a:pt x="3175" y="355600"/>
                  </a:lnTo>
                  <a:lnTo>
                    <a:pt x="6350" y="374650"/>
                  </a:lnTo>
                  <a:lnTo>
                    <a:pt x="9525" y="384175"/>
                  </a:lnTo>
                  <a:lnTo>
                    <a:pt x="9525" y="384175"/>
                  </a:lnTo>
                  <a:lnTo>
                    <a:pt x="73025" y="488950"/>
                  </a:lnTo>
                  <a:lnTo>
                    <a:pt x="127000" y="577850"/>
                  </a:lnTo>
                  <a:lnTo>
                    <a:pt x="184150" y="676275"/>
                  </a:lnTo>
                  <a:lnTo>
                    <a:pt x="184150" y="676275"/>
                  </a:lnTo>
                  <a:close/>
                </a:path>
              </a:pathLst>
            </a:custGeom>
            <a:noFill/>
            <a:ln w="25400" cap="flat">
              <a:solidFill>
                <a:srgbClr val="33747C"/>
              </a:solidFill>
              <a:prstDash val="solid"/>
              <a:round/>
            </a:ln>
          </p:spPr>
        </p:sp>
      </p:grpSp>
      <p:pic>
        <p:nvPicPr>
          <p:cNvPr id="9" name="~PP2968.WAV">
            <a:hlinkClick r:id="" action="ppaction://media"/>
          </p:cNvPr>
          <p:cNvPicPr>
            <a:picLocks noRot="1" noChangeAspect="1"/>
          </p:cNvPicPr>
          <p:nvPr>
            <a:wavAudioFile r:embed="rId2" name="~PP2968.WAV"/>
          </p:nvPr>
        </p:nvPicPr>
        <p:blipFill>
          <a:blip r:embed="rId4"/>
          <a:stretch>
            <a:fillRect/>
          </a:stretch>
        </p:blipFill>
        <p:spPr>
          <a:xfrm>
            <a:off x="8656638" y="6370638"/>
            <a:ext cx="304800" cy="304800"/>
          </a:xfrm>
          <a:prstGeom prst="rect">
            <a:avLst/>
          </a:prstGeom>
        </p:spPr>
      </p:pic>
    </p:spTree>
    <p:extLst>
      <p:ext uri="{A3A2B398-ADC3-4027-AB4C-5FC7C349084F}">
        <p14:creationId xmlns="" xmlns:c="http://schemas.openxmlformats.org/drawingml/2006/chart" xmlns:cs="http://schemas.microsoft.com/office/drawing/2012/chartStyle" xmlns:ns1="http://schemas.openxmlformats.org/officeDocument/2006/extended-properties" xmlns:vt="http://schemas.openxmlformats.org/officeDocument/2006/docPropsVTypes" xmlns:p14="http://schemas.microsoft.com/office/powerpoint/2010/main" val="1653542124141"/>
      </p:ext>
    </p:extLst>
  </p:cSld>
  <p:clrMapOvr>
    <a:masterClrMapping/>
  </p:clrMapOvr>
  <p:transition spd="slow" advTm="58962">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7" fill="hold" display="0">
                  <p:stCondLst>
                    <p:cond delay="indefinite"/>
                  </p:stCondLst>
                  <p:endCondLst>
                    <p:cond evt="onPrev" delay="0">
                      <p:tgtEl>
                        <p:sldTgt/>
                      </p:tgtEl>
                    </p:cond>
                    <p:cond evt="onStopAudio" delay="0">
                      <p:tgtEl>
                        <p:sldTgt/>
                      </p:tgtEl>
                    </p:cond>
                  </p:endCondLst>
                </p:cTn>
                <p:tgtEl>
                  <p:spTgt spid="9"/>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name="slide10">
    <p:bg>
      <p:bgPr>
        <a:solidFill>
          <a:schemeClr val="accent2"/>
        </a:solidFill>
        <a:effectLst/>
      </p:bgPr>
    </p:bg>
    <p:spTree>
      <p:nvGrpSpPr>
        <p:cNvPr id="1" name=""/>
        <p:cNvGrpSpPr/>
        <p:nvPr/>
      </p:nvGrpSpPr>
      <p:grpSpPr>
        <a:xfrm>
          <a:off x="0" y="0"/>
          <a:ext cx="0" cy="0"/>
          <a:chOff x="0" y="0"/>
          <a:chExt cx="0" cy="0"/>
        </a:xfrm>
      </p:grpSpPr>
      <p:sp>
        <p:nvSpPr>
          <p:cNvPr id="2" name="Title 4">
            <a:extLst>
              <a:ext uri="{B735962A-E0FA-4866-A6E5-F8128EFA01CA}">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A861449B-D83C-4A79-8F42-F5CE37FE22B0}"/>
              </a:ext>
            </a:extLst>
          </p:cNvPr>
          <p:cNvSpPr>
            <a:spLocks noGrp="1"/>
          </p:cNvSpPr>
          <p:nvPr>
            <p:ph type="title"/>
          </p:nvPr>
        </p:nvSpPr>
        <p:spPr/>
        <p:txBody>
          <a:bodyPr rtlCol="0"/>
          <a:lstStyle/>
          <a:p>
            <a:r>
              <a:rPr lang="en-US" dirty="0"/>
              <a:t>KEBIJAKAN PERTANIAN</a:t>
            </a:r>
          </a:p>
        </p:txBody>
      </p:sp>
      <p:sp>
        <p:nvSpPr>
          <p:cNvPr id="3" name="Content Placeholder 5">
            <a:extLst>
              <a:ext uri="{17367317-EFE3-4117-B525-CA32068EDDE7}">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D530BEC1-0650-4CA1-991A-5DCBD6B3E5A8}"/>
              </a:ext>
            </a:extLst>
          </p:cNvPr>
          <p:cNvSpPr>
            <a:spLocks noGrp="1"/>
          </p:cNvSpPr>
          <p:nvPr>
            <p:ph idx="1"/>
          </p:nvPr>
        </p:nvSpPr>
        <p:spPr/>
        <p:txBody>
          <a:bodyPr rtlCol="0"/>
          <a:lstStyle/>
          <a:p>
            <a:pPr>
              <a:buNone/>
            </a:pPr>
            <a:endParaRPr/>
          </a:p>
          <a:p>
            <a:pPr marL="0" indent="0" algn="ctr">
              <a:buNone/>
            </a:pPr>
            <a:r>
              <a:rPr lang="en-US" b="1" dirty="0">
                <a:latin typeface="+mn-lt"/>
              </a:rPr>
              <a:t>Kebijakan pembangunan pertanian yang baik itu memiliki 3 unsur, yaitu :</a:t>
            </a:r>
          </a:p>
          <a:p>
            <a:endParaRPr lang="en-US" b="1" dirty="0">
              <a:latin typeface="+mn-lt"/>
            </a:endParaRPr>
          </a:p>
        </p:txBody>
      </p:sp>
      <p:sp>
        <p:nvSpPr>
          <p:cNvPr id="4" name="Oval 6">
            <a:extLst>
              <a:ext uri="{574565A3-820E-4334-9267-BFED47DAAEC9}">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7D55309F-CB96-4799-A411-73EB411BAAB3}"/>
              </a:ext>
            </a:extLst>
          </p:cNvPr>
          <p:cNvSpPr/>
          <p:nvPr/>
        </p:nvSpPr>
        <p:spPr>
          <a:xfrm>
            <a:off x="3533775" y="3347005"/>
            <a:ext cx="2133600" cy="1752600"/>
          </a:xfrm>
          <a:prstGeom prst="ellipse">
            <a:avLst/>
          </a:prstGeom>
          <a:effectLst/>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r>
              <a:rPr lang="en-US" b="1" dirty="0">
                <a:latin typeface="+mn-lt"/>
              </a:rPr>
              <a:t>Foodsecurity</a:t>
            </a:r>
          </a:p>
        </p:txBody>
      </p:sp>
      <p:sp>
        <p:nvSpPr>
          <p:cNvPr id="5" name="Oval 9">
            <a:extLst>
              <a:ext uri="{75B40576-BED8-4EE6-8806-A6131CAF3531}">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C3CFE0CA-237E-456B-931B-A8618B9AFEB0}"/>
              </a:ext>
            </a:extLst>
          </p:cNvPr>
          <p:cNvSpPr/>
          <p:nvPr/>
        </p:nvSpPr>
        <p:spPr>
          <a:xfrm>
            <a:off x="933450" y="2144290"/>
            <a:ext cx="2667000" cy="1752600"/>
          </a:xfrm>
          <a:prstGeom prst="ellipse">
            <a:avLst/>
          </a:prstGeom>
          <a:effectLst/>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r>
              <a:rPr lang="en-US" b="1" dirty="0">
                <a:latin typeface="+mn-lt"/>
              </a:rPr>
              <a:t>Livelihoodsecurity</a:t>
            </a:r>
          </a:p>
        </p:txBody>
      </p:sp>
      <p:sp>
        <p:nvSpPr>
          <p:cNvPr id="6" name="Oval 12">
            <a:extLst>
              <a:ext uri="{AB8F436E-1E35-485E-9395-56E75D0EACAF}">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F2AC3020-83DB-4C8E-8752-FE6BEC0E1434}"/>
              </a:ext>
            </a:extLst>
          </p:cNvPr>
          <p:cNvSpPr/>
          <p:nvPr/>
        </p:nvSpPr>
        <p:spPr>
          <a:xfrm rot="21600000">
            <a:off x="5600700" y="4492800"/>
            <a:ext cx="2667000" cy="1752600"/>
          </a:xfrm>
          <a:prstGeom prst="ellipse">
            <a:avLst/>
          </a:prstGeom>
          <a:effectLst/>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r>
              <a:rPr lang="en-US" b="1" dirty="0">
                <a:latin typeface="+mn-lt"/>
              </a:rPr>
              <a:t>Ecologicalsecurity</a:t>
            </a:r>
          </a:p>
        </p:txBody>
      </p:sp>
      <p:pic>
        <p:nvPicPr>
          <p:cNvPr id="7" name="~PP359.WAV">
            <a:hlinkClick r:id="" action="ppaction://media"/>
          </p:cNvPr>
          <p:cNvPicPr>
            <a:picLocks noRot="1" noChangeAspect="1"/>
          </p:cNvPicPr>
          <p:nvPr>
            <a:wavAudioFile r:embed="rId1" name="~PP359.WAV"/>
          </p:nvPr>
        </p:nvPicPr>
        <p:blipFill>
          <a:blip r:embed="rId3"/>
          <a:stretch>
            <a:fillRect/>
          </a:stretch>
        </p:blipFill>
        <p:spPr>
          <a:xfrm>
            <a:off x="8656638" y="6370638"/>
            <a:ext cx="304800" cy="304800"/>
          </a:xfrm>
          <a:prstGeom prst="rect">
            <a:avLst/>
          </a:prstGeom>
        </p:spPr>
      </p:pic>
    </p:spTree>
    <p:extLst>
      <p:ext uri="{48734F55-CADB-460F-8B26-28DDFA3D7579}">
        <p14:creationId xmlns="" xmlns:c="http://schemas.openxmlformats.org/drawingml/2006/chart" xmlns:cs="http://schemas.microsoft.com/office/drawing/2012/chartStyle" xmlns:ns1="http://schemas.openxmlformats.org/officeDocument/2006/extended-properties" xmlns:vt="http://schemas.openxmlformats.org/officeDocument/2006/docPropsVTypes" xmlns:p14="http://schemas.microsoft.com/office/powerpoint/2010/main" val="1653542124148"/>
      </p:ext>
    </p:extLst>
  </p:cSld>
  <p:clrMapOvr>
    <a:masterClrMapping/>
  </p:clrMapOvr>
  <p:transition spd="slow" advTm="13440">
    <p:check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7" fill="hold" display="0">
                  <p:stCondLst>
                    <p:cond delay="indefinite"/>
                  </p:stCondLst>
                  <p:endCondLst>
                    <p:cond evt="onPrev" delay="0">
                      <p:tgtEl>
                        <p:sldTgt/>
                      </p:tgtEl>
                    </p:cond>
                    <p:cond evt="onStopAudio" delay="0">
                      <p:tgtEl>
                        <p:sldTgt/>
                      </p:tgtEl>
                    </p:cond>
                  </p:endCondLst>
                </p:cTn>
                <p:tgtEl>
                  <p:spTgt spid="7"/>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bg1"/>
          </a:solidFill>
          <a:ln>
            <a:solidFill>
              <a:schemeClr val="bg1"/>
            </a:solidFill>
          </a:ln>
        </p:spPr>
        <p:style>
          <a:lnRef idx="2">
            <a:schemeClr val="dk1"/>
          </a:lnRef>
          <a:fillRef idx="1001">
            <a:schemeClr val="lt1"/>
          </a:fillRef>
          <a:effectRef idx="0">
            <a:schemeClr val="dk1"/>
          </a:effectRef>
          <a:fontRef idx="minor">
            <a:schemeClr val="dk1"/>
          </a:fontRef>
        </p:style>
        <p:txBody>
          <a:bodyPr>
            <a:normAutofit fontScale="90000"/>
          </a:bodyPr>
          <a:lstStyle/>
          <a:p>
            <a:r>
              <a:rPr lang="en-US" sz="2800" b="1" dirty="0" err="1" smtClean="0">
                <a:solidFill>
                  <a:srgbClr val="00B050"/>
                </a:solidFill>
              </a:rPr>
              <a:t>Ada</a:t>
            </a:r>
            <a:r>
              <a:rPr lang="en-US" sz="2800" b="1" dirty="0" smtClean="0">
                <a:solidFill>
                  <a:srgbClr val="00B050"/>
                </a:solidFill>
              </a:rPr>
              <a:t> </a:t>
            </a:r>
            <a:r>
              <a:rPr lang="id-ID" sz="2800" b="1" dirty="0" smtClean="0">
                <a:solidFill>
                  <a:srgbClr val="00B050"/>
                </a:solidFill>
              </a:rPr>
              <a:t>6 </a:t>
            </a:r>
            <a:r>
              <a:rPr lang="en-US" sz="2800" b="1" dirty="0" smtClean="0">
                <a:solidFill>
                  <a:srgbClr val="00B050"/>
                </a:solidFill>
              </a:rPr>
              <a:t>H</a:t>
            </a:r>
            <a:r>
              <a:rPr lang="id-ID" sz="2800" b="1" dirty="0" smtClean="0">
                <a:solidFill>
                  <a:srgbClr val="00B050"/>
                </a:solidFill>
              </a:rPr>
              <a:t>al yang </a:t>
            </a:r>
            <a:r>
              <a:rPr lang="en-US" sz="2800" b="1" dirty="0" smtClean="0">
                <a:solidFill>
                  <a:srgbClr val="00B050"/>
                </a:solidFill>
              </a:rPr>
              <a:t>P</a:t>
            </a:r>
            <a:r>
              <a:rPr lang="id-ID" sz="2800" b="1" dirty="0" smtClean="0">
                <a:solidFill>
                  <a:srgbClr val="00B050"/>
                </a:solidFill>
              </a:rPr>
              <a:t>erlu </a:t>
            </a:r>
            <a:r>
              <a:rPr lang="en-US" sz="2800" b="1" dirty="0" smtClean="0">
                <a:solidFill>
                  <a:srgbClr val="00B050"/>
                </a:solidFill>
              </a:rPr>
              <a:t>D</a:t>
            </a:r>
            <a:r>
              <a:rPr lang="id-ID" sz="2800" b="1" dirty="0" smtClean="0">
                <a:solidFill>
                  <a:srgbClr val="00B050"/>
                </a:solidFill>
              </a:rPr>
              <a:t>iperhatikan </a:t>
            </a:r>
            <a:r>
              <a:rPr lang="en-US" sz="2800" b="1" dirty="0" smtClean="0">
                <a:solidFill>
                  <a:srgbClr val="00B050"/>
                </a:solidFill>
              </a:rPr>
              <a:t>D</a:t>
            </a:r>
            <a:r>
              <a:rPr lang="id-ID" sz="2800" b="1" dirty="0" smtClean="0">
                <a:solidFill>
                  <a:srgbClr val="00B050"/>
                </a:solidFill>
              </a:rPr>
              <a:t>alam </a:t>
            </a:r>
            <a:r>
              <a:rPr lang="en-US" sz="2800" b="1" dirty="0" smtClean="0">
                <a:solidFill>
                  <a:srgbClr val="00B050"/>
                </a:solidFill>
              </a:rPr>
              <a:t>P</a:t>
            </a:r>
            <a:r>
              <a:rPr lang="id-ID" sz="2800" b="1" dirty="0" smtClean="0">
                <a:solidFill>
                  <a:srgbClr val="00B050"/>
                </a:solidFill>
              </a:rPr>
              <a:t>erumusan </a:t>
            </a:r>
            <a:r>
              <a:rPr lang="en-US" sz="2800" b="1" dirty="0" smtClean="0">
                <a:solidFill>
                  <a:srgbClr val="00B050"/>
                </a:solidFill>
              </a:rPr>
              <a:t>K</a:t>
            </a:r>
            <a:r>
              <a:rPr lang="id-ID" sz="2800" b="1" dirty="0" smtClean="0">
                <a:solidFill>
                  <a:srgbClr val="00B050"/>
                </a:solidFill>
              </a:rPr>
              <a:t>ebijakan </a:t>
            </a:r>
            <a:r>
              <a:rPr lang="en-US" sz="2800" b="1" dirty="0" smtClean="0">
                <a:solidFill>
                  <a:srgbClr val="00B050"/>
                </a:solidFill>
              </a:rPr>
              <a:t>P</a:t>
            </a:r>
            <a:r>
              <a:rPr lang="id-ID" sz="2800" b="1" dirty="0" smtClean="0">
                <a:solidFill>
                  <a:srgbClr val="00B050"/>
                </a:solidFill>
              </a:rPr>
              <a:t>embangunan </a:t>
            </a:r>
            <a:r>
              <a:rPr lang="en-US" sz="2800" b="1" dirty="0" smtClean="0">
                <a:solidFill>
                  <a:srgbClr val="00B050"/>
                </a:solidFill>
              </a:rPr>
              <a:t>P</a:t>
            </a:r>
            <a:r>
              <a:rPr lang="id-ID" sz="2800" b="1" dirty="0" smtClean="0">
                <a:solidFill>
                  <a:srgbClr val="00B050"/>
                </a:solidFill>
              </a:rPr>
              <a:t>ertanian</a:t>
            </a:r>
            <a:endParaRPr lang="en-US" sz="2800" b="1" dirty="0">
              <a:solidFill>
                <a:srgbClr val="00B050"/>
              </a:solidFill>
            </a:endParaRPr>
          </a:p>
        </p:txBody>
      </p:sp>
      <p:graphicFrame>
        <p:nvGraphicFramePr>
          <p:cNvPr id="5" name="Content Placeholder 4"/>
          <p:cNvGraphicFramePr>
            <a:graphicFrameLocks noGrp="1"/>
          </p:cNvGraphicFramePr>
          <p:nvPr>
            <p:ph idx="1"/>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4" name="~PP3703.WAV">
            <a:hlinkClick r:id="" action="ppaction://media"/>
          </p:cNvPr>
          <p:cNvPicPr>
            <a:picLocks noRot="1" noChangeAspect="1"/>
          </p:cNvPicPr>
          <p:nvPr>
            <a:wavAudioFile r:embed="rId1" name="~PP3703.WAV"/>
          </p:nvPr>
        </p:nvPicPr>
        <p:blipFill>
          <a:blip r:embed="rId7"/>
          <a:stretch>
            <a:fillRect/>
          </a:stretch>
        </p:blipFill>
        <p:spPr>
          <a:xfrm>
            <a:off x="8656638" y="6370638"/>
            <a:ext cx="304800" cy="304800"/>
          </a:xfrm>
          <a:prstGeom prst="rect">
            <a:avLst/>
          </a:prstGeom>
        </p:spPr>
      </p:pic>
    </p:spTree>
  </p:cSld>
  <p:clrMapOvr>
    <a:masterClrMapping/>
  </p:clrMapOvr>
  <p:transition advTm="44008"/>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7" fill="hold" display="0">
                  <p:stCondLst>
                    <p:cond delay="indefinite"/>
                  </p:stCondLst>
                  <p:endCondLst>
                    <p:cond evt="onPrev" delay="0">
                      <p:tgtEl>
                        <p:sldTgt/>
                      </p:tgtEl>
                    </p:cond>
                    <p:cond evt="onStopAudio" delay="0">
                      <p:tgtEl>
                        <p:sldTgt/>
                      </p:tgtEl>
                    </p:cond>
                  </p:endCondLst>
                </p:cTn>
                <p:tgtEl>
                  <p:spTgt spid="4"/>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graphicFrame>
        <p:nvGraphicFramePr>
          <p:cNvPr id="4" name="Content Placeholder 3"/>
          <p:cNvGraphicFramePr>
            <a:graphicFrameLocks noGrp="1"/>
          </p:cNvGraphicFramePr>
          <p:nvPr>
            <p:ph idx="1"/>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5" name="~PP595.WAV">
            <a:hlinkClick r:id="" action="ppaction://media"/>
          </p:cNvPr>
          <p:cNvPicPr>
            <a:picLocks noRot="1" noChangeAspect="1"/>
          </p:cNvPicPr>
          <p:nvPr>
            <a:wavAudioFile r:embed="rId1" name="~PP595.WAV"/>
          </p:nvPr>
        </p:nvPicPr>
        <p:blipFill>
          <a:blip r:embed="rId7"/>
          <a:stretch>
            <a:fillRect/>
          </a:stretch>
        </p:blipFill>
        <p:spPr>
          <a:xfrm>
            <a:off x="8656638" y="6370638"/>
            <a:ext cx="304800" cy="304800"/>
          </a:xfrm>
          <a:prstGeom prst="rect">
            <a:avLst/>
          </a:prstGeom>
        </p:spPr>
      </p:pic>
    </p:spTree>
  </p:cSld>
  <p:clrMapOvr>
    <a:masterClrMapping/>
  </p:clrMapOvr>
  <p:transition advTm="12983"/>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7" fill="hold" display="0">
                  <p:stCondLst>
                    <p:cond delay="indefinite"/>
                  </p:stCondLst>
                  <p:endCondLst>
                    <p:cond evt="onPrev" delay="0">
                      <p:tgtEl>
                        <p:sldTgt/>
                      </p:tgtEl>
                    </p:cond>
                    <p:cond evt="onStopAudio" delay="0">
                      <p:tgtEl>
                        <p:sldTgt/>
                      </p:tgtEl>
                    </p:cond>
                  </p:endCondLst>
                </p:cTn>
                <p:tgtEl>
                  <p:spTgt spid="5"/>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name="slide13">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Title 1">
            <a:extLst>
              <a:ext uri="{F4D64A11-09CE-4BBA-9BC3-331C572B99D3}">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C320DF5E-98C7-4130-AE64-4D1834C108AA}"/>
              </a:ext>
            </a:extLst>
          </p:cNvPr>
          <p:cNvSpPr>
            <a:spLocks noGrp="1"/>
          </p:cNvSpPr>
          <p:nvPr>
            <p:ph type="title"/>
          </p:nvPr>
        </p:nvSpPr>
        <p:spPr>
          <a:xfrm>
            <a:off x="1026461" y="838200"/>
            <a:ext cx="7091076" cy="3693628"/>
          </a:xfrm>
        </p:spPr>
        <p:txBody>
          <a:bodyPr vert="horz" rtlCol="0">
            <a:noAutofit/>
          </a:bodyPr>
          <a:lstStyle/>
          <a:p>
            <a:pPr algn="ctr"/>
            <a:r>
              <a:rPr lang="en-US" b="1" dirty="0">
                <a:solidFill>
                  <a:schemeClr val="accent5"/>
                </a:solidFill>
              </a:rPr>
              <a:t>Peranan dan Dampak yang Ditimbulkan Bagi Petani, Masyarakat, Pemerintah Maupun Pemangku Kepentingan Lainnya Terhadap Penerapan Kebijakan-Kebijakan Pertanian</a:t>
            </a:r>
          </a:p>
        </p:txBody>
      </p:sp>
      <p:grpSp>
        <p:nvGrpSpPr>
          <p:cNvPr id="3" name="Group 2">
            <a:extLst>
              <a:ext uri="{8552CB39-E456-4466-958F-AA3AF109E5E9}">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6EC9304D-6AEA-479F-A323-2E65DE90907D}"/>
              </a:ext>
            </a:extLst>
          </p:cNvPr>
          <p:cNvGrpSpPr>
            <a:grpSpLocks noGrp="1" noUngrp="1" noChangeAspect="1"/>
          </p:cNvGrpSpPr>
          <p:nvPr>
            <p:custDataLst>
              <p:tags r:id="rId1"/>
            </p:custDataLst>
          </p:nvPr>
        </p:nvGrpSpPr>
        <p:grpSpPr>
          <a:xfrm>
            <a:off x="7582712" y="3877364"/>
            <a:ext cx="1561287" cy="2980636"/>
            <a:chOff x="0" y="0"/>
            <a:chExt cx="1549399" cy="2952750"/>
          </a:xfrm>
          <a:solidFill>
            <a:schemeClr val="accent1"/>
          </a:solidFill>
        </p:grpSpPr>
        <p:sp>
          <p:nvSpPr>
            <p:cNvPr id="4" name="Freeform 3">
              <a:extLst>
                <a:ext uri="{B31E8F22-782C-42D6-93EE-26427AD91990}">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CCD40346-490A-443A-9A88-F89D1FE254D4}"/>
                </a:ext>
              </a:extLst>
            </p:cNvPr>
            <p:cNvSpPr/>
            <p:nvPr/>
          </p:nvSpPr>
          <p:spPr>
            <a:xfrm>
              <a:off x="1143000" y="463549"/>
              <a:ext cx="317499" cy="460375"/>
            </a:xfrm>
            <a:custGeom>
              <a:avLst/>
              <a:gdLst/>
              <a:ahLst/>
              <a:cxnLst/>
              <a:rect l="0" t="0" r="r" b="b"/>
              <a:pathLst>
                <a:path w="317500" h="460375">
                  <a:moveTo>
                    <a:pt x="292100" y="460375"/>
                  </a:moveTo>
                  <a:lnTo>
                    <a:pt x="209550" y="333375"/>
                  </a:lnTo>
                  <a:lnTo>
                    <a:pt x="209550" y="333375"/>
                  </a:lnTo>
                  <a:lnTo>
                    <a:pt x="190500" y="333375"/>
                  </a:lnTo>
                  <a:lnTo>
                    <a:pt x="139700" y="330200"/>
                  </a:lnTo>
                  <a:lnTo>
                    <a:pt x="111125" y="333375"/>
                  </a:lnTo>
                  <a:lnTo>
                    <a:pt x="79375" y="336550"/>
                  </a:lnTo>
                  <a:lnTo>
                    <a:pt x="50800" y="346075"/>
                  </a:lnTo>
                  <a:lnTo>
                    <a:pt x="25400" y="358775"/>
                  </a:lnTo>
                  <a:lnTo>
                    <a:pt x="25400" y="358775"/>
                  </a:lnTo>
                  <a:lnTo>
                    <a:pt x="15875" y="320675"/>
                  </a:lnTo>
                  <a:lnTo>
                    <a:pt x="15875" y="320675"/>
                  </a:lnTo>
                  <a:lnTo>
                    <a:pt x="25400" y="314325"/>
                  </a:lnTo>
                  <a:lnTo>
                    <a:pt x="47625" y="301625"/>
                  </a:lnTo>
                  <a:lnTo>
                    <a:pt x="85725" y="285750"/>
                  </a:lnTo>
                  <a:lnTo>
                    <a:pt x="107950" y="279400"/>
                  </a:lnTo>
                  <a:lnTo>
                    <a:pt x="133350" y="273050"/>
                  </a:lnTo>
                  <a:lnTo>
                    <a:pt x="133350" y="273050"/>
                  </a:lnTo>
                  <a:lnTo>
                    <a:pt x="117475" y="241300"/>
                  </a:lnTo>
                  <a:lnTo>
                    <a:pt x="85725" y="184150"/>
                  </a:lnTo>
                  <a:lnTo>
                    <a:pt x="47625" y="111125"/>
                  </a:lnTo>
                  <a:lnTo>
                    <a:pt x="25400" y="73025"/>
                  </a:lnTo>
                  <a:lnTo>
                    <a:pt x="0" y="38100"/>
                  </a:lnTo>
                  <a:lnTo>
                    <a:pt x="0" y="38100"/>
                  </a:lnTo>
                  <a:lnTo>
                    <a:pt x="107950" y="12700"/>
                  </a:lnTo>
                  <a:lnTo>
                    <a:pt x="168275" y="0"/>
                  </a:lnTo>
                  <a:lnTo>
                    <a:pt x="168275" y="0"/>
                  </a:lnTo>
                  <a:lnTo>
                    <a:pt x="184150" y="25400"/>
                  </a:lnTo>
                  <a:lnTo>
                    <a:pt x="219075" y="92075"/>
                  </a:lnTo>
                  <a:lnTo>
                    <a:pt x="260350" y="177800"/>
                  </a:lnTo>
                  <a:lnTo>
                    <a:pt x="279400" y="222250"/>
                  </a:lnTo>
                  <a:lnTo>
                    <a:pt x="295275" y="266700"/>
                  </a:lnTo>
                  <a:lnTo>
                    <a:pt x="295275" y="266700"/>
                  </a:lnTo>
                  <a:lnTo>
                    <a:pt x="266700" y="285750"/>
                  </a:lnTo>
                  <a:lnTo>
                    <a:pt x="317500" y="425450"/>
                  </a:lnTo>
                  <a:lnTo>
                    <a:pt x="292100" y="460375"/>
                  </a:lnTo>
                  <a:close/>
                </a:path>
              </a:pathLst>
            </a:custGeom>
            <a:solidFill>
              <a:schemeClr val="accent1">
                <a:tint val="0"/>
              </a:schemeClr>
            </a:solidFill>
            <a:ln w="12700" cap="flat">
              <a:solidFill>
                <a:srgbClr val="33747C"/>
              </a:solidFill>
              <a:prstDash val="solid"/>
              <a:round/>
            </a:ln>
          </p:spPr>
        </p:sp>
        <p:sp>
          <p:nvSpPr>
            <p:cNvPr id="5" name="Freeform 4">
              <a:extLst>
                <a:ext uri="{C9DD42E1-D071-4965-9CBB-4675CB1239AE}">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CF01B203-F7F7-4277-8F62-B49612AC7582}"/>
                </a:ext>
              </a:extLst>
            </p:cNvPr>
            <p:cNvSpPr/>
            <p:nvPr/>
          </p:nvSpPr>
          <p:spPr>
            <a:xfrm>
              <a:off x="1200150" y="488950"/>
              <a:ext cx="92075" cy="171450"/>
            </a:xfrm>
            <a:custGeom>
              <a:avLst/>
              <a:gdLst/>
              <a:ahLst/>
              <a:cxnLst/>
              <a:rect l="0" t="0" r="r" b="b"/>
              <a:pathLst>
                <a:path w="92075" h="171450">
                  <a:moveTo>
                    <a:pt x="92075" y="171450"/>
                  </a:moveTo>
                  <a:lnTo>
                    <a:pt x="92075" y="171450"/>
                  </a:lnTo>
                  <a:lnTo>
                    <a:pt x="66675" y="117475"/>
                  </a:lnTo>
                  <a:lnTo>
                    <a:pt x="0" y="0"/>
                  </a:lnTo>
                </a:path>
              </a:pathLst>
            </a:custGeom>
            <a:noFill/>
            <a:ln w="12700" cap="flat">
              <a:solidFill>
                <a:srgbClr val="33747C"/>
              </a:solidFill>
              <a:prstDash val="solid"/>
              <a:round/>
            </a:ln>
          </p:spPr>
        </p:sp>
        <p:sp>
          <p:nvSpPr>
            <p:cNvPr id="6" name="Freeform 5">
              <a:extLst>
                <a:ext uri="{D3BC6D5D-B72A-406F-9664-EB415DCF75F9}">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F2AC2D39-D795-447B-A9EC-5AFB770FB031}"/>
                </a:ext>
              </a:extLst>
            </p:cNvPr>
            <p:cNvSpPr/>
            <p:nvPr/>
          </p:nvSpPr>
          <p:spPr>
            <a:xfrm>
              <a:off x="1257300" y="473074"/>
              <a:ext cx="92075" cy="180975"/>
            </a:xfrm>
            <a:custGeom>
              <a:avLst/>
              <a:gdLst/>
              <a:ahLst/>
              <a:cxnLst/>
              <a:rect l="0" t="0" r="r" b="b"/>
              <a:pathLst>
                <a:path w="92075" h="180975">
                  <a:moveTo>
                    <a:pt x="92075" y="180975"/>
                  </a:moveTo>
                  <a:lnTo>
                    <a:pt x="92075" y="180975"/>
                  </a:lnTo>
                  <a:lnTo>
                    <a:pt x="66675" y="130175"/>
                  </a:lnTo>
                  <a:lnTo>
                    <a:pt x="0" y="0"/>
                  </a:lnTo>
                </a:path>
              </a:pathLst>
            </a:custGeom>
            <a:noFill/>
            <a:ln w="12700" cap="flat">
              <a:solidFill>
                <a:srgbClr val="33747C"/>
              </a:solidFill>
              <a:prstDash val="solid"/>
              <a:round/>
            </a:ln>
          </p:spPr>
        </p:sp>
        <p:sp>
          <p:nvSpPr>
            <p:cNvPr id="7" name="Freeform 6">
              <a:extLst>
                <a:ext uri="{7AA4ADA5-DAF5-416B-B195-1152D02CECCA}">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648E25F0-CBB9-4DAE-A0A7-44D9DEC9DA95}"/>
                </a:ext>
              </a:extLst>
            </p:cNvPr>
            <p:cNvSpPr/>
            <p:nvPr/>
          </p:nvSpPr>
          <p:spPr>
            <a:xfrm>
              <a:off x="539750" y="377825"/>
              <a:ext cx="755650" cy="777875"/>
            </a:xfrm>
            <a:custGeom>
              <a:avLst/>
              <a:gdLst/>
              <a:ahLst/>
              <a:cxnLst/>
              <a:rect l="0" t="0" r="r" b="b"/>
              <a:pathLst>
                <a:path w="755650" h="777875">
                  <a:moveTo>
                    <a:pt x="79375" y="0"/>
                  </a:moveTo>
                  <a:lnTo>
                    <a:pt x="0" y="587375"/>
                  </a:lnTo>
                  <a:lnTo>
                    <a:pt x="212725" y="688975"/>
                  </a:lnTo>
                  <a:lnTo>
                    <a:pt x="212725" y="765175"/>
                  </a:lnTo>
                  <a:lnTo>
                    <a:pt x="393700" y="777875"/>
                  </a:lnTo>
                  <a:lnTo>
                    <a:pt x="393700" y="692150"/>
                  </a:lnTo>
                  <a:lnTo>
                    <a:pt x="628650" y="622300"/>
                  </a:lnTo>
                  <a:lnTo>
                    <a:pt x="628650" y="476250"/>
                  </a:lnTo>
                  <a:lnTo>
                    <a:pt x="628650" y="476250"/>
                  </a:lnTo>
                  <a:lnTo>
                    <a:pt x="647700" y="466725"/>
                  </a:lnTo>
                  <a:lnTo>
                    <a:pt x="666750" y="457200"/>
                  </a:lnTo>
                  <a:lnTo>
                    <a:pt x="692150" y="441325"/>
                  </a:lnTo>
                  <a:lnTo>
                    <a:pt x="714375" y="422275"/>
                  </a:lnTo>
                  <a:lnTo>
                    <a:pt x="733425" y="396875"/>
                  </a:lnTo>
                  <a:lnTo>
                    <a:pt x="742950" y="384175"/>
                  </a:lnTo>
                  <a:lnTo>
                    <a:pt x="749300" y="368300"/>
                  </a:lnTo>
                  <a:lnTo>
                    <a:pt x="755650" y="352425"/>
                  </a:lnTo>
                  <a:lnTo>
                    <a:pt x="755650" y="333375"/>
                  </a:lnTo>
                  <a:lnTo>
                    <a:pt x="755650" y="333375"/>
                  </a:lnTo>
                  <a:lnTo>
                    <a:pt x="755650" y="317500"/>
                  </a:lnTo>
                  <a:lnTo>
                    <a:pt x="752475" y="307975"/>
                  </a:lnTo>
                  <a:lnTo>
                    <a:pt x="746125" y="298450"/>
                  </a:lnTo>
                  <a:lnTo>
                    <a:pt x="739775" y="292100"/>
                  </a:lnTo>
                  <a:lnTo>
                    <a:pt x="730250" y="288925"/>
                  </a:lnTo>
                  <a:lnTo>
                    <a:pt x="723900" y="288925"/>
                  </a:lnTo>
                  <a:lnTo>
                    <a:pt x="701675" y="292100"/>
                  </a:lnTo>
                  <a:lnTo>
                    <a:pt x="679450" y="301625"/>
                  </a:lnTo>
                  <a:lnTo>
                    <a:pt x="663575" y="311150"/>
                  </a:lnTo>
                  <a:lnTo>
                    <a:pt x="644525" y="320675"/>
                  </a:lnTo>
                  <a:lnTo>
                    <a:pt x="596900" y="25400"/>
                  </a:lnTo>
                  <a:lnTo>
                    <a:pt x="79375" y="0"/>
                  </a:lnTo>
                  <a:close/>
                </a:path>
              </a:pathLst>
            </a:custGeom>
            <a:solidFill>
              <a:schemeClr val="accent1">
                <a:tint val="0"/>
              </a:schemeClr>
            </a:solidFill>
            <a:ln w="12700" cap="flat">
              <a:solidFill>
                <a:srgbClr val="33747C"/>
              </a:solidFill>
              <a:prstDash val="solid"/>
              <a:round/>
            </a:ln>
          </p:spPr>
        </p:sp>
        <p:sp>
          <p:nvSpPr>
            <p:cNvPr id="8" name="Freeform 7">
              <a:extLst>
                <a:ext uri="{A8A3D707-25ED-4DF1-8C99-56C5AA3A21AC}">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93B65977-7F57-4769-84AF-9B3B63B63E39}"/>
                </a:ext>
              </a:extLst>
            </p:cNvPr>
            <p:cNvSpPr/>
            <p:nvPr/>
          </p:nvSpPr>
          <p:spPr>
            <a:xfrm>
              <a:off x="549274" y="0"/>
              <a:ext cx="669925" cy="698500"/>
            </a:xfrm>
            <a:custGeom>
              <a:avLst/>
              <a:gdLst/>
              <a:ahLst/>
              <a:cxnLst/>
              <a:rect l="0" t="0" r="r" b="b"/>
              <a:pathLst>
                <a:path w="669925" h="698500">
                  <a:moveTo>
                    <a:pt x="669925" y="314325"/>
                  </a:moveTo>
                  <a:lnTo>
                    <a:pt x="669925" y="314325"/>
                  </a:lnTo>
                  <a:lnTo>
                    <a:pt x="650875" y="457200"/>
                  </a:lnTo>
                  <a:lnTo>
                    <a:pt x="638175" y="584200"/>
                  </a:lnTo>
                  <a:lnTo>
                    <a:pt x="635000" y="644525"/>
                  </a:lnTo>
                  <a:lnTo>
                    <a:pt x="635000" y="698500"/>
                  </a:lnTo>
                  <a:lnTo>
                    <a:pt x="635000" y="698500"/>
                  </a:lnTo>
                  <a:lnTo>
                    <a:pt x="622300" y="688975"/>
                  </a:lnTo>
                  <a:lnTo>
                    <a:pt x="603250" y="669925"/>
                  </a:lnTo>
                  <a:lnTo>
                    <a:pt x="584200" y="647700"/>
                  </a:lnTo>
                  <a:lnTo>
                    <a:pt x="565150" y="619125"/>
                  </a:lnTo>
                  <a:lnTo>
                    <a:pt x="549275" y="581025"/>
                  </a:lnTo>
                  <a:lnTo>
                    <a:pt x="533400" y="536575"/>
                  </a:lnTo>
                  <a:lnTo>
                    <a:pt x="523875" y="482600"/>
                  </a:lnTo>
                  <a:lnTo>
                    <a:pt x="517525" y="419100"/>
                  </a:lnTo>
                  <a:lnTo>
                    <a:pt x="517525" y="419100"/>
                  </a:lnTo>
                  <a:lnTo>
                    <a:pt x="244475" y="415925"/>
                  </a:lnTo>
                  <a:lnTo>
                    <a:pt x="63500" y="412750"/>
                  </a:lnTo>
                  <a:lnTo>
                    <a:pt x="63500" y="412750"/>
                  </a:lnTo>
                  <a:lnTo>
                    <a:pt x="57150" y="406400"/>
                  </a:lnTo>
                  <a:lnTo>
                    <a:pt x="38100" y="381000"/>
                  </a:lnTo>
                  <a:lnTo>
                    <a:pt x="28575" y="365125"/>
                  </a:lnTo>
                  <a:lnTo>
                    <a:pt x="19050" y="346075"/>
                  </a:lnTo>
                  <a:lnTo>
                    <a:pt x="9525" y="320675"/>
                  </a:lnTo>
                  <a:lnTo>
                    <a:pt x="3175" y="295275"/>
                  </a:lnTo>
                  <a:lnTo>
                    <a:pt x="0" y="266700"/>
                  </a:lnTo>
                  <a:lnTo>
                    <a:pt x="0" y="234950"/>
                  </a:lnTo>
                  <a:lnTo>
                    <a:pt x="6350" y="200025"/>
                  </a:lnTo>
                  <a:lnTo>
                    <a:pt x="15875" y="165100"/>
                  </a:lnTo>
                  <a:lnTo>
                    <a:pt x="34925" y="127000"/>
                  </a:lnTo>
                  <a:lnTo>
                    <a:pt x="60325" y="85725"/>
                  </a:lnTo>
                  <a:lnTo>
                    <a:pt x="95250" y="44450"/>
                  </a:lnTo>
                  <a:lnTo>
                    <a:pt x="139700" y="0"/>
                  </a:lnTo>
                  <a:lnTo>
                    <a:pt x="139700" y="0"/>
                  </a:lnTo>
                  <a:lnTo>
                    <a:pt x="171450" y="123825"/>
                  </a:lnTo>
                  <a:lnTo>
                    <a:pt x="171450" y="123825"/>
                  </a:lnTo>
                  <a:lnTo>
                    <a:pt x="212725" y="142875"/>
                  </a:lnTo>
                  <a:lnTo>
                    <a:pt x="323850" y="193675"/>
                  </a:lnTo>
                  <a:lnTo>
                    <a:pt x="396875" y="225425"/>
                  </a:lnTo>
                  <a:lnTo>
                    <a:pt x="482600" y="257175"/>
                  </a:lnTo>
                  <a:lnTo>
                    <a:pt x="574675" y="288925"/>
                  </a:lnTo>
                  <a:lnTo>
                    <a:pt x="669925" y="314325"/>
                  </a:lnTo>
                  <a:lnTo>
                    <a:pt x="669925" y="314325"/>
                  </a:lnTo>
                  <a:close/>
                </a:path>
              </a:pathLst>
            </a:custGeom>
            <a:solidFill>
              <a:schemeClr val="accent1"/>
            </a:solidFill>
            <a:ln w="12700" cap="flat">
              <a:solidFill>
                <a:srgbClr val="33747C"/>
              </a:solidFill>
              <a:prstDash val="solid"/>
              <a:round/>
            </a:ln>
          </p:spPr>
        </p:sp>
        <p:sp>
          <p:nvSpPr>
            <p:cNvPr id="9" name="Freeform 8">
              <a:extLst>
                <a:ext uri="{FA573473-7C67-42F3-BE81-83C284BB7F9A}">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331E198E-D4F3-4FB5-A573-31B5481F70D0}"/>
                </a:ext>
              </a:extLst>
            </p:cNvPr>
            <p:cNvSpPr/>
            <p:nvPr/>
          </p:nvSpPr>
          <p:spPr>
            <a:xfrm>
              <a:off x="949325" y="612775"/>
              <a:ext cx="66675" cy="107950"/>
            </a:xfrm>
            <a:custGeom>
              <a:avLst/>
              <a:gdLst/>
              <a:ahLst/>
              <a:cxnLst/>
              <a:rect l="0" t="0" r="r" b="b"/>
              <a:pathLst>
                <a:path w="66675" h="107950">
                  <a:moveTo>
                    <a:pt x="0" y="53975"/>
                  </a:moveTo>
                  <a:lnTo>
                    <a:pt x="0" y="53975"/>
                  </a:lnTo>
                  <a:lnTo>
                    <a:pt x="3175" y="76200"/>
                  </a:lnTo>
                  <a:lnTo>
                    <a:pt x="9525" y="92075"/>
                  </a:lnTo>
                  <a:lnTo>
                    <a:pt x="22225" y="104775"/>
                  </a:lnTo>
                  <a:lnTo>
                    <a:pt x="28575" y="107950"/>
                  </a:lnTo>
                  <a:lnTo>
                    <a:pt x="34925" y="107950"/>
                  </a:lnTo>
                  <a:lnTo>
                    <a:pt x="34925" y="107950"/>
                  </a:lnTo>
                  <a:lnTo>
                    <a:pt x="41275" y="107950"/>
                  </a:lnTo>
                  <a:lnTo>
                    <a:pt x="47625" y="104775"/>
                  </a:lnTo>
                  <a:lnTo>
                    <a:pt x="57150" y="92075"/>
                  </a:lnTo>
                  <a:lnTo>
                    <a:pt x="63500" y="76200"/>
                  </a:lnTo>
                  <a:lnTo>
                    <a:pt x="66675" y="53975"/>
                  </a:lnTo>
                  <a:lnTo>
                    <a:pt x="66675" y="53975"/>
                  </a:lnTo>
                  <a:lnTo>
                    <a:pt x="63500" y="31750"/>
                  </a:lnTo>
                  <a:lnTo>
                    <a:pt x="57150" y="15875"/>
                  </a:lnTo>
                  <a:lnTo>
                    <a:pt x="47625" y="3175"/>
                  </a:lnTo>
                  <a:lnTo>
                    <a:pt x="41275" y="0"/>
                  </a:lnTo>
                  <a:lnTo>
                    <a:pt x="34925" y="0"/>
                  </a:lnTo>
                  <a:lnTo>
                    <a:pt x="34925" y="0"/>
                  </a:lnTo>
                  <a:lnTo>
                    <a:pt x="28575" y="0"/>
                  </a:lnTo>
                  <a:lnTo>
                    <a:pt x="22225" y="3175"/>
                  </a:lnTo>
                  <a:lnTo>
                    <a:pt x="9525" y="15875"/>
                  </a:lnTo>
                  <a:lnTo>
                    <a:pt x="3175" y="31750"/>
                  </a:lnTo>
                  <a:lnTo>
                    <a:pt x="0" y="53975"/>
                  </a:lnTo>
                  <a:lnTo>
                    <a:pt x="0" y="53975"/>
                  </a:lnTo>
                  <a:close/>
                </a:path>
              </a:pathLst>
            </a:custGeom>
            <a:solidFill>
              <a:schemeClr val="accent1"/>
            </a:solidFill>
            <a:ln w="12700" cap="flat">
              <a:solidFill>
                <a:srgbClr val="33747C"/>
              </a:solidFill>
              <a:prstDash val="solid"/>
              <a:round/>
            </a:ln>
          </p:spPr>
        </p:sp>
        <p:sp>
          <p:nvSpPr>
            <p:cNvPr id="10" name="Freeform 9">
              <a:extLst>
                <a:ext uri="{1E30AFB2-3812-4375-BF84-AFCF2E3F4DAD}">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50B707F1-C393-48A2-B353-04FF2CE47F04}"/>
                </a:ext>
              </a:extLst>
            </p:cNvPr>
            <p:cNvSpPr/>
            <p:nvPr/>
          </p:nvSpPr>
          <p:spPr>
            <a:xfrm>
              <a:off x="631824" y="612775"/>
              <a:ext cx="66675" cy="107950"/>
            </a:xfrm>
            <a:custGeom>
              <a:avLst/>
              <a:gdLst/>
              <a:ahLst/>
              <a:cxnLst/>
              <a:rect l="0" t="0" r="r" b="b"/>
              <a:pathLst>
                <a:path w="66675" h="107950">
                  <a:moveTo>
                    <a:pt x="0" y="53975"/>
                  </a:moveTo>
                  <a:lnTo>
                    <a:pt x="0" y="53975"/>
                  </a:lnTo>
                  <a:lnTo>
                    <a:pt x="3175" y="76200"/>
                  </a:lnTo>
                  <a:lnTo>
                    <a:pt x="9525" y="92075"/>
                  </a:lnTo>
                  <a:lnTo>
                    <a:pt x="22225" y="104775"/>
                  </a:lnTo>
                  <a:lnTo>
                    <a:pt x="28575" y="107950"/>
                  </a:lnTo>
                  <a:lnTo>
                    <a:pt x="34925" y="107950"/>
                  </a:lnTo>
                  <a:lnTo>
                    <a:pt x="34925" y="107950"/>
                  </a:lnTo>
                  <a:lnTo>
                    <a:pt x="41275" y="107950"/>
                  </a:lnTo>
                  <a:lnTo>
                    <a:pt x="47625" y="104775"/>
                  </a:lnTo>
                  <a:lnTo>
                    <a:pt x="57150" y="92075"/>
                  </a:lnTo>
                  <a:lnTo>
                    <a:pt x="63500" y="76200"/>
                  </a:lnTo>
                  <a:lnTo>
                    <a:pt x="66675" y="53975"/>
                  </a:lnTo>
                  <a:lnTo>
                    <a:pt x="66675" y="53975"/>
                  </a:lnTo>
                  <a:lnTo>
                    <a:pt x="63500" y="31750"/>
                  </a:lnTo>
                  <a:lnTo>
                    <a:pt x="57150" y="15875"/>
                  </a:lnTo>
                  <a:lnTo>
                    <a:pt x="47625" y="3175"/>
                  </a:lnTo>
                  <a:lnTo>
                    <a:pt x="41275" y="0"/>
                  </a:lnTo>
                  <a:lnTo>
                    <a:pt x="34925" y="0"/>
                  </a:lnTo>
                  <a:lnTo>
                    <a:pt x="34925" y="0"/>
                  </a:lnTo>
                  <a:lnTo>
                    <a:pt x="28575" y="0"/>
                  </a:lnTo>
                  <a:lnTo>
                    <a:pt x="22225" y="3175"/>
                  </a:lnTo>
                  <a:lnTo>
                    <a:pt x="9525" y="15875"/>
                  </a:lnTo>
                  <a:lnTo>
                    <a:pt x="3175" y="31750"/>
                  </a:lnTo>
                  <a:lnTo>
                    <a:pt x="0" y="53975"/>
                  </a:lnTo>
                  <a:lnTo>
                    <a:pt x="0" y="53975"/>
                  </a:lnTo>
                  <a:close/>
                </a:path>
              </a:pathLst>
            </a:custGeom>
            <a:solidFill>
              <a:schemeClr val="accent1"/>
            </a:solidFill>
            <a:ln w="12700" cap="flat">
              <a:solidFill>
                <a:srgbClr val="33747C"/>
              </a:solidFill>
              <a:prstDash val="solid"/>
              <a:round/>
            </a:ln>
          </p:spPr>
        </p:sp>
        <p:sp>
          <p:nvSpPr>
            <p:cNvPr id="11" name="Freeform 10">
              <a:extLst>
                <a:ext uri="{B0EAF4D7-A105-4956-8E49-BF74FAC00952}">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A0F89DE5-D16E-4EE7-9E28-B39990250C4E}"/>
                </a:ext>
              </a:extLst>
            </p:cNvPr>
            <p:cNvSpPr/>
            <p:nvPr/>
          </p:nvSpPr>
          <p:spPr>
            <a:xfrm>
              <a:off x="644524" y="698500"/>
              <a:ext cx="149225" cy="101600"/>
            </a:xfrm>
            <a:custGeom>
              <a:avLst/>
              <a:gdLst/>
              <a:ahLst/>
              <a:cxnLst/>
              <a:rect l="0" t="0" r="r" b="b"/>
              <a:pathLst>
                <a:path w="149225" h="101600">
                  <a:moveTo>
                    <a:pt x="120650" y="0"/>
                  </a:moveTo>
                  <a:lnTo>
                    <a:pt x="120650" y="0"/>
                  </a:lnTo>
                  <a:lnTo>
                    <a:pt x="101600" y="6350"/>
                  </a:lnTo>
                  <a:lnTo>
                    <a:pt x="60325" y="15875"/>
                  </a:lnTo>
                  <a:lnTo>
                    <a:pt x="38100" y="25400"/>
                  </a:lnTo>
                  <a:lnTo>
                    <a:pt x="19050" y="38100"/>
                  </a:lnTo>
                  <a:lnTo>
                    <a:pt x="9525" y="47625"/>
                  </a:lnTo>
                  <a:lnTo>
                    <a:pt x="3175" y="53975"/>
                  </a:lnTo>
                  <a:lnTo>
                    <a:pt x="0" y="63500"/>
                  </a:lnTo>
                  <a:lnTo>
                    <a:pt x="0" y="73025"/>
                  </a:lnTo>
                  <a:lnTo>
                    <a:pt x="0" y="73025"/>
                  </a:lnTo>
                  <a:lnTo>
                    <a:pt x="0" y="85725"/>
                  </a:lnTo>
                  <a:lnTo>
                    <a:pt x="6350" y="92075"/>
                  </a:lnTo>
                  <a:lnTo>
                    <a:pt x="12700" y="98425"/>
                  </a:lnTo>
                  <a:lnTo>
                    <a:pt x="22225" y="101600"/>
                  </a:lnTo>
                  <a:lnTo>
                    <a:pt x="47625" y="101600"/>
                  </a:lnTo>
                  <a:lnTo>
                    <a:pt x="73025" y="98425"/>
                  </a:lnTo>
                  <a:lnTo>
                    <a:pt x="101600" y="92075"/>
                  </a:lnTo>
                  <a:lnTo>
                    <a:pt x="127000" y="82550"/>
                  </a:lnTo>
                  <a:lnTo>
                    <a:pt x="149225" y="73025"/>
                  </a:lnTo>
                </a:path>
              </a:pathLst>
            </a:custGeom>
            <a:noFill/>
            <a:ln w="12700" cap="flat">
              <a:solidFill>
                <a:srgbClr val="33747C"/>
              </a:solidFill>
              <a:prstDash val="solid"/>
              <a:round/>
            </a:ln>
          </p:spPr>
        </p:sp>
        <p:sp>
          <p:nvSpPr>
            <p:cNvPr id="12" name="Freeform 11">
              <a:extLst>
                <a:ext uri="{F8FB2CAF-F095-4246-A7A0-0B811D662F81}">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71A0A9C8-7D5F-46DA-B73C-2D6BE7D0E28F}"/>
                </a:ext>
              </a:extLst>
            </p:cNvPr>
            <p:cNvSpPr/>
            <p:nvPr/>
          </p:nvSpPr>
          <p:spPr>
            <a:xfrm>
              <a:off x="631824" y="796925"/>
              <a:ext cx="422275" cy="149225"/>
            </a:xfrm>
            <a:custGeom>
              <a:avLst/>
              <a:gdLst/>
              <a:ahLst/>
              <a:cxnLst/>
              <a:rect l="0" t="0" r="r" b="b"/>
              <a:pathLst>
                <a:path w="422275" h="149225">
                  <a:moveTo>
                    <a:pt x="85725" y="0"/>
                  </a:moveTo>
                  <a:lnTo>
                    <a:pt x="85725" y="0"/>
                  </a:lnTo>
                  <a:lnTo>
                    <a:pt x="79375" y="12700"/>
                  </a:lnTo>
                  <a:lnTo>
                    <a:pt x="57150" y="44450"/>
                  </a:lnTo>
                  <a:lnTo>
                    <a:pt x="31750" y="79375"/>
                  </a:lnTo>
                  <a:lnTo>
                    <a:pt x="15875" y="92075"/>
                  </a:lnTo>
                  <a:lnTo>
                    <a:pt x="0" y="101600"/>
                  </a:lnTo>
                  <a:lnTo>
                    <a:pt x="0" y="101600"/>
                  </a:lnTo>
                  <a:lnTo>
                    <a:pt x="15875" y="98425"/>
                  </a:lnTo>
                  <a:lnTo>
                    <a:pt x="31750" y="95250"/>
                  </a:lnTo>
                  <a:lnTo>
                    <a:pt x="79375" y="79375"/>
                  </a:lnTo>
                  <a:lnTo>
                    <a:pt x="133350" y="60325"/>
                  </a:lnTo>
                  <a:lnTo>
                    <a:pt x="161925" y="50800"/>
                  </a:lnTo>
                  <a:lnTo>
                    <a:pt x="193675" y="44450"/>
                  </a:lnTo>
                  <a:lnTo>
                    <a:pt x="225425" y="41275"/>
                  </a:lnTo>
                  <a:lnTo>
                    <a:pt x="257175" y="38100"/>
                  </a:lnTo>
                  <a:lnTo>
                    <a:pt x="285750" y="41275"/>
                  </a:lnTo>
                  <a:lnTo>
                    <a:pt x="317500" y="50800"/>
                  </a:lnTo>
                  <a:lnTo>
                    <a:pt x="346075" y="63500"/>
                  </a:lnTo>
                  <a:lnTo>
                    <a:pt x="374650" y="85725"/>
                  </a:lnTo>
                  <a:lnTo>
                    <a:pt x="400050" y="111125"/>
                  </a:lnTo>
                  <a:lnTo>
                    <a:pt x="422275" y="149225"/>
                  </a:lnTo>
                  <a:lnTo>
                    <a:pt x="422275" y="149225"/>
                  </a:lnTo>
                  <a:lnTo>
                    <a:pt x="396875" y="149225"/>
                  </a:lnTo>
                  <a:lnTo>
                    <a:pt x="317500" y="146050"/>
                  </a:lnTo>
                  <a:lnTo>
                    <a:pt x="260350" y="139700"/>
                  </a:lnTo>
                  <a:lnTo>
                    <a:pt x="187325" y="133350"/>
                  </a:lnTo>
                  <a:lnTo>
                    <a:pt x="101600" y="120650"/>
                  </a:lnTo>
                  <a:lnTo>
                    <a:pt x="0" y="101600"/>
                  </a:lnTo>
                </a:path>
              </a:pathLst>
            </a:custGeom>
            <a:noFill/>
            <a:ln w="12700" cap="flat">
              <a:solidFill>
                <a:srgbClr val="33747C"/>
              </a:solidFill>
              <a:prstDash val="solid"/>
              <a:round/>
            </a:ln>
          </p:spPr>
        </p:sp>
        <p:sp>
          <p:nvSpPr>
            <p:cNvPr id="13" name="Freeform 12">
              <a:extLst>
                <a:ext uri="{43667509-7280-4725-9B45-A9FA8AC609A3}">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214E6AB7-7973-4E5A-865E-B095C8FE7A22}"/>
                </a:ext>
              </a:extLst>
            </p:cNvPr>
            <p:cNvSpPr/>
            <p:nvPr/>
          </p:nvSpPr>
          <p:spPr>
            <a:xfrm>
              <a:off x="444499" y="1901825"/>
              <a:ext cx="777875" cy="1050925"/>
            </a:xfrm>
            <a:custGeom>
              <a:avLst/>
              <a:gdLst/>
              <a:ahLst/>
              <a:cxnLst/>
              <a:rect l="0" t="0" r="r" b="b"/>
              <a:pathLst>
                <a:path w="777875" h="1050925">
                  <a:moveTo>
                    <a:pt x="742950" y="9525"/>
                  </a:moveTo>
                  <a:lnTo>
                    <a:pt x="600075" y="908050"/>
                  </a:lnTo>
                  <a:lnTo>
                    <a:pt x="777875" y="1050925"/>
                  </a:lnTo>
                  <a:lnTo>
                    <a:pt x="508000" y="1038225"/>
                  </a:lnTo>
                  <a:lnTo>
                    <a:pt x="492125" y="282575"/>
                  </a:lnTo>
                  <a:lnTo>
                    <a:pt x="314325" y="279400"/>
                  </a:lnTo>
                  <a:lnTo>
                    <a:pt x="314325" y="1035050"/>
                  </a:lnTo>
                  <a:lnTo>
                    <a:pt x="0" y="1050925"/>
                  </a:lnTo>
                  <a:lnTo>
                    <a:pt x="228600" y="901700"/>
                  </a:lnTo>
                  <a:lnTo>
                    <a:pt x="66675" y="0"/>
                  </a:lnTo>
                  <a:lnTo>
                    <a:pt x="742950" y="9525"/>
                  </a:lnTo>
                  <a:close/>
                </a:path>
              </a:pathLst>
            </a:custGeom>
            <a:solidFill>
              <a:schemeClr val="accent1"/>
            </a:solidFill>
            <a:ln w="12700" cap="flat">
              <a:solidFill>
                <a:srgbClr val="33747C"/>
              </a:solidFill>
              <a:prstDash val="solid"/>
              <a:round/>
            </a:ln>
          </p:spPr>
        </p:sp>
        <p:sp>
          <p:nvSpPr>
            <p:cNvPr id="14" name="Freeform 13">
              <a:extLst>
                <a:ext uri="{2E45173A-A00A-42D5-8CF8-23D5AC7202E5}">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F904A0FC-01FF-4FE3-9632-ACF0BA11BEB0}"/>
                </a:ext>
              </a:extLst>
            </p:cNvPr>
            <p:cNvSpPr/>
            <p:nvPr/>
          </p:nvSpPr>
          <p:spPr>
            <a:xfrm>
              <a:off x="892175" y="546100"/>
              <a:ext cx="180975" cy="82549"/>
            </a:xfrm>
            <a:custGeom>
              <a:avLst/>
              <a:gdLst/>
              <a:ahLst/>
              <a:cxnLst/>
              <a:rect l="0" t="0" r="r" b="b"/>
              <a:pathLst>
                <a:path w="180975" h="82550">
                  <a:moveTo>
                    <a:pt x="180975" y="82550"/>
                  </a:moveTo>
                  <a:lnTo>
                    <a:pt x="180975" y="82550"/>
                  </a:lnTo>
                  <a:lnTo>
                    <a:pt x="174625" y="82550"/>
                  </a:lnTo>
                  <a:lnTo>
                    <a:pt x="171450" y="82550"/>
                  </a:lnTo>
                  <a:lnTo>
                    <a:pt x="171450" y="82550"/>
                  </a:lnTo>
                  <a:lnTo>
                    <a:pt x="158750" y="73025"/>
                  </a:lnTo>
                  <a:lnTo>
                    <a:pt x="120650" y="50800"/>
                  </a:lnTo>
                  <a:lnTo>
                    <a:pt x="95250" y="38100"/>
                  </a:lnTo>
                  <a:lnTo>
                    <a:pt x="69850" y="25400"/>
                  </a:lnTo>
                  <a:lnTo>
                    <a:pt x="38100" y="15875"/>
                  </a:lnTo>
                  <a:lnTo>
                    <a:pt x="6350" y="12700"/>
                  </a:lnTo>
                  <a:lnTo>
                    <a:pt x="6350" y="12700"/>
                  </a:lnTo>
                  <a:lnTo>
                    <a:pt x="0" y="9525"/>
                  </a:lnTo>
                  <a:lnTo>
                    <a:pt x="0" y="6350"/>
                  </a:lnTo>
                  <a:lnTo>
                    <a:pt x="0" y="6350"/>
                  </a:lnTo>
                  <a:lnTo>
                    <a:pt x="3175" y="0"/>
                  </a:lnTo>
                  <a:lnTo>
                    <a:pt x="6350" y="0"/>
                  </a:lnTo>
                  <a:lnTo>
                    <a:pt x="6350" y="0"/>
                  </a:lnTo>
                  <a:lnTo>
                    <a:pt x="6350" y="0"/>
                  </a:lnTo>
                  <a:lnTo>
                    <a:pt x="6350" y="0"/>
                  </a:lnTo>
                  <a:lnTo>
                    <a:pt x="41275" y="3175"/>
                  </a:lnTo>
                  <a:lnTo>
                    <a:pt x="73025" y="12700"/>
                  </a:lnTo>
                  <a:lnTo>
                    <a:pt x="101600" y="25400"/>
                  </a:lnTo>
                  <a:lnTo>
                    <a:pt x="127000" y="38100"/>
                  </a:lnTo>
                  <a:lnTo>
                    <a:pt x="165100" y="60325"/>
                  </a:lnTo>
                  <a:lnTo>
                    <a:pt x="177800" y="73025"/>
                  </a:lnTo>
                  <a:lnTo>
                    <a:pt x="177800" y="73025"/>
                  </a:lnTo>
                  <a:lnTo>
                    <a:pt x="180975" y="76200"/>
                  </a:lnTo>
                  <a:lnTo>
                    <a:pt x="180975" y="82550"/>
                  </a:lnTo>
                  <a:lnTo>
                    <a:pt x="180975" y="82550"/>
                  </a:lnTo>
                  <a:close/>
                </a:path>
              </a:pathLst>
            </a:custGeom>
            <a:solidFill>
              <a:schemeClr val="accent1"/>
            </a:solidFill>
            <a:ln cap="flat">
              <a:noFill/>
              <a:round/>
            </a:ln>
          </p:spPr>
        </p:sp>
        <p:sp>
          <p:nvSpPr>
            <p:cNvPr id="15" name="Freeform 14">
              <a:extLst>
                <a:ext uri="{767F4190-7167-40EA-A1FD-C527A168F9FF}">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35664CBA-2D7C-4342-A4B4-FCD67B2BB361}"/>
                </a:ext>
              </a:extLst>
            </p:cNvPr>
            <p:cNvSpPr/>
            <p:nvPr/>
          </p:nvSpPr>
          <p:spPr>
            <a:xfrm>
              <a:off x="581025" y="561975"/>
              <a:ext cx="117475" cy="101600"/>
            </a:xfrm>
            <a:custGeom>
              <a:avLst/>
              <a:gdLst/>
              <a:ahLst/>
              <a:cxnLst/>
              <a:rect l="0" t="0" r="r" b="b"/>
              <a:pathLst>
                <a:path w="117475" h="101600">
                  <a:moveTo>
                    <a:pt x="117475" y="101600"/>
                  </a:moveTo>
                  <a:lnTo>
                    <a:pt x="117475" y="101600"/>
                  </a:lnTo>
                  <a:lnTo>
                    <a:pt x="117475" y="85725"/>
                  </a:lnTo>
                  <a:lnTo>
                    <a:pt x="111125" y="50800"/>
                  </a:lnTo>
                  <a:lnTo>
                    <a:pt x="107950" y="31750"/>
                  </a:lnTo>
                  <a:lnTo>
                    <a:pt x="101600" y="15875"/>
                  </a:lnTo>
                  <a:lnTo>
                    <a:pt x="92075" y="3175"/>
                  </a:lnTo>
                  <a:lnTo>
                    <a:pt x="88900" y="0"/>
                  </a:lnTo>
                  <a:lnTo>
                    <a:pt x="82550" y="0"/>
                  </a:lnTo>
                  <a:lnTo>
                    <a:pt x="82550" y="0"/>
                  </a:lnTo>
                  <a:lnTo>
                    <a:pt x="44450" y="38100"/>
                  </a:lnTo>
                  <a:lnTo>
                    <a:pt x="22225" y="53975"/>
                  </a:lnTo>
                  <a:lnTo>
                    <a:pt x="12700" y="57150"/>
                  </a:lnTo>
                  <a:lnTo>
                    <a:pt x="0" y="60325"/>
                  </a:lnTo>
                </a:path>
              </a:pathLst>
            </a:custGeom>
            <a:noFill/>
            <a:ln w="12700" cap="flat">
              <a:solidFill>
                <a:srgbClr val="33747C"/>
              </a:solidFill>
              <a:prstDash val="solid"/>
              <a:round/>
            </a:ln>
          </p:spPr>
        </p:sp>
        <p:sp>
          <p:nvSpPr>
            <p:cNvPr id="16" name="Freeform 15">
              <a:extLst>
                <a:ext uri="{7DCB5A9B-F64C-4350-9856-BD6306F4C993}">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88494910-D5E3-44F3-B23F-401CDA63D0FC}"/>
                </a:ext>
              </a:extLst>
            </p:cNvPr>
            <p:cNvSpPr/>
            <p:nvPr/>
          </p:nvSpPr>
          <p:spPr>
            <a:xfrm>
              <a:off x="244475" y="1216025"/>
              <a:ext cx="946149" cy="708025"/>
            </a:xfrm>
            <a:custGeom>
              <a:avLst/>
              <a:gdLst/>
              <a:ahLst/>
              <a:cxnLst/>
              <a:rect l="0" t="0" r="r" b="b"/>
              <a:pathLst>
                <a:path w="946150" h="708025">
                  <a:moveTo>
                    <a:pt x="920750" y="168275"/>
                  </a:moveTo>
                  <a:lnTo>
                    <a:pt x="946150" y="698500"/>
                  </a:lnTo>
                  <a:lnTo>
                    <a:pt x="269875" y="708025"/>
                  </a:lnTo>
                  <a:lnTo>
                    <a:pt x="257175" y="225425"/>
                  </a:lnTo>
                  <a:lnTo>
                    <a:pt x="85725" y="701675"/>
                  </a:lnTo>
                  <a:lnTo>
                    <a:pt x="0" y="673100"/>
                  </a:lnTo>
                  <a:lnTo>
                    <a:pt x="193675" y="31750"/>
                  </a:lnTo>
                  <a:lnTo>
                    <a:pt x="193675" y="31750"/>
                  </a:lnTo>
                  <a:lnTo>
                    <a:pt x="434975" y="19050"/>
                  </a:lnTo>
                  <a:lnTo>
                    <a:pt x="669925" y="6350"/>
                  </a:lnTo>
                  <a:lnTo>
                    <a:pt x="923925" y="0"/>
                  </a:lnTo>
                  <a:lnTo>
                    <a:pt x="920750" y="168275"/>
                  </a:lnTo>
                  <a:close/>
                </a:path>
              </a:pathLst>
            </a:custGeom>
            <a:solidFill>
              <a:schemeClr val="accent1">
                <a:tint val="0"/>
              </a:schemeClr>
            </a:solidFill>
            <a:ln cap="flat">
              <a:noFill/>
              <a:round/>
            </a:ln>
          </p:spPr>
        </p:sp>
        <p:sp>
          <p:nvSpPr>
            <p:cNvPr id="17" name="Freeform 16">
              <a:extLst>
                <a:ext uri="{3773A1A3-8EDA-401A-8C27-EF54879A7A91}">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CFFBD4C7-488E-4CCC-84DA-12371587AEA9}"/>
                </a:ext>
              </a:extLst>
            </p:cNvPr>
            <p:cNvSpPr/>
            <p:nvPr/>
          </p:nvSpPr>
          <p:spPr>
            <a:xfrm>
              <a:off x="244475" y="1216025"/>
              <a:ext cx="946149" cy="708025"/>
            </a:xfrm>
            <a:custGeom>
              <a:avLst/>
              <a:gdLst/>
              <a:ahLst/>
              <a:cxnLst/>
              <a:rect l="0" t="0" r="r" b="b"/>
              <a:pathLst>
                <a:path w="946150" h="708025">
                  <a:moveTo>
                    <a:pt x="920750" y="168275"/>
                  </a:moveTo>
                  <a:lnTo>
                    <a:pt x="946150" y="698500"/>
                  </a:lnTo>
                  <a:lnTo>
                    <a:pt x="269875" y="708025"/>
                  </a:lnTo>
                  <a:lnTo>
                    <a:pt x="257175" y="225425"/>
                  </a:lnTo>
                  <a:lnTo>
                    <a:pt x="85725" y="701675"/>
                  </a:lnTo>
                  <a:lnTo>
                    <a:pt x="0" y="673100"/>
                  </a:lnTo>
                  <a:lnTo>
                    <a:pt x="193675" y="31750"/>
                  </a:lnTo>
                  <a:lnTo>
                    <a:pt x="193675" y="31750"/>
                  </a:lnTo>
                  <a:lnTo>
                    <a:pt x="434975" y="19050"/>
                  </a:lnTo>
                  <a:lnTo>
                    <a:pt x="669925" y="6350"/>
                  </a:lnTo>
                  <a:lnTo>
                    <a:pt x="923925" y="0"/>
                  </a:lnTo>
                </a:path>
              </a:pathLst>
            </a:custGeom>
            <a:noFill/>
            <a:ln w="12700" cap="flat">
              <a:solidFill>
                <a:srgbClr val="33747C"/>
              </a:solidFill>
              <a:prstDash val="solid"/>
              <a:round/>
            </a:ln>
          </p:spPr>
        </p:sp>
        <p:sp>
          <p:nvSpPr>
            <p:cNvPr id="18" name="Freeform 17">
              <a:extLst>
                <a:ext uri="{5D64C465-F23D-4684-B139-5BB47CB0B56E}">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6B7C6E37-B9EB-4859-82E9-D7EEF1DEE7DC}"/>
                </a:ext>
              </a:extLst>
            </p:cNvPr>
            <p:cNvSpPr/>
            <p:nvPr/>
          </p:nvSpPr>
          <p:spPr>
            <a:xfrm>
              <a:off x="768350" y="1162050"/>
              <a:ext cx="292100" cy="685800"/>
            </a:xfrm>
            <a:custGeom>
              <a:avLst/>
              <a:gdLst/>
              <a:ahLst/>
              <a:cxnLst/>
              <a:rect l="0" t="0" r="r" b="b"/>
              <a:pathLst>
                <a:path w="292100" h="685800">
                  <a:moveTo>
                    <a:pt x="25400" y="133350"/>
                  </a:moveTo>
                  <a:lnTo>
                    <a:pt x="101600" y="200025"/>
                  </a:lnTo>
                  <a:lnTo>
                    <a:pt x="0" y="596900"/>
                  </a:lnTo>
                  <a:lnTo>
                    <a:pt x="168275" y="685800"/>
                  </a:lnTo>
                  <a:lnTo>
                    <a:pt x="292100" y="596900"/>
                  </a:lnTo>
                  <a:lnTo>
                    <a:pt x="196850" y="203200"/>
                  </a:lnTo>
                  <a:lnTo>
                    <a:pt x="257175" y="133350"/>
                  </a:lnTo>
                  <a:lnTo>
                    <a:pt x="200025" y="6350"/>
                  </a:lnTo>
                  <a:lnTo>
                    <a:pt x="76200" y="0"/>
                  </a:lnTo>
                  <a:lnTo>
                    <a:pt x="25400" y="133350"/>
                  </a:lnTo>
                  <a:close/>
                </a:path>
              </a:pathLst>
            </a:custGeom>
            <a:solidFill>
              <a:schemeClr val="accent1"/>
            </a:solidFill>
            <a:ln w="12700" cap="flat">
              <a:solidFill>
                <a:srgbClr val="33747C"/>
              </a:solidFill>
              <a:prstDash val="solid"/>
              <a:round/>
            </a:ln>
          </p:spPr>
        </p:sp>
        <p:sp>
          <p:nvSpPr>
            <p:cNvPr id="19" name="Freeform 18">
              <a:extLst>
                <a:ext uri="{1EA03396-52CD-4DDA-AC45-16FD4FE251EC}">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02AAF1D2-0B12-42DE-B3A2-5D88C7BD321F}"/>
                </a:ext>
              </a:extLst>
            </p:cNvPr>
            <p:cNvSpPr/>
            <p:nvPr/>
          </p:nvSpPr>
          <p:spPr>
            <a:xfrm>
              <a:off x="0" y="1892299"/>
              <a:ext cx="330199" cy="469900"/>
            </a:xfrm>
            <a:custGeom>
              <a:avLst/>
              <a:gdLst/>
              <a:ahLst/>
              <a:cxnLst/>
              <a:rect l="0" t="0" r="r" b="b"/>
              <a:pathLst>
                <a:path w="330200" h="469900">
                  <a:moveTo>
                    <a:pt x="263525" y="0"/>
                  </a:moveTo>
                  <a:lnTo>
                    <a:pt x="190500" y="133350"/>
                  </a:lnTo>
                  <a:lnTo>
                    <a:pt x="190500" y="133350"/>
                  </a:lnTo>
                  <a:lnTo>
                    <a:pt x="171450" y="136525"/>
                  </a:lnTo>
                  <a:lnTo>
                    <a:pt x="123825" y="139700"/>
                  </a:lnTo>
                  <a:lnTo>
                    <a:pt x="92075" y="139700"/>
                  </a:lnTo>
                  <a:lnTo>
                    <a:pt x="63500" y="136525"/>
                  </a:lnTo>
                  <a:lnTo>
                    <a:pt x="31750" y="133350"/>
                  </a:lnTo>
                  <a:lnTo>
                    <a:pt x="6350" y="120650"/>
                  </a:lnTo>
                  <a:lnTo>
                    <a:pt x="6350" y="120650"/>
                  </a:lnTo>
                  <a:lnTo>
                    <a:pt x="0" y="158750"/>
                  </a:lnTo>
                  <a:lnTo>
                    <a:pt x="0" y="158750"/>
                  </a:lnTo>
                  <a:lnTo>
                    <a:pt x="9525" y="165100"/>
                  </a:lnTo>
                  <a:lnTo>
                    <a:pt x="31750" y="174625"/>
                  </a:lnTo>
                  <a:lnTo>
                    <a:pt x="69850" y="187325"/>
                  </a:lnTo>
                  <a:lnTo>
                    <a:pt x="92075" y="193675"/>
                  </a:lnTo>
                  <a:lnTo>
                    <a:pt x="120650" y="196850"/>
                  </a:lnTo>
                  <a:lnTo>
                    <a:pt x="120650" y="196850"/>
                  </a:lnTo>
                  <a:lnTo>
                    <a:pt x="104775" y="231775"/>
                  </a:lnTo>
                  <a:lnTo>
                    <a:pt x="79375" y="292100"/>
                  </a:lnTo>
                  <a:lnTo>
                    <a:pt x="44450" y="365125"/>
                  </a:lnTo>
                  <a:lnTo>
                    <a:pt x="25400" y="403225"/>
                  </a:lnTo>
                  <a:lnTo>
                    <a:pt x="3175" y="441325"/>
                  </a:lnTo>
                  <a:lnTo>
                    <a:pt x="3175" y="441325"/>
                  </a:lnTo>
                  <a:lnTo>
                    <a:pt x="111125" y="460375"/>
                  </a:lnTo>
                  <a:lnTo>
                    <a:pt x="174625" y="469900"/>
                  </a:lnTo>
                  <a:lnTo>
                    <a:pt x="174625" y="469900"/>
                  </a:lnTo>
                  <a:lnTo>
                    <a:pt x="187325" y="441325"/>
                  </a:lnTo>
                  <a:lnTo>
                    <a:pt x="219075" y="374650"/>
                  </a:lnTo>
                  <a:lnTo>
                    <a:pt x="254000" y="285750"/>
                  </a:lnTo>
                  <a:lnTo>
                    <a:pt x="269875" y="238125"/>
                  </a:lnTo>
                  <a:lnTo>
                    <a:pt x="279400" y="193675"/>
                  </a:lnTo>
                  <a:lnTo>
                    <a:pt x="279400" y="193675"/>
                  </a:lnTo>
                  <a:lnTo>
                    <a:pt x="250825" y="177800"/>
                  </a:lnTo>
                  <a:lnTo>
                    <a:pt x="330200" y="12700"/>
                  </a:lnTo>
                  <a:lnTo>
                    <a:pt x="263525" y="0"/>
                  </a:lnTo>
                  <a:close/>
                </a:path>
              </a:pathLst>
            </a:custGeom>
            <a:solidFill>
              <a:schemeClr val="accent1">
                <a:tint val="0"/>
              </a:schemeClr>
            </a:solidFill>
            <a:ln w="12700" cap="flat">
              <a:solidFill>
                <a:srgbClr val="33747C"/>
              </a:solidFill>
              <a:prstDash val="solid"/>
              <a:round/>
            </a:ln>
          </p:spPr>
        </p:sp>
        <p:sp>
          <p:nvSpPr>
            <p:cNvPr id="20" name="Freeform 19">
              <a:extLst>
                <a:ext uri="{8AF04E3A-BC27-4CE5-B74C-87457C1CCA5E}">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4E10F11B-10B5-4C69-AD8D-8FCF4B9FA0E6}"/>
                </a:ext>
              </a:extLst>
            </p:cNvPr>
            <p:cNvSpPr/>
            <p:nvPr/>
          </p:nvSpPr>
          <p:spPr>
            <a:xfrm>
              <a:off x="60325" y="2165350"/>
              <a:ext cx="82549" cy="177800"/>
            </a:xfrm>
            <a:custGeom>
              <a:avLst/>
              <a:gdLst/>
              <a:ahLst/>
              <a:cxnLst/>
              <a:rect l="0" t="0" r="r" b="b"/>
              <a:pathLst>
                <a:path w="82550" h="177800">
                  <a:moveTo>
                    <a:pt x="82550" y="0"/>
                  </a:moveTo>
                  <a:lnTo>
                    <a:pt x="82550" y="0"/>
                  </a:lnTo>
                  <a:lnTo>
                    <a:pt x="57150" y="53975"/>
                  </a:lnTo>
                  <a:lnTo>
                    <a:pt x="0" y="177800"/>
                  </a:lnTo>
                </a:path>
              </a:pathLst>
            </a:custGeom>
            <a:noFill/>
            <a:ln w="12700" cap="flat">
              <a:solidFill>
                <a:srgbClr val="33747C"/>
              </a:solidFill>
              <a:prstDash val="solid"/>
              <a:round/>
            </a:ln>
          </p:spPr>
        </p:sp>
        <p:sp>
          <p:nvSpPr>
            <p:cNvPr id="21" name="Freeform 20">
              <a:extLst>
                <a:ext uri="{68404B1D-7895-43EB-9C64-AEB4594A0DB5}">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8886C1D4-0424-491D-8E27-022351D94D80}"/>
                </a:ext>
              </a:extLst>
            </p:cNvPr>
            <p:cNvSpPr/>
            <p:nvPr/>
          </p:nvSpPr>
          <p:spPr>
            <a:xfrm>
              <a:off x="117475" y="2168524"/>
              <a:ext cx="79374" cy="184150"/>
            </a:xfrm>
            <a:custGeom>
              <a:avLst/>
              <a:gdLst/>
              <a:ahLst/>
              <a:cxnLst/>
              <a:rect l="0" t="0" r="r" b="b"/>
              <a:pathLst>
                <a:path w="79375" h="184150">
                  <a:moveTo>
                    <a:pt x="79375" y="0"/>
                  </a:moveTo>
                  <a:lnTo>
                    <a:pt x="79375" y="0"/>
                  </a:lnTo>
                  <a:lnTo>
                    <a:pt x="57150" y="50800"/>
                  </a:lnTo>
                  <a:lnTo>
                    <a:pt x="0" y="184150"/>
                  </a:lnTo>
                </a:path>
              </a:pathLst>
            </a:custGeom>
            <a:noFill/>
            <a:ln w="12700" cap="flat">
              <a:solidFill>
                <a:srgbClr val="33747C"/>
              </a:solidFill>
              <a:prstDash val="solid"/>
              <a:round/>
            </a:ln>
          </p:spPr>
        </p:sp>
        <p:sp>
          <p:nvSpPr>
            <p:cNvPr id="22" name="Freeform 21">
              <a:extLst>
                <a:ext uri="{E74C8070-D188-4FD8-B9AA-3D38F1AF8D97}">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2172D518-6942-4995-86A5-0388D2B45AC3}"/>
                </a:ext>
              </a:extLst>
            </p:cNvPr>
            <p:cNvSpPr/>
            <p:nvPr/>
          </p:nvSpPr>
          <p:spPr>
            <a:xfrm>
              <a:off x="155575" y="1847850"/>
              <a:ext cx="225425" cy="184150"/>
            </a:xfrm>
            <a:custGeom>
              <a:avLst/>
              <a:gdLst/>
              <a:ahLst/>
              <a:cxnLst/>
              <a:rect l="0" t="0" r="r" b="b"/>
              <a:pathLst>
                <a:path w="225425" h="184150">
                  <a:moveTo>
                    <a:pt x="34925" y="0"/>
                  </a:moveTo>
                  <a:lnTo>
                    <a:pt x="225425" y="63500"/>
                  </a:lnTo>
                  <a:lnTo>
                    <a:pt x="187325" y="184150"/>
                  </a:lnTo>
                  <a:lnTo>
                    <a:pt x="0" y="127000"/>
                  </a:lnTo>
                  <a:lnTo>
                    <a:pt x="34925" y="0"/>
                  </a:lnTo>
                  <a:close/>
                </a:path>
              </a:pathLst>
            </a:custGeom>
            <a:solidFill>
              <a:schemeClr val="accent1">
                <a:tint val="0"/>
              </a:schemeClr>
            </a:solidFill>
            <a:ln w="12700" cap="flat">
              <a:solidFill>
                <a:srgbClr val="33747C"/>
              </a:solidFill>
              <a:prstDash val="solid"/>
              <a:round/>
            </a:ln>
          </p:spPr>
        </p:sp>
        <p:sp>
          <p:nvSpPr>
            <p:cNvPr id="23" name="Freeform 22">
              <a:extLst>
                <a:ext uri="{48526152-B0B3-41A0-9E3E-6079FD4247B3}">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BFDB7196-3220-4844-8BA6-E3F6DEE285AE}"/>
                </a:ext>
              </a:extLst>
            </p:cNvPr>
            <p:cNvSpPr/>
            <p:nvPr/>
          </p:nvSpPr>
          <p:spPr>
            <a:xfrm>
              <a:off x="1127124" y="835025"/>
              <a:ext cx="422275" cy="549274"/>
            </a:xfrm>
            <a:custGeom>
              <a:avLst/>
              <a:gdLst/>
              <a:ahLst/>
              <a:cxnLst/>
              <a:rect l="0" t="0" r="r" b="b"/>
              <a:pathLst>
                <a:path w="422275" h="549275">
                  <a:moveTo>
                    <a:pt x="38100" y="549275"/>
                  </a:moveTo>
                  <a:lnTo>
                    <a:pt x="422275" y="377825"/>
                  </a:lnTo>
                  <a:lnTo>
                    <a:pt x="323850" y="0"/>
                  </a:lnTo>
                  <a:lnTo>
                    <a:pt x="260350" y="25400"/>
                  </a:lnTo>
                  <a:lnTo>
                    <a:pt x="320675" y="304800"/>
                  </a:lnTo>
                  <a:lnTo>
                    <a:pt x="320675" y="304800"/>
                  </a:lnTo>
                  <a:lnTo>
                    <a:pt x="187325" y="342900"/>
                  </a:lnTo>
                  <a:lnTo>
                    <a:pt x="79375" y="368300"/>
                  </a:lnTo>
                  <a:lnTo>
                    <a:pt x="34925" y="377825"/>
                  </a:lnTo>
                  <a:lnTo>
                    <a:pt x="0" y="384175"/>
                  </a:lnTo>
                  <a:lnTo>
                    <a:pt x="38100" y="549275"/>
                  </a:lnTo>
                  <a:close/>
                </a:path>
              </a:pathLst>
            </a:custGeom>
            <a:solidFill>
              <a:schemeClr val="accent1">
                <a:tint val="0"/>
              </a:schemeClr>
            </a:solidFill>
            <a:ln cap="flat">
              <a:noFill/>
              <a:round/>
            </a:ln>
          </p:spPr>
        </p:sp>
        <p:sp>
          <p:nvSpPr>
            <p:cNvPr id="24" name="Freeform 23">
              <a:extLst>
                <a:ext uri="{D3C90A36-28A4-4071-9304-7E27EFCC9EBB}">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A0F21CC2-1583-4FA7-A5FB-1F86256AEA13}"/>
                </a:ext>
              </a:extLst>
            </p:cNvPr>
            <p:cNvSpPr/>
            <p:nvPr/>
          </p:nvSpPr>
          <p:spPr>
            <a:xfrm>
              <a:off x="1127124" y="835025"/>
              <a:ext cx="422275" cy="549274"/>
            </a:xfrm>
            <a:custGeom>
              <a:avLst/>
              <a:gdLst/>
              <a:ahLst/>
              <a:cxnLst/>
              <a:rect l="0" t="0" r="r" b="b"/>
              <a:pathLst>
                <a:path w="422275" h="549275">
                  <a:moveTo>
                    <a:pt x="38100" y="549275"/>
                  </a:moveTo>
                  <a:lnTo>
                    <a:pt x="422275" y="377825"/>
                  </a:lnTo>
                  <a:lnTo>
                    <a:pt x="323850" y="0"/>
                  </a:lnTo>
                  <a:lnTo>
                    <a:pt x="260350" y="25400"/>
                  </a:lnTo>
                  <a:lnTo>
                    <a:pt x="320675" y="304800"/>
                  </a:lnTo>
                  <a:lnTo>
                    <a:pt x="320675" y="304800"/>
                  </a:lnTo>
                  <a:lnTo>
                    <a:pt x="187325" y="342900"/>
                  </a:lnTo>
                  <a:lnTo>
                    <a:pt x="79375" y="368300"/>
                  </a:lnTo>
                  <a:lnTo>
                    <a:pt x="34925" y="377825"/>
                  </a:lnTo>
                  <a:lnTo>
                    <a:pt x="0" y="384175"/>
                  </a:lnTo>
                </a:path>
              </a:pathLst>
            </a:custGeom>
            <a:noFill/>
            <a:ln w="12700" cap="flat">
              <a:solidFill>
                <a:srgbClr val="33747C"/>
              </a:solidFill>
              <a:prstDash val="solid"/>
              <a:round/>
            </a:ln>
          </p:spPr>
        </p:sp>
        <p:sp>
          <p:nvSpPr>
            <p:cNvPr id="25" name="Freeform 24">
              <a:extLst>
                <a:ext uri="{9A5220E9-25FF-4EDA-A36F-723CF1B49CDE}">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8D11B4C3-044A-4805-BEE1-501AFBEE5E04}"/>
                </a:ext>
              </a:extLst>
            </p:cNvPr>
            <p:cNvSpPr/>
            <p:nvPr/>
          </p:nvSpPr>
          <p:spPr>
            <a:xfrm>
              <a:off x="1304925" y="762000"/>
              <a:ext cx="231774" cy="196850"/>
            </a:xfrm>
            <a:custGeom>
              <a:avLst/>
              <a:gdLst/>
              <a:ahLst/>
              <a:cxnLst/>
              <a:rect l="0" t="0" r="r" b="b"/>
              <a:pathLst>
                <a:path w="231775" h="196850">
                  <a:moveTo>
                    <a:pt x="184150" y="0"/>
                  </a:moveTo>
                  <a:lnTo>
                    <a:pt x="0" y="82550"/>
                  </a:lnTo>
                  <a:lnTo>
                    <a:pt x="53975" y="196850"/>
                  </a:lnTo>
                  <a:lnTo>
                    <a:pt x="231775" y="120650"/>
                  </a:lnTo>
                  <a:lnTo>
                    <a:pt x="184150" y="0"/>
                  </a:lnTo>
                  <a:close/>
                </a:path>
              </a:pathLst>
            </a:custGeom>
            <a:solidFill>
              <a:schemeClr val="accent1">
                <a:tint val="0"/>
              </a:schemeClr>
            </a:solidFill>
            <a:ln w="12700" cap="flat">
              <a:solidFill>
                <a:srgbClr val="33747C"/>
              </a:solidFill>
              <a:prstDash val="solid"/>
              <a:round/>
            </a:ln>
          </p:spPr>
        </p:sp>
        <p:sp>
          <p:nvSpPr>
            <p:cNvPr id="26" name="Freeform 25">
              <a:extLst>
                <a:ext uri="{D653D1F9-6F75-4DC7-AA21-6757C1C4DF62}">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9541F99B-0619-4040-B823-A5F33C6F09B5}"/>
                </a:ext>
              </a:extLst>
            </p:cNvPr>
            <p:cNvSpPr/>
            <p:nvPr/>
          </p:nvSpPr>
          <p:spPr>
            <a:xfrm>
              <a:off x="647700" y="1139825"/>
              <a:ext cx="447675" cy="193674"/>
            </a:xfrm>
            <a:custGeom>
              <a:avLst/>
              <a:gdLst/>
              <a:ahLst/>
              <a:cxnLst/>
              <a:rect l="0" t="0" r="r" b="b"/>
              <a:pathLst>
                <a:path w="447675" h="193675">
                  <a:moveTo>
                    <a:pt x="73025" y="0"/>
                  </a:moveTo>
                  <a:lnTo>
                    <a:pt x="342900" y="0"/>
                  </a:lnTo>
                  <a:lnTo>
                    <a:pt x="447675" y="79375"/>
                  </a:lnTo>
                  <a:lnTo>
                    <a:pt x="384175" y="193675"/>
                  </a:lnTo>
                  <a:lnTo>
                    <a:pt x="279400" y="41275"/>
                  </a:lnTo>
                  <a:lnTo>
                    <a:pt x="161925" y="193675"/>
                  </a:lnTo>
                  <a:lnTo>
                    <a:pt x="0" y="95250"/>
                  </a:lnTo>
                  <a:lnTo>
                    <a:pt x="73025" y="0"/>
                  </a:lnTo>
                  <a:close/>
                </a:path>
              </a:pathLst>
            </a:custGeom>
            <a:solidFill>
              <a:schemeClr val="accent1">
                <a:tint val="0"/>
              </a:schemeClr>
            </a:solidFill>
            <a:ln w="12700" cap="flat">
              <a:solidFill>
                <a:srgbClr val="33747C"/>
              </a:solidFill>
              <a:prstDash val="solid"/>
              <a:round/>
            </a:ln>
          </p:spPr>
        </p:sp>
      </p:grpSp>
      <p:pic>
        <p:nvPicPr>
          <p:cNvPr id="27" name="~PP2628.WAV">
            <a:hlinkClick r:id="" action="ppaction://media"/>
          </p:cNvPr>
          <p:cNvPicPr>
            <a:picLocks noRot="1" noChangeAspect="1"/>
          </p:cNvPicPr>
          <p:nvPr>
            <a:wavAudioFile r:embed="rId2" name="~PP2628.WAV"/>
          </p:nvPr>
        </p:nvPicPr>
        <p:blipFill>
          <a:blip r:embed="rId4"/>
          <a:stretch>
            <a:fillRect/>
          </a:stretch>
        </p:blipFill>
        <p:spPr>
          <a:xfrm>
            <a:off x="8656638" y="6370638"/>
            <a:ext cx="304800" cy="304800"/>
          </a:xfrm>
          <a:prstGeom prst="rect">
            <a:avLst/>
          </a:prstGeom>
        </p:spPr>
      </p:pic>
    </p:spTree>
    <p:extLst>
      <p:ext uri="{9B1E4382-D28C-4DE3-925C-13DB29D391B9}">
        <p14:creationId xmlns="" xmlns:c="http://schemas.openxmlformats.org/drawingml/2006/chart" xmlns:cs="http://schemas.microsoft.com/office/drawing/2012/chartStyle" xmlns:ns1="http://schemas.openxmlformats.org/officeDocument/2006/extended-properties" xmlns:vt="http://schemas.openxmlformats.org/officeDocument/2006/docPropsVTypes" xmlns:p14="http://schemas.microsoft.com/office/powerpoint/2010/main" val="1653542124158"/>
      </p:ext>
    </p:extLst>
  </p:cSld>
  <p:clrMapOvr>
    <a:masterClrMapping/>
  </p:clrMapOvr>
  <p:transition advTm="1406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7" fill="hold" display="0">
                  <p:stCondLst>
                    <p:cond delay="indefinite"/>
                  </p:stCondLst>
                  <p:endCondLst>
                    <p:cond evt="onPrev" delay="0">
                      <p:tgtEl>
                        <p:sldTgt/>
                      </p:tgtEl>
                    </p:cond>
                    <p:cond evt="onStopAudio" delay="0">
                      <p:tgtEl>
                        <p:sldTgt/>
                      </p:tgtEl>
                    </p:cond>
                  </p:endCondLst>
                </p:cTn>
                <p:tgtEl>
                  <p:spTgt spid="27"/>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933450" y="1101316"/>
            <a:ext cx="7334250" cy="4766084"/>
          </a:xfrm>
        </p:spPr>
        <p:txBody>
          <a:bodyPr>
            <a:normAutofit/>
          </a:bodyPr>
          <a:lstStyle/>
          <a:p>
            <a:pPr marL="0" indent="0" algn="just">
              <a:buNone/>
            </a:pPr>
            <a:r>
              <a:rPr lang="id-ID" sz="2200" dirty="0" smtClean="0"/>
              <a:t>Kebijakan secara umum mengimplikasikan intervensi negara atau pemerintah dalam perekonomian sementara bentuk spesifiknya. Sebagai contoh, kebijakan harga </a:t>
            </a:r>
            <a:r>
              <a:rPr lang="id-ID" sz="2200" dirty="0" smtClean="0"/>
              <a:t>produsen</a:t>
            </a:r>
            <a:r>
              <a:rPr sz="2200" smtClean="0"/>
              <a:t>,</a:t>
            </a:r>
            <a:r>
              <a:rPr lang="id-ID" sz="2200" dirty="0" smtClean="0"/>
              <a:t> </a:t>
            </a:r>
            <a:r>
              <a:rPr lang="id-ID" sz="2200" dirty="0" smtClean="0"/>
              <a:t>kebijakan nilai tukar, kebijakan kredit atau kebijakan di bidang penelitian.</a:t>
            </a:r>
            <a:endParaRPr sz="2200" smtClean="0"/>
          </a:p>
          <a:p>
            <a:pPr marL="0" indent="0" algn="just">
              <a:buNone/>
            </a:pPr>
            <a:r>
              <a:rPr sz="2200" smtClean="0"/>
              <a:t>Politik pertanian pada dasarnya merupakan kebijakan pemerintah untuk memperlancar dan mempercepat laju pembangunan pertanian. Dan pembangunan pertanian tidak hanya menyangkut kegiatan petani saja, tetapi juga perusahaan-perusahaan pertanian dan perkebunan, perusahaan-perusahaan pengangkutan, perkapalan, perbankan, asuransi atau lembaga-lembaga pemerintah dan semi pemerintah.</a:t>
            </a:r>
          </a:p>
          <a:p>
            <a:pPr>
              <a:buNone/>
            </a:pPr>
            <a:endParaRPr lang="en-US" sz="2200" dirty="0"/>
          </a:p>
        </p:txBody>
      </p:sp>
      <p:pic>
        <p:nvPicPr>
          <p:cNvPr id="3" name="~PP753.WAV">
            <a:hlinkClick r:id="" action="ppaction://media"/>
          </p:cNvPr>
          <p:cNvPicPr>
            <a:picLocks noRot="1" noChangeAspect="1"/>
          </p:cNvPicPr>
          <p:nvPr>
            <a:wavAudioFile r:embed="rId1" name="~PP753.WAV"/>
          </p:nvPr>
        </p:nvPicPr>
        <p:blipFill>
          <a:blip r:embed="rId3"/>
          <a:stretch>
            <a:fillRect/>
          </a:stretch>
        </p:blipFill>
        <p:spPr>
          <a:xfrm>
            <a:off x="8656638" y="6370638"/>
            <a:ext cx="304800" cy="304800"/>
          </a:xfrm>
          <a:prstGeom prst="rect">
            <a:avLst/>
          </a:prstGeom>
        </p:spPr>
      </p:pic>
    </p:spTree>
  </p:cSld>
  <p:clrMapOvr>
    <a:masterClrMapping/>
  </p:clrMapOvr>
  <p:transition advTm="4312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7" fill="hold" display="0">
                  <p:stCondLst>
                    <p:cond delay="indefinite"/>
                  </p:stCondLst>
                  <p:endCondLst>
                    <p:cond evt="onPrev" delay="0">
                      <p:tgtEl>
                        <p:sldTgt/>
                      </p:tgtEl>
                    </p:cond>
                    <p:cond evt="onStopAudio" delay="0">
                      <p:tgtEl>
                        <p:sldTgt/>
                      </p:tgtEl>
                    </p:cond>
                  </p:endCondLst>
                </p:cTn>
                <p:tgtEl>
                  <p:spTgt spid="3"/>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name="slide15">
    <p:bg>
      <p:bgPr>
        <a:solidFill>
          <a:srgbClr val="C00000">
            <a:alpha val="59000"/>
          </a:srgbClr>
        </a:solidFill>
        <a:effectLst/>
      </p:bgPr>
    </p:bg>
    <p:spTree>
      <p:nvGrpSpPr>
        <p:cNvPr id="1" name=""/>
        <p:cNvGrpSpPr/>
        <p:nvPr/>
      </p:nvGrpSpPr>
      <p:grpSpPr>
        <a:xfrm>
          <a:off x="0" y="0"/>
          <a:ext cx="0" cy="0"/>
          <a:chOff x="0" y="0"/>
          <a:chExt cx="0" cy="0"/>
        </a:xfrm>
      </p:grpSpPr>
      <p:sp>
        <p:nvSpPr>
          <p:cNvPr id="2" name="Content Placeholder 2">
            <a:extLst>
              <a:ext uri="{E50DB38A-5F2F-4385-8C62-394642A1F4BC}">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5B600C10-614F-4184-B644-DA655AA914EC}"/>
              </a:ext>
            </a:extLst>
          </p:cNvPr>
          <p:cNvSpPr>
            <a:spLocks noGrp="1"/>
          </p:cNvSpPr>
          <p:nvPr>
            <p:ph idx="1"/>
          </p:nvPr>
        </p:nvSpPr>
        <p:spPr>
          <a:xfrm>
            <a:off x="904874" y="1143000"/>
            <a:ext cx="7705725" cy="5333999"/>
          </a:xfrm>
        </p:spPr>
        <p:txBody>
          <a:bodyPr vert="horz" rtlCol="0">
            <a:noAutofit/>
          </a:bodyPr>
          <a:lstStyle/>
          <a:p>
            <a:pPr marL="9525" indent="11113" algn="just">
              <a:buNone/>
            </a:pPr>
            <a:r>
              <a:rPr lang="en-US" sz="2000" dirty="0">
                <a:solidFill>
                  <a:schemeClr val="bg2"/>
                </a:solidFill>
              </a:rPr>
              <a:t>Sistem pengalihan teknologi dari tradisional menjadi modern dalam pengelolaan pertanian belum mampu diterima secara luas oleh para petani yang masih banyak memilih menggunakan peralatan tradisional dibanding peralatan teknologi canggih. Selain karena keterbatasan biaya, keterbatasan pengetahuan juga menjadi faktor yang menghambat laju teknologi untuk merambah sektor pertanian secara luas.</a:t>
            </a:r>
          </a:p>
          <a:p>
            <a:pPr marL="9525" indent="11113" algn="just">
              <a:buNone/>
            </a:pPr>
            <a:r>
              <a:rPr lang="en-US" sz="2000" dirty="0">
                <a:solidFill>
                  <a:schemeClr val="bg2"/>
                </a:solidFill>
              </a:rPr>
              <a:t>Di sinilah peran pemerintah sangat diperlukan untuk memberikan edukasi yang cukup bagi para petani agar dapat memajukan sektor pertanian di era revolusi industri 4.0 ini. Beberapa hal yang dapat dilakukan mungkin berupa memberikan penyuluhan besar-besaran dan melakukan demo penggunaan alat pertanian yang dilengkapi dengan teknologi modern.</a:t>
            </a:r>
          </a:p>
          <a:p>
            <a:pPr marL="9525" indent="11113" algn="just">
              <a:buNone/>
            </a:pPr>
            <a:r>
              <a:rPr lang="en-US" sz="2000" dirty="0">
                <a:solidFill>
                  <a:schemeClr val="bg2"/>
                </a:solidFill>
              </a:rPr>
              <a:t>Upaya pemerintah menjadikan Indonesia sebagai lumbung padi terus dilakukan. Salah satunya dengan merombak sistem pertanian lama menjadi modern. Perombakan akan dimulai dari sektor produksi hingga proses cek produksi.</a:t>
            </a:r>
          </a:p>
        </p:txBody>
      </p:sp>
    </p:spTree>
    <p:extLst>
      <p:ext uri="{8577EE80-91CC-4345-9E31-F2EF9B00D43B}">
        <p14:creationId xmlns="" xmlns:c="http://schemas.openxmlformats.org/drawingml/2006/chart" xmlns:cs="http://schemas.microsoft.com/office/drawing/2012/chartStyle" xmlns:ns1="http://schemas.openxmlformats.org/officeDocument/2006/extended-properties" xmlns:vt="http://schemas.openxmlformats.org/officeDocument/2006/docPropsVTypes" xmlns:p14="http://schemas.microsoft.com/office/powerpoint/2010/main" val="1653542124171"/>
      </p:ext>
    </p:extLst>
  </p:cSld>
  <p:clrMapOvr>
    <a:masterClrMapping/>
  </p:clrMapOvr>
  <p:transition advTm="75240"/>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name="slide16">
    <p:bg>
      <p:bgPr>
        <a:solidFill>
          <a:schemeClr val="accent2">
            <a:lumMod val="60000"/>
          </a:schemeClr>
        </a:solidFill>
        <a:effectLst/>
      </p:bgPr>
    </p:bg>
    <p:spTree>
      <p:nvGrpSpPr>
        <p:cNvPr id="1" name=""/>
        <p:cNvGrpSpPr/>
        <p:nvPr/>
      </p:nvGrpSpPr>
      <p:grpSpPr>
        <a:xfrm>
          <a:off x="0" y="0"/>
          <a:ext cx="0" cy="0"/>
          <a:chOff x="0" y="0"/>
          <a:chExt cx="0" cy="0"/>
        </a:xfrm>
      </p:grpSpPr>
      <p:sp>
        <p:nvSpPr>
          <p:cNvPr id="2" name="Content Placeholder 2">
            <a:extLst>
              <a:ext uri="{857E5FD9-C320-4A06-8E49-9FAEBF98327E}">
                <a16:creationId xmlns="" xmlns:c="http://schemas.openxmlformats.org/drawingml/2006/chart" xmlns:cs="http://schemas.microsoft.com/office/drawing/2012/chartStyle" xmlns:ns1="http://schemas.openxmlformats.org/officeDocument/2006/extended-properties" xmlns:vt="http://schemas.openxmlformats.org/officeDocument/2006/docPropsVTypes" xmlns:a16="http://schemas.microsoft.com/office/drawing/2010/main" id="{2D99D24D-8B35-4C95-A431-7BF706587AA7}"/>
              </a:ext>
            </a:extLst>
          </p:cNvPr>
          <p:cNvSpPr>
            <a:spLocks noGrp="1"/>
          </p:cNvSpPr>
          <p:nvPr>
            <p:ph idx="1"/>
          </p:nvPr>
        </p:nvSpPr>
        <p:spPr>
          <a:xfrm>
            <a:off x="933450" y="1592344"/>
            <a:ext cx="7334250" cy="4533819"/>
          </a:xfrm>
          <a:prstGeom prst="snip2DiagRect">
            <a:avLst/>
          </a:prstGeom>
        </p:spPr>
        <p:txBody>
          <a:bodyPr vert="horz" rtlCol="0" anchor="ctr">
            <a:noAutofit/>
          </a:bodyPr>
          <a:lstStyle/>
          <a:p>
            <a:pPr marL="71438" indent="11113" algn="ctr">
              <a:buNone/>
            </a:pPr>
            <a:r>
              <a:rPr lang="en-US" sz="2400" b="1" dirty="0">
                <a:solidFill>
                  <a:schemeClr val="bg2"/>
                </a:solidFill>
                <a:latin typeface="+mn-lt"/>
              </a:rPr>
              <a:t>DAMPAK</a:t>
            </a:r>
          </a:p>
          <a:p>
            <a:pPr marL="71438" indent="11113" algn="just">
              <a:buNone/>
            </a:pPr>
            <a:r>
              <a:rPr lang="en-US" sz="2400" dirty="0" err="1" smtClean="0">
                <a:solidFill>
                  <a:schemeClr val="bg2"/>
                </a:solidFill>
              </a:rPr>
              <a:t>Revolusi</a:t>
            </a:r>
            <a:r>
              <a:rPr lang="en-US" sz="2400" dirty="0" smtClean="0">
                <a:solidFill>
                  <a:schemeClr val="bg2"/>
                </a:solidFill>
              </a:rPr>
              <a:t> </a:t>
            </a:r>
            <a:r>
              <a:rPr lang="en-US" sz="2400" dirty="0">
                <a:solidFill>
                  <a:schemeClr val="bg2"/>
                </a:solidFill>
              </a:rPr>
              <a:t>Industri 4.0 yang menuntut pengembangan teknologi mekanisasi pertanian tentu juga akan memiliki dampak dan tantangan tersendiri. Salah satu dampak yang sudah terlihat jelas adalah dengan meningkatnya penerapan teknologi pada sistem pertanian modern, maka akan mengurangi tenaga kerja yang dibutuhkan. Walaupun nilai produksinya akan semakin meningkat, tetapi jumlah petani atau tenaga kerja yang dibutuhkan akan jauh lebih sedikit karena sudah tergantikan oleh mesin atau teknologi.</a:t>
            </a:r>
          </a:p>
        </p:txBody>
      </p:sp>
      <p:pic>
        <p:nvPicPr>
          <p:cNvPr id="3" name="~PP2092.WAV">
            <a:hlinkClick r:id="" action="ppaction://media"/>
          </p:cNvPr>
          <p:cNvPicPr>
            <a:picLocks noRot="1" noChangeAspect="1"/>
          </p:cNvPicPr>
          <p:nvPr>
            <a:wavAudioFile r:embed="rId1" name="~PP2092.WAV"/>
          </p:nvPr>
        </p:nvPicPr>
        <p:blipFill>
          <a:blip r:embed="rId3"/>
          <a:stretch>
            <a:fillRect/>
          </a:stretch>
        </p:blipFill>
        <p:spPr>
          <a:xfrm>
            <a:off x="8656638" y="6370638"/>
            <a:ext cx="304800" cy="304800"/>
          </a:xfrm>
          <a:prstGeom prst="rect">
            <a:avLst/>
          </a:prstGeom>
        </p:spPr>
      </p:pic>
    </p:spTree>
    <p:extLst>
      <p:ext uri="{AE2F7189-B799-4C82-8CF3-12580DCFC43F}">
        <p14:creationId xmlns="" xmlns:c="http://schemas.openxmlformats.org/drawingml/2006/chart" xmlns:cs="http://schemas.microsoft.com/office/drawing/2012/chartStyle" xmlns:ns1="http://schemas.openxmlformats.org/officeDocument/2006/extended-properties" xmlns:vt="http://schemas.openxmlformats.org/officeDocument/2006/docPropsVTypes" xmlns:p14="http://schemas.microsoft.com/office/powerpoint/2010/main" val="1653542124176"/>
      </p:ext>
    </p:extLst>
  </p:cSld>
  <p:clrMapOvr>
    <a:masterClrMapping/>
  </p:clrMapOvr>
  <p:transition spd="slow" advTm="36369">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7" fill="hold" display="0">
                  <p:stCondLst>
                    <p:cond delay="indefinite"/>
                  </p:stCondLst>
                  <p:endCondLst>
                    <p:cond evt="onPrev" delay="0">
                      <p:tgtEl>
                        <p:sldTgt/>
                      </p:tgtEl>
                    </p:cond>
                    <p:cond evt="onStopAudio" delay="0">
                      <p:tgtEl>
                        <p:sldTgt/>
                      </p:tgtEl>
                    </p:cond>
                  </p:endCondLst>
                </p:cTn>
                <p:tgtEl>
                  <p:spTgt spid="3"/>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webfont2" val="Raleway-demi_bold"/>
  <p:tag name="webfont8" val="Quicksand-medium"/>
</p:tagLst>
</file>

<file path=ppt/tags/tag2.xml><?xml version="1.0" encoding="utf-8"?>
<p:tagLst xmlns:a="http://schemas.openxmlformats.org/drawingml/2006/main" xmlns:r="http://schemas.openxmlformats.org/officeDocument/2006/relationships" xmlns:p="http://schemas.openxmlformats.org/presentationml/2006/main">
  <p:tag name="fontWeight:8:0:0" val="6"/>
</p:tagLst>
</file>

<file path=ppt/tags/tag3.xml><?xml version="1.0" encoding="utf-8"?>
<p:tagLst xmlns:a="http://schemas.openxmlformats.org/drawingml/2006/main" xmlns:r="http://schemas.openxmlformats.org/officeDocument/2006/relationships" xmlns:p="http://schemas.openxmlformats.org/presentationml/2006/main">
  <p:tag name="fontWeight:17:0:0" val="5"/>
</p:tagLst>
</file>

<file path=ppt/tags/tag4.xml><?xml version="1.0" encoding="utf-8"?>
<p:tagLst xmlns:a="http://schemas.openxmlformats.org/drawingml/2006/main" xmlns:r="http://schemas.openxmlformats.org/officeDocument/2006/relationships" xmlns:p="http://schemas.openxmlformats.org/presentationml/2006/main">
  <p:tag name="silhouette" val="true"/>
</p:tagLst>
</file>

<file path=ppt/tags/tag5.xml><?xml version="1.0" encoding="utf-8"?>
<p:tagLst xmlns:a="http://schemas.openxmlformats.org/drawingml/2006/main" xmlns:r="http://schemas.openxmlformats.org/officeDocument/2006/relationships" xmlns:p="http://schemas.openxmlformats.org/presentationml/2006/main">
  <p:tag name="silhouette" val="true"/>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rainstorm">
  <a:themeElements>
    <a:clrScheme name="Brainstorm">
      <a:dk1>
        <a:srgbClr val="000000"/>
      </a:dk1>
      <a:lt1>
        <a:srgbClr val="FFFFFF"/>
      </a:lt1>
      <a:dk2>
        <a:srgbClr val="F0927F"/>
      </a:dk2>
      <a:lt2>
        <a:srgbClr val="FCFCFC"/>
      </a:lt2>
      <a:accent1>
        <a:srgbClr val="5EC8D6"/>
      </a:accent1>
      <a:accent2>
        <a:srgbClr val="FFC038"/>
      </a:accent2>
      <a:accent3>
        <a:srgbClr val="874E39"/>
      </a:accent3>
      <a:accent4>
        <a:srgbClr val="F7929A"/>
      </a:accent4>
      <a:accent5>
        <a:srgbClr val="914984"/>
      </a:accent5>
      <a:accent6>
        <a:srgbClr val="C5D420"/>
      </a:accent6>
      <a:hlink>
        <a:srgbClr val="217ECF"/>
      </a:hlink>
      <a:folHlink>
        <a:srgbClr val="75789E"/>
      </a:folHlink>
    </a:clrScheme>
    <a:fontScheme name="Brainstorm">
      <a:majorFont>
        <a:latin typeface="Walter Turncoat"/>
        <a:ea typeface=""/>
        <a:cs typeface=""/>
      </a:majorFont>
      <a:minorFont>
        <a:latin typeface="Abel"/>
        <a:ea typeface=""/>
        <a:cs typeface=""/>
      </a:minorFont>
    </a:fontScheme>
    <a:fmtScheme name="Brainstorm">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0"/>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a:noFill/>
          <a:prstDash val="solid"/>
        </a:ln>
        <a:ln w="25400" cap="flat">
          <a:solidFill>
            <a:schemeClr val="phClr"/>
          </a:solidFill>
          <a:prstDash val="solid"/>
        </a:ln>
        <a:ln w="38100" cap="flat">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blipFill dpi="0" rotWithShape="1">
          <a:blip xmlns:r="http://schemas.openxmlformats.org/officeDocument/2006/relationships" r:embed="rId1">
            <a:duotone>
              <a:schemeClr val="phClr">
                <a:shade val="10000"/>
                <a:satMod val="400000"/>
              </a:schemeClr>
              <a:schemeClr val="phClr">
                <a:tint val="90000"/>
                <a:satMod val="200000"/>
              </a:schemeClr>
            </a:duotone>
          </a:blip>
          <a:tile tx="0" ty="0" sx="100000" sy="100000" algn="tl"/>
        </a:blipFill>
        <a:gradFill rotWithShape="1">
          <a:gsLst>
            <a:gs pos="0">
              <a:schemeClr val="phClr">
                <a:tint val="80000"/>
                <a:satMod val="300000"/>
              </a:schemeClr>
            </a:gs>
            <a:gs pos="100000">
              <a:schemeClr val="phClr">
                <a:shade val="60000"/>
                <a:satMod val="200000"/>
              </a:schemeClr>
            </a:gs>
          </a:gsLst>
          <a:path path="circle">
            <a:fillToRect l="50000" t="50000" r="50000" b="50000"/>
          </a:path>
        </a:gradFill>
      </a:bgFillStyleLst>
    </a:fmtScheme>
  </a:themeElements>
  <a:objectDefaults>
    <a:spDef>
      <a:spPr/>
      <a:bodyPr vert="horz" rtlCol="0" anchor="ctr"/>
      <a:lstStyle>
        <a:lvl1pPr lvl="0" algn="ctr"/>
      </a:lstStyle>
      <a:style>
        <a:lnRef idx="0">
          <a:scrgbClr r="0" g="0" b="0"/>
        </a:lnRef>
        <a:fillRef idx="1">
          <a:schemeClr val="accent1"/>
        </a:fillRef>
        <a:effectRef idx="0">
          <a:schemeClr val="accent1"/>
        </a:effectRef>
        <a:fontRef idx="none"/>
      </a:style>
    </a:spDef>
    <a:lnDef>
      <a:spPr>
        <a:ln w="19050" cap="flat">
          <a:solidFill>
            <a:schemeClr val="accent1">
              <a:lumMod val="75000"/>
            </a:schemeClr>
          </a:solidFill>
          <a:prstDash val="solid"/>
          <a:round/>
        </a:ln>
      </a:spPr>
      <a:bodyPr vert="horz" rtlCol="0" anchor="ctr"/>
      <a:lstStyle>
        <a:lvl1pPr lvl="0" algn="ctr"/>
      </a:lstStyle>
    </a:lnDef>
  </a:objectDefaults>
  <a:extraClrSchemeLst/>
</a:theme>
</file>

<file path=ppt/theme/theme2.xml><?xml version="1.0" encoding="utf-8"?>
<a:theme xmlns:a="http://schemas.openxmlformats.org/drawingml/2006/main" name="Brainstorm">
  <a:themeElements>
    <a:clrScheme name="Brainstorm">
      <a:dk1>
        <a:srgbClr val="000000"/>
      </a:dk1>
      <a:lt1>
        <a:srgbClr val="FFFFFF"/>
      </a:lt1>
      <a:dk2>
        <a:srgbClr val="F0927F"/>
      </a:dk2>
      <a:lt2>
        <a:srgbClr val="FCFCFC"/>
      </a:lt2>
      <a:accent1>
        <a:srgbClr val="5EC8D6"/>
      </a:accent1>
      <a:accent2>
        <a:srgbClr val="FFC038"/>
      </a:accent2>
      <a:accent3>
        <a:srgbClr val="874E39"/>
      </a:accent3>
      <a:accent4>
        <a:srgbClr val="F7929A"/>
      </a:accent4>
      <a:accent5>
        <a:srgbClr val="914984"/>
      </a:accent5>
      <a:accent6>
        <a:srgbClr val="C5D420"/>
      </a:accent6>
      <a:hlink>
        <a:srgbClr val="217ECF"/>
      </a:hlink>
      <a:folHlink>
        <a:srgbClr val="75789E"/>
      </a:folHlink>
    </a:clrScheme>
    <a:fontScheme name="Brainstorm">
      <a:majorFont>
        <a:latin typeface="Walter Turncoat"/>
        <a:ea typeface=""/>
        <a:cs typeface=""/>
      </a:majorFont>
      <a:minorFont>
        <a:latin typeface="Abel"/>
        <a:ea typeface=""/>
        <a:cs typeface=""/>
      </a:minorFont>
    </a:fontScheme>
    <a:fmtScheme name="Brainstorm">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0"/>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a:noFill/>
          <a:prstDash val="solid"/>
        </a:ln>
        <a:ln w="25400" cap="flat">
          <a:solidFill>
            <a:schemeClr val="phClr"/>
          </a:solidFill>
          <a:prstDash val="solid"/>
        </a:ln>
        <a:ln w="38100" cap="flat">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blipFill dpi="0" rotWithShape="1">
          <a:blip xmlns:r="http://schemas.openxmlformats.org/officeDocument/2006/relationships" r:embed="rId1">
            <a:duotone>
              <a:schemeClr val="phClr">
                <a:shade val="10000"/>
                <a:satMod val="400000"/>
              </a:schemeClr>
              <a:schemeClr val="phClr">
                <a:tint val="90000"/>
                <a:satMod val="200000"/>
              </a:schemeClr>
            </a:duotone>
          </a:blip>
          <a:tile tx="0" ty="0" sx="100000" sy="100000" algn="tl"/>
        </a:blipFill>
        <a:gradFill rotWithShape="1">
          <a:gsLst>
            <a:gs pos="0">
              <a:schemeClr val="phClr">
                <a:tint val="80000"/>
                <a:satMod val="300000"/>
              </a:schemeClr>
            </a:gs>
            <a:gs pos="100000">
              <a:schemeClr val="phClr">
                <a:shade val="60000"/>
                <a:satMod val="200000"/>
              </a:schemeClr>
            </a:gs>
          </a:gsLst>
          <a:path path="circle">
            <a:fillToRect l="50000" t="50000" r="50000" b="50000"/>
          </a:path>
        </a:gradFill>
      </a:bgFillStyleLst>
    </a:fmtScheme>
  </a:themeElements>
  <a:objectDefaults>
    <a:spDef>
      <a:spPr/>
      <a:bodyPr vert="horz" rtlCol="0" anchor="ctr"/>
      <a:lstStyle>
        <a:lvl1pPr lvl="0" algn="ctr"/>
      </a:lstStyle>
      <a:style>
        <a:lnRef idx="0">
          <a:scrgbClr r="0" g="0" b="0"/>
        </a:lnRef>
        <a:fillRef idx="1">
          <a:schemeClr val="accent1"/>
        </a:fillRef>
        <a:effectRef idx="0">
          <a:schemeClr val="accent1"/>
        </a:effectRef>
        <a:fontRef idx="none"/>
      </a:style>
    </a:spDef>
    <a:lnDef>
      <a:spPr>
        <a:ln w="19050" cap="flat">
          <a:solidFill>
            <a:schemeClr val="accent1">
              <a:lumMod val="75000"/>
            </a:schemeClr>
          </a:solidFill>
          <a:prstDash val="solid"/>
          <a:round/>
        </a:ln>
      </a:spPr>
      <a:bodyPr vert="horz" rtlCol="0" anchor="ctr"/>
      <a:lstStyle>
        <a:lvl1pPr lvl="0" algn="ctr"/>
      </a:lstStyle>
    </a:lnDef>
  </a:objectDefaults>
  <a:extraClrSchemeLst/>
</a:theme>
</file>

<file path=docProps/app.xml><?xml version="1.0" encoding="utf-8"?>
<Properties xmlns="http://schemas.openxmlformats.org/officeDocument/2006/extended-properties" xmlns:vt="http://schemas.openxmlformats.org/officeDocument/2006/docPropsVTypes">
  <TotalTime>209</TotalTime>
  <Words>942</Words>
  <Application>Zoho Show</Application>
  <PresentationFormat>On-screen Show (4:3)</PresentationFormat>
  <Paragraphs>46</Paragraphs>
  <Slides>18</Slides>
  <Notes>1</Notes>
  <HiddenSlides>0</HiddenSlides>
  <MMClips>16</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18</vt:i4>
      </vt:variant>
    </vt:vector>
  </HeadingPairs>
  <TitlesOfParts>
    <vt:vector size="29" baseType="lpstr">
      <vt:lpstr>Arial</vt:lpstr>
      <vt:lpstr>Walter Turncoat</vt:lpstr>
      <vt:lpstr>Josefin Slab</vt:lpstr>
      <vt:lpstr>Raleway-demi_bold</vt:lpstr>
      <vt:lpstr>Abel</vt:lpstr>
      <vt:lpstr>Wingdings</vt:lpstr>
      <vt:lpstr>Meiryo</vt:lpstr>
      <vt:lpstr>Quicksand</vt:lpstr>
      <vt:lpstr>Quicksand-medium</vt:lpstr>
      <vt:lpstr>Open Sans</vt:lpstr>
      <vt:lpstr>Brainstorm</vt:lpstr>
      <vt:lpstr>UNIVERSITAS JANABADRA YOGYAKARTA</vt:lpstr>
      <vt:lpstr>TUGAS CPMK 02</vt:lpstr>
      <vt:lpstr>HUSNUL MUFIDAH (19410015)</vt:lpstr>
      <vt:lpstr>PEMBAHASAN.......</vt:lpstr>
      <vt:lpstr>Kebijakan Pertanian di Indonesia yang Berhubungan Dengan Transformasi Pertanian dan Kapitalisasi Pembangunan di bidang Pertanian</vt:lpstr>
      <vt:lpstr>Slide 6</vt:lpstr>
      <vt:lpstr>“Transformasi pertanian ditujukan untuk meningkatkan produksi pangan sehingga ketersediaan dan keterjangkauan pangan di tingkat rumah tangga tercapai. Program transformasi pertanian mencakup modernisasi teknologi, infrastruktur dan institusi pertanian serta integrasi sektor-sektor perekonomian nasional lain” (Boediono, 2012)</vt:lpstr>
      <vt:lpstr>Slide 8</vt:lpstr>
      <vt:lpstr>Secara umum dikenal tiga tahapan atau transformasi pertanian yaitu dari pertanian tradisional (subsisten) yang produktivitasnya rendah, pertanian diversifikasi (penganekaragaman) produk pertanian yang ditandai dengan adanya penjualan produk ke pasar tetapi penggunaan teknologi dan pemakaian modal masih relatif rendah; dan pertanian modern (spesialisasi) yang memiliki produktivitas tinggi karena penggunaan modal dan teknologi yang tinggi juga. Dua tahap yang terakhir merupakan pertanian komersial (Todaro, 1985). </vt:lpstr>
      <vt:lpstr>KEBIJAKAN PERTANIAN</vt:lpstr>
      <vt:lpstr>KEBIJAKAN PERTANIAN</vt:lpstr>
      <vt:lpstr>KEBIJAKAN PERTANIAN</vt:lpstr>
      <vt:lpstr>Ada 6 Hal yang Perlu Diperhatikan Dalam Perumusan Kebijakan Pembangunan Pertanian</vt:lpstr>
      <vt:lpstr>Slide 14</vt:lpstr>
      <vt:lpstr>Peranan dan Dampak yang Ditimbulkan Bagi Petani, Masyarakat, Pemerintah Maupun Pemangku Kepentingan Lainnya Terhadap Penerapan Kebijakan-Kebijakan Pertanian</vt:lpstr>
      <vt:lpstr>Slide 16</vt:lpstr>
      <vt:lpstr>Slide 17</vt:lpstr>
      <vt:lpstr>Slide 18</vt:lpstr>
    </vt:vector>
  </TitlesOfParts>
  <Company>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
  <cp:lastModifiedBy>user</cp:lastModifiedBy>
  <cp:revision>20</cp:revision>
  <dcterms:created xsi:type="dcterms:W3CDTF">2022-05-25T20:37:38Z</dcterms:created>
  <dcterms:modified xsi:type="dcterms:W3CDTF">2022-05-27T06:24:21Z</dcterms:modified>
</cp:coreProperties>
</file>