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7D65"/>
    <a:srgbClr val="E980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6" autoAdjust="0"/>
    <p:restoredTop sz="94660"/>
  </p:normalViewPr>
  <p:slideViewPr>
    <p:cSldViewPr snapToGrid="0">
      <p:cViewPr varScale="1">
        <p:scale>
          <a:sx n="83" d="100"/>
          <a:sy n="83" d="100"/>
        </p:scale>
        <p:origin x="108" y="10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EA4C8-DF59-4F80-9222-FCA81885A6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819414-E8F2-45C5-B312-7034955541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3049ED-40A7-487A-B7B0-CE4C63034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54AA9-8676-4213-9122-A48A94BBD733}" type="datetimeFigureOut">
              <a:rPr lang="fr-FR" smtClean="0"/>
              <a:t>18/10/2023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6BC11F-CA86-4896-85D9-DCFACB06E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68E23B-F96A-48FB-B967-0619C67EA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F4D13-16EE-4471-BFD5-130CDEA9B68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140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BAF4A-4537-4300-A84D-61AC3F069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FD3C98-D553-4AA2-8296-2A8AE466C7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1EA7B1-F77A-44E3-A054-9A7B115E3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54AA9-8676-4213-9122-A48A94BBD733}" type="datetimeFigureOut">
              <a:rPr lang="fr-FR" smtClean="0"/>
              <a:t>18/10/2023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A93CB9-026A-4C4F-AF60-E9078D40F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2AC4C2-EB55-4310-84E3-99A2E0A61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F4D13-16EE-4471-BFD5-130CDEA9B68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271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FC09E-688E-4710-A8BF-B6621DA30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EA373E-FA44-4863-BD74-CD9DF49DE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E135C5-B408-4EF2-AF29-9C30ECDB1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54AA9-8676-4213-9122-A48A94BBD733}" type="datetimeFigureOut">
              <a:rPr lang="fr-FR" smtClean="0"/>
              <a:t>18/10/2023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4B68BA-20E5-43C0-8B8D-3DB01064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F1B1C3-9F40-4EB7-8B69-A99DDB45F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F4D13-16EE-4471-BFD5-130CDEA9B68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06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4DF68-78A6-418C-8FC5-A6FBD0107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47377A-6AB4-4E54-AF40-51D6F138BC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909571-777D-40B0-95B6-103CC73373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86F92A-763B-4C58-90D4-55F1D713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54AA9-8676-4213-9122-A48A94BBD733}" type="datetimeFigureOut">
              <a:rPr lang="fr-FR" smtClean="0"/>
              <a:t>18/10/2023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056CD3-4D82-4FE6-8A88-85273C2A6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F45813-B64E-44DB-A1FD-5F42C3C8E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F4D13-16EE-4471-BFD5-130CDEA9B68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461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21C62-E0A3-496B-A82E-E3F3E2A9F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03F7D3-9C7B-40D7-9F3A-D08CDA0482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EF1937-3A87-4D02-922E-23D3B50D95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C18B70-6F5C-4AEF-B30D-F75537077F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C753AA-2C50-47F3-899B-AE4DA708C3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81DBF5-B75A-4D49-B1B4-6464BD182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54AA9-8676-4213-9122-A48A94BBD733}" type="datetimeFigureOut">
              <a:rPr lang="fr-FR" smtClean="0"/>
              <a:t>18/10/2023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45215C-6047-4DEC-BCE4-8D5D22F0F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18C334-444A-4A95-A1EA-DE13BD3D4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F4D13-16EE-4471-BFD5-130CDEA9B68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060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735C1-A8E9-490F-929C-6DBC0D6F3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9EE03E-A2C5-459C-AAEA-E49D93C48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54AA9-8676-4213-9122-A48A94BBD733}" type="datetimeFigureOut">
              <a:rPr lang="fr-FR" smtClean="0"/>
              <a:t>18/10/2023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739A6F-1C6B-4248-94D9-3D30BCD8F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753EC9-494F-4E5E-B84B-14AB9CB09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F4D13-16EE-4471-BFD5-130CDEA9B68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5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DC3D2E-49BF-402D-9E5D-2CD79FEB7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54AA9-8676-4213-9122-A48A94BBD733}" type="datetimeFigureOut">
              <a:rPr lang="fr-FR" smtClean="0"/>
              <a:t>18/10/2023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AA1202-BE4B-41B4-9A96-5ED384755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FB3779-F229-4317-99F6-F67CED9B8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F4D13-16EE-4471-BFD5-130CDEA9B68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999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E7AC1-F01D-441E-9931-E6F28C1E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5FE8A5-93C5-4A36-9A8A-274D6D91AF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C0BB37-5AC5-415F-BD33-4C39506C3A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CB72AE-1DF3-4B1F-B1C8-8BF4DCA8D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54AA9-8676-4213-9122-A48A94BBD733}" type="datetimeFigureOut">
              <a:rPr lang="fr-FR" smtClean="0"/>
              <a:t>18/10/2023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D04A23-D6E9-4FF8-972B-E81E0FD11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232359-D220-4FD1-9D61-445692451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F4D13-16EE-4471-BFD5-130CDEA9B68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3437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E310C-A87D-4E75-9187-DFDD8F99D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684781-02C8-414C-B687-B04955C82B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CF662-9E68-4689-B9E8-354123B238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7277A2-780E-44C1-83A8-70D97AA1F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54AA9-8676-4213-9122-A48A94BBD733}" type="datetimeFigureOut">
              <a:rPr lang="fr-FR" smtClean="0"/>
              <a:t>18/10/2023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D04EC5-F4A1-447C-8985-353271D65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2F23C1-083F-4AC2-BE00-94E748842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F4D13-16EE-4471-BFD5-130CDEA9B68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574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14CCA-3D3E-456D-8453-2C8A6219C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10D85A-B08E-4C3C-84C4-081633A1D3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69563-9536-44EB-ABA0-1695C02C0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54AA9-8676-4213-9122-A48A94BBD733}" type="datetimeFigureOut">
              <a:rPr lang="fr-FR" smtClean="0"/>
              <a:t>18/10/2023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F8A32C-4416-4F71-A3D0-4A59AD750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182583-4D41-4775-BE8E-C32A9E577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F4D13-16EE-4471-BFD5-130CDEA9B68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5066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FD2F4B-C173-4F4F-A996-64B5313163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AE3B04-E4E8-4793-A536-0B8CF2ACB3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61F28-8F73-413F-B462-F3B064E8B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54AA9-8676-4213-9122-A48A94BBD733}" type="datetimeFigureOut">
              <a:rPr lang="fr-FR" smtClean="0"/>
              <a:t>18/10/2023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D15F37-276E-47E3-8839-64C0E5ACA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6136B8-2801-49AE-9639-9613F8C6F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F4D13-16EE-4471-BFD5-130CDEA9B68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819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79961E-7E7A-41CF-AB0B-FEA4EFB3EC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15A4B8-8B99-41EB-BC29-3A2300A89B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0D7D4-CD8A-4E34-9ED9-A2113B7DD2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54AA9-8676-4213-9122-A48A94BBD733}" type="datetimeFigureOut">
              <a:rPr lang="fr-FR" smtClean="0"/>
              <a:t>18/10/2023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4DBC2-87B7-4001-A932-7BB33BD1F2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C91514-8DB0-44B9-98C5-D58D335EEB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F4D13-16EE-4471-BFD5-130CDEA9B68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812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microsoft.com/office/2017/06/relationships/model3d" Target="../media/model3d1.glb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1E064-7692-41EB-A926-9F457CB990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51B68C-9AD4-4DF0-BF03-77377E412F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CCD35AF-0499-4787-B82D-19FCBC853662}"/>
              </a:ext>
            </a:extLst>
          </p:cNvPr>
          <p:cNvGrpSpPr/>
          <p:nvPr/>
        </p:nvGrpSpPr>
        <p:grpSpPr>
          <a:xfrm>
            <a:off x="5279012" y="957750"/>
            <a:ext cx="1114205" cy="4942500"/>
            <a:chOff x="5279012" y="957750"/>
            <a:chExt cx="1114205" cy="4942500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5" name="3D Model 4" descr="Caroler in Long Coat">
                  <a:extLst>
                    <a:ext uri="{FF2B5EF4-FFF2-40B4-BE49-F238E27FC236}">
                      <a16:creationId xmlns:a16="http://schemas.microsoft.com/office/drawing/2014/main" id="{A1CFB980-EEB9-448A-A20C-33BA8683BBED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230074302"/>
                    </p:ext>
                  </p:extLst>
                </p:nvPr>
              </p:nvGraphicFramePr>
              <p:xfrm>
                <a:off x="5279012" y="957750"/>
                <a:ext cx="1114205" cy="4942500"/>
              </p:xfrm>
              <a:graphic>
                <a:graphicData uri="http://schemas.microsoft.com/office/drawing/2017/model3d">
                  <am3d:model3d r:embed="rId2">
                    <am3d:spPr>
                      <a:xfrm>
                        <a:off x="0" y="0"/>
                        <a:ext cx="1114205" cy="4942500"/>
                      </a:xfrm>
                      <a:prstGeom prst="rect">
                        <a:avLst/>
                      </a:prstGeom>
                    </am3d:spPr>
                    <am3d:camera>
                      <am3d:pos x="0" y="0" z="49980647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2354351" d="1000000"/>
                      <am3d:preTrans dx="399298" dy="-17937852" dz="137179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/>
                      <am3d:postTrans dx="0" dy="0" dz="0"/>
                    </am3d:trans>
                    <am3d:raster rName="Office3DRenderer" rVer="16.0.8326">
                      <am3d:blip r:embed="rId3"/>
                    </am3d:raster>
                    <am3d:objViewport viewportSz="541865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5" name="3D Model 4" descr="Caroler in Long Coat">
                  <a:extLst>
                    <a:ext uri="{FF2B5EF4-FFF2-40B4-BE49-F238E27FC236}">
                      <a16:creationId xmlns:a16="http://schemas.microsoft.com/office/drawing/2014/main" id="{A1CFB980-EEB9-448A-A20C-33BA8683BBE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5279012" y="957750"/>
                  <a:ext cx="1114205" cy="494250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BA249CF4-1BB8-41CB-BB23-00E9AEB208C3}"/>
                </a:ext>
              </a:extLst>
            </p:cNvPr>
            <p:cNvSpPr/>
            <p:nvPr/>
          </p:nvSpPr>
          <p:spPr>
            <a:xfrm>
              <a:off x="5563401" y="1674797"/>
              <a:ext cx="269508" cy="259882"/>
            </a:xfrm>
            <a:custGeom>
              <a:avLst/>
              <a:gdLst>
                <a:gd name="connsiteX0" fmla="*/ 19486 w 260256"/>
                <a:gd name="connsiteY0" fmla="*/ 0 h 250257"/>
                <a:gd name="connsiteX1" fmla="*/ 19486 w 260256"/>
                <a:gd name="connsiteY1" fmla="*/ 0 h 250257"/>
                <a:gd name="connsiteX2" fmla="*/ 106114 w 260256"/>
                <a:gd name="connsiteY2" fmla="*/ 9625 h 250257"/>
                <a:gd name="connsiteX3" fmla="*/ 250493 w 260256"/>
                <a:gd name="connsiteY3" fmla="*/ 48126 h 250257"/>
                <a:gd name="connsiteX4" fmla="*/ 260118 w 260256"/>
                <a:gd name="connsiteY4" fmla="*/ 77002 h 250257"/>
                <a:gd name="connsiteX5" fmla="*/ 211992 w 260256"/>
                <a:gd name="connsiteY5" fmla="*/ 173255 h 250257"/>
                <a:gd name="connsiteX6" fmla="*/ 202366 w 260256"/>
                <a:gd name="connsiteY6" fmla="*/ 221381 h 250257"/>
                <a:gd name="connsiteX7" fmla="*/ 154240 w 260256"/>
                <a:gd name="connsiteY7" fmla="*/ 231006 h 250257"/>
                <a:gd name="connsiteX8" fmla="*/ 125364 w 260256"/>
                <a:gd name="connsiteY8" fmla="*/ 240632 h 250257"/>
                <a:gd name="connsiteX9" fmla="*/ 77238 w 260256"/>
                <a:gd name="connsiteY9" fmla="*/ 250257 h 250257"/>
                <a:gd name="connsiteX10" fmla="*/ 9861 w 260256"/>
                <a:gd name="connsiteY10" fmla="*/ 240632 h 250257"/>
                <a:gd name="connsiteX11" fmla="*/ 236 w 260256"/>
                <a:gd name="connsiteY11" fmla="*/ 211756 h 250257"/>
                <a:gd name="connsiteX12" fmla="*/ 19486 w 260256"/>
                <a:gd name="connsiteY12" fmla="*/ 134754 h 250257"/>
                <a:gd name="connsiteX13" fmla="*/ 9861 w 260256"/>
                <a:gd name="connsiteY13" fmla="*/ 57752 h 250257"/>
                <a:gd name="connsiteX14" fmla="*/ 19486 w 260256"/>
                <a:gd name="connsiteY14" fmla="*/ 28876 h 250257"/>
                <a:gd name="connsiteX15" fmla="*/ 19486 w 260256"/>
                <a:gd name="connsiteY15" fmla="*/ 0 h 250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60256" h="250257">
                  <a:moveTo>
                    <a:pt x="19486" y="0"/>
                  </a:moveTo>
                  <a:lnTo>
                    <a:pt x="19486" y="0"/>
                  </a:lnTo>
                  <a:cubicBezTo>
                    <a:pt x="48362" y="3208"/>
                    <a:pt x="77180" y="6995"/>
                    <a:pt x="106114" y="9625"/>
                  </a:cubicBezTo>
                  <a:cubicBezTo>
                    <a:pt x="244132" y="22172"/>
                    <a:pt x="207662" y="-16118"/>
                    <a:pt x="250493" y="48126"/>
                  </a:cubicBezTo>
                  <a:cubicBezTo>
                    <a:pt x="253701" y="57751"/>
                    <a:pt x="261377" y="66934"/>
                    <a:pt x="260118" y="77002"/>
                  </a:cubicBezTo>
                  <a:cubicBezTo>
                    <a:pt x="256671" y="104576"/>
                    <a:pt x="225120" y="151374"/>
                    <a:pt x="211992" y="173255"/>
                  </a:cubicBezTo>
                  <a:cubicBezTo>
                    <a:pt x="208783" y="189297"/>
                    <a:pt x="213934" y="209813"/>
                    <a:pt x="202366" y="221381"/>
                  </a:cubicBezTo>
                  <a:cubicBezTo>
                    <a:pt x="190798" y="232949"/>
                    <a:pt x="170111" y="227038"/>
                    <a:pt x="154240" y="231006"/>
                  </a:cubicBezTo>
                  <a:cubicBezTo>
                    <a:pt x="144397" y="233467"/>
                    <a:pt x="135207" y="238171"/>
                    <a:pt x="125364" y="240632"/>
                  </a:cubicBezTo>
                  <a:cubicBezTo>
                    <a:pt x="109493" y="244600"/>
                    <a:pt x="93280" y="247049"/>
                    <a:pt x="77238" y="250257"/>
                  </a:cubicBezTo>
                  <a:cubicBezTo>
                    <a:pt x="54779" y="247049"/>
                    <a:pt x="30153" y="250778"/>
                    <a:pt x="9861" y="240632"/>
                  </a:cubicBezTo>
                  <a:cubicBezTo>
                    <a:pt x="786" y="236095"/>
                    <a:pt x="-683" y="221860"/>
                    <a:pt x="236" y="211756"/>
                  </a:cubicBezTo>
                  <a:cubicBezTo>
                    <a:pt x="2631" y="185407"/>
                    <a:pt x="19486" y="134754"/>
                    <a:pt x="19486" y="134754"/>
                  </a:cubicBezTo>
                  <a:cubicBezTo>
                    <a:pt x="16278" y="109087"/>
                    <a:pt x="9861" y="83619"/>
                    <a:pt x="9861" y="57752"/>
                  </a:cubicBezTo>
                  <a:cubicBezTo>
                    <a:pt x="9861" y="47606"/>
                    <a:pt x="19486" y="28876"/>
                    <a:pt x="19486" y="28876"/>
                  </a:cubicBezTo>
                  <a:cubicBezTo>
                    <a:pt x="35200" y="76015"/>
                    <a:pt x="19486" y="4813"/>
                    <a:pt x="19486" y="0"/>
                  </a:cubicBezTo>
                  <a:close/>
                </a:path>
              </a:pathLst>
            </a:custGeom>
            <a:solidFill>
              <a:srgbClr val="E67D65"/>
            </a:solidFill>
            <a:ln>
              <a:solidFill>
                <a:srgbClr val="E980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Oval 7" descr="Bonjour Mesdames et Messieurs, Aujourd'hui nous vous parlerons d'une nouvelle Application Qui s'appelle ;Médecine Nouvelle. Restez avec nous jusqu'a la fin en savoir plus ">
            <a:extLst>
              <a:ext uri="{FF2B5EF4-FFF2-40B4-BE49-F238E27FC236}">
                <a16:creationId xmlns:a16="http://schemas.microsoft.com/office/drawing/2014/main" id="{EB7410E0-C5FB-4F3A-847C-7D1EC9710193}"/>
              </a:ext>
            </a:extLst>
          </p:cNvPr>
          <p:cNvSpPr/>
          <p:nvPr/>
        </p:nvSpPr>
        <p:spPr>
          <a:xfrm>
            <a:off x="5563401" y="1674797"/>
            <a:ext cx="269508" cy="2598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32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363636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AKA CEDRIC</dc:creator>
  <cp:lastModifiedBy>AKA CEDRIC</cp:lastModifiedBy>
  <cp:revision>3</cp:revision>
  <dcterms:created xsi:type="dcterms:W3CDTF">2023-10-17T22:23:41Z</dcterms:created>
  <dcterms:modified xsi:type="dcterms:W3CDTF">2023-10-17T22:44:10Z</dcterms:modified>
</cp:coreProperties>
</file>