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8155B-D99F-4EF9-AAE3-B02BB31993B3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49752-F11F-4F70-AE0E-0592C0F084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28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Hal-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hal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Penting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Eacademy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Berikut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ini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adalah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hal-hal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penting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dalam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Eacademy</a:t>
            </a:r>
            <a:b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1. SOP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pendaftaran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sesi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pending PKWT)</a:t>
            </a:r>
          </a:p>
          <a:p>
            <a:pPr marL="0" indent="0" algn="l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2.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Duplikasi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data NIP</a:t>
            </a:r>
          </a:p>
          <a:p>
            <a:pPr marL="0" indent="0" algn="l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3. Status cancel joint</a:t>
            </a:r>
          </a:p>
          <a:p>
            <a:pPr marL="0" indent="0" algn="l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4. </a:t>
            </a:r>
            <a:r>
              <a:rPr lang="en-US" sz="1200" b="1" dirty="0" err="1">
                <a:solidFill>
                  <a:schemeClr val="accent1">
                    <a:lumMod val="50000"/>
                  </a:schemeClr>
                </a:solidFill>
              </a:rPr>
              <a:t>Croscek</a:t>
            </a:r>
            <a: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  <a:t>  data cancel joint</a:t>
            </a:r>
          </a:p>
          <a:p>
            <a:b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en-US" sz="12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C2A57A-2C48-485F-9A77-471FF787225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521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BBD23-194E-85EC-DD8C-DCE318C0E5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6977C2-6401-6DF4-D05E-DA2B8D13EE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530B8-070A-5FCB-7BB7-02D27AF3C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7E9D4-48DA-E3DC-A365-CC7BBFFAB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10D423-411B-4D6D-40AF-8570A9F96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715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94B3E-A306-47A7-DB31-6AFF3AC3A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C5369-8F57-0A32-3C29-FCA337CE8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23B718-4920-A25B-EC03-E739451D6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ADB98-C2EA-A79B-A01A-EE0C70977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CFB905-76B1-9251-0D94-A7DFBAF38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96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FB340-69E6-5FAC-A8B4-E45D808A8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22A277-D7BD-6DAD-A064-2B8EB07A5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7CDF0-1896-508D-2EC9-4778B2320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7A977-8797-D7B3-E71F-C19370DF8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C7640B-E94B-442A-319B-8B319F2D1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43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B2B9A-AF3C-BF8B-D89B-EF1B62B21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3DA8E5-27C1-9F9F-A19C-CC706B7D8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567496-A616-7DFC-B667-FECA80D55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F12B-DD94-6E44-FF6C-D1089BE52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E946F2-4334-9437-A240-8490D9AA0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6A942F-4F9A-BB60-BF8D-3DEC5CFF3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083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477F5-C4EF-B079-56E4-F55E21631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D55E0-5D3A-7EC4-F837-288852F9D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34ED01-0651-D063-54CB-D72BDF8B71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166E03-CFB6-A205-113F-51F46969F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115DF1-01C6-0455-70D0-B5C3C5FBFB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35D053-07FB-1464-9CD4-A29BCA09F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FC351B-4913-9651-E04B-58D2FBCA4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70ED4D-30CB-E7EB-9AED-A002F4FD3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59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DBE68-1B0B-11F6-1CD8-44A9B1427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992243-1D5F-CB07-0AD2-38FB7753B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96EDF3-FE66-C981-86F6-A4B39EF69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135974-5779-AB7F-97B1-BFD22DD5A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865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66A884-035F-4572-A482-482CB275C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DC9CEA-29C7-4685-4D09-DA030E96D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4FB89-D737-6B99-156F-5A038497D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06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7CF65-A557-C747-E8F2-B23BA0CAC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FF950-F5EA-ABD4-850B-2541359DE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E4613-FB6E-00E9-57ED-9AA5CDFE1D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E303DE-8CEA-718B-5048-CFA228FD7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E95FB-1138-D33E-B6A5-19B09FEB2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3A702-BBAC-13FC-96CE-5E65195B6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629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BD0D4-2DD8-8CF8-B62C-A274711D3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2CD139-43FA-7305-FEEC-069E627703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565758-455D-7A5A-3BFC-EA0CDC9C5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865C74-94D6-6762-C84A-4A6DB34AA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202D6F-8050-E5E0-5559-A3B226352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DEE546-E951-F9F8-618A-CC1F3642E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C242D-1DBC-73DF-99D6-8F4A05243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C7F62E-3BA5-3BB4-911C-189CA10FCA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35215-13AD-135A-1503-CBCB8DA37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66D98-9BD4-EAAC-81ED-5880FBBAE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5CDC0-93EC-16D8-27E2-595C3FE17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423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CE4A6A-5E38-16C9-6EC2-F41D28833D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3E9149-1B6F-1285-4DB3-169AD8F4B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DF8B9-9180-B2AD-8A10-D9E008610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51E2D-8981-E291-618E-28EBAC37C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F4C7E-A244-CCDD-BBC2-22932E7AF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886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71A228-B5A4-E3D3-E9E8-8DE032EC6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516ADA-42C3-0A03-3110-65A732154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DD1CC-70C9-6EAD-A494-06B97DF10E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09677-9AB4-4418-999A-6A3C20E1ABEF}" type="datetimeFigureOut">
              <a:rPr lang="en-US" smtClean="0"/>
              <a:t>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EBC6B3-DDD6-E9D5-3E59-241016DC83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16FDF-B841-AAA9-BA65-89E63A85BC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EE2F5-17E2-4F00-B361-88559E3A8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80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81B294-9D5E-BC60-31F2-B700AA8D49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9" b="1142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E345A0-B18C-605B-785C-CA7F4618CF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1177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 b="1" dirty="0">
                <a:solidFill>
                  <a:schemeClr val="accent1">
                    <a:lumMod val="50000"/>
                  </a:schemeClr>
                </a:solidFill>
              </a:rPr>
              <a:t>Hal-</a:t>
            </a:r>
            <a:r>
              <a:rPr lang="en-US" sz="5200" b="1" dirty="0" err="1">
                <a:solidFill>
                  <a:schemeClr val="accent1">
                    <a:lumMod val="50000"/>
                  </a:schemeClr>
                </a:solidFill>
              </a:rPr>
              <a:t>hal</a:t>
            </a:r>
            <a:r>
              <a:rPr lang="en-US" sz="5200" b="1" dirty="0">
                <a:solidFill>
                  <a:schemeClr val="accent1">
                    <a:lumMod val="50000"/>
                  </a:schemeClr>
                </a:solidFill>
              </a:rPr>
              <a:t> Penting </a:t>
            </a:r>
            <a:r>
              <a:rPr lang="en-US" sz="5200" b="1" dirty="0" err="1">
                <a:solidFill>
                  <a:schemeClr val="accent1">
                    <a:lumMod val="50000"/>
                  </a:schemeClr>
                </a:solidFill>
              </a:rPr>
              <a:t>Eacademy</a:t>
            </a:r>
            <a:r>
              <a:rPr lang="en-US" sz="5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B1E2BF-38EC-008C-58F4-FF34F8BC46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1828791"/>
            <a:ext cx="10058400" cy="35259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</a:rPr>
              <a:t>SOP </a:t>
            </a:r>
            <a:r>
              <a:rPr lang="en-US" sz="4800" b="1" dirty="0" err="1">
                <a:solidFill>
                  <a:schemeClr val="accent1">
                    <a:lumMod val="50000"/>
                  </a:schemeClr>
                </a:solidFill>
              </a:rPr>
              <a:t>pendaftaran</a:t>
            </a: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sz="4800" b="1" dirty="0" err="1">
                <a:solidFill>
                  <a:schemeClr val="accent1">
                    <a:lumMod val="50000"/>
                  </a:schemeClr>
                </a:solidFill>
              </a:rPr>
              <a:t>sesi</a:t>
            </a: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</a:rPr>
              <a:t> pending PKWT)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4800" b="1" dirty="0" err="1">
                <a:solidFill>
                  <a:schemeClr val="accent1">
                    <a:lumMod val="50000"/>
                  </a:schemeClr>
                </a:solidFill>
              </a:rPr>
              <a:t>Duplikasi</a:t>
            </a: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</a:rPr>
              <a:t> data NIP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</a:rPr>
              <a:t>Status cancel joint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4800" b="1" dirty="0" err="1">
                <a:solidFill>
                  <a:schemeClr val="accent1">
                    <a:lumMod val="50000"/>
                  </a:schemeClr>
                </a:solidFill>
              </a:rPr>
              <a:t>Croscek</a:t>
            </a:r>
            <a:r>
              <a:rPr lang="en-US" sz="4800" b="1" dirty="0">
                <a:solidFill>
                  <a:schemeClr val="accent1">
                    <a:lumMod val="50000"/>
                  </a:schemeClr>
                </a:solidFill>
              </a:rPr>
              <a:t>  data cancel joint</a:t>
            </a:r>
          </a:p>
        </p:txBody>
      </p:sp>
    </p:spTree>
    <p:extLst>
      <p:ext uri="{BB962C8B-B14F-4D97-AF65-F5344CB8AC3E}">
        <p14:creationId xmlns:p14="http://schemas.microsoft.com/office/powerpoint/2010/main" val="1116460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Widescreen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Hal-hal Penting Eacademy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Hal-hal Penting Eacademy </dc:title>
  <dc:creator>Lukman Nurhakim</dc:creator>
  <cp:lastModifiedBy>Lukman Nurhakim</cp:lastModifiedBy>
  <cp:revision>1</cp:revision>
  <dcterms:created xsi:type="dcterms:W3CDTF">2024-02-01T04:44:09Z</dcterms:created>
  <dcterms:modified xsi:type="dcterms:W3CDTF">2024-02-01T04:44:40Z</dcterms:modified>
</cp:coreProperties>
</file>