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56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7" r:id="rId11"/>
    <p:sldId id="268" r:id="rId12"/>
    <p:sldId id="285" r:id="rId1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0" d="100"/>
          <a:sy n="30" d="100"/>
        </p:scale>
        <p:origin x="-2526" y="-8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E542-3171-4173-A15E-47F7C9277090}" type="datetimeFigureOut">
              <a:rPr lang="zh-TW" altLang="en-US" smtClean="0"/>
              <a:t>2022/5/9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EE04-1962-412B-AF7D-E620E902893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E542-3171-4173-A15E-47F7C9277090}" type="datetimeFigureOut">
              <a:rPr lang="zh-TW" altLang="en-US" smtClean="0"/>
              <a:t>2022/5/9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EE04-1962-412B-AF7D-E620E902893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E542-3171-4173-A15E-47F7C9277090}" type="datetimeFigureOut">
              <a:rPr lang="zh-TW" altLang="en-US" smtClean="0"/>
              <a:t>2022/5/9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EE04-1962-412B-AF7D-E620E902893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E542-3171-4173-A15E-47F7C9277090}" type="datetimeFigureOut">
              <a:rPr lang="zh-TW" altLang="en-US" smtClean="0"/>
              <a:t>2022/5/9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EE04-1962-412B-AF7D-E620E902893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E542-3171-4173-A15E-47F7C9277090}" type="datetimeFigureOut">
              <a:rPr lang="zh-TW" altLang="en-US" smtClean="0"/>
              <a:t>2022/5/9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EE04-1962-412B-AF7D-E620E902893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E542-3171-4173-A15E-47F7C9277090}" type="datetimeFigureOut">
              <a:rPr lang="zh-TW" altLang="en-US" smtClean="0"/>
              <a:t>2022/5/9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EE04-1962-412B-AF7D-E620E902893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E542-3171-4173-A15E-47F7C9277090}" type="datetimeFigureOut">
              <a:rPr lang="zh-TW" altLang="en-US" smtClean="0"/>
              <a:t>2022/5/9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EE04-1962-412B-AF7D-E620E902893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E542-3171-4173-A15E-47F7C9277090}" type="datetimeFigureOut">
              <a:rPr lang="zh-TW" altLang="en-US" smtClean="0"/>
              <a:t>2022/5/9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EE04-1962-412B-AF7D-E620E902893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E542-3171-4173-A15E-47F7C9277090}" type="datetimeFigureOut">
              <a:rPr lang="zh-TW" altLang="en-US" smtClean="0"/>
              <a:t>2022/5/9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EE04-1962-412B-AF7D-E620E902893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E542-3171-4173-A15E-47F7C9277090}" type="datetimeFigureOut">
              <a:rPr lang="zh-TW" altLang="en-US" smtClean="0"/>
              <a:t>2022/5/9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EE04-1962-412B-AF7D-E620E902893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E542-3171-4173-A15E-47F7C9277090}" type="datetimeFigureOut">
              <a:rPr lang="zh-TW" altLang="en-US" smtClean="0"/>
              <a:t>2022/5/9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EE04-1962-412B-AF7D-E620E902893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FE542-3171-4173-A15E-47F7C9277090}" type="datetimeFigureOut">
              <a:rPr lang="zh-TW" altLang="en-US" smtClean="0"/>
              <a:t>2022/5/9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32EE04-1962-412B-AF7D-E620E902893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2.wav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5.wav"/><Relationship Id="rId1" Type="http://schemas.openxmlformats.org/officeDocument/2006/relationships/audio" Target="../media/audio4.wav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6.wav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7.wav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8.wav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9.wav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0.wav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1.wav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2.wav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3.wav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6" name="Picture 2" descr="C:\Users\SAHK\Desktop\New folder\WhatsApp Image 2022-05-09 at 9.48.46 PM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52400"/>
            <a:ext cx="4931569" cy="6575425"/>
          </a:xfrm>
          <a:prstGeom prst="rect">
            <a:avLst/>
          </a:prstGeom>
          <a:noFill/>
        </p:spPr>
      </p:pic>
      <p:pic>
        <p:nvPicPr>
          <p:cNvPr id="8" name="錄製的聲音">
            <a:hlinkClick r:id="" action="ppaction://media"/>
          </p:cNvPr>
          <p:cNvPicPr>
            <a:picLocks noRot="1" noChangeAspect="1"/>
          </p:cNvPicPr>
          <p:nvPr>
            <a:wavAudioFile r:embed="rId1" name="錄製的聲音"/>
          </p:nvPr>
        </p:nvPicPr>
        <p:blipFill>
          <a:blip r:embed="rId4" cstate="print"/>
          <a:stretch>
            <a:fillRect/>
          </a:stretch>
        </p:blipFill>
        <p:spPr>
          <a:xfrm>
            <a:off x="8153400" y="5867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7748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2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C:\Users\SAHK\Desktop\New folder\WhatsApp Image 2022-05-09 at 9.48.44 PM.jpeg"/>
          <p:cNvPicPr>
            <a:picLocks noChangeAspect="1" noChangeArrowheads="1"/>
          </p:cNvPicPr>
          <p:nvPr/>
        </p:nvPicPr>
        <p:blipFill>
          <a:blip r:embed="rId3" cstate="print"/>
          <a:srcRect l="38265" t="33521" r="334" b="42964"/>
          <a:stretch>
            <a:fillRect/>
          </a:stretch>
        </p:blipFill>
        <p:spPr bwMode="auto">
          <a:xfrm>
            <a:off x="914400" y="762000"/>
            <a:ext cx="7718898" cy="5257800"/>
          </a:xfrm>
          <a:prstGeom prst="rect">
            <a:avLst/>
          </a:prstGeom>
          <a:noFill/>
        </p:spPr>
      </p:pic>
      <p:pic>
        <p:nvPicPr>
          <p:cNvPr id="7" name="錄製的聲音">
            <a:hlinkClick r:id="" action="ppaction://media"/>
          </p:cNvPr>
          <p:cNvPicPr>
            <a:picLocks noRot="1" noChangeAspect="1"/>
          </p:cNvPicPr>
          <p:nvPr>
            <a:wavAudioFile r:embed="rId1" name="錄製的聲音"/>
          </p:nvPr>
        </p:nvPicPr>
        <p:blipFill>
          <a:blip r:embed="rId4" cstate="print"/>
          <a:stretch>
            <a:fillRect/>
          </a:stretch>
        </p:blipFill>
        <p:spPr>
          <a:xfrm>
            <a:off x="8458200" y="60960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25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5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SAHK\Desktop\New folder\WhatsApp Image 2022-05-09 at 9.48.45 PM.jpeg"/>
          <p:cNvPicPr>
            <a:picLocks noChangeAspect="1" noChangeArrowheads="1"/>
          </p:cNvPicPr>
          <p:nvPr/>
        </p:nvPicPr>
        <p:blipFill>
          <a:blip r:embed="rId3" cstate="print"/>
          <a:srcRect t="4250" r="29291" b="15250"/>
          <a:stretch>
            <a:fillRect/>
          </a:stretch>
        </p:blipFill>
        <p:spPr bwMode="auto">
          <a:xfrm>
            <a:off x="2286000" y="0"/>
            <a:ext cx="4572000" cy="6940172"/>
          </a:xfrm>
          <a:prstGeom prst="rect">
            <a:avLst/>
          </a:prstGeom>
          <a:noFill/>
        </p:spPr>
      </p:pic>
      <p:pic>
        <p:nvPicPr>
          <p:cNvPr id="3" name="錄製的聲音">
            <a:hlinkClick r:id="" action="ppaction://media"/>
          </p:cNvPr>
          <p:cNvPicPr>
            <a:picLocks noRot="1" noChangeAspect="1"/>
          </p:cNvPicPr>
          <p:nvPr>
            <a:wavAudioFile r:embed="rId1" name="錄製的聲音"/>
          </p:nvPr>
        </p:nvPicPr>
        <p:blipFill>
          <a:blip r:embed="rId4" cstate="print"/>
          <a:stretch>
            <a:fillRect/>
          </a:stretch>
        </p:blipFill>
        <p:spPr>
          <a:xfrm>
            <a:off x="8305800" y="60960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9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SAHK\Desktop\New folder\WhatsApp Image 2022-05-09 at 9.48.45 PM (2)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323851"/>
            <a:ext cx="8305800" cy="6229349"/>
          </a:xfrm>
          <a:prstGeom prst="rect">
            <a:avLst/>
          </a:prstGeom>
          <a:noFill/>
        </p:spPr>
      </p:pic>
      <p:pic>
        <p:nvPicPr>
          <p:cNvPr id="3" name="錄製的聲音">
            <a:hlinkClick r:id="" action="ppaction://media"/>
          </p:cNvPr>
          <p:cNvPicPr>
            <a:picLocks noRot="1" noChangeAspect="1"/>
          </p:cNvPicPr>
          <p:nvPr>
            <a:wavAudioFile r:embed="rId1" name="錄製的聲音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4" name="錄製的聲音">
            <a:hlinkClick r:id="" action="ppaction://media"/>
          </p:cNvPr>
          <p:cNvPicPr>
            <a:picLocks noRot="1" noChangeAspect="1"/>
          </p:cNvPicPr>
          <p:nvPr>
            <a:wavAudioFile r:embed="rId2" name="錄製的聲音"/>
          </p:nvPr>
        </p:nvPicPr>
        <p:blipFill>
          <a:blip r:embed="rId5" cstate="print"/>
          <a:stretch>
            <a:fillRect/>
          </a:stretch>
        </p:blipFill>
        <p:spPr>
          <a:xfrm>
            <a:off x="8229600" y="60960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9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SAHK\Desktop\New folder\WhatsApp Image 2022-05-09 at 9.48.46 PM (1).jpeg"/>
          <p:cNvPicPr>
            <a:picLocks noChangeAspect="1" noChangeArrowheads="1"/>
          </p:cNvPicPr>
          <p:nvPr/>
        </p:nvPicPr>
        <p:blipFill>
          <a:blip r:embed="rId3" cstate="print"/>
          <a:srcRect l="28097" t="17750" r="17903" b="7250"/>
          <a:stretch>
            <a:fillRect/>
          </a:stretch>
        </p:blipFill>
        <p:spPr bwMode="auto">
          <a:xfrm rot="16200000">
            <a:off x="2267711" y="-1505712"/>
            <a:ext cx="4608577" cy="8534401"/>
          </a:xfrm>
          <a:prstGeom prst="rect">
            <a:avLst/>
          </a:prstGeom>
          <a:noFill/>
        </p:spPr>
      </p:pic>
      <p:pic>
        <p:nvPicPr>
          <p:cNvPr id="4" name="錄製的聲音">
            <a:hlinkClick r:id="" action="ppaction://media"/>
          </p:cNvPr>
          <p:cNvPicPr>
            <a:picLocks noRot="1" noChangeAspect="1"/>
          </p:cNvPicPr>
          <p:nvPr>
            <a:wavAudioFile r:embed="rId1" name="錄製的聲音"/>
          </p:nvPr>
        </p:nvPicPr>
        <p:blipFill>
          <a:blip r:embed="rId4" cstate="print"/>
          <a:stretch>
            <a:fillRect/>
          </a:stretch>
        </p:blipFill>
        <p:spPr>
          <a:xfrm>
            <a:off x="83820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9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SAHK\Desktop\New folder\WhatsApp Image 2022-05-09 at 9.48.47 PM.jpeg"/>
          <p:cNvPicPr>
            <a:picLocks noChangeAspect="1" noChangeArrowheads="1"/>
          </p:cNvPicPr>
          <p:nvPr/>
        </p:nvPicPr>
        <p:blipFill>
          <a:blip r:embed="rId3" cstate="print"/>
          <a:srcRect l="17042" t="13146" r="14958" b="1854"/>
          <a:stretch>
            <a:fillRect/>
          </a:stretch>
        </p:blipFill>
        <p:spPr bwMode="auto">
          <a:xfrm rot="16200000">
            <a:off x="1930400" y="-1346199"/>
            <a:ext cx="5181600" cy="8635999"/>
          </a:xfrm>
          <a:prstGeom prst="rect">
            <a:avLst/>
          </a:prstGeom>
          <a:noFill/>
        </p:spPr>
      </p:pic>
      <p:pic>
        <p:nvPicPr>
          <p:cNvPr id="3" name="錄製的聲音">
            <a:hlinkClick r:id="" action="ppaction://media"/>
          </p:cNvPr>
          <p:cNvPicPr>
            <a:picLocks noRot="1" noChangeAspect="1"/>
          </p:cNvPicPr>
          <p:nvPr>
            <a:wavAudioFile r:embed="rId1" name="錄製的聲音"/>
          </p:nvPr>
        </p:nvPicPr>
        <p:blipFill>
          <a:blip r:embed="rId4" cstate="print"/>
          <a:stretch>
            <a:fillRect/>
          </a:stretch>
        </p:blipFill>
        <p:spPr>
          <a:xfrm>
            <a:off x="8229600" y="60960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SAHK\Desktop\New folder\WhatsApp Image 2022-05-09 at 9.48.48 PM (1).jpeg"/>
          <p:cNvPicPr>
            <a:picLocks noChangeAspect="1" noChangeArrowheads="1"/>
          </p:cNvPicPr>
          <p:nvPr/>
        </p:nvPicPr>
        <p:blipFill>
          <a:blip r:embed="rId3" cstate="print"/>
          <a:srcRect l="32000" t="18219" r="22000" b="10781"/>
          <a:stretch>
            <a:fillRect/>
          </a:stretch>
        </p:blipFill>
        <p:spPr bwMode="auto">
          <a:xfrm rot="16200000">
            <a:off x="2337905" y="-1271104"/>
            <a:ext cx="4419600" cy="9095408"/>
          </a:xfrm>
          <a:prstGeom prst="rect">
            <a:avLst/>
          </a:prstGeom>
          <a:noFill/>
        </p:spPr>
      </p:pic>
      <p:pic>
        <p:nvPicPr>
          <p:cNvPr id="3" name="錄製的聲音">
            <a:hlinkClick r:id="" action="ppaction://media"/>
          </p:cNvPr>
          <p:cNvPicPr>
            <a:picLocks noRot="1" noChangeAspect="1"/>
          </p:cNvPicPr>
          <p:nvPr>
            <a:wavAudioFile r:embed="rId1" name="錄製的聲音"/>
          </p:nvPr>
        </p:nvPicPr>
        <p:blipFill>
          <a:blip r:embed="rId4" cstate="print"/>
          <a:stretch>
            <a:fillRect/>
          </a:stretch>
        </p:blipFill>
        <p:spPr>
          <a:xfrm>
            <a:off x="8153400" y="60960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1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SAHK\Desktop\New folder\WhatsApp Image 2022-05-09 at 9.48.48 PM (2).jpeg"/>
          <p:cNvPicPr>
            <a:picLocks noChangeAspect="1" noChangeArrowheads="1"/>
          </p:cNvPicPr>
          <p:nvPr/>
        </p:nvPicPr>
        <p:blipFill>
          <a:blip r:embed="rId3" cstate="print"/>
          <a:srcRect l="19958" t="10469" r="18042" b="2031"/>
          <a:stretch>
            <a:fillRect/>
          </a:stretch>
        </p:blipFill>
        <p:spPr bwMode="auto">
          <a:xfrm rot="16200000">
            <a:off x="2363021" y="-1296221"/>
            <a:ext cx="4495801" cy="8459841"/>
          </a:xfrm>
          <a:prstGeom prst="rect">
            <a:avLst/>
          </a:prstGeom>
          <a:noFill/>
        </p:spPr>
      </p:pic>
      <p:pic>
        <p:nvPicPr>
          <p:cNvPr id="3" name="錄製的聲音">
            <a:hlinkClick r:id="" action="ppaction://media"/>
          </p:cNvPr>
          <p:cNvPicPr>
            <a:picLocks noRot="1" noChangeAspect="1"/>
          </p:cNvPicPr>
          <p:nvPr>
            <a:wavAudioFile r:embed="rId1" name="錄製的聲音"/>
          </p:nvPr>
        </p:nvPicPr>
        <p:blipFill>
          <a:blip r:embed="rId4" cstate="print"/>
          <a:stretch>
            <a:fillRect/>
          </a:stretch>
        </p:blipFill>
        <p:spPr>
          <a:xfrm>
            <a:off x="7924800" y="5943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6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SAHK\Desktop\New folder\WhatsApp Image 2022-05-09 at 9.48.50 PM.jpeg"/>
          <p:cNvPicPr>
            <a:picLocks noChangeAspect="1" noChangeArrowheads="1"/>
          </p:cNvPicPr>
          <p:nvPr/>
        </p:nvPicPr>
        <p:blipFill>
          <a:blip r:embed="rId3" cstate="print"/>
          <a:srcRect l="3139" t="16573" r="861" b="28427"/>
          <a:stretch>
            <a:fillRect/>
          </a:stretch>
        </p:blipFill>
        <p:spPr bwMode="auto">
          <a:xfrm>
            <a:off x="304800" y="293158"/>
            <a:ext cx="8305800" cy="5879042"/>
          </a:xfrm>
          <a:prstGeom prst="rect">
            <a:avLst/>
          </a:prstGeom>
          <a:noFill/>
        </p:spPr>
      </p:pic>
      <p:pic>
        <p:nvPicPr>
          <p:cNvPr id="3" name="錄製的聲音">
            <a:hlinkClick r:id="" action="ppaction://media"/>
          </p:cNvPr>
          <p:cNvPicPr>
            <a:picLocks noRot="1" noChangeAspect="1"/>
          </p:cNvPicPr>
          <p:nvPr>
            <a:wavAudioFile r:embed="rId1" name="錄製的聲音"/>
          </p:nvPr>
        </p:nvPicPr>
        <p:blipFill>
          <a:blip r:embed="rId4" cstate="print"/>
          <a:stretch>
            <a:fillRect/>
          </a:stretch>
        </p:blipFill>
        <p:spPr>
          <a:xfrm>
            <a:off x="82296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9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SAHK\Desktop\New folder\WhatsApp Image 2022-05-09 at 9.48.49 PM (1).jpeg"/>
          <p:cNvPicPr>
            <a:picLocks noChangeAspect="1" noChangeArrowheads="1"/>
          </p:cNvPicPr>
          <p:nvPr/>
        </p:nvPicPr>
        <p:blipFill>
          <a:blip r:embed="rId3" cstate="print"/>
          <a:srcRect l="16958" t="7469" r="27042" b="17531"/>
          <a:stretch>
            <a:fillRect/>
          </a:stretch>
        </p:blipFill>
        <p:spPr bwMode="auto">
          <a:xfrm rot="16200000">
            <a:off x="2237016" y="-1170216"/>
            <a:ext cx="4724401" cy="8436432"/>
          </a:xfrm>
          <a:prstGeom prst="rect">
            <a:avLst/>
          </a:prstGeom>
          <a:noFill/>
        </p:spPr>
      </p:pic>
      <p:pic>
        <p:nvPicPr>
          <p:cNvPr id="3" name="錄製的聲音">
            <a:hlinkClick r:id="" action="ppaction://media"/>
          </p:cNvPr>
          <p:cNvPicPr>
            <a:picLocks noRot="1" noChangeAspect="1"/>
          </p:cNvPicPr>
          <p:nvPr>
            <a:wavAudioFile r:embed="rId1" name="錄製的聲音"/>
          </p:nvPr>
        </p:nvPicPr>
        <p:blipFill>
          <a:blip r:embed="rId4" cstate="print"/>
          <a:stretch>
            <a:fillRect/>
          </a:stretch>
        </p:blipFill>
        <p:spPr>
          <a:xfrm>
            <a:off x="8305800" y="60198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1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SAHK\Desktop\New folder\WhatsApp Image 2022-05-09 at 9.48.49 PM.jpeg"/>
          <p:cNvPicPr>
            <a:picLocks noChangeAspect="1" noChangeArrowheads="1"/>
          </p:cNvPicPr>
          <p:nvPr/>
        </p:nvPicPr>
        <p:blipFill>
          <a:blip r:embed="rId3" cstate="print"/>
          <a:srcRect l="14000" t="12500" r="23333" b="1500"/>
          <a:stretch>
            <a:fillRect/>
          </a:stretch>
        </p:blipFill>
        <p:spPr bwMode="auto">
          <a:xfrm rot="16200000">
            <a:off x="2163725" y="-1020725"/>
            <a:ext cx="4664149" cy="8534400"/>
          </a:xfrm>
          <a:prstGeom prst="rect">
            <a:avLst/>
          </a:prstGeom>
          <a:noFill/>
        </p:spPr>
      </p:pic>
      <p:pic>
        <p:nvPicPr>
          <p:cNvPr id="3" name="錄製的聲音">
            <a:hlinkClick r:id="" action="ppaction://media"/>
          </p:cNvPr>
          <p:cNvPicPr>
            <a:picLocks noRot="1" noChangeAspect="1"/>
          </p:cNvPicPr>
          <p:nvPr>
            <a:wavAudioFile r:embed="rId1" name="錄製的聲音"/>
          </p:nvPr>
        </p:nvPicPr>
        <p:blipFill>
          <a:blip r:embed="rId4" cstate="print"/>
          <a:stretch>
            <a:fillRect/>
          </a:stretch>
        </p:blipFill>
        <p:spPr>
          <a:xfrm>
            <a:off x="8077200" y="60960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Free photo Thanks Appreciation Gratitude Thank You Handwriting - Max Pixe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762000"/>
            <a:ext cx="8115299" cy="5410200"/>
          </a:xfrm>
          <a:prstGeom prst="rect">
            <a:avLst/>
          </a:prstGeom>
          <a:noFill/>
        </p:spPr>
      </p:pic>
      <p:pic>
        <p:nvPicPr>
          <p:cNvPr id="5" name="錄製的聲音">
            <a:hlinkClick r:id="" action="ppaction://media"/>
          </p:cNvPr>
          <p:cNvPicPr>
            <a:picLocks noRot="1" noChangeAspect="1"/>
          </p:cNvPicPr>
          <p:nvPr>
            <a:wavAudioFile r:embed="rId1" name="錄製的聲音"/>
          </p:nvPr>
        </p:nvPicPr>
        <p:blipFill>
          <a:blip r:embed="rId4" cstate="print"/>
          <a:stretch>
            <a:fillRect/>
          </a:stretch>
        </p:blipFill>
        <p:spPr>
          <a:xfrm>
            <a:off x="83058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2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0</Words>
  <Application>Microsoft Office PowerPoint</Application>
  <PresentationFormat>如螢幕大小 (4:3)</PresentationFormat>
  <Paragraphs>0</Paragraphs>
  <Slides>12</Slides>
  <Notes>0</Notes>
  <HiddenSlides>0</HiddenSlides>
  <MMClips>13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13" baseType="lpstr">
      <vt:lpstr>Office 佈景主題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SAHK</dc:creator>
  <cp:lastModifiedBy>SAHK</cp:lastModifiedBy>
  <cp:revision>3</cp:revision>
  <dcterms:created xsi:type="dcterms:W3CDTF">2022-05-09T13:38:02Z</dcterms:created>
  <dcterms:modified xsi:type="dcterms:W3CDTF">2022-05-09T14:14:53Z</dcterms:modified>
</cp:coreProperties>
</file>