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0.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1.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2.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3.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4.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5.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6.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17.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18.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19.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20.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21.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22.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23.xml" ContentType="application/vnd.openxmlformats-officedocument.presentationml.notesSlide+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sldIdLst>
    <p:sldId id="462" r:id="rId2"/>
    <p:sldId id="433" r:id="rId3"/>
    <p:sldId id="443" r:id="rId4"/>
    <p:sldId id="437" r:id="rId5"/>
    <p:sldId id="441" r:id="rId6"/>
    <p:sldId id="447" r:id="rId7"/>
    <p:sldId id="439" r:id="rId8"/>
    <p:sldId id="445" r:id="rId9"/>
    <p:sldId id="449" r:id="rId10"/>
    <p:sldId id="452" r:id="rId11"/>
    <p:sldId id="454" r:id="rId12"/>
    <p:sldId id="456" r:id="rId13"/>
    <p:sldId id="436" r:id="rId14"/>
    <p:sldId id="444" r:id="rId15"/>
    <p:sldId id="438" r:id="rId16"/>
    <p:sldId id="442" r:id="rId17"/>
    <p:sldId id="448" r:id="rId18"/>
    <p:sldId id="440" r:id="rId19"/>
    <p:sldId id="446" r:id="rId20"/>
    <p:sldId id="451" r:id="rId21"/>
    <p:sldId id="453" r:id="rId22"/>
    <p:sldId id="455" r:id="rId23"/>
    <p:sldId id="457" r:id="rId24"/>
    <p:sldId id="425" r:id="rId25"/>
    <p:sldId id="458" r:id="rId26"/>
    <p:sldId id="459" r:id="rId27"/>
    <p:sldId id="460" r:id="rId28"/>
    <p:sldId id="461" r:id="rId29"/>
    <p:sldId id="755" r:id="rId30"/>
    <p:sldId id="756"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showGuides="1">
      <p:cViewPr varScale="1">
        <p:scale>
          <a:sx n="82" d="100"/>
          <a:sy n="82" d="100"/>
        </p:scale>
        <p:origin x="720"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4403AFA-15D0-4964-AA98-18F65CF126DB}" type="doc">
      <dgm:prSet loTypeId="urn:microsoft.com/office/officeart/2005/8/layout/venn3" loCatId="relationship" qsTypeId="urn:microsoft.com/office/officeart/2005/8/quickstyle/simple3" qsCatId="simple" csTypeId="urn:microsoft.com/office/officeart/2005/8/colors/accent1_2" csCatId="accent1" phldr="1"/>
      <dgm:spPr/>
    </dgm:pt>
    <dgm:pt modelId="{109BD611-53D4-41FD-96EF-A2284B4E9AF5}">
      <dgm:prSet phldrT="[Text]"/>
      <dgm:spPr>
        <a:solidFill>
          <a:schemeClr val="accent4">
            <a:lumMod val="60000"/>
            <a:lumOff val="40000"/>
          </a:schemeClr>
        </a:solidFill>
      </dgm:spPr>
      <dgm:t>
        <a:bodyPr/>
        <a:lstStyle/>
        <a:p>
          <a:r>
            <a:rPr lang="en-SG" dirty="0"/>
            <a:t>Juan Crisostomo Ibarra y </a:t>
          </a:r>
          <a:r>
            <a:rPr lang="en-SG" dirty="0" err="1"/>
            <a:t>Magsalin</a:t>
          </a:r>
          <a:endParaRPr lang="en-SG" dirty="0"/>
        </a:p>
      </dgm:t>
    </dgm:pt>
    <dgm:pt modelId="{1B08226D-7EF6-46DE-8044-94F0BCBD4101}" type="parTrans" cxnId="{64CCA451-8E97-4101-B045-7610B522DE19}">
      <dgm:prSet/>
      <dgm:spPr/>
      <dgm:t>
        <a:bodyPr/>
        <a:lstStyle/>
        <a:p>
          <a:endParaRPr lang="en-SG"/>
        </a:p>
      </dgm:t>
    </dgm:pt>
    <dgm:pt modelId="{DDCCAC8E-076F-4127-BA4C-3FD6D2493950}" type="sibTrans" cxnId="{64CCA451-8E97-4101-B045-7610B522DE19}">
      <dgm:prSet/>
      <dgm:spPr/>
      <dgm:t>
        <a:bodyPr/>
        <a:lstStyle/>
        <a:p>
          <a:endParaRPr lang="en-SG"/>
        </a:p>
      </dgm:t>
    </dgm:pt>
    <dgm:pt modelId="{5B3BC831-0E20-4668-88C2-F9A3EE511AD6}">
      <dgm:prSet phldrT="[Text]"/>
      <dgm:spPr/>
      <dgm:t>
        <a:bodyPr/>
        <a:lstStyle/>
        <a:p>
          <a:r>
            <a:rPr lang="en-SG" dirty="0"/>
            <a:t>an affluent and liberal European-educated Filipino. He is a loyal son, courageous, civic-minded, liberty-loving and patriotic. As an ideal of humanity he desires the education of the approval of the majority of the people of San Diego. His worthwhile project is opposed by Father </a:t>
          </a:r>
          <a:r>
            <a:rPr lang="en-SG" dirty="0" err="1"/>
            <a:t>Damaso</a:t>
          </a:r>
          <a:r>
            <a:rPr lang="en-SG" dirty="0"/>
            <a:t>. </a:t>
          </a:r>
        </a:p>
      </dgm:t>
    </dgm:pt>
    <dgm:pt modelId="{C7DC236A-ADC9-4228-9F9A-A8A6FF81232D}" type="parTrans" cxnId="{6B279F8D-59F7-4E1B-8216-3E5427FFECB2}">
      <dgm:prSet/>
      <dgm:spPr/>
      <dgm:t>
        <a:bodyPr/>
        <a:lstStyle/>
        <a:p>
          <a:endParaRPr lang="en-SG"/>
        </a:p>
      </dgm:t>
    </dgm:pt>
    <dgm:pt modelId="{7AC3AE05-A64E-4192-BBCE-67A30E189FA7}" type="sibTrans" cxnId="{6B279F8D-59F7-4E1B-8216-3E5427FFECB2}">
      <dgm:prSet/>
      <dgm:spPr/>
      <dgm:t>
        <a:bodyPr/>
        <a:lstStyle/>
        <a:p>
          <a:endParaRPr lang="en-SG"/>
        </a:p>
      </dgm:t>
    </dgm:pt>
    <dgm:pt modelId="{FB2D8773-0BCC-496D-8EEA-C050C8BD814E}" type="pres">
      <dgm:prSet presAssocID="{54403AFA-15D0-4964-AA98-18F65CF126DB}" presName="Name0" presStyleCnt="0">
        <dgm:presLayoutVars>
          <dgm:dir/>
          <dgm:resizeHandles val="exact"/>
        </dgm:presLayoutVars>
      </dgm:prSet>
      <dgm:spPr/>
    </dgm:pt>
    <dgm:pt modelId="{7F4F2E48-DD33-4411-8698-6123BC168381}" type="pres">
      <dgm:prSet presAssocID="{109BD611-53D4-41FD-96EF-A2284B4E9AF5}" presName="Name5" presStyleLbl="vennNode1" presStyleIdx="0" presStyleCnt="2">
        <dgm:presLayoutVars>
          <dgm:bulletEnabled val="1"/>
        </dgm:presLayoutVars>
      </dgm:prSet>
      <dgm:spPr/>
    </dgm:pt>
    <dgm:pt modelId="{DF540461-E5AD-437D-A5FD-4D2FF90AD5E6}" type="pres">
      <dgm:prSet presAssocID="{DDCCAC8E-076F-4127-BA4C-3FD6D2493950}" presName="space" presStyleCnt="0"/>
      <dgm:spPr/>
    </dgm:pt>
    <dgm:pt modelId="{9AE2FA8F-EEE2-4D9C-87BE-2E2010F5E8F4}" type="pres">
      <dgm:prSet presAssocID="{5B3BC831-0E20-4668-88C2-F9A3EE511AD6}" presName="Name5" presStyleLbl="vennNode1" presStyleIdx="1" presStyleCnt="2">
        <dgm:presLayoutVars>
          <dgm:bulletEnabled val="1"/>
        </dgm:presLayoutVars>
      </dgm:prSet>
      <dgm:spPr/>
    </dgm:pt>
  </dgm:ptLst>
  <dgm:cxnLst>
    <dgm:cxn modelId="{E1098241-B608-4339-BA1F-BCA15B650C30}" type="presOf" srcId="{5B3BC831-0E20-4668-88C2-F9A3EE511AD6}" destId="{9AE2FA8F-EEE2-4D9C-87BE-2E2010F5E8F4}" srcOrd="0" destOrd="0" presId="urn:microsoft.com/office/officeart/2005/8/layout/venn3"/>
    <dgm:cxn modelId="{64CCA451-8E97-4101-B045-7610B522DE19}" srcId="{54403AFA-15D0-4964-AA98-18F65CF126DB}" destId="{109BD611-53D4-41FD-96EF-A2284B4E9AF5}" srcOrd="0" destOrd="0" parTransId="{1B08226D-7EF6-46DE-8044-94F0BCBD4101}" sibTransId="{DDCCAC8E-076F-4127-BA4C-3FD6D2493950}"/>
    <dgm:cxn modelId="{DBF1BC77-46C8-403A-948D-EA3F0FB987AA}" type="presOf" srcId="{54403AFA-15D0-4964-AA98-18F65CF126DB}" destId="{FB2D8773-0BCC-496D-8EEA-C050C8BD814E}" srcOrd="0" destOrd="0" presId="urn:microsoft.com/office/officeart/2005/8/layout/venn3"/>
    <dgm:cxn modelId="{6B279F8D-59F7-4E1B-8216-3E5427FFECB2}" srcId="{54403AFA-15D0-4964-AA98-18F65CF126DB}" destId="{5B3BC831-0E20-4668-88C2-F9A3EE511AD6}" srcOrd="1" destOrd="0" parTransId="{C7DC236A-ADC9-4228-9F9A-A8A6FF81232D}" sibTransId="{7AC3AE05-A64E-4192-BBCE-67A30E189FA7}"/>
    <dgm:cxn modelId="{D9C83697-F1B7-4ACF-B549-570DD9F5F32F}" type="presOf" srcId="{109BD611-53D4-41FD-96EF-A2284B4E9AF5}" destId="{7F4F2E48-DD33-4411-8698-6123BC168381}" srcOrd="0" destOrd="0" presId="urn:microsoft.com/office/officeart/2005/8/layout/venn3"/>
    <dgm:cxn modelId="{3C3FEEFF-0A9B-4053-AEBB-49B34BAADC3D}" type="presParOf" srcId="{FB2D8773-0BCC-496D-8EEA-C050C8BD814E}" destId="{7F4F2E48-DD33-4411-8698-6123BC168381}" srcOrd="0" destOrd="0" presId="urn:microsoft.com/office/officeart/2005/8/layout/venn3"/>
    <dgm:cxn modelId="{6BA11FAE-1920-4EC5-B87F-BE7DA7561916}" type="presParOf" srcId="{FB2D8773-0BCC-496D-8EEA-C050C8BD814E}" destId="{DF540461-E5AD-437D-A5FD-4D2FF90AD5E6}" srcOrd="1" destOrd="0" presId="urn:microsoft.com/office/officeart/2005/8/layout/venn3"/>
    <dgm:cxn modelId="{5F0B3395-B2DB-47E0-97AC-507741A9CEB4}" type="presParOf" srcId="{FB2D8773-0BCC-496D-8EEA-C050C8BD814E}" destId="{9AE2FA8F-EEE2-4D9C-87BE-2E2010F5E8F4}" srcOrd="2"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4403AFA-15D0-4964-AA98-18F65CF126DB}" type="doc">
      <dgm:prSet loTypeId="urn:microsoft.com/office/officeart/2005/8/layout/venn3" loCatId="relationship" qsTypeId="urn:microsoft.com/office/officeart/2005/8/quickstyle/simple3" qsCatId="simple" csTypeId="urn:microsoft.com/office/officeart/2005/8/colors/accent1_2" csCatId="accent1" phldr="1"/>
      <dgm:spPr/>
    </dgm:pt>
    <dgm:pt modelId="{109BD611-53D4-41FD-96EF-A2284B4E9AF5}">
      <dgm:prSet phldrT="[Text]"/>
      <dgm:spPr>
        <a:solidFill>
          <a:schemeClr val="accent4">
            <a:lumMod val="60000"/>
            <a:lumOff val="40000"/>
          </a:schemeClr>
        </a:solidFill>
      </dgm:spPr>
      <dgm:t>
        <a:bodyPr/>
        <a:lstStyle/>
        <a:p>
          <a:r>
            <a:rPr lang="en-SG" dirty="0"/>
            <a:t>Maria Clara</a:t>
          </a:r>
        </a:p>
      </dgm:t>
    </dgm:pt>
    <dgm:pt modelId="{1B08226D-7EF6-46DE-8044-94F0BCBD4101}" type="parTrans" cxnId="{64CCA451-8E97-4101-B045-7610B522DE19}">
      <dgm:prSet/>
      <dgm:spPr/>
      <dgm:t>
        <a:bodyPr/>
        <a:lstStyle/>
        <a:p>
          <a:endParaRPr lang="en-SG"/>
        </a:p>
      </dgm:t>
    </dgm:pt>
    <dgm:pt modelId="{DDCCAC8E-076F-4127-BA4C-3FD6D2493950}" type="sibTrans" cxnId="{64CCA451-8E97-4101-B045-7610B522DE19}">
      <dgm:prSet/>
      <dgm:spPr/>
      <dgm:t>
        <a:bodyPr/>
        <a:lstStyle/>
        <a:p>
          <a:endParaRPr lang="en-SG"/>
        </a:p>
      </dgm:t>
    </dgm:pt>
    <dgm:pt modelId="{5B3BC831-0E20-4668-88C2-F9A3EE511AD6}">
      <dgm:prSet phldrT="[Text]"/>
      <dgm:spPr/>
      <dgm:t>
        <a:bodyPr/>
        <a:lstStyle/>
        <a:p>
          <a:r>
            <a:rPr lang="en-SG" dirty="0"/>
            <a:t>She is beautiful, charming, pious, obedient, faithful lover and self-sacrificing. On account of her feminine beauty, a conflict is presented by Rizal between her and Father Salvi, another misguided priest, who is in love with her.</a:t>
          </a:r>
        </a:p>
      </dgm:t>
    </dgm:pt>
    <dgm:pt modelId="{C7DC236A-ADC9-4228-9F9A-A8A6FF81232D}" type="parTrans" cxnId="{6B279F8D-59F7-4E1B-8216-3E5427FFECB2}">
      <dgm:prSet/>
      <dgm:spPr/>
      <dgm:t>
        <a:bodyPr/>
        <a:lstStyle/>
        <a:p>
          <a:endParaRPr lang="en-SG"/>
        </a:p>
      </dgm:t>
    </dgm:pt>
    <dgm:pt modelId="{7AC3AE05-A64E-4192-BBCE-67A30E189FA7}" type="sibTrans" cxnId="{6B279F8D-59F7-4E1B-8216-3E5427FFECB2}">
      <dgm:prSet/>
      <dgm:spPr/>
      <dgm:t>
        <a:bodyPr/>
        <a:lstStyle/>
        <a:p>
          <a:endParaRPr lang="en-SG"/>
        </a:p>
      </dgm:t>
    </dgm:pt>
    <dgm:pt modelId="{FB2D8773-0BCC-496D-8EEA-C050C8BD814E}" type="pres">
      <dgm:prSet presAssocID="{54403AFA-15D0-4964-AA98-18F65CF126DB}" presName="Name0" presStyleCnt="0">
        <dgm:presLayoutVars>
          <dgm:dir/>
          <dgm:resizeHandles val="exact"/>
        </dgm:presLayoutVars>
      </dgm:prSet>
      <dgm:spPr/>
    </dgm:pt>
    <dgm:pt modelId="{7F4F2E48-DD33-4411-8698-6123BC168381}" type="pres">
      <dgm:prSet presAssocID="{109BD611-53D4-41FD-96EF-A2284B4E9AF5}" presName="Name5" presStyleLbl="vennNode1" presStyleIdx="0" presStyleCnt="2">
        <dgm:presLayoutVars>
          <dgm:bulletEnabled val="1"/>
        </dgm:presLayoutVars>
      </dgm:prSet>
      <dgm:spPr/>
    </dgm:pt>
    <dgm:pt modelId="{DF540461-E5AD-437D-A5FD-4D2FF90AD5E6}" type="pres">
      <dgm:prSet presAssocID="{DDCCAC8E-076F-4127-BA4C-3FD6D2493950}" presName="space" presStyleCnt="0"/>
      <dgm:spPr/>
    </dgm:pt>
    <dgm:pt modelId="{9AE2FA8F-EEE2-4D9C-87BE-2E2010F5E8F4}" type="pres">
      <dgm:prSet presAssocID="{5B3BC831-0E20-4668-88C2-F9A3EE511AD6}" presName="Name5" presStyleLbl="vennNode1" presStyleIdx="1" presStyleCnt="2">
        <dgm:presLayoutVars>
          <dgm:bulletEnabled val="1"/>
        </dgm:presLayoutVars>
      </dgm:prSet>
      <dgm:spPr/>
    </dgm:pt>
  </dgm:ptLst>
  <dgm:cxnLst>
    <dgm:cxn modelId="{E1098241-B608-4339-BA1F-BCA15B650C30}" type="presOf" srcId="{5B3BC831-0E20-4668-88C2-F9A3EE511AD6}" destId="{9AE2FA8F-EEE2-4D9C-87BE-2E2010F5E8F4}" srcOrd="0" destOrd="0" presId="urn:microsoft.com/office/officeart/2005/8/layout/venn3"/>
    <dgm:cxn modelId="{64CCA451-8E97-4101-B045-7610B522DE19}" srcId="{54403AFA-15D0-4964-AA98-18F65CF126DB}" destId="{109BD611-53D4-41FD-96EF-A2284B4E9AF5}" srcOrd="0" destOrd="0" parTransId="{1B08226D-7EF6-46DE-8044-94F0BCBD4101}" sibTransId="{DDCCAC8E-076F-4127-BA4C-3FD6D2493950}"/>
    <dgm:cxn modelId="{DBF1BC77-46C8-403A-948D-EA3F0FB987AA}" type="presOf" srcId="{54403AFA-15D0-4964-AA98-18F65CF126DB}" destId="{FB2D8773-0BCC-496D-8EEA-C050C8BD814E}" srcOrd="0" destOrd="0" presId="urn:microsoft.com/office/officeart/2005/8/layout/venn3"/>
    <dgm:cxn modelId="{6B279F8D-59F7-4E1B-8216-3E5427FFECB2}" srcId="{54403AFA-15D0-4964-AA98-18F65CF126DB}" destId="{5B3BC831-0E20-4668-88C2-F9A3EE511AD6}" srcOrd="1" destOrd="0" parTransId="{C7DC236A-ADC9-4228-9F9A-A8A6FF81232D}" sibTransId="{7AC3AE05-A64E-4192-BBCE-67A30E189FA7}"/>
    <dgm:cxn modelId="{D9C83697-F1B7-4ACF-B549-570DD9F5F32F}" type="presOf" srcId="{109BD611-53D4-41FD-96EF-A2284B4E9AF5}" destId="{7F4F2E48-DD33-4411-8698-6123BC168381}" srcOrd="0" destOrd="0" presId="urn:microsoft.com/office/officeart/2005/8/layout/venn3"/>
    <dgm:cxn modelId="{3C3FEEFF-0A9B-4053-AEBB-49B34BAADC3D}" type="presParOf" srcId="{FB2D8773-0BCC-496D-8EEA-C050C8BD814E}" destId="{7F4F2E48-DD33-4411-8698-6123BC168381}" srcOrd="0" destOrd="0" presId="urn:microsoft.com/office/officeart/2005/8/layout/venn3"/>
    <dgm:cxn modelId="{6BA11FAE-1920-4EC5-B87F-BE7DA7561916}" type="presParOf" srcId="{FB2D8773-0BCC-496D-8EEA-C050C8BD814E}" destId="{DF540461-E5AD-437D-A5FD-4D2FF90AD5E6}" srcOrd="1" destOrd="0" presId="urn:microsoft.com/office/officeart/2005/8/layout/venn3"/>
    <dgm:cxn modelId="{5F0B3395-B2DB-47E0-97AC-507741A9CEB4}" type="presParOf" srcId="{FB2D8773-0BCC-496D-8EEA-C050C8BD814E}" destId="{9AE2FA8F-EEE2-4D9C-87BE-2E2010F5E8F4}" srcOrd="2"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4403AFA-15D0-4964-AA98-18F65CF126DB}" type="doc">
      <dgm:prSet loTypeId="urn:microsoft.com/office/officeart/2005/8/layout/venn3" loCatId="relationship" qsTypeId="urn:microsoft.com/office/officeart/2005/8/quickstyle/simple3" qsCatId="simple" csTypeId="urn:microsoft.com/office/officeart/2005/8/colors/accent1_2" csCatId="accent1" phldr="1"/>
      <dgm:spPr/>
    </dgm:pt>
    <dgm:pt modelId="{109BD611-53D4-41FD-96EF-A2284B4E9AF5}">
      <dgm:prSet phldrT="[Text]"/>
      <dgm:spPr>
        <a:solidFill>
          <a:schemeClr val="accent4">
            <a:lumMod val="60000"/>
            <a:lumOff val="40000"/>
          </a:schemeClr>
        </a:solidFill>
      </dgm:spPr>
      <dgm:t>
        <a:bodyPr/>
        <a:lstStyle/>
        <a:p>
          <a:r>
            <a:rPr lang="en-SG" dirty="0"/>
            <a:t>Elias</a:t>
          </a:r>
        </a:p>
      </dgm:t>
    </dgm:pt>
    <dgm:pt modelId="{1B08226D-7EF6-46DE-8044-94F0BCBD4101}" type="parTrans" cxnId="{64CCA451-8E97-4101-B045-7610B522DE19}">
      <dgm:prSet/>
      <dgm:spPr/>
      <dgm:t>
        <a:bodyPr/>
        <a:lstStyle/>
        <a:p>
          <a:endParaRPr lang="en-SG"/>
        </a:p>
      </dgm:t>
    </dgm:pt>
    <dgm:pt modelId="{DDCCAC8E-076F-4127-BA4C-3FD6D2493950}" type="sibTrans" cxnId="{64CCA451-8E97-4101-B045-7610B522DE19}">
      <dgm:prSet/>
      <dgm:spPr/>
      <dgm:t>
        <a:bodyPr/>
        <a:lstStyle/>
        <a:p>
          <a:endParaRPr lang="en-SG"/>
        </a:p>
      </dgm:t>
    </dgm:pt>
    <dgm:pt modelId="{5B3BC831-0E20-4668-88C2-F9A3EE511AD6}">
      <dgm:prSet phldrT="[Text]"/>
      <dgm:spPr/>
      <dgm:t>
        <a:bodyPr/>
        <a:lstStyle/>
        <a:p>
          <a:r>
            <a:rPr lang="en-SG" dirty="0"/>
            <a:t>He comes from a family of the persecuted. He is humble, courageous, thoughtful, and farsighted. He is bent on vindicating the common people who are victims of injustices and thus becomes a vehement enemy of the authorities. He is opposed by the civil guards who are men who know only how to repress crimes by using terrorism.</a:t>
          </a:r>
        </a:p>
      </dgm:t>
    </dgm:pt>
    <dgm:pt modelId="{C7DC236A-ADC9-4228-9F9A-A8A6FF81232D}" type="parTrans" cxnId="{6B279F8D-59F7-4E1B-8216-3E5427FFECB2}">
      <dgm:prSet/>
      <dgm:spPr/>
      <dgm:t>
        <a:bodyPr/>
        <a:lstStyle/>
        <a:p>
          <a:endParaRPr lang="en-SG"/>
        </a:p>
      </dgm:t>
    </dgm:pt>
    <dgm:pt modelId="{7AC3AE05-A64E-4192-BBCE-67A30E189FA7}" type="sibTrans" cxnId="{6B279F8D-59F7-4E1B-8216-3E5427FFECB2}">
      <dgm:prSet/>
      <dgm:spPr/>
      <dgm:t>
        <a:bodyPr/>
        <a:lstStyle/>
        <a:p>
          <a:endParaRPr lang="en-SG"/>
        </a:p>
      </dgm:t>
    </dgm:pt>
    <dgm:pt modelId="{FB2D8773-0BCC-496D-8EEA-C050C8BD814E}" type="pres">
      <dgm:prSet presAssocID="{54403AFA-15D0-4964-AA98-18F65CF126DB}" presName="Name0" presStyleCnt="0">
        <dgm:presLayoutVars>
          <dgm:dir/>
          <dgm:resizeHandles val="exact"/>
        </dgm:presLayoutVars>
      </dgm:prSet>
      <dgm:spPr/>
    </dgm:pt>
    <dgm:pt modelId="{7F4F2E48-DD33-4411-8698-6123BC168381}" type="pres">
      <dgm:prSet presAssocID="{109BD611-53D4-41FD-96EF-A2284B4E9AF5}" presName="Name5" presStyleLbl="vennNode1" presStyleIdx="0" presStyleCnt="2">
        <dgm:presLayoutVars>
          <dgm:bulletEnabled val="1"/>
        </dgm:presLayoutVars>
      </dgm:prSet>
      <dgm:spPr/>
    </dgm:pt>
    <dgm:pt modelId="{DF540461-E5AD-437D-A5FD-4D2FF90AD5E6}" type="pres">
      <dgm:prSet presAssocID="{DDCCAC8E-076F-4127-BA4C-3FD6D2493950}" presName="space" presStyleCnt="0"/>
      <dgm:spPr/>
    </dgm:pt>
    <dgm:pt modelId="{9AE2FA8F-EEE2-4D9C-87BE-2E2010F5E8F4}" type="pres">
      <dgm:prSet presAssocID="{5B3BC831-0E20-4668-88C2-F9A3EE511AD6}" presName="Name5" presStyleLbl="vennNode1" presStyleIdx="1" presStyleCnt="2">
        <dgm:presLayoutVars>
          <dgm:bulletEnabled val="1"/>
        </dgm:presLayoutVars>
      </dgm:prSet>
      <dgm:spPr/>
    </dgm:pt>
  </dgm:ptLst>
  <dgm:cxnLst>
    <dgm:cxn modelId="{E1098241-B608-4339-BA1F-BCA15B650C30}" type="presOf" srcId="{5B3BC831-0E20-4668-88C2-F9A3EE511AD6}" destId="{9AE2FA8F-EEE2-4D9C-87BE-2E2010F5E8F4}" srcOrd="0" destOrd="0" presId="urn:microsoft.com/office/officeart/2005/8/layout/venn3"/>
    <dgm:cxn modelId="{64CCA451-8E97-4101-B045-7610B522DE19}" srcId="{54403AFA-15D0-4964-AA98-18F65CF126DB}" destId="{109BD611-53D4-41FD-96EF-A2284B4E9AF5}" srcOrd="0" destOrd="0" parTransId="{1B08226D-7EF6-46DE-8044-94F0BCBD4101}" sibTransId="{DDCCAC8E-076F-4127-BA4C-3FD6D2493950}"/>
    <dgm:cxn modelId="{DBF1BC77-46C8-403A-948D-EA3F0FB987AA}" type="presOf" srcId="{54403AFA-15D0-4964-AA98-18F65CF126DB}" destId="{FB2D8773-0BCC-496D-8EEA-C050C8BD814E}" srcOrd="0" destOrd="0" presId="urn:microsoft.com/office/officeart/2005/8/layout/venn3"/>
    <dgm:cxn modelId="{6B279F8D-59F7-4E1B-8216-3E5427FFECB2}" srcId="{54403AFA-15D0-4964-AA98-18F65CF126DB}" destId="{5B3BC831-0E20-4668-88C2-F9A3EE511AD6}" srcOrd="1" destOrd="0" parTransId="{C7DC236A-ADC9-4228-9F9A-A8A6FF81232D}" sibTransId="{7AC3AE05-A64E-4192-BBCE-67A30E189FA7}"/>
    <dgm:cxn modelId="{D9C83697-F1B7-4ACF-B549-570DD9F5F32F}" type="presOf" srcId="{109BD611-53D4-41FD-96EF-A2284B4E9AF5}" destId="{7F4F2E48-DD33-4411-8698-6123BC168381}" srcOrd="0" destOrd="0" presId="urn:microsoft.com/office/officeart/2005/8/layout/venn3"/>
    <dgm:cxn modelId="{3C3FEEFF-0A9B-4053-AEBB-49B34BAADC3D}" type="presParOf" srcId="{FB2D8773-0BCC-496D-8EEA-C050C8BD814E}" destId="{7F4F2E48-DD33-4411-8698-6123BC168381}" srcOrd="0" destOrd="0" presId="urn:microsoft.com/office/officeart/2005/8/layout/venn3"/>
    <dgm:cxn modelId="{6BA11FAE-1920-4EC5-B87F-BE7DA7561916}" type="presParOf" srcId="{FB2D8773-0BCC-496D-8EEA-C050C8BD814E}" destId="{DF540461-E5AD-437D-A5FD-4D2FF90AD5E6}" srcOrd="1" destOrd="0" presId="urn:microsoft.com/office/officeart/2005/8/layout/venn3"/>
    <dgm:cxn modelId="{5F0B3395-B2DB-47E0-97AC-507741A9CEB4}" type="presParOf" srcId="{FB2D8773-0BCC-496D-8EEA-C050C8BD814E}" destId="{9AE2FA8F-EEE2-4D9C-87BE-2E2010F5E8F4}" srcOrd="2"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4403AFA-15D0-4964-AA98-18F65CF126DB}" type="doc">
      <dgm:prSet loTypeId="urn:microsoft.com/office/officeart/2005/8/layout/venn3" loCatId="relationship" qsTypeId="urn:microsoft.com/office/officeart/2005/8/quickstyle/simple3" qsCatId="simple" csTypeId="urn:microsoft.com/office/officeart/2005/8/colors/accent1_2" csCatId="accent1" phldr="1"/>
      <dgm:spPr/>
    </dgm:pt>
    <dgm:pt modelId="{109BD611-53D4-41FD-96EF-A2284B4E9AF5}">
      <dgm:prSet phldrT="[Text]"/>
      <dgm:spPr>
        <a:solidFill>
          <a:schemeClr val="accent4">
            <a:lumMod val="60000"/>
            <a:lumOff val="40000"/>
          </a:schemeClr>
        </a:solidFill>
      </dgm:spPr>
      <dgm:t>
        <a:bodyPr/>
        <a:lstStyle/>
        <a:p>
          <a:r>
            <a:rPr lang="en-SG" dirty="0"/>
            <a:t>Don Rafael Ibarra</a:t>
          </a:r>
        </a:p>
      </dgm:t>
    </dgm:pt>
    <dgm:pt modelId="{1B08226D-7EF6-46DE-8044-94F0BCBD4101}" type="parTrans" cxnId="{64CCA451-8E97-4101-B045-7610B522DE19}">
      <dgm:prSet/>
      <dgm:spPr/>
      <dgm:t>
        <a:bodyPr/>
        <a:lstStyle/>
        <a:p>
          <a:endParaRPr lang="en-SG"/>
        </a:p>
      </dgm:t>
    </dgm:pt>
    <dgm:pt modelId="{DDCCAC8E-076F-4127-BA4C-3FD6D2493950}" type="sibTrans" cxnId="{64CCA451-8E97-4101-B045-7610B522DE19}">
      <dgm:prSet/>
      <dgm:spPr/>
      <dgm:t>
        <a:bodyPr/>
        <a:lstStyle/>
        <a:p>
          <a:endParaRPr lang="en-SG"/>
        </a:p>
      </dgm:t>
    </dgm:pt>
    <dgm:pt modelId="{5B3BC831-0E20-4668-88C2-F9A3EE511AD6}">
      <dgm:prSet phldrT="[Text]"/>
      <dgm:spPr/>
      <dgm:t>
        <a:bodyPr/>
        <a:lstStyle/>
        <a:p>
          <a:r>
            <a:rPr lang="en-SG" dirty="0"/>
            <a:t>Crisostomo’s father, a just and good man wrought his undoing when he came to the aid of a young boy harmed by an ignorant tax-collector. His hidden enemies invented false charges against him when he was jailed. His independent views find opposition in Father </a:t>
          </a:r>
          <a:r>
            <a:rPr lang="en-SG" dirty="0" err="1"/>
            <a:t>Damaso</a:t>
          </a:r>
          <a:r>
            <a:rPr lang="en-SG" dirty="0"/>
            <a:t> who calls him heretic and filibuster.</a:t>
          </a:r>
        </a:p>
      </dgm:t>
    </dgm:pt>
    <dgm:pt modelId="{C7DC236A-ADC9-4228-9F9A-A8A6FF81232D}" type="parTrans" cxnId="{6B279F8D-59F7-4E1B-8216-3E5427FFECB2}">
      <dgm:prSet/>
      <dgm:spPr/>
      <dgm:t>
        <a:bodyPr/>
        <a:lstStyle/>
        <a:p>
          <a:endParaRPr lang="en-SG"/>
        </a:p>
      </dgm:t>
    </dgm:pt>
    <dgm:pt modelId="{7AC3AE05-A64E-4192-BBCE-67A30E189FA7}" type="sibTrans" cxnId="{6B279F8D-59F7-4E1B-8216-3E5427FFECB2}">
      <dgm:prSet/>
      <dgm:spPr/>
      <dgm:t>
        <a:bodyPr/>
        <a:lstStyle/>
        <a:p>
          <a:endParaRPr lang="en-SG"/>
        </a:p>
      </dgm:t>
    </dgm:pt>
    <dgm:pt modelId="{FB2D8773-0BCC-496D-8EEA-C050C8BD814E}" type="pres">
      <dgm:prSet presAssocID="{54403AFA-15D0-4964-AA98-18F65CF126DB}" presName="Name0" presStyleCnt="0">
        <dgm:presLayoutVars>
          <dgm:dir/>
          <dgm:resizeHandles val="exact"/>
        </dgm:presLayoutVars>
      </dgm:prSet>
      <dgm:spPr/>
    </dgm:pt>
    <dgm:pt modelId="{7F4F2E48-DD33-4411-8698-6123BC168381}" type="pres">
      <dgm:prSet presAssocID="{109BD611-53D4-41FD-96EF-A2284B4E9AF5}" presName="Name5" presStyleLbl="vennNode1" presStyleIdx="0" presStyleCnt="2">
        <dgm:presLayoutVars>
          <dgm:bulletEnabled val="1"/>
        </dgm:presLayoutVars>
      </dgm:prSet>
      <dgm:spPr/>
    </dgm:pt>
    <dgm:pt modelId="{DF540461-E5AD-437D-A5FD-4D2FF90AD5E6}" type="pres">
      <dgm:prSet presAssocID="{DDCCAC8E-076F-4127-BA4C-3FD6D2493950}" presName="space" presStyleCnt="0"/>
      <dgm:spPr/>
    </dgm:pt>
    <dgm:pt modelId="{9AE2FA8F-EEE2-4D9C-87BE-2E2010F5E8F4}" type="pres">
      <dgm:prSet presAssocID="{5B3BC831-0E20-4668-88C2-F9A3EE511AD6}" presName="Name5" presStyleLbl="vennNode1" presStyleIdx="1" presStyleCnt="2">
        <dgm:presLayoutVars>
          <dgm:bulletEnabled val="1"/>
        </dgm:presLayoutVars>
      </dgm:prSet>
      <dgm:spPr/>
    </dgm:pt>
  </dgm:ptLst>
  <dgm:cxnLst>
    <dgm:cxn modelId="{E1098241-B608-4339-BA1F-BCA15B650C30}" type="presOf" srcId="{5B3BC831-0E20-4668-88C2-F9A3EE511AD6}" destId="{9AE2FA8F-EEE2-4D9C-87BE-2E2010F5E8F4}" srcOrd="0" destOrd="0" presId="urn:microsoft.com/office/officeart/2005/8/layout/venn3"/>
    <dgm:cxn modelId="{64CCA451-8E97-4101-B045-7610B522DE19}" srcId="{54403AFA-15D0-4964-AA98-18F65CF126DB}" destId="{109BD611-53D4-41FD-96EF-A2284B4E9AF5}" srcOrd="0" destOrd="0" parTransId="{1B08226D-7EF6-46DE-8044-94F0BCBD4101}" sibTransId="{DDCCAC8E-076F-4127-BA4C-3FD6D2493950}"/>
    <dgm:cxn modelId="{DBF1BC77-46C8-403A-948D-EA3F0FB987AA}" type="presOf" srcId="{54403AFA-15D0-4964-AA98-18F65CF126DB}" destId="{FB2D8773-0BCC-496D-8EEA-C050C8BD814E}" srcOrd="0" destOrd="0" presId="urn:microsoft.com/office/officeart/2005/8/layout/venn3"/>
    <dgm:cxn modelId="{6B279F8D-59F7-4E1B-8216-3E5427FFECB2}" srcId="{54403AFA-15D0-4964-AA98-18F65CF126DB}" destId="{5B3BC831-0E20-4668-88C2-F9A3EE511AD6}" srcOrd="1" destOrd="0" parTransId="{C7DC236A-ADC9-4228-9F9A-A8A6FF81232D}" sibTransId="{7AC3AE05-A64E-4192-BBCE-67A30E189FA7}"/>
    <dgm:cxn modelId="{D9C83697-F1B7-4ACF-B549-570DD9F5F32F}" type="presOf" srcId="{109BD611-53D4-41FD-96EF-A2284B4E9AF5}" destId="{7F4F2E48-DD33-4411-8698-6123BC168381}" srcOrd="0" destOrd="0" presId="urn:microsoft.com/office/officeart/2005/8/layout/venn3"/>
    <dgm:cxn modelId="{3C3FEEFF-0A9B-4053-AEBB-49B34BAADC3D}" type="presParOf" srcId="{FB2D8773-0BCC-496D-8EEA-C050C8BD814E}" destId="{7F4F2E48-DD33-4411-8698-6123BC168381}" srcOrd="0" destOrd="0" presId="urn:microsoft.com/office/officeart/2005/8/layout/venn3"/>
    <dgm:cxn modelId="{6BA11FAE-1920-4EC5-B87F-BE7DA7561916}" type="presParOf" srcId="{FB2D8773-0BCC-496D-8EEA-C050C8BD814E}" destId="{DF540461-E5AD-437D-A5FD-4D2FF90AD5E6}" srcOrd="1" destOrd="0" presId="urn:microsoft.com/office/officeart/2005/8/layout/venn3"/>
    <dgm:cxn modelId="{5F0B3395-B2DB-47E0-97AC-507741A9CEB4}" type="presParOf" srcId="{FB2D8773-0BCC-496D-8EEA-C050C8BD814E}" destId="{9AE2FA8F-EEE2-4D9C-87BE-2E2010F5E8F4}" srcOrd="2"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4403AFA-15D0-4964-AA98-18F65CF126DB}" type="doc">
      <dgm:prSet loTypeId="urn:microsoft.com/office/officeart/2005/8/layout/venn3" loCatId="relationship" qsTypeId="urn:microsoft.com/office/officeart/2005/8/quickstyle/simple3" qsCatId="simple" csTypeId="urn:microsoft.com/office/officeart/2005/8/colors/accent1_2" csCatId="accent1" phldr="1"/>
      <dgm:spPr/>
    </dgm:pt>
    <dgm:pt modelId="{109BD611-53D4-41FD-96EF-A2284B4E9AF5}">
      <dgm:prSet phldrT="[Text]"/>
      <dgm:spPr>
        <a:solidFill>
          <a:schemeClr val="accent4">
            <a:lumMod val="60000"/>
            <a:lumOff val="40000"/>
          </a:schemeClr>
        </a:solidFill>
      </dgm:spPr>
      <dgm:t>
        <a:bodyPr/>
        <a:lstStyle/>
        <a:p>
          <a:r>
            <a:rPr lang="en-SG" dirty="0"/>
            <a:t>Don </a:t>
          </a:r>
          <a:r>
            <a:rPr lang="en-SG" dirty="0" err="1"/>
            <a:t>Tacio</a:t>
          </a:r>
          <a:r>
            <a:rPr lang="en-SG" dirty="0"/>
            <a:t> or </a:t>
          </a:r>
          <a:r>
            <a:rPr lang="en-SG" dirty="0" err="1"/>
            <a:t>Tasio</a:t>
          </a:r>
          <a:r>
            <a:rPr lang="en-SG" dirty="0"/>
            <a:t>, the sage (</a:t>
          </a:r>
          <a:r>
            <a:rPr lang="en-SG" dirty="0" err="1"/>
            <a:t>Pilosopong</a:t>
          </a:r>
          <a:r>
            <a:rPr lang="en-SG" dirty="0"/>
            <a:t> </a:t>
          </a:r>
          <a:r>
            <a:rPr lang="en-SG" dirty="0" err="1"/>
            <a:t>Tasio</a:t>
          </a:r>
          <a:r>
            <a:rPr lang="en-SG" dirty="0"/>
            <a:t>)</a:t>
          </a:r>
        </a:p>
      </dgm:t>
    </dgm:pt>
    <dgm:pt modelId="{1B08226D-7EF6-46DE-8044-94F0BCBD4101}" type="parTrans" cxnId="{64CCA451-8E97-4101-B045-7610B522DE19}">
      <dgm:prSet/>
      <dgm:spPr/>
      <dgm:t>
        <a:bodyPr/>
        <a:lstStyle/>
        <a:p>
          <a:endParaRPr lang="en-SG"/>
        </a:p>
      </dgm:t>
    </dgm:pt>
    <dgm:pt modelId="{DDCCAC8E-076F-4127-BA4C-3FD6D2493950}" type="sibTrans" cxnId="{64CCA451-8E97-4101-B045-7610B522DE19}">
      <dgm:prSet/>
      <dgm:spPr/>
      <dgm:t>
        <a:bodyPr/>
        <a:lstStyle/>
        <a:p>
          <a:endParaRPr lang="en-SG"/>
        </a:p>
      </dgm:t>
    </dgm:pt>
    <dgm:pt modelId="{5B3BC831-0E20-4668-88C2-F9A3EE511AD6}">
      <dgm:prSet phldrT="[Text]"/>
      <dgm:spPr/>
      <dgm:t>
        <a:bodyPr/>
        <a:lstStyle/>
        <a:p>
          <a:r>
            <a:rPr lang="en-SG" dirty="0"/>
            <a:t>A former student taking philosophy, his mother fearing that he may forget God because he is becoming learned, gives him the choice of studying in the seminary for the priesthood or leaving college. He chooses the latter. Although he is independent-minded on religious views, he is tolerant. He entertains beautiful ideas which his generation cannot understand. And so he writes them in hieroglyphics for the future generation.</a:t>
          </a:r>
        </a:p>
      </dgm:t>
    </dgm:pt>
    <dgm:pt modelId="{C7DC236A-ADC9-4228-9F9A-A8A6FF81232D}" type="parTrans" cxnId="{6B279F8D-59F7-4E1B-8216-3E5427FFECB2}">
      <dgm:prSet/>
      <dgm:spPr/>
      <dgm:t>
        <a:bodyPr/>
        <a:lstStyle/>
        <a:p>
          <a:endParaRPr lang="en-SG"/>
        </a:p>
      </dgm:t>
    </dgm:pt>
    <dgm:pt modelId="{7AC3AE05-A64E-4192-BBCE-67A30E189FA7}" type="sibTrans" cxnId="{6B279F8D-59F7-4E1B-8216-3E5427FFECB2}">
      <dgm:prSet/>
      <dgm:spPr/>
      <dgm:t>
        <a:bodyPr/>
        <a:lstStyle/>
        <a:p>
          <a:endParaRPr lang="en-SG"/>
        </a:p>
      </dgm:t>
    </dgm:pt>
    <dgm:pt modelId="{FB2D8773-0BCC-496D-8EEA-C050C8BD814E}" type="pres">
      <dgm:prSet presAssocID="{54403AFA-15D0-4964-AA98-18F65CF126DB}" presName="Name0" presStyleCnt="0">
        <dgm:presLayoutVars>
          <dgm:dir/>
          <dgm:resizeHandles val="exact"/>
        </dgm:presLayoutVars>
      </dgm:prSet>
      <dgm:spPr/>
    </dgm:pt>
    <dgm:pt modelId="{7F4F2E48-DD33-4411-8698-6123BC168381}" type="pres">
      <dgm:prSet presAssocID="{109BD611-53D4-41FD-96EF-A2284B4E9AF5}" presName="Name5" presStyleLbl="vennNode1" presStyleIdx="0" presStyleCnt="2">
        <dgm:presLayoutVars>
          <dgm:bulletEnabled val="1"/>
        </dgm:presLayoutVars>
      </dgm:prSet>
      <dgm:spPr/>
    </dgm:pt>
    <dgm:pt modelId="{DF540461-E5AD-437D-A5FD-4D2FF90AD5E6}" type="pres">
      <dgm:prSet presAssocID="{DDCCAC8E-076F-4127-BA4C-3FD6D2493950}" presName="space" presStyleCnt="0"/>
      <dgm:spPr/>
    </dgm:pt>
    <dgm:pt modelId="{9AE2FA8F-EEE2-4D9C-87BE-2E2010F5E8F4}" type="pres">
      <dgm:prSet presAssocID="{5B3BC831-0E20-4668-88C2-F9A3EE511AD6}" presName="Name5" presStyleLbl="vennNode1" presStyleIdx="1" presStyleCnt="2">
        <dgm:presLayoutVars>
          <dgm:bulletEnabled val="1"/>
        </dgm:presLayoutVars>
      </dgm:prSet>
      <dgm:spPr/>
    </dgm:pt>
  </dgm:ptLst>
  <dgm:cxnLst>
    <dgm:cxn modelId="{E1098241-B608-4339-BA1F-BCA15B650C30}" type="presOf" srcId="{5B3BC831-0E20-4668-88C2-F9A3EE511AD6}" destId="{9AE2FA8F-EEE2-4D9C-87BE-2E2010F5E8F4}" srcOrd="0" destOrd="0" presId="urn:microsoft.com/office/officeart/2005/8/layout/venn3"/>
    <dgm:cxn modelId="{64CCA451-8E97-4101-B045-7610B522DE19}" srcId="{54403AFA-15D0-4964-AA98-18F65CF126DB}" destId="{109BD611-53D4-41FD-96EF-A2284B4E9AF5}" srcOrd="0" destOrd="0" parTransId="{1B08226D-7EF6-46DE-8044-94F0BCBD4101}" sibTransId="{DDCCAC8E-076F-4127-BA4C-3FD6D2493950}"/>
    <dgm:cxn modelId="{DBF1BC77-46C8-403A-948D-EA3F0FB987AA}" type="presOf" srcId="{54403AFA-15D0-4964-AA98-18F65CF126DB}" destId="{FB2D8773-0BCC-496D-8EEA-C050C8BD814E}" srcOrd="0" destOrd="0" presId="urn:microsoft.com/office/officeart/2005/8/layout/venn3"/>
    <dgm:cxn modelId="{6B279F8D-59F7-4E1B-8216-3E5427FFECB2}" srcId="{54403AFA-15D0-4964-AA98-18F65CF126DB}" destId="{5B3BC831-0E20-4668-88C2-F9A3EE511AD6}" srcOrd="1" destOrd="0" parTransId="{C7DC236A-ADC9-4228-9F9A-A8A6FF81232D}" sibTransId="{7AC3AE05-A64E-4192-BBCE-67A30E189FA7}"/>
    <dgm:cxn modelId="{D9C83697-F1B7-4ACF-B549-570DD9F5F32F}" type="presOf" srcId="{109BD611-53D4-41FD-96EF-A2284B4E9AF5}" destId="{7F4F2E48-DD33-4411-8698-6123BC168381}" srcOrd="0" destOrd="0" presId="urn:microsoft.com/office/officeart/2005/8/layout/venn3"/>
    <dgm:cxn modelId="{3C3FEEFF-0A9B-4053-AEBB-49B34BAADC3D}" type="presParOf" srcId="{FB2D8773-0BCC-496D-8EEA-C050C8BD814E}" destId="{7F4F2E48-DD33-4411-8698-6123BC168381}" srcOrd="0" destOrd="0" presId="urn:microsoft.com/office/officeart/2005/8/layout/venn3"/>
    <dgm:cxn modelId="{6BA11FAE-1920-4EC5-B87F-BE7DA7561916}" type="presParOf" srcId="{FB2D8773-0BCC-496D-8EEA-C050C8BD814E}" destId="{DF540461-E5AD-437D-A5FD-4D2FF90AD5E6}" srcOrd="1" destOrd="0" presId="urn:microsoft.com/office/officeart/2005/8/layout/venn3"/>
    <dgm:cxn modelId="{5F0B3395-B2DB-47E0-97AC-507741A9CEB4}" type="presParOf" srcId="{FB2D8773-0BCC-496D-8EEA-C050C8BD814E}" destId="{9AE2FA8F-EEE2-4D9C-87BE-2E2010F5E8F4}" srcOrd="2"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4403AFA-15D0-4964-AA98-18F65CF126DB}" type="doc">
      <dgm:prSet loTypeId="urn:microsoft.com/office/officeart/2005/8/layout/venn3" loCatId="relationship" qsTypeId="urn:microsoft.com/office/officeart/2005/8/quickstyle/simple3" qsCatId="simple" csTypeId="urn:microsoft.com/office/officeart/2005/8/colors/accent1_2" csCatId="accent1" phldr="1"/>
      <dgm:spPr/>
    </dgm:pt>
    <dgm:pt modelId="{109BD611-53D4-41FD-96EF-A2284B4E9AF5}">
      <dgm:prSet phldrT="[Text]"/>
      <dgm:spPr>
        <a:solidFill>
          <a:schemeClr val="accent4">
            <a:lumMod val="60000"/>
            <a:lumOff val="40000"/>
          </a:schemeClr>
        </a:solidFill>
      </dgm:spPr>
      <dgm:t>
        <a:bodyPr/>
        <a:lstStyle/>
        <a:p>
          <a:r>
            <a:rPr lang="en-SG" dirty="0"/>
            <a:t>Capitan Tiago, </a:t>
          </a:r>
          <a:r>
            <a:rPr lang="en-SG" dirty="0" err="1"/>
            <a:t>Anastacio</a:t>
          </a:r>
          <a:r>
            <a:rPr lang="en-SG" dirty="0"/>
            <a:t> de </a:t>
          </a:r>
          <a:r>
            <a:rPr lang="en-SG" dirty="0" err="1"/>
            <a:t>los</a:t>
          </a:r>
          <a:r>
            <a:rPr lang="en-SG" dirty="0"/>
            <a:t> Santos</a:t>
          </a:r>
        </a:p>
      </dgm:t>
    </dgm:pt>
    <dgm:pt modelId="{1B08226D-7EF6-46DE-8044-94F0BCBD4101}" type="parTrans" cxnId="{64CCA451-8E97-4101-B045-7610B522DE19}">
      <dgm:prSet/>
      <dgm:spPr/>
      <dgm:t>
        <a:bodyPr/>
        <a:lstStyle/>
        <a:p>
          <a:endParaRPr lang="en-SG"/>
        </a:p>
      </dgm:t>
    </dgm:pt>
    <dgm:pt modelId="{DDCCAC8E-076F-4127-BA4C-3FD6D2493950}" type="sibTrans" cxnId="{64CCA451-8E97-4101-B045-7610B522DE19}">
      <dgm:prSet/>
      <dgm:spPr/>
      <dgm:t>
        <a:bodyPr/>
        <a:lstStyle/>
        <a:p>
          <a:endParaRPr lang="en-SG"/>
        </a:p>
      </dgm:t>
    </dgm:pt>
    <dgm:pt modelId="{5B3BC831-0E20-4668-88C2-F9A3EE511AD6}">
      <dgm:prSet phldrT="[Text]"/>
      <dgm:spPr/>
      <dgm:t>
        <a:bodyPr/>
        <a:lstStyle/>
        <a:p>
          <a:r>
            <a:rPr lang="en-SG" dirty="0"/>
            <a:t>A rich landowner whose wealth makes him an “oligarch”. A religious fanatic. He is ready to please the authorities because he finds them useful in carrying out some of his activities. He maintains a good standing with the authorities for he finds business with them, especially in securing the sales of appointments and offices. His control of the opium monopoly brings him huge profits.</a:t>
          </a:r>
        </a:p>
      </dgm:t>
    </dgm:pt>
    <dgm:pt modelId="{C7DC236A-ADC9-4228-9F9A-A8A6FF81232D}" type="parTrans" cxnId="{6B279F8D-59F7-4E1B-8216-3E5427FFECB2}">
      <dgm:prSet/>
      <dgm:spPr/>
      <dgm:t>
        <a:bodyPr/>
        <a:lstStyle/>
        <a:p>
          <a:endParaRPr lang="en-SG"/>
        </a:p>
      </dgm:t>
    </dgm:pt>
    <dgm:pt modelId="{7AC3AE05-A64E-4192-BBCE-67A30E189FA7}" type="sibTrans" cxnId="{6B279F8D-59F7-4E1B-8216-3E5427FFECB2}">
      <dgm:prSet/>
      <dgm:spPr/>
      <dgm:t>
        <a:bodyPr/>
        <a:lstStyle/>
        <a:p>
          <a:endParaRPr lang="en-SG"/>
        </a:p>
      </dgm:t>
    </dgm:pt>
    <dgm:pt modelId="{FB2D8773-0BCC-496D-8EEA-C050C8BD814E}" type="pres">
      <dgm:prSet presAssocID="{54403AFA-15D0-4964-AA98-18F65CF126DB}" presName="Name0" presStyleCnt="0">
        <dgm:presLayoutVars>
          <dgm:dir/>
          <dgm:resizeHandles val="exact"/>
        </dgm:presLayoutVars>
      </dgm:prSet>
      <dgm:spPr/>
    </dgm:pt>
    <dgm:pt modelId="{7F4F2E48-DD33-4411-8698-6123BC168381}" type="pres">
      <dgm:prSet presAssocID="{109BD611-53D4-41FD-96EF-A2284B4E9AF5}" presName="Name5" presStyleLbl="vennNode1" presStyleIdx="0" presStyleCnt="2">
        <dgm:presLayoutVars>
          <dgm:bulletEnabled val="1"/>
        </dgm:presLayoutVars>
      </dgm:prSet>
      <dgm:spPr/>
    </dgm:pt>
    <dgm:pt modelId="{DF540461-E5AD-437D-A5FD-4D2FF90AD5E6}" type="pres">
      <dgm:prSet presAssocID="{DDCCAC8E-076F-4127-BA4C-3FD6D2493950}" presName="space" presStyleCnt="0"/>
      <dgm:spPr/>
    </dgm:pt>
    <dgm:pt modelId="{9AE2FA8F-EEE2-4D9C-87BE-2E2010F5E8F4}" type="pres">
      <dgm:prSet presAssocID="{5B3BC831-0E20-4668-88C2-F9A3EE511AD6}" presName="Name5" presStyleLbl="vennNode1" presStyleIdx="1" presStyleCnt="2">
        <dgm:presLayoutVars>
          <dgm:bulletEnabled val="1"/>
        </dgm:presLayoutVars>
      </dgm:prSet>
      <dgm:spPr/>
    </dgm:pt>
  </dgm:ptLst>
  <dgm:cxnLst>
    <dgm:cxn modelId="{E1098241-B608-4339-BA1F-BCA15B650C30}" type="presOf" srcId="{5B3BC831-0E20-4668-88C2-F9A3EE511AD6}" destId="{9AE2FA8F-EEE2-4D9C-87BE-2E2010F5E8F4}" srcOrd="0" destOrd="0" presId="urn:microsoft.com/office/officeart/2005/8/layout/venn3"/>
    <dgm:cxn modelId="{64CCA451-8E97-4101-B045-7610B522DE19}" srcId="{54403AFA-15D0-4964-AA98-18F65CF126DB}" destId="{109BD611-53D4-41FD-96EF-A2284B4E9AF5}" srcOrd="0" destOrd="0" parTransId="{1B08226D-7EF6-46DE-8044-94F0BCBD4101}" sibTransId="{DDCCAC8E-076F-4127-BA4C-3FD6D2493950}"/>
    <dgm:cxn modelId="{DBF1BC77-46C8-403A-948D-EA3F0FB987AA}" type="presOf" srcId="{54403AFA-15D0-4964-AA98-18F65CF126DB}" destId="{FB2D8773-0BCC-496D-8EEA-C050C8BD814E}" srcOrd="0" destOrd="0" presId="urn:microsoft.com/office/officeart/2005/8/layout/venn3"/>
    <dgm:cxn modelId="{6B279F8D-59F7-4E1B-8216-3E5427FFECB2}" srcId="{54403AFA-15D0-4964-AA98-18F65CF126DB}" destId="{5B3BC831-0E20-4668-88C2-F9A3EE511AD6}" srcOrd="1" destOrd="0" parTransId="{C7DC236A-ADC9-4228-9F9A-A8A6FF81232D}" sibTransId="{7AC3AE05-A64E-4192-BBCE-67A30E189FA7}"/>
    <dgm:cxn modelId="{D9C83697-F1B7-4ACF-B549-570DD9F5F32F}" type="presOf" srcId="{109BD611-53D4-41FD-96EF-A2284B4E9AF5}" destId="{7F4F2E48-DD33-4411-8698-6123BC168381}" srcOrd="0" destOrd="0" presId="urn:microsoft.com/office/officeart/2005/8/layout/venn3"/>
    <dgm:cxn modelId="{3C3FEEFF-0A9B-4053-AEBB-49B34BAADC3D}" type="presParOf" srcId="{FB2D8773-0BCC-496D-8EEA-C050C8BD814E}" destId="{7F4F2E48-DD33-4411-8698-6123BC168381}" srcOrd="0" destOrd="0" presId="urn:microsoft.com/office/officeart/2005/8/layout/venn3"/>
    <dgm:cxn modelId="{6BA11FAE-1920-4EC5-B87F-BE7DA7561916}" type="presParOf" srcId="{FB2D8773-0BCC-496D-8EEA-C050C8BD814E}" destId="{DF540461-E5AD-437D-A5FD-4D2FF90AD5E6}" srcOrd="1" destOrd="0" presId="urn:microsoft.com/office/officeart/2005/8/layout/venn3"/>
    <dgm:cxn modelId="{5F0B3395-B2DB-47E0-97AC-507741A9CEB4}" type="presParOf" srcId="{FB2D8773-0BCC-496D-8EEA-C050C8BD814E}" destId="{9AE2FA8F-EEE2-4D9C-87BE-2E2010F5E8F4}" srcOrd="2"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4403AFA-15D0-4964-AA98-18F65CF126DB}" type="doc">
      <dgm:prSet loTypeId="urn:microsoft.com/office/officeart/2005/8/layout/venn3" loCatId="relationship" qsTypeId="urn:microsoft.com/office/officeart/2005/8/quickstyle/simple3" qsCatId="simple" csTypeId="urn:microsoft.com/office/officeart/2005/8/colors/accent1_2" csCatId="accent1" phldr="1"/>
      <dgm:spPr/>
    </dgm:pt>
    <dgm:pt modelId="{109BD611-53D4-41FD-96EF-A2284B4E9AF5}">
      <dgm:prSet phldrT="[Text]"/>
      <dgm:spPr>
        <a:solidFill>
          <a:schemeClr val="accent4">
            <a:lumMod val="60000"/>
            <a:lumOff val="40000"/>
          </a:schemeClr>
        </a:solidFill>
      </dgm:spPr>
      <dgm:t>
        <a:bodyPr/>
        <a:lstStyle/>
        <a:p>
          <a:r>
            <a:rPr lang="en-SG" dirty="0"/>
            <a:t>Padre </a:t>
          </a:r>
          <a:r>
            <a:rPr lang="en-SG" dirty="0" err="1"/>
            <a:t>Damaso</a:t>
          </a:r>
          <a:r>
            <a:rPr lang="en-SG" dirty="0"/>
            <a:t> Verdolagas</a:t>
          </a:r>
        </a:p>
      </dgm:t>
    </dgm:pt>
    <dgm:pt modelId="{1B08226D-7EF6-46DE-8044-94F0BCBD4101}" type="parTrans" cxnId="{64CCA451-8E97-4101-B045-7610B522DE19}">
      <dgm:prSet/>
      <dgm:spPr/>
      <dgm:t>
        <a:bodyPr/>
        <a:lstStyle/>
        <a:p>
          <a:endParaRPr lang="en-SG"/>
        </a:p>
      </dgm:t>
    </dgm:pt>
    <dgm:pt modelId="{DDCCAC8E-076F-4127-BA4C-3FD6D2493950}" type="sibTrans" cxnId="{64CCA451-8E97-4101-B045-7610B522DE19}">
      <dgm:prSet/>
      <dgm:spPr/>
      <dgm:t>
        <a:bodyPr/>
        <a:lstStyle/>
        <a:p>
          <a:endParaRPr lang="en-SG"/>
        </a:p>
      </dgm:t>
    </dgm:pt>
    <dgm:pt modelId="{5B3BC831-0E20-4668-88C2-F9A3EE511AD6}">
      <dgm:prSet phldrT="[Text]"/>
      <dgm:spPr/>
      <dgm:t>
        <a:bodyPr/>
        <a:lstStyle/>
        <a:p>
          <a:r>
            <a:rPr lang="en-SG" dirty="0"/>
            <a:t>He is a Franciscan friar and the former parish curate of San Diego. He is best known as a notorious character who speaks with harsh words and has been a cruel priest during his stay in the town. He is the enemy of Rafael Ibarra.  </a:t>
          </a:r>
        </a:p>
      </dgm:t>
    </dgm:pt>
    <dgm:pt modelId="{C7DC236A-ADC9-4228-9F9A-A8A6FF81232D}" type="parTrans" cxnId="{6B279F8D-59F7-4E1B-8216-3E5427FFECB2}">
      <dgm:prSet/>
      <dgm:spPr/>
      <dgm:t>
        <a:bodyPr/>
        <a:lstStyle/>
        <a:p>
          <a:endParaRPr lang="en-SG"/>
        </a:p>
      </dgm:t>
    </dgm:pt>
    <dgm:pt modelId="{7AC3AE05-A64E-4192-BBCE-67A30E189FA7}" type="sibTrans" cxnId="{6B279F8D-59F7-4E1B-8216-3E5427FFECB2}">
      <dgm:prSet/>
      <dgm:spPr/>
      <dgm:t>
        <a:bodyPr/>
        <a:lstStyle/>
        <a:p>
          <a:endParaRPr lang="en-SG"/>
        </a:p>
      </dgm:t>
    </dgm:pt>
    <dgm:pt modelId="{FB2D8773-0BCC-496D-8EEA-C050C8BD814E}" type="pres">
      <dgm:prSet presAssocID="{54403AFA-15D0-4964-AA98-18F65CF126DB}" presName="Name0" presStyleCnt="0">
        <dgm:presLayoutVars>
          <dgm:dir/>
          <dgm:resizeHandles val="exact"/>
        </dgm:presLayoutVars>
      </dgm:prSet>
      <dgm:spPr/>
    </dgm:pt>
    <dgm:pt modelId="{7F4F2E48-DD33-4411-8698-6123BC168381}" type="pres">
      <dgm:prSet presAssocID="{109BD611-53D4-41FD-96EF-A2284B4E9AF5}" presName="Name5" presStyleLbl="vennNode1" presStyleIdx="0" presStyleCnt="2">
        <dgm:presLayoutVars>
          <dgm:bulletEnabled val="1"/>
        </dgm:presLayoutVars>
      </dgm:prSet>
      <dgm:spPr/>
    </dgm:pt>
    <dgm:pt modelId="{DF540461-E5AD-437D-A5FD-4D2FF90AD5E6}" type="pres">
      <dgm:prSet presAssocID="{DDCCAC8E-076F-4127-BA4C-3FD6D2493950}" presName="space" presStyleCnt="0"/>
      <dgm:spPr/>
    </dgm:pt>
    <dgm:pt modelId="{9AE2FA8F-EEE2-4D9C-87BE-2E2010F5E8F4}" type="pres">
      <dgm:prSet presAssocID="{5B3BC831-0E20-4668-88C2-F9A3EE511AD6}" presName="Name5" presStyleLbl="vennNode1" presStyleIdx="1" presStyleCnt="2">
        <dgm:presLayoutVars>
          <dgm:bulletEnabled val="1"/>
        </dgm:presLayoutVars>
      </dgm:prSet>
      <dgm:spPr/>
    </dgm:pt>
  </dgm:ptLst>
  <dgm:cxnLst>
    <dgm:cxn modelId="{E1098241-B608-4339-BA1F-BCA15B650C30}" type="presOf" srcId="{5B3BC831-0E20-4668-88C2-F9A3EE511AD6}" destId="{9AE2FA8F-EEE2-4D9C-87BE-2E2010F5E8F4}" srcOrd="0" destOrd="0" presId="urn:microsoft.com/office/officeart/2005/8/layout/venn3"/>
    <dgm:cxn modelId="{64CCA451-8E97-4101-B045-7610B522DE19}" srcId="{54403AFA-15D0-4964-AA98-18F65CF126DB}" destId="{109BD611-53D4-41FD-96EF-A2284B4E9AF5}" srcOrd="0" destOrd="0" parTransId="{1B08226D-7EF6-46DE-8044-94F0BCBD4101}" sibTransId="{DDCCAC8E-076F-4127-BA4C-3FD6D2493950}"/>
    <dgm:cxn modelId="{DBF1BC77-46C8-403A-948D-EA3F0FB987AA}" type="presOf" srcId="{54403AFA-15D0-4964-AA98-18F65CF126DB}" destId="{FB2D8773-0BCC-496D-8EEA-C050C8BD814E}" srcOrd="0" destOrd="0" presId="urn:microsoft.com/office/officeart/2005/8/layout/venn3"/>
    <dgm:cxn modelId="{6B279F8D-59F7-4E1B-8216-3E5427FFECB2}" srcId="{54403AFA-15D0-4964-AA98-18F65CF126DB}" destId="{5B3BC831-0E20-4668-88C2-F9A3EE511AD6}" srcOrd="1" destOrd="0" parTransId="{C7DC236A-ADC9-4228-9F9A-A8A6FF81232D}" sibTransId="{7AC3AE05-A64E-4192-BBCE-67A30E189FA7}"/>
    <dgm:cxn modelId="{D9C83697-F1B7-4ACF-B549-570DD9F5F32F}" type="presOf" srcId="{109BD611-53D4-41FD-96EF-A2284B4E9AF5}" destId="{7F4F2E48-DD33-4411-8698-6123BC168381}" srcOrd="0" destOrd="0" presId="urn:microsoft.com/office/officeart/2005/8/layout/venn3"/>
    <dgm:cxn modelId="{3C3FEEFF-0A9B-4053-AEBB-49B34BAADC3D}" type="presParOf" srcId="{FB2D8773-0BCC-496D-8EEA-C050C8BD814E}" destId="{7F4F2E48-DD33-4411-8698-6123BC168381}" srcOrd="0" destOrd="0" presId="urn:microsoft.com/office/officeart/2005/8/layout/venn3"/>
    <dgm:cxn modelId="{6BA11FAE-1920-4EC5-B87F-BE7DA7561916}" type="presParOf" srcId="{FB2D8773-0BCC-496D-8EEA-C050C8BD814E}" destId="{DF540461-E5AD-437D-A5FD-4D2FF90AD5E6}" srcOrd="1" destOrd="0" presId="urn:microsoft.com/office/officeart/2005/8/layout/venn3"/>
    <dgm:cxn modelId="{5F0B3395-B2DB-47E0-97AC-507741A9CEB4}" type="presParOf" srcId="{FB2D8773-0BCC-496D-8EEA-C050C8BD814E}" destId="{9AE2FA8F-EEE2-4D9C-87BE-2E2010F5E8F4}" srcOrd="2"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4403AFA-15D0-4964-AA98-18F65CF126DB}" type="doc">
      <dgm:prSet loTypeId="urn:microsoft.com/office/officeart/2005/8/layout/venn3" loCatId="relationship" qsTypeId="urn:microsoft.com/office/officeart/2005/8/quickstyle/simple3" qsCatId="simple" csTypeId="urn:microsoft.com/office/officeart/2005/8/colors/accent1_2" csCatId="accent1" phldr="1"/>
      <dgm:spPr/>
    </dgm:pt>
    <dgm:pt modelId="{109BD611-53D4-41FD-96EF-A2284B4E9AF5}">
      <dgm:prSet phldrT="[Text]"/>
      <dgm:spPr>
        <a:solidFill>
          <a:schemeClr val="accent4">
            <a:lumMod val="60000"/>
            <a:lumOff val="40000"/>
          </a:schemeClr>
        </a:solidFill>
      </dgm:spPr>
      <dgm:t>
        <a:bodyPr/>
        <a:lstStyle/>
        <a:p>
          <a:r>
            <a:rPr lang="en-SG" dirty="0"/>
            <a:t>The  de </a:t>
          </a:r>
          <a:r>
            <a:rPr lang="en-SG" dirty="0" err="1"/>
            <a:t>Espadanas</a:t>
          </a:r>
          <a:r>
            <a:rPr lang="en-SG" dirty="0"/>
            <a:t>: Dona Victorina and Don </a:t>
          </a:r>
          <a:r>
            <a:rPr lang="en-SG" dirty="0" err="1"/>
            <a:t>Tiburcio</a:t>
          </a:r>
          <a:endParaRPr lang="en-SG" dirty="0"/>
        </a:p>
      </dgm:t>
    </dgm:pt>
    <dgm:pt modelId="{1B08226D-7EF6-46DE-8044-94F0BCBD4101}" type="parTrans" cxnId="{64CCA451-8E97-4101-B045-7610B522DE19}">
      <dgm:prSet/>
      <dgm:spPr/>
      <dgm:t>
        <a:bodyPr/>
        <a:lstStyle/>
        <a:p>
          <a:endParaRPr lang="en-SG"/>
        </a:p>
      </dgm:t>
    </dgm:pt>
    <dgm:pt modelId="{DDCCAC8E-076F-4127-BA4C-3FD6D2493950}" type="sibTrans" cxnId="{64CCA451-8E97-4101-B045-7610B522DE19}">
      <dgm:prSet/>
      <dgm:spPr/>
      <dgm:t>
        <a:bodyPr/>
        <a:lstStyle/>
        <a:p>
          <a:endParaRPr lang="en-SG"/>
        </a:p>
      </dgm:t>
    </dgm:pt>
    <dgm:pt modelId="{5B3BC831-0E20-4668-88C2-F9A3EE511AD6}">
      <dgm:prSet phldrT="[Text]"/>
      <dgm:spPr/>
      <dgm:t>
        <a:bodyPr/>
        <a:lstStyle/>
        <a:p>
          <a:r>
            <a:rPr lang="en-SG" dirty="0"/>
            <a:t>Dona</a:t>
          </a:r>
          <a:r>
            <a:rPr lang="en-SG" baseline="0" dirty="0"/>
            <a:t> Victorina is an ambitious Filipina who classifies herself as a Spanish and mimics Spanish ladies by putting heavy make-up. </a:t>
          </a:r>
        </a:p>
        <a:p>
          <a:r>
            <a:rPr lang="en-SG" baseline="0" dirty="0"/>
            <a:t>Don </a:t>
          </a:r>
          <a:r>
            <a:rPr lang="en-SG" baseline="0" dirty="0" err="1"/>
            <a:t>Tiburcio</a:t>
          </a:r>
          <a:r>
            <a:rPr lang="en-SG" baseline="0" dirty="0"/>
            <a:t> was an official of the customs bureau. He was known for charging exorbitant fees for medical treatment.  </a:t>
          </a:r>
          <a:endParaRPr lang="en-SG" dirty="0"/>
        </a:p>
      </dgm:t>
    </dgm:pt>
    <dgm:pt modelId="{C7DC236A-ADC9-4228-9F9A-A8A6FF81232D}" type="parTrans" cxnId="{6B279F8D-59F7-4E1B-8216-3E5427FFECB2}">
      <dgm:prSet/>
      <dgm:spPr/>
      <dgm:t>
        <a:bodyPr/>
        <a:lstStyle/>
        <a:p>
          <a:endParaRPr lang="en-SG"/>
        </a:p>
      </dgm:t>
    </dgm:pt>
    <dgm:pt modelId="{7AC3AE05-A64E-4192-BBCE-67A30E189FA7}" type="sibTrans" cxnId="{6B279F8D-59F7-4E1B-8216-3E5427FFECB2}">
      <dgm:prSet/>
      <dgm:spPr/>
      <dgm:t>
        <a:bodyPr/>
        <a:lstStyle/>
        <a:p>
          <a:endParaRPr lang="en-SG"/>
        </a:p>
      </dgm:t>
    </dgm:pt>
    <dgm:pt modelId="{FB2D8773-0BCC-496D-8EEA-C050C8BD814E}" type="pres">
      <dgm:prSet presAssocID="{54403AFA-15D0-4964-AA98-18F65CF126DB}" presName="Name0" presStyleCnt="0">
        <dgm:presLayoutVars>
          <dgm:dir/>
          <dgm:resizeHandles val="exact"/>
        </dgm:presLayoutVars>
      </dgm:prSet>
      <dgm:spPr/>
    </dgm:pt>
    <dgm:pt modelId="{7F4F2E48-DD33-4411-8698-6123BC168381}" type="pres">
      <dgm:prSet presAssocID="{109BD611-53D4-41FD-96EF-A2284B4E9AF5}" presName="Name5" presStyleLbl="vennNode1" presStyleIdx="0" presStyleCnt="2">
        <dgm:presLayoutVars>
          <dgm:bulletEnabled val="1"/>
        </dgm:presLayoutVars>
      </dgm:prSet>
      <dgm:spPr/>
    </dgm:pt>
    <dgm:pt modelId="{DF540461-E5AD-437D-A5FD-4D2FF90AD5E6}" type="pres">
      <dgm:prSet presAssocID="{DDCCAC8E-076F-4127-BA4C-3FD6D2493950}" presName="space" presStyleCnt="0"/>
      <dgm:spPr/>
    </dgm:pt>
    <dgm:pt modelId="{9AE2FA8F-EEE2-4D9C-87BE-2E2010F5E8F4}" type="pres">
      <dgm:prSet presAssocID="{5B3BC831-0E20-4668-88C2-F9A3EE511AD6}" presName="Name5" presStyleLbl="vennNode1" presStyleIdx="1" presStyleCnt="2">
        <dgm:presLayoutVars>
          <dgm:bulletEnabled val="1"/>
        </dgm:presLayoutVars>
      </dgm:prSet>
      <dgm:spPr/>
    </dgm:pt>
  </dgm:ptLst>
  <dgm:cxnLst>
    <dgm:cxn modelId="{E1098241-B608-4339-BA1F-BCA15B650C30}" type="presOf" srcId="{5B3BC831-0E20-4668-88C2-F9A3EE511AD6}" destId="{9AE2FA8F-EEE2-4D9C-87BE-2E2010F5E8F4}" srcOrd="0" destOrd="0" presId="urn:microsoft.com/office/officeart/2005/8/layout/venn3"/>
    <dgm:cxn modelId="{64CCA451-8E97-4101-B045-7610B522DE19}" srcId="{54403AFA-15D0-4964-AA98-18F65CF126DB}" destId="{109BD611-53D4-41FD-96EF-A2284B4E9AF5}" srcOrd="0" destOrd="0" parTransId="{1B08226D-7EF6-46DE-8044-94F0BCBD4101}" sibTransId="{DDCCAC8E-076F-4127-BA4C-3FD6D2493950}"/>
    <dgm:cxn modelId="{DBF1BC77-46C8-403A-948D-EA3F0FB987AA}" type="presOf" srcId="{54403AFA-15D0-4964-AA98-18F65CF126DB}" destId="{FB2D8773-0BCC-496D-8EEA-C050C8BD814E}" srcOrd="0" destOrd="0" presId="urn:microsoft.com/office/officeart/2005/8/layout/venn3"/>
    <dgm:cxn modelId="{6B279F8D-59F7-4E1B-8216-3E5427FFECB2}" srcId="{54403AFA-15D0-4964-AA98-18F65CF126DB}" destId="{5B3BC831-0E20-4668-88C2-F9A3EE511AD6}" srcOrd="1" destOrd="0" parTransId="{C7DC236A-ADC9-4228-9F9A-A8A6FF81232D}" sibTransId="{7AC3AE05-A64E-4192-BBCE-67A30E189FA7}"/>
    <dgm:cxn modelId="{D9C83697-F1B7-4ACF-B549-570DD9F5F32F}" type="presOf" srcId="{109BD611-53D4-41FD-96EF-A2284B4E9AF5}" destId="{7F4F2E48-DD33-4411-8698-6123BC168381}" srcOrd="0" destOrd="0" presId="urn:microsoft.com/office/officeart/2005/8/layout/venn3"/>
    <dgm:cxn modelId="{3C3FEEFF-0A9B-4053-AEBB-49B34BAADC3D}" type="presParOf" srcId="{FB2D8773-0BCC-496D-8EEA-C050C8BD814E}" destId="{7F4F2E48-DD33-4411-8698-6123BC168381}" srcOrd="0" destOrd="0" presId="urn:microsoft.com/office/officeart/2005/8/layout/venn3"/>
    <dgm:cxn modelId="{6BA11FAE-1920-4EC5-B87F-BE7DA7561916}" type="presParOf" srcId="{FB2D8773-0BCC-496D-8EEA-C050C8BD814E}" destId="{DF540461-E5AD-437D-A5FD-4D2FF90AD5E6}" srcOrd="1" destOrd="0" presId="urn:microsoft.com/office/officeart/2005/8/layout/venn3"/>
    <dgm:cxn modelId="{5F0B3395-B2DB-47E0-97AC-507741A9CEB4}" type="presParOf" srcId="{FB2D8773-0BCC-496D-8EEA-C050C8BD814E}" destId="{9AE2FA8F-EEE2-4D9C-87BE-2E2010F5E8F4}" srcOrd="2"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4403AFA-15D0-4964-AA98-18F65CF126DB}" type="doc">
      <dgm:prSet loTypeId="urn:microsoft.com/office/officeart/2005/8/layout/venn3" loCatId="relationship" qsTypeId="urn:microsoft.com/office/officeart/2005/8/quickstyle/simple3" qsCatId="simple" csTypeId="urn:microsoft.com/office/officeart/2005/8/colors/accent1_2" csCatId="accent1" phldr="1"/>
      <dgm:spPr/>
    </dgm:pt>
    <dgm:pt modelId="{109BD611-53D4-41FD-96EF-A2284B4E9AF5}">
      <dgm:prSet phldrT="[Text]"/>
      <dgm:spPr>
        <a:solidFill>
          <a:schemeClr val="accent4">
            <a:lumMod val="60000"/>
            <a:lumOff val="40000"/>
          </a:schemeClr>
        </a:solidFill>
      </dgm:spPr>
      <dgm:t>
        <a:bodyPr/>
        <a:lstStyle/>
        <a:p>
          <a:r>
            <a:rPr lang="en-SG" dirty="0"/>
            <a:t>Dona </a:t>
          </a:r>
          <a:r>
            <a:rPr lang="en-SG" dirty="0" err="1"/>
            <a:t>Consolacion</a:t>
          </a:r>
          <a:endParaRPr lang="en-SG" dirty="0"/>
        </a:p>
      </dgm:t>
    </dgm:pt>
    <dgm:pt modelId="{1B08226D-7EF6-46DE-8044-94F0BCBD4101}" type="parTrans" cxnId="{64CCA451-8E97-4101-B045-7610B522DE19}">
      <dgm:prSet/>
      <dgm:spPr/>
      <dgm:t>
        <a:bodyPr/>
        <a:lstStyle/>
        <a:p>
          <a:endParaRPr lang="en-SG"/>
        </a:p>
      </dgm:t>
    </dgm:pt>
    <dgm:pt modelId="{DDCCAC8E-076F-4127-BA4C-3FD6D2493950}" type="sibTrans" cxnId="{64CCA451-8E97-4101-B045-7610B522DE19}">
      <dgm:prSet/>
      <dgm:spPr/>
      <dgm:t>
        <a:bodyPr/>
        <a:lstStyle/>
        <a:p>
          <a:endParaRPr lang="en-SG"/>
        </a:p>
      </dgm:t>
    </dgm:pt>
    <dgm:pt modelId="{5B3BC831-0E20-4668-88C2-F9A3EE511AD6}">
      <dgm:prSet phldrT="[Text]"/>
      <dgm:spPr/>
      <dgm:t>
        <a:bodyPr/>
        <a:lstStyle/>
        <a:p>
          <a:r>
            <a:rPr lang="en-SG" dirty="0"/>
            <a:t>She is the mistress of the </a:t>
          </a:r>
          <a:r>
            <a:rPr lang="en-SG" dirty="0" err="1"/>
            <a:t>Alferez</a:t>
          </a:r>
          <a:r>
            <a:rPr lang="en-SG" dirty="0"/>
            <a:t>. She is vulgar, imprudent, quarrelsome and cruel.</a:t>
          </a:r>
        </a:p>
      </dgm:t>
    </dgm:pt>
    <dgm:pt modelId="{C7DC236A-ADC9-4228-9F9A-A8A6FF81232D}" type="parTrans" cxnId="{6B279F8D-59F7-4E1B-8216-3E5427FFECB2}">
      <dgm:prSet/>
      <dgm:spPr/>
      <dgm:t>
        <a:bodyPr/>
        <a:lstStyle/>
        <a:p>
          <a:endParaRPr lang="en-SG"/>
        </a:p>
      </dgm:t>
    </dgm:pt>
    <dgm:pt modelId="{7AC3AE05-A64E-4192-BBCE-67A30E189FA7}" type="sibTrans" cxnId="{6B279F8D-59F7-4E1B-8216-3E5427FFECB2}">
      <dgm:prSet/>
      <dgm:spPr/>
      <dgm:t>
        <a:bodyPr/>
        <a:lstStyle/>
        <a:p>
          <a:endParaRPr lang="en-SG"/>
        </a:p>
      </dgm:t>
    </dgm:pt>
    <dgm:pt modelId="{FB2D8773-0BCC-496D-8EEA-C050C8BD814E}" type="pres">
      <dgm:prSet presAssocID="{54403AFA-15D0-4964-AA98-18F65CF126DB}" presName="Name0" presStyleCnt="0">
        <dgm:presLayoutVars>
          <dgm:dir/>
          <dgm:resizeHandles val="exact"/>
        </dgm:presLayoutVars>
      </dgm:prSet>
      <dgm:spPr/>
    </dgm:pt>
    <dgm:pt modelId="{7F4F2E48-DD33-4411-8698-6123BC168381}" type="pres">
      <dgm:prSet presAssocID="{109BD611-53D4-41FD-96EF-A2284B4E9AF5}" presName="Name5" presStyleLbl="vennNode1" presStyleIdx="0" presStyleCnt="2">
        <dgm:presLayoutVars>
          <dgm:bulletEnabled val="1"/>
        </dgm:presLayoutVars>
      </dgm:prSet>
      <dgm:spPr/>
    </dgm:pt>
    <dgm:pt modelId="{DF540461-E5AD-437D-A5FD-4D2FF90AD5E6}" type="pres">
      <dgm:prSet presAssocID="{DDCCAC8E-076F-4127-BA4C-3FD6D2493950}" presName="space" presStyleCnt="0"/>
      <dgm:spPr/>
    </dgm:pt>
    <dgm:pt modelId="{9AE2FA8F-EEE2-4D9C-87BE-2E2010F5E8F4}" type="pres">
      <dgm:prSet presAssocID="{5B3BC831-0E20-4668-88C2-F9A3EE511AD6}" presName="Name5" presStyleLbl="vennNode1" presStyleIdx="1" presStyleCnt="2">
        <dgm:presLayoutVars>
          <dgm:bulletEnabled val="1"/>
        </dgm:presLayoutVars>
      </dgm:prSet>
      <dgm:spPr/>
    </dgm:pt>
  </dgm:ptLst>
  <dgm:cxnLst>
    <dgm:cxn modelId="{E1098241-B608-4339-BA1F-BCA15B650C30}" type="presOf" srcId="{5B3BC831-0E20-4668-88C2-F9A3EE511AD6}" destId="{9AE2FA8F-EEE2-4D9C-87BE-2E2010F5E8F4}" srcOrd="0" destOrd="0" presId="urn:microsoft.com/office/officeart/2005/8/layout/venn3"/>
    <dgm:cxn modelId="{64CCA451-8E97-4101-B045-7610B522DE19}" srcId="{54403AFA-15D0-4964-AA98-18F65CF126DB}" destId="{109BD611-53D4-41FD-96EF-A2284B4E9AF5}" srcOrd="0" destOrd="0" parTransId="{1B08226D-7EF6-46DE-8044-94F0BCBD4101}" sibTransId="{DDCCAC8E-076F-4127-BA4C-3FD6D2493950}"/>
    <dgm:cxn modelId="{DBF1BC77-46C8-403A-948D-EA3F0FB987AA}" type="presOf" srcId="{54403AFA-15D0-4964-AA98-18F65CF126DB}" destId="{FB2D8773-0BCC-496D-8EEA-C050C8BD814E}" srcOrd="0" destOrd="0" presId="urn:microsoft.com/office/officeart/2005/8/layout/venn3"/>
    <dgm:cxn modelId="{6B279F8D-59F7-4E1B-8216-3E5427FFECB2}" srcId="{54403AFA-15D0-4964-AA98-18F65CF126DB}" destId="{5B3BC831-0E20-4668-88C2-F9A3EE511AD6}" srcOrd="1" destOrd="0" parTransId="{C7DC236A-ADC9-4228-9F9A-A8A6FF81232D}" sibTransId="{7AC3AE05-A64E-4192-BBCE-67A30E189FA7}"/>
    <dgm:cxn modelId="{D9C83697-F1B7-4ACF-B549-570DD9F5F32F}" type="presOf" srcId="{109BD611-53D4-41FD-96EF-A2284B4E9AF5}" destId="{7F4F2E48-DD33-4411-8698-6123BC168381}" srcOrd="0" destOrd="0" presId="urn:microsoft.com/office/officeart/2005/8/layout/venn3"/>
    <dgm:cxn modelId="{3C3FEEFF-0A9B-4053-AEBB-49B34BAADC3D}" type="presParOf" srcId="{FB2D8773-0BCC-496D-8EEA-C050C8BD814E}" destId="{7F4F2E48-DD33-4411-8698-6123BC168381}" srcOrd="0" destOrd="0" presId="urn:microsoft.com/office/officeart/2005/8/layout/venn3"/>
    <dgm:cxn modelId="{6BA11FAE-1920-4EC5-B87F-BE7DA7561916}" type="presParOf" srcId="{FB2D8773-0BCC-496D-8EEA-C050C8BD814E}" destId="{DF540461-E5AD-437D-A5FD-4D2FF90AD5E6}" srcOrd="1" destOrd="0" presId="urn:microsoft.com/office/officeart/2005/8/layout/venn3"/>
    <dgm:cxn modelId="{5F0B3395-B2DB-47E0-97AC-507741A9CEB4}" type="presParOf" srcId="{FB2D8773-0BCC-496D-8EEA-C050C8BD814E}" destId="{9AE2FA8F-EEE2-4D9C-87BE-2E2010F5E8F4}" srcOrd="2"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4403AFA-15D0-4964-AA98-18F65CF126DB}" type="doc">
      <dgm:prSet loTypeId="urn:microsoft.com/office/officeart/2005/8/layout/venn3" loCatId="relationship" qsTypeId="urn:microsoft.com/office/officeart/2005/8/quickstyle/simple3" qsCatId="simple" csTypeId="urn:microsoft.com/office/officeart/2005/8/colors/accent1_2" csCatId="accent1" phldr="1"/>
      <dgm:spPr/>
    </dgm:pt>
    <dgm:pt modelId="{109BD611-53D4-41FD-96EF-A2284B4E9AF5}">
      <dgm:prSet phldrT="[Text]"/>
      <dgm:spPr>
        <a:solidFill>
          <a:schemeClr val="accent4">
            <a:lumMod val="60000"/>
            <a:lumOff val="40000"/>
          </a:schemeClr>
        </a:solidFill>
      </dgm:spPr>
      <dgm:t>
        <a:bodyPr/>
        <a:lstStyle/>
        <a:p>
          <a:r>
            <a:rPr lang="en-SG" dirty="0" err="1"/>
            <a:t>Sisa</a:t>
          </a:r>
          <a:endParaRPr lang="en-SG" dirty="0"/>
        </a:p>
      </dgm:t>
    </dgm:pt>
    <dgm:pt modelId="{1B08226D-7EF6-46DE-8044-94F0BCBD4101}" type="parTrans" cxnId="{64CCA451-8E97-4101-B045-7610B522DE19}">
      <dgm:prSet/>
      <dgm:spPr/>
      <dgm:t>
        <a:bodyPr/>
        <a:lstStyle/>
        <a:p>
          <a:endParaRPr lang="en-SG"/>
        </a:p>
      </dgm:t>
    </dgm:pt>
    <dgm:pt modelId="{DDCCAC8E-076F-4127-BA4C-3FD6D2493950}" type="sibTrans" cxnId="{64CCA451-8E97-4101-B045-7610B522DE19}">
      <dgm:prSet/>
      <dgm:spPr/>
      <dgm:t>
        <a:bodyPr/>
        <a:lstStyle/>
        <a:p>
          <a:endParaRPr lang="en-SG"/>
        </a:p>
      </dgm:t>
    </dgm:pt>
    <dgm:pt modelId="{5B3BC831-0E20-4668-88C2-F9A3EE511AD6}">
      <dgm:prSet phldrT="[Text]"/>
      <dgm:spPr/>
      <dgm:t>
        <a:bodyPr/>
        <a:lstStyle/>
        <a:p>
          <a:r>
            <a:rPr lang="en-SG" dirty="0"/>
            <a:t>She is a typical native wife who tolerates the abuses of her husband. As the mother of Crispin and Basilio, she is described as a mother who considers her sons as her only treasure. She would often anticipate their return as she prepared dishes for them. </a:t>
          </a:r>
        </a:p>
      </dgm:t>
    </dgm:pt>
    <dgm:pt modelId="{C7DC236A-ADC9-4228-9F9A-A8A6FF81232D}" type="parTrans" cxnId="{6B279F8D-59F7-4E1B-8216-3E5427FFECB2}">
      <dgm:prSet/>
      <dgm:spPr/>
      <dgm:t>
        <a:bodyPr/>
        <a:lstStyle/>
        <a:p>
          <a:endParaRPr lang="en-SG"/>
        </a:p>
      </dgm:t>
    </dgm:pt>
    <dgm:pt modelId="{7AC3AE05-A64E-4192-BBCE-67A30E189FA7}" type="sibTrans" cxnId="{6B279F8D-59F7-4E1B-8216-3E5427FFECB2}">
      <dgm:prSet/>
      <dgm:spPr/>
      <dgm:t>
        <a:bodyPr/>
        <a:lstStyle/>
        <a:p>
          <a:endParaRPr lang="en-SG"/>
        </a:p>
      </dgm:t>
    </dgm:pt>
    <dgm:pt modelId="{FB2D8773-0BCC-496D-8EEA-C050C8BD814E}" type="pres">
      <dgm:prSet presAssocID="{54403AFA-15D0-4964-AA98-18F65CF126DB}" presName="Name0" presStyleCnt="0">
        <dgm:presLayoutVars>
          <dgm:dir/>
          <dgm:resizeHandles val="exact"/>
        </dgm:presLayoutVars>
      </dgm:prSet>
      <dgm:spPr/>
    </dgm:pt>
    <dgm:pt modelId="{7F4F2E48-DD33-4411-8698-6123BC168381}" type="pres">
      <dgm:prSet presAssocID="{109BD611-53D4-41FD-96EF-A2284B4E9AF5}" presName="Name5" presStyleLbl="vennNode1" presStyleIdx="0" presStyleCnt="2">
        <dgm:presLayoutVars>
          <dgm:bulletEnabled val="1"/>
        </dgm:presLayoutVars>
      </dgm:prSet>
      <dgm:spPr/>
    </dgm:pt>
    <dgm:pt modelId="{DF540461-E5AD-437D-A5FD-4D2FF90AD5E6}" type="pres">
      <dgm:prSet presAssocID="{DDCCAC8E-076F-4127-BA4C-3FD6D2493950}" presName="space" presStyleCnt="0"/>
      <dgm:spPr/>
    </dgm:pt>
    <dgm:pt modelId="{9AE2FA8F-EEE2-4D9C-87BE-2E2010F5E8F4}" type="pres">
      <dgm:prSet presAssocID="{5B3BC831-0E20-4668-88C2-F9A3EE511AD6}" presName="Name5" presStyleLbl="vennNode1" presStyleIdx="1" presStyleCnt="2">
        <dgm:presLayoutVars>
          <dgm:bulletEnabled val="1"/>
        </dgm:presLayoutVars>
      </dgm:prSet>
      <dgm:spPr/>
    </dgm:pt>
  </dgm:ptLst>
  <dgm:cxnLst>
    <dgm:cxn modelId="{E1098241-B608-4339-BA1F-BCA15B650C30}" type="presOf" srcId="{5B3BC831-0E20-4668-88C2-F9A3EE511AD6}" destId="{9AE2FA8F-EEE2-4D9C-87BE-2E2010F5E8F4}" srcOrd="0" destOrd="0" presId="urn:microsoft.com/office/officeart/2005/8/layout/venn3"/>
    <dgm:cxn modelId="{64CCA451-8E97-4101-B045-7610B522DE19}" srcId="{54403AFA-15D0-4964-AA98-18F65CF126DB}" destId="{109BD611-53D4-41FD-96EF-A2284B4E9AF5}" srcOrd="0" destOrd="0" parTransId="{1B08226D-7EF6-46DE-8044-94F0BCBD4101}" sibTransId="{DDCCAC8E-076F-4127-BA4C-3FD6D2493950}"/>
    <dgm:cxn modelId="{DBF1BC77-46C8-403A-948D-EA3F0FB987AA}" type="presOf" srcId="{54403AFA-15D0-4964-AA98-18F65CF126DB}" destId="{FB2D8773-0BCC-496D-8EEA-C050C8BD814E}" srcOrd="0" destOrd="0" presId="urn:microsoft.com/office/officeart/2005/8/layout/venn3"/>
    <dgm:cxn modelId="{6B279F8D-59F7-4E1B-8216-3E5427FFECB2}" srcId="{54403AFA-15D0-4964-AA98-18F65CF126DB}" destId="{5B3BC831-0E20-4668-88C2-F9A3EE511AD6}" srcOrd="1" destOrd="0" parTransId="{C7DC236A-ADC9-4228-9F9A-A8A6FF81232D}" sibTransId="{7AC3AE05-A64E-4192-BBCE-67A30E189FA7}"/>
    <dgm:cxn modelId="{D9C83697-F1B7-4ACF-B549-570DD9F5F32F}" type="presOf" srcId="{109BD611-53D4-41FD-96EF-A2284B4E9AF5}" destId="{7F4F2E48-DD33-4411-8698-6123BC168381}" srcOrd="0" destOrd="0" presId="urn:microsoft.com/office/officeart/2005/8/layout/venn3"/>
    <dgm:cxn modelId="{3C3FEEFF-0A9B-4053-AEBB-49B34BAADC3D}" type="presParOf" srcId="{FB2D8773-0BCC-496D-8EEA-C050C8BD814E}" destId="{7F4F2E48-DD33-4411-8698-6123BC168381}" srcOrd="0" destOrd="0" presId="urn:microsoft.com/office/officeart/2005/8/layout/venn3"/>
    <dgm:cxn modelId="{6BA11FAE-1920-4EC5-B87F-BE7DA7561916}" type="presParOf" srcId="{FB2D8773-0BCC-496D-8EEA-C050C8BD814E}" destId="{DF540461-E5AD-437D-A5FD-4D2FF90AD5E6}" srcOrd="1" destOrd="0" presId="urn:microsoft.com/office/officeart/2005/8/layout/venn3"/>
    <dgm:cxn modelId="{5F0B3395-B2DB-47E0-97AC-507741A9CEB4}" type="presParOf" srcId="{FB2D8773-0BCC-496D-8EEA-C050C8BD814E}" destId="{9AE2FA8F-EEE2-4D9C-87BE-2E2010F5E8F4}" srcOrd="2"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54403AFA-15D0-4964-AA98-18F65CF126DB}" type="doc">
      <dgm:prSet loTypeId="urn:microsoft.com/office/officeart/2005/8/layout/venn3" loCatId="relationship" qsTypeId="urn:microsoft.com/office/officeart/2005/8/quickstyle/simple3" qsCatId="simple" csTypeId="urn:microsoft.com/office/officeart/2005/8/colors/accent1_2" csCatId="accent1" phldr="1"/>
      <dgm:spPr/>
    </dgm:pt>
    <dgm:pt modelId="{109BD611-53D4-41FD-96EF-A2284B4E9AF5}">
      <dgm:prSet phldrT="[Text]"/>
      <dgm:spPr>
        <a:solidFill>
          <a:schemeClr val="accent4">
            <a:lumMod val="60000"/>
            <a:lumOff val="40000"/>
          </a:schemeClr>
        </a:solidFill>
      </dgm:spPr>
      <dgm:t>
        <a:bodyPr/>
        <a:lstStyle/>
        <a:p>
          <a:r>
            <a:rPr lang="en-SG" dirty="0"/>
            <a:t>Basilio and Crispin</a:t>
          </a:r>
        </a:p>
      </dgm:t>
    </dgm:pt>
    <dgm:pt modelId="{1B08226D-7EF6-46DE-8044-94F0BCBD4101}" type="parTrans" cxnId="{64CCA451-8E97-4101-B045-7610B522DE19}">
      <dgm:prSet/>
      <dgm:spPr/>
      <dgm:t>
        <a:bodyPr/>
        <a:lstStyle/>
        <a:p>
          <a:endParaRPr lang="en-SG"/>
        </a:p>
      </dgm:t>
    </dgm:pt>
    <dgm:pt modelId="{DDCCAC8E-076F-4127-BA4C-3FD6D2493950}" type="sibTrans" cxnId="{64CCA451-8E97-4101-B045-7610B522DE19}">
      <dgm:prSet/>
      <dgm:spPr/>
      <dgm:t>
        <a:bodyPr/>
        <a:lstStyle/>
        <a:p>
          <a:endParaRPr lang="en-SG"/>
        </a:p>
      </dgm:t>
    </dgm:pt>
    <dgm:pt modelId="{5B3BC831-0E20-4668-88C2-F9A3EE511AD6}">
      <dgm:prSet phldrT="[Text]"/>
      <dgm:spPr/>
      <dgm:t>
        <a:bodyPr/>
        <a:lstStyle/>
        <a:p>
          <a:r>
            <a:rPr lang="en-SG" dirty="0"/>
            <a:t>Basilio - The</a:t>
          </a:r>
          <a:r>
            <a:rPr lang="en-SG" baseline="0" dirty="0"/>
            <a:t> oldest between the two siblings. He faced the dread of losing his younger brother and his mother’s insanity. He buried Elias. He will become an important character in the El </a:t>
          </a:r>
          <a:r>
            <a:rPr lang="en-SG" baseline="0" dirty="0" err="1"/>
            <a:t>Filibusterismo</a:t>
          </a:r>
          <a:r>
            <a:rPr lang="en-SG" baseline="0" dirty="0"/>
            <a:t>.</a:t>
          </a:r>
        </a:p>
        <a:p>
          <a:endParaRPr lang="en-SG" baseline="0" dirty="0"/>
        </a:p>
        <a:p>
          <a:r>
            <a:rPr lang="en-SG" baseline="0" dirty="0"/>
            <a:t>Crispin – the youngest son of </a:t>
          </a:r>
          <a:r>
            <a:rPr lang="en-SG" baseline="0" dirty="0" err="1"/>
            <a:t>Sisa</a:t>
          </a:r>
          <a:r>
            <a:rPr lang="en-SG" baseline="0" dirty="0"/>
            <a:t>. He was accused of stealing and was last seen being dragged away from his brother. </a:t>
          </a:r>
          <a:endParaRPr lang="en-SG" dirty="0"/>
        </a:p>
      </dgm:t>
    </dgm:pt>
    <dgm:pt modelId="{C7DC236A-ADC9-4228-9F9A-A8A6FF81232D}" type="parTrans" cxnId="{6B279F8D-59F7-4E1B-8216-3E5427FFECB2}">
      <dgm:prSet/>
      <dgm:spPr/>
      <dgm:t>
        <a:bodyPr/>
        <a:lstStyle/>
        <a:p>
          <a:endParaRPr lang="en-SG"/>
        </a:p>
      </dgm:t>
    </dgm:pt>
    <dgm:pt modelId="{7AC3AE05-A64E-4192-BBCE-67A30E189FA7}" type="sibTrans" cxnId="{6B279F8D-59F7-4E1B-8216-3E5427FFECB2}">
      <dgm:prSet/>
      <dgm:spPr/>
      <dgm:t>
        <a:bodyPr/>
        <a:lstStyle/>
        <a:p>
          <a:endParaRPr lang="en-SG"/>
        </a:p>
      </dgm:t>
    </dgm:pt>
    <dgm:pt modelId="{FB2D8773-0BCC-496D-8EEA-C050C8BD814E}" type="pres">
      <dgm:prSet presAssocID="{54403AFA-15D0-4964-AA98-18F65CF126DB}" presName="Name0" presStyleCnt="0">
        <dgm:presLayoutVars>
          <dgm:dir/>
          <dgm:resizeHandles val="exact"/>
        </dgm:presLayoutVars>
      </dgm:prSet>
      <dgm:spPr/>
    </dgm:pt>
    <dgm:pt modelId="{7F4F2E48-DD33-4411-8698-6123BC168381}" type="pres">
      <dgm:prSet presAssocID="{109BD611-53D4-41FD-96EF-A2284B4E9AF5}" presName="Name5" presStyleLbl="vennNode1" presStyleIdx="0" presStyleCnt="2">
        <dgm:presLayoutVars>
          <dgm:bulletEnabled val="1"/>
        </dgm:presLayoutVars>
      </dgm:prSet>
      <dgm:spPr/>
    </dgm:pt>
    <dgm:pt modelId="{DF540461-E5AD-437D-A5FD-4D2FF90AD5E6}" type="pres">
      <dgm:prSet presAssocID="{DDCCAC8E-076F-4127-BA4C-3FD6D2493950}" presName="space" presStyleCnt="0"/>
      <dgm:spPr/>
    </dgm:pt>
    <dgm:pt modelId="{9AE2FA8F-EEE2-4D9C-87BE-2E2010F5E8F4}" type="pres">
      <dgm:prSet presAssocID="{5B3BC831-0E20-4668-88C2-F9A3EE511AD6}" presName="Name5" presStyleLbl="vennNode1" presStyleIdx="1" presStyleCnt="2">
        <dgm:presLayoutVars>
          <dgm:bulletEnabled val="1"/>
        </dgm:presLayoutVars>
      </dgm:prSet>
      <dgm:spPr/>
    </dgm:pt>
  </dgm:ptLst>
  <dgm:cxnLst>
    <dgm:cxn modelId="{E1098241-B608-4339-BA1F-BCA15B650C30}" type="presOf" srcId="{5B3BC831-0E20-4668-88C2-F9A3EE511AD6}" destId="{9AE2FA8F-EEE2-4D9C-87BE-2E2010F5E8F4}" srcOrd="0" destOrd="0" presId="urn:microsoft.com/office/officeart/2005/8/layout/venn3"/>
    <dgm:cxn modelId="{64CCA451-8E97-4101-B045-7610B522DE19}" srcId="{54403AFA-15D0-4964-AA98-18F65CF126DB}" destId="{109BD611-53D4-41FD-96EF-A2284B4E9AF5}" srcOrd="0" destOrd="0" parTransId="{1B08226D-7EF6-46DE-8044-94F0BCBD4101}" sibTransId="{DDCCAC8E-076F-4127-BA4C-3FD6D2493950}"/>
    <dgm:cxn modelId="{DBF1BC77-46C8-403A-948D-EA3F0FB987AA}" type="presOf" srcId="{54403AFA-15D0-4964-AA98-18F65CF126DB}" destId="{FB2D8773-0BCC-496D-8EEA-C050C8BD814E}" srcOrd="0" destOrd="0" presId="urn:microsoft.com/office/officeart/2005/8/layout/venn3"/>
    <dgm:cxn modelId="{6B279F8D-59F7-4E1B-8216-3E5427FFECB2}" srcId="{54403AFA-15D0-4964-AA98-18F65CF126DB}" destId="{5B3BC831-0E20-4668-88C2-F9A3EE511AD6}" srcOrd="1" destOrd="0" parTransId="{C7DC236A-ADC9-4228-9F9A-A8A6FF81232D}" sibTransId="{7AC3AE05-A64E-4192-BBCE-67A30E189FA7}"/>
    <dgm:cxn modelId="{D9C83697-F1B7-4ACF-B549-570DD9F5F32F}" type="presOf" srcId="{109BD611-53D4-41FD-96EF-A2284B4E9AF5}" destId="{7F4F2E48-DD33-4411-8698-6123BC168381}" srcOrd="0" destOrd="0" presId="urn:microsoft.com/office/officeart/2005/8/layout/venn3"/>
    <dgm:cxn modelId="{3C3FEEFF-0A9B-4053-AEBB-49B34BAADC3D}" type="presParOf" srcId="{FB2D8773-0BCC-496D-8EEA-C050C8BD814E}" destId="{7F4F2E48-DD33-4411-8698-6123BC168381}" srcOrd="0" destOrd="0" presId="urn:microsoft.com/office/officeart/2005/8/layout/venn3"/>
    <dgm:cxn modelId="{6BA11FAE-1920-4EC5-B87F-BE7DA7561916}" type="presParOf" srcId="{FB2D8773-0BCC-496D-8EEA-C050C8BD814E}" destId="{DF540461-E5AD-437D-A5FD-4D2FF90AD5E6}" srcOrd="1" destOrd="0" presId="urn:microsoft.com/office/officeart/2005/8/layout/venn3"/>
    <dgm:cxn modelId="{5F0B3395-B2DB-47E0-97AC-507741A9CEB4}" type="presParOf" srcId="{FB2D8773-0BCC-496D-8EEA-C050C8BD814E}" destId="{9AE2FA8F-EEE2-4D9C-87BE-2E2010F5E8F4}" srcOrd="2"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54403AFA-15D0-4964-AA98-18F65CF126DB}" type="doc">
      <dgm:prSet loTypeId="urn:microsoft.com/office/officeart/2005/8/layout/venn3" loCatId="relationship" qsTypeId="urn:microsoft.com/office/officeart/2005/8/quickstyle/simple3" qsCatId="simple" csTypeId="urn:microsoft.com/office/officeart/2005/8/colors/accent1_2" csCatId="accent1" phldr="1"/>
      <dgm:spPr/>
    </dgm:pt>
    <dgm:pt modelId="{109BD611-53D4-41FD-96EF-A2284B4E9AF5}">
      <dgm:prSet phldrT="[Text]"/>
      <dgm:spPr/>
      <dgm:t>
        <a:bodyPr/>
        <a:lstStyle/>
        <a:p>
          <a:r>
            <a:rPr lang="en-SG" dirty="0"/>
            <a:t>Juan Crisostomo Ibarra y </a:t>
          </a:r>
          <a:r>
            <a:rPr lang="en-SG" dirty="0" err="1"/>
            <a:t>Magsalin</a:t>
          </a:r>
          <a:endParaRPr lang="en-SG" dirty="0"/>
        </a:p>
      </dgm:t>
    </dgm:pt>
    <dgm:pt modelId="{1B08226D-7EF6-46DE-8044-94F0BCBD4101}" type="parTrans" cxnId="{64CCA451-8E97-4101-B045-7610B522DE19}">
      <dgm:prSet/>
      <dgm:spPr/>
      <dgm:t>
        <a:bodyPr/>
        <a:lstStyle/>
        <a:p>
          <a:endParaRPr lang="en-SG"/>
        </a:p>
      </dgm:t>
    </dgm:pt>
    <dgm:pt modelId="{DDCCAC8E-076F-4127-BA4C-3FD6D2493950}" type="sibTrans" cxnId="{64CCA451-8E97-4101-B045-7610B522DE19}">
      <dgm:prSet/>
      <dgm:spPr/>
      <dgm:t>
        <a:bodyPr/>
        <a:lstStyle/>
        <a:p>
          <a:endParaRPr lang="en-SG"/>
        </a:p>
      </dgm:t>
    </dgm:pt>
    <dgm:pt modelId="{5B3BC831-0E20-4668-88C2-F9A3EE511AD6}">
      <dgm:prSet phldrT="[Text]"/>
      <dgm:spPr/>
      <dgm:t>
        <a:bodyPr/>
        <a:lstStyle/>
        <a:p>
          <a:r>
            <a:rPr lang="en-SG" dirty="0"/>
            <a:t>an affluent and liberal European-educated Filipino. He is a loyal son, courageous, civic-minded, liberty-loving and patriotic. As an ideal of humanity he desires the education of the approval of the majority of the people of San Diego. His worthwhile project is opposed by Father </a:t>
          </a:r>
          <a:r>
            <a:rPr lang="en-SG" dirty="0" err="1"/>
            <a:t>Damaso</a:t>
          </a:r>
          <a:r>
            <a:rPr lang="en-SG" dirty="0"/>
            <a:t>. </a:t>
          </a:r>
        </a:p>
      </dgm:t>
    </dgm:pt>
    <dgm:pt modelId="{C7DC236A-ADC9-4228-9F9A-A8A6FF81232D}" type="parTrans" cxnId="{6B279F8D-59F7-4E1B-8216-3E5427FFECB2}">
      <dgm:prSet/>
      <dgm:spPr/>
      <dgm:t>
        <a:bodyPr/>
        <a:lstStyle/>
        <a:p>
          <a:endParaRPr lang="en-SG"/>
        </a:p>
      </dgm:t>
    </dgm:pt>
    <dgm:pt modelId="{7AC3AE05-A64E-4192-BBCE-67A30E189FA7}" type="sibTrans" cxnId="{6B279F8D-59F7-4E1B-8216-3E5427FFECB2}">
      <dgm:prSet/>
      <dgm:spPr/>
      <dgm:t>
        <a:bodyPr/>
        <a:lstStyle/>
        <a:p>
          <a:endParaRPr lang="en-SG"/>
        </a:p>
      </dgm:t>
    </dgm:pt>
    <dgm:pt modelId="{C4E53D5D-63E1-4459-B34A-3C4504860AD1}">
      <dgm:prSet phldrT="[Text]"/>
      <dgm:spPr>
        <a:solidFill>
          <a:srgbClr val="FFC000"/>
        </a:solidFill>
      </dgm:spPr>
      <dgm:t>
        <a:bodyPr/>
        <a:lstStyle/>
        <a:p>
          <a:r>
            <a:rPr lang="en-SG" dirty="0"/>
            <a:t>Crisostomo exemplified a </a:t>
          </a:r>
          <a:r>
            <a:rPr lang="en-SG" b="1" dirty="0"/>
            <a:t>man with a liberal mind. </a:t>
          </a:r>
          <a:r>
            <a:rPr lang="en-SG" dirty="0"/>
            <a:t>His character personified </a:t>
          </a:r>
          <a:r>
            <a:rPr lang="en-SG" b="1" dirty="0"/>
            <a:t>the vision of Jose Rizal </a:t>
          </a:r>
          <a:r>
            <a:rPr lang="en-SG" dirty="0"/>
            <a:t>for the youth of the Philippines during his time. Others attribute </a:t>
          </a:r>
          <a:r>
            <a:rPr lang="en-SG" b="1" dirty="0"/>
            <a:t>Rizal as being Ibarra himself.</a:t>
          </a:r>
        </a:p>
      </dgm:t>
    </dgm:pt>
    <dgm:pt modelId="{2BEF9B7C-F3AA-4AD3-90BF-B3FF04D205B1}" type="parTrans" cxnId="{49E32856-D441-4143-9130-CA952D15C7CA}">
      <dgm:prSet/>
      <dgm:spPr/>
      <dgm:t>
        <a:bodyPr/>
        <a:lstStyle/>
        <a:p>
          <a:endParaRPr lang="en-SG"/>
        </a:p>
      </dgm:t>
    </dgm:pt>
    <dgm:pt modelId="{6500AFFF-E661-440F-83BA-0DF4A7559B31}" type="sibTrans" cxnId="{49E32856-D441-4143-9130-CA952D15C7CA}">
      <dgm:prSet/>
      <dgm:spPr/>
      <dgm:t>
        <a:bodyPr/>
        <a:lstStyle/>
        <a:p>
          <a:endParaRPr lang="en-SG"/>
        </a:p>
      </dgm:t>
    </dgm:pt>
    <dgm:pt modelId="{FB2D8773-0BCC-496D-8EEA-C050C8BD814E}" type="pres">
      <dgm:prSet presAssocID="{54403AFA-15D0-4964-AA98-18F65CF126DB}" presName="Name0" presStyleCnt="0">
        <dgm:presLayoutVars>
          <dgm:dir/>
          <dgm:resizeHandles val="exact"/>
        </dgm:presLayoutVars>
      </dgm:prSet>
      <dgm:spPr/>
    </dgm:pt>
    <dgm:pt modelId="{7F4F2E48-DD33-4411-8698-6123BC168381}" type="pres">
      <dgm:prSet presAssocID="{109BD611-53D4-41FD-96EF-A2284B4E9AF5}" presName="Name5" presStyleLbl="vennNode1" presStyleIdx="0" presStyleCnt="3">
        <dgm:presLayoutVars>
          <dgm:bulletEnabled val="1"/>
        </dgm:presLayoutVars>
      </dgm:prSet>
      <dgm:spPr/>
    </dgm:pt>
    <dgm:pt modelId="{DF540461-E5AD-437D-A5FD-4D2FF90AD5E6}" type="pres">
      <dgm:prSet presAssocID="{DDCCAC8E-076F-4127-BA4C-3FD6D2493950}" presName="space" presStyleCnt="0"/>
      <dgm:spPr/>
    </dgm:pt>
    <dgm:pt modelId="{9AE2FA8F-EEE2-4D9C-87BE-2E2010F5E8F4}" type="pres">
      <dgm:prSet presAssocID="{5B3BC831-0E20-4668-88C2-F9A3EE511AD6}" presName="Name5" presStyleLbl="vennNode1" presStyleIdx="1" presStyleCnt="3">
        <dgm:presLayoutVars>
          <dgm:bulletEnabled val="1"/>
        </dgm:presLayoutVars>
      </dgm:prSet>
      <dgm:spPr/>
    </dgm:pt>
    <dgm:pt modelId="{91A26B56-3EE8-40A0-B1C0-CDC2755FBB38}" type="pres">
      <dgm:prSet presAssocID="{7AC3AE05-A64E-4192-BBCE-67A30E189FA7}" presName="space" presStyleCnt="0"/>
      <dgm:spPr/>
    </dgm:pt>
    <dgm:pt modelId="{FD446586-5B23-4FF4-8410-E70D0F6E1B98}" type="pres">
      <dgm:prSet presAssocID="{C4E53D5D-63E1-4459-B34A-3C4504860AD1}" presName="Name5" presStyleLbl="vennNode1" presStyleIdx="2" presStyleCnt="3">
        <dgm:presLayoutVars>
          <dgm:bulletEnabled val="1"/>
        </dgm:presLayoutVars>
      </dgm:prSet>
      <dgm:spPr/>
    </dgm:pt>
  </dgm:ptLst>
  <dgm:cxnLst>
    <dgm:cxn modelId="{A1FAA323-FFB0-4E8C-B863-8515E0425F03}" type="presOf" srcId="{C4E53D5D-63E1-4459-B34A-3C4504860AD1}" destId="{FD446586-5B23-4FF4-8410-E70D0F6E1B98}" srcOrd="0" destOrd="0" presId="urn:microsoft.com/office/officeart/2005/8/layout/venn3"/>
    <dgm:cxn modelId="{E1098241-B608-4339-BA1F-BCA15B650C30}" type="presOf" srcId="{5B3BC831-0E20-4668-88C2-F9A3EE511AD6}" destId="{9AE2FA8F-EEE2-4D9C-87BE-2E2010F5E8F4}" srcOrd="0" destOrd="0" presId="urn:microsoft.com/office/officeart/2005/8/layout/venn3"/>
    <dgm:cxn modelId="{64CCA451-8E97-4101-B045-7610B522DE19}" srcId="{54403AFA-15D0-4964-AA98-18F65CF126DB}" destId="{109BD611-53D4-41FD-96EF-A2284B4E9AF5}" srcOrd="0" destOrd="0" parTransId="{1B08226D-7EF6-46DE-8044-94F0BCBD4101}" sibTransId="{DDCCAC8E-076F-4127-BA4C-3FD6D2493950}"/>
    <dgm:cxn modelId="{49E32856-D441-4143-9130-CA952D15C7CA}" srcId="{54403AFA-15D0-4964-AA98-18F65CF126DB}" destId="{C4E53D5D-63E1-4459-B34A-3C4504860AD1}" srcOrd="2" destOrd="0" parTransId="{2BEF9B7C-F3AA-4AD3-90BF-B3FF04D205B1}" sibTransId="{6500AFFF-E661-440F-83BA-0DF4A7559B31}"/>
    <dgm:cxn modelId="{DBF1BC77-46C8-403A-948D-EA3F0FB987AA}" type="presOf" srcId="{54403AFA-15D0-4964-AA98-18F65CF126DB}" destId="{FB2D8773-0BCC-496D-8EEA-C050C8BD814E}" srcOrd="0" destOrd="0" presId="urn:microsoft.com/office/officeart/2005/8/layout/venn3"/>
    <dgm:cxn modelId="{6B279F8D-59F7-4E1B-8216-3E5427FFECB2}" srcId="{54403AFA-15D0-4964-AA98-18F65CF126DB}" destId="{5B3BC831-0E20-4668-88C2-F9A3EE511AD6}" srcOrd="1" destOrd="0" parTransId="{C7DC236A-ADC9-4228-9F9A-A8A6FF81232D}" sibTransId="{7AC3AE05-A64E-4192-BBCE-67A30E189FA7}"/>
    <dgm:cxn modelId="{D9C83697-F1B7-4ACF-B549-570DD9F5F32F}" type="presOf" srcId="{109BD611-53D4-41FD-96EF-A2284B4E9AF5}" destId="{7F4F2E48-DD33-4411-8698-6123BC168381}" srcOrd="0" destOrd="0" presId="urn:microsoft.com/office/officeart/2005/8/layout/venn3"/>
    <dgm:cxn modelId="{3C3FEEFF-0A9B-4053-AEBB-49B34BAADC3D}" type="presParOf" srcId="{FB2D8773-0BCC-496D-8EEA-C050C8BD814E}" destId="{7F4F2E48-DD33-4411-8698-6123BC168381}" srcOrd="0" destOrd="0" presId="urn:microsoft.com/office/officeart/2005/8/layout/venn3"/>
    <dgm:cxn modelId="{6BA11FAE-1920-4EC5-B87F-BE7DA7561916}" type="presParOf" srcId="{FB2D8773-0BCC-496D-8EEA-C050C8BD814E}" destId="{DF540461-E5AD-437D-A5FD-4D2FF90AD5E6}" srcOrd="1" destOrd="0" presId="urn:microsoft.com/office/officeart/2005/8/layout/venn3"/>
    <dgm:cxn modelId="{5F0B3395-B2DB-47E0-97AC-507741A9CEB4}" type="presParOf" srcId="{FB2D8773-0BCC-496D-8EEA-C050C8BD814E}" destId="{9AE2FA8F-EEE2-4D9C-87BE-2E2010F5E8F4}" srcOrd="2" destOrd="0" presId="urn:microsoft.com/office/officeart/2005/8/layout/venn3"/>
    <dgm:cxn modelId="{C0D7772D-8A9C-46F5-8929-5D266E784370}" type="presParOf" srcId="{FB2D8773-0BCC-496D-8EEA-C050C8BD814E}" destId="{91A26B56-3EE8-40A0-B1C0-CDC2755FBB38}" srcOrd="3" destOrd="0" presId="urn:microsoft.com/office/officeart/2005/8/layout/venn3"/>
    <dgm:cxn modelId="{5B5A99F6-B961-48A1-805F-F02AA83E857F}" type="presParOf" srcId="{FB2D8773-0BCC-496D-8EEA-C050C8BD814E}" destId="{FD446586-5B23-4FF4-8410-E70D0F6E1B98}" srcOrd="4"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54403AFA-15D0-4964-AA98-18F65CF126DB}" type="doc">
      <dgm:prSet loTypeId="urn:microsoft.com/office/officeart/2005/8/layout/venn3" loCatId="relationship" qsTypeId="urn:microsoft.com/office/officeart/2005/8/quickstyle/simple3" qsCatId="simple" csTypeId="urn:microsoft.com/office/officeart/2005/8/colors/accent1_2" csCatId="accent1" phldr="1"/>
      <dgm:spPr/>
    </dgm:pt>
    <dgm:pt modelId="{109BD611-53D4-41FD-96EF-A2284B4E9AF5}">
      <dgm:prSet phldrT="[Text]"/>
      <dgm:spPr/>
      <dgm:t>
        <a:bodyPr/>
        <a:lstStyle/>
        <a:p>
          <a:r>
            <a:rPr lang="en-SG" dirty="0"/>
            <a:t>Maria Clara</a:t>
          </a:r>
        </a:p>
      </dgm:t>
    </dgm:pt>
    <dgm:pt modelId="{1B08226D-7EF6-46DE-8044-94F0BCBD4101}" type="parTrans" cxnId="{64CCA451-8E97-4101-B045-7610B522DE19}">
      <dgm:prSet/>
      <dgm:spPr/>
      <dgm:t>
        <a:bodyPr/>
        <a:lstStyle/>
        <a:p>
          <a:endParaRPr lang="en-SG"/>
        </a:p>
      </dgm:t>
    </dgm:pt>
    <dgm:pt modelId="{DDCCAC8E-076F-4127-BA4C-3FD6D2493950}" type="sibTrans" cxnId="{64CCA451-8E97-4101-B045-7610B522DE19}">
      <dgm:prSet/>
      <dgm:spPr/>
      <dgm:t>
        <a:bodyPr/>
        <a:lstStyle/>
        <a:p>
          <a:endParaRPr lang="en-SG"/>
        </a:p>
      </dgm:t>
    </dgm:pt>
    <dgm:pt modelId="{5B3BC831-0E20-4668-88C2-F9A3EE511AD6}">
      <dgm:prSet phldrT="[Text]"/>
      <dgm:spPr/>
      <dgm:t>
        <a:bodyPr/>
        <a:lstStyle/>
        <a:p>
          <a:r>
            <a:rPr lang="en-SG" dirty="0"/>
            <a:t>She is beautiful, charming, pious, obedient, faithful lover and self-sacrificing. On account of her feminine beauty, a conflict is presented by Rizal between her and Father Salvi, another misguided priest, who is in love with her.</a:t>
          </a:r>
        </a:p>
      </dgm:t>
    </dgm:pt>
    <dgm:pt modelId="{C7DC236A-ADC9-4228-9F9A-A8A6FF81232D}" type="parTrans" cxnId="{6B279F8D-59F7-4E1B-8216-3E5427FFECB2}">
      <dgm:prSet/>
      <dgm:spPr/>
      <dgm:t>
        <a:bodyPr/>
        <a:lstStyle/>
        <a:p>
          <a:endParaRPr lang="en-SG"/>
        </a:p>
      </dgm:t>
    </dgm:pt>
    <dgm:pt modelId="{7AC3AE05-A64E-4192-BBCE-67A30E189FA7}" type="sibTrans" cxnId="{6B279F8D-59F7-4E1B-8216-3E5427FFECB2}">
      <dgm:prSet/>
      <dgm:spPr/>
      <dgm:t>
        <a:bodyPr/>
        <a:lstStyle/>
        <a:p>
          <a:endParaRPr lang="en-SG"/>
        </a:p>
      </dgm:t>
    </dgm:pt>
    <dgm:pt modelId="{FF8E0373-8534-4B98-97A6-594B638572C7}">
      <dgm:prSet phldrT="[Text]"/>
      <dgm:spPr>
        <a:solidFill>
          <a:srgbClr val="FFC000"/>
        </a:solidFill>
      </dgm:spPr>
      <dgm:t>
        <a:bodyPr/>
        <a:lstStyle/>
        <a:p>
          <a:r>
            <a:rPr lang="en-SG" dirty="0"/>
            <a:t>She symbolizes </a:t>
          </a:r>
          <a:r>
            <a:rPr lang="en-SG" b="1" dirty="0"/>
            <a:t>purity and innocence.</a:t>
          </a:r>
          <a:r>
            <a:rPr lang="en-SG" dirty="0"/>
            <a:t> Her character represents a type of </a:t>
          </a:r>
          <a:r>
            <a:rPr lang="en-SG" b="1" dirty="0"/>
            <a:t>Filipino womanhood </a:t>
          </a:r>
          <a:r>
            <a:rPr lang="en-SG" dirty="0"/>
            <a:t>brought up in the convent and educated along religious lines.</a:t>
          </a:r>
        </a:p>
        <a:p>
          <a:r>
            <a:rPr lang="en-SG" dirty="0"/>
            <a:t>Her real character is related to </a:t>
          </a:r>
          <a:r>
            <a:rPr lang="en-SG" b="1" dirty="0"/>
            <a:t>Leonor Rivera</a:t>
          </a:r>
          <a:r>
            <a:rPr lang="en-SG" dirty="0"/>
            <a:t>, Rizal’s childhood sweetheart.</a:t>
          </a:r>
        </a:p>
      </dgm:t>
    </dgm:pt>
    <dgm:pt modelId="{B26406FC-3156-45E9-B33C-C3340DC27D0C}" type="parTrans" cxnId="{52CD4A21-E906-4C11-8DE8-3EDD098BDB9A}">
      <dgm:prSet/>
      <dgm:spPr/>
      <dgm:t>
        <a:bodyPr/>
        <a:lstStyle/>
        <a:p>
          <a:endParaRPr lang="en-SG"/>
        </a:p>
      </dgm:t>
    </dgm:pt>
    <dgm:pt modelId="{CCAA2B93-8005-4BB9-A8B4-BA060674E1F3}" type="sibTrans" cxnId="{52CD4A21-E906-4C11-8DE8-3EDD098BDB9A}">
      <dgm:prSet/>
      <dgm:spPr/>
      <dgm:t>
        <a:bodyPr/>
        <a:lstStyle/>
        <a:p>
          <a:endParaRPr lang="en-SG"/>
        </a:p>
      </dgm:t>
    </dgm:pt>
    <dgm:pt modelId="{FB2D8773-0BCC-496D-8EEA-C050C8BD814E}" type="pres">
      <dgm:prSet presAssocID="{54403AFA-15D0-4964-AA98-18F65CF126DB}" presName="Name0" presStyleCnt="0">
        <dgm:presLayoutVars>
          <dgm:dir/>
          <dgm:resizeHandles val="exact"/>
        </dgm:presLayoutVars>
      </dgm:prSet>
      <dgm:spPr/>
    </dgm:pt>
    <dgm:pt modelId="{7F4F2E48-DD33-4411-8698-6123BC168381}" type="pres">
      <dgm:prSet presAssocID="{109BD611-53D4-41FD-96EF-A2284B4E9AF5}" presName="Name5" presStyleLbl="vennNode1" presStyleIdx="0" presStyleCnt="3">
        <dgm:presLayoutVars>
          <dgm:bulletEnabled val="1"/>
        </dgm:presLayoutVars>
      </dgm:prSet>
      <dgm:spPr/>
    </dgm:pt>
    <dgm:pt modelId="{DF540461-E5AD-437D-A5FD-4D2FF90AD5E6}" type="pres">
      <dgm:prSet presAssocID="{DDCCAC8E-076F-4127-BA4C-3FD6D2493950}" presName="space" presStyleCnt="0"/>
      <dgm:spPr/>
    </dgm:pt>
    <dgm:pt modelId="{9AE2FA8F-EEE2-4D9C-87BE-2E2010F5E8F4}" type="pres">
      <dgm:prSet presAssocID="{5B3BC831-0E20-4668-88C2-F9A3EE511AD6}" presName="Name5" presStyleLbl="vennNode1" presStyleIdx="1" presStyleCnt="3">
        <dgm:presLayoutVars>
          <dgm:bulletEnabled val="1"/>
        </dgm:presLayoutVars>
      </dgm:prSet>
      <dgm:spPr/>
    </dgm:pt>
    <dgm:pt modelId="{AE40A259-D9E5-4E93-B687-822CE0A57063}" type="pres">
      <dgm:prSet presAssocID="{7AC3AE05-A64E-4192-BBCE-67A30E189FA7}" presName="space" presStyleCnt="0"/>
      <dgm:spPr/>
    </dgm:pt>
    <dgm:pt modelId="{08A77242-E367-4618-BEA6-B33D8C76FE28}" type="pres">
      <dgm:prSet presAssocID="{FF8E0373-8534-4B98-97A6-594B638572C7}" presName="Name5" presStyleLbl="vennNode1" presStyleIdx="2" presStyleCnt="3">
        <dgm:presLayoutVars>
          <dgm:bulletEnabled val="1"/>
        </dgm:presLayoutVars>
      </dgm:prSet>
      <dgm:spPr/>
    </dgm:pt>
  </dgm:ptLst>
  <dgm:cxnLst>
    <dgm:cxn modelId="{52CD4A21-E906-4C11-8DE8-3EDD098BDB9A}" srcId="{54403AFA-15D0-4964-AA98-18F65CF126DB}" destId="{FF8E0373-8534-4B98-97A6-594B638572C7}" srcOrd="2" destOrd="0" parTransId="{B26406FC-3156-45E9-B33C-C3340DC27D0C}" sibTransId="{CCAA2B93-8005-4BB9-A8B4-BA060674E1F3}"/>
    <dgm:cxn modelId="{E1098241-B608-4339-BA1F-BCA15B650C30}" type="presOf" srcId="{5B3BC831-0E20-4668-88C2-F9A3EE511AD6}" destId="{9AE2FA8F-EEE2-4D9C-87BE-2E2010F5E8F4}" srcOrd="0" destOrd="0" presId="urn:microsoft.com/office/officeart/2005/8/layout/venn3"/>
    <dgm:cxn modelId="{64CCA451-8E97-4101-B045-7610B522DE19}" srcId="{54403AFA-15D0-4964-AA98-18F65CF126DB}" destId="{109BD611-53D4-41FD-96EF-A2284B4E9AF5}" srcOrd="0" destOrd="0" parTransId="{1B08226D-7EF6-46DE-8044-94F0BCBD4101}" sibTransId="{DDCCAC8E-076F-4127-BA4C-3FD6D2493950}"/>
    <dgm:cxn modelId="{DBF1BC77-46C8-403A-948D-EA3F0FB987AA}" type="presOf" srcId="{54403AFA-15D0-4964-AA98-18F65CF126DB}" destId="{FB2D8773-0BCC-496D-8EEA-C050C8BD814E}" srcOrd="0" destOrd="0" presId="urn:microsoft.com/office/officeart/2005/8/layout/venn3"/>
    <dgm:cxn modelId="{5D377E80-8CDC-4AF5-A4DC-C284F28E45E1}" type="presOf" srcId="{FF8E0373-8534-4B98-97A6-594B638572C7}" destId="{08A77242-E367-4618-BEA6-B33D8C76FE28}" srcOrd="0" destOrd="0" presId="urn:microsoft.com/office/officeart/2005/8/layout/venn3"/>
    <dgm:cxn modelId="{6B279F8D-59F7-4E1B-8216-3E5427FFECB2}" srcId="{54403AFA-15D0-4964-AA98-18F65CF126DB}" destId="{5B3BC831-0E20-4668-88C2-F9A3EE511AD6}" srcOrd="1" destOrd="0" parTransId="{C7DC236A-ADC9-4228-9F9A-A8A6FF81232D}" sibTransId="{7AC3AE05-A64E-4192-BBCE-67A30E189FA7}"/>
    <dgm:cxn modelId="{D9C83697-F1B7-4ACF-B549-570DD9F5F32F}" type="presOf" srcId="{109BD611-53D4-41FD-96EF-A2284B4E9AF5}" destId="{7F4F2E48-DD33-4411-8698-6123BC168381}" srcOrd="0" destOrd="0" presId="urn:microsoft.com/office/officeart/2005/8/layout/venn3"/>
    <dgm:cxn modelId="{3C3FEEFF-0A9B-4053-AEBB-49B34BAADC3D}" type="presParOf" srcId="{FB2D8773-0BCC-496D-8EEA-C050C8BD814E}" destId="{7F4F2E48-DD33-4411-8698-6123BC168381}" srcOrd="0" destOrd="0" presId="urn:microsoft.com/office/officeart/2005/8/layout/venn3"/>
    <dgm:cxn modelId="{6BA11FAE-1920-4EC5-B87F-BE7DA7561916}" type="presParOf" srcId="{FB2D8773-0BCC-496D-8EEA-C050C8BD814E}" destId="{DF540461-E5AD-437D-A5FD-4D2FF90AD5E6}" srcOrd="1" destOrd="0" presId="urn:microsoft.com/office/officeart/2005/8/layout/venn3"/>
    <dgm:cxn modelId="{5F0B3395-B2DB-47E0-97AC-507741A9CEB4}" type="presParOf" srcId="{FB2D8773-0BCC-496D-8EEA-C050C8BD814E}" destId="{9AE2FA8F-EEE2-4D9C-87BE-2E2010F5E8F4}" srcOrd="2" destOrd="0" presId="urn:microsoft.com/office/officeart/2005/8/layout/venn3"/>
    <dgm:cxn modelId="{68B64F84-503C-41FC-B8FD-3A5025CCBB0A}" type="presParOf" srcId="{FB2D8773-0BCC-496D-8EEA-C050C8BD814E}" destId="{AE40A259-D9E5-4E93-B687-822CE0A57063}" srcOrd="3" destOrd="0" presId="urn:microsoft.com/office/officeart/2005/8/layout/venn3"/>
    <dgm:cxn modelId="{20856420-F166-4D4B-B5BC-78DA47B2C8EC}" type="presParOf" srcId="{FB2D8773-0BCC-496D-8EEA-C050C8BD814E}" destId="{08A77242-E367-4618-BEA6-B33D8C76FE28}" srcOrd="4"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54403AFA-15D0-4964-AA98-18F65CF126DB}" type="doc">
      <dgm:prSet loTypeId="urn:microsoft.com/office/officeart/2005/8/layout/venn3" loCatId="relationship" qsTypeId="urn:microsoft.com/office/officeart/2005/8/quickstyle/simple3" qsCatId="simple" csTypeId="urn:microsoft.com/office/officeart/2005/8/colors/accent1_2" csCatId="accent1" phldr="1"/>
      <dgm:spPr/>
    </dgm:pt>
    <dgm:pt modelId="{109BD611-53D4-41FD-96EF-A2284B4E9AF5}">
      <dgm:prSet phldrT="[Text]"/>
      <dgm:spPr/>
      <dgm:t>
        <a:bodyPr/>
        <a:lstStyle/>
        <a:p>
          <a:r>
            <a:rPr lang="en-SG" dirty="0"/>
            <a:t>Elias</a:t>
          </a:r>
        </a:p>
      </dgm:t>
    </dgm:pt>
    <dgm:pt modelId="{1B08226D-7EF6-46DE-8044-94F0BCBD4101}" type="parTrans" cxnId="{64CCA451-8E97-4101-B045-7610B522DE19}">
      <dgm:prSet/>
      <dgm:spPr/>
      <dgm:t>
        <a:bodyPr/>
        <a:lstStyle/>
        <a:p>
          <a:endParaRPr lang="en-SG"/>
        </a:p>
      </dgm:t>
    </dgm:pt>
    <dgm:pt modelId="{DDCCAC8E-076F-4127-BA4C-3FD6D2493950}" type="sibTrans" cxnId="{64CCA451-8E97-4101-B045-7610B522DE19}">
      <dgm:prSet/>
      <dgm:spPr/>
      <dgm:t>
        <a:bodyPr/>
        <a:lstStyle/>
        <a:p>
          <a:endParaRPr lang="en-SG"/>
        </a:p>
      </dgm:t>
    </dgm:pt>
    <dgm:pt modelId="{5B3BC831-0E20-4668-88C2-F9A3EE511AD6}">
      <dgm:prSet phldrT="[Text]"/>
      <dgm:spPr/>
      <dgm:t>
        <a:bodyPr/>
        <a:lstStyle/>
        <a:p>
          <a:r>
            <a:rPr lang="en-SG" dirty="0"/>
            <a:t>He comes from a family of the persecuted. He is humble, courageous, thoughtful, and farsighted. He is bent on vindicating the common people who are victims of injustices and thus becomes a vehement enemy of the authorities. He is opposed by the civil guards who are men who know only how to repress crimes by using terrorism.</a:t>
          </a:r>
        </a:p>
      </dgm:t>
    </dgm:pt>
    <dgm:pt modelId="{C7DC236A-ADC9-4228-9F9A-A8A6FF81232D}" type="parTrans" cxnId="{6B279F8D-59F7-4E1B-8216-3E5427FFECB2}">
      <dgm:prSet/>
      <dgm:spPr/>
      <dgm:t>
        <a:bodyPr/>
        <a:lstStyle/>
        <a:p>
          <a:endParaRPr lang="en-SG"/>
        </a:p>
      </dgm:t>
    </dgm:pt>
    <dgm:pt modelId="{7AC3AE05-A64E-4192-BBCE-67A30E189FA7}" type="sibTrans" cxnId="{6B279F8D-59F7-4E1B-8216-3E5427FFECB2}">
      <dgm:prSet/>
      <dgm:spPr/>
      <dgm:t>
        <a:bodyPr/>
        <a:lstStyle/>
        <a:p>
          <a:endParaRPr lang="en-SG"/>
        </a:p>
      </dgm:t>
    </dgm:pt>
    <dgm:pt modelId="{D619F928-0A00-4863-95A9-912E6C2BD7BB}">
      <dgm:prSet phldrT="[Text]"/>
      <dgm:spPr>
        <a:solidFill>
          <a:srgbClr val="FFC000"/>
        </a:solidFill>
      </dgm:spPr>
      <dgm:t>
        <a:bodyPr/>
        <a:lstStyle/>
        <a:p>
          <a:r>
            <a:rPr lang="en-SG" dirty="0"/>
            <a:t>Elias symbolizes the </a:t>
          </a:r>
          <a:r>
            <a:rPr lang="en-SG" b="1" dirty="0"/>
            <a:t>common people. </a:t>
          </a:r>
        </a:p>
      </dgm:t>
    </dgm:pt>
    <dgm:pt modelId="{1072398A-1C20-4491-8BF0-6CF864D12877}" type="parTrans" cxnId="{4CCAE956-1199-4F9D-9922-C57BD9A70CF4}">
      <dgm:prSet/>
      <dgm:spPr/>
      <dgm:t>
        <a:bodyPr/>
        <a:lstStyle/>
        <a:p>
          <a:endParaRPr lang="en-PH"/>
        </a:p>
      </dgm:t>
    </dgm:pt>
    <dgm:pt modelId="{2142E451-9ECC-4DF8-A799-BCAE576B21B1}" type="sibTrans" cxnId="{4CCAE956-1199-4F9D-9922-C57BD9A70CF4}">
      <dgm:prSet/>
      <dgm:spPr/>
      <dgm:t>
        <a:bodyPr/>
        <a:lstStyle/>
        <a:p>
          <a:endParaRPr lang="en-PH"/>
        </a:p>
      </dgm:t>
    </dgm:pt>
    <dgm:pt modelId="{FB2D8773-0BCC-496D-8EEA-C050C8BD814E}" type="pres">
      <dgm:prSet presAssocID="{54403AFA-15D0-4964-AA98-18F65CF126DB}" presName="Name0" presStyleCnt="0">
        <dgm:presLayoutVars>
          <dgm:dir/>
          <dgm:resizeHandles val="exact"/>
        </dgm:presLayoutVars>
      </dgm:prSet>
      <dgm:spPr/>
    </dgm:pt>
    <dgm:pt modelId="{7F4F2E48-DD33-4411-8698-6123BC168381}" type="pres">
      <dgm:prSet presAssocID="{109BD611-53D4-41FD-96EF-A2284B4E9AF5}" presName="Name5" presStyleLbl="vennNode1" presStyleIdx="0" presStyleCnt="3">
        <dgm:presLayoutVars>
          <dgm:bulletEnabled val="1"/>
        </dgm:presLayoutVars>
      </dgm:prSet>
      <dgm:spPr/>
    </dgm:pt>
    <dgm:pt modelId="{DF540461-E5AD-437D-A5FD-4D2FF90AD5E6}" type="pres">
      <dgm:prSet presAssocID="{DDCCAC8E-076F-4127-BA4C-3FD6D2493950}" presName="space" presStyleCnt="0"/>
      <dgm:spPr/>
    </dgm:pt>
    <dgm:pt modelId="{9AE2FA8F-EEE2-4D9C-87BE-2E2010F5E8F4}" type="pres">
      <dgm:prSet presAssocID="{5B3BC831-0E20-4668-88C2-F9A3EE511AD6}" presName="Name5" presStyleLbl="vennNode1" presStyleIdx="1" presStyleCnt="3">
        <dgm:presLayoutVars>
          <dgm:bulletEnabled val="1"/>
        </dgm:presLayoutVars>
      </dgm:prSet>
      <dgm:spPr/>
    </dgm:pt>
    <dgm:pt modelId="{E1EABA9B-0F98-4405-9EE8-5ABB07FE12DF}" type="pres">
      <dgm:prSet presAssocID="{7AC3AE05-A64E-4192-BBCE-67A30E189FA7}" presName="space" presStyleCnt="0"/>
      <dgm:spPr/>
    </dgm:pt>
    <dgm:pt modelId="{95679E49-0B2C-45D3-AF5A-A2AC5486597A}" type="pres">
      <dgm:prSet presAssocID="{D619F928-0A00-4863-95A9-912E6C2BD7BB}" presName="Name5" presStyleLbl="vennNode1" presStyleIdx="2" presStyleCnt="3">
        <dgm:presLayoutVars>
          <dgm:bulletEnabled val="1"/>
        </dgm:presLayoutVars>
      </dgm:prSet>
      <dgm:spPr/>
    </dgm:pt>
  </dgm:ptLst>
  <dgm:cxnLst>
    <dgm:cxn modelId="{E1098241-B608-4339-BA1F-BCA15B650C30}" type="presOf" srcId="{5B3BC831-0E20-4668-88C2-F9A3EE511AD6}" destId="{9AE2FA8F-EEE2-4D9C-87BE-2E2010F5E8F4}" srcOrd="0" destOrd="0" presId="urn:microsoft.com/office/officeart/2005/8/layout/venn3"/>
    <dgm:cxn modelId="{64CCA451-8E97-4101-B045-7610B522DE19}" srcId="{54403AFA-15D0-4964-AA98-18F65CF126DB}" destId="{109BD611-53D4-41FD-96EF-A2284B4E9AF5}" srcOrd="0" destOrd="0" parTransId="{1B08226D-7EF6-46DE-8044-94F0BCBD4101}" sibTransId="{DDCCAC8E-076F-4127-BA4C-3FD6D2493950}"/>
    <dgm:cxn modelId="{4CCAE956-1199-4F9D-9922-C57BD9A70CF4}" srcId="{54403AFA-15D0-4964-AA98-18F65CF126DB}" destId="{D619F928-0A00-4863-95A9-912E6C2BD7BB}" srcOrd="2" destOrd="0" parTransId="{1072398A-1C20-4491-8BF0-6CF864D12877}" sibTransId="{2142E451-9ECC-4DF8-A799-BCAE576B21B1}"/>
    <dgm:cxn modelId="{DBF1BC77-46C8-403A-948D-EA3F0FB987AA}" type="presOf" srcId="{54403AFA-15D0-4964-AA98-18F65CF126DB}" destId="{FB2D8773-0BCC-496D-8EEA-C050C8BD814E}" srcOrd="0" destOrd="0" presId="urn:microsoft.com/office/officeart/2005/8/layout/venn3"/>
    <dgm:cxn modelId="{6B279F8D-59F7-4E1B-8216-3E5427FFECB2}" srcId="{54403AFA-15D0-4964-AA98-18F65CF126DB}" destId="{5B3BC831-0E20-4668-88C2-F9A3EE511AD6}" srcOrd="1" destOrd="0" parTransId="{C7DC236A-ADC9-4228-9F9A-A8A6FF81232D}" sibTransId="{7AC3AE05-A64E-4192-BBCE-67A30E189FA7}"/>
    <dgm:cxn modelId="{D9C83697-F1B7-4ACF-B549-570DD9F5F32F}" type="presOf" srcId="{109BD611-53D4-41FD-96EF-A2284B4E9AF5}" destId="{7F4F2E48-DD33-4411-8698-6123BC168381}" srcOrd="0" destOrd="0" presId="urn:microsoft.com/office/officeart/2005/8/layout/venn3"/>
    <dgm:cxn modelId="{11D93A9A-D998-44A9-AE06-19C8B29EF560}" type="presOf" srcId="{D619F928-0A00-4863-95A9-912E6C2BD7BB}" destId="{95679E49-0B2C-45D3-AF5A-A2AC5486597A}" srcOrd="0" destOrd="0" presId="urn:microsoft.com/office/officeart/2005/8/layout/venn3"/>
    <dgm:cxn modelId="{3C3FEEFF-0A9B-4053-AEBB-49B34BAADC3D}" type="presParOf" srcId="{FB2D8773-0BCC-496D-8EEA-C050C8BD814E}" destId="{7F4F2E48-DD33-4411-8698-6123BC168381}" srcOrd="0" destOrd="0" presId="urn:microsoft.com/office/officeart/2005/8/layout/venn3"/>
    <dgm:cxn modelId="{6BA11FAE-1920-4EC5-B87F-BE7DA7561916}" type="presParOf" srcId="{FB2D8773-0BCC-496D-8EEA-C050C8BD814E}" destId="{DF540461-E5AD-437D-A5FD-4D2FF90AD5E6}" srcOrd="1" destOrd="0" presId="urn:microsoft.com/office/officeart/2005/8/layout/venn3"/>
    <dgm:cxn modelId="{5F0B3395-B2DB-47E0-97AC-507741A9CEB4}" type="presParOf" srcId="{FB2D8773-0BCC-496D-8EEA-C050C8BD814E}" destId="{9AE2FA8F-EEE2-4D9C-87BE-2E2010F5E8F4}" srcOrd="2" destOrd="0" presId="urn:microsoft.com/office/officeart/2005/8/layout/venn3"/>
    <dgm:cxn modelId="{67D6FD27-1636-4E60-876D-ACA31EAFA31A}" type="presParOf" srcId="{FB2D8773-0BCC-496D-8EEA-C050C8BD814E}" destId="{E1EABA9B-0F98-4405-9EE8-5ABB07FE12DF}" srcOrd="3" destOrd="0" presId="urn:microsoft.com/office/officeart/2005/8/layout/venn3"/>
    <dgm:cxn modelId="{28B459A4-A226-4980-A3AA-F4C62CAB95E4}" type="presParOf" srcId="{FB2D8773-0BCC-496D-8EEA-C050C8BD814E}" destId="{95679E49-0B2C-45D3-AF5A-A2AC5486597A}" srcOrd="4"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54403AFA-15D0-4964-AA98-18F65CF126DB}" type="doc">
      <dgm:prSet loTypeId="urn:microsoft.com/office/officeart/2005/8/layout/venn3" loCatId="relationship" qsTypeId="urn:microsoft.com/office/officeart/2005/8/quickstyle/simple3" qsCatId="simple" csTypeId="urn:microsoft.com/office/officeart/2005/8/colors/accent1_2" csCatId="accent1" phldr="1"/>
      <dgm:spPr/>
    </dgm:pt>
    <dgm:pt modelId="{109BD611-53D4-41FD-96EF-A2284B4E9AF5}">
      <dgm:prSet phldrT="[Text]"/>
      <dgm:spPr/>
      <dgm:t>
        <a:bodyPr/>
        <a:lstStyle/>
        <a:p>
          <a:r>
            <a:rPr lang="en-SG" dirty="0"/>
            <a:t>Don Rafael Ibarra</a:t>
          </a:r>
        </a:p>
      </dgm:t>
    </dgm:pt>
    <dgm:pt modelId="{1B08226D-7EF6-46DE-8044-94F0BCBD4101}" type="parTrans" cxnId="{64CCA451-8E97-4101-B045-7610B522DE19}">
      <dgm:prSet/>
      <dgm:spPr/>
      <dgm:t>
        <a:bodyPr/>
        <a:lstStyle/>
        <a:p>
          <a:endParaRPr lang="en-SG"/>
        </a:p>
      </dgm:t>
    </dgm:pt>
    <dgm:pt modelId="{DDCCAC8E-076F-4127-BA4C-3FD6D2493950}" type="sibTrans" cxnId="{64CCA451-8E97-4101-B045-7610B522DE19}">
      <dgm:prSet/>
      <dgm:spPr/>
      <dgm:t>
        <a:bodyPr/>
        <a:lstStyle/>
        <a:p>
          <a:endParaRPr lang="en-SG"/>
        </a:p>
      </dgm:t>
    </dgm:pt>
    <dgm:pt modelId="{5B3BC831-0E20-4668-88C2-F9A3EE511AD6}">
      <dgm:prSet phldrT="[Text]"/>
      <dgm:spPr/>
      <dgm:t>
        <a:bodyPr/>
        <a:lstStyle/>
        <a:p>
          <a:r>
            <a:rPr lang="en-SG" dirty="0"/>
            <a:t>Crisostomo’s father, a just and good man wrought his undoing when he came to the aid of a young boy harmed by an ignorant tax-collector. His hidden enemies invented false charges against him when he was jailed. His independent views find opposition in Father </a:t>
          </a:r>
          <a:r>
            <a:rPr lang="en-SG" dirty="0" err="1"/>
            <a:t>Damaso</a:t>
          </a:r>
          <a:r>
            <a:rPr lang="en-SG" dirty="0"/>
            <a:t> who calls him heretic and filibuster.</a:t>
          </a:r>
        </a:p>
      </dgm:t>
    </dgm:pt>
    <dgm:pt modelId="{C7DC236A-ADC9-4228-9F9A-A8A6FF81232D}" type="parTrans" cxnId="{6B279F8D-59F7-4E1B-8216-3E5427FFECB2}">
      <dgm:prSet/>
      <dgm:spPr/>
      <dgm:t>
        <a:bodyPr/>
        <a:lstStyle/>
        <a:p>
          <a:endParaRPr lang="en-SG"/>
        </a:p>
      </dgm:t>
    </dgm:pt>
    <dgm:pt modelId="{7AC3AE05-A64E-4192-BBCE-67A30E189FA7}" type="sibTrans" cxnId="{6B279F8D-59F7-4E1B-8216-3E5427FFECB2}">
      <dgm:prSet/>
      <dgm:spPr/>
      <dgm:t>
        <a:bodyPr/>
        <a:lstStyle/>
        <a:p>
          <a:endParaRPr lang="en-SG"/>
        </a:p>
      </dgm:t>
    </dgm:pt>
    <dgm:pt modelId="{3E24AEEC-14E4-4F8C-8A6C-BF051238ACFB}">
      <dgm:prSet phldrT="[Text]"/>
      <dgm:spPr>
        <a:solidFill>
          <a:srgbClr val="FFC000"/>
        </a:solidFill>
      </dgm:spPr>
      <dgm:t>
        <a:bodyPr/>
        <a:lstStyle/>
        <a:p>
          <a:r>
            <a:rPr lang="en-SG" dirty="0"/>
            <a:t>He represents a </a:t>
          </a:r>
          <a:r>
            <a:rPr lang="en-SG" u="sng" dirty="0"/>
            <a:t>rich landlord with a social conscience</a:t>
          </a:r>
          <a:r>
            <a:rPr lang="en-SG" dirty="0"/>
            <a:t> because he is a </a:t>
          </a:r>
          <a:r>
            <a:rPr lang="en-SG" b="1" dirty="0"/>
            <a:t>philanthropist</a:t>
          </a:r>
          <a:r>
            <a:rPr lang="en-SG" dirty="0"/>
            <a:t>. </a:t>
          </a:r>
        </a:p>
      </dgm:t>
    </dgm:pt>
    <dgm:pt modelId="{B3EE6038-0793-4A1E-A419-B132B6759EF5}" type="parTrans" cxnId="{4CC7F87A-3902-4811-AC9D-DED6121EB71B}">
      <dgm:prSet/>
      <dgm:spPr/>
      <dgm:t>
        <a:bodyPr/>
        <a:lstStyle/>
        <a:p>
          <a:endParaRPr lang="en-SG"/>
        </a:p>
      </dgm:t>
    </dgm:pt>
    <dgm:pt modelId="{C23B8671-1912-4DA7-9FC1-33F77074161F}" type="sibTrans" cxnId="{4CC7F87A-3902-4811-AC9D-DED6121EB71B}">
      <dgm:prSet/>
      <dgm:spPr/>
      <dgm:t>
        <a:bodyPr/>
        <a:lstStyle/>
        <a:p>
          <a:endParaRPr lang="en-SG"/>
        </a:p>
      </dgm:t>
    </dgm:pt>
    <dgm:pt modelId="{FB2D8773-0BCC-496D-8EEA-C050C8BD814E}" type="pres">
      <dgm:prSet presAssocID="{54403AFA-15D0-4964-AA98-18F65CF126DB}" presName="Name0" presStyleCnt="0">
        <dgm:presLayoutVars>
          <dgm:dir/>
          <dgm:resizeHandles val="exact"/>
        </dgm:presLayoutVars>
      </dgm:prSet>
      <dgm:spPr/>
    </dgm:pt>
    <dgm:pt modelId="{7F4F2E48-DD33-4411-8698-6123BC168381}" type="pres">
      <dgm:prSet presAssocID="{109BD611-53D4-41FD-96EF-A2284B4E9AF5}" presName="Name5" presStyleLbl="vennNode1" presStyleIdx="0" presStyleCnt="3">
        <dgm:presLayoutVars>
          <dgm:bulletEnabled val="1"/>
        </dgm:presLayoutVars>
      </dgm:prSet>
      <dgm:spPr/>
    </dgm:pt>
    <dgm:pt modelId="{DF540461-E5AD-437D-A5FD-4D2FF90AD5E6}" type="pres">
      <dgm:prSet presAssocID="{DDCCAC8E-076F-4127-BA4C-3FD6D2493950}" presName="space" presStyleCnt="0"/>
      <dgm:spPr/>
    </dgm:pt>
    <dgm:pt modelId="{9AE2FA8F-EEE2-4D9C-87BE-2E2010F5E8F4}" type="pres">
      <dgm:prSet presAssocID="{5B3BC831-0E20-4668-88C2-F9A3EE511AD6}" presName="Name5" presStyleLbl="vennNode1" presStyleIdx="1" presStyleCnt="3">
        <dgm:presLayoutVars>
          <dgm:bulletEnabled val="1"/>
        </dgm:presLayoutVars>
      </dgm:prSet>
      <dgm:spPr/>
    </dgm:pt>
    <dgm:pt modelId="{22CE7C66-C410-4233-AD74-8A73CD2AD50C}" type="pres">
      <dgm:prSet presAssocID="{7AC3AE05-A64E-4192-BBCE-67A30E189FA7}" presName="space" presStyleCnt="0"/>
      <dgm:spPr/>
    </dgm:pt>
    <dgm:pt modelId="{F5A464F2-CC28-4022-AE32-CA7271115847}" type="pres">
      <dgm:prSet presAssocID="{3E24AEEC-14E4-4F8C-8A6C-BF051238ACFB}" presName="Name5" presStyleLbl="vennNode1" presStyleIdx="2" presStyleCnt="3">
        <dgm:presLayoutVars>
          <dgm:bulletEnabled val="1"/>
        </dgm:presLayoutVars>
      </dgm:prSet>
      <dgm:spPr/>
    </dgm:pt>
  </dgm:ptLst>
  <dgm:cxnLst>
    <dgm:cxn modelId="{566BA939-ACFD-4AF7-9F1B-FC31B1E04113}" type="presOf" srcId="{3E24AEEC-14E4-4F8C-8A6C-BF051238ACFB}" destId="{F5A464F2-CC28-4022-AE32-CA7271115847}" srcOrd="0" destOrd="0" presId="urn:microsoft.com/office/officeart/2005/8/layout/venn3"/>
    <dgm:cxn modelId="{E1098241-B608-4339-BA1F-BCA15B650C30}" type="presOf" srcId="{5B3BC831-0E20-4668-88C2-F9A3EE511AD6}" destId="{9AE2FA8F-EEE2-4D9C-87BE-2E2010F5E8F4}" srcOrd="0" destOrd="0" presId="urn:microsoft.com/office/officeart/2005/8/layout/venn3"/>
    <dgm:cxn modelId="{64CCA451-8E97-4101-B045-7610B522DE19}" srcId="{54403AFA-15D0-4964-AA98-18F65CF126DB}" destId="{109BD611-53D4-41FD-96EF-A2284B4E9AF5}" srcOrd="0" destOrd="0" parTransId="{1B08226D-7EF6-46DE-8044-94F0BCBD4101}" sibTransId="{DDCCAC8E-076F-4127-BA4C-3FD6D2493950}"/>
    <dgm:cxn modelId="{DBF1BC77-46C8-403A-948D-EA3F0FB987AA}" type="presOf" srcId="{54403AFA-15D0-4964-AA98-18F65CF126DB}" destId="{FB2D8773-0BCC-496D-8EEA-C050C8BD814E}" srcOrd="0" destOrd="0" presId="urn:microsoft.com/office/officeart/2005/8/layout/venn3"/>
    <dgm:cxn modelId="{4CC7F87A-3902-4811-AC9D-DED6121EB71B}" srcId="{54403AFA-15D0-4964-AA98-18F65CF126DB}" destId="{3E24AEEC-14E4-4F8C-8A6C-BF051238ACFB}" srcOrd="2" destOrd="0" parTransId="{B3EE6038-0793-4A1E-A419-B132B6759EF5}" sibTransId="{C23B8671-1912-4DA7-9FC1-33F77074161F}"/>
    <dgm:cxn modelId="{6B279F8D-59F7-4E1B-8216-3E5427FFECB2}" srcId="{54403AFA-15D0-4964-AA98-18F65CF126DB}" destId="{5B3BC831-0E20-4668-88C2-F9A3EE511AD6}" srcOrd="1" destOrd="0" parTransId="{C7DC236A-ADC9-4228-9F9A-A8A6FF81232D}" sibTransId="{7AC3AE05-A64E-4192-BBCE-67A30E189FA7}"/>
    <dgm:cxn modelId="{D9C83697-F1B7-4ACF-B549-570DD9F5F32F}" type="presOf" srcId="{109BD611-53D4-41FD-96EF-A2284B4E9AF5}" destId="{7F4F2E48-DD33-4411-8698-6123BC168381}" srcOrd="0" destOrd="0" presId="urn:microsoft.com/office/officeart/2005/8/layout/venn3"/>
    <dgm:cxn modelId="{3C3FEEFF-0A9B-4053-AEBB-49B34BAADC3D}" type="presParOf" srcId="{FB2D8773-0BCC-496D-8EEA-C050C8BD814E}" destId="{7F4F2E48-DD33-4411-8698-6123BC168381}" srcOrd="0" destOrd="0" presId="urn:microsoft.com/office/officeart/2005/8/layout/venn3"/>
    <dgm:cxn modelId="{6BA11FAE-1920-4EC5-B87F-BE7DA7561916}" type="presParOf" srcId="{FB2D8773-0BCC-496D-8EEA-C050C8BD814E}" destId="{DF540461-E5AD-437D-A5FD-4D2FF90AD5E6}" srcOrd="1" destOrd="0" presId="urn:microsoft.com/office/officeart/2005/8/layout/venn3"/>
    <dgm:cxn modelId="{5F0B3395-B2DB-47E0-97AC-507741A9CEB4}" type="presParOf" srcId="{FB2D8773-0BCC-496D-8EEA-C050C8BD814E}" destId="{9AE2FA8F-EEE2-4D9C-87BE-2E2010F5E8F4}" srcOrd="2" destOrd="0" presId="urn:microsoft.com/office/officeart/2005/8/layout/venn3"/>
    <dgm:cxn modelId="{6006CE59-7681-4478-80ED-82A4D5B3AE4B}" type="presParOf" srcId="{FB2D8773-0BCC-496D-8EEA-C050C8BD814E}" destId="{22CE7C66-C410-4233-AD74-8A73CD2AD50C}" srcOrd="3" destOrd="0" presId="urn:microsoft.com/office/officeart/2005/8/layout/venn3"/>
    <dgm:cxn modelId="{B00BFC82-682F-4DA3-96FF-0BC5F9B18DAF}" type="presParOf" srcId="{FB2D8773-0BCC-496D-8EEA-C050C8BD814E}" destId="{F5A464F2-CC28-4022-AE32-CA7271115847}" srcOrd="4"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54403AFA-15D0-4964-AA98-18F65CF126DB}" type="doc">
      <dgm:prSet loTypeId="urn:microsoft.com/office/officeart/2005/8/layout/venn3" loCatId="relationship" qsTypeId="urn:microsoft.com/office/officeart/2005/8/quickstyle/simple3" qsCatId="simple" csTypeId="urn:microsoft.com/office/officeart/2005/8/colors/accent1_2" csCatId="accent1" phldr="1"/>
      <dgm:spPr/>
    </dgm:pt>
    <dgm:pt modelId="{109BD611-53D4-41FD-96EF-A2284B4E9AF5}">
      <dgm:prSet phldrT="[Text]"/>
      <dgm:spPr/>
      <dgm:t>
        <a:bodyPr/>
        <a:lstStyle/>
        <a:p>
          <a:r>
            <a:rPr lang="en-SG" dirty="0"/>
            <a:t>Don </a:t>
          </a:r>
          <a:r>
            <a:rPr lang="en-SG" dirty="0" err="1"/>
            <a:t>Tacio</a:t>
          </a:r>
          <a:r>
            <a:rPr lang="en-SG" dirty="0"/>
            <a:t> or </a:t>
          </a:r>
          <a:r>
            <a:rPr lang="en-SG" dirty="0" err="1"/>
            <a:t>Pilosopong</a:t>
          </a:r>
          <a:r>
            <a:rPr lang="en-SG" dirty="0"/>
            <a:t> </a:t>
          </a:r>
          <a:r>
            <a:rPr lang="en-SG" dirty="0" err="1"/>
            <a:t>Tasio</a:t>
          </a:r>
          <a:endParaRPr lang="en-SG" dirty="0"/>
        </a:p>
      </dgm:t>
    </dgm:pt>
    <dgm:pt modelId="{1B08226D-7EF6-46DE-8044-94F0BCBD4101}" type="parTrans" cxnId="{64CCA451-8E97-4101-B045-7610B522DE19}">
      <dgm:prSet/>
      <dgm:spPr/>
      <dgm:t>
        <a:bodyPr/>
        <a:lstStyle/>
        <a:p>
          <a:endParaRPr lang="en-SG"/>
        </a:p>
      </dgm:t>
    </dgm:pt>
    <dgm:pt modelId="{DDCCAC8E-076F-4127-BA4C-3FD6D2493950}" type="sibTrans" cxnId="{64CCA451-8E97-4101-B045-7610B522DE19}">
      <dgm:prSet/>
      <dgm:spPr/>
      <dgm:t>
        <a:bodyPr/>
        <a:lstStyle/>
        <a:p>
          <a:endParaRPr lang="en-SG"/>
        </a:p>
      </dgm:t>
    </dgm:pt>
    <dgm:pt modelId="{5B3BC831-0E20-4668-88C2-F9A3EE511AD6}">
      <dgm:prSet phldrT="[Text]"/>
      <dgm:spPr/>
      <dgm:t>
        <a:bodyPr/>
        <a:lstStyle/>
        <a:p>
          <a:r>
            <a:rPr lang="en-SG" dirty="0"/>
            <a:t>A former student taking philosophy, his mother fearing that he may forget God because he is becoming learned, gives him the choice of studying in the seminary for the priesthood or leaving college. He chooses the latter. Although he is independent-minded on religious views, he is tolerant. He entertains beautiful ideas which his generation cannot understand. And so he writes them in hieroglyphics for the future generation.</a:t>
          </a:r>
        </a:p>
      </dgm:t>
    </dgm:pt>
    <dgm:pt modelId="{C7DC236A-ADC9-4228-9F9A-A8A6FF81232D}" type="parTrans" cxnId="{6B279F8D-59F7-4E1B-8216-3E5427FFECB2}">
      <dgm:prSet/>
      <dgm:spPr/>
      <dgm:t>
        <a:bodyPr/>
        <a:lstStyle/>
        <a:p>
          <a:endParaRPr lang="en-SG"/>
        </a:p>
      </dgm:t>
    </dgm:pt>
    <dgm:pt modelId="{7AC3AE05-A64E-4192-BBCE-67A30E189FA7}" type="sibTrans" cxnId="{6B279F8D-59F7-4E1B-8216-3E5427FFECB2}">
      <dgm:prSet/>
      <dgm:spPr/>
      <dgm:t>
        <a:bodyPr/>
        <a:lstStyle/>
        <a:p>
          <a:endParaRPr lang="en-SG"/>
        </a:p>
      </dgm:t>
    </dgm:pt>
    <dgm:pt modelId="{A5B91E9D-8C64-4D96-9D77-D7D76690B2A7}">
      <dgm:prSet phldrT="[Text]" custT="1"/>
      <dgm:spPr>
        <a:solidFill>
          <a:srgbClr val="FFC000"/>
        </a:solidFill>
      </dgm:spPr>
      <dgm:t>
        <a:bodyPr/>
        <a:lstStyle/>
        <a:p>
          <a:r>
            <a:rPr lang="en-SG" sz="1600" dirty="0"/>
            <a:t>He personifies the philosopher who is called the </a:t>
          </a:r>
          <a:r>
            <a:rPr lang="en-SG" sz="1600" b="1" dirty="0"/>
            <a:t>sage</a:t>
          </a:r>
          <a:r>
            <a:rPr lang="en-SG" sz="1600" dirty="0"/>
            <a:t> by the cultured and the </a:t>
          </a:r>
          <a:r>
            <a:rPr lang="en-SG" sz="1600" b="1" dirty="0"/>
            <a:t>lunatic</a:t>
          </a:r>
          <a:r>
            <a:rPr lang="en-SG" sz="1600" dirty="0"/>
            <a:t> by others who do not know him on account of his peculiar ideas. </a:t>
          </a:r>
        </a:p>
        <a:p>
          <a:endParaRPr lang="en-SG" sz="1600" dirty="0"/>
        </a:p>
        <a:p>
          <a:r>
            <a:rPr lang="en-SG" sz="1600" dirty="0"/>
            <a:t> </a:t>
          </a:r>
          <a:endParaRPr lang="en-SG" sz="1300" dirty="0"/>
        </a:p>
      </dgm:t>
    </dgm:pt>
    <dgm:pt modelId="{709A51BE-3664-4568-87B5-4EF7D4DC1732}" type="parTrans" cxnId="{D9217B1C-1C92-4A2F-B868-0DFE06D7695F}">
      <dgm:prSet/>
      <dgm:spPr/>
      <dgm:t>
        <a:bodyPr/>
        <a:lstStyle/>
        <a:p>
          <a:endParaRPr lang="en-SG"/>
        </a:p>
      </dgm:t>
    </dgm:pt>
    <dgm:pt modelId="{DA9D5D4F-8ED8-4389-BDB5-837F36777E93}" type="sibTrans" cxnId="{D9217B1C-1C92-4A2F-B868-0DFE06D7695F}">
      <dgm:prSet/>
      <dgm:spPr/>
      <dgm:t>
        <a:bodyPr/>
        <a:lstStyle/>
        <a:p>
          <a:endParaRPr lang="en-SG"/>
        </a:p>
      </dgm:t>
    </dgm:pt>
    <dgm:pt modelId="{FB2D8773-0BCC-496D-8EEA-C050C8BD814E}" type="pres">
      <dgm:prSet presAssocID="{54403AFA-15D0-4964-AA98-18F65CF126DB}" presName="Name0" presStyleCnt="0">
        <dgm:presLayoutVars>
          <dgm:dir/>
          <dgm:resizeHandles val="exact"/>
        </dgm:presLayoutVars>
      </dgm:prSet>
      <dgm:spPr/>
    </dgm:pt>
    <dgm:pt modelId="{7F4F2E48-DD33-4411-8698-6123BC168381}" type="pres">
      <dgm:prSet presAssocID="{109BD611-53D4-41FD-96EF-A2284B4E9AF5}" presName="Name5" presStyleLbl="vennNode1" presStyleIdx="0" presStyleCnt="3">
        <dgm:presLayoutVars>
          <dgm:bulletEnabled val="1"/>
        </dgm:presLayoutVars>
      </dgm:prSet>
      <dgm:spPr/>
    </dgm:pt>
    <dgm:pt modelId="{DF540461-E5AD-437D-A5FD-4D2FF90AD5E6}" type="pres">
      <dgm:prSet presAssocID="{DDCCAC8E-076F-4127-BA4C-3FD6D2493950}" presName="space" presStyleCnt="0"/>
      <dgm:spPr/>
    </dgm:pt>
    <dgm:pt modelId="{9AE2FA8F-EEE2-4D9C-87BE-2E2010F5E8F4}" type="pres">
      <dgm:prSet presAssocID="{5B3BC831-0E20-4668-88C2-F9A3EE511AD6}" presName="Name5" presStyleLbl="vennNode1" presStyleIdx="1" presStyleCnt="3">
        <dgm:presLayoutVars>
          <dgm:bulletEnabled val="1"/>
        </dgm:presLayoutVars>
      </dgm:prSet>
      <dgm:spPr/>
    </dgm:pt>
    <dgm:pt modelId="{AC7EF76D-C0A4-4C2D-B3DC-0A472BBF6280}" type="pres">
      <dgm:prSet presAssocID="{7AC3AE05-A64E-4192-BBCE-67A30E189FA7}" presName="space" presStyleCnt="0"/>
      <dgm:spPr/>
    </dgm:pt>
    <dgm:pt modelId="{6EF016C1-48EA-4C1B-B4AF-4012DE04906A}" type="pres">
      <dgm:prSet presAssocID="{A5B91E9D-8C64-4D96-9D77-D7D76690B2A7}" presName="Name5" presStyleLbl="vennNode1" presStyleIdx="2" presStyleCnt="3">
        <dgm:presLayoutVars>
          <dgm:bulletEnabled val="1"/>
        </dgm:presLayoutVars>
      </dgm:prSet>
      <dgm:spPr/>
    </dgm:pt>
  </dgm:ptLst>
  <dgm:cxnLst>
    <dgm:cxn modelId="{D9217B1C-1C92-4A2F-B868-0DFE06D7695F}" srcId="{54403AFA-15D0-4964-AA98-18F65CF126DB}" destId="{A5B91E9D-8C64-4D96-9D77-D7D76690B2A7}" srcOrd="2" destOrd="0" parTransId="{709A51BE-3664-4568-87B5-4EF7D4DC1732}" sibTransId="{DA9D5D4F-8ED8-4389-BDB5-837F36777E93}"/>
    <dgm:cxn modelId="{901F9933-AC2C-475B-BD17-AAD4E34AC557}" type="presOf" srcId="{A5B91E9D-8C64-4D96-9D77-D7D76690B2A7}" destId="{6EF016C1-48EA-4C1B-B4AF-4012DE04906A}" srcOrd="0" destOrd="0" presId="urn:microsoft.com/office/officeart/2005/8/layout/venn3"/>
    <dgm:cxn modelId="{E1098241-B608-4339-BA1F-BCA15B650C30}" type="presOf" srcId="{5B3BC831-0E20-4668-88C2-F9A3EE511AD6}" destId="{9AE2FA8F-EEE2-4D9C-87BE-2E2010F5E8F4}" srcOrd="0" destOrd="0" presId="urn:microsoft.com/office/officeart/2005/8/layout/venn3"/>
    <dgm:cxn modelId="{64CCA451-8E97-4101-B045-7610B522DE19}" srcId="{54403AFA-15D0-4964-AA98-18F65CF126DB}" destId="{109BD611-53D4-41FD-96EF-A2284B4E9AF5}" srcOrd="0" destOrd="0" parTransId="{1B08226D-7EF6-46DE-8044-94F0BCBD4101}" sibTransId="{DDCCAC8E-076F-4127-BA4C-3FD6D2493950}"/>
    <dgm:cxn modelId="{DBF1BC77-46C8-403A-948D-EA3F0FB987AA}" type="presOf" srcId="{54403AFA-15D0-4964-AA98-18F65CF126DB}" destId="{FB2D8773-0BCC-496D-8EEA-C050C8BD814E}" srcOrd="0" destOrd="0" presId="urn:microsoft.com/office/officeart/2005/8/layout/venn3"/>
    <dgm:cxn modelId="{6B279F8D-59F7-4E1B-8216-3E5427FFECB2}" srcId="{54403AFA-15D0-4964-AA98-18F65CF126DB}" destId="{5B3BC831-0E20-4668-88C2-F9A3EE511AD6}" srcOrd="1" destOrd="0" parTransId="{C7DC236A-ADC9-4228-9F9A-A8A6FF81232D}" sibTransId="{7AC3AE05-A64E-4192-BBCE-67A30E189FA7}"/>
    <dgm:cxn modelId="{D9C83697-F1B7-4ACF-B549-570DD9F5F32F}" type="presOf" srcId="{109BD611-53D4-41FD-96EF-A2284B4E9AF5}" destId="{7F4F2E48-DD33-4411-8698-6123BC168381}" srcOrd="0" destOrd="0" presId="urn:microsoft.com/office/officeart/2005/8/layout/venn3"/>
    <dgm:cxn modelId="{3C3FEEFF-0A9B-4053-AEBB-49B34BAADC3D}" type="presParOf" srcId="{FB2D8773-0BCC-496D-8EEA-C050C8BD814E}" destId="{7F4F2E48-DD33-4411-8698-6123BC168381}" srcOrd="0" destOrd="0" presId="urn:microsoft.com/office/officeart/2005/8/layout/venn3"/>
    <dgm:cxn modelId="{6BA11FAE-1920-4EC5-B87F-BE7DA7561916}" type="presParOf" srcId="{FB2D8773-0BCC-496D-8EEA-C050C8BD814E}" destId="{DF540461-E5AD-437D-A5FD-4D2FF90AD5E6}" srcOrd="1" destOrd="0" presId="urn:microsoft.com/office/officeart/2005/8/layout/venn3"/>
    <dgm:cxn modelId="{5F0B3395-B2DB-47E0-97AC-507741A9CEB4}" type="presParOf" srcId="{FB2D8773-0BCC-496D-8EEA-C050C8BD814E}" destId="{9AE2FA8F-EEE2-4D9C-87BE-2E2010F5E8F4}" srcOrd="2" destOrd="0" presId="urn:microsoft.com/office/officeart/2005/8/layout/venn3"/>
    <dgm:cxn modelId="{003BA8C6-5C2A-4F64-B03E-6BF80DBE46C4}" type="presParOf" srcId="{FB2D8773-0BCC-496D-8EEA-C050C8BD814E}" destId="{AC7EF76D-C0A4-4C2D-B3DC-0A472BBF6280}" srcOrd="3" destOrd="0" presId="urn:microsoft.com/office/officeart/2005/8/layout/venn3"/>
    <dgm:cxn modelId="{FA140B18-3C6F-44AB-9254-2FE3595F25CE}" type="presParOf" srcId="{FB2D8773-0BCC-496D-8EEA-C050C8BD814E}" destId="{6EF016C1-48EA-4C1B-B4AF-4012DE04906A}" srcOrd="4"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54403AFA-15D0-4964-AA98-18F65CF126DB}" type="doc">
      <dgm:prSet loTypeId="urn:microsoft.com/office/officeart/2005/8/layout/venn3" loCatId="relationship" qsTypeId="urn:microsoft.com/office/officeart/2005/8/quickstyle/simple3" qsCatId="simple" csTypeId="urn:microsoft.com/office/officeart/2005/8/colors/accent1_2" csCatId="accent1" phldr="1"/>
      <dgm:spPr/>
    </dgm:pt>
    <dgm:pt modelId="{109BD611-53D4-41FD-96EF-A2284B4E9AF5}">
      <dgm:prSet phldrT="[Text]"/>
      <dgm:spPr/>
      <dgm:t>
        <a:bodyPr/>
        <a:lstStyle/>
        <a:p>
          <a:r>
            <a:rPr lang="en-SG" dirty="0"/>
            <a:t>Capitan Tiago, </a:t>
          </a:r>
          <a:r>
            <a:rPr lang="en-SG" dirty="0" err="1"/>
            <a:t>Anastacio</a:t>
          </a:r>
          <a:r>
            <a:rPr lang="en-SG" dirty="0"/>
            <a:t> de </a:t>
          </a:r>
          <a:r>
            <a:rPr lang="en-SG" dirty="0" err="1"/>
            <a:t>los</a:t>
          </a:r>
          <a:r>
            <a:rPr lang="en-SG" dirty="0"/>
            <a:t> Santos</a:t>
          </a:r>
        </a:p>
      </dgm:t>
    </dgm:pt>
    <dgm:pt modelId="{1B08226D-7EF6-46DE-8044-94F0BCBD4101}" type="parTrans" cxnId="{64CCA451-8E97-4101-B045-7610B522DE19}">
      <dgm:prSet/>
      <dgm:spPr/>
      <dgm:t>
        <a:bodyPr/>
        <a:lstStyle/>
        <a:p>
          <a:endParaRPr lang="en-SG"/>
        </a:p>
      </dgm:t>
    </dgm:pt>
    <dgm:pt modelId="{DDCCAC8E-076F-4127-BA4C-3FD6D2493950}" type="sibTrans" cxnId="{64CCA451-8E97-4101-B045-7610B522DE19}">
      <dgm:prSet/>
      <dgm:spPr/>
      <dgm:t>
        <a:bodyPr/>
        <a:lstStyle/>
        <a:p>
          <a:endParaRPr lang="en-SG"/>
        </a:p>
      </dgm:t>
    </dgm:pt>
    <dgm:pt modelId="{5B3BC831-0E20-4668-88C2-F9A3EE511AD6}">
      <dgm:prSet phldrT="[Text]"/>
      <dgm:spPr/>
      <dgm:t>
        <a:bodyPr/>
        <a:lstStyle/>
        <a:p>
          <a:r>
            <a:rPr lang="en-SG" dirty="0"/>
            <a:t>A rich landowner whose wealth makes him an “oligarch”. A religious fanatic. He is ready to please the authorities because he finds them useful in carrying out some of his activities. He maintains a good standing with the authorities for he finds business with them, especially in securing the sales of appointments and offices. His control of the opium monopoly brings him huge profits.</a:t>
          </a:r>
        </a:p>
      </dgm:t>
    </dgm:pt>
    <dgm:pt modelId="{C7DC236A-ADC9-4228-9F9A-A8A6FF81232D}" type="parTrans" cxnId="{6B279F8D-59F7-4E1B-8216-3E5427FFECB2}">
      <dgm:prSet/>
      <dgm:spPr/>
      <dgm:t>
        <a:bodyPr/>
        <a:lstStyle/>
        <a:p>
          <a:endParaRPr lang="en-SG"/>
        </a:p>
      </dgm:t>
    </dgm:pt>
    <dgm:pt modelId="{7AC3AE05-A64E-4192-BBCE-67A30E189FA7}" type="sibTrans" cxnId="{6B279F8D-59F7-4E1B-8216-3E5427FFECB2}">
      <dgm:prSet/>
      <dgm:spPr/>
      <dgm:t>
        <a:bodyPr/>
        <a:lstStyle/>
        <a:p>
          <a:endParaRPr lang="en-SG"/>
        </a:p>
      </dgm:t>
    </dgm:pt>
    <dgm:pt modelId="{A1E15E61-8675-4A27-B0FA-4A364D39FFD3}">
      <dgm:prSet phldrT="[Text]" custT="1"/>
      <dgm:spPr>
        <a:solidFill>
          <a:srgbClr val="FFC000"/>
        </a:solidFill>
      </dgm:spPr>
      <dgm:t>
        <a:bodyPr/>
        <a:lstStyle/>
        <a:p>
          <a:r>
            <a:rPr lang="en-SG" sz="1800" dirty="0"/>
            <a:t>He represents the </a:t>
          </a:r>
          <a:r>
            <a:rPr lang="en-SG" sz="1800" b="1" dirty="0"/>
            <a:t>Filipino who is subservient to the authorities </a:t>
          </a:r>
          <a:r>
            <a:rPr lang="en-SG" sz="1800" dirty="0"/>
            <a:t>because his personal interests must be secured. </a:t>
          </a:r>
        </a:p>
        <a:p>
          <a:endParaRPr lang="en-SG" sz="1400" dirty="0"/>
        </a:p>
      </dgm:t>
    </dgm:pt>
    <dgm:pt modelId="{CC9D82B0-3341-4F52-9683-C70ADE8A1EF2}" type="parTrans" cxnId="{63162302-6226-432D-B305-480E87B721F8}">
      <dgm:prSet/>
      <dgm:spPr/>
      <dgm:t>
        <a:bodyPr/>
        <a:lstStyle/>
        <a:p>
          <a:endParaRPr lang="en-SG"/>
        </a:p>
      </dgm:t>
    </dgm:pt>
    <dgm:pt modelId="{C1633C15-2FC4-4070-8C88-EFDA2BBFE508}" type="sibTrans" cxnId="{63162302-6226-432D-B305-480E87B721F8}">
      <dgm:prSet/>
      <dgm:spPr/>
      <dgm:t>
        <a:bodyPr/>
        <a:lstStyle/>
        <a:p>
          <a:endParaRPr lang="en-SG"/>
        </a:p>
      </dgm:t>
    </dgm:pt>
    <dgm:pt modelId="{FB2D8773-0BCC-496D-8EEA-C050C8BD814E}" type="pres">
      <dgm:prSet presAssocID="{54403AFA-15D0-4964-AA98-18F65CF126DB}" presName="Name0" presStyleCnt="0">
        <dgm:presLayoutVars>
          <dgm:dir/>
          <dgm:resizeHandles val="exact"/>
        </dgm:presLayoutVars>
      </dgm:prSet>
      <dgm:spPr/>
    </dgm:pt>
    <dgm:pt modelId="{7F4F2E48-DD33-4411-8698-6123BC168381}" type="pres">
      <dgm:prSet presAssocID="{109BD611-53D4-41FD-96EF-A2284B4E9AF5}" presName="Name5" presStyleLbl="vennNode1" presStyleIdx="0" presStyleCnt="3">
        <dgm:presLayoutVars>
          <dgm:bulletEnabled val="1"/>
        </dgm:presLayoutVars>
      </dgm:prSet>
      <dgm:spPr/>
    </dgm:pt>
    <dgm:pt modelId="{DF540461-E5AD-437D-A5FD-4D2FF90AD5E6}" type="pres">
      <dgm:prSet presAssocID="{DDCCAC8E-076F-4127-BA4C-3FD6D2493950}" presName="space" presStyleCnt="0"/>
      <dgm:spPr/>
    </dgm:pt>
    <dgm:pt modelId="{9AE2FA8F-EEE2-4D9C-87BE-2E2010F5E8F4}" type="pres">
      <dgm:prSet presAssocID="{5B3BC831-0E20-4668-88C2-F9A3EE511AD6}" presName="Name5" presStyleLbl="vennNode1" presStyleIdx="1" presStyleCnt="3">
        <dgm:presLayoutVars>
          <dgm:bulletEnabled val="1"/>
        </dgm:presLayoutVars>
      </dgm:prSet>
      <dgm:spPr/>
    </dgm:pt>
    <dgm:pt modelId="{1F6664E6-E55E-4E20-83B5-9FA19C0AF3B9}" type="pres">
      <dgm:prSet presAssocID="{7AC3AE05-A64E-4192-BBCE-67A30E189FA7}" presName="space" presStyleCnt="0"/>
      <dgm:spPr/>
    </dgm:pt>
    <dgm:pt modelId="{662E27CB-5306-4712-88A4-85F4CE48058E}" type="pres">
      <dgm:prSet presAssocID="{A1E15E61-8675-4A27-B0FA-4A364D39FFD3}" presName="Name5" presStyleLbl="vennNode1" presStyleIdx="2" presStyleCnt="3" custLinFactNeighborX="572">
        <dgm:presLayoutVars>
          <dgm:bulletEnabled val="1"/>
        </dgm:presLayoutVars>
      </dgm:prSet>
      <dgm:spPr/>
    </dgm:pt>
  </dgm:ptLst>
  <dgm:cxnLst>
    <dgm:cxn modelId="{63162302-6226-432D-B305-480E87B721F8}" srcId="{54403AFA-15D0-4964-AA98-18F65CF126DB}" destId="{A1E15E61-8675-4A27-B0FA-4A364D39FFD3}" srcOrd="2" destOrd="0" parTransId="{CC9D82B0-3341-4F52-9683-C70ADE8A1EF2}" sibTransId="{C1633C15-2FC4-4070-8C88-EFDA2BBFE508}"/>
    <dgm:cxn modelId="{E1098241-B608-4339-BA1F-BCA15B650C30}" type="presOf" srcId="{5B3BC831-0E20-4668-88C2-F9A3EE511AD6}" destId="{9AE2FA8F-EEE2-4D9C-87BE-2E2010F5E8F4}" srcOrd="0" destOrd="0" presId="urn:microsoft.com/office/officeart/2005/8/layout/venn3"/>
    <dgm:cxn modelId="{64CCA451-8E97-4101-B045-7610B522DE19}" srcId="{54403AFA-15D0-4964-AA98-18F65CF126DB}" destId="{109BD611-53D4-41FD-96EF-A2284B4E9AF5}" srcOrd="0" destOrd="0" parTransId="{1B08226D-7EF6-46DE-8044-94F0BCBD4101}" sibTransId="{DDCCAC8E-076F-4127-BA4C-3FD6D2493950}"/>
    <dgm:cxn modelId="{DBF1BC77-46C8-403A-948D-EA3F0FB987AA}" type="presOf" srcId="{54403AFA-15D0-4964-AA98-18F65CF126DB}" destId="{FB2D8773-0BCC-496D-8EEA-C050C8BD814E}" srcOrd="0" destOrd="0" presId="urn:microsoft.com/office/officeart/2005/8/layout/venn3"/>
    <dgm:cxn modelId="{423D0E59-3233-4AD7-AE35-665C9F8C4895}" type="presOf" srcId="{A1E15E61-8675-4A27-B0FA-4A364D39FFD3}" destId="{662E27CB-5306-4712-88A4-85F4CE48058E}" srcOrd="0" destOrd="0" presId="urn:microsoft.com/office/officeart/2005/8/layout/venn3"/>
    <dgm:cxn modelId="{6B279F8D-59F7-4E1B-8216-3E5427FFECB2}" srcId="{54403AFA-15D0-4964-AA98-18F65CF126DB}" destId="{5B3BC831-0E20-4668-88C2-F9A3EE511AD6}" srcOrd="1" destOrd="0" parTransId="{C7DC236A-ADC9-4228-9F9A-A8A6FF81232D}" sibTransId="{7AC3AE05-A64E-4192-BBCE-67A30E189FA7}"/>
    <dgm:cxn modelId="{D9C83697-F1B7-4ACF-B549-570DD9F5F32F}" type="presOf" srcId="{109BD611-53D4-41FD-96EF-A2284B4E9AF5}" destId="{7F4F2E48-DD33-4411-8698-6123BC168381}" srcOrd="0" destOrd="0" presId="urn:microsoft.com/office/officeart/2005/8/layout/venn3"/>
    <dgm:cxn modelId="{3C3FEEFF-0A9B-4053-AEBB-49B34BAADC3D}" type="presParOf" srcId="{FB2D8773-0BCC-496D-8EEA-C050C8BD814E}" destId="{7F4F2E48-DD33-4411-8698-6123BC168381}" srcOrd="0" destOrd="0" presId="urn:microsoft.com/office/officeart/2005/8/layout/venn3"/>
    <dgm:cxn modelId="{6BA11FAE-1920-4EC5-B87F-BE7DA7561916}" type="presParOf" srcId="{FB2D8773-0BCC-496D-8EEA-C050C8BD814E}" destId="{DF540461-E5AD-437D-A5FD-4D2FF90AD5E6}" srcOrd="1" destOrd="0" presId="urn:microsoft.com/office/officeart/2005/8/layout/venn3"/>
    <dgm:cxn modelId="{5F0B3395-B2DB-47E0-97AC-507741A9CEB4}" type="presParOf" srcId="{FB2D8773-0BCC-496D-8EEA-C050C8BD814E}" destId="{9AE2FA8F-EEE2-4D9C-87BE-2E2010F5E8F4}" srcOrd="2" destOrd="0" presId="urn:microsoft.com/office/officeart/2005/8/layout/venn3"/>
    <dgm:cxn modelId="{A7E8FAA3-B799-4D05-9DB4-3AF186CC19A9}" type="presParOf" srcId="{FB2D8773-0BCC-496D-8EEA-C050C8BD814E}" destId="{1F6664E6-E55E-4E20-83B5-9FA19C0AF3B9}" srcOrd="3" destOrd="0" presId="urn:microsoft.com/office/officeart/2005/8/layout/venn3"/>
    <dgm:cxn modelId="{9A892FB6-42CF-46D6-AD75-0BDD7294E3D4}" type="presParOf" srcId="{FB2D8773-0BCC-496D-8EEA-C050C8BD814E}" destId="{662E27CB-5306-4712-88A4-85F4CE48058E}" srcOrd="4"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54403AFA-15D0-4964-AA98-18F65CF126DB}" type="doc">
      <dgm:prSet loTypeId="urn:microsoft.com/office/officeart/2005/8/layout/venn3" loCatId="relationship" qsTypeId="urn:microsoft.com/office/officeart/2005/8/quickstyle/simple3" qsCatId="simple" csTypeId="urn:microsoft.com/office/officeart/2005/8/colors/accent1_2" csCatId="accent1" phldr="1"/>
      <dgm:spPr/>
    </dgm:pt>
    <dgm:pt modelId="{109BD611-53D4-41FD-96EF-A2284B4E9AF5}">
      <dgm:prSet phldrT="[Text]"/>
      <dgm:spPr/>
      <dgm:t>
        <a:bodyPr/>
        <a:lstStyle/>
        <a:p>
          <a:r>
            <a:rPr lang="en-SG" dirty="0"/>
            <a:t>Padre </a:t>
          </a:r>
          <a:r>
            <a:rPr lang="en-SG" dirty="0" err="1"/>
            <a:t>Damaso</a:t>
          </a:r>
          <a:r>
            <a:rPr lang="en-SG" dirty="0"/>
            <a:t> Verdolagas</a:t>
          </a:r>
        </a:p>
      </dgm:t>
    </dgm:pt>
    <dgm:pt modelId="{1B08226D-7EF6-46DE-8044-94F0BCBD4101}" type="parTrans" cxnId="{64CCA451-8E97-4101-B045-7610B522DE19}">
      <dgm:prSet/>
      <dgm:spPr/>
      <dgm:t>
        <a:bodyPr/>
        <a:lstStyle/>
        <a:p>
          <a:endParaRPr lang="en-SG"/>
        </a:p>
      </dgm:t>
    </dgm:pt>
    <dgm:pt modelId="{DDCCAC8E-076F-4127-BA4C-3FD6D2493950}" type="sibTrans" cxnId="{64CCA451-8E97-4101-B045-7610B522DE19}">
      <dgm:prSet/>
      <dgm:spPr/>
      <dgm:t>
        <a:bodyPr/>
        <a:lstStyle/>
        <a:p>
          <a:endParaRPr lang="en-SG"/>
        </a:p>
      </dgm:t>
    </dgm:pt>
    <dgm:pt modelId="{5B3BC831-0E20-4668-88C2-F9A3EE511AD6}">
      <dgm:prSet phldrT="[Text]"/>
      <dgm:spPr/>
      <dgm:t>
        <a:bodyPr/>
        <a:lstStyle/>
        <a:p>
          <a:r>
            <a:rPr lang="en-SG" dirty="0"/>
            <a:t>He is a Franciscan friar and the former parish curate of San Diego. He is best known as a notorious character who speaks with harsh words and has been a cruel priest during his stay in the town. He is the real father of Maria Clara. He is the enemy of Rafael Ibarra.</a:t>
          </a:r>
        </a:p>
      </dgm:t>
    </dgm:pt>
    <dgm:pt modelId="{C7DC236A-ADC9-4228-9F9A-A8A6FF81232D}" type="parTrans" cxnId="{6B279F8D-59F7-4E1B-8216-3E5427FFECB2}">
      <dgm:prSet/>
      <dgm:spPr/>
      <dgm:t>
        <a:bodyPr/>
        <a:lstStyle/>
        <a:p>
          <a:endParaRPr lang="en-SG"/>
        </a:p>
      </dgm:t>
    </dgm:pt>
    <dgm:pt modelId="{7AC3AE05-A64E-4192-BBCE-67A30E189FA7}" type="sibTrans" cxnId="{6B279F8D-59F7-4E1B-8216-3E5427FFECB2}">
      <dgm:prSet/>
      <dgm:spPr/>
      <dgm:t>
        <a:bodyPr/>
        <a:lstStyle/>
        <a:p>
          <a:endParaRPr lang="en-SG"/>
        </a:p>
      </dgm:t>
    </dgm:pt>
    <dgm:pt modelId="{1DB0FBDA-8D69-4E77-86DC-421027D02E05}">
      <dgm:prSet phldrT="[Text]"/>
      <dgm:spPr>
        <a:solidFill>
          <a:srgbClr val="FFC000"/>
        </a:solidFill>
      </dgm:spPr>
      <dgm:t>
        <a:bodyPr/>
        <a:lstStyle/>
        <a:p>
          <a:r>
            <a:rPr lang="en-SG" dirty="0"/>
            <a:t>He represents the social class which does not like liberalism. He symbolizes the </a:t>
          </a:r>
          <a:r>
            <a:rPr lang="en-SG" b="1" dirty="0"/>
            <a:t>Spanish friars </a:t>
          </a:r>
          <a:r>
            <a:rPr lang="en-SG" dirty="0"/>
            <a:t>during his time. </a:t>
          </a:r>
        </a:p>
      </dgm:t>
    </dgm:pt>
    <dgm:pt modelId="{56B499B0-9B44-4E51-B434-3B5E58A35359}" type="parTrans" cxnId="{220615C5-E7AE-4782-9DC6-186F04065A76}">
      <dgm:prSet/>
      <dgm:spPr/>
      <dgm:t>
        <a:bodyPr/>
        <a:lstStyle/>
        <a:p>
          <a:endParaRPr lang="en-SG"/>
        </a:p>
      </dgm:t>
    </dgm:pt>
    <dgm:pt modelId="{912956EC-018F-4A8E-A3C5-5E5DA36B13FF}" type="sibTrans" cxnId="{220615C5-E7AE-4782-9DC6-186F04065A76}">
      <dgm:prSet/>
      <dgm:spPr/>
      <dgm:t>
        <a:bodyPr/>
        <a:lstStyle/>
        <a:p>
          <a:endParaRPr lang="en-SG"/>
        </a:p>
      </dgm:t>
    </dgm:pt>
    <dgm:pt modelId="{FB2D8773-0BCC-496D-8EEA-C050C8BD814E}" type="pres">
      <dgm:prSet presAssocID="{54403AFA-15D0-4964-AA98-18F65CF126DB}" presName="Name0" presStyleCnt="0">
        <dgm:presLayoutVars>
          <dgm:dir/>
          <dgm:resizeHandles val="exact"/>
        </dgm:presLayoutVars>
      </dgm:prSet>
      <dgm:spPr/>
    </dgm:pt>
    <dgm:pt modelId="{7F4F2E48-DD33-4411-8698-6123BC168381}" type="pres">
      <dgm:prSet presAssocID="{109BD611-53D4-41FD-96EF-A2284B4E9AF5}" presName="Name5" presStyleLbl="vennNode1" presStyleIdx="0" presStyleCnt="3">
        <dgm:presLayoutVars>
          <dgm:bulletEnabled val="1"/>
        </dgm:presLayoutVars>
      </dgm:prSet>
      <dgm:spPr/>
    </dgm:pt>
    <dgm:pt modelId="{DF540461-E5AD-437D-A5FD-4D2FF90AD5E6}" type="pres">
      <dgm:prSet presAssocID="{DDCCAC8E-076F-4127-BA4C-3FD6D2493950}" presName="space" presStyleCnt="0"/>
      <dgm:spPr/>
    </dgm:pt>
    <dgm:pt modelId="{9AE2FA8F-EEE2-4D9C-87BE-2E2010F5E8F4}" type="pres">
      <dgm:prSet presAssocID="{5B3BC831-0E20-4668-88C2-F9A3EE511AD6}" presName="Name5" presStyleLbl="vennNode1" presStyleIdx="1" presStyleCnt="3">
        <dgm:presLayoutVars>
          <dgm:bulletEnabled val="1"/>
        </dgm:presLayoutVars>
      </dgm:prSet>
      <dgm:spPr/>
    </dgm:pt>
    <dgm:pt modelId="{68A456B9-D8F8-4AA8-8856-38C8C6768D93}" type="pres">
      <dgm:prSet presAssocID="{7AC3AE05-A64E-4192-BBCE-67A30E189FA7}" presName="space" presStyleCnt="0"/>
      <dgm:spPr/>
    </dgm:pt>
    <dgm:pt modelId="{42DF8CD2-B727-4D56-B7EC-5E6DD45EE77F}" type="pres">
      <dgm:prSet presAssocID="{1DB0FBDA-8D69-4E77-86DC-421027D02E05}" presName="Name5" presStyleLbl="vennNode1" presStyleIdx="2" presStyleCnt="3">
        <dgm:presLayoutVars>
          <dgm:bulletEnabled val="1"/>
        </dgm:presLayoutVars>
      </dgm:prSet>
      <dgm:spPr/>
    </dgm:pt>
  </dgm:ptLst>
  <dgm:cxnLst>
    <dgm:cxn modelId="{1455FF5B-DBD6-490E-9857-EAE0180DA559}" type="presOf" srcId="{1DB0FBDA-8D69-4E77-86DC-421027D02E05}" destId="{42DF8CD2-B727-4D56-B7EC-5E6DD45EE77F}" srcOrd="0" destOrd="0" presId="urn:microsoft.com/office/officeart/2005/8/layout/venn3"/>
    <dgm:cxn modelId="{E1098241-B608-4339-BA1F-BCA15B650C30}" type="presOf" srcId="{5B3BC831-0E20-4668-88C2-F9A3EE511AD6}" destId="{9AE2FA8F-EEE2-4D9C-87BE-2E2010F5E8F4}" srcOrd="0" destOrd="0" presId="urn:microsoft.com/office/officeart/2005/8/layout/venn3"/>
    <dgm:cxn modelId="{64CCA451-8E97-4101-B045-7610B522DE19}" srcId="{54403AFA-15D0-4964-AA98-18F65CF126DB}" destId="{109BD611-53D4-41FD-96EF-A2284B4E9AF5}" srcOrd="0" destOrd="0" parTransId="{1B08226D-7EF6-46DE-8044-94F0BCBD4101}" sibTransId="{DDCCAC8E-076F-4127-BA4C-3FD6D2493950}"/>
    <dgm:cxn modelId="{DBF1BC77-46C8-403A-948D-EA3F0FB987AA}" type="presOf" srcId="{54403AFA-15D0-4964-AA98-18F65CF126DB}" destId="{FB2D8773-0BCC-496D-8EEA-C050C8BD814E}" srcOrd="0" destOrd="0" presId="urn:microsoft.com/office/officeart/2005/8/layout/venn3"/>
    <dgm:cxn modelId="{6B279F8D-59F7-4E1B-8216-3E5427FFECB2}" srcId="{54403AFA-15D0-4964-AA98-18F65CF126DB}" destId="{5B3BC831-0E20-4668-88C2-F9A3EE511AD6}" srcOrd="1" destOrd="0" parTransId="{C7DC236A-ADC9-4228-9F9A-A8A6FF81232D}" sibTransId="{7AC3AE05-A64E-4192-BBCE-67A30E189FA7}"/>
    <dgm:cxn modelId="{D9C83697-F1B7-4ACF-B549-570DD9F5F32F}" type="presOf" srcId="{109BD611-53D4-41FD-96EF-A2284B4E9AF5}" destId="{7F4F2E48-DD33-4411-8698-6123BC168381}" srcOrd="0" destOrd="0" presId="urn:microsoft.com/office/officeart/2005/8/layout/venn3"/>
    <dgm:cxn modelId="{220615C5-E7AE-4782-9DC6-186F04065A76}" srcId="{54403AFA-15D0-4964-AA98-18F65CF126DB}" destId="{1DB0FBDA-8D69-4E77-86DC-421027D02E05}" srcOrd="2" destOrd="0" parTransId="{56B499B0-9B44-4E51-B434-3B5E58A35359}" sibTransId="{912956EC-018F-4A8E-A3C5-5E5DA36B13FF}"/>
    <dgm:cxn modelId="{3C3FEEFF-0A9B-4053-AEBB-49B34BAADC3D}" type="presParOf" srcId="{FB2D8773-0BCC-496D-8EEA-C050C8BD814E}" destId="{7F4F2E48-DD33-4411-8698-6123BC168381}" srcOrd="0" destOrd="0" presId="urn:microsoft.com/office/officeart/2005/8/layout/venn3"/>
    <dgm:cxn modelId="{6BA11FAE-1920-4EC5-B87F-BE7DA7561916}" type="presParOf" srcId="{FB2D8773-0BCC-496D-8EEA-C050C8BD814E}" destId="{DF540461-E5AD-437D-A5FD-4D2FF90AD5E6}" srcOrd="1" destOrd="0" presId="urn:microsoft.com/office/officeart/2005/8/layout/venn3"/>
    <dgm:cxn modelId="{5F0B3395-B2DB-47E0-97AC-507741A9CEB4}" type="presParOf" srcId="{FB2D8773-0BCC-496D-8EEA-C050C8BD814E}" destId="{9AE2FA8F-EEE2-4D9C-87BE-2E2010F5E8F4}" srcOrd="2" destOrd="0" presId="urn:microsoft.com/office/officeart/2005/8/layout/venn3"/>
    <dgm:cxn modelId="{7D926F94-6ACA-414D-B077-144698B2BA15}" type="presParOf" srcId="{FB2D8773-0BCC-496D-8EEA-C050C8BD814E}" destId="{68A456B9-D8F8-4AA8-8856-38C8C6768D93}" srcOrd="3" destOrd="0" presId="urn:microsoft.com/office/officeart/2005/8/layout/venn3"/>
    <dgm:cxn modelId="{669BA10E-650C-46DB-9920-C154188B58D3}" type="presParOf" srcId="{FB2D8773-0BCC-496D-8EEA-C050C8BD814E}" destId="{42DF8CD2-B727-4D56-B7EC-5E6DD45EE77F}" srcOrd="4"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54403AFA-15D0-4964-AA98-18F65CF126DB}" type="doc">
      <dgm:prSet loTypeId="urn:microsoft.com/office/officeart/2005/8/layout/venn3" loCatId="relationship" qsTypeId="urn:microsoft.com/office/officeart/2005/8/quickstyle/simple3" qsCatId="simple" csTypeId="urn:microsoft.com/office/officeart/2005/8/colors/accent1_2" csCatId="accent1" phldr="1"/>
      <dgm:spPr/>
    </dgm:pt>
    <dgm:pt modelId="{109BD611-53D4-41FD-96EF-A2284B4E9AF5}">
      <dgm:prSet phldrT="[Text]"/>
      <dgm:spPr/>
      <dgm:t>
        <a:bodyPr/>
        <a:lstStyle/>
        <a:p>
          <a:r>
            <a:rPr lang="en-SG" dirty="0"/>
            <a:t>The  de </a:t>
          </a:r>
          <a:r>
            <a:rPr lang="en-SG" dirty="0" err="1"/>
            <a:t>Espadanas</a:t>
          </a:r>
          <a:r>
            <a:rPr lang="en-SG" dirty="0"/>
            <a:t>: Dona Victorina and Don </a:t>
          </a:r>
          <a:r>
            <a:rPr lang="en-SG" dirty="0" err="1"/>
            <a:t>Tiburcio</a:t>
          </a:r>
          <a:endParaRPr lang="en-SG" dirty="0"/>
        </a:p>
      </dgm:t>
    </dgm:pt>
    <dgm:pt modelId="{1B08226D-7EF6-46DE-8044-94F0BCBD4101}" type="parTrans" cxnId="{64CCA451-8E97-4101-B045-7610B522DE19}">
      <dgm:prSet/>
      <dgm:spPr/>
      <dgm:t>
        <a:bodyPr/>
        <a:lstStyle/>
        <a:p>
          <a:endParaRPr lang="en-SG"/>
        </a:p>
      </dgm:t>
    </dgm:pt>
    <dgm:pt modelId="{DDCCAC8E-076F-4127-BA4C-3FD6D2493950}" type="sibTrans" cxnId="{64CCA451-8E97-4101-B045-7610B522DE19}">
      <dgm:prSet/>
      <dgm:spPr/>
      <dgm:t>
        <a:bodyPr/>
        <a:lstStyle/>
        <a:p>
          <a:endParaRPr lang="en-SG"/>
        </a:p>
      </dgm:t>
    </dgm:pt>
    <dgm:pt modelId="{5B3BC831-0E20-4668-88C2-F9A3EE511AD6}">
      <dgm:prSet phldrT="[Text]"/>
      <dgm:spPr/>
      <dgm:t>
        <a:bodyPr/>
        <a:lstStyle/>
        <a:p>
          <a:r>
            <a:rPr lang="en-SG" dirty="0"/>
            <a:t>Dona</a:t>
          </a:r>
          <a:r>
            <a:rPr lang="en-SG" baseline="0" dirty="0"/>
            <a:t> Victorina is an ambitious Filipina who classifies herself as a Spanish and mimics Spanish ladies by putting heavy make-up. </a:t>
          </a:r>
        </a:p>
        <a:p>
          <a:r>
            <a:rPr lang="en-SG" baseline="0" dirty="0"/>
            <a:t>Don </a:t>
          </a:r>
          <a:r>
            <a:rPr lang="en-SG" baseline="0" dirty="0" err="1"/>
            <a:t>Tiburcio</a:t>
          </a:r>
          <a:r>
            <a:rPr lang="en-SG" baseline="0" dirty="0"/>
            <a:t> was an official of the customs bureau. He was known for charging exorbitant fees for medical treatment.  </a:t>
          </a:r>
          <a:endParaRPr lang="en-SG" dirty="0"/>
        </a:p>
      </dgm:t>
    </dgm:pt>
    <dgm:pt modelId="{C7DC236A-ADC9-4228-9F9A-A8A6FF81232D}" type="parTrans" cxnId="{6B279F8D-59F7-4E1B-8216-3E5427FFECB2}">
      <dgm:prSet/>
      <dgm:spPr/>
      <dgm:t>
        <a:bodyPr/>
        <a:lstStyle/>
        <a:p>
          <a:endParaRPr lang="en-SG"/>
        </a:p>
      </dgm:t>
    </dgm:pt>
    <dgm:pt modelId="{7AC3AE05-A64E-4192-BBCE-67A30E189FA7}" type="sibTrans" cxnId="{6B279F8D-59F7-4E1B-8216-3E5427FFECB2}">
      <dgm:prSet/>
      <dgm:spPr/>
      <dgm:t>
        <a:bodyPr/>
        <a:lstStyle/>
        <a:p>
          <a:endParaRPr lang="en-SG"/>
        </a:p>
      </dgm:t>
    </dgm:pt>
    <dgm:pt modelId="{5F5AE7C3-FCEF-437B-B3D0-ACD85EF7B056}">
      <dgm:prSet phldrT="[Text]"/>
      <dgm:spPr>
        <a:solidFill>
          <a:srgbClr val="FFC000"/>
        </a:solidFill>
      </dgm:spPr>
      <dgm:t>
        <a:bodyPr/>
        <a:lstStyle/>
        <a:p>
          <a:r>
            <a:rPr lang="en-SG" dirty="0"/>
            <a:t>Dona Victorina is the </a:t>
          </a:r>
          <a:r>
            <a:rPr lang="en-SG" b="1" dirty="0"/>
            <a:t>paragon of colonial mentality. </a:t>
          </a:r>
          <a:r>
            <a:rPr lang="en-SG" dirty="0"/>
            <a:t>She disdains what is Filipino and imitates what is Spanish.</a:t>
          </a:r>
        </a:p>
        <a:p>
          <a:endParaRPr lang="en-SG" dirty="0"/>
        </a:p>
        <a:p>
          <a:r>
            <a:rPr lang="en-SG" dirty="0"/>
            <a:t>Don </a:t>
          </a:r>
          <a:r>
            <a:rPr lang="en-SG" dirty="0" err="1"/>
            <a:t>Tiburcio</a:t>
          </a:r>
          <a:r>
            <a:rPr lang="en-SG" dirty="0"/>
            <a:t> is the </a:t>
          </a:r>
          <a:r>
            <a:rPr lang="en-SG" b="1" dirty="0"/>
            <a:t>caricature of ignorant Spaniards </a:t>
          </a:r>
          <a:r>
            <a:rPr lang="en-SG" dirty="0"/>
            <a:t>who wreak havoc in the provinces during the colonial era. His countrymen condone his actions for they do not want him to become a burden to them.</a:t>
          </a:r>
        </a:p>
      </dgm:t>
    </dgm:pt>
    <dgm:pt modelId="{66554ADA-A542-409B-8998-F34B856E4FC7}" type="parTrans" cxnId="{8DF558F5-63E3-4EFE-9D66-4CC28F8FD3BC}">
      <dgm:prSet/>
      <dgm:spPr/>
      <dgm:t>
        <a:bodyPr/>
        <a:lstStyle/>
        <a:p>
          <a:endParaRPr lang="en-SG"/>
        </a:p>
      </dgm:t>
    </dgm:pt>
    <dgm:pt modelId="{2BD76603-D6AB-465F-BA35-F472555EA895}" type="sibTrans" cxnId="{8DF558F5-63E3-4EFE-9D66-4CC28F8FD3BC}">
      <dgm:prSet/>
      <dgm:spPr/>
      <dgm:t>
        <a:bodyPr/>
        <a:lstStyle/>
        <a:p>
          <a:endParaRPr lang="en-SG"/>
        </a:p>
      </dgm:t>
    </dgm:pt>
    <dgm:pt modelId="{FB2D8773-0BCC-496D-8EEA-C050C8BD814E}" type="pres">
      <dgm:prSet presAssocID="{54403AFA-15D0-4964-AA98-18F65CF126DB}" presName="Name0" presStyleCnt="0">
        <dgm:presLayoutVars>
          <dgm:dir/>
          <dgm:resizeHandles val="exact"/>
        </dgm:presLayoutVars>
      </dgm:prSet>
      <dgm:spPr/>
    </dgm:pt>
    <dgm:pt modelId="{7F4F2E48-DD33-4411-8698-6123BC168381}" type="pres">
      <dgm:prSet presAssocID="{109BD611-53D4-41FD-96EF-A2284B4E9AF5}" presName="Name5" presStyleLbl="vennNode1" presStyleIdx="0" presStyleCnt="3">
        <dgm:presLayoutVars>
          <dgm:bulletEnabled val="1"/>
        </dgm:presLayoutVars>
      </dgm:prSet>
      <dgm:spPr/>
    </dgm:pt>
    <dgm:pt modelId="{DF540461-E5AD-437D-A5FD-4D2FF90AD5E6}" type="pres">
      <dgm:prSet presAssocID="{DDCCAC8E-076F-4127-BA4C-3FD6D2493950}" presName="space" presStyleCnt="0"/>
      <dgm:spPr/>
    </dgm:pt>
    <dgm:pt modelId="{9AE2FA8F-EEE2-4D9C-87BE-2E2010F5E8F4}" type="pres">
      <dgm:prSet presAssocID="{5B3BC831-0E20-4668-88C2-F9A3EE511AD6}" presName="Name5" presStyleLbl="vennNode1" presStyleIdx="1" presStyleCnt="3">
        <dgm:presLayoutVars>
          <dgm:bulletEnabled val="1"/>
        </dgm:presLayoutVars>
      </dgm:prSet>
      <dgm:spPr/>
    </dgm:pt>
    <dgm:pt modelId="{E7452D3B-487F-440F-B715-F4E4D9E9DCE3}" type="pres">
      <dgm:prSet presAssocID="{7AC3AE05-A64E-4192-BBCE-67A30E189FA7}" presName="space" presStyleCnt="0"/>
      <dgm:spPr/>
    </dgm:pt>
    <dgm:pt modelId="{890D3B0D-5370-4806-BE7B-A446274ABB1D}" type="pres">
      <dgm:prSet presAssocID="{5F5AE7C3-FCEF-437B-B3D0-ACD85EF7B056}" presName="Name5" presStyleLbl="vennNode1" presStyleIdx="2" presStyleCnt="3">
        <dgm:presLayoutVars>
          <dgm:bulletEnabled val="1"/>
        </dgm:presLayoutVars>
      </dgm:prSet>
      <dgm:spPr/>
    </dgm:pt>
  </dgm:ptLst>
  <dgm:cxnLst>
    <dgm:cxn modelId="{E1098241-B608-4339-BA1F-BCA15B650C30}" type="presOf" srcId="{5B3BC831-0E20-4668-88C2-F9A3EE511AD6}" destId="{9AE2FA8F-EEE2-4D9C-87BE-2E2010F5E8F4}" srcOrd="0" destOrd="0" presId="urn:microsoft.com/office/officeart/2005/8/layout/venn3"/>
    <dgm:cxn modelId="{64CCA451-8E97-4101-B045-7610B522DE19}" srcId="{54403AFA-15D0-4964-AA98-18F65CF126DB}" destId="{109BD611-53D4-41FD-96EF-A2284B4E9AF5}" srcOrd="0" destOrd="0" parTransId="{1B08226D-7EF6-46DE-8044-94F0BCBD4101}" sibTransId="{DDCCAC8E-076F-4127-BA4C-3FD6D2493950}"/>
    <dgm:cxn modelId="{DBF1BC77-46C8-403A-948D-EA3F0FB987AA}" type="presOf" srcId="{54403AFA-15D0-4964-AA98-18F65CF126DB}" destId="{FB2D8773-0BCC-496D-8EEA-C050C8BD814E}" srcOrd="0" destOrd="0" presId="urn:microsoft.com/office/officeart/2005/8/layout/venn3"/>
    <dgm:cxn modelId="{6B279F8D-59F7-4E1B-8216-3E5427FFECB2}" srcId="{54403AFA-15D0-4964-AA98-18F65CF126DB}" destId="{5B3BC831-0E20-4668-88C2-F9A3EE511AD6}" srcOrd="1" destOrd="0" parTransId="{C7DC236A-ADC9-4228-9F9A-A8A6FF81232D}" sibTransId="{7AC3AE05-A64E-4192-BBCE-67A30E189FA7}"/>
    <dgm:cxn modelId="{D9C83697-F1B7-4ACF-B549-570DD9F5F32F}" type="presOf" srcId="{109BD611-53D4-41FD-96EF-A2284B4E9AF5}" destId="{7F4F2E48-DD33-4411-8698-6123BC168381}" srcOrd="0" destOrd="0" presId="urn:microsoft.com/office/officeart/2005/8/layout/venn3"/>
    <dgm:cxn modelId="{C11982D9-1799-4CA9-8419-080DF2ECE67D}" type="presOf" srcId="{5F5AE7C3-FCEF-437B-B3D0-ACD85EF7B056}" destId="{890D3B0D-5370-4806-BE7B-A446274ABB1D}" srcOrd="0" destOrd="0" presId="urn:microsoft.com/office/officeart/2005/8/layout/venn3"/>
    <dgm:cxn modelId="{8DF558F5-63E3-4EFE-9D66-4CC28F8FD3BC}" srcId="{54403AFA-15D0-4964-AA98-18F65CF126DB}" destId="{5F5AE7C3-FCEF-437B-B3D0-ACD85EF7B056}" srcOrd="2" destOrd="0" parTransId="{66554ADA-A542-409B-8998-F34B856E4FC7}" sibTransId="{2BD76603-D6AB-465F-BA35-F472555EA895}"/>
    <dgm:cxn modelId="{3C3FEEFF-0A9B-4053-AEBB-49B34BAADC3D}" type="presParOf" srcId="{FB2D8773-0BCC-496D-8EEA-C050C8BD814E}" destId="{7F4F2E48-DD33-4411-8698-6123BC168381}" srcOrd="0" destOrd="0" presId="urn:microsoft.com/office/officeart/2005/8/layout/venn3"/>
    <dgm:cxn modelId="{6BA11FAE-1920-4EC5-B87F-BE7DA7561916}" type="presParOf" srcId="{FB2D8773-0BCC-496D-8EEA-C050C8BD814E}" destId="{DF540461-E5AD-437D-A5FD-4D2FF90AD5E6}" srcOrd="1" destOrd="0" presId="urn:microsoft.com/office/officeart/2005/8/layout/venn3"/>
    <dgm:cxn modelId="{5F0B3395-B2DB-47E0-97AC-507741A9CEB4}" type="presParOf" srcId="{FB2D8773-0BCC-496D-8EEA-C050C8BD814E}" destId="{9AE2FA8F-EEE2-4D9C-87BE-2E2010F5E8F4}" srcOrd="2" destOrd="0" presId="urn:microsoft.com/office/officeart/2005/8/layout/venn3"/>
    <dgm:cxn modelId="{4D437BCC-A9BF-4444-882F-42F107762E5B}" type="presParOf" srcId="{FB2D8773-0BCC-496D-8EEA-C050C8BD814E}" destId="{E7452D3B-487F-440F-B715-F4E4D9E9DCE3}" srcOrd="3" destOrd="0" presId="urn:microsoft.com/office/officeart/2005/8/layout/venn3"/>
    <dgm:cxn modelId="{50328B35-54F9-4EBC-A28B-2A2407162641}" type="presParOf" srcId="{FB2D8773-0BCC-496D-8EEA-C050C8BD814E}" destId="{890D3B0D-5370-4806-BE7B-A446274ABB1D}" srcOrd="4"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54403AFA-15D0-4964-AA98-18F65CF126DB}" type="doc">
      <dgm:prSet loTypeId="urn:microsoft.com/office/officeart/2005/8/layout/venn3" loCatId="relationship" qsTypeId="urn:microsoft.com/office/officeart/2005/8/quickstyle/simple3" qsCatId="simple" csTypeId="urn:microsoft.com/office/officeart/2005/8/colors/accent1_2" csCatId="accent1" phldr="1"/>
      <dgm:spPr/>
    </dgm:pt>
    <dgm:pt modelId="{109BD611-53D4-41FD-96EF-A2284B4E9AF5}">
      <dgm:prSet phldrT="[Text]"/>
      <dgm:spPr/>
      <dgm:t>
        <a:bodyPr/>
        <a:lstStyle/>
        <a:p>
          <a:r>
            <a:rPr lang="en-SG" dirty="0"/>
            <a:t>Dona </a:t>
          </a:r>
          <a:r>
            <a:rPr lang="en-SG" dirty="0" err="1"/>
            <a:t>Consolacion</a:t>
          </a:r>
          <a:endParaRPr lang="en-SG" dirty="0"/>
        </a:p>
      </dgm:t>
    </dgm:pt>
    <dgm:pt modelId="{1B08226D-7EF6-46DE-8044-94F0BCBD4101}" type="parTrans" cxnId="{64CCA451-8E97-4101-B045-7610B522DE19}">
      <dgm:prSet/>
      <dgm:spPr/>
      <dgm:t>
        <a:bodyPr/>
        <a:lstStyle/>
        <a:p>
          <a:endParaRPr lang="en-SG"/>
        </a:p>
      </dgm:t>
    </dgm:pt>
    <dgm:pt modelId="{DDCCAC8E-076F-4127-BA4C-3FD6D2493950}" type="sibTrans" cxnId="{64CCA451-8E97-4101-B045-7610B522DE19}">
      <dgm:prSet/>
      <dgm:spPr/>
      <dgm:t>
        <a:bodyPr/>
        <a:lstStyle/>
        <a:p>
          <a:endParaRPr lang="en-SG"/>
        </a:p>
      </dgm:t>
    </dgm:pt>
    <dgm:pt modelId="{5B3BC831-0E20-4668-88C2-F9A3EE511AD6}">
      <dgm:prSet phldrT="[Text]"/>
      <dgm:spPr/>
      <dgm:t>
        <a:bodyPr/>
        <a:lstStyle/>
        <a:p>
          <a:r>
            <a:rPr lang="en-SG" dirty="0"/>
            <a:t>She is the mistress of the </a:t>
          </a:r>
          <a:r>
            <a:rPr lang="en-SG" dirty="0" err="1"/>
            <a:t>Alferez</a:t>
          </a:r>
          <a:r>
            <a:rPr lang="en-SG" dirty="0"/>
            <a:t>. She is vulgar, imprudent, quarrelsome and cruel.</a:t>
          </a:r>
        </a:p>
      </dgm:t>
    </dgm:pt>
    <dgm:pt modelId="{C7DC236A-ADC9-4228-9F9A-A8A6FF81232D}" type="parTrans" cxnId="{6B279F8D-59F7-4E1B-8216-3E5427FFECB2}">
      <dgm:prSet/>
      <dgm:spPr/>
      <dgm:t>
        <a:bodyPr/>
        <a:lstStyle/>
        <a:p>
          <a:endParaRPr lang="en-SG"/>
        </a:p>
      </dgm:t>
    </dgm:pt>
    <dgm:pt modelId="{7AC3AE05-A64E-4192-BBCE-67A30E189FA7}" type="sibTrans" cxnId="{6B279F8D-59F7-4E1B-8216-3E5427FFECB2}">
      <dgm:prSet/>
      <dgm:spPr/>
      <dgm:t>
        <a:bodyPr/>
        <a:lstStyle/>
        <a:p>
          <a:endParaRPr lang="en-SG"/>
        </a:p>
      </dgm:t>
    </dgm:pt>
    <dgm:pt modelId="{1B998EA2-AEB2-4DD9-9A50-035C1BA69931}">
      <dgm:prSet phldrT="[Text]"/>
      <dgm:spPr>
        <a:solidFill>
          <a:srgbClr val="FFC000"/>
        </a:solidFill>
      </dgm:spPr>
      <dgm:t>
        <a:bodyPr/>
        <a:lstStyle/>
        <a:p>
          <a:r>
            <a:rPr lang="en-SG" dirty="0"/>
            <a:t>She represents </a:t>
          </a:r>
          <a:r>
            <a:rPr lang="en-SG" b="1" dirty="0"/>
            <a:t>the mentality of the civil guards</a:t>
          </a:r>
          <a:r>
            <a:rPr lang="en-SG" dirty="0"/>
            <a:t>. </a:t>
          </a:r>
        </a:p>
      </dgm:t>
    </dgm:pt>
    <dgm:pt modelId="{F1C31694-8F61-4273-8F88-6ADA0BDB46F0}" type="parTrans" cxnId="{6C8B4CC3-CD6E-4F16-8A76-535FAD4613F3}">
      <dgm:prSet/>
      <dgm:spPr/>
      <dgm:t>
        <a:bodyPr/>
        <a:lstStyle/>
        <a:p>
          <a:endParaRPr lang="en-SG"/>
        </a:p>
      </dgm:t>
    </dgm:pt>
    <dgm:pt modelId="{136E7FB3-F589-4D29-97E9-B4611CDA8568}" type="sibTrans" cxnId="{6C8B4CC3-CD6E-4F16-8A76-535FAD4613F3}">
      <dgm:prSet/>
      <dgm:spPr/>
      <dgm:t>
        <a:bodyPr/>
        <a:lstStyle/>
        <a:p>
          <a:endParaRPr lang="en-SG"/>
        </a:p>
      </dgm:t>
    </dgm:pt>
    <dgm:pt modelId="{FB2D8773-0BCC-496D-8EEA-C050C8BD814E}" type="pres">
      <dgm:prSet presAssocID="{54403AFA-15D0-4964-AA98-18F65CF126DB}" presName="Name0" presStyleCnt="0">
        <dgm:presLayoutVars>
          <dgm:dir/>
          <dgm:resizeHandles val="exact"/>
        </dgm:presLayoutVars>
      </dgm:prSet>
      <dgm:spPr/>
    </dgm:pt>
    <dgm:pt modelId="{7F4F2E48-DD33-4411-8698-6123BC168381}" type="pres">
      <dgm:prSet presAssocID="{109BD611-53D4-41FD-96EF-A2284B4E9AF5}" presName="Name5" presStyleLbl="vennNode1" presStyleIdx="0" presStyleCnt="3">
        <dgm:presLayoutVars>
          <dgm:bulletEnabled val="1"/>
        </dgm:presLayoutVars>
      </dgm:prSet>
      <dgm:spPr/>
    </dgm:pt>
    <dgm:pt modelId="{DF540461-E5AD-437D-A5FD-4D2FF90AD5E6}" type="pres">
      <dgm:prSet presAssocID="{DDCCAC8E-076F-4127-BA4C-3FD6D2493950}" presName="space" presStyleCnt="0"/>
      <dgm:spPr/>
    </dgm:pt>
    <dgm:pt modelId="{9AE2FA8F-EEE2-4D9C-87BE-2E2010F5E8F4}" type="pres">
      <dgm:prSet presAssocID="{5B3BC831-0E20-4668-88C2-F9A3EE511AD6}" presName="Name5" presStyleLbl="vennNode1" presStyleIdx="1" presStyleCnt="3">
        <dgm:presLayoutVars>
          <dgm:bulletEnabled val="1"/>
        </dgm:presLayoutVars>
      </dgm:prSet>
      <dgm:spPr/>
    </dgm:pt>
    <dgm:pt modelId="{0CC8D71F-3563-48B2-8353-45F8C0B9FC2E}" type="pres">
      <dgm:prSet presAssocID="{7AC3AE05-A64E-4192-BBCE-67A30E189FA7}" presName="space" presStyleCnt="0"/>
      <dgm:spPr/>
    </dgm:pt>
    <dgm:pt modelId="{FEDC5908-58D0-4F6A-B331-74DE83F4F624}" type="pres">
      <dgm:prSet presAssocID="{1B998EA2-AEB2-4DD9-9A50-035C1BA69931}" presName="Name5" presStyleLbl="vennNode1" presStyleIdx="2" presStyleCnt="3">
        <dgm:presLayoutVars>
          <dgm:bulletEnabled val="1"/>
        </dgm:presLayoutVars>
      </dgm:prSet>
      <dgm:spPr/>
    </dgm:pt>
  </dgm:ptLst>
  <dgm:cxnLst>
    <dgm:cxn modelId="{E1098241-B608-4339-BA1F-BCA15B650C30}" type="presOf" srcId="{5B3BC831-0E20-4668-88C2-F9A3EE511AD6}" destId="{9AE2FA8F-EEE2-4D9C-87BE-2E2010F5E8F4}" srcOrd="0" destOrd="0" presId="urn:microsoft.com/office/officeart/2005/8/layout/venn3"/>
    <dgm:cxn modelId="{64CCA451-8E97-4101-B045-7610B522DE19}" srcId="{54403AFA-15D0-4964-AA98-18F65CF126DB}" destId="{109BD611-53D4-41FD-96EF-A2284B4E9AF5}" srcOrd="0" destOrd="0" parTransId="{1B08226D-7EF6-46DE-8044-94F0BCBD4101}" sibTransId="{DDCCAC8E-076F-4127-BA4C-3FD6D2493950}"/>
    <dgm:cxn modelId="{DBF1BC77-46C8-403A-948D-EA3F0FB987AA}" type="presOf" srcId="{54403AFA-15D0-4964-AA98-18F65CF126DB}" destId="{FB2D8773-0BCC-496D-8EEA-C050C8BD814E}" srcOrd="0" destOrd="0" presId="urn:microsoft.com/office/officeart/2005/8/layout/venn3"/>
    <dgm:cxn modelId="{6B279F8D-59F7-4E1B-8216-3E5427FFECB2}" srcId="{54403AFA-15D0-4964-AA98-18F65CF126DB}" destId="{5B3BC831-0E20-4668-88C2-F9A3EE511AD6}" srcOrd="1" destOrd="0" parTransId="{C7DC236A-ADC9-4228-9F9A-A8A6FF81232D}" sibTransId="{7AC3AE05-A64E-4192-BBCE-67A30E189FA7}"/>
    <dgm:cxn modelId="{D9C83697-F1B7-4ACF-B549-570DD9F5F32F}" type="presOf" srcId="{109BD611-53D4-41FD-96EF-A2284B4E9AF5}" destId="{7F4F2E48-DD33-4411-8698-6123BC168381}" srcOrd="0" destOrd="0" presId="urn:microsoft.com/office/officeart/2005/8/layout/venn3"/>
    <dgm:cxn modelId="{9618A5A6-6132-43ED-8EFB-0A0D75BF94EA}" type="presOf" srcId="{1B998EA2-AEB2-4DD9-9A50-035C1BA69931}" destId="{FEDC5908-58D0-4F6A-B331-74DE83F4F624}" srcOrd="0" destOrd="0" presId="urn:microsoft.com/office/officeart/2005/8/layout/venn3"/>
    <dgm:cxn modelId="{6C8B4CC3-CD6E-4F16-8A76-535FAD4613F3}" srcId="{54403AFA-15D0-4964-AA98-18F65CF126DB}" destId="{1B998EA2-AEB2-4DD9-9A50-035C1BA69931}" srcOrd="2" destOrd="0" parTransId="{F1C31694-8F61-4273-8F88-6ADA0BDB46F0}" sibTransId="{136E7FB3-F589-4D29-97E9-B4611CDA8568}"/>
    <dgm:cxn modelId="{3C3FEEFF-0A9B-4053-AEBB-49B34BAADC3D}" type="presParOf" srcId="{FB2D8773-0BCC-496D-8EEA-C050C8BD814E}" destId="{7F4F2E48-DD33-4411-8698-6123BC168381}" srcOrd="0" destOrd="0" presId="urn:microsoft.com/office/officeart/2005/8/layout/venn3"/>
    <dgm:cxn modelId="{6BA11FAE-1920-4EC5-B87F-BE7DA7561916}" type="presParOf" srcId="{FB2D8773-0BCC-496D-8EEA-C050C8BD814E}" destId="{DF540461-E5AD-437D-A5FD-4D2FF90AD5E6}" srcOrd="1" destOrd="0" presId="urn:microsoft.com/office/officeart/2005/8/layout/venn3"/>
    <dgm:cxn modelId="{5F0B3395-B2DB-47E0-97AC-507741A9CEB4}" type="presParOf" srcId="{FB2D8773-0BCC-496D-8EEA-C050C8BD814E}" destId="{9AE2FA8F-EEE2-4D9C-87BE-2E2010F5E8F4}" srcOrd="2" destOrd="0" presId="urn:microsoft.com/office/officeart/2005/8/layout/venn3"/>
    <dgm:cxn modelId="{0B76E056-4932-4F54-9EDF-8BB33B807545}" type="presParOf" srcId="{FB2D8773-0BCC-496D-8EEA-C050C8BD814E}" destId="{0CC8D71F-3563-48B2-8353-45F8C0B9FC2E}" srcOrd="3" destOrd="0" presId="urn:microsoft.com/office/officeart/2005/8/layout/venn3"/>
    <dgm:cxn modelId="{D5BC0711-7142-4945-900D-17385D8B5D9F}" type="presParOf" srcId="{FB2D8773-0BCC-496D-8EEA-C050C8BD814E}" destId="{FEDC5908-58D0-4F6A-B331-74DE83F4F624}" srcOrd="4"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54403AFA-15D0-4964-AA98-18F65CF126DB}" type="doc">
      <dgm:prSet loTypeId="urn:microsoft.com/office/officeart/2005/8/layout/venn3" loCatId="relationship" qsTypeId="urn:microsoft.com/office/officeart/2005/8/quickstyle/simple3" qsCatId="simple" csTypeId="urn:microsoft.com/office/officeart/2005/8/colors/accent1_2" csCatId="accent1" phldr="1"/>
      <dgm:spPr/>
    </dgm:pt>
    <dgm:pt modelId="{109BD611-53D4-41FD-96EF-A2284B4E9AF5}">
      <dgm:prSet phldrT="[Text]"/>
      <dgm:spPr/>
      <dgm:t>
        <a:bodyPr/>
        <a:lstStyle/>
        <a:p>
          <a:r>
            <a:rPr lang="en-SG" dirty="0" err="1"/>
            <a:t>Sisa</a:t>
          </a:r>
          <a:endParaRPr lang="en-SG" dirty="0"/>
        </a:p>
      </dgm:t>
    </dgm:pt>
    <dgm:pt modelId="{1B08226D-7EF6-46DE-8044-94F0BCBD4101}" type="parTrans" cxnId="{64CCA451-8E97-4101-B045-7610B522DE19}">
      <dgm:prSet/>
      <dgm:spPr/>
      <dgm:t>
        <a:bodyPr/>
        <a:lstStyle/>
        <a:p>
          <a:endParaRPr lang="en-SG"/>
        </a:p>
      </dgm:t>
    </dgm:pt>
    <dgm:pt modelId="{DDCCAC8E-076F-4127-BA4C-3FD6D2493950}" type="sibTrans" cxnId="{64CCA451-8E97-4101-B045-7610B522DE19}">
      <dgm:prSet/>
      <dgm:spPr/>
      <dgm:t>
        <a:bodyPr/>
        <a:lstStyle/>
        <a:p>
          <a:endParaRPr lang="en-SG"/>
        </a:p>
      </dgm:t>
    </dgm:pt>
    <dgm:pt modelId="{5B3BC831-0E20-4668-88C2-F9A3EE511AD6}">
      <dgm:prSet phldrT="[Text]"/>
      <dgm:spPr/>
      <dgm:t>
        <a:bodyPr/>
        <a:lstStyle/>
        <a:p>
          <a:r>
            <a:rPr lang="en-SG" dirty="0"/>
            <a:t>She is a typical native wife who tolerates the abuses of her husband. As the mother of Crispin and Basilio, she is described as a mother who considers her sons as her only treasure. She would often anticipate their return as she prepared dishes for them. </a:t>
          </a:r>
        </a:p>
      </dgm:t>
    </dgm:pt>
    <dgm:pt modelId="{C7DC236A-ADC9-4228-9F9A-A8A6FF81232D}" type="parTrans" cxnId="{6B279F8D-59F7-4E1B-8216-3E5427FFECB2}">
      <dgm:prSet/>
      <dgm:spPr/>
      <dgm:t>
        <a:bodyPr/>
        <a:lstStyle/>
        <a:p>
          <a:endParaRPr lang="en-SG"/>
        </a:p>
      </dgm:t>
    </dgm:pt>
    <dgm:pt modelId="{7AC3AE05-A64E-4192-BBCE-67A30E189FA7}" type="sibTrans" cxnId="{6B279F8D-59F7-4E1B-8216-3E5427FFECB2}">
      <dgm:prSet/>
      <dgm:spPr/>
      <dgm:t>
        <a:bodyPr/>
        <a:lstStyle/>
        <a:p>
          <a:endParaRPr lang="en-SG"/>
        </a:p>
      </dgm:t>
    </dgm:pt>
    <dgm:pt modelId="{E2B38CB8-3A99-4849-BB2B-C5DB7FACC34D}">
      <dgm:prSet phldrT="[Text]"/>
      <dgm:spPr>
        <a:solidFill>
          <a:srgbClr val="FFC000"/>
        </a:solidFill>
      </dgm:spPr>
      <dgm:t>
        <a:bodyPr/>
        <a:lstStyle/>
        <a:p>
          <a:r>
            <a:rPr lang="en-SG" dirty="0"/>
            <a:t>Her character illustrates </a:t>
          </a:r>
          <a:r>
            <a:rPr lang="en-SG" b="1" dirty="0"/>
            <a:t>the lack of concern by society</a:t>
          </a:r>
          <a:r>
            <a:rPr lang="en-SG" dirty="0"/>
            <a:t> in trying to help solve her problems-the maltreatment of her two sons and the indignities she suffers which finally drive her to mental derangement.</a:t>
          </a:r>
        </a:p>
      </dgm:t>
    </dgm:pt>
    <dgm:pt modelId="{F86E424C-E214-4305-A7FC-20DB1F20BB5D}" type="parTrans" cxnId="{C619A896-A939-4411-A2BA-9739262A16A5}">
      <dgm:prSet/>
      <dgm:spPr/>
      <dgm:t>
        <a:bodyPr/>
        <a:lstStyle/>
        <a:p>
          <a:endParaRPr lang="en-SG"/>
        </a:p>
      </dgm:t>
    </dgm:pt>
    <dgm:pt modelId="{2C758B66-536B-482E-8BAB-5204A7C1F33D}" type="sibTrans" cxnId="{C619A896-A939-4411-A2BA-9739262A16A5}">
      <dgm:prSet/>
      <dgm:spPr/>
      <dgm:t>
        <a:bodyPr/>
        <a:lstStyle/>
        <a:p>
          <a:endParaRPr lang="en-SG"/>
        </a:p>
      </dgm:t>
    </dgm:pt>
    <dgm:pt modelId="{FB2D8773-0BCC-496D-8EEA-C050C8BD814E}" type="pres">
      <dgm:prSet presAssocID="{54403AFA-15D0-4964-AA98-18F65CF126DB}" presName="Name0" presStyleCnt="0">
        <dgm:presLayoutVars>
          <dgm:dir/>
          <dgm:resizeHandles val="exact"/>
        </dgm:presLayoutVars>
      </dgm:prSet>
      <dgm:spPr/>
    </dgm:pt>
    <dgm:pt modelId="{7F4F2E48-DD33-4411-8698-6123BC168381}" type="pres">
      <dgm:prSet presAssocID="{109BD611-53D4-41FD-96EF-A2284B4E9AF5}" presName="Name5" presStyleLbl="vennNode1" presStyleIdx="0" presStyleCnt="3">
        <dgm:presLayoutVars>
          <dgm:bulletEnabled val="1"/>
        </dgm:presLayoutVars>
      </dgm:prSet>
      <dgm:spPr/>
    </dgm:pt>
    <dgm:pt modelId="{DF540461-E5AD-437D-A5FD-4D2FF90AD5E6}" type="pres">
      <dgm:prSet presAssocID="{DDCCAC8E-076F-4127-BA4C-3FD6D2493950}" presName="space" presStyleCnt="0"/>
      <dgm:spPr/>
    </dgm:pt>
    <dgm:pt modelId="{9AE2FA8F-EEE2-4D9C-87BE-2E2010F5E8F4}" type="pres">
      <dgm:prSet presAssocID="{5B3BC831-0E20-4668-88C2-F9A3EE511AD6}" presName="Name5" presStyleLbl="vennNode1" presStyleIdx="1" presStyleCnt="3">
        <dgm:presLayoutVars>
          <dgm:bulletEnabled val="1"/>
        </dgm:presLayoutVars>
      </dgm:prSet>
      <dgm:spPr/>
    </dgm:pt>
    <dgm:pt modelId="{055BA7F7-00C8-4A87-8FCB-95B1E9763618}" type="pres">
      <dgm:prSet presAssocID="{7AC3AE05-A64E-4192-BBCE-67A30E189FA7}" presName="space" presStyleCnt="0"/>
      <dgm:spPr/>
    </dgm:pt>
    <dgm:pt modelId="{6CFD4714-1E2E-4555-997D-E2F9D1552795}" type="pres">
      <dgm:prSet presAssocID="{E2B38CB8-3A99-4849-BB2B-C5DB7FACC34D}" presName="Name5" presStyleLbl="vennNode1" presStyleIdx="2" presStyleCnt="3">
        <dgm:presLayoutVars>
          <dgm:bulletEnabled val="1"/>
        </dgm:presLayoutVars>
      </dgm:prSet>
      <dgm:spPr/>
    </dgm:pt>
  </dgm:ptLst>
  <dgm:cxnLst>
    <dgm:cxn modelId="{16971911-F4C8-4B14-8CB3-8A9DA9EA9E3E}" type="presOf" srcId="{E2B38CB8-3A99-4849-BB2B-C5DB7FACC34D}" destId="{6CFD4714-1E2E-4555-997D-E2F9D1552795}" srcOrd="0" destOrd="0" presId="urn:microsoft.com/office/officeart/2005/8/layout/venn3"/>
    <dgm:cxn modelId="{E1098241-B608-4339-BA1F-BCA15B650C30}" type="presOf" srcId="{5B3BC831-0E20-4668-88C2-F9A3EE511AD6}" destId="{9AE2FA8F-EEE2-4D9C-87BE-2E2010F5E8F4}" srcOrd="0" destOrd="0" presId="urn:microsoft.com/office/officeart/2005/8/layout/venn3"/>
    <dgm:cxn modelId="{64CCA451-8E97-4101-B045-7610B522DE19}" srcId="{54403AFA-15D0-4964-AA98-18F65CF126DB}" destId="{109BD611-53D4-41FD-96EF-A2284B4E9AF5}" srcOrd="0" destOrd="0" parTransId="{1B08226D-7EF6-46DE-8044-94F0BCBD4101}" sibTransId="{DDCCAC8E-076F-4127-BA4C-3FD6D2493950}"/>
    <dgm:cxn modelId="{DBF1BC77-46C8-403A-948D-EA3F0FB987AA}" type="presOf" srcId="{54403AFA-15D0-4964-AA98-18F65CF126DB}" destId="{FB2D8773-0BCC-496D-8EEA-C050C8BD814E}" srcOrd="0" destOrd="0" presId="urn:microsoft.com/office/officeart/2005/8/layout/venn3"/>
    <dgm:cxn modelId="{6B279F8D-59F7-4E1B-8216-3E5427FFECB2}" srcId="{54403AFA-15D0-4964-AA98-18F65CF126DB}" destId="{5B3BC831-0E20-4668-88C2-F9A3EE511AD6}" srcOrd="1" destOrd="0" parTransId="{C7DC236A-ADC9-4228-9F9A-A8A6FF81232D}" sibTransId="{7AC3AE05-A64E-4192-BBCE-67A30E189FA7}"/>
    <dgm:cxn modelId="{C619A896-A939-4411-A2BA-9739262A16A5}" srcId="{54403AFA-15D0-4964-AA98-18F65CF126DB}" destId="{E2B38CB8-3A99-4849-BB2B-C5DB7FACC34D}" srcOrd="2" destOrd="0" parTransId="{F86E424C-E214-4305-A7FC-20DB1F20BB5D}" sibTransId="{2C758B66-536B-482E-8BAB-5204A7C1F33D}"/>
    <dgm:cxn modelId="{D9C83697-F1B7-4ACF-B549-570DD9F5F32F}" type="presOf" srcId="{109BD611-53D4-41FD-96EF-A2284B4E9AF5}" destId="{7F4F2E48-DD33-4411-8698-6123BC168381}" srcOrd="0" destOrd="0" presId="urn:microsoft.com/office/officeart/2005/8/layout/venn3"/>
    <dgm:cxn modelId="{3C3FEEFF-0A9B-4053-AEBB-49B34BAADC3D}" type="presParOf" srcId="{FB2D8773-0BCC-496D-8EEA-C050C8BD814E}" destId="{7F4F2E48-DD33-4411-8698-6123BC168381}" srcOrd="0" destOrd="0" presId="urn:microsoft.com/office/officeart/2005/8/layout/venn3"/>
    <dgm:cxn modelId="{6BA11FAE-1920-4EC5-B87F-BE7DA7561916}" type="presParOf" srcId="{FB2D8773-0BCC-496D-8EEA-C050C8BD814E}" destId="{DF540461-E5AD-437D-A5FD-4D2FF90AD5E6}" srcOrd="1" destOrd="0" presId="urn:microsoft.com/office/officeart/2005/8/layout/venn3"/>
    <dgm:cxn modelId="{5F0B3395-B2DB-47E0-97AC-507741A9CEB4}" type="presParOf" srcId="{FB2D8773-0BCC-496D-8EEA-C050C8BD814E}" destId="{9AE2FA8F-EEE2-4D9C-87BE-2E2010F5E8F4}" srcOrd="2" destOrd="0" presId="urn:microsoft.com/office/officeart/2005/8/layout/venn3"/>
    <dgm:cxn modelId="{54016195-7E28-4947-8EDB-565C66FAAD38}" type="presParOf" srcId="{FB2D8773-0BCC-496D-8EEA-C050C8BD814E}" destId="{055BA7F7-00C8-4A87-8FCB-95B1E9763618}" srcOrd="3" destOrd="0" presId="urn:microsoft.com/office/officeart/2005/8/layout/venn3"/>
    <dgm:cxn modelId="{DB1E890B-48B7-4B9C-A512-C9A2BAB0ACB2}" type="presParOf" srcId="{FB2D8773-0BCC-496D-8EEA-C050C8BD814E}" destId="{6CFD4714-1E2E-4555-997D-E2F9D1552795}" srcOrd="4"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54403AFA-15D0-4964-AA98-18F65CF126DB}" type="doc">
      <dgm:prSet loTypeId="urn:microsoft.com/office/officeart/2005/8/layout/venn3" loCatId="relationship" qsTypeId="urn:microsoft.com/office/officeart/2005/8/quickstyle/simple3" qsCatId="simple" csTypeId="urn:microsoft.com/office/officeart/2005/8/colors/accent1_2" csCatId="accent1" phldr="1"/>
      <dgm:spPr/>
    </dgm:pt>
    <dgm:pt modelId="{109BD611-53D4-41FD-96EF-A2284B4E9AF5}">
      <dgm:prSet phldrT="[Text]"/>
      <dgm:spPr/>
      <dgm:t>
        <a:bodyPr/>
        <a:lstStyle/>
        <a:p>
          <a:r>
            <a:rPr lang="en-SG" dirty="0"/>
            <a:t>Basilio and Crispin</a:t>
          </a:r>
        </a:p>
      </dgm:t>
    </dgm:pt>
    <dgm:pt modelId="{1B08226D-7EF6-46DE-8044-94F0BCBD4101}" type="parTrans" cxnId="{64CCA451-8E97-4101-B045-7610B522DE19}">
      <dgm:prSet/>
      <dgm:spPr/>
      <dgm:t>
        <a:bodyPr/>
        <a:lstStyle/>
        <a:p>
          <a:endParaRPr lang="en-SG"/>
        </a:p>
      </dgm:t>
    </dgm:pt>
    <dgm:pt modelId="{DDCCAC8E-076F-4127-BA4C-3FD6D2493950}" type="sibTrans" cxnId="{64CCA451-8E97-4101-B045-7610B522DE19}">
      <dgm:prSet/>
      <dgm:spPr/>
      <dgm:t>
        <a:bodyPr/>
        <a:lstStyle/>
        <a:p>
          <a:endParaRPr lang="en-SG"/>
        </a:p>
      </dgm:t>
    </dgm:pt>
    <dgm:pt modelId="{5B3BC831-0E20-4668-88C2-F9A3EE511AD6}">
      <dgm:prSet phldrT="[Text]"/>
      <dgm:spPr/>
      <dgm:t>
        <a:bodyPr/>
        <a:lstStyle/>
        <a:p>
          <a:r>
            <a:rPr lang="en-SG" dirty="0"/>
            <a:t>Basilio - The</a:t>
          </a:r>
          <a:r>
            <a:rPr lang="en-SG" baseline="0" dirty="0"/>
            <a:t> oldest between the two siblings. He faced the dread of losing his younger brother and his mother’s insanity. He buried Elias. He will become an important character in the El </a:t>
          </a:r>
          <a:r>
            <a:rPr lang="en-SG" baseline="0" dirty="0" err="1"/>
            <a:t>Filibusterismo</a:t>
          </a:r>
          <a:r>
            <a:rPr lang="en-SG" baseline="0" dirty="0"/>
            <a:t>.</a:t>
          </a:r>
        </a:p>
        <a:p>
          <a:endParaRPr lang="en-SG" baseline="0" dirty="0"/>
        </a:p>
        <a:p>
          <a:r>
            <a:rPr lang="en-SG" baseline="0" dirty="0"/>
            <a:t>Crispin – the youngest son of </a:t>
          </a:r>
          <a:r>
            <a:rPr lang="en-SG" baseline="0" dirty="0" err="1"/>
            <a:t>Sisa</a:t>
          </a:r>
          <a:r>
            <a:rPr lang="en-SG" baseline="0" dirty="0"/>
            <a:t>. He was accused of stealing and was last seen being dragged away from his brother. </a:t>
          </a:r>
          <a:endParaRPr lang="en-SG" dirty="0"/>
        </a:p>
      </dgm:t>
    </dgm:pt>
    <dgm:pt modelId="{C7DC236A-ADC9-4228-9F9A-A8A6FF81232D}" type="parTrans" cxnId="{6B279F8D-59F7-4E1B-8216-3E5427FFECB2}">
      <dgm:prSet/>
      <dgm:spPr/>
      <dgm:t>
        <a:bodyPr/>
        <a:lstStyle/>
        <a:p>
          <a:endParaRPr lang="en-SG"/>
        </a:p>
      </dgm:t>
    </dgm:pt>
    <dgm:pt modelId="{7AC3AE05-A64E-4192-BBCE-67A30E189FA7}" type="sibTrans" cxnId="{6B279F8D-59F7-4E1B-8216-3E5427FFECB2}">
      <dgm:prSet/>
      <dgm:spPr/>
      <dgm:t>
        <a:bodyPr/>
        <a:lstStyle/>
        <a:p>
          <a:endParaRPr lang="en-SG"/>
        </a:p>
      </dgm:t>
    </dgm:pt>
    <dgm:pt modelId="{8735EA53-22F5-44C3-9339-538A048D96F8}">
      <dgm:prSet phldrT="[Text]"/>
      <dgm:spPr>
        <a:solidFill>
          <a:srgbClr val="FFC000"/>
        </a:solidFill>
      </dgm:spPr>
      <dgm:t>
        <a:bodyPr/>
        <a:lstStyle/>
        <a:p>
          <a:r>
            <a:rPr lang="en-SG" dirty="0"/>
            <a:t>Basilio represents </a:t>
          </a:r>
          <a:r>
            <a:rPr lang="en-SG" b="1" dirty="0"/>
            <a:t>a loving son and a brother.</a:t>
          </a:r>
          <a:r>
            <a:rPr lang="en-SG" dirty="0"/>
            <a:t> Also, he represent those who became </a:t>
          </a:r>
          <a:r>
            <a:rPr lang="en-SG" b="1" dirty="0"/>
            <a:t>orphans.</a:t>
          </a:r>
          <a:r>
            <a:rPr lang="en-SG" dirty="0"/>
            <a:t> </a:t>
          </a:r>
        </a:p>
        <a:p>
          <a:endParaRPr lang="en-SG" dirty="0"/>
        </a:p>
        <a:p>
          <a:r>
            <a:rPr lang="en-SG" dirty="0"/>
            <a:t>Crispin – represents the </a:t>
          </a:r>
          <a:r>
            <a:rPr lang="en-SG" b="1" dirty="0"/>
            <a:t>innocents who have been wrongly accused</a:t>
          </a:r>
          <a:r>
            <a:rPr lang="en-SG" dirty="0"/>
            <a:t> and was silenced by their death </a:t>
          </a:r>
        </a:p>
      </dgm:t>
    </dgm:pt>
    <dgm:pt modelId="{D6AAA046-F208-4FFE-90BE-E52980F7A8EE}" type="parTrans" cxnId="{EEBCF9FA-0D56-440D-82FD-4F35BB530EB1}">
      <dgm:prSet/>
      <dgm:spPr/>
      <dgm:t>
        <a:bodyPr/>
        <a:lstStyle/>
        <a:p>
          <a:endParaRPr lang="en-SG"/>
        </a:p>
      </dgm:t>
    </dgm:pt>
    <dgm:pt modelId="{4F5EC57A-8479-4B3C-B0FD-4657426935C7}" type="sibTrans" cxnId="{EEBCF9FA-0D56-440D-82FD-4F35BB530EB1}">
      <dgm:prSet/>
      <dgm:spPr/>
      <dgm:t>
        <a:bodyPr/>
        <a:lstStyle/>
        <a:p>
          <a:endParaRPr lang="en-SG"/>
        </a:p>
      </dgm:t>
    </dgm:pt>
    <dgm:pt modelId="{FB2D8773-0BCC-496D-8EEA-C050C8BD814E}" type="pres">
      <dgm:prSet presAssocID="{54403AFA-15D0-4964-AA98-18F65CF126DB}" presName="Name0" presStyleCnt="0">
        <dgm:presLayoutVars>
          <dgm:dir/>
          <dgm:resizeHandles val="exact"/>
        </dgm:presLayoutVars>
      </dgm:prSet>
      <dgm:spPr/>
    </dgm:pt>
    <dgm:pt modelId="{7F4F2E48-DD33-4411-8698-6123BC168381}" type="pres">
      <dgm:prSet presAssocID="{109BD611-53D4-41FD-96EF-A2284B4E9AF5}" presName="Name5" presStyleLbl="vennNode1" presStyleIdx="0" presStyleCnt="3">
        <dgm:presLayoutVars>
          <dgm:bulletEnabled val="1"/>
        </dgm:presLayoutVars>
      </dgm:prSet>
      <dgm:spPr/>
    </dgm:pt>
    <dgm:pt modelId="{DF540461-E5AD-437D-A5FD-4D2FF90AD5E6}" type="pres">
      <dgm:prSet presAssocID="{DDCCAC8E-076F-4127-BA4C-3FD6D2493950}" presName="space" presStyleCnt="0"/>
      <dgm:spPr/>
    </dgm:pt>
    <dgm:pt modelId="{9AE2FA8F-EEE2-4D9C-87BE-2E2010F5E8F4}" type="pres">
      <dgm:prSet presAssocID="{5B3BC831-0E20-4668-88C2-F9A3EE511AD6}" presName="Name5" presStyleLbl="vennNode1" presStyleIdx="1" presStyleCnt="3">
        <dgm:presLayoutVars>
          <dgm:bulletEnabled val="1"/>
        </dgm:presLayoutVars>
      </dgm:prSet>
      <dgm:spPr/>
    </dgm:pt>
    <dgm:pt modelId="{5C8E6DFC-F2E9-4E6C-9B37-441D44AB0B3B}" type="pres">
      <dgm:prSet presAssocID="{7AC3AE05-A64E-4192-BBCE-67A30E189FA7}" presName="space" presStyleCnt="0"/>
      <dgm:spPr/>
    </dgm:pt>
    <dgm:pt modelId="{A51A04A7-09FC-4E30-A33E-4CB3D4F3E1C5}" type="pres">
      <dgm:prSet presAssocID="{8735EA53-22F5-44C3-9339-538A048D96F8}" presName="Name5" presStyleLbl="vennNode1" presStyleIdx="2" presStyleCnt="3">
        <dgm:presLayoutVars>
          <dgm:bulletEnabled val="1"/>
        </dgm:presLayoutVars>
      </dgm:prSet>
      <dgm:spPr/>
    </dgm:pt>
  </dgm:ptLst>
  <dgm:cxnLst>
    <dgm:cxn modelId="{E1098241-B608-4339-BA1F-BCA15B650C30}" type="presOf" srcId="{5B3BC831-0E20-4668-88C2-F9A3EE511AD6}" destId="{9AE2FA8F-EEE2-4D9C-87BE-2E2010F5E8F4}" srcOrd="0" destOrd="0" presId="urn:microsoft.com/office/officeart/2005/8/layout/venn3"/>
    <dgm:cxn modelId="{3D621142-AF6A-440F-B61C-F56FD5BA50A9}" type="presOf" srcId="{8735EA53-22F5-44C3-9339-538A048D96F8}" destId="{A51A04A7-09FC-4E30-A33E-4CB3D4F3E1C5}" srcOrd="0" destOrd="0" presId="urn:microsoft.com/office/officeart/2005/8/layout/venn3"/>
    <dgm:cxn modelId="{64CCA451-8E97-4101-B045-7610B522DE19}" srcId="{54403AFA-15D0-4964-AA98-18F65CF126DB}" destId="{109BD611-53D4-41FD-96EF-A2284B4E9AF5}" srcOrd="0" destOrd="0" parTransId="{1B08226D-7EF6-46DE-8044-94F0BCBD4101}" sibTransId="{DDCCAC8E-076F-4127-BA4C-3FD6D2493950}"/>
    <dgm:cxn modelId="{DBF1BC77-46C8-403A-948D-EA3F0FB987AA}" type="presOf" srcId="{54403AFA-15D0-4964-AA98-18F65CF126DB}" destId="{FB2D8773-0BCC-496D-8EEA-C050C8BD814E}" srcOrd="0" destOrd="0" presId="urn:microsoft.com/office/officeart/2005/8/layout/venn3"/>
    <dgm:cxn modelId="{6B279F8D-59F7-4E1B-8216-3E5427FFECB2}" srcId="{54403AFA-15D0-4964-AA98-18F65CF126DB}" destId="{5B3BC831-0E20-4668-88C2-F9A3EE511AD6}" srcOrd="1" destOrd="0" parTransId="{C7DC236A-ADC9-4228-9F9A-A8A6FF81232D}" sibTransId="{7AC3AE05-A64E-4192-BBCE-67A30E189FA7}"/>
    <dgm:cxn modelId="{D9C83697-F1B7-4ACF-B549-570DD9F5F32F}" type="presOf" srcId="{109BD611-53D4-41FD-96EF-A2284B4E9AF5}" destId="{7F4F2E48-DD33-4411-8698-6123BC168381}" srcOrd="0" destOrd="0" presId="urn:microsoft.com/office/officeart/2005/8/layout/venn3"/>
    <dgm:cxn modelId="{EEBCF9FA-0D56-440D-82FD-4F35BB530EB1}" srcId="{54403AFA-15D0-4964-AA98-18F65CF126DB}" destId="{8735EA53-22F5-44C3-9339-538A048D96F8}" srcOrd="2" destOrd="0" parTransId="{D6AAA046-F208-4FFE-90BE-E52980F7A8EE}" sibTransId="{4F5EC57A-8479-4B3C-B0FD-4657426935C7}"/>
    <dgm:cxn modelId="{3C3FEEFF-0A9B-4053-AEBB-49B34BAADC3D}" type="presParOf" srcId="{FB2D8773-0BCC-496D-8EEA-C050C8BD814E}" destId="{7F4F2E48-DD33-4411-8698-6123BC168381}" srcOrd="0" destOrd="0" presId="urn:microsoft.com/office/officeart/2005/8/layout/venn3"/>
    <dgm:cxn modelId="{6BA11FAE-1920-4EC5-B87F-BE7DA7561916}" type="presParOf" srcId="{FB2D8773-0BCC-496D-8EEA-C050C8BD814E}" destId="{DF540461-E5AD-437D-A5FD-4D2FF90AD5E6}" srcOrd="1" destOrd="0" presId="urn:microsoft.com/office/officeart/2005/8/layout/venn3"/>
    <dgm:cxn modelId="{5F0B3395-B2DB-47E0-97AC-507741A9CEB4}" type="presParOf" srcId="{FB2D8773-0BCC-496D-8EEA-C050C8BD814E}" destId="{9AE2FA8F-EEE2-4D9C-87BE-2E2010F5E8F4}" srcOrd="2" destOrd="0" presId="urn:microsoft.com/office/officeart/2005/8/layout/venn3"/>
    <dgm:cxn modelId="{EDB8DB17-5701-4162-9BF4-A8C8FAF4C21C}" type="presParOf" srcId="{FB2D8773-0BCC-496D-8EEA-C050C8BD814E}" destId="{5C8E6DFC-F2E9-4E6C-9B37-441D44AB0B3B}" srcOrd="3" destOrd="0" presId="urn:microsoft.com/office/officeart/2005/8/layout/venn3"/>
    <dgm:cxn modelId="{745039CD-0599-4059-BD0C-4CFA6FB9D53D}" type="presParOf" srcId="{FB2D8773-0BCC-496D-8EEA-C050C8BD814E}" destId="{A51A04A7-09FC-4E30-A33E-4CB3D4F3E1C5}" srcOrd="4"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F2E48-DD33-4411-8698-6123BC168381}">
      <dsp:nvSpPr>
        <dsp:cNvPr id="0" name=""/>
        <dsp:cNvSpPr/>
      </dsp:nvSpPr>
      <dsp:spPr>
        <a:xfrm>
          <a:off x="1242086" y="1337"/>
          <a:ext cx="4020049" cy="4020049"/>
        </a:xfrm>
        <a:prstGeom prst="ellipse">
          <a:avLst/>
        </a:prstGeom>
        <a:solidFill>
          <a:schemeClr val="accent4">
            <a:lumMod val="60000"/>
            <a:lumOff val="4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21237" tIns="21590" rIns="221237" bIns="21590" numCol="1" spcCol="1270" anchor="ctr" anchorCtr="0">
          <a:noAutofit/>
        </a:bodyPr>
        <a:lstStyle/>
        <a:p>
          <a:pPr marL="0" lvl="0" indent="0" algn="ctr" defTabSz="755650">
            <a:lnSpc>
              <a:spcPct val="90000"/>
            </a:lnSpc>
            <a:spcBef>
              <a:spcPct val="0"/>
            </a:spcBef>
            <a:spcAft>
              <a:spcPct val="35000"/>
            </a:spcAft>
            <a:buNone/>
          </a:pPr>
          <a:r>
            <a:rPr lang="en-SG" sz="1700" kern="1200" dirty="0"/>
            <a:t>Juan Crisostomo Ibarra y </a:t>
          </a:r>
          <a:r>
            <a:rPr lang="en-SG" sz="1700" kern="1200" dirty="0" err="1"/>
            <a:t>Magsalin</a:t>
          </a:r>
          <a:endParaRPr lang="en-SG" sz="1700" kern="1200" dirty="0"/>
        </a:p>
      </dsp:txBody>
      <dsp:txXfrm>
        <a:off x="1830809" y="590060"/>
        <a:ext cx="2842603" cy="2842603"/>
      </dsp:txXfrm>
    </dsp:sp>
    <dsp:sp modelId="{9AE2FA8F-EEE2-4D9C-87BE-2E2010F5E8F4}">
      <dsp:nvSpPr>
        <dsp:cNvPr id="0" name=""/>
        <dsp:cNvSpPr/>
      </dsp:nvSpPr>
      <dsp:spPr>
        <a:xfrm>
          <a:off x="4458126" y="1337"/>
          <a:ext cx="4020049" cy="4020049"/>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21237" tIns="21590" rIns="221237" bIns="21590" numCol="1" spcCol="1270" anchor="ctr" anchorCtr="0">
          <a:noAutofit/>
        </a:bodyPr>
        <a:lstStyle/>
        <a:p>
          <a:pPr marL="0" lvl="0" indent="0" algn="ctr" defTabSz="755650">
            <a:lnSpc>
              <a:spcPct val="90000"/>
            </a:lnSpc>
            <a:spcBef>
              <a:spcPct val="0"/>
            </a:spcBef>
            <a:spcAft>
              <a:spcPct val="35000"/>
            </a:spcAft>
            <a:buNone/>
          </a:pPr>
          <a:r>
            <a:rPr lang="en-SG" sz="1700" kern="1200" dirty="0"/>
            <a:t>an affluent and liberal European-educated Filipino. He is a loyal son, courageous, civic-minded, liberty-loving and patriotic. As an ideal of humanity he desires the education of the approval of the majority of the people of San Diego. His worthwhile project is opposed by Father </a:t>
          </a:r>
          <a:r>
            <a:rPr lang="en-SG" sz="1700" kern="1200" dirty="0" err="1"/>
            <a:t>Damaso</a:t>
          </a:r>
          <a:r>
            <a:rPr lang="en-SG" sz="1700" kern="1200" dirty="0"/>
            <a:t>. </a:t>
          </a:r>
        </a:p>
      </dsp:txBody>
      <dsp:txXfrm>
        <a:off x="5046849" y="590060"/>
        <a:ext cx="2842603" cy="284260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F2E48-DD33-4411-8698-6123BC168381}">
      <dsp:nvSpPr>
        <dsp:cNvPr id="0" name=""/>
        <dsp:cNvSpPr/>
      </dsp:nvSpPr>
      <dsp:spPr>
        <a:xfrm>
          <a:off x="1242086" y="1337"/>
          <a:ext cx="4020049" cy="4020049"/>
        </a:xfrm>
        <a:prstGeom prst="ellipse">
          <a:avLst/>
        </a:prstGeom>
        <a:solidFill>
          <a:schemeClr val="accent4">
            <a:lumMod val="60000"/>
            <a:lumOff val="4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21237" tIns="25400" rIns="221237" bIns="25400" numCol="1" spcCol="1270" anchor="ctr" anchorCtr="0">
          <a:noAutofit/>
        </a:bodyPr>
        <a:lstStyle/>
        <a:p>
          <a:pPr marL="0" lvl="0" indent="0" algn="ctr" defTabSz="889000">
            <a:lnSpc>
              <a:spcPct val="90000"/>
            </a:lnSpc>
            <a:spcBef>
              <a:spcPct val="0"/>
            </a:spcBef>
            <a:spcAft>
              <a:spcPct val="35000"/>
            </a:spcAft>
            <a:buNone/>
          </a:pPr>
          <a:r>
            <a:rPr lang="en-SG" sz="2000" kern="1200" dirty="0"/>
            <a:t>Maria Clara</a:t>
          </a:r>
        </a:p>
      </dsp:txBody>
      <dsp:txXfrm>
        <a:off x="1830809" y="590060"/>
        <a:ext cx="2842603" cy="2842603"/>
      </dsp:txXfrm>
    </dsp:sp>
    <dsp:sp modelId="{9AE2FA8F-EEE2-4D9C-87BE-2E2010F5E8F4}">
      <dsp:nvSpPr>
        <dsp:cNvPr id="0" name=""/>
        <dsp:cNvSpPr/>
      </dsp:nvSpPr>
      <dsp:spPr>
        <a:xfrm>
          <a:off x="4458126" y="1337"/>
          <a:ext cx="4020049" cy="4020049"/>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21237" tIns="25400" rIns="221237" bIns="25400" numCol="1" spcCol="1270" anchor="ctr" anchorCtr="0">
          <a:noAutofit/>
        </a:bodyPr>
        <a:lstStyle/>
        <a:p>
          <a:pPr marL="0" lvl="0" indent="0" algn="ctr" defTabSz="889000">
            <a:lnSpc>
              <a:spcPct val="90000"/>
            </a:lnSpc>
            <a:spcBef>
              <a:spcPct val="0"/>
            </a:spcBef>
            <a:spcAft>
              <a:spcPct val="35000"/>
            </a:spcAft>
            <a:buNone/>
          </a:pPr>
          <a:r>
            <a:rPr lang="en-SG" sz="2000" kern="1200" dirty="0"/>
            <a:t>She is beautiful, charming, pious, obedient, faithful lover and self-sacrificing. On account of her feminine beauty, a conflict is presented by Rizal between her and Father Salvi, another misguided priest, who is in love with her.</a:t>
          </a:r>
        </a:p>
      </dsp:txBody>
      <dsp:txXfrm>
        <a:off x="5046849" y="590060"/>
        <a:ext cx="2842603" cy="284260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F2E48-DD33-4411-8698-6123BC168381}">
      <dsp:nvSpPr>
        <dsp:cNvPr id="0" name=""/>
        <dsp:cNvSpPr/>
      </dsp:nvSpPr>
      <dsp:spPr>
        <a:xfrm>
          <a:off x="1242086" y="1337"/>
          <a:ext cx="4020049" cy="4020049"/>
        </a:xfrm>
        <a:prstGeom prst="ellipse">
          <a:avLst/>
        </a:prstGeom>
        <a:solidFill>
          <a:schemeClr val="accent4">
            <a:lumMod val="60000"/>
            <a:lumOff val="4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21237" tIns="21590" rIns="221237" bIns="21590" numCol="1" spcCol="1270" anchor="ctr" anchorCtr="0">
          <a:noAutofit/>
        </a:bodyPr>
        <a:lstStyle/>
        <a:p>
          <a:pPr marL="0" lvl="0" indent="0" algn="ctr" defTabSz="755650">
            <a:lnSpc>
              <a:spcPct val="90000"/>
            </a:lnSpc>
            <a:spcBef>
              <a:spcPct val="0"/>
            </a:spcBef>
            <a:spcAft>
              <a:spcPct val="35000"/>
            </a:spcAft>
            <a:buNone/>
          </a:pPr>
          <a:r>
            <a:rPr lang="en-SG" sz="1700" kern="1200" dirty="0"/>
            <a:t>Elias</a:t>
          </a:r>
        </a:p>
      </dsp:txBody>
      <dsp:txXfrm>
        <a:off x="1830809" y="590060"/>
        <a:ext cx="2842603" cy="2842603"/>
      </dsp:txXfrm>
    </dsp:sp>
    <dsp:sp modelId="{9AE2FA8F-EEE2-4D9C-87BE-2E2010F5E8F4}">
      <dsp:nvSpPr>
        <dsp:cNvPr id="0" name=""/>
        <dsp:cNvSpPr/>
      </dsp:nvSpPr>
      <dsp:spPr>
        <a:xfrm>
          <a:off x="4458126" y="1337"/>
          <a:ext cx="4020049" cy="4020049"/>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21237" tIns="21590" rIns="221237" bIns="21590" numCol="1" spcCol="1270" anchor="ctr" anchorCtr="0">
          <a:noAutofit/>
        </a:bodyPr>
        <a:lstStyle/>
        <a:p>
          <a:pPr marL="0" lvl="0" indent="0" algn="ctr" defTabSz="755650">
            <a:lnSpc>
              <a:spcPct val="90000"/>
            </a:lnSpc>
            <a:spcBef>
              <a:spcPct val="0"/>
            </a:spcBef>
            <a:spcAft>
              <a:spcPct val="35000"/>
            </a:spcAft>
            <a:buNone/>
          </a:pPr>
          <a:r>
            <a:rPr lang="en-SG" sz="1700" kern="1200" dirty="0"/>
            <a:t>He comes from a family of the persecuted. He is humble, courageous, thoughtful, and farsighted. He is bent on vindicating the common people who are victims of injustices and thus becomes a vehement enemy of the authorities. He is opposed by the civil guards who are men who know only how to repress crimes by using terrorism.</a:t>
          </a:r>
        </a:p>
      </dsp:txBody>
      <dsp:txXfrm>
        <a:off x="5046849" y="590060"/>
        <a:ext cx="2842603" cy="284260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F2E48-DD33-4411-8698-6123BC168381}">
      <dsp:nvSpPr>
        <dsp:cNvPr id="0" name=""/>
        <dsp:cNvSpPr/>
      </dsp:nvSpPr>
      <dsp:spPr>
        <a:xfrm>
          <a:off x="1242086" y="1337"/>
          <a:ext cx="4020049" cy="4020049"/>
        </a:xfrm>
        <a:prstGeom prst="ellipse">
          <a:avLst/>
        </a:prstGeom>
        <a:solidFill>
          <a:schemeClr val="accent4">
            <a:lumMod val="60000"/>
            <a:lumOff val="4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21237" tIns="21590" rIns="221237" bIns="21590" numCol="1" spcCol="1270" anchor="ctr" anchorCtr="0">
          <a:noAutofit/>
        </a:bodyPr>
        <a:lstStyle/>
        <a:p>
          <a:pPr marL="0" lvl="0" indent="0" algn="ctr" defTabSz="755650">
            <a:lnSpc>
              <a:spcPct val="90000"/>
            </a:lnSpc>
            <a:spcBef>
              <a:spcPct val="0"/>
            </a:spcBef>
            <a:spcAft>
              <a:spcPct val="35000"/>
            </a:spcAft>
            <a:buNone/>
          </a:pPr>
          <a:r>
            <a:rPr lang="en-SG" sz="1700" kern="1200" dirty="0"/>
            <a:t>Don Rafael Ibarra</a:t>
          </a:r>
        </a:p>
      </dsp:txBody>
      <dsp:txXfrm>
        <a:off x="1830809" y="590060"/>
        <a:ext cx="2842603" cy="2842603"/>
      </dsp:txXfrm>
    </dsp:sp>
    <dsp:sp modelId="{9AE2FA8F-EEE2-4D9C-87BE-2E2010F5E8F4}">
      <dsp:nvSpPr>
        <dsp:cNvPr id="0" name=""/>
        <dsp:cNvSpPr/>
      </dsp:nvSpPr>
      <dsp:spPr>
        <a:xfrm>
          <a:off x="4458126" y="1337"/>
          <a:ext cx="4020049" cy="4020049"/>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21237" tIns="21590" rIns="221237" bIns="21590" numCol="1" spcCol="1270" anchor="ctr" anchorCtr="0">
          <a:noAutofit/>
        </a:bodyPr>
        <a:lstStyle/>
        <a:p>
          <a:pPr marL="0" lvl="0" indent="0" algn="ctr" defTabSz="755650">
            <a:lnSpc>
              <a:spcPct val="90000"/>
            </a:lnSpc>
            <a:spcBef>
              <a:spcPct val="0"/>
            </a:spcBef>
            <a:spcAft>
              <a:spcPct val="35000"/>
            </a:spcAft>
            <a:buNone/>
          </a:pPr>
          <a:r>
            <a:rPr lang="en-SG" sz="1700" kern="1200" dirty="0"/>
            <a:t>Crisostomo’s father, a just and good man wrought his undoing when he came to the aid of a young boy harmed by an ignorant tax-collector. His hidden enemies invented false charges against him when he was jailed. His independent views find opposition in Father </a:t>
          </a:r>
          <a:r>
            <a:rPr lang="en-SG" sz="1700" kern="1200" dirty="0" err="1"/>
            <a:t>Damaso</a:t>
          </a:r>
          <a:r>
            <a:rPr lang="en-SG" sz="1700" kern="1200" dirty="0"/>
            <a:t> who calls him heretic and filibuster.</a:t>
          </a:r>
        </a:p>
      </dsp:txBody>
      <dsp:txXfrm>
        <a:off x="5046849" y="590060"/>
        <a:ext cx="2842603" cy="284260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F2E48-DD33-4411-8698-6123BC168381}">
      <dsp:nvSpPr>
        <dsp:cNvPr id="0" name=""/>
        <dsp:cNvSpPr/>
      </dsp:nvSpPr>
      <dsp:spPr>
        <a:xfrm>
          <a:off x="1242086" y="1337"/>
          <a:ext cx="4020049" cy="4020049"/>
        </a:xfrm>
        <a:prstGeom prst="ellipse">
          <a:avLst/>
        </a:prstGeom>
        <a:solidFill>
          <a:schemeClr val="accent4">
            <a:lumMod val="60000"/>
            <a:lumOff val="4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21237" tIns="19050" rIns="221237" bIns="19050" numCol="1" spcCol="1270" anchor="ctr" anchorCtr="0">
          <a:noAutofit/>
        </a:bodyPr>
        <a:lstStyle/>
        <a:p>
          <a:pPr marL="0" lvl="0" indent="0" algn="ctr" defTabSz="666750">
            <a:lnSpc>
              <a:spcPct val="90000"/>
            </a:lnSpc>
            <a:spcBef>
              <a:spcPct val="0"/>
            </a:spcBef>
            <a:spcAft>
              <a:spcPct val="35000"/>
            </a:spcAft>
            <a:buNone/>
          </a:pPr>
          <a:r>
            <a:rPr lang="en-SG" sz="1500" kern="1200" dirty="0"/>
            <a:t>Don </a:t>
          </a:r>
          <a:r>
            <a:rPr lang="en-SG" sz="1500" kern="1200" dirty="0" err="1"/>
            <a:t>Tacio</a:t>
          </a:r>
          <a:r>
            <a:rPr lang="en-SG" sz="1500" kern="1200" dirty="0"/>
            <a:t> or </a:t>
          </a:r>
          <a:r>
            <a:rPr lang="en-SG" sz="1500" kern="1200" dirty="0" err="1"/>
            <a:t>Tasio</a:t>
          </a:r>
          <a:r>
            <a:rPr lang="en-SG" sz="1500" kern="1200" dirty="0"/>
            <a:t>, the sage (</a:t>
          </a:r>
          <a:r>
            <a:rPr lang="en-SG" sz="1500" kern="1200" dirty="0" err="1"/>
            <a:t>Pilosopong</a:t>
          </a:r>
          <a:r>
            <a:rPr lang="en-SG" sz="1500" kern="1200" dirty="0"/>
            <a:t> </a:t>
          </a:r>
          <a:r>
            <a:rPr lang="en-SG" sz="1500" kern="1200" dirty="0" err="1"/>
            <a:t>Tasio</a:t>
          </a:r>
          <a:r>
            <a:rPr lang="en-SG" sz="1500" kern="1200" dirty="0"/>
            <a:t>)</a:t>
          </a:r>
        </a:p>
      </dsp:txBody>
      <dsp:txXfrm>
        <a:off x="1830809" y="590060"/>
        <a:ext cx="2842603" cy="2842603"/>
      </dsp:txXfrm>
    </dsp:sp>
    <dsp:sp modelId="{9AE2FA8F-EEE2-4D9C-87BE-2E2010F5E8F4}">
      <dsp:nvSpPr>
        <dsp:cNvPr id="0" name=""/>
        <dsp:cNvSpPr/>
      </dsp:nvSpPr>
      <dsp:spPr>
        <a:xfrm>
          <a:off x="4458126" y="1337"/>
          <a:ext cx="4020049" cy="4020049"/>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21237" tIns="19050" rIns="221237" bIns="19050" numCol="1" spcCol="1270" anchor="ctr" anchorCtr="0">
          <a:noAutofit/>
        </a:bodyPr>
        <a:lstStyle/>
        <a:p>
          <a:pPr marL="0" lvl="0" indent="0" algn="ctr" defTabSz="666750">
            <a:lnSpc>
              <a:spcPct val="90000"/>
            </a:lnSpc>
            <a:spcBef>
              <a:spcPct val="0"/>
            </a:spcBef>
            <a:spcAft>
              <a:spcPct val="35000"/>
            </a:spcAft>
            <a:buNone/>
          </a:pPr>
          <a:r>
            <a:rPr lang="en-SG" sz="1500" kern="1200" dirty="0"/>
            <a:t>A former student taking philosophy, his mother fearing that he may forget God because he is becoming learned, gives him the choice of studying in the seminary for the priesthood or leaving college. He chooses the latter. Although he is independent-minded on religious views, he is tolerant. He entertains beautiful ideas which his generation cannot understand. And so he writes them in hieroglyphics for the future generation.</a:t>
          </a:r>
        </a:p>
      </dsp:txBody>
      <dsp:txXfrm>
        <a:off x="5046849" y="590060"/>
        <a:ext cx="2842603" cy="284260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F2E48-DD33-4411-8698-6123BC168381}">
      <dsp:nvSpPr>
        <dsp:cNvPr id="0" name=""/>
        <dsp:cNvSpPr/>
      </dsp:nvSpPr>
      <dsp:spPr>
        <a:xfrm>
          <a:off x="1242086" y="1337"/>
          <a:ext cx="4020049" cy="4020049"/>
        </a:xfrm>
        <a:prstGeom prst="ellipse">
          <a:avLst/>
        </a:prstGeom>
        <a:solidFill>
          <a:schemeClr val="accent4">
            <a:lumMod val="60000"/>
            <a:lumOff val="4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21237" tIns="19050" rIns="221237" bIns="19050" numCol="1" spcCol="1270" anchor="ctr" anchorCtr="0">
          <a:noAutofit/>
        </a:bodyPr>
        <a:lstStyle/>
        <a:p>
          <a:pPr marL="0" lvl="0" indent="0" algn="ctr" defTabSz="666750">
            <a:lnSpc>
              <a:spcPct val="90000"/>
            </a:lnSpc>
            <a:spcBef>
              <a:spcPct val="0"/>
            </a:spcBef>
            <a:spcAft>
              <a:spcPct val="35000"/>
            </a:spcAft>
            <a:buNone/>
          </a:pPr>
          <a:r>
            <a:rPr lang="en-SG" sz="1500" kern="1200" dirty="0"/>
            <a:t>Capitan Tiago, </a:t>
          </a:r>
          <a:r>
            <a:rPr lang="en-SG" sz="1500" kern="1200" dirty="0" err="1"/>
            <a:t>Anastacio</a:t>
          </a:r>
          <a:r>
            <a:rPr lang="en-SG" sz="1500" kern="1200" dirty="0"/>
            <a:t> de </a:t>
          </a:r>
          <a:r>
            <a:rPr lang="en-SG" sz="1500" kern="1200" dirty="0" err="1"/>
            <a:t>los</a:t>
          </a:r>
          <a:r>
            <a:rPr lang="en-SG" sz="1500" kern="1200" dirty="0"/>
            <a:t> Santos</a:t>
          </a:r>
        </a:p>
      </dsp:txBody>
      <dsp:txXfrm>
        <a:off x="1830809" y="590060"/>
        <a:ext cx="2842603" cy="2842603"/>
      </dsp:txXfrm>
    </dsp:sp>
    <dsp:sp modelId="{9AE2FA8F-EEE2-4D9C-87BE-2E2010F5E8F4}">
      <dsp:nvSpPr>
        <dsp:cNvPr id="0" name=""/>
        <dsp:cNvSpPr/>
      </dsp:nvSpPr>
      <dsp:spPr>
        <a:xfrm>
          <a:off x="4458126" y="1337"/>
          <a:ext cx="4020049" cy="4020049"/>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21237" tIns="19050" rIns="221237" bIns="19050" numCol="1" spcCol="1270" anchor="ctr" anchorCtr="0">
          <a:noAutofit/>
        </a:bodyPr>
        <a:lstStyle/>
        <a:p>
          <a:pPr marL="0" lvl="0" indent="0" algn="ctr" defTabSz="666750">
            <a:lnSpc>
              <a:spcPct val="90000"/>
            </a:lnSpc>
            <a:spcBef>
              <a:spcPct val="0"/>
            </a:spcBef>
            <a:spcAft>
              <a:spcPct val="35000"/>
            </a:spcAft>
            <a:buNone/>
          </a:pPr>
          <a:r>
            <a:rPr lang="en-SG" sz="1500" kern="1200" dirty="0"/>
            <a:t>A rich landowner whose wealth makes him an “oligarch”. A religious fanatic. He is ready to please the authorities because he finds them useful in carrying out some of his activities. He maintains a good standing with the authorities for he finds business with them, especially in securing the sales of appointments and offices. His control of the opium monopoly brings him huge profits.</a:t>
          </a:r>
        </a:p>
      </dsp:txBody>
      <dsp:txXfrm>
        <a:off x="5046849" y="590060"/>
        <a:ext cx="2842603" cy="284260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F2E48-DD33-4411-8698-6123BC168381}">
      <dsp:nvSpPr>
        <dsp:cNvPr id="0" name=""/>
        <dsp:cNvSpPr/>
      </dsp:nvSpPr>
      <dsp:spPr>
        <a:xfrm>
          <a:off x="1242086" y="1337"/>
          <a:ext cx="4020049" cy="4020049"/>
        </a:xfrm>
        <a:prstGeom prst="ellipse">
          <a:avLst/>
        </a:prstGeom>
        <a:solidFill>
          <a:schemeClr val="accent4">
            <a:lumMod val="60000"/>
            <a:lumOff val="4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21237" tIns="25400" rIns="221237" bIns="25400" numCol="1" spcCol="1270" anchor="ctr" anchorCtr="0">
          <a:noAutofit/>
        </a:bodyPr>
        <a:lstStyle/>
        <a:p>
          <a:pPr marL="0" lvl="0" indent="0" algn="ctr" defTabSz="889000">
            <a:lnSpc>
              <a:spcPct val="90000"/>
            </a:lnSpc>
            <a:spcBef>
              <a:spcPct val="0"/>
            </a:spcBef>
            <a:spcAft>
              <a:spcPct val="35000"/>
            </a:spcAft>
            <a:buNone/>
          </a:pPr>
          <a:r>
            <a:rPr lang="en-SG" sz="2000" kern="1200" dirty="0"/>
            <a:t>Padre </a:t>
          </a:r>
          <a:r>
            <a:rPr lang="en-SG" sz="2000" kern="1200" dirty="0" err="1"/>
            <a:t>Damaso</a:t>
          </a:r>
          <a:r>
            <a:rPr lang="en-SG" sz="2000" kern="1200" dirty="0"/>
            <a:t> Verdolagas</a:t>
          </a:r>
        </a:p>
      </dsp:txBody>
      <dsp:txXfrm>
        <a:off x="1830809" y="590060"/>
        <a:ext cx="2842603" cy="2842603"/>
      </dsp:txXfrm>
    </dsp:sp>
    <dsp:sp modelId="{9AE2FA8F-EEE2-4D9C-87BE-2E2010F5E8F4}">
      <dsp:nvSpPr>
        <dsp:cNvPr id="0" name=""/>
        <dsp:cNvSpPr/>
      </dsp:nvSpPr>
      <dsp:spPr>
        <a:xfrm>
          <a:off x="4458126" y="1337"/>
          <a:ext cx="4020049" cy="4020049"/>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21237" tIns="25400" rIns="221237" bIns="25400" numCol="1" spcCol="1270" anchor="ctr" anchorCtr="0">
          <a:noAutofit/>
        </a:bodyPr>
        <a:lstStyle/>
        <a:p>
          <a:pPr marL="0" lvl="0" indent="0" algn="ctr" defTabSz="889000">
            <a:lnSpc>
              <a:spcPct val="90000"/>
            </a:lnSpc>
            <a:spcBef>
              <a:spcPct val="0"/>
            </a:spcBef>
            <a:spcAft>
              <a:spcPct val="35000"/>
            </a:spcAft>
            <a:buNone/>
          </a:pPr>
          <a:r>
            <a:rPr lang="en-SG" sz="2000" kern="1200" dirty="0"/>
            <a:t>He is a Franciscan friar and the former parish curate of San Diego. He is best known as a notorious character who speaks with harsh words and has been a cruel priest during his stay in the town. He is the enemy of Rafael Ibarra.  </a:t>
          </a:r>
        </a:p>
      </dsp:txBody>
      <dsp:txXfrm>
        <a:off x="5046849" y="590060"/>
        <a:ext cx="2842603" cy="284260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F2E48-DD33-4411-8698-6123BC168381}">
      <dsp:nvSpPr>
        <dsp:cNvPr id="0" name=""/>
        <dsp:cNvSpPr/>
      </dsp:nvSpPr>
      <dsp:spPr>
        <a:xfrm>
          <a:off x="1242086" y="1337"/>
          <a:ext cx="4020049" cy="4020049"/>
        </a:xfrm>
        <a:prstGeom prst="ellipse">
          <a:avLst/>
        </a:prstGeom>
        <a:solidFill>
          <a:schemeClr val="accent4">
            <a:lumMod val="60000"/>
            <a:lumOff val="4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21237" tIns="22860" rIns="221237" bIns="22860" numCol="1" spcCol="1270" anchor="ctr" anchorCtr="0">
          <a:noAutofit/>
        </a:bodyPr>
        <a:lstStyle/>
        <a:p>
          <a:pPr marL="0" lvl="0" indent="0" algn="ctr" defTabSz="800100">
            <a:lnSpc>
              <a:spcPct val="90000"/>
            </a:lnSpc>
            <a:spcBef>
              <a:spcPct val="0"/>
            </a:spcBef>
            <a:spcAft>
              <a:spcPct val="35000"/>
            </a:spcAft>
            <a:buNone/>
          </a:pPr>
          <a:r>
            <a:rPr lang="en-SG" sz="1800" kern="1200" dirty="0"/>
            <a:t>The  de </a:t>
          </a:r>
          <a:r>
            <a:rPr lang="en-SG" sz="1800" kern="1200" dirty="0" err="1"/>
            <a:t>Espadanas</a:t>
          </a:r>
          <a:r>
            <a:rPr lang="en-SG" sz="1800" kern="1200" dirty="0"/>
            <a:t>: Dona Victorina and Don </a:t>
          </a:r>
          <a:r>
            <a:rPr lang="en-SG" sz="1800" kern="1200" dirty="0" err="1"/>
            <a:t>Tiburcio</a:t>
          </a:r>
          <a:endParaRPr lang="en-SG" sz="1800" kern="1200" dirty="0"/>
        </a:p>
      </dsp:txBody>
      <dsp:txXfrm>
        <a:off x="1830809" y="590060"/>
        <a:ext cx="2842603" cy="2842603"/>
      </dsp:txXfrm>
    </dsp:sp>
    <dsp:sp modelId="{9AE2FA8F-EEE2-4D9C-87BE-2E2010F5E8F4}">
      <dsp:nvSpPr>
        <dsp:cNvPr id="0" name=""/>
        <dsp:cNvSpPr/>
      </dsp:nvSpPr>
      <dsp:spPr>
        <a:xfrm>
          <a:off x="4458126" y="1337"/>
          <a:ext cx="4020049" cy="4020049"/>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21237" tIns="22860" rIns="221237" bIns="22860" numCol="1" spcCol="1270" anchor="ctr" anchorCtr="0">
          <a:noAutofit/>
        </a:bodyPr>
        <a:lstStyle/>
        <a:p>
          <a:pPr marL="0" lvl="0" indent="0" algn="ctr" defTabSz="800100">
            <a:lnSpc>
              <a:spcPct val="90000"/>
            </a:lnSpc>
            <a:spcBef>
              <a:spcPct val="0"/>
            </a:spcBef>
            <a:spcAft>
              <a:spcPct val="35000"/>
            </a:spcAft>
            <a:buNone/>
          </a:pPr>
          <a:r>
            <a:rPr lang="en-SG" sz="1800" kern="1200" dirty="0"/>
            <a:t>Dona</a:t>
          </a:r>
          <a:r>
            <a:rPr lang="en-SG" sz="1800" kern="1200" baseline="0" dirty="0"/>
            <a:t> Victorina is an ambitious Filipina who classifies herself as a Spanish and mimics Spanish ladies by putting heavy make-up. </a:t>
          </a:r>
        </a:p>
        <a:p>
          <a:pPr marL="0" lvl="0" indent="0" algn="ctr" defTabSz="800100">
            <a:lnSpc>
              <a:spcPct val="90000"/>
            </a:lnSpc>
            <a:spcBef>
              <a:spcPct val="0"/>
            </a:spcBef>
            <a:spcAft>
              <a:spcPct val="35000"/>
            </a:spcAft>
            <a:buNone/>
          </a:pPr>
          <a:r>
            <a:rPr lang="en-SG" sz="1800" kern="1200" baseline="0" dirty="0"/>
            <a:t>Don </a:t>
          </a:r>
          <a:r>
            <a:rPr lang="en-SG" sz="1800" kern="1200" baseline="0" dirty="0" err="1"/>
            <a:t>Tiburcio</a:t>
          </a:r>
          <a:r>
            <a:rPr lang="en-SG" sz="1800" kern="1200" baseline="0" dirty="0"/>
            <a:t> was an official of the customs bureau. He was known for charging exorbitant fees for medical treatment.  </a:t>
          </a:r>
          <a:endParaRPr lang="en-SG" sz="1800" kern="1200" dirty="0"/>
        </a:p>
      </dsp:txBody>
      <dsp:txXfrm>
        <a:off x="5046849" y="590060"/>
        <a:ext cx="2842603" cy="284260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F2E48-DD33-4411-8698-6123BC168381}">
      <dsp:nvSpPr>
        <dsp:cNvPr id="0" name=""/>
        <dsp:cNvSpPr/>
      </dsp:nvSpPr>
      <dsp:spPr>
        <a:xfrm>
          <a:off x="1242086" y="1337"/>
          <a:ext cx="4020049" cy="4020049"/>
        </a:xfrm>
        <a:prstGeom prst="ellipse">
          <a:avLst/>
        </a:prstGeom>
        <a:solidFill>
          <a:schemeClr val="accent4">
            <a:lumMod val="60000"/>
            <a:lumOff val="4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21237" tIns="39370" rIns="221237" bIns="39370" numCol="1" spcCol="1270" anchor="ctr" anchorCtr="0">
          <a:noAutofit/>
        </a:bodyPr>
        <a:lstStyle/>
        <a:p>
          <a:pPr marL="0" lvl="0" indent="0" algn="ctr" defTabSz="1377950">
            <a:lnSpc>
              <a:spcPct val="90000"/>
            </a:lnSpc>
            <a:spcBef>
              <a:spcPct val="0"/>
            </a:spcBef>
            <a:spcAft>
              <a:spcPct val="35000"/>
            </a:spcAft>
            <a:buNone/>
          </a:pPr>
          <a:r>
            <a:rPr lang="en-SG" sz="3100" kern="1200" dirty="0"/>
            <a:t>Dona </a:t>
          </a:r>
          <a:r>
            <a:rPr lang="en-SG" sz="3100" kern="1200" dirty="0" err="1"/>
            <a:t>Consolacion</a:t>
          </a:r>
          <a:endParaRPr lang="en-SG" sz="3100" kern="1200" dirty="0"/>
        </a:p>
      </dsp:txBody>
      <dsp:txXfrm>
        <a:off x="1830809" y="590060"/>
        <a:ext cx="2842603" cy="2842603"/>
      </dsp:txXfrm>
    </dsp:sp>
    <dsp:sp modelId="{9AE2FA8F-EEE2-4D9C-87BE-2E2010F5E8F4}">
      <dsp:nvSpPr>
        <dsp:cNvPr id="0" name=""/>
        <dsp:cNvSpPr/>
      </dsp:nvSpPr>
      <dsp:spPr>
        <a:xfrm>
          <a:off x="4458126" y="1337"/>
          <a:ext cx="4020049" cy="4020049"/>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21237" tIns="39370" rIns="221237" bIns="39370" numCol="1" spcCol="1270" anchor="ctr" anchorCtr="0">
          <a:noAutofit/>
        </a:bodyPr>
        <a:lstStyle/>
        <a:p>
          <a:pPr marL="0" lvl="0" indent="0" algn="ctr" defTabSz="1377950">
            <a:lnSpc>
              <a:spcPct val="90000"/>
            </a:lnSpc>
            <a:spcBef>
              <a:spcPct val="0"/>
            </a:spcBef>
            <a:spcAft>
              <a:spcPct val="35000"/>
            </a:spcAft>
            <a:buNone/>
          </a:pPr>
          <a:r>
            <a:rPr lang="en-SG" sz="3100" kern="1200" dirty="0"/>
            <a:t>She is the mistress of the </a:t>
          </a:r>
          <a:r>
            <a:rPr lang="en-SG" sz="3100" kern="1200" dirty="0" err="1"/>
            <a:t>Alferez</a:t>
          </a:r>
          <a:r>
            <a:rPr lang="en-SG" sz="3100" kern="1200" dirty="0"/>
            <a:t>. She is vulgar, imprudent, quarrelsome and cruel.</a:t>
          </a:r>
        </a:p>
      </dsp:txBody>
      <dsp:txXfrm>
        <a:off x="5046849" y="590060"/>
        <a:ext cx="2842603" cy="284260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F2E48-DD33-4411-8698-6123BC168381}">
      <dsp:nvSpPr>
        <dsp:cNvPr id="0" name=""/>
        <dsp:cNvSpPr/>
      </dsp:nvSpPr>
      <dsp:spPr>
        <a:xfrm>
          <a:off x="1242086" y="1337"/>
          <a:ext cx="4020049" cy="4020049"/>
        </a:xfrm>
        <a:prstGeom prst="ellipse">
          <a:avLst/>
        </a:prstGeom>
        <a:solidFill>
          <a:schemeClr val="accent4">
            <a:lumMod val="60000"/>
            <a:lumOff val="4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21237" tIns="22860" rIns="221237" bIns="22860" numCol="1" spcCol="1270" anchor="ctr" anchorCtr="0">
          <a:noAutofit/>
        </a:bodyPr>
        <a:lstStyle/>
        <a:p>
          <a:pPr marL="0" lvl="0" indent="0" algn="ctr" defTabSz="800100">
            <a:lnSpc>
              <a:spcPct val="90000"/>
            </a:lnSpc>
            <a:spcBef>
              <a:spcPct val="0"/>
            </a:spcBef>
            <a:spcAft>
              <a:spcPct val="35000"/>
            </a:spcAft>
            <a:buNone/>
          </a:pPr>
          <a:r>
            <a:rPr lang="en-SG" sz="1800" kern="1200" dirty="0" err="1"/>
            <a:t>Sisa</a:t>
          </a:r>
          <a:endParaRPr lang="en-SG" sz="1800" kern="1200" dirty="0"/>
        </a:p>
      </dsp:txBody>
      <dsp:txXfrm>
        <a:off x="1830809" y="590060"/>
        <a:ext cx="2842603" cy="2842603"/>
      </dsp:txXfrm>
    </dsp:sp>
    <dsp:sp modelId="{9AE2FA8F-EEE2-4D9C-87BE-2E2010F5E8F4}">
      <dsp:nvSpPr>
        <dsp:cNvPr id="0" name=""/>
        <dsp:cNvSpPr/>
      </dsp:nvSpPr>
      <dsp:spPr>
        <a:xfrm>
          <a:off x="4458126" y="1337"/>
          <a:ext cx="4020049" cy="4020049"/>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21237" tIns="22860" rIns="221237" bIns="22860" numCol="1" spcCol="1270" anchor="ctr" anchorCtr="0">
          <a:noAutofit/>
        </a:bodyPr>
        <a:lstStyle/>
        <a:p>
          <a:pPr marL="0" lvl="0" indent="0" algn="ctr" defTabSz="800100">
            <a:lnSpc>
              <a:spcPct val="90000"/>
            </a:lnSpc>
            <a:spcBef>
              <a:spcPct val="0"/>
            </a:spcBef>
            <a:spcAft>
              <a:spcPct val="35000"/>
            </a:spcAft>
            <a:buNone/>
          </a:pPr>
          <a:r>
            <a:rPr lang="en-SG" sz="1800" kern="1200" dirty="0"/>
            <a:t>She is a typical native wife who tolerates the abuses of her husband. As the mother of Crispin and Basilio, she is described as a mother who considers her sons as her only treasure. She would often anticipate their return as she prepared dishes for them. </a:t>
          </a:r>
        </a:p>
      </dsp:txBody>
      <dsp:txXfrm>
        <a:off x="5046849" y="590060"/>
        <a:ext cx="2842603" cy="284260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F2E48-DD33-4411-8698-6123BC168381}">
      <dsp:nvSpPr>
        <dsp:cNvPr id="0" name=""/>
        <dsp:cNvSpPr/>
      </dsp:nvSpPr>
      <dsp:spPr>
        <a:xfrm>
          <a:off x="1242086" y="1337"/>
          <a:ext cx="4020049" cy="4020049"/>
        </a:xfrm>
        <a:prstGeom prst="ellipse">
          <a:avLst/>
        </a:prstGeom>
        <a:solidFill>
          <a:schemeClr val="accent4">
            <a:lumMod val="60000"/>
            <a:lumOff val="4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21237" tIns="19050" rIns="221237" bIns="19050" numCol="1" spcCol="1270" anchor="ctr" anchorCtr="0">
          <a:noAutofit/>
        </a:bodyPr>
        <a:lstStyle/>
        <a:p>
          <a:pPr marL="0" lvl="0" indent="0" algn="ctr" defTabSz="666750">
            <a:lnSpc>
              <a:spcPct val="90000"/>
            </a:lnSpc>
            <a:spcBef>
              <a:spcPct val="0"/>
            </a:spcBef>
            <a:spcAft>
              <a:spcPct val="35000"/>
            </a:spcAft>
            <a:buNone/>
          </a:pPr>
          <a:r>
            <a:rPr lang="en-SG" sz="1500" kern="1200" dirty="0"/>
            <a:t>Basilio and Crispin</a:t>
          </a:r>
        </a:p>
      </dsp:txBody>
      <dsp:txXfrm>
        <a:off x="1830809" y="590060"/>
        <a:ext cx="2842603" cy="2842603"/>
      </dsp:txXfrm>
    </dsp:sp>
    <dsp:sp modelId="{9AE2FA8F-EEE2-4D9C-87BE-2E2010F5E8F4}">
      <dsp:nvSpPr>
        <dsp:cNvPr id="0" name=""/>
        <dsp:cNvSpPr/>
      </dsp:nvSpPr>
      <dsp:spPr>
        <a:xfrm>
          <a:off x="4458126" y="1337"/>
          <a:ext cx="4020049" cy="4020049"/>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21237" tIns="19050" rIns="221237" bIns="19050" numCol="1" spcCol="1270" anchor="ctr" anchorCtr="0">
          <a:noAutofit/>
        </a:bodyPr>
        <a:lstStyle/>
        <a:p>
          <a:pPr marL="0" lvl="0" indent="0" algn="ctr" defTabSz="666750">
            <a:lnSpc>
              <a:spcPct val="90000"/>
            </a:lnSpc>
            <a:spcBef>
              <a:spcPct val="0"/>
            </a:spcBef>
            <a:spcAft>
              <a:spcPct val="35000"/>
            </a:spcAft>
            <a:buNone/>
          </a:pPr>
          <a:r>
            <a:rPr lang="en-SG" sz="1500" kern="1200" dirty="0"/>
            <a:t>Basilio - The</a:t>
          </a:r>
          <a:r>
            <a:rPr lang="en-SG" sz="1500" kern="1200" baseline="0" dirty="0"/>
            <a:t> oldest between the two siblings. He faced the dread of losing his younger brother and his mother’s insanity. He buried Elias. He will become an important character in the El </a:t>
          </a:r>
          <a:r>
            <a:rPr lang="en-SG" sz="1500" kern="1200" baseline="0" dirty="0" err="1"/>
            <a:t>Filibusterismo</a:t>
          </a:r>
          <a:r>
            <a:rPr lang="en-SG" sz="1500" kern="1200" baseline="0" dirty="0"/>
            <a:t>.</a:t>
          </a:r>
        </a:p>
        <a:p>
          <a:pPr marL="0" lvl="0" indent="0" algn="ctr" defTabSz="666750">
            <a:lnSpc>
              <a:spcPct val="90000"/>
            </a:lnSpc>
            <a:spcBef>
              <a:spcPct val="0"/>
            </a:spcBef>
            <a:spcAft>
              <a:spcPct val="35000"/>
            </a:spcAft>
            <a:buNone/>
          </a:pPr>
          <a:endParaRPr lang="en-SG" sz="1500" kern="1200" baseline="0" dirty="0"/>
        </a:p>
        <a:p>
          <a:pPr marL="0" lvl="0" indent="0" algn="ctr" defTabSz="666750">
            <a:lnSpc>
              <a:spcPct val="90000"/>
            </a:lnSpc>
            <a:spcBef>
              <a:spcPct val="0"/>
            </a:spcBef>
            <a:spcAft>
              <a:spcPct val="35000"/>
            </a:spcAft>
            <a:buNone/>
          </a:pPr>
          <a:r>
            <a:rPr lang="en-SG" sz="1500" kern="1200" baseline="0" dirty="0"/>
            <a:t>Crispin – the youngest son of </a:t>
          </a:r>
          <a:r>
            <a:rPr lang="en-SG" sz="1500" kern="1200" baseline="0" dirty="0" err="1"/>
            <a:t>Sisa</a:t>
          </a:r>
          <a:r>
            <a:rPr lang="en-SG" sz="1500" kern="1200" baseline="0" dirty="0"/>
            <a:t>. He was accused of stealing and was last seen being dragged away from his brother. </a:t>
          </a:r>
          <a:endParaRPr lang="en-SG" sz="1500" kern="1200" dirty="0"/>
        </a:p>
      </dsp:txBody>
      <dsp:txXfrm>
        <a:off x="5046849" y="590060"/>
        <a:ext cx="2842603" cy="284260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F2E48-DD33-4411-8698-6123BC168381}">
      <dsp:nvSpPr>
        <dsp:cNvPr id="0" name=""/>
        <dsp:cNvSpPr/>
      </dsp:nvSpPr>
      <dsp:spPr>
        <a:xfrm>
          <a:off x="4271" y="143724"/>
          <a:ext cx="3735276" cy="3735276"/>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20320" rIns="205565" bIns="20320" numCol="1" spcCol="1270" anchor="ctr" anchorCtr="0">
          <a:noAutofit/>
        </a:bodyPr>
        <a:lstStyle/>
        <a:p>
          <a:pPr marL="0" lvl="0" indent="0" algn="ctr" defTabSz="711200">
            <a:lnSpc>
              <a:spcPct val="90000"/>
            </a:lnSpc>
            <a:spcBef>
              <a:spcPct val="0"/>
            </a:spcBef>
            <a:spcAft>
              <a:spcPct val="35000"/>
            </a:spcAft>
            <a:buNone/>
          </a:pPr>
          <a:r>
            <a:rPr lang="en-SG" sz="1600" kern="1200" dirty="0"/>
            <a:t>Juan Crisostomo Ibarra y </a:t>
          </a:r>
          <a:r>
            <a:rPr lang="en-SG" sz="1600" kern="1200" dirty="0" err="1"/>
            <a:t>Magsalin</a:t>
          </a:r>
          <a:endParaRPr lang="en-SG" sz="1600" kern="1200" dirty="0"/>
        </a:p>
      </dsp:txBody>
      <dsp:txXfrm>
        <a:off x="551290" y="690743"/>
        <a:ext cx="2641238" cy="2641238"/>
      </dsp:txXfrm>
    </dsp:sp>
    <dsp:sp modelId="{9AE2FA8F-EEE2-4D9C-87BE-2E2010F5E8F4}">
      <dsp:nvSpPr>
        <dsp:cNvPr id="0" name=""/>
        <dsp:cNvSpPr/>
      </dsp:nvSpPr>
      <dsp:spPr>
        <a:xfrm>
          <a:off x="2992492" y="143724"/>
          <a:ext cx="3735276" cy="3735276"/>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20320" rIns="205565" bIns="20320" numCol="1" spcCol="1270" anchor="ctr" anchorCtr="0">
          <a:noAutofit/>
        </a:bodyPr>
        <a:lstStyle/>
        <a:p>
          <a:pPr marL="0" lvl="0" indent="0" algn="ctr" defTabSz="711200">
            <a:lnSpc>
              <a:spcPct val="90000"/>
            </a:lnSpc>
            <a:spcBef>
              <a:spcPct val="0"/>
            </a:spcBef>
            <a:spcAft>
              <a:spcPct val="35000"/>
            </a:spcAft>
            <a:buNone/>
          </a:pPr>
          <a:r>
            <a:rPr lang="en-SG" sz="1600" kern="1200" dirty="0"/>
            <a:t>an affluent and liberal European-educated Filipino. He is a loyal son, courageous, civic-minded, liberty-loving and patriotic. As an ideal of humanity he desires the education of the approval of the majority of the people of San Diego. His worthwhile project is opposed by Father </a:t>
          </a:r>
          <a:r>
            <a:rPr lang="en-SG" sz="1600" kern="1200" dirty="0" err="1"/>
            <a:t>Damaso</a:t>
          </a:r>
          <a:r>
            <a:rPr lang="en-SG" sz="1600" kern="1200" dirty="0"/>
            <a:t>. </a:t>
          </a:r>
        </a:p>
      </dsp:txBody>
      <dsp:txXfrm>
        <a:off x="3539511" y="690743"/>
        <a:ext cx="2641238" cy="2641238"/>
      </dsp:txXfrm>
    </dsp:sp>
    <dsp:sp modelId="{FD446586-5B23-4FF4-8410-E70D0F6E1B98}">
      <dsp:nvSpPr>
        <dsp:cNvPr id="0" name=""/>
        <dsp:cNvSpPr/>
      </dsp:nvSpPr>
      <dsp:spPr>
        <a:xfrm>
          <a:off x="5980713" y="143724"/>
          <a:ext cx="3735276" cy="3735276"/>
        </a:xfrm>
        <a:prstGeom prst="ellipse">
          <a:avLst/>
        </a:prstGeom>
        <a:solidFill>
          <a:srgbClr val="FFC000"/>
        </a:soli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20320" rIns="205565" bIns="20320" numCol="1" spcCol="1270" anchor="ctr" anchorCtr="0">
          <a:noAutofit/>
        </a:bodyPr>
        <a:lstStyle/>
        <a:p>
          <a:pPr marL="0" lvl="0" indent="0" algn="ctr" defTabSz="711200">
            <a:lnSpc>
              <a:spcPct val="90000"/>
            </a:lnSpc>
            <a:spcBef>
              <a:spcPct val="0"/>
            </a:spcBef>
            <a:spcAft>
              <a:spcPct val="35000"/>
            </a:spcAft>
            <a:buNone/>
          </a:pPr>
          <a:r>
            <a:rPr lang="en-SG" sz="1600" kern="1200" dirty="0"/>
            <a:t>Crisostomo exemplified a </a:t>
          </a:r>
          <a:r>
            <a:rPr lang="en-SG" sz="1600" b="1" kern="1200" dirty="0"/>
            <a:t>man with a liberal mind. </a:t>
          </a:r>
          <a:r>
            <a:rPr lang="en-SG" sz="1600" kern="1200" dirty="0"/>
            <a:t>His character personified </a:t>
          </a:r>
          <a:r>
            <a:rPr lang="en-SG" sz="1600" b="1" kern="1200" dirty="0"/>
            <a:t>the vision of Jose Rizal </a:t>
          </a:r>
          <a:r>
            <a:rPr lang="en-SG" sz="1600" kern="1200" dirty="0"/>
            <a:t>for the youth of the Philippines during his time. Others attribute </a:t>
          </a:r>
          <a:r>
            <a:rPr lang="en-SG" sz="1600" b="1" kern="1200" dirty="0"/>
            <a:t>Rizal as being Ibarra himself.</a:t>
          </a:r>
        </a:p>
      </dsp:txBody>
      <dsp:txXfrm>
        <a:off x="6527732" y="690743"/>
        <a:ext cx="2641238" cy="264123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F2E48-DD33-4411-8698-6123BC168381}">
      <dsp:nvSpPr>
        <dsp:cNvPr id="0" name=""/>
        <dsp:cNvSpPr/>
      </dsp:nvSpPr>
      <dsp:spPr>
        <a:xfrm>
          <a:off x="4271" y="143724"/>
          <a:ext cx="3735276" cy="3735276"/>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20320" rIns="205565" bIns="20320" numCol="1" spcCol="1270" anchor="ctr" anchorCtr="0">
          <a:noAutofit/>
        </a:bodyPr>
        <a:lstStyle/>
        <a:p>
          <a:pPr marL="0" lvl="0" indent="0" algn="ctr" defTabSz="711200">
            <a:lnSpc>
              <a:spcPct val="90000"/>
            </a:lnSpc>
            <a:spcBef>
              <a:spcPct val="0"/>
            </a:spcBef>
            <a:spcAft>
              <a:spcPct val="35000"/>
            </a:spcAft>
            <a:buNone/>
          </a:pPr>
          <a:r>
            <a:rPr lang="en-SG" sz="1600" kern="1200" dirty="0"/>
            <a:t>Maria Clara</a:t>
          </a:r>
        </a:p>
      </dsp:txBody>
      <dsp:txXfrm>
        <a:off x="551290" y="690743"/>
        <a:ext cx="2641238" cy="2641238"/>
      </dsp:txXfrm>
    </dsp:sp>
    <dsp:sp modelId="{9AE2FA8F-EEE2-4D9C-87BE-2E2010F5E8F4}">
      <dsp:nvSpPr>
        <dsp:cNvPr id="0" name=""/>
        <dsp:cNvSpPr/>
      </dsp:nvSpPr>
      <dsp:spPr>
        <a:xfrm>
          <a:off x="2992492" y="143724"/>
          <a:ext cx="3735276" cy="3735276"/>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20320" rIns="205565" bIns="20320" numCol="1" spcCol="1270" anchor="ctr" anchorCtr="0">
          <a:noAutofit/>
        </a:bodyPr>
        <a:lstStyle/>
        <a:p>
          <a:pPr marL="0" lvl="0" indent="0" algn="ctr" defTabSz="711200">
            <a:lnSpc>
              <a:spcPct val="90000"/>
            </a:lnSpc>
            <a:spcBef>
              <a:spcPct val="0"/>
            </a:spcBef>
            <a:spcAft>
              <a:spcPct val="35000"/>
            </a:spcAft>
            <a:buNone/>
          </a:pPr>
          <a:r>
            <a:rPr lang="en-SG" sz="1600" kern="1200" dirty="0"/>
            <a:t>She is beautiful, charming, pious, obedient, faithful lover and self-sacrificing. On account of her feminine beauty, a conflict is presented by Rizal between her and Father Salvi, another misguided priest, who is in love with her.</a:t>
          </a:r>
        </a:p>
      </dsp:txBody>
      <dsp:txXfrm>
        <a:off x="3539511" y="690743"/>
        <a:ext cx="2641238" cy="2641238"/>
      </dsp:txXfrm>
    </dsp:sp>
    <dsp:sp modelId="{08A77242-E367-4618-BEA6-B33D8C76FE28}">
      <dsp:nvSpPr>
        <dsp:cNvPr id="0" name=""/>
        <dsp:cNvSpPr/>
      </dsp:nvSpPr>
      <dsp:spPr>
        <a:xfrm>
          <a:off x="5980713" y="143724"/>
          <a:ext cx="3735276" cy="3735276"/>
        </a:xfrm>
        <a:prstGeom prst="ellipse">
          <a:avLst/>
        </a:prstGeom>
        <a:solidFill>
          <a:srgbClr val="FFC000"/>
        </a:soli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20320" rIns="205565" bIns="20320" numCol="1" spcCol="1270" anchor="ctr" anchorCtr="0">
          <a:noAutofit/>
        </a:bodyPr>
        <a:lstStyle/>
        <a:p>
          <a:pPr marL="0" lvl="0" indent="0" algn="ctr" defTabSz="711200">
            <a:lnSpc>
              <a:spcPct val="90000"/>
            </a:lnSpc>
            <a:spcBef>
              <a:spcPct val="0"/>
            </a:spcBef>
            <a:spcAft>
              <a:spcPct val="35000"/>
            </a:spcAft>
            <a:buNone/>
          </a:pPr>
          <a:r>
            <a:rPr lang="en-SG" sz="1600" kern="1200" dirty="0"/>
            <a:t>She symbolizes </a:t>
          </a:r>
          <a:r>
            <a:rPr lang="en-SG" sz="1600" b="1" kern="1200" dirty="0"/>
            <a:t>purity and innocence.</a:t>
          </a:r>
          <a:r>
            <a:rPr lang="en-SG" sz="1600" kern="1200" dirty="0"/>
            <a:t> Her character represents a type of </a:t>
          </a:r>
          <a:r>
            <a:rPr lang="en-SG" sz="1600" b="1" kern="1200" dirty="0"/>
            <a:t>Filipino womanhood </a:t>
          </a:r>
          <a:r>
            <a:rPr lang="en-SG" sz="1600" kern="1200" dirty="0"/>
            <a:t>brought up in the convent and educated along religious lines.</a:t>
          </a:r>
        </a:p>
        <a:p>
          <a:pPr marL="0" lvl="0" indent="0" algn="ctr" defTabSz="711200">
            <a:lnSpc>
              <a:spcPct val="90000"/>
            </a:lnSpc>
            <a:spcBef>
              <a:spcPct val="0"/>
            </a:spcBef>
            <a:spcAft>
              <a:spcPct val="35000"/>
            </a:spcAft>
            <a:buNone/>
          </a:pPr>
          <a:r>
            <a:rPr lang="en-SG" sz="1600" kern="1200" dirty="0"/>
            <a:t>Her real character is related to </a:t>
          </a:r>
          <a:r>
            <a:rPr lang="en-SG" sz="1600" b="1" kern="1200" dirty="0"/>
            <a:t>Leonor Rivera</a:t>
          </a:r>
          <a:r>
            <a:rPr lang="en-SG" sz="1600" kern="1200" dirty="0"/>
            <a:t>, Rizal’s childhood sweetheart.</a:t>
          </a:r>
        </a:p>
      </dsp:txBody>
      <dsp:txXfrm>
        <a:off x="6527732" y="690743"/>
        <a:ext cx="2641238" cy="2641238"/>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F2E48-DD33-4411-8698-6123BC168381}">
      <dsp:nvSpPr>
        <dsp:cNvPr id="0" name=""/>
        <dsp:cNvSpPr/>
      </dsp:nvSpPr>
      <dsp:spPr>
        <a:xfrm>
          <a:off x="4271" y="143724"/>
          <a:ext cx="3735276" cy="3735276"/>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20320" rIns="205565" bIns="20320" numCol="1" spcCol="1270" anchor="ctr" anchorCtr="0">
          <a:noAutofit/>
        </a:bodyPr>
        <a:lstStyle/>
        <a:p>
          <a:pPr marL="0" lvl="0" indent="0" algn="ctr" defTabSz="711200">
            <a:lnSpc>
              <a:spcPct val="90000"/>
            </a:lnSpc>
            <a:spcBef>
              <a:spcPct val="0"/>
            </a:spcBef>
            <a:spcAft>
              <a:spcPct val="35000"/>
            </a:spcAft>
            <a:buNone/>
          </a:pPr>
          <a:r>
            <a:rPr lang="en-SG" sz="1600" kern="1200" dirty="0"/>
            <a:t>Elias</a:t>
          </a:r>
        </a:p>
      </dsp:txBody>
      <dsp:txXfrm>
        <a:off x="551290" y="690743"/>
        <a:ext cx="2641238" cy="2641238"/>
      </dsp:txXfrm>
    </dsp:sp>
    <dsp:sp modelId="{9AE2FA8F-EEE2-4D9C-87BE-2E2010F5E8F4}">
      <dsp:nvSpPr>
        <dsp:cNvPr id="0" name=""/>
        <dsp:cNvSpPr/>
      </dsp:nvSpPr>
      <dsp:spPr>
        <a:xfrm>
          <a:off x="2992492" y="143724"/>
          <a:ext cx="3735276" cy="3735276"/>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20320" rIns="205565" bIns="20320" numCol="1" spcCol="1270" anchor="ctr" anchorCtr="0">
          <a:noAutofit/>
        </a:bodyPr>
        <a:lstStyle/>
        <a:p>
          <a:pPr marL="0" lvl="0" indent="0" algn="ctr" defTabSz="711200">
            <a:lnSpc>
              <a:spcPct val="90000"/>
            </a:lnSpc>
            <a:spcBef>
              <a:spcPct val="0"/>
            </a:spcBef>
            <a:spcAft>
              <a:spcPct val="35000"/>
            </a:spcAft>
            <a:buNone/>
          </a:pPr>
          <a:r>
            <a:rPr lang="en-SG" sz="1600" kern="1200" dirty="0"/>
            <a:t>He comes from a family of the persecuted. He is humble, courageous, thoughtful, and farsighted. He is bent on vindicating the common people who are victims of injustices and thus becomes a vehement enemy of the authorities. He is opposed by the civil guards who are men who know only how to repress crimes by using terrorism.</a:t>
          </a:r>
        </a:p>
      </dsp:txBody>
      <dsp:txXfrm>
        <a:off x="3539511" y="690743"/>
        <a:ext cx="2641238" cy="2641238"/>
      </dsp:txXfrm>
    </dsp:sp>
    <dsp:sp modelId="{95679E49-0B2C-45D3-AF5A-A2AC5486597A}">
      <dsp:nvSpPr>
        <dsp:cNvPr id="0" name=""/>
        <dsp:cNvSpPr/>
      </dsp:nvSpPr>
      <dsp:spPr>
        <a:xfrm>
          <a:off x="5980713" y="143724"/>
          <a:ext cx="3735276" cy="3735276"/>
        </a:xfrm>
        <a:prstGeom prst="ellipse">
          <a:avLst/>
        </a:prstGeom>
        <a:solidFill>
          <a:srgbClr val="FFC000"/>
        </a:soli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20320" rIns="205565" bIns="20320" numCol="1" spcCol="1270" anchor="ctr" anchorCtr="0">
          <a:noAutofit/>
        </a:bodyPr>
        <a:lstStyle/>
        <a:p>
          <a:pPr marL="0" lvl="0" indent="0" algn="ctr" defTabSz="711200">
            <a:lnSpc>
              <a:spcPct val="90000"/>
            </a:lnSpc>
            <a:spcBef>
              <a:spcPct val="0"/>
            </a:spcBef>
            <a:spcAft>
              <a:spcPct val="35000"/>
            </a:spcAft>
            <a:buNone/>
          </a:pPr>
          <a:r>
            <a:rPr lang="en-SG" sz="1600" kern="1200" dirty="0"/>
            <a:t>Elias symbolizes the </a:t>
          </a:r>
          <a:r>
            <a:rPr lang="en-SG" sz="1600" b="1" kern="1200" dirty="0"/>
            <a:t>common people. </a:t>
          </a:r>
        </a:p>
      </dsp:txBody>
      <dsp:txXfrm>
        <a:off x="6527732" y="690743"/>
        <a:ext cx="2641238" cy="2641238"/>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F2E48-DD33-4411-8698-6123BC168381}">
      <dsp:nvSpPr>
        <dsp:cNvPr id="0" name=""/>
        <dsp:cNvSpPr/>
      </dsp:nvSpPr>
      <dsp:spPr>
        <a:xfrm>
          <a:off x="4271" y="143724"/>
          <a:ext cx="3735276" cy="3735276"/>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20320" rIns="205565" bIns="20320" numCol="1" spcCol="1270" anchor="ctr" anchorCtr="0">
          <a:noAutofit/>
        </a:bodyPr>
        <a:lstStyle/>
        <a:p>
          <a:pPr marL="0" lvl="0" indent="0" algn="ctr" defTabSz="711200">
            <a:lnSpc>
              <a:spcPct val="90000"/>
            </a:lnSpc>
            <a:spcBef>
              <a:spcPct val="0"/>
            </a:spcBef>
            <a:spcAft>
              <a:spcPct val="35000"/>
            </a:spcAft>
            <a:buNone/>
          </a:pPr>
          <a:r>
            <a:rPr lang="en-SG" sz="1600" kern="1200" dirty="0"/>
            <a:t>Don Rafael Ibarra</a:t>
          </a:r>
        </a:p>
      </dsp:txBody>
      <dsp:txXfrm>
        <a:off x="551290" y="690743"/>
        <a:ext cx="2641238" cy="2641238"/>
      </dsp:txXfrm>
    </dsp:sp>
    <dsp:sp modelId="{9AE2FA8F-EEE2-4D9C-87BE-2E2010F5E8F4}">
      <dsp:nvSpPr>
        <dsp:cNvPr id="0" name=""/>
        <dsp:cNvSpPr/>
      </dsp:nvSpPr>
      <dsp:spPr>
        <a:xfrm>
          <a:off x="2992492" y="143724"/>
          <a:ext cx="3735276" cy="3735276"/>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20320" rIns="205565" bIns="20320" numCol="1" spcCol="1270" anchor="ctr" anchorCtr="0">
          <a:noAutofit/>
        </a:bodyPr>
        <a:lstStyle/>
        <a:p>
          <a:pPr marL="0" lvl="0" indent="0" algn="ctr" defTabSz="711200">
            <a:lnSpc>
              <a:spcPct val="90000"/>
            </a:lnSpc>
            <a:spcBef>
              <a:spcPct val="0"/>
            </a:spcBef>
            <a:spcAft>
              <a:spcPct val="35000"/>
            </a:spcAft>
            <a:buNone/>
          </a:pPr>
          <a:r>
            <a:rPr lang="en-SG" sz="1600" kern="1200" dirty="0"/>
            <a:t>Crisostomo’s father, a just and good man wrought his undoing when he came to the aid of a young boy harmed by an ignorant tax-collector. His hidden enemies invented false charges against him when he was jailed. His independent views find opposition in Father </a:t>
          </a:r>
          <a:r>
            <a:rPr lang="en-SG" sz="1600" kern="1200" dirty="0" err="1"/>
            <a:t>Damaso</a:t>
          </a:r>
          <a:r>
            <a:rPr lang="en-SG" sz="1600" kern="1200" dirty="0"/>
            <a:t> who calls him heretic and filibuster.</a:t>
          </a:r>
        </a:p>
      </dsp:txBody>
      <dsp:txXfrm>
        <a:off x="3539511" y="690743"/>
        <a:ext cx="2641238" cy="2641238"/>
      </dsp:txXfrm>
    </dsp:sp>
    <dsp:sp modelId="{F5A464F2-CC28-4022-AE32-CA7271115847}">
      <dsp:nvSpPr>
        <dsp:cNvPr id="0" name=""/>
        <dsp:cNvSpPr/>
      </dsp:nvSpPr>
      <dsp:spPr>
        <a:xfrm>
          <a:off x="5980713" y="143724"/>
          <a:ext cx="3735276" cy="3735276"/>
        </a:xfrm>
        <a:prstGeom prst="ellipse">
          <a:avLst/>
        </a:prstGeom>
        <a:solidFill>
          <a:srgbClr val="FFC000"/>
        </a:soli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20320" rIns="205565" bIns="20320" numCol="1" spcCol="1270" anchor="ctr" anchorCtr="0">
          <a:noAutofit/>
        </a:bodyPr>
        <a:lstStyle/>
        <a:p>
          <a:pPr marL="0" lvl="0" indent="0" algn="ctr" defTabSz="711200">
            <a:lnSpc>
              <a:spcPct val="90000"/>
            </a:lnSpc>
            <a:spcBef>
              <a:spcPct val="0"/>
            </a:spcBef>
            <a:spcAft>
              <a:spcPct val="35000"/>
            </a:spcAft>
            <a:buNone/>
          </a:pPr>
          <a:r>
            <a:rPr lang="en-SG" sz="1600" kern="1200" dirty="0"/>
            <a:t>He represents a </a:t>
          </a:r>
          <a:r>
            <a:rPr lang="en-SG" sz="1600" u="sng" kern="1200" dirty="0"/>
            <a:t>rich landlord with a social conscience</a:t>
          </a:r>
          <a:r>
            <a:rPr lang="en-SG" sz="1600" kern="1200" dirty="0"/>
            <a:t> because he is a </a:t>
          </a:r>
          <a:r>
            <a:rPr lang="en-SG" sz="1600" b="1" kern="1200" dirty="0"/>
            <a:t>philanthropist</a:t>
          </a:r>
          <a:r>
            <a:rPr lang="en-SG" sz="1600" kern="1200" dirty="0"/>
            <a:t>. </a:t>
          </a:r>
        </a:p>
      </dsp:txBody>
      <dsp:txXfrm>
        <a:off x="6527732" y="690743"/>
        <a:ext cx="2641238" cy="2641238"/>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F2E48-DD33-4411-8698-6123BC168381}">
      <dsp:nvSpPr>
        <dsp:cNvPr id="0" name=""/>
        <dsp:cNvSpPr/>
      </dsp:nvSpPr>
      <dsp:spPr>
        <a:xfrm>
          <a:off x="4271" y="143724"/>
          <a:ext cx="3735276" cy="3735276"/>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16510" rIns="205565" bIns="16510" numCol="1" spcCol="1270" anchor="ctr" anchorCtr="0">
          <a:noAutofit/>
        </a:bodyPr>
        <a:lstStyle/>
        <a:p>
          <a:pPr marL="0" lvl="0" indent="0" algn="ctr" defTabSz="577850">
            <a:lnSpc>
              <a:spcPct val="90000"/>
            </a:lnSpc>
            <a:spcBef>
              <a:spcPct val="0"/>
            </a:spcBef>
            <a:spcAft>
              <a:spcPct val="35000"/>
            </a:spcAft>
            <a:buNone/>
          </a:pPr>
          <a:r>
            <a:rPr lang="en-SG" sz="1300" kern="1200" dirty="0"/>
            <a:t>Don </a:t>
          </a:r>
          <a:r>
            <a:rPr lang="en-SG" sz="1300" kern="1200" dirty="0" err="1"/>
            <a:t>Tacio</a:t>
          </a:r>
          <a:r>
            <a:rPr lang="en-SG" sz="1300" kern="1200" dirty="0"/>
            <a:t> or </a:t>
          </a:r>
          <a:r>
            <a:rPr lang="en-SG" sz="1300" kern="1200" dirty="0" err="1"/>
            <a:t>Pilosopong</a:t>
          </a:r>
          <a:r>
            <a:rPr lang="en-SG" sz="1300" kern="1200" dirty="0"/>
            <a:t> </a:t>
          </a:r>
          <a:r>
            <a:rPr lang="en-SG" sz="1300" kern="1200" dirty="0" err="1"/>
            <a:t>Tasio</a:t>
          </a:r>
          <a:endParaRPr lang="en-SG" sz="1300" kern="1200" dirty="0"/>
        </a:p>
      </dsp:txBody>
      <dsp:txXfrm>
        <a:off x="551290" y="690743"/>
        <a:ext cx="2641238" cy="2641238"/>
      </dsp:txXfrm>
    </dsp:sp>
    <dsp:sp modelId="{9AE2FA8F-EEE2-4D9C-87BE-2E2010F5E8F4}">
      <dsp:nvSpPr>
        <dsp:cNvPr id="0" name=""/>
        <dsp:cNvSpPr/>
      </dsp:nvSpPr>
      <dsp:spPr>
        <a:xfrm>
          <a:off x="2992492" y="143724"/>
          <a:ext cx="3735276" cy="3735276"/>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16510" rIns="205565" bIns="16510" numCol="1" spcCol="1270" anchor="ctr" anchorCtr="0">
          <a:noAutofit/>
        </a:bodyPr>
        <a:lstStyle/>
        <a:p>
          <a:pPr marL="0" lvl="0" indent="0" algn="ctr" defTabSz="577850">
            <a:lnSpc>
              <a:spcPct val="90000"/>
            </a:lnSpc>
            <a:spcBef>
              <a:spcPct val="0"/>
            </a:spcBef>
            <a:spcAft>
              <a:spcPct val="35000"/>
            </a:spcAft>
            <a:buNone/>
          </a:pPr>
          <a:r>
            <a:rPr lang="en-SG" sz="1300" kern="1200" dirty="0"/>
            <a:t>A former student taking philosophy, his mother fearing that he may forget God because he is becoming learned, gives him the choice of studying in the seminary for the priesthood or leaving college. He chooses the latter. Although he is independent-minded on religious views, he is tolerant. He entertains beautiful ideas which his generation cannot understand. And so he writes them in hieroglyphics for the future generation.</a:t>
          </a:r>
        </a:p>
      </dsp:txBody>
      <dsp:txXfrm>
        <a:off x="3539511" y="690743"/>
        <a:ext cx="2641238" cy="2641238"/>
      </dsp:txXfrm>
    </dsp:sp>
    <dsp:sp modelId="{6EF016C1-48EA-4C1B-B4AF-4012DE04906A}">
      <dsp:nvSpPr>
        <dsp:cNvPr id="0" name=""/>
        <dsp:cNvSpPr/>
      </dsp:nvSpPr>
      <dsp:spPr>
        <a:xfrm>
          <a:off x="5980713" y="143724"/>
          <a:ext cx="3735276" cy="3735276"/>
        </a:xfrm>
        <a:prstGeom prst="ellipse">
          <a:avLst/>
        </a:prstGeom>
        <a:solidFill>
          <a:srgbClr val="FFC000"/>
        </a:soli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20320" rIns="205565" bIns="20320" numCol="1" spcCol="1270" anchor="ctr" anchorCtr="0">
          <a:noAutofit/>
        </a:bodyPr>
        <a:lstStyle/>
        <a:p>
          <a:pPr marL="0" lvl="0" indent="0" algn="ctr" defTabSz="711200">
            <a:lnSpc>
              <a:spcPct val="90000"/>
            </a:lnSpc>
            <a:spcBef>
              <a:spcPct val="0"/>
            </a:spcBef>
            <a:spcAft>
              <a:spcPct val="35000"/>
            </a:spcAft>
            <a:buNone/>
          </a:pPr>
          <a:r>
            <a:rPr lang="en-SG" sz="1600" kern="1200" dirty="0"/>
            <a:t>He personifies the philosopher who is called the </a:t>
          </a:r>
          <a:r>
            <a:rPr lang="en-SG" sz="1600" b="1" kern="1200" dirty="0"/>
            <a:t>sage</a:t>
          </a:r>
          <a:r>
            <a:rPr lang="en-SG" sz="1600" kern="1200" dirty="0"/>
            <a:t> by the cultured and the </a:t>
          </a:r>
          <a:r>
            <a:rPr lang="en-SG" sz="1600" b="1" kern="1200" dirty="0"/>
            <a:t>lunatic</a:t>
          </a:r>
          <a:r>
            <a:rPr lang="en-SG" sz="1600" kern="1200" dirty="0"/>
            <a:t> by others who do not know him on account of his peculiar ideas. </a:t>
          </a:r>
        </a:p>
        <a:p>
          <a:pPr marL="0" lvl="0" indent="0" algn="ctr" defTabSz="711200">
            <a:lnSpc>
              <a:spcPct val="90000"/>
            </a:lnSpc>
            <a:spcBef>
              <a:spcPct val="0"/>
            </a:spcBef>
            <a:spcAft>
              <a:spcPct val="35000"/>
            </a:spcAft>
            <a:buNone/>
          </a:pPr>
          <a:endParaRPr lang="en-SG" sz="1600" kern="1200" dirty="0"/>
        </a:p>
        <a:p>
          <a:pPr marL="0" lvl="0" indent="0" algn="ctr" defTabSz="711200">
            <a:lnSpc>
              <a:spcPct val="90000"/>
            </a:lnSpc>
            <a:spcBef>
              <a:spcPct val="0"/>
            </a:spcBef>
            <a:spcAft>
              <a:spcPct val="35000"/>
            </a:spcAft>
            <a:buNone/>
          </a:pPr>
          <a:r>
            <a:rPr lang="en-SG" sz="1600" kern="1200" dirty="0"/>
            <a:t> </a:t>
          </a:r>
          <a:endParaRPr lang="en-SG" sz="1300" kern="1200" dirty="0"/>
        </a:p>
      </dsp:txBody>
      <dsp:txXfrm>
        <a:off x="6527732" y="690743"/>
        <a:ext cx="2641238" cy="2641238"/>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F2E48-DD33-4411-8698-6123BC168381}">
      <dsp:nvSpPr>
        <dsp:cNvPr id="0" name=""/>
        <dsp:cNvSpPr/>
      </dsp:nvSpPr>
      <dsp:spPr>
        <a:xfrm>
          <a:off x="4271" y="143724"/>
          <a:ext cx="3735276" cy="3735276"/>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17780" rIns="205565" bIns="17780" numCol="1" spcCol="1270" anchor="ctr" anchorCtr="0">
          <a:noAutofit/>
        </a:bodyPr>
        <a:lstStyle/>
        <a:p>
          <a:pPr marL="0" lvl="0" indent="0" algn="ctr" defTabSz="622300">
            <a:lnSpc>
              <a:spcPct val="90000"/>
            </a:lnSpc>
            <a:spcBef>
              <a:spcPct val="0"/>
            </a:spcBef>
            <a:spcAft>
              <a:spcPct val="35000"/>
            </a:spcAft>
            <a:buNone/>
          </a:pPr>
          <a:r>
            <a:rPr lang="en-SG" sz="1400" kern="1200" dirty="0"/>
            <a:t>Capitan Tiago, </a:t>
          </a:r>
          <a:r>
            <a:rPr lang="en-SG" sz="1400" kern="1200" dirty="0" err="1"/>
            <a:t>Anastacio</a:t>
          </a:r>
          <a:r>
            <a:rPr lang="en-SG" sz="1400" kern="1200" dirty="0"/>
            <a:t> de </a:t>
          </a:r>
          <a:r>
            <a:rPr lang="en-SG" sz="1400" kern="1200" dirty="0" err="1"/>
            <a:t>los</a:t>
          </a:r>
          <a:r>
            <a:rPr lang="en-SG" sz="1400" kern="1200" dirty="0"/>
            <a:t> Santos</a:t>
          </a:r>
        </a:p>
      </dsp:txBody>
      <dsp:txXfrm>
        <a:off x="551290" y="690743"/>
        <a:ext cx="2641238" cy="2641238"/>
      </dsp:txXfrm>
    </dsp:sp>
    <dsp:sp modelId="{9AE2FA8F-EEE2-4D9C-87BE-2E2010F5E8F4}">
      <dsp:nvSpPr>
        <dsp:cNvPr id="0" name=""/>
        <dsp:cNvSpPr/>
      </dsp:nvSpPr>
      <dsp:spPr>
        <a:xfrm>
          <a:off x="2992492" y="143724"/>
          <a:ext cx="3735276" cy="3735276"/>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17780" rIns="205565" bIns="17780" numCol="1" spcCol="1270" anchor="ctr" anchorCtr="0">
          <a:noAutofit/>
        </a:bodyPr>
        <a:lstStyle/>
        <a:p>
          <a:pPr marL="0" lvl="0" indent="0" algn="ctr" defTabSz="622300">
            <a:lnSpc>
              <a:spcPct val="90000"/>
            </a:lnSpc>
            <a:spcBef>
              <a:spcPct val="0"/>
            </a:spcBef>
            <a:spcAft>
              <a:spcPct val="35000"/>
            </a:spcAft>
            <a:buNone/>
          </a:pPr>
          <a:r>
            <a:rPr lang="en-SG" sz="1400" kern="1200" dirty="0"/>
            <a:t>A rich landowner whose wealth makes him an “oligarch”. A religious fanatic. He is ready to please the authorities because he finds them useful in carrying out some of his activities. He maintains a good standing with the authorities for he finds business with them, especially in securing the sales of appointments and offices. His control of the opium monopoly brings him huge profits.</a:t>
          </a:r>
        </a:p>
      </dsp:txBody>
      <dsp:txXfrm>
        <a:off x="3539511" y="690743"/>
        <a:ext cx="2641238" cy="2641238"/>
      </dsp:txXfrm>
    </dsp:sp>
    <dsp:sp modelId="{662E27CB-5306-4712-88A4-85F4CE48058E}">
      <dsp:nvSpPr>
        <dsp:cNvPr id="0" name=""/>
        <dsp:cNvSpPr/>
      </dsp:nvSpPr>
      <dsp:spPr>
        <a:xfrm>
          <a:off x="5984985" y="143724"/>
          <a:ext cx="3735276" cy="3735276"/>
        </a:xfrm>
        <a:prstGeom prst="ellipse">
          <a:avLst/>
        </a:prstGeom>
        <a:solidFill>
          <a:srgbClr val="FFC000"/>
        </a:soli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22860" rIns="205565" bIns="22860" numCol="1" spcCol="1270" anchor="ctr" anchorCtr="0">
          <a:noAutofit/>
        </a:bodyPr>
        <a:lstStyle/>
        <a:p>
          <a:pPr marL="0" lvl="0" indent="0" algn="ctr" defTabSz="800100">
            <a:lnSpc>
              <a:spcPct val="90000"/>
            </a:lnSpc>
            <a:spcBef>
              <a:spcPct val="0"/>
            </a:spcBef>
            <a:spcAft>
              <a:spcPct val="35000"/>
            </a:spcAft>
            <a:buNone/>
          </a:pPr>
          <a:r>
            <a:rPr lang="en-SG" sz="1800" kern="1200" dirty="0"/>
            <a:t>He represents the </a:t>
          </a:r>
          <a:r>
            <a:rPr lang="en-SG" sz="1800" b="1" kern="1200" dirty="0"/>
            <a:t>Filipino who is subservient to the authorities </a:t>
          </a:r>
          <a:r>
            <a:rPr lang="en-SG" sz="1800" kern="1200" dirty="0"/>
            <a:t>because his personal interests must be secured. </a:t>
          </a:r>
        </a:p>
        <a:p>
          <a:pPr marL="0" lvl="0" indent="0" algn="ctr" defTabSz="800100">
            <a:lnSpc>
              <a:spcPct val="90000"/>
            </a:lnSpc>
            <a:spcBef>
              <a:spcPct val="0"/>
            </a:spcBef>
            <a:spcAft>
              <a:spcPct val="35000"/>
            </a:spcAft>
            <a:buNone/>
          </a:pPr>
          <a:endParaRPr lang="en-SG" sz="1400" kern="1200" dirty="0"/>
        </a:p>
      </dsp:txBody>
      <dsp:txXfrm>
        <a:off x="6532004" y="690743"/>
        <a:ext cx="2641238" cy="2641238"/>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F2E48-DD33-4411-8698-6123BC168381}">
      <dsp:nvSpPr>
        <dsp:cNvPr id="0" name=""/>
        <dsp:cNvSpPr/>
      </dsp:nvSpPr>
      <dsp:spPr>
        <a:xfrm>
          <a:off x="4271" y="143724"/>
          <a:ext cx="3735276" cy="3735276"/>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21590" rIns="205565" bIns="21590" numCol="1" spcCol="1270" anchor="ctr" anchorCtr="0">
          <a:noAutofit/>
        </a:bodyPr>
        <a:lstStyle/>
        <a:p>
          <a:pPr marL="0" lvl="0" indent="0" algn="ctr" defTabSz="755650">
            <a:lnSpc>
              <a:spcPct val="90000"/>
            </a:lnSpc>
            <a:spcBef>
              <a:spcPct val="0"/>
            </a:spcBef>
            <a:spcAft>
              <a:spcPct val="35000"/>
            </a:spcAft>
            <a:buNone/>
          </a:pPr>
          <a:r>
            <a:rPr lang="en-SG" sz="1700" kern="1200" dirty="0"/>
            <a:t>Padre </a:t>
          </a:r>
          <a:r>
            <a:rPr lang="en-SG" sz="1700" kern="1200" dirty="0" err="1"/>
            <a:t>Damaso</a:t>
          </a:r>
          <a:r>
            <a:rPr lang="en-SG" sz="1700" kern="1200" dirty="0"/>
            <a:t> Verdolagas</a:t>
          </a:r>
        </a:p>
      </dsp:txBody>
      <dsp:txXfrm>
        <a:off x="551290" y="690743"/>
        <a:ext cx="2641238" cy="2641238"/>
      </dsp:txXfrm>
    </dsp:sp>
    <dsp:sp modelId="{9AE2FA8F-EEE2-4D9C-87BE-2E2010F5E8F4}">
      <dsp:nvSpPr>
        <dsp:cNvPr id="0" name=""/>
        <dsp:cNvSpPr/>
      </dsp:nvSpPr>
      <dsp:spPr>
        <a:xfrm>
          <a:off x="2992492" y="143724"/>
          <a:ext cx="3735276" cy="3735276"/>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21590" rIns="205565" bIns="21590" numCol="1" spcCol="1270" anchor="ctr" anchorCtr="0">
          <a:noAutofit/>
        </a:bodyPr>
        <a:lstStyle/>
        <a:p>
          <a:pPr marL="0" lvl="0" indent="0" algn="ctr" defTabSz="755650">
            <a:lnSpc>
              <a:spcPct val="90000"/>
            </a:lnSpc>
            <a:spcBef>
              <a:spcPct val="0"/>
            </a:spcBef>
            <a:spcAft>
              <a:spcPct val="35000"/>
            </a:spcAft>
            <a:buNone/>
          </a:pPr>
          <a:r>
            <a:rPr lang="en-SG" sz="1700" kern="1200" dirty="0"/>
            <a:t>He is a Franciscan friar and the former parish curate of San Diego. He is best known as a notorious character who speaks with harsh words and has been a cruel priest during his stay in the town. He is the real father of Maria Clara. He is the enemy of Rafael Ibarra.</a:t>
          </a:r>
        </a:p>
      </dsp:txBody>
      <dsp:txXfrm>
        <a:off x="3539511" y="690743"/>
        <a:ext cx="2641238" cy="2641238"/>
      </dsp:txXfrm>
    </dsp:sp>
    <dsp:sp modelId="{42DF8CD2-B727-4D56-B7EC-5E6DD45EE77F}">
      <dsp:nvSpPr>
        <dsp:cNvPr id="0" name=""/>
        <dsp:cNvSpPr/>
      </dsp:nvSpPr>
      <dsp:spPr>
        <a:xfrm>
          <a:off x="5980713" y="143724"/>
          <a:ext cx="3735276" cy="3735276"/>
        </a:xfrm>
        <a:prstGeom prst="ellipse">
          <a:avLst/>
        </a:prstGeom>
        <a:solidFill>
          <a:srgbClr val="FFC000"/>
        </a:soli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21590" rIns="205565" bIns="21590" numCol="1" spcCol="1270" anchor="ctr" anchorCtr="0">
          <a:noAutofit/>
        </a:bodyPr>
        <a:lstStyle/>
        <a:p>
          <a:pPr marL="0" lvl="0" indent="0" algn="ctr" defTabSz="755650">
            <a:lnSpc>
              <a:spcPct val="90000"/>
            </a:lnSpc>
            <a:spcBef>
              <a:spcPct val="0"/>
            </a:spcBef>
            <a:spcAft>
              <a:spcPct val="35000"/>
            </a:spcAft>
            <a:buNone/>
          </a:pPr>
          <a:r>
            <a:rPr lang="en-SG" sz="1700" kern="1200" dirty="0"/>
            <a:t>He represents the social class which does not like liberalism. He symbolizes the </a:t>
          </a:r>
          <a:r>
            <a:rPr lang="en-SG" sz="1700" b="1" kern="1200" dirty="0"/>
            <a:t>Spanish friars </a:t>
          </a:r>
          <a:r>
            <a:rPr lang="en-SG" sz="1700" kern="1200" dirty="0"/>
            <a:t>during his time. </a:t>
          </a:r>
        </a:p>
      </dsp:txBody>
      <dsp:txXfrm>
        <a:off x="6527732" y="690743"/>
        <a:ext cx="2641238" cy="2641238"/>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F2E48-DD33-4411-8698-6123BC168381}">
      <dsp:nvSpPr>
        <dsp:cNvPr id="0" name=""/>
        <dsp:cNvSpPr/>
      </dsp:nvSpPr>
      <dsp:spPr>
        <a:xfrm>
          <a:off x="4271" y="143724"/>
          <a:ext cx="3735276" cy="3735276"/>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17780" rIns="205565" bIns="17780" numCol="1" spcCol="1270" anchor="ctr" anchorCtr="0">
          <a:noAutofit/>
        </a:bodyPr>
        <a:lstStyle/>
        <a:p>
          <a:pPr marL="0" lvl="0" indent="0" algn="ctr" defTabSz="622300">
            <a:lnSpc>
              <a:spcPct val="90000"/>
            </a:lnSpc>
            <a:spcBef>
              <a:spcPct val="0"/>
            </a:spcBef>
            <a:spcAft>
              <a:spcPct val="35000"/>
            </a:spcAft>
            <a:buNone/>
          </a:pPr>
          <a:r>
            <a:rPr lang="en-SG" sz="1400" kern="1200" dirty="0"/>
            <a:t>The  de </a:t>
          </a:r>
          <a:r>
            <a:rPr lang="en-SG" sz="1400" kern="1200" dirty="0" err="1"/>
            <a:t>Espadanas</a:t>
          </a:r>
          <a:r>
            <a:rPr lang="en-SG" sz="1400" kern="1200" dirty="0"/>
            <a:t>: Dona Victorina and Don </a:t>
          </a:r>
          <a:r>
            <a:rPr lang="en-SG" sz="1400" kern="1200" dirty="0" err="1"/>
            <a:t>Tiburcio</a:t>
          </a:r>
          <a:endParaRPr lang="en-SG" sz="1400" kern="1200" dirty="0"/>
        </a:p>
      </dsp:txBody>
      <dsp:txXfrm>
        <a:off x="551290" y="690743"/>
        <a:ext cx="2641238" cy="2641238"/>
      </dsp:txXfrm>
    </dsp:sp>
    <dsp:sp modelId="{9AE2FA8F-EEE2-4D9C-87BE-2E2010F5E8F4}">
      <dsp:nvSpPr>
        <dsp:cNvPr id="0" name=""/>
        <dsp:cNvSpPr/>
      </dsp:nvSpPr>
      <dsp:spPr>
        <a:xfrm>
          <a:off x="2992492" y="143724"/>
          <a:ext cx="3735276" cy="3735276"/>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17780" rIns="205565" bIns="17780" numCol="1" spcCol="1270" anchor="ctr" anchorCtr="0">
          <a:noAutofit/>
        </a:bodyPr>
        <a:lstStyle/>
        <a:p>
          <a:pPr marL="0" lvl="0" indent="0" algn="ctr" defTabSz="622300">
            <a:lnSpc>
              <a:spcPct val="90000"/>
            </a:lnSpc>
            <a:spcBef>
              <a:spcPct val="0"/>
            </a:spcBef>
            <a:spcAft>
              <a:spcPct val="35000"/>
            </a:spcAft>
            <a:buNone/>
          </a:pPr>
          <a:r>
            <a:rPr lang="en-SG" sz="1400" kern="1200" dirty="0"/>
            <a:t>Dona</a:t>
          </a:r>
          <a:r>
            <a:rPr lang="en-SG" sz="1400" kern="1200" baseline="0" dirty="0"/>
            <a:t> Victorina is an ambitious Filipina who classifies herself as a Spanish and mimics Spanish ladies by putting heavy make-up. </a:t>
          </a:r>
        </a:p>
        <a:p>
          <a:pPr marL="0" lvl="0" indent="0" algn="ctr" defTabSz="622300">
            <a:lnSpc>
              <a:spcPct val="90000"/>
            </a:lnSpc>
            <a:spcBef>
              <a:spcPct val="0"/>
            </a:spcBef>
            <a:spcAft>
              <a:spcPct val="35000"/>
            </a:spcAft>
            <a:buNone/>
          </a:pPr>
          <a:r>
            <a:rPr lang="en-SG" sz="1400" kern="1200" baseline="0" dirty="0"/>
            <a:t>Don </a:t>
          </a:r>
          <a:r>
            <a:rPr lang="en-SG" sz="1400" kern="1200" baseline="0" dirty="0" err="1"/>
            <a:t>Tiburcio</a:t>
          </a:r>
          <a:r>
            <a:rPr lang="en-SG" sz="1400" kern="1200" baseline="0" dirty="0"/>
            <a:t> was an official of the customs bureau. He was known for charging exorbitant fees for medical treatment.  </a:t>
          </a:r>
          <a:endParaRPr lang="en-SG" sz="1400" kern="1200" dirty="0"/>
        </a:p>
      </dsp:txBody>
      <dsp:txXfrm>
        <a:off x="3539511" y="690743"/>
        <a:ext cx="2641238" cy="2641238"/>
      </dsp:txXfrm>
    </dsp:sp>
    <dsp:sp modelId="{890D3B0D-5370-4806-BE7B-A446274ABB1D}">
      <dsp:nvSpPr>
        <dsp:cNvPr id="0" name=""/>
        <dsp:cNvSpPr/>
      </dsp:nvSpPr>
      <dsp:spPr>
        <a:xfrm>
          <a:off x="5980713" y="143724"/>
          <a:ext cx="3735276" cy="3735276"/>
        </a:xfrm>
        <a:prstGeom prst="ellipse">
          <a:avLst/>
        </a:prstGeom>
        <a:solidFill>
          <a:srgbClr val="FFC000"/>
        </a:soli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17780" rIns="205565" bIns="17780" numCol="1" spcCol="1270" anchor="ctr" anchorCtr="0">
          <a:noAutofit/>
        </a:bodyPr>
        <a:lstStyle/>
        <a:p>
          <a:pPr marL="0" lvl="0" indent="0" algn="ctr" defTabSz="622300">
            <a:lnSpc>
              <a:spcPct val="90000"/>
            </a:lnSpc>
            <a:spcBef>
              <a:spcPct val="0"/>
            </a:spcBef>
            <a:spcAft>
              <a:spcPct val="35000"/>
            </a:spcAft>
            <a:buNone/>
          </a:pPr>
          <a:r>
            <a:rPr lang="en-SG" sz="1400" kern="1200" dirty="0"/>
            <a:t>Dona Victorina is the </a:t>
          </a:r>
          <a:r>
            <a:rPr lang="en-SG" sz="1400" b="1" kern="1200" dirty="0"/>
            <a:t>paragon of colonial mentality. </a:t>
          </a:r>
          <a:r>
            <a:rPr lang="en-SG" sz="1400" kern="1200" dirty="0"/>
            <a:t>She disdains what is Filipino and imitates what is Spanish.</a:t>
          </a:r>
        </a:p>
        <a:p>
          <a:pPr marL="0" lvl="0" indent="0" algn="ctr" defTabSz="622300">
            <a:lnSpc>
              <a:spcPct val="90000"/>
            </a:lnSpc>
            <a:spcBef>
              <a:spcPct val="0"/>
            </a:spcBef>
            <a:spcAft>
              <a:spcPct val="35000"/>
            </a:spcAft>
            <a:buNone/>
          </a:pPr>
          <a:endParaRPr lang="en-SG" sz="1400" kern="1200" dirty="0"/>
        </a:p>
        <a:p>
          <a:pPr marL="0" lvl="0" indent="0" algn="ctr" defTabSz="622300">
            <a:lnSpc>
              <a:spcPct val="90000"/>
            </a:lnSpc>
            <a:spcBef>
              <a:spcPct val="0"/>
            </a:spcBef>
            <a:spcAft>
              <a:spcPct val="35000"/>
            </a:spcAft>
            <a:buNone/>
          </a:pPr>
          <a:r>
            <a:rPr lang="en-SG" sz="1400" kern="1200" dirty="0"/>
            <a:t>Don </a:t>
          </a:r>
          <a:r>
            <a:rPr lang="en-SG" sz="1400" kern="1200" dirty="0" err="1"/>
            <a:t>Tiburcio</a:t>
          </a:r>
          <a:r>
            <a:rPr lang="en-SG" sz="1400" kern="1200" dirty="0"/>
            <a:t> is the </a:t>
          </a:r>
          <a:r>
            <a:rPr lang="en-SG" sz="1400" b="1" kern="1200" dirty="0"/>
            <a:t>caricature of ignorant Spaniards </a:t>
          </a:r>
          <a:r>
            <a:rPr lang="en-SG" sz="1400" kern="1200" dirty="0"/>
            <a:t>who wreak havoc in the provinces during the colonial era. His countrymen condone his actions for they do not want him to become a burden to them.</a:t>
          </a:r>
        </a:p>
      </dsp:txBody>
      <dsp:txXfrm>
        <a:off x="6527732" y="690743"/>
        <a:ext cx="2641238" cy="2641238"/>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F2E48-DD33-4411-8698-6123BC168381}">
      <dsp:nvSpPr>
        <dsp:cNvPr id="0" name=""/>
        <dsp:cNvSpPr/>
      </dsp:nvSpPr>
      <dsp:spPr>
        <a:xfrm>
          <a:off x="4271" y="143724"/>
          <a:ext cx="3735276" cy="3735276"/>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36830" rIns="205565" bIns="36830" numCol="1" spcCol="1270" anchor="ctr" anchorCtr="0">
          <a:noAutofit/>
        </a:bodyPr>
        <a:lstStyle/>
        <a:p>
          <a:pPr marL="0" lvl="0" indent="0" algn="ctr" defTabSz="1289050">
            <a:lnSpc>
              <a:spcPct val="90000"/>
            </a:lnSpc>
            <a:spcBef>
              <a:spcPct val="0"/>
            </a:spcBef>
            <a:spcAft>
              <a:spcPct val="35000"/>
            </a:spcAft>
            <a:buNone/>
          </a:pPr>
          <a:r>
            <a:rPr lang="en-SG" sz="2900" kern="1200" dirty="0"/>
            <a:t>Dona </a:t>
          </a:r>
          <a:r>
            <a:rPr lang="en-SG" sz="2900" kern="1200" dirty="0" err="1"/>
            <a:t>Consolacion</a:t>
          </a:r>
          <a:endParaRPr lang="en-SG" sz="2900" kern="1200" dirty="0"/>
        </a:p>
      </dsp:txBody>
      <dsp:txXfrm>
        <a:off x="551290" y="690743"/>
        <a:ext cx="2641238" cy="2641238"/>
      </dsp:txXfrm>
    </dsp:sp>
    <dsp:sp modelId="{9AE2FA8F-EEE2-4D9C-87BE-2E2010F5E8F4}">
      <dsp:nvSpPr>
        <dsp:cNvPr id="0" name=""/>
        <dsp:cNvSpPr/>
      </dsp:nvSpPr>
      <dsp:spPr>
        <a:xfrm>
          <a:off x="2992492" y="143724"/>
          <a:ext cx="3735276" cy="3735276"/>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36830" rIns="205565" bIns="36830" numCol="1" spcCol="1270" anchor="ctr" anchorCtr="0">
          <a:noAutofit/>
        </a:bodyPr>
        <a:lstStyle/>
        <a:p>
          <a:pPr marL="0" lvl="0" indent="0" algn="ctr" defTabSz="1289050">
            <a:lnSpc>
              <a:spcPct val="90000"/>
            </a:lnSpc>
            <a:spcBef>
              <a:spcPct val="0"/>
            </a:spcBef>
            <a:spcAft>
              <a:spcPct val="35000"/>
            </a:spcAft>
            <a:buNone/>
          </a:pPr>
          <a:r>
            <a:rPr lang="en-SG" sz="2900" kern="1200" dirty="0"/>
            <a:t>She is the mistress of the </a:t>
          </a:r>
          <a:r>
            <a:rPr lang="en-SG" sz="2900" kern="1200" dirty="0" err="1"/>
            <a:t>Alferez</a:t>
          </a:r>
          <a:r>
            <a:rPr lang="en-SG" sz="2900" kern="1200" dirty="0"/>
            <a:t>. She is vulgar, imprudent, quarrelsome and cruel.</a:t>
          </a:r>
        </a:p>
      </dsp:txBody>
      <dsp:txXfrm>
        <a:off x="3539511" y="690743"/>
        <a:ext cx="2641238" cy="2641238"/>
      </dsp:txXfrm>
    </dsp:sp>
    <dsp:sp modelId="{FEDC5908-58D0-4F6A-B331-74DE83F4F624}">
      <dsp:nvSpPr>
        <dsp:cNvPr id="0" name=""/>
        <dsp:cNvSpPr/>
      </dsp:nvSpPr>
      <dsp:spPr>
        <a:xfrm>
          <a:off x="5980713" y="143724"/>
          <a:ext cx="3735276" cy="3735276"/>
        </a:xfrm>
        <a:prstGeom prst="ellipse">
          <a:avLst/>
        </a:prstGeom>
        <a:solidFill>
          <a:srgbClr val="FFC000"/>
        </a:soli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36830" rIns="205565" bIns="36830" numCol="1" spcCol="1270" anchor="ctr" anchorCtr="0">
          <a:noAutofit/>
        </a:bodyPr>
        <a:lstStyle/>
        <a:p>
          <a:pPr marL="0" lvl="0" indent="0" algn="ctr" defTabSz="1289050">
            <a:lnSpc>
              <a:spcPct val="90000"/>
            </a:lnSpc>
            <a:spcBef>
              <a:spcPct val="0"/>
            </a:spcBef>
            <a:spcAft>
              <a:spcPct val="35000"/>
            </a:spcAft>
            <a:buNone/>
          </a:pPr>
          <a:r>
            <a:rPr lang="en-SG" sz="2900" kern="1200" dirty="0"/>
            <a:t>She represents </a:t>
          </a:r>
          <a:r>
            <a:rPr lang="en-SG" sz="2900" b="1" kern="1200" dirty="0"/>
            <a:t>the mentality of the civil guards</a:t>
          </a:r>
          <a:r>
            <a:rPr lang="en-SG" sz="2900" kern="1200" dirty="0"/>
            <a:t>. </a:t>
          </a:r>
        </a:p>
      </dsp:txBody>
      <dsp:txXfrm>
        <a:off x="6527732" y="690743"/>
        <a:ext cx="2641238" cy="2641238"/>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F2E48-DD33-4411-8698-6123BC168381}">
      <dsp:nvSpPr>
        <dsp:cNvPr id="0" name=""/>
        <dsp:cNvSpPr/>
      </dsp:nvSpPr>
      <dsp:spPr>
        <a:xfrm>
          <a:off x="4271" y="143724"/>
          <a:ext cx="3735276" cy="3735276"/>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21590" rIns="205565" bIns="21590" numCol="1" spcCol="1270" anchor="ctr" anchorCtr="0">
          <a:noAutofit/>
        </a:bodyPr>
        <a:lstStyle/>
        <a:p>
          <a:pPr marL="0" lvl="0" indent="0" algn="ctr" defTabSz="755650">
            <a:lnSpc>
              <a:spcPct val="90000"/>
            </a:lnSpc>
            <a:spcBef>
              <a:spcPct val="0"/>
            </a:spcBef>
            <a:spcAft>
              <a:spcPct val="35000"/>
            </a:spcAft>
            <a:buNone/>
          </a:pPr>
          <a:r>
            <a:rPr lang="en-SG" sz="1700" kern="1200" dirty="0" err="1"/>
            <a:t>Sisa</a:t>
          </a:r>
          <a:endParaRPr lang="en-SG" sz="1700" kern="1200" dirty="0"/>
        </a:p>
      </dsp:txBody>
      <dsp:txXfrm>
        <a:off x="551290" y="690743"/>
        <a:ext cx="2641238" cy="2641238"/>
      </dsp:txXfrm>
    </dsp:sp>
    <dsp:sp modelId="{9AE2FA8F-EEE2-4D9C-87BE-2E2010F5E8F4}">
      <dsp:nvSpPr>
        <dsp:cNvPr id="0" name=""/>
        <dsp:cNvSpPr/>
      </dsp:nvSpPr>
      <dsp:spPr>
        <a:xfrm>
          <a:off x="2992492" y="143724"/>
          <a:ext cx="3735276" cy="3735276"/>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21590" rIns="205565" bIns="21590" numCol="1" spcCol="1270" anchor="ctr" anchorCtr="0">
          <a:noAutofit/>
        </a:bodyPr>
        <a:lstStyle/>
        <a:p>
          <a:pPr marL="0" lvl="0" indent="0" algn="ctr" defTabSz="755650">
            <a:lnSpc>
              <a:spcPct val="90000"/>
            </a:lnSpc>
            <a:spcBef>
              <a:spcPct val="0"/>
            </a:spcBef>
            <a:spcAft>
              <a:spcPct val="35000"/>
            </a:spcAft>
            <a:buNone/>
          </a:pPr>
          <a:r>
            <a:rPr lang="en-SG" sz="1700" kern="1200" dirty="0"/>
            <a:t>She is a typical native wife who tolerates the abuses of her husband. As the mother of Crispin and Basilio, she is described as a mother who considers her sons as her only treasure. She would often anticipate their return as she prepared dishes for them. </a:t>
          </a:r>
        </a:p>
      </dsp:txBody>
      <dsp:txXfrm>
        <a:off x="3539511" y="690743"/>
        <a:ext cx="2641238" cy="2641238"/>
      </dsp:txXfrm>
    </dsp:sp>
    <dsp:sp modelId="{6CFD4714-1E2E-4555-997D-E2F9D1552795}">
      <dsp:nvSpPr>
        <dsp:cNvPr id="0" name=""/>
        <dsp:cNvSpPr/>
      </dsp:nvSpPr>
      <dsp:spPr>
        <a:xfrm>
          <a:off x="5980713" y="143724"/>
          <a:ext cx="3735276" cy="3735276"/>
        </a:xfrm>
        <a:prstGeom prst="ellipse">
          <a:avLst/>
        </a:prstGeom>
        <a:solidFill>
          <a:srgbClr val="FFC000"/>
        </a:soli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21590" rIns="205565" bIns="21590" numCol="1" spcCol="1270" anchor="ctr" anchorCtr="0">
          <a:noAutofit/>
        </a:bodyPr>
        <a:lstStyle/>
        <a:p>
          <a:pPr marL="0" lvl="0" indent="0" algn="ctr" defTabSz="755650">
            <a:lnSpc>
              <a:spcPct val="90000"/>
            </a:lnSpc>
            <a:spcBef>
              <a:spcPct val="0"/>
            </a:spcBef>
            <a:spcAft>
              <a:spcPct val="35000"/>
            </a:spcAft>
            <a:buNone/>
          </a:pPr>
          <a:r>
            <a:rPr lang="en-SG" sz="1700" kern="1200" dirty="0"/>
            <a:t>Her character illustrates </a:t>
          </a:r>
          <a:r>
            <a:rPr lang="en-SG" sz="1700" b="1" kern="1200" dirty="0"/>
            <a:t>the lack of concern by society</a:t>
          </a:r>
          <a:r>
            <a:rPr lang="en-SG" sz="1700" kern="1200" dirty="0"/>
            <a:t> in trying to help solve her problems-the maltreatment of her two sons and the indignities she suffers which finally drive her to mental derangement.</a:t>
          </a:r>
        </a:p>
      </dsp:txBody>
      <dsp:txXfrm>
        <a:off x="6527732" y="690743"/>
        <a:ext cx="2641238" cy="2641238"/>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F2E48-DD33-4411-8698-6123BC168381}">
      <dsp:nvSpPr>
        <dsp:cNvPr id="0" name=""/>
        <dsp:cNvSpPr/>
      </dsp:nvSpPr>
      <dsp:spPr>
        <a:xfrm>
          <a:off x="4271" y="143724"/>
          <a:ext cx="3735276" cy="3735276"/>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17780" rIns="205565" bIns="17780" numCol="1" spcCol="1270" anchor="ctr" anchorCtr="0">
          <a:noAutofit/>
        </a:bodyPr>
        <a:lstStyle/>
        <a:p>
          <a:pPr marL="0" lvl="0" indent="0" algn="ctr" defTabSz="622300">
            <a:lnSpc>
              <a:spcPct val="90000"/>
            </a:lnSpc>
            <a:spcBef>
              <a:spcPct val="0"/>
            </a:spcBef>
            <a:spcAft>
              <a:spcPct val="35000"/>
            </a:spcAft>
            <a:buNone/>
          </a:pPr>
          <a:r>
            <a:rPr lang="en-SG" sz="1400" kern="1200" dirty="0"/>
            <a:t>Basilio and Crispin</a:t>
          </a:r>
        </a:p>
      </dsp:txBody>
      <dsp:txXfrm>
        <a:off x="551290" y="690743"/>
        <a:ext cx="2641238" cy="2641238"/>
      </dsp:txXfrm>
    </dsp:sp>
    <dsp:sp modelId="{9AE2FA8F-EEE2-4D9C-87BE-2E2010F5E8F4}">
      <dsp:nvSpPr>
        <dsp:cNvPr id="0" name=""/>
        <dsp:cNvSpPr/>
      </dsp:nvSpPr>
      <dsp:spPr>
        <a:xfrm>
          <a:off x="2992492" y="143724"/>
          <a:ext cx="3735276" cy="3735276"/>
        </a:xfrm>
        <a:prstGeom prst="ellipse">
          <a:avLst/>
        </a:prstGeom>
        <a:gradFill rotWithShape="0">
          <a:gsLst>
            <a:gs pos="0">
              <a:schemeClr val="accent1">
                <a:alpha val="50000"/>
                <a:hueOff val="0"/>
                <a:satOff val="0"/>
                <a:lumOff val="0"/>
                <a:alphaOff val="0"/>
                <a:tint val="83000"/>
                <a:satMod val="100000"/>
                <a:lumMod val="100000"/>
              </a:schemeClr>
            </a:gs>
            <a:gs pos="100000">
              <a:schemeClr val="accent1">
                <a:alpha val="50000"/>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17780" rIns="205565" bIns="17780" numCol="1" spcCol="1270" anchor="ctr" anchorCtr="0">
          <a:noAutofit/>
        </a:bodyPr>
        <a:lstStyle/>
        <a:p>
          <a:pPr marL="0" lvl="0" indent="0" algn="ctr" defTabSz="622300">
            <a:lnSpc>
              <a:spcPct val="90000"/>
            </a:lnSpc>
            <a:spcBef>
              <a:spcPct val="0"/>
            </a:spcBef>
            <a:spcAft>
              <a:spcPct val="35000"/>
            </a:spcAft>
            <a:buNone/>
          </a:pPr>
          <a:r>
            <a:rPr lang="en-SG" sz="1400" kern="1200" dirty="0"/>
            <a:t>Basilio - The</a:t>
          </a:r>
          <a:r>
            <a:rPr lang="en-SG" sz="1400" kern="1200" baseline="0" dirty="0"/>
            <a:t> oldest between the two siblings. He faced the dread of losing his younger brother and his mother’s insanity. He buried Elias. He will become an important character in the El </a:t>
          </a:r>
          <a:r>
            <a:rPr lang="en-SG" sz="1400" kern="1200" baseline="0" dirty="0" err="1"/>
            <a:t>Filibusterismo</a:t>
          </a:r>
          <a:r>
            <a:rPr lang="en-SG" sz="1400" kern="1200" baseline="0" dirty="0"/>
            <a:t>.</a:t>
          </a:r>
        </a:p>
        <a:p>
          <a:pPr marL="0" lvl="0" indent="0" algn="ctr" defTabSz="622300">
            <a:lnSpc>
              <a:spcPct val="90000"/>
            </a:lnSpc>
            <a:spcBef>
              <a:spcPct val="0"/>
            </a:spcBef>
            <a:spcAft>
              <a:spcPct val="35000"/>
            </a:spcAft>
            <a:buNone/>
          </a:pPr>
          <a:endParaRPr lang="en-SG" sz="1400" kern="1200" baseline="0" dirty="0"/>
        </a:p>
        <a:p>
          <a:pPr marL="0" lvl="0" indent="0" algn="ctr" defTabSz="622300">
            <a:lnSpc>
              <a:spcPct val="90000"/>
            </a:lnSpc>
            <a:spcBef>
              <a:spcPct val="0"/>
            </a:spcBef>
            <a:spcAft>
              <a:spcPct val="35000"/>
            </a:spcAft>
            <a:buNone/>
          </a:pPr>
          <a:r>
            <a:rPr lang="en-SG" sz="1400" kern="1200" baseline="0" dirty="0"/>
            <a:t>Crispin – the youngest son of </a:t>
          </a:r>
          <a:r>
            <a:rPr lang="en-SG" sz="1400" kern="1200" baseline="0" dirty="0" err="1"/>
            <a:t>Sisa</a:t>
          </a:r>
          <a:r>
            <a:rPr lang="en-SG" sz="1400" kern="1200" baseline="0" dirty="0"/>
            <a:t>. He was accused of stealing and was last seen being dragged away from his brother. </a:t>
          </a:r>
          <a:endParaRPr lang="en-SG" sz="1400" kern="1200" dirty="0"/>
        </a:p>
      </dsp:txBody>
      <dsp:txXfrm>
        <a:off x="3539511" y="690743"/>
        <a:ext cx="2641238" cy="2641238"/>
      </dsp:txXfrm>
    </dsp:sp>
    <dsp:sp modelId="{A51A04A7-09FC-4E30-A33E-4CB3D4F3E1C5}">
      <dsp:nvSpPr>
        <dsp:cNvPr id="0" name=""/>
        <dsp:cNvSpPr/>
      </dsp:nvSpPr>
      <dsp:spPr>
        <a:xfrm>
          <a:off x="5980713" y="143724"/>
          <a:ext cx="3735276" cy="3735276"/>
        </a:xfrm>
        <a:prstGeom prst="ellipse">
          <a:avLst/>
        </a:prstGeom>
        <a:solidFill>
          <a:srgbClr val="FFC000"/>
        </a:soli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205565" tIns="17780" rIns="205565" bIns="17780" numCol="1" spcCol="1270" anchor="ctr" anchorCtr="0">
          <a:noAutofit/>
        </a:bodyPr>
        <a:lstStyle/>
        <a:p>
          <a:pPr marL="0" lvl="0" indent="0" algn="ctr" defTabSz="622300">
            <a:lnSpc>
              <a:spcPct val="90000"/>
            </a:lnSpc>
            <a:spcBef>
              <a:spcPct val="0"/>
            </a:spcBef>
            <a:spcAft>
              <a:spcPct val="35000"/>
            </a:spcAft>
            <a:buNone/>
          </a:pPr>
          <a:r>
            <a:rPr lang="en-SG" sz="1400" kern="1200" dirty="0"/>
            <a:t>Basilio represents </a:t>
          </a:r>
          <a:r>
            <a:rPr lang="en-SG" sz="1400" b="1" kern="1200" dirty="0"/>
            <a:t>a loving son and a brother.</a:t>
          </a:r>
          <a:r>
            <a:rPr lang="en-SG" sz="1400" kern="1200" dirty="0"/>
            <a:t> Also, he represent those who became </a:t>
          </a:r>
          <a:r>
            <a:rPr lang="en-SG" sz="1400" b="1" kern="1200" dirty="0"/>
            <a:t>orphans.</a:t>
          </a:r>
          <a:r>
            <a:rPr lang="en-SG" sz="1400" kern="1200" dirty="0"/>
            <a:t> </a:t>
          </a:r>
        </a:p>
        <a:p>
          <a:pPr marL="0" lvl="0" indent="0" algn="ctr" defTabSz="622300">
            <a:lnSpc>
              <a:spcPct val="90000"/>
            </a:lnSpc>
            <a:spcBef>
              <a:spcPct val="0"/>
            </a:spcBef>
            <a:spcAft>
              <a:spcPct val="35000"/>
            </a:spcAft>
            <a:buNone/>
          </a:pPr>
          <a:endParaRPr lang="en-SG" sz="1400" kern="1200" dirty="0"/>
        </a:p>
        <a:p>
          <a:pPr marL="0" lvl="0" indent="0" algn="ctr" defTabSz="622300">
            <a:lnSpc>
              <a:spcPct val="90000"/>
            </a:lnSpc>
            <a:spcBef>
              <a:spcPct val="0"/>
            </a:spcBef>
            <a:spcAft>
              <a:spcPct val="35000"/>
            </a:spcAft>
            <a:buNone/>
          </a:pPr>
          <a:r>
            <a:rPr lang="en-SG" sz="1400" kern="1200" dirty="0"/>
            <a:t>Crispin – represents the </a:t>
          </a:r>
          <a:r>
            <a:rPr lang="en-SG" sz="1400" b="1" kern="1200" dirty="0"/>
            <a:t>innocents who have been wrongly accused</a:t>
          </a:r>
          <a:r>
            <a:rPr lang="en-SG" sz="1400" kern="1200" dirty="0"/>
            <a:t> and was silenced by their death </a:t>
          </a:r>
        </a:p>
      </dsp:txBody>
      <dsp:txXfrm>
        <a:off x="6527732" y="690743"/>
        <a:ext cx="2641238" cy="2641238"/>
      </dsp:txXfrm>
    </dsp:sp>
  </dsp:spTree>
</dsp:drawing>
</file>

<file path=ppt/diagrams/layout1.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PH"/>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40ACB9-0B1C-4A0D-96E7-B44FDF9288D1}" type="datetimeFigureOut">
              <a:rPr lang="en-PH" smtClean="0"/>
              <a:t>05/05/2025</a:t>
            </a:fld>
            <a:endParaRPr lang="en-PH"/>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PH"/>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PH"/>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420456-58E2-4467-AEE9-05D0F4225F69}" type="slidenum">
              <a:rPr lang="en-PH" smtClean="0"/>
              <a:t>‹#›</a:t>
            </a:fld>
            <a:endParaRPr lang="en-PH"/>
          </a:p>
        </p:txBody>
      </p:sp>
    </p:spTree>
    <p:extLst>
      <p:ext uri="{BB962C8B-B14F-4D97-AF65-F5344CB8AC3E}">
        <p14:creationId xmlns:p14="http://schemas.microsoft.com/office/powerpoint/2010/main" val="1875107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Although the novel is a work of fiction, the novel can be considered a true story of the Philippines during the last decades of Spanish rule. The characters used by Rizal in the Noli were persons who actually existed during those times. </a:t>
            </a:r>
            <a:endParaRPr lang="en-PH" dirty="0"/>
          </a:p>
          <a:p>
            <a:endParaRPr lang="en-PH" dirty="0"/>
          </a:p>
        </p:txBody>
      </p:sp>
      <p:sp>
        <p:nvSpPr>
          <p:cNvPr id="4" name="Slide Number Placeholder 3"/>
          <p:cNvSpPr>
            <a:spLocks noGrp="1"/>
          </p:cNvSpPr>
          <p:nvPr>
            <p:ph type="sldNum" sz="quarter" idx="5"/>
          </p:nvPr>
        </p:nvSpPr>
        <p:spPr/>
        <p:txBody>
          <a:bodyPr/>
          <a:lstStyle/>
          <a:p>
            <a:fld id="{6E898B33-993A-43BC-9A7E-1A4A8F8505CD}" type="slidenum">
              <a:rPr lang="en-SG" smtClean="0"/>
              <a:t>1</a:t>
            </a:fld>
            <a:endParaRPr lang="en-SG"/>
          </a:p>
        </p:txBody>
      </p:sp>
    </p:spTree>
    <p:extLst>
      <p:ext uri="{BB962C8B-B14F-4D97-AF65-F5344CB8AC3E}">
        <p14:creationId xmlns:p14="http://schemas.microsoft.com/office/powerpoint/2010/main" val="22552939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G" dirty="0"/>
              <a:t>Juan Crisostomo Ibarra as the main character in the novel. He was the son of Don Rafael, one of the wealthiest businessman in San Diego. He was an affluent and liberal European-educated Filipino. He is a loyal son, courageous, civic-minded, liberty-loving and patriotic. As an ideal of humanity he desires the education of the approval of the majority of the people of San Diego. His worthwhile project is opposed by Father Damaso. A very patient man but when provoked becomes very violent and impulsive. He was also the childhood friend which became a sweetheart of Maria Clara.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SG" dirty="0"/>
          </a:p>
        </p:txBody>
      </p:sp>
      <p:sp>
        <p:nvSpPr>
          <p:cNvPr id="4" name="Slide Number Placeholder 3"/>
          <p:cNvSpPr>
            <a:spLocks noGrp="1"/>
          </p:cNvSpPr>
          <p:nvPr>
            <p:ph type="sldNum" sz="quarter" idx="10"/>
          </p:nvPr>
        </p:nvSpPr>
        <p:spPr/>
        <p:txBody>
          <a:bodyPr/>
          <a:lstStyle/>
          <a:p>
            <a:fld id="{6E898B33-993A-43BC-9A7E-1A4A8F8505CD}" type="slidenum">
              <a:rPr lang="en-SG" smtClean="0"/>
              <a:t>2</a:t>
            </a:fld>
            <a:endParaRPr lang="en-SG"/>
          </a:p>
        </p:txBody>
      </p:sp>
    </p:spTree>
    <p:extLst>
      <p:ext uri="{BB962C8B-B14F-4D97-AF65-F5344CB8AC3E}">
        <p14:creationId xmlns:p14="http://schemas.microsoft.com/office/powerpoint/2010/main" val="4110662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G" dirty="0"/>
              <a:t>Maria Clara has an eyes like her mother, Pia – large and had long eyelashes-  which are beautiful and expressive. She is beautiful, charming, pious, obedient, faithful lover and self-sacrificing. She wore dainty dresses, religious artefacts and a locket. She also carries a silk pouch. She sometimes uses a fan to hide her face. </a:t>
            </a:r>
          </a:p>
          <a:p>
            <a:pPr marL="0" marR="0" lvl="0" indent="0" algn="l" defTabSz="914400" rtl="0" eaLnBrk="1" fontAlgn="auto" latinLnBrk="0" hangingPunct="1">
              <a:lnSpc>
                <a:spcPct val="100000"/>
              </a:lnSpc>
              <a:spcBef>
                <a:spcPts val="0"/>
              </a:spcBef>
              <a:spcAft>
                <a:spcPts val="0"/>
              </a:spcAft>
              <a:buClrTx/>
              <a:buSzTx/>
              <a:buFontTx/>
              <a:buNone/>
              <a:tabLst/>
              <a:defRPr/>
            </a:pPr>
            <a:r>
              <a:rPr lang="en-SG" dirty="0"/>
              <a:t>On account of her feminine beauty, a conflict is presented by Rizal between her and Father Salvi, another misguided priest, who is in love with her.</a:t>
            </a:r>
          </a:p>
          <a:p>
            <a:endParaRPr lang="en-SG" dirty="0"/>
          </a:p>
        </p:txBody>
      </p:sp>
      <p:sp>
        <p:nvSpPr>
          <p:cNvPr id="4" name="Slide Number Placeholder 3"/>
          <p:cNvSpPr>
            <a:spLocks noGrp="1"/>
          </p:cNvSpPr>
          <p:nvPr>
            <p:ph type="sldNum" sz="quarter" idx="10"/>
          </p:nvPr>
        </p:nvSpPr>
        <p:spPr/>
        <p:txBody>
          <a:bodyPr/>
          <a:lstStyle/>
          <a:p>
            <a:fld id="{6E898B33-993A-43BC-9A7E-1A4A8F8505CD}" type="slidenum">
              <a:rPr lang="en-SG" smtClean="0"/>
              <a:t>3</a:t>
            </a:fld>
            <a:endParaRPr lang="en-SG"/>
          </a:p>
        </p:txBody>
      </p:sp>
    </p:spTree>
    <p:extLst>
      <p:ext uri="{BB962C8B-B14F-4D97-AF65-F5344CB8AC3E}">
        <p14:creationId xmlns:p14="http://schemas.microsoft.com/office/powerpoint/2010/main" val="31583085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G" dirty="0"/>
              <a:t>Elias is a former boatman who became one of the most wanted criminals in </a:t>
            </a:r>
            <a:r>
              <a:rPr lang="en-SG" dirty="0" err="1"/>
              <a:t>SanDiego</a:t>
            </a:r>
            <a:r>
              <a:rPr lang="en-SG" dirty="0"/>
              <a:t>. He comes from a family of the persecuted. He used to have a twin sister. He was educated in a Jesuit college. They used to be wealthy. He is humble, courageous, thoughtful, and farsighted. He is bent on vindicating the common people who are victims of injustices and thus becomes a vehement enemy of the authorities. He prefers revolution over reforms proposed by Ibarra. He is opposed by the civil guards who are men who know only how to repress crimes by using terrorism.</a:t>
            </a:r>
            <a:endParaRPr lang="en-PH" dirty="0"/>
          </a:p>
        </p:txBody>
      </p:sp>
      <p:sp>
        <p:nvSpPr>
          <p:cNvPr id="4" name="Slide Number Placeholder 3"/>
          <p:cNvSpPr>
            <a:spLocks noGrp="1"/>
          </p:cNvSpPr>
          <p:nvPr>
            <p:ph type="sldNum" sz="quarter" idx="10"/>
          </p:nvPr>
        </p:nvSpPr>
        <p:spPr/>
        <p:txBody>
          <a:bodyPr/>
          <a:lstStyle/>
          <a:p>
            <a:fld id="{6E898B33-993A-43BC-9A7E-1A4A8F8505CD}" type="slidenum">
              <a:rPr lang="en-SG" smtClean="0"/>
              <a:t>4</a:t>
            </a:fld>
            <a:endParaRPr lang="en-SG"/>
          </a:p>
        </p:txBody>
      </p:sp>
    </p:spTree>
    <p:extLst>
      <p:ext uri="{BB962C8B-B14F-4D97-AF65-F5344CB8AC3E}">
        <p14:creationId xmlns:p14="http://schemas.microsoft.com/office/powerpoint/2010/main" val="41214196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G" dirty="0"/>
              <a:t>Crisostomo’s father, a just and good man wrought his undoing when he came to the aid of a young boy harmed by an ignorant tax-collector. His hidden enemies invented false charges against him when he was jailed. His independent views find opposition in Father Damaso who calls him heretic and filibuster.</a:t>
            </a:r>
          </a:p>
          <a:p>
            <a:endParaRPr lang="en-SG" dirty="0"/>
          </a:p>
        </p:txBody>
      </p:sp>
      <p:sp>
        <p:nvSpPr>
          <p:cNvPr id="4" name="Slide Number Placeholder 3"/>
          <p:cNvSpPr>
            <a:spLocks noGrp="1"/>
          </p:cNvSpPr>
          <p:nvPr>
            <p:ph type="sldNum" sz="quarter" idx="10"/>
          </p:nvPr>
        </p:nvSpPr>
        <p:spPr/>
        <p:txBody>
          <a:bodyPr/>
          <a:lstStyle/>
          <a:p>
            <a:fld id="{6E898B33-993A-43BC-9A7E-1A4A8F8505CD}" type="slidenum">
              <a:rPr lang="en-SG" smtClean="0"/>
              <a:t>5</a:t>
            </a:fld>
            <a:endParaRPr lang="en-SG"/>
          </a:p>
        </p:txBody>
      </p:sp>
    </p:spTree>
    <p:extLst>
      <p:ext uri="{BB962C8B-B14F-4D97-AF65-F5344CB8AC3E}">
        <p14:creationId xmlns:p14="http://schemas.microsoft.com/office/powerpoint/2010/main" val="4363880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G" dirty="0" err="1"/>
              <a:t>Tasio</a:t>
            </a:r>
            <a:r>
              <a:rPr lang="en-SG" dirty="0"/>
              <a:t> came from a wealthy family. He is pessimist and untrusting of human altruism. A former student taking philosophy, his mother fearing that he may forget God because he is becoming learned, gives him the choice of studying in the seminary for the priesthood or leaving college. He chooses the latter. Although he is independent-minded on religious views, he is tolerant. He entertains beautiful ideas which his generation cannot understand. And so he writes them in hieroglyphics for the future generation.</a:t>
            </a:r>
          </a:p>
          <a:p>
            <a:endParaRPr lang="en-SG" dirty="0"/>
          </a:p>
        </p:txBody>
      </p:sp>
      <p:sp>
        <p:nvSpPr>
          <p:cNvPr id="4" name="Slide Number Placeholder 3"/>
          <p:cNvSpPr>
            <a:spLocks noGrp="1"/>
          </p:cNvSpPr>
          <p:nvPr>
            <p:ph type="sldNum" sz="quarter" idx="10"/>
          </p:nvPr>
        </p:nvSpPr>
        <p:spPr/>
        <p:txBody>
          <a:bodyPr/>
          <a:lstStyle/>
          <a:p>
            <a:fld id="{6E898B33-993A-43BC-9A7E-1A4A8F8505CD}" type="slidenum">
              <a:rPr lang="en-SG" smtClean="0"/>
              <a:t>6</a:t>
            </a:fld>
            <a:endParaRPr lang="en-SG"/>
          </a:p>
        </p:txBody>
      </p:sp>
    </p:spTree>
    <p:extLst>
      <p:ext uri="{BB962C8B-B14F-4D97-AF65-F5344CB8AC3E}">
        <p14:creationId xmlns:p14="http://schemas.microsoft.com/office/powerpoint/2010/main" val="42021389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G" sz="1200" kern="1200" dirty="0">
                <a:solidFill>
                  <a:schemeClr val="tx1"/>
                </a:solidFill>
                <a:effectLst/>
                <a:latin typeface="+mn-lt"/>
                <a:ea typeface="+mn-ea"/>
                <a:cs typeface="+mn-cs"/>
              </a:rPr>
              <a:t>A religious fanatic, he is at peace with God, the Government, and the people. He is ready to please the authorities because he finds them useful in carrying out some of his activities, such as making contract in feeding the prisoners, supplying </a:t>
            </a:r>
            <a:r>
              <a:rPr lang="en-SG" sz="1200" i="1" kern="1200" dirty="0" err="1">
                <a:solidFill>
                  <a:schemeClr val="tx1"/>
                </a:solidFill>
                <a:effectLst/>
                <a:latin typeface="+mn-lt"/>
                <a:ea typeface="+mn-ea"/>
                <a:cs typeface="+mn-cs"/>
              </a:rPr>
              <a:t>zacate</a:t>
            </a:r>
            <a:r>
              <a:rPr lang="en-SG" sz="1200" i="1" kern="1200" dirty="0">
                <a:solidFill>
                  <a:schemeClr val="tx1"/>
                </a:solidFill>
                <a:effectLst/>
                <a:latin typeface="+mn-lt"/>
                <a:ea typeface="+mn-ea"/>
                <a:cs typeface="+mn-cs"/>
              </a:rPr>
              <a:t> </a:t>
            </a:r>
            <a:r>
              <a:rPr lang="en-SG" sz="1200" kern="1200" dirty="0">
                <a:solidFill>
                  <a:schemeClr val="tx1"/>
                </a:solidFill>
                <a:effectLst/>
                <a:latin typeface="+mn-lt"/>
                <a:ea typeface="+mn-ea"/>
                <a:cs typeface="+mn-cs"/>
              </a:rPr>
              <a:t>to several government establishments and securing appointment in tax collection. He maintains a good standing with the authorities for he finds business with them, especially in securing the sales of appointments and offices.</a:t>
            </a:r>
          </a:p>
          <a:p>
            <a:endParaRPr lang="en-SG" dirty="0"/>
          </a:p>
        </p:txBody>
      </p:sp>
      <p:sp>
        <p:nvSpPr>
          <p:cNvPr id="4" name="Slide Number Placeholder 3"/>
          <p:cNvSpPr>
            <a:spLocks noGrp="1"/>
          </p:cNvSpPr>
          <p:nvPr>
            <p:ph type="sldNum" sz="quarter" idx="10"/>
          </p:nvPr>
        </p:nvSpPr>
        <p:spPr/>
        <p:txBody>
          <a:bodyPr/>
          <a:lstStyle/>
          <a:p>
            <a:fld id="{6E898B33-993A-43BC-9A7E-1A4A8F8505CD}" type="slidenum">
              <a:rPr lang="en-SG" smtClean="0"/>
              <a:t>7</a:t>
            </a:fld>
            <a:endParaRPr lang="en-SG"/>
          </a:p>
        </p:txBody>
      </p:sp>
    </p:spTree>
    <p:extLst>
      <p:ext uri="{BB962C8B-B14F-4D97-AF65-F5344CB8AC3E}">
        <p14:creationId xmlns:p14="http://schemas.microsoft.com/office/powerpoint/2010/main" val="35156954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G" dirty="0"/>
              <a:t>Later he and Maria Clara had a bitter argument. He arranged Maria Clara to be wed with Linares. He was assigned to another town and is found dead one day. </a:t>
            </a:r>
          </a:p>
        </p:txBody>
      </p:sp>
      <p:sp>
        <p:nvSpPr>
          <p:cNvPr id="4" name="Slide Number Placeholder 3"/>
          <p:cNvSpPr>
            <a:spLocks noGrp="1"/>
          </p:cNvSpPr>
          <p:nvPr>
            <p:ph type="sldNum" sz="quarter" idx="10"/>
          </p:nvPr>
        </p:nvSpPr>
        <p:spPr/>
        <p:txBody>
          <a:bodyPr/>
          <a:lstStyle/>
          <a:p>
            <a:fld id="{6E898B33-993A-43BC-9A7E-1A4A8F8505CD}" type="slidenum">
              <a:rPr lang="en-SG" smtClean="0"/>
              <a:t>8</a:t>
            </a:fld>
            <a:endParaRPr lang="en-SG"/>
          </a:p>
        </p:txBody>
      </p:sp>
    </p:spTree>
    <p:extLst>
      <p:ext uri="{BB962C8B-B14F-4D97-AF65-F5344CB8AC3E}">
        <p14:creationId xmlns:p14="http://schemas.microsoft.com/office/powerpoint/2010/main" val="35012218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G" dirty="0"/>
              <a:t>This couple is childless. Victorina has a lot of Filipino suitors but she </a:t>
            </a:r>
            <a:r>
              <a:rPr lang="en-SG" dirty="0" err="1"/>
              <a:t>doesnot</a:t>
            </a:r>
            <a:r>
              <a:rPr lang="en-SG" dirty="0"/>
              <a:t> like them because they are not Spaniards. </a:t>
            </a:r>
            <a:r>
              <a:rPr lang="en-SG" baseline="0" dirty="0"/>
              <a:t>She was an ambitious Filipina who classifies herself as a Spanish and mimics Spanish ladies by putting heavy make-up. Meanwhile, Don Tiburcio was an official of the customs bureau. He was known for charging exorbitant fees for medical treatment.  </a:t>
            </a:r>
            <a:endParaRPr lang="en-SG" dirty="0"/>
          </a:p>
          <a:p>
            <a:endParaRPr lang="en-SG" dirty="0"/>
          </a:p>
        </p:txBody>
      </p:sp>
      <p:sp>
        <p:nvSpPr>
          <p:cNvPr id="4" name="Slide Number Placeholder 3"/>
          <p:cNvSpPr>
            <a:spLocks noGrp="1"/>
          </p:cNvSpPr>
          <p:nvPr>
            <p:ph type="sldNum" sz="quarter" idx="10"/>
          </p:nvPr>
        </p:nvSpPr>
        <p:spPr/>
        <p:txBody>
          <a:bodyPr/>
          <a:lstStyle/>
          <a:p>
            <a:fld id="{6E898B33-993A-43BC-9A7E-1A4A8F8505CD}" type="slidenum">
              <a:rPr lang="en-SG" smtClean="0"/>
              <a:t>9</a:t>
            </a:fld>
            <a:endParaRPr lang="en-SG"/>
          </a:p>
        </p:txBody>
      </p:sp>
    </p:spTree>
    <p:extLst>
      <p:ext uri="{BB962C8B-B14F-4D97-AF65-F5344CB8AC3E}">
        <p14:creationId xmlns:p14="http://schemas.microsoft.com/office/powerpoint/2010/main" val="10956219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G" dirty="0"/>
              <a:t>She is the mistress of the Alferez. She is vulgar, imprudent, quarrelsome and cruel. Being the only competitor of Capitan Tiago in godliness, she did everything to pretend that she was really religious by showing off to the public what she could contribute for the Church.</a:t>
            </a:r>
          </a:p>
          <a:p>
            <a:endParaRPr lang="en-SG" dirty="0"/>
          </a:p>
        </p:txBody>
      </p:sp>
      <p:sp>
        <p:nvSpPr>
          <p:cNvPr id="4" name="Slide Number Placeholder 3"/>
          <p:cNvSpPr>
            <a:spLocks noGrp="1"/>
          </p:cNvSpPr>
          <p:nvPr>
            <p:ph type="sldNum" sz="quarter" idx="10"/>
          </p:nvPr>
        </p:nvSpPr>
        <p:spPr/>
        <p:txBody>
          <a:bodyPr/>
          <a:lstStyle/>
          <a:p>
            <a:fld id="{6E898B33-993A-43BC-9A7E-1A4A8F8505CD}" type="slidenum">
              <a:rPr lang="en-SG" smtClean="0"/>
              <a:t>10</a:t>
            </a:fld>
            <a:endParaRPr lang="en-SG"/>
          </a:p>
        </p:txBody>
      </p:sp>
    </p:spTree>
    <p:extLst>
      <p:ext uri="{BB962C8B-B14F-4D97-AF65-F5344CB8AC3E}">
        <p14:creationId xmlns:p14="http://schemas.microsoft.com/office/powerpoint/2010/main" val="21888963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G" dirty="0"/>
              <a:t>Sisa was the mother of Basilio and Crispin. She is a typical native wife who tolerates the abuses of her husband. As the mother of Crispin and Basilio, she is described as a mother who considers her sons as her only treasure. She would often anticipate their return as she prepared dishes for them. In the novel she lost her mental balance upon learning what happened to Basilio and Crispin. </a:t>
            </a:r>
          </a:p>
          <a:p>
            <a:endParaRPr lang="en-SG" dirty="0"/>
          </a:p>
        </p:txBody>
      </p:sp>
      <p:sp>
        <p:nvSpPr>
          <p:cNvPr id="4" name="Slide Number Placeholder 3"/>
          <p:cNvSpPr>
            <a:spLocks noGrp="1"/>
          </p:cNvSpPr>
          <p:nvPr>
            <p:ph type="sldNum" sz="quarter" idx="10"/>
          </p:nvPr>
        </p:nvSpPr>
        <p:spPr/>
        <p:txBody>
          <a:bodyPr/>
          <a:lstStyle/>
          <a:p>
            <a:fld id="{6E898B33-993A-43BC-9A7E-1A4A8F8505CD}" type="slidenum">
              <a:rPr lang="en-SG" smtClean="0"/>
              <a:t>11</a:t>
            </a:fld>
            <a:endParaRPr lang="en-SG"/>
          </a:p>
        </p:txBody>
      </p:sp>
    </p:spTree>
    <p:extLst>
      <p:ext uri="{BB962C8B-B14F-4D97-AF65-F5344CB8AC3E}">
        <p14:creationId xmlns:p14="http://schemas.microsoft.com/office/powerpoint/2010/main" val="19462035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SG" dirty="0"/>
              <a:t>Basilio and Crispin are the sons of Sisa who served as </a:t>
            </a:r>
            <a:r>
              <a:rPr lang="en-SG" dirty="0" err="1"/>
              <a:t>alatr</a:t>
            </a:r>
            <a:r>
              <a:rPr lang="en-SG" dirty="0"/>
              <a:t> boys or Sacristan to help ease their mother’s financial burden. Basilio is the</a:t>
            </a:r>
            <a:r>
              <a:rPr lang="en-SG" baseline="0" dirty="0"/>
              <a:t> oldest between the two siblings. </a:t>
            </a:r>
          </a:p>
          <a:p>
            <a:pPr lvl="0"/>
            <a:r>
              <a:rPr lang="en-SG" baseline="0" dirty="0"/>
              <a:t>Meanwhile, Crispin was the youngest son of Sisa. The two boys were mistreated by the head of the Sacristan. Crispin was accused of stealing and was last seen being dragged away from his brother. Basilio faced the dread of losing his younger brother and his mother’s insanity. </a:t>
            </a:r>
          </a:p>
          <a:p>
            <a:pPr lvl="0"/>
            <a:endParaRPr lang="en-SG" baseline="0" dirty="0"/>
          </a:p>
          <a:p>
            <a:endParaRPr lang="en-SG" dirty="0"/>
          </a:p>
        </p:txBody>
      </p:sp>
      <p:sp>
        <p:nvSpPr>
          <p:cNvPr id="4" name="Slide Number Placeholder 3"/>
          <p:cNvSpPr>
            <a:spLocks noGrp="1"/>
          </p:cNvSpPr>
          <p:nvPr>
            <p:ph type="sldNum" sz="quarter" idx="10"/>
          </p:nvPr>
        </p:nvSpPr>
        <p:spPr/>
        <p:txBody>
          <a:bodyPr/>
          <a:lstStyle/>
          <a:p>
            <a:fld id="{6E898B33-993A-43BC-9A7E-1A4A8F8505CD}" type="slidenum">
              <a:rPr lang="en-SG" smtClean="0"/>
              <a:t>12</a:t>
            </a:fld>
            <a:endParaRPr lang="en-SG"/>
          </a:p>
        </p:txBody>
      </p:sp>
    </p:spTree>
    <p:extLst>
      <p:ext uri="{BB962C8B-B14F-4D97-AF65-F5344CB8AC3E}">
        <p14:creationId xmlns:p14="http://schemas.microsoft.com/office/powerpoint/2010/main" val="36677281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succeeding slides will show the real life inspiration of the different characters in the novel. First, Juan </a:t>
            </a:r>
            <a:r>
              <a:rPr lang="en-SG" dirty="0"/>
              <a:t>Crisostomo Ibarra exemplified a </a:t>
            </a:r>
            <a:r>
              <a:rPr lang="en-SG" b="1" dirty="0"/>
              <a:t>man with a liberal mind. </a:t>
            </a:r>
            <a:r>
              <a:rPr lang="en-SG" dirty="0"/>
              <a:t>His character personified </a:t>
            </a:r>
            <a:r>
              <a:rPr lang="en-SG" b="1" dirty="0"/>
              <a:t>the vision of Jose Rizal </a:t>
            </a:r>
            <a:r>
              <a:rPr lang="en-SG" dirty="0"/>
              <a:t>for the youth of the Philippines during his time. Others attribute </a:t>
            </a:r>
            <a:r>
              <a:rPr lang="en-SG" b="1" dirty="0"/>
              <a:t>Rizal as being Ibarra himself. </a:t>
            </a:r>
          </a:p>
          <a:p>
            <a:endParaRPr lang="en-SG" dirty="0"/>
          </a:p>
        </p:txBody>
      </p:sp>
      <p:sp>
        <p:nvSpPr>
          <p:cNvPr id="4" name="Slide Number Placeholder 3"/>
          <p:cNvSpPr>
            <a:spLocks noGrp="1"/>
          </p:cNvSpPr>
          <p:nvPr>
            <p:ph type="sldNum" sz="quarter" idx="10"/>
          </p:nvPr>
        </p:nvSpPr>
        <p:spPr/>
        <p:txBody>
          <a:bodyPr/>
          <a:lstStyle/>
          <a:p>
            <a:fld id="{6E898B33-993A-43BC-9A7E-1A4A8F8505CD}" type="slidenum">
              <a:rPr lang="en-SG" smtClean="0"/>
              <a:t>13</a:t>
            </a:fld>
            <a:endParaRPr lang="en-SG"/>
          </a:p>
        </p:txBody>
      </p:sp>
    </p:spTree>
    <p:extLst>
      <p:ext uri="{BB962C8B-B14F-4D97-AF65-F5344CB8AC3E}">
        <p14:creationId xmlns:p14="http://schemas.microsoft.com/office/powerpoint/2010/main" val="26797823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SG" dirty="0"/>
              <a:t>Maria Clara symbolizes a woman who does not value material things but holds in high esteem her parent’s </a:t>
            </a:r>
            <a:r>
              <a:rPr lang="en-SG" dirty="0" err="1"/>
              <a:t>honor</a:t>
            </a:r>
            <a:r>
              <a:rPr lang="en-SG" dirty="0"/>
              <a:t> and the promise she had given her sweetheart. She symbolizes </a:t>
            </a:r>
            <a:r>
              <a:rPr lang="en-SG" b="1" dirty="0"/>
              <a:t>purity and innocence.</a:t>
            </a:r>
            <a:r>
              <a:rPr lang="en-SG" dirty="0"/>
              <a:t> Her character represents a type of </a:t>
            </a:r>
            <a:r>
              <a:rPr lang="en-SG" b="1" dirty="0"/>
              <a:t>Filipino womanhood </a:t>
            </a:r>
            <a:r>
              <a:rPr lang="en-SG" dirty="0"/>
              <a:t>brought up in the convent and educated along religious lines. Her real character is related to </a:t>
            </a:r>
            <a:r>
              <a:rPr lang="en-SG" b="1" dirty="0"/>
              <a:t>Leonor Rivera</a:t>
            </a:r>
            <a:r>
              <a:rPr lang="en-SG" dirty="0"/>
              <a:t>, Rizal’s childhood sweetheart. </a:t>
            </a:r>
          </a:p>
          <a:p>
            <a:endParaRPr lang="en-SG" dirty="0"/>
          </a:p>
        </p:txBody>
      </p:sp>
      <p:sp>
        <p:nvSpPr>
          <p:cNvPr id="4" name="Slide Number Placeholder 3"/>
          <p:cNvSpPr>
            <a:spLocks noGrp="1"/>
          </p:cNvSpPr>
          <p:nvPr>
            <p:ph type="sldNum" sz="quarter" idx="10"/>
          </p:nvPr>
        </p:nvSpPr>
        <p:spPr/>
        <p:txBody>
          <a:bodyPr/>
          <a:lstStyle/>
          <a:p>
            <a:fld id="{6E898B33-993A-43BC-9A7E-1A4A8F8505CD}" type="slidenum">
              <a:rPr lang="en-SG" smtClean="0"/>
              <a:t>14</a:t>
            </a:fld>
            <a:endParaRPr lang="en-SG"/>
          </a:p>
        </p:txBody>
      </p:sp>
    </p:spTree>
    <p:extLst>
      <p:ext uri="{BB962C8B-B14F-4D97-AF65-F5344CB8AC3E}">
        <p14:creationId xmlns:p14="http://schemas.microsoft.com/office/powerpoint/2010/main" val="15417503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G" dirty="0"/>
              <a:t>Rizal represented the Filipino masses in the novel through Elias. As the symbol of the common people, Elias did everything to vindicate them from the injustices suffered from the Spaniards. He is said to be the personification of Andres Bonifacio. </a:t>
            </a:r>
          </a:p>
        </p:txBody>
      </p:sp>
      <p:sp>
        <p:nvSpPr>
          <p:cNvPr id="4" name="Slide Number Placeholder 3"/>
          <p:cNvSpPr>
            <a:spLocks noGrp="1"/>
          </p:cNvSpPr>
          <p:nvPr>
            <p:ph type="sldNum" sz="quarter" idx="10"/>
          </p:nvPr>
        </p:nvSpPr>
        <p:spPr/>
        <p:txBody>
          <a:bodyPr/>
          <a:lstStyle/>
          <a:p>
            <a:fld id="{6E898B33-993A-43BC-9A7E-1A4A8F8505CD}" type="slidenum">
              <a:rPr lang="en-SG" smtClean="0"/>
              <a:t>15</a:t>
            </a:fld>
            <a:endParaRPr lang="en-SG"/>
          </a:p>
        </p:txBody>
      </p:sp>
    </p:spTree>
    <p:extLst>
      <p:ext uri="{BB962C8B-B14F-4D97-AF65-F5344CB8AC3E}">
        <p14:creationId xmlns:p14="http://schemas.microsoft.com/office/powerpoint/2010/main" val="31680998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G" dirty="0"/>
              <a:t>Rizal used Don Rafael in the Noli to symbolize an affluent landlord with a social conscience because he is a philanthropist. </a:t>
            </a:r>
          </a:p>
        </p:txBody>
      </p:sp>
      <p:sp>
        <p:nvSpPr>
          <p:cNvPr id="4" name="Slide Number Placeholder 3"/>
          <p:cNvSpPr>
            <a:spLocks noGrp="1"/>
          </p:cNvSpPr>
          <p:nvPr>
            <p:ph type="sldNum" sz="quarter" idx="10"/>
          </p:nvPr>
        </p:nvSpPr>
        <p:spPr/>
        <p:txBody>
          <a:bodyPr/>
          <a:lstStyle/>
          <a:p>
            <a:fld id="{6E898B33-993A-43BC-9A7E-1A4A8F8505CD}" type="slidenum">
              <a:rPr lang="en-SG" smtClean="0"/>
              <a:t>16</a:t>
            </a:fld>
            <a:endParaRPr lang="en-SG"/>
          </a:p>
        </p:txBody>
      </p:sp>
    </p:spTree>
    <p:extLst>
      <p:ext uri="{BB962C8B-B14F-4D97-AF65-F5344CB8AC3E}">
        <p14:creationId xmlns:p14="http://schemas.microsoft.com/office/powerpoint/2010/main" val="38034537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G" dirty="0"/>
              <a:t>He represented Rizal’s epitome of a philosopher. </a:t>
            </a:r>
            <a:r>
              <a:rPr lang="en-SG" sz="1200" dirty="0"/>
              <a:t>He personifies the philosopher who is called the </a:t>
            </a:r>
            <a:r>
              <a:rPr lang="en-SG" sz="1200" b="1" dirty="0"/>
              <a:t>sage</a:t>
            </a:r>
            <a:r>
              <a:rPr lang="en-SG" sz="1200" dirty="0"/>
              <a:t> by the cultured and the </a:t>
            </a:r>
            <a:r>
              <a:rPr lang="en-SG" sz="1200" b="1" dirty="0"/>
              <a:t>lunatic</a:t>
            </a:r>
            <a:r>
              <a:rPr lang="en-SG" sz="1200" dirty="0"/>
              <a:t> by others who do not know him on account of his peculiar ideas.  In addition, </a:t>
            </a:r>
            <a:r>
              <a:rPr lang="en-SG" dirty="0" err="1"/>
              <a:t>Tasio</a:t>
            </a:r>
            <a:r>
              <a:rPr lang="en-SG" dirty="0"/>
              <a:t> is one of the characters that Rizal can relate to as it is patterned after his brother, </a:t>
            </a:r>
            <a:r>
              <a:rPr lang="en-SG" dirty="0" err="1"/>
              <a:t>Paciano</a:t>
            </a:r>
            <a:r>
              <a:rPr lang="en-SG" dirty="0"/>
              <a:t> Rizal</a:t>
            </a:r>
          </a:p>
        </p:txBody>
      </p:sp>
      <p:sp>
        <p:nvSpPr>
          <p:cNvPr id="4" name="Slide Number Placeholder 3"/>
          <p:cNvSpPr>
            <a:spLocks noGrp="1"/>
          </p:cNvSpPr>
          <p:nvPr>
            <p:ph type="sldNum" sz="quarter" idx="10"/>
          </p:nvPr>
        </p:nvSpPr>
        <p:spPr/>
        <p:txBody>
          <a:bodyPr/>
          <a:lstStyle/>
          <a:p>
            <a:fld id="{6E898B33-993A-43BC-9A7E-1A4A8F8505CD}" type="slidenum">
              <a:rPr lang="en-SG" smtClean="0"/>
              <a:t>17</a:t>
            </a:fld>
            <a:endParaRPr lang="en-SG"/>
          </a:p>
        </p:txBody>
      </p:sp>
    </p:spTree>
    <p:extLst>
      <p:ext uri="{BB962C8B-B14F-4D97-AF65-F5344CB8AC3E}">
        <p14:creationId xmlns:p14="http://schemas.microsoft.com/office/powerpoint/2010/main" val="20858758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G" sz="1200" kern="1200" dirty="0">
                <a:solidFill>
                  <a:schemeClr val="tx1"/>
                </a:solidFill>
                <a:effectLst/>
                <a:latin typeface="+mn-lt"/>
                <a:ea typeface="+mn-ea"/>
                <a:cs typeface="+mn-cs"/>
              </a:rPr>
              <a:t>Rizal employed Capitan Tiago in the novel to </a:t>
            </a:r>
            <a:r>
              <a:rPr lang="en-SG" sz="1200" dirty="0"/>
              <a:t>represent a </a:t>
            </a:r>
            <a:r>
              <a:rPr lang="en-SG" sz="1200" b="1" dirty="0"/>
              <a:t>Filipino who is subservient to the authorities </a:t>
            </a:r>
            <a:r>
              <a:rPr lang="en-SG" sz="1200" dirty="0"/>
              <a:t>to protect his personal and business interest. </a:t>
            </a:r>
            <a:endParaRPr lang="en-PH" dirty="0"/>
          </a:p>
        </p:txBody>
      </p:sp>
      <p:sp>
        <p:nvSpPr>
          <p:cNvPr id="4" name="Slide Number Placeholder 3"/>
          <p:cNvSpPr>
            <a:spLocks noGrp="1"/>
          </p:cNvSpPr>
          <p:nvPr>
            <p:ph type="sldNum" sz="quarter" idx="10"/>
          </p:nvPr>
        </p:nvSpPr>
        <p:spPr/>
        <p:txBody>
          <a:bodyPr/>
          <a:lstStyle/>
          <a:p>
            <a:fld id="{6E898B33-993A-43BC-9A7E-1A4A8F8505CD}" type="slidenum">
              <a:rPr lang="en-SG" smtClean="0"/>
              <a:t>18</a:t>
            </a:fld>
            <a:endParaRPr lang="en-SG"/>
          </a:p>
        </p:txBody>
      </p:sp>
    </p:spTree>
    <p:extLst>
      <p:ext uri="{BB962C8B-B14F-4D97-AF65-F5344CB8AC3E}">
        <p14:creationId xmlns:p14="http://schemas.microsoft.com/office/powerpoint/2010/main" val="18471422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G" dirty="0"/>
              <a:t>Padre Damaso represents the social class which does not like liberalism. He symbolizes the abusive </a:t>
            </a:r>
            <a:r>
              <a:rPr lang="en-SG" b="1" dirty="0"/>
              <a:t>Spanish friars </a:t>
            </a:r>
            <a:r>
              <a:rPr lang="en-SG" dirty="0"/>
              <a:t>during his time. </a:t>
            </a:r>
            <a:endParaRPr lang="en-PH" dirty="0"/>
          </a:p>
          <a:p>
            <a:endParaRPr lang="en-SG" dirty="0"/>
          </a:p>
        </p:txBody>
      </p:sp>
      <p:sp>
        <p:nvSpPr>
          <p:cNvPr id="4" name="Slide Number Placeholder 3"/>
          <p:cNvSpPr>
            <a:spLocks noGrp="1"/>
          </p:cNvSpPr>
          <p:nvPr>
            <p:ph type="sldNum" sz="quarter" idx="10"/>
          </p:nvPr>
        </p:nvSpPr>
        <p:spPr/>
        <p:txBody>
          <a:bodyPr/>
          <a:lstStyle/>
          <a:p>
            <a:fld id="{6E898B33-993A-43BC-9A7E-1A4A8F8505CD}" type="slidenum">
              <a:rPr lang="en-SG" smtClean="0"/>
              <a:t>19</a:t>
            </a:fld>
            <a:endParaRPr lang="en-SG"/>
          </a:p>
        </p:txBody>
      </p:sp>
    </p:spTree>
    <p:extLst>
      <p:ext uri="{BB962C8B-B14F-4D97-AF65-F5344CB8AC3E}">
        <p14:creationId xmlns:p14="http://schemas.microsoft.com/office/powerpoint/2010/main" val="31320606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SG" dirty="0"/>
              <a:t>Dona Victorina is the </a:t>
            </a:r>
            <a:r>
              <a:rPr lang="en-SG" b="1" dirty="0"/>
              <a:t>paragon of colonial mentality. </a:t>
            </a:r>
            <a:r>
              <a:rPr lang="en-SG" dirty="0"/>
              <a:t>She disdains what is Filipino and imitates what is Spanish. Rizal used her in the novel to symbolize colonial mentality among some Filipinos during his time. Meanwhile, Don Tiburcio is the </a:t>
            </a:r>
            <a:r>
              <a:rPr lang="en-SG" b="1" dirty="0"/>
              <a:t>caricature of ignorant Spaniards </a:t>
            </a:r>
            <a:r>
              <a:rPr lang="en-SG" dirty="0"/>
              <a:t>who wreak havoc in the provinces during the colonial era. His countrymen condone his actions for they do not want him to become a burden to them.</a:t>
            </a:r>
          </a:p>
          <a:p>
            <a:endParaRPr lang="en-SG" dirty="0"/>
          </a:p>
        </p:txBody>
      </p:sp>
      <p:sp>
        <p:nvSpPr>
          <p:cNvPr id="4" name="Slide Number Placeholder 3"/>
          <p:cNvSpPr>
            <a:spLocks noGrp="1"/>
          </p:cNvSpPr>
          <p:nvPr>
            <p:ph type="sldNum" sz="quarter" idx="10"/>
          </p:nvPr>
        </p:nvSpPr>
        <p:spPr/>
        <p:txBody>
          <a:bodyPr/>
          <a:lstStyle/>
          <a:p>
            <a:fld id="{6E898B33-993A-43BC-9A7E-1A4A8F8505CD}" type="slidenum">
              <a:rPr lang="en-SG" smtClean="0"/>
              <a:t>20</a:t>
            </a:fld>
            <a:endParaRPr lang="en-SG"/>
          </a:p>
        </p:txBody>
      </p:sp>
    </p:spTree>
    <p:extLst>
      <p:ext uri="{BB962C8B-B14F-4D97-AF65-F5344CB8AC3E}">
        <p14:creationId xmlns:p14="http://schemas.microsoft.com/office/powerpoint/2010/main" val="25773339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G" dirty="0"/>
              <a:t>Rizal used the character of Dona Consolacion in the novel to represent </a:t>
            </a:r>
            <a:r>
              <a:rPr lang="en-SG" b="1" dirty="0"/>
              <a:t>the mentality of the </a:t>
            </a:r>
            <a:r>
              <a:rPr lang="en-SG" b="1" dirty="0" err="1"/>
              <a:t>guardia</a:t>
            </a:r>
            <a:r>
              <a:rPr lang="en-SG" b="1" dirty="0"/>
              <a:t> civil</a:t>
            </a:r>
            <a:r>
              <a:rPr lang="en-SG" dirty="0"/>
              <a:t>. </a:t>
            </a:r>
            <a:endParaRPr lang="en-PH" dirty="0"/>
          </a:p>
          <a:p>
            <a:endParaRPr lang="en-SG" dirty="0"/>
          </a:p>
        </p:txBody>
      </p:sp>
      <p:sp>
        <p:nvSpPr>
          <p:cNvPr id="4" name="Slide Number Placeholder 3"/>
          <p:cNvSpPr>
            <a:spLocks noGrp="1"/>
          </p:cNvSpPr>
          <p:nvPr>
            <p:ph type="sldNum" sz="quarter" idx="10"/>
          </p:nvPr>
        </p:nvSpPr>
        <p:spPr/>
        <p:txBody>
          <a:bodyPr/>
          <a:lstStyle/>
          <a:p>
            <a:fld id="{6E898B33-993A-43BC-9A7E-1A4A8F8505CD}" type="slidenum">
              <a:rPr lang="en-SG" smtClean="0"/>
              <a:t>21</a:t>
            </a:fld>
            <a:endParaRPr lang="en-SG"/>
          </a:p>
        </p:txBody>
      </p:sp>
    </p:spTree>
    <p:extLst>
      <p:ext uri="{BB962C8B-B14F-4D97-AF65-F5344CB8AC3E}">
        <p14:creationId xmlns:p14="http://schemas.microsoft.com/office/powerpoint/2010/main" val="13773728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G" dirty="0"/>
              <a:t>Sisa is thought to represent the motherland who was suffering as her character have </a:t>
            </a:r>
            <a:r>
              <a:rPr lang="en-SG" dirty="0" err="1"/>
              <a:t>suffed</a:t>
            </a:r>
            <a:r>
              <a:rPr lang="en-SG" dirty="0"/>
              <a:t> the loss of her children. The tragic events that ruined her life represented the abuse that the motherland received from her colonizers. Her character illustrates </a:t>
            </a:r>
            <a:r>
              <a:rPr lang="en-SG" b="1" dirty="0"/>
              <a:t>the lack of concern by society</a:t>
            </a:r>
            <a:r>
              <a:rPr lang="en-SG" dirty="0"/>
              <a:t> in trying to help solve her problems-the maltreatment of her two sons and the indignities she suffers which finally drive her to mental derangement.</a:t>
            </a:r>
          </a:p>
          <a:p>
            <a:endParaRPr lang="en-SG" dirty="0"/>
          </a:p>
        </p:txBody>
      </p:sp>
      <p:sp>
        <p:nvSpPr>
          <p:cNvPr id="4" name="Slide Number Placeholder 3"/>
          <p:cNvSpPr>
            <a:spLocks noGrp="1"/>
          </p:cNvSpPr>
          <p:nvPr>
            <p:ph type="sldNum" sz="quarter" idx="10"/>
          </p:nvPr>
        </p:nvSpPr>
        <p:spPr/>
        <p:txBody>
          <a:bodyPr/>
          <a:lstStyle/>
          <a:p>
            <a:fld id="{6E898B33-993A-43BC-9A7E-1A4A8F8505CD}" type="slidenum">
              <a:rPr lang="en-SG" smtClean="0"/>
              <a:t>22</a:t>
            </a:fld>
            <a:endParaRPr lang="en-SG"/>
          </a:p>
        </p:txBody>
      </p:sp>
    </p:spTree>
    <p:extLst>
      <p:ext uri="{BB962C8B-B14F-4D97-AF65-F5344CB8AC3E}">
        <p14:creationId xmlns:p14="http://schemas.microsoft.com/office/powerpoint/2010/main" val="10605691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SG" dirty="0"/>
              <a:t>The stories of </a:t>
            </a:r>
            <a:r>
              <a:rPr lang="en-SG" dirty="0" err="1"/>
              <a:t>Sisa</a:t>
            </a:r>
            <a:r>
              <a:rPr lang="en-SG" dirty="0"/>
              <a:t>, Basilio and Crispin represent a Filipino family persecuted by the Spanish authorities. Victims of poverty and ignorance. Specifically, Basilio represents </a:t>
            </a:r>
            <a:r>
              <a:rPr lang="en-SG" b="1" dirty="0"/>
              <a:t>a loving son and a brother.</a:t>
            </a:r>
            <a:r>
              <a:rPr lang="en-SG" dirty="0"/>
              <a:t> Also, he represent those who became </a:t>
            </a:r>
            <a:r>
              <a:rPr lang="en-SG" b="1" dirty="0"/>
              <a:t>orphans.</a:t>
            </a:r>
            <a:r>
              <a:rPr lang="en-SG" dirty="0"/>
              <a:t> Meanwhile Crispin represents the </a:t>
            </a:r>
            <a:r>
              <a:rPr lang="en-SG" b="1" dirty="0"/>
              <a:t>innocents who have been wrongly accused</a:t>
            </a:r>
            <a:r>
              <a:rPr lang="en-SG" dirty="0"/>
              <a:t> and was silenced by their death </a:t>
            </a:r>
          </a:p>
          <a:p>
            <a:endParaRPr lang="en-SG" dirty="0"/>
          </a:p>
        </p:txBody>
      </p:sp>
      <p:sp>
        <p:nvSpPr>
          <p:cNvPr id="4" name="Slide Number Placeholder 3"/>
          <p:cNvSpPr>
            <a:spLocks noGrp="1"/>
          </p:cNvSpPr>
          <p:nvPr>
            <p:ph type="sldNum" sz="quarter" idx="10"/>
          </p:nvPr>
        </p:nvSpPr>
        <p:spPr/>
        <p:txBody>
          <a:bodyPr/>
          <a:lstStyle/>
          <a:p>
            <a:fld id="{6E898B33-993A-43BC-9A7E-1A4A8F8505CD}" type="slidenum">
              <a:rPr lang="en-SG" smtClean="0"/>
              <a:t>23</a:t>
            </a:fld>
            <a:endParaRPr lang="en-SG"/>
          </a:p>
        </p:txBody>
      </p:sp>
    </p:spTree>
    <p:extLst>
      <p:ext uri="{BB962C8B-B14F-4D97-AF65-F5344CB8AC3E}">
        <p14:creationId xmlns:p14="http://schemas.microsoft.com/office/powerpoint/2010/main" val="38371417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G" sz="1200" dirty="0"/>
              <a:t>Here is the synopsis of the novel Noli Me Tangere. Crisostomo Ibarra, the son of a wealthy landlord, Rafael Ibarra, is </a:t>
            </a:r>
            <a:r>
              <a:rPr lang="en-SG" sz="1200" dirty="0" err="1"/>
              <a:t>bethroted</a:t>
            </a:r>
            <a:r>
              <a:rPr lang="en-SG" sz="1200" dirty="0"/>
              <a:t> from early youth to Maria Clara, the only daughter of Santiago (Capitan Tiago) de </a:t>
            </a:r>
            <a:r>
              <a:rPr lang="en-SG" sz="1200" dirty="0" err="1"/>
              <a:t>los</a:t>
            </a:r>
            <a:r>
              <a:rPr lang="en-SG" sz="1200" dirty="0"/>
              <a:t> Santos, a wealthy landlord, too. Crisostomo is sent abroad to study. During his absence his father, who has a Spanish blood himself, runs afoul with the authorities by accidentally killing an ignorant Spanish tax-collector who threatened him because he came to help a little boy who was harmed by the tax-collector, an ex-artilleryman. Rafael Ibarra dies in jail and, as a free thinker who had stopped going to confession, is denied Christian burial by Father Damaso Verdolagas, the parish priest of their lakeside home-town of San Diego.</a:t>
            </a:r>
          </a:p>
          <a:p>
            <a:endParaRPr lang="en-PH" dirty="0"/>
          </a:p>
        </p:txBody>
      </p:sp>
      <p:sp>
        <p:nvSpPr>
          <p:cNvPr id="4" name="Slide Number Placeholder 3"/>
          <p:cNvSpPr>
            <a:spLocks noGrp="1"/>
          </p:cNvSpPr>
          <p:nvPr>
            <p:ph type="sldNum" sz="quarter" idx="5"/>
          </p:nvPr>
        </p:nvSpPr>
        <p:spPr/>
        <p:txBody>
          <a:bodyPr/>
          <a:lstStyle/>
          <a:p>
            <a:fld id="{6E898B33-993A-43BC-9A7E-1A4A8F8505CD}" type="slidenum">
              <a:rPr lang="en-SG" smtClean="0"/>
              <a:t>24</a:t>
            </a:fld>
            <a:endParaRPr lang="en-SG"/>
          </a:p>
        </p:txBody>
      </p:sp>
    </p:spTree>
    <p:extLst>
      <p:ext uri="{BB962C8B-B14F-4D97-AF65-F5344CB8AC3E}">
        <p14:creationId xmlns:p14="http://schemas.microsoft.com/office/powerpoint/2010/main" val="23963731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G" sz="1200" dirty="0"/>
              <a:t>When Ibarra returns from Europe after seven years, Capitan Tiago gave an aristocratic dinner in his </a:t>
            </a:r>
            <a:r>
              <a:rPr lang="en-SG" sz="1200" dirty="0" err="1"/>
              <a:t>honor</a:t>
            </a:r>
            <a:r>
              <a:rPr lang="en-SG" sz="1200" dirty="0"/>
              <a:t> at his pretentious house at Calle Anloague in Binondo, Manila. One Lieutenant Guevara, a trusted friend of Crisostomo’s father, later informs Crisostomo of the death of Don Rafael. When Ibarra learns of his father’s fate, he is at first overcome with rage. Dedicated to the uplift of his people through education, he puts aside his plans for revenge in order to secure official approval for the building of a town school, his gift to Maria Clara. At the laying of the school’s cornerstone Ibarra is almost killed in an obviously contrived accident and is saved only by the warning of Elias, a mysterious pilot whom Ibarra had rescued from death from a crocodile during an outing on the lake.</a:t>
            </a:r>
          </a:p>
          <a:p>
            <a:endParaRPr lang="en-PH" dirty="0"/>
          </a:p>
        </p:txBody>
      </p:sp>
      <p:sp>
        <p:nvSpPr>
          <p:cNvPr id="4" name="Slide Number Placeholder 3"/>
          <p:cNvSpPr>
            <a:spLocks noGrp="1"/>
          </p:cNvSpPr>
          <p:nvPr>
            <p:ph type="sldNum" sz="quarter" idx="5"/>
          </p:nvPr>
        </p:nvSpPr>
        <p:spPr/>
        <p:txBody>
          <a:bodyPr/>
          <a:lstStyle/>
          <a:p>
            <a:fld id="{6E898B33-993A-43BC-9A7E-1A4A8F8505CD}" type="slidenum">
              <a:rPr lang="en-SG" smtClean="0"/>
              <a:t>25</a:t>
            </a:fld>
            <a:endParaRPr lang="en-SG"/>
          </a:p>
        </p:txBody>
      </p:sp>
    </p:spTree>
    <p:extLst>
      <p:ext uri="{BB962C8B-B14F-4D97-AF65-F5344CB8AC3E}">
        <p14:creationId xmlns:p14="http://schemas.microsoft.com/office/powerpoint/2010/main" val="20584107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G" sz="1200" dirty="0"/>
              <a:t>Father Damaso is vehemently and openly opposed to the marriage of Ibarra to Maria Clara. At a public dinner after the school founding ceremony he insults the memory of Ibarra’s father. Ibarra loses control of himself and is about to kill Father Damaso when Maria Clara stops his avenging hand. Ibarra, automatically excommunicated for laying violent hands on a priest, is forbidden to see Maria Clara again. Father Damaso arranges for her marriage instead to a Spanish relative of his, Alfonso Linares. </a:t>
            </a:r>
          </a:p>
          <a:p>
            <a:endParaRPr lang="en-PH" dirty="0"/>
          </a:p>
        </p:txBody>
      </p:sp>
      <p:sp>
        <p:nvSpPr>
          <p:cNvPr id="4" name="Slide Number Placeholder 3"/>
          <p:cNvSpPr>
            <a:spLocks noGrp="1"/>
          </p:cNvSpPr>
          <p:nvPr>
            <p:ph type="sldNum" sz="quarter" idx="5"/>
          </p:nvPr>
        </p:nvSpPr>
        <p:spPr/>
        <p:txBody>
          <a:bodyPr/>
          <a:lstStyle/>
          <a:p>
            <a:fld id="{6E898B33-993A-43BC-9A7E-1A4A8F8505CD}" type="slidenum">
              <a:rPr lang="en-SG" smtClean="0"/>
              <a:t>26</a:t>
            </a:fld>
            <a:endParaRPr lang="en-SG"/>
          </a:p>
        </p:txBody>
      </p:sp>
    </p:spTree>
    <p:extLst>
      <p:ext uri="{BB962C8B-B14F-4D97-AF65-F5344CB8AC3E}">
        <p14:creationId xmlns:p14="http://schemas.microsoft.com/office/powerpoint/2010/main" val="7545346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G" sz="1200" dirty="0"/>
              <a:t>Worse is still to happen. Father Salvi’s head sacristan recruits the desperate and oppressed in San Diego for an uprising in the name of and allegedly with the money of Ibarra. The uprising is denounced by the parish priest to the Alferez and is suppressed. The young liberals of the town, with Ibarra at their head, are seized and charged with rebellion. There is no proof against Ibarra until Maria Clara is persuaded to surrender to Father Bernardo Salvi and the authorities some letters of dubious loyalty which Ibarra had written to her from abroad. Ibarra is found guilty but he is liberated from jail by Elias. He confronts Maria Clara with her treachery and she confesses that she was forced to exchange his letters for some of Father Damaso, which Father Salvi had found in the parish house. The letters would have proved that her real father was the friar.</a:t>
            </a:r>
          </a:p>
          <a:p>
            <a:endParaRPr lang="en-PH" dirty="0"/>
          </a:p>
        </p:txBody>
      </p:sp>
      <p:sp>
        <p:nvSpPr>
          <p:cNvPr id="4" name="Slide Number Placeholder 3"/>
          <p:cNvSpPr>
            <a:spLocks noGrp="1"/>
          </p:cNvSpPr>
          <p:nvPr>
            <p:ph type="sldNum" sz="quarter" idx="5"/>
          </p:nvPr>
        </p:nvSpPr>
        <p:spPr/>
        <p:txBody>
          <a:bodyPr/>
          <a:lstStyle/>
          <a:p>
            <a:fld id="{6E898B33-993A-43BC-9A7E-1A4A8F8505CD}" type="slidenum">
              <a:rPr lang="en-SG" smtClean="0"/>
              <a:t>27</a:t>
            </a:fld>
            <a:endParaRPr lang="en-SG"/>
          </a:p>
        </p:txBody>
      </p:sp>
    </p:spTree>
    <p:extLst>
      <p:ext uri="{BB962C8B-B14F-4D97-AF65-F5344CB8AC3E}">
        <p14:creationId xmlns:p14="http://schemas.microsoft.com/office/powerpoint/2010/main" val="19370039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G" dirty="0"/>
              <a:t>Ibarra, having forgiven Maria Clara because they really love each other, flees with Elias up the river to the lake but they are sighted by a constabulary patrol; one of them is killed; who survives, remains a mystery. A dying man buries Ibarra’s treasure at the foot of his grandfather’s grave. Maria Clara, believing Ibarra dead, refuses to go ahead with her marriage to Linares; she had planned to run away afterwards to join her lover. Father Damaso pleads with her, but then and there realizes how much she loved Ibarra. He had only opposed their marriage and persecuted Ibarra’s family because, as his real father, he could not bear the thought of her becoming the wife of a native, without privileges, without rights. Then she threatens to kill herself, he consents at lasts to her entering a nunnery of Poor Clares; here the chaplain is Father Salvi, who is waiting for the promotion which is due him for suppressing the uprising in San Diego. The story ends with a glimpse of a beautiful young nun standing on the ridge of the roof of the convent “with arms and face raised toward the sky as if praying to it.” </a:t>
            </a:r>
          </a:p>
          <a:p>
            <a:endParaRPr lang="en-PH" dirty="0"/>
          </a:p>
        </p:txBody>
      </p:sp>
      <p:sp>
        <p:nvSpPr>
          <p:cNvPr id="4" name="Slide Number Placeholder 3"/>
          <p:cNvSpPr>
            <a:spLocks noGrp="1"/>
          </p:cNvSpPr>
          <p:nvPr>
            <p:ph type="sldNum" sz="quarter" idx="5"/>
          </p:nvPr>
        </p:nvSpPr>
        <p:spPr/>
        <p:txBody>
          <a:bodyPr/>
          <a:lstStyle/>
          <a:p>
            <a:fld id="{6E898B33-993A-43BC-9A7E-1A4A8F8505CD}" type="slidenum">
              <a:rPr lang="en-SG" smtClean="0"/>
              <a:t>28</a:t>
            </a:fld>
            <a:endParaRPr lang="en-SG"/>
          </a:p>
        </p:txBody>
      </p:sp>
    </p:spTree>
    <p:extLst>
      <p:ext uri="{BB962C8B-B14F-4D97-AF65-F5344CB8AC3E}">
        <p14:creationId xmlns:p14="http://schemas.microsoft.com/office/powerpoint/2010/main" val="30158557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H" sz="1800" kern="100" dirty="0">
                <a:effectLst/>
                <a:latin typeface="Calibri" panose="020F0502020204030204" pitchFamily="34" charset="0"/>
                <a:ea typeface="Calibri" panose="020F0502020204030204" pitchFamily="34" charset="0"/>
                <a:cs typeface="Times New Roman" panose="02020603050405020304" pitchFamily="18" charset="0"/>
              </a:rPr>
              <a:t>To fully transition to the next novel which is the El </a:t>
            </a:r>
            <a:r>
              <a:rPr lang="en-PH" sz="1800" kern="100" dirty="0" err="1">
                <a:effectLst/>
                <a:latin typeface="Calibri" panose="020F0502020204030204" pitchFamily="34" charset="0"/>
                <a:ea typeface="Calibri" panose="020F0502020204030204" pitchFamily="34" charset="0"/>
                <a:cs typeface="Times New Roman" panose="02020603050405020304" pitchFamily="18" charset="0"/>
              </a:rPr>
              <a:t>Filibusterismo</a:t>
            </a:r>
            <a:r>
              <a:rPr lang="en-PH" sz="1800" kern="100" dirty="0">
                <a:effectLst/>
                <a:latin typeface="Calibri" panose="020F0502020204030204" pitchFamily="34" charset="0"/>
                <a:ea typeface="Calibri" panose="020F0502020204030204" pitchFamily="34" charset="0"/>
                <a:cs typeface="Times New Roman" panose="02020603050405020304" pitchFamily="18" charset="0"/>
              </a:rPr>
              <a:t>, you are required to read Chapter 64 of </a:t>
            </a:r>
            <a:r>
              <a:rPr lang="en-PH" sz="1800" i="1" kern="100" dirty="0">
                <a:effectLst/>
                <a:latin typeface="Calibri" panose="020F0502020204030204" pitchFamily="34" charset="0"/>
                <a:ea typeface="Calibri" panose="020F0502020204030204" pitchFamily="34" charset="0"/>
                <a:cs typeface="Times New Roman" panose="02020603050405020304" pitchFamily="18" charset="0"/>
              </a:rPr>
              <a:t>Noli Me Tangere</a:t>
            </a:r>
            <a:r>
              <a:rPr lang="en-PH" sz="1800" kern="100" dirty="0">
                <a:effectLst/>
                <a:latin typeface="Calibri" panose="020F0502020204030204" pitchFamily="34" charset="0"/>
                <a:ea typeface="Calibri" panose="020F0502020204030204" pitchFamily="34" charset="0"/>
                <a:cs typeface="Times New Roman" panose="02020603050405020304" pitchFamily="18" charset="0"/>
              </a:rPr>
              <a:t> and write in your notebook a brief summary of the fate of each major character in the novel. There are available copies online. Pay close attention to how their individual stories conclude and the events that shape their destinies. In your summary, include key characters such as Crisóstomo Ibarra, María Clara, Padre Dámaso, Sisa, Elias, Doña Victorina, Doña Consolacion, and Basilio figures mentioned in the final chapter. Be sure to describe their outcomes concisely, focusing on how José Rizal resolved their narratives. </a:t>
            </a:r>
            <a:endParaRPr lang="en-PH" dirty="0"/>
          </a:p>
        </p:txBody>
      </p:sp>
      <p:sp>
        <p:nvSpPr>
          <p:cNvPr id="4" name="Slide Number Placeholder 3"/>
          <p:cNvSpPr>
            <a:spLocks noGrp="1"/>
          </p:cNvSpPr>
          <p:nvPr>
            <p:ph type="sldNum" sz="quarter" idx="5"/>
          </p:nvPr>
        </p:nvSpPr>
        <p:spPr/>
        <p:txBody>
          <a:bodyPr/>
          <a:lstStyle/>
          <a:p>
            <a:fld id="{6E898B33-993A-43BC-9A7E-1A4A8F8505CD}" type="slidenum">
              <a:rPr lang="en-SG" smtClean="0"/>
              <a:t>29</a:t>
            </a:fld>
            <a:endParaRPr lang="en-SG"/>
          </a:p>
        </p:txBody>
      </p:sp>
    </p:spTree>
    <p:extLst>
      <p:ext uri="{BB962C8B-B14F-4D97-AF65-F5344CB8AC3E}">
        <p14:creationId xmlns:p14="http://schemas.microsoft.com/office/powerpoint/2010/main" val="265578984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H" sz="1800" kern="100" dirty="0">
                <a:effectLst/>
                <a:latin typeface="Calibri" panose="020F0502020204030204" pitchFamily="34" charset="0"/>
                <a:ea typeface="Calibri" panose="020F0502020204030204" pitchFamily="34" charset="0"/>
                <a:cs typeface="Times New Roman" panose="02020603050405020304" pitchFamily="18" charset="0"/>
              </a:rPr>
              <a:t>For this assignment, you will work in </a:t>
            </a:r>
            <a:r>
              <a:rPr lang="en-PH" sz="1800" b="1" kern="100" dirty="0">
                <a:effectLst/>
                <a:latin typeface="Calibri" panose="020F0502020204030204" pitchFamily="34" charset="0"/>
                <a:ea typeface="Calibri" panose="020F0502020204030204" pitchFamily="34" charset="0"/>
                <a:cs typeface="Times New Roman" panose="02020603050405020304" pitchFamily="18" charset="0"/>
              </a:rPr>
              <a:t>groups of five members</a:t>
            </a:r>
            <a:r>
              <a:rPr lang="en-PH" sz="1800" kern="100" dirty="0">
                <a:effectLst/>
                <a:latin typeface="Calibri" panose="020F0502020204030204" pitchFamily="34" charset="0"/>
                <a:ea typeface="Calibri" panose="020F0502020204030204" pitchFamily="34" charset="0"/>
                <a:cs typeface="Times New Roman" panose="02020603050405020304" pitchFamily="18" charset="0"/>
              </a:rPr>
              <a:t> to analyze whether Filipino society has truly evolved since José Rizal’s time or if certain aspects remain unchanged. Your group will select </a:t>
            </a:r>
            <a:r>
              <a:rPr lang="en-PH" sz="1800" b="1" kern="100" dirty="0">
                <a:effectLst/>
                <a:latin typeface="Calibri" panose="020F0502020204030204" pitchFamily="34" charset="0"/>
                <a:ea typeface="Calibri" panose="020F0502020204030204" pitchFamily="34" charset="0"/>
                <a:cs typeface="Times New Roman" panose="02020603050405020304" pitchFamily="18" charset="0"/>
              </a:rPr>
              <a:t>one</a:t>
            </a:r>
            <a:r>
              <a:rPr lang="en-PH" sz="1800" kern="100" dirty="0">
                <a:effectLst/>
                <a:latin typeface="Calibri" panose="020F0502020204030204" pitchFamily="34" charset="0"/>
                <a:ea typeface="Calibri" panose="020F0502020204030204" pitchFamily="34" charset="0"/>
                <a:cs typeface="Times New Roman" panose="02020603050405020304" pitchFamily="18" charset="0"/>
              </a:rPr>
              <a:t> of the following topics: </a:t>
            </a:r>
            <a:r>
              <a:rPr lang="en-PH" sz="1800" b="1" kern="100" dirty="0">
                <a:effectLst/>
                <a:latin typeface="Calibri" panose="020F0502020204030204" pitchFamily="34" charset="0"/>
                <a:ea typeface="Calibri" panose="020F0502020204030204" pitchFamily="34" charset="0"/>
                <a:cs typeface="Times New Roman" panose="02020603050405020304" pitchFamily="18" charset="0"/>
              </a:rPr>
              <a:t>education, governance, or the role of women</a:t>
            </a:r>
            <a:r>
              <a:rPr lang="en-PH" sz="1800" kern="100" dirty="0">
                <a:effectLst/>
                <a:latin typeface="Calibri" panose="020F0502020204030204" pitchFamily="34" charset="0"/>
                <a:ea typeface="Calibri" panose="020F0502020204030204" pitchFamily="34" charset="0"/>
                <a:cs typeface="Times New Roman" panose="02020603050405020304" pitchFamily="18" charset="0"/>
              </a:rPr>
              <a:t>. Using </a:t>
            </a:r>
            <a:r>
              <a:rPr lang="en-PH" sz="1800" i="1" kern="100" dirty="0">
                <a:effectLst/>
                <a:latin typeface="Calibri" panose="020F0502020204030204" pitchFamily="34" charset="0"/>
                <a:ea typeface="Calibri" panose="020F0502020204030204" pitchFamily="34" charset="0"/>
                <a:cs typeface="Times New Roman" panose="02020603050405020304" pitchFamily="18" charset="0"/>
              </a:rPr>
              <a:t>Noli Me Tangere</a:t>
            </a:r>
            <a:r>
              <a:rPr lang="en-PH" sz="1800" kern="100" dirty="0">
                <a:effectLst/>
                <a:latin typeface="Calibri" panose="020F0502020204030204" pitchFamily="34" charset="0"/>
                <a:ea typeface="Calibri" panose="020F0502020204030204" pitchFamily="34" charset="0"/>
                <a:cs typeface="Times New Roman" panose="02020603050405020304" pitchFamily="18" charset="0"/>
              </a:rPr>
              <a:t> as a reference, compare how your chosen topic was portrayed in the novel with its current state in the Philippines today. To present your response, your group will create a </a:t>
            </a:r>
            <a:r>
              <a:rPr lang="en-PH" sz="1800" b="1" kern="100" dirty="0">
                <a:effectLst/>
                <a:latin typeface="Calibri" panose="020F0502020204030204" pitchFamily="34" charset="0"/>
                <a:ea typeface="Calibri" panose="020F0502020204030204" pitchFamily="34" charset="0"/>
                <a:cs typeface="Times New Roman" panose="02020603050405020304" pitchFamily="18" charset="0"/>
              </a:rPr>
              <a:t>collage</a:t>
            </a:r>
            <a:r>
              <a:rPr lang="en-PH" sz="1800" kern="100" dirty="0">
                <a:effectLst/>
                <a:latin typeface="Calibri" panose="020F0502020204030204" pitchFamily="34" charset="0"/>
                <a:ea typeface="Calibri" panose="020F0502020204030204" pitchFamily="34" charset="0"/>
                <a:cs typeface="Times New Roman" panose="02020603050405020304" pitchFamily="18" charset="0"/>
              </a:rPr>
              <a:t> that visually represents your analysis, combining images, text, and symbols to highlight historical and contemporary parallels. Be </a:t>
            </a:r>
            <a:r>
              <a:rPr lang="en-PH" sz="1800" b="1" kern="100" dirty="0">
                <a:effectLst/>
                <a:latin typeface="Calibri" panose="020F0502020204030204" pitchFamily="34" charset="0"/>
                <a:ea typeface="Calibri" panose="020F0502020204030204" pitchFamily="34" charset="0"/>
                <a:cs typeface="Times New Roman" panose="02020603050405020304" pitchFamily="18" charset="0"/>
              </a:rPr>
              <a:t>specific</a:t>
            </a:r>
            <a:r>
              <a:rPr lang="en-PH" sz="1800" kern="100" dirty="0">
                <a:effectLst/>
                <a:latin typeface="Calibri" panose="020F0502020204030204" pitchFamily="34" charset="0"/>
                <a:ea typeface="Calibri" panose="020F0502020204030204" pitchFamily="34" charset="0"/>
                <a:cs typeface="Times New Roman" panose="02020603050405020304" pitchFamily="18" charset="0"/>
              </a:rPr>
              <a:t> in selecting materials. Your group may use </a:t>
            </a:r>
            <a:r>
              <a:rPr lang="en-PH" sz="1800" b="1" kern="100" dirty="0">
                <a:effectLst/>
                <a:latin typeface="Calibri" panose="020F0502020204030204" pitchFamily="34" charset="0"/>
                <a:ea typeface="Calibri" panose="020F0502020204030204" pitchFamily="34" charset="0"/>
                <a:cs typeface="Times New Roman" panose="02020603050405020304" pitchFamily="18" charset="0"/>
              </a:rPr>
              <a:t>printed newspapers featuring current events</a:t>
            </a:r>
            <a:r>
              <a:rPr lang="en-PH" sz="1800" kern="100" dirty="0">
                <a:effectLst/>
                <a:latin typeface="Calibri" panose="020F0502020204030204" pitchFamily="34" charset="0"/>
                <a:ea typeface="Calibri" panose="020F0502020204030204" pitchFamily="34" charset="0"/>
                <a:cs typeface="Times New Roman" panose="02020603050405020304" pitchFamily="18" charset="0"/>
              </a:rPr>
              <a:t>, magazine clippings, drawings, or other relevant visual elements to support your analysis. Ensure that your collage is neatly arranged, </a:t>
            </a:r>
            <a:r>
              <a:rPr lang="en-PH" sz="1800" b="1" kern="100" dirty="0">
                <a:effectLst/>
                <a:latin typeface="Calibri" panose="020F0502020204030204" pitchFamily="34" charset="0"/>
                <a:ea typeface="Calibri" panose="020F0502020204030204" pitchFamily="34" charset="0"/>
                <a:cs typeface="Times New Roman" panose="02020603050405020304" pitchFamily="18" charset="0"/>
              </a:rPr>
              <a:t>encoded on a short bond paper</a:t>
            </a:r>
            <a:r>
              <a:rPr lang="en-PH" sz="1800" kern="100" dirty="0">
                <a:effectLst/>
                <a:latin typeface="Calibri" panose="020F0502020204030204" pitchFamily="34" charset="0"/>
                <a:ea typeface="Calibri" panose="020F0502020204030204" pitchFamily="34" charset="0"/>
                <a:cs typeface="Times New Roman" panose="02020603050405020304" pitchFamily="18" charset="0"/>
              </a:rPr>
              <a:t>, and creatively presented. Additionally, include a short explanation with your collage that describes how the selected images and text support your group’s perspective on whether Filipino society has evolved or if certain issues remain unchanged. Submit your group’s work by May 9, 2025.</a:t>
            </a:r>
          </a:p>
          <a:p>
            <a:endParaRPr lang="en-PH" dirty="0"/>
          </a:p>
        </p:txBody>
      </p:sp>
      <p:sp>
        <p:nvSpPr>
          <p:cNvPr id="4" name="Slide Number Placeholder 3"/>
          <p:cNvSpPr>
            <a:spLocks noGrp="1"/>
          </p:cNvSpPr>
          <p:nvPr>
            <p:ph type="sldNum" sz="quarter" idx="5"/>
          </p:nvPr>
        </p:nvSpPr>
        <p:spPr/>
        <p:txBody>
          <a:bodyPr/>
          <a:lstStyle/>
          <a:p>
            <a:fld id="{6E898B33-993A-43BC-9A7E-1A4A8F8505CD}" type="slidenum">
              <a:rPr lang="en-SG" smtClean="0"/>
              <a:t>30</a:t>
            </a:fld>
            <a:endParaRPr lang="en-SG"/>
          </a:p>
        </p:txBody>
      </p:sp>
    </p:spTree>
    <p:extLst>
      <p:ext uri="{BB962C8B-B14F-4D97-AF65-F5344CB8AC3E}">
        <p14:creationId xmlns:p14="http://schemas.microsoft.com/office/powerpoint/2010/main" val="41454968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128A4EC7-8516-46EC-B617-CF6278F1314D}" type="datetimeFigureOut">
              <a:rPr lang="en-PH" smtClean="0"/>
              <a:t>05/05/2025</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ABACAECA-5C0C-494F-BCE2-EFDC2CE18D1A}" type="slidenum">
              <a:rPr lang="en-PH" smtClean="0"/>
              <a:t>‹#›</a:t>
            </a:fld>
            <a:endParaRPr lang="en-PH"/>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36549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8A4EC7-8516-46EC-B617-CF6278F1314D}" type="datetimeFigureOut">
              <a:rPr lang="en-PH" smtClean="0"/>
              <a:t>05/05/2025</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ABACAECA-5C0C-494F-BCE2-EFDC2CE18D1A}" type="slidenum">
              <a:rPr lang="en-PH" smtClean="0"/>
              <a:t>‹#›</a:t>
            </a:fld>
            <a:endParaRPr lang="en-PH"/>
          </a:p>
        </p:txBody>
      </p:sp>
    </p:spTree>
    <p:extLst>
      <p:ext uri="{BB962C8B-B14F-4D97-AF65-F5344CB8AC3E}">
        <p14:creationId xmlns:p14="http://schemas.microsoft.com/office/powerpoint/2010/main" val="8255120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28A4EC7-8516-46EC-B617-CF6278F1314D}" type="datetimeFigureOut">
              <a:rPr lang="en-PH" smtClean="0"/>
              <a:t>05/05/2025</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ABACAECA-5C0C-494F-BCE2-EFDC2CE18D1A}" type="slidenum">
              <a:rPr lang="en-PH" smtClean="0"/>
              <a:t>‹#›</a:t>
            </a:fld>
            <a:endParaRPr lang="en-PH"/>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5446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28A4EC7-8516-46EC-B617-CF6278F1314D}" type="datetimeFigureOut">
              <a:rPr lang="en-PH" smtClean="0"/>
              <a:t>05/05/2025</a:t>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ABACAECA-5C0C-494F-BCE2-EFDC2CE18D1A}" type="slidenum">
              <a:rPr lang="en-PH" smtClean="0"/>
              <a:t>‹#›</a:t>
            </a:fld>
            <a:endParaRPr lang="en-PH"/>
          </a:p>
        </p:txBody>
      </p:sp>
    </p:spTree>
    <p:extLst>
      <p:ext uri="{BB962C8B-B14F-4D97-AF65-F5344CB8AC3E}">
        <p14:creationId xmlns:p14="http://schemas.microsoft.com/office/powerpoint/2010/main" val="42769315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28A4EC7-8516-46EC-B617-CF6278F1314D}" type="datetimeFigureOut">
              <a:rPr lang="en-PH" smtClean="0"/>
              <a:t>05/05/2025</a:t>
            </a:fld>
            <a:endParaRPr lang="en-PH"/>
          </a:p>
        </p:txBody>
      </p:sp>
      <p:sp>
        <p:nvSpPr>
          <p:cNvPr id="8" name="Footer Placeholder 7"/>
          <p:cNvSpPr>
            <a:spLocks noGrp="1"/>
          </p:cNvSpPr>
          <p:nvPr>
            <p:ph type="ftr" sz="quarter" idx="11"/>
          </p:nvPr>
        </p:nvSpPr>
        <p:spPr/>
        <p:txBody>
          <a:bodyPr/>
          <a:lstStyle/>
          <a:p>
            <a:endParaRPr lang="en-PH"/>
          </a:p>
        </p:txBody>
      </p:sp>
      <p:sp>
        <p:nvSpPr>
          <p:cNvPr id="9" name="Slide Number Placeholder 8"/>
          <p:cNvSpPr>
            <a:spLocks noGrp="1"/>
          </p:cNvSpPr>
          <p:nvPr>
            <p:ph type="sldNum" sz="quarter" idx="12"/>
          </p:nvPr>
        </p:nvSpPr>
        <p:spPr/>
        <p:txBody>
          <a:bodyPr/>
          <a:lstStyle/>
          <a:p>
            <a:fld id="{ABACAECA-5C0C-494F-BCE2-EFDC2CE18D1A}" type="slidenum">
              <a:rPr lang="en-PH" smtClean="0"/>
              <a:t>‹#›</a:t>
            </a:fld>
            <a:endParaRPr lang="en-PH"/>
          </a:p>
        </p:txBody>
      </p:sp>
    </p:spTree>
    <p:extLst>
      <p:ext uri="{BB962C8B-B14F-4D97-AF65-F5344CB8AC3E}">
        <p14:creationId xmlns:p14="http://schemas.microsoft.com/office/powerpoint/2010/main" val="35242827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28A4EC7-8516-46EC-B617-CF6278F1314D}" type="datetimeFigureOut">
              <a:rPr lang="en-PH" smtClean="0"/>
              <a:t>05/05/2025</a:t>
            </a:fld>
            <a:endParaRPr lang="en-PH"/>
          </a:p>
        </p:txBody>
      </p:sp>
      <p:sp>
        <p:nvSpPr>
          <p:cNvPr id="4" name="Footer Placeholder 3"/>
          <p:cNvSpPr>
            <a:spLocks noGrp="1"/>
          </p:cNvSpPr>
          <p:nvPr>
            <p:ph type="ftr" sz="quarter" idx="11"/>
          </p:nvPr>
        </p:nvSpPr>
        <p:spPr/>
        <p:txBody>
          <a:bodyPr/>
          <a:lstStyle/>
          <a:p>
            <a:endParaRPr lang="en-PH"/>
          </a:p>
        </p:txBody>
      </p:sp>
      <p:sp>
        <p:nvSpPr>
          <p:cNvPr id="5" name="Slide Number Placeholder 4"/>
          <p:cNvSpPr>
            <a:spLocks noGrp="1"/>
          </p:cNvSpPr>
          <p:nvPr>
            <p:ph type="sldNum" sz="quarter" idx="12"/>
          </p:nvPr>
        </p:nvSpPr>
        <p:spPr/>
        <p:txBody>
          <a:bodyPr/>
          <a:lstStyle/>
          <a:p>
            <a:fld id="{ABACAECA-5C0C-494F-BCE2-EFDC2CE18D1A}" type="slidenum">
              <a:rPr lang="en-PH" smtClean="0"/>
              <a:t>‹#›</a:t>
            </a:fld>
            <a:endParaRPr lang="en-PH"/>
          </a:p>
        </p:txBody>
      </p:sp>
    </p:spTree>
    <p:extLst>
      <p:ext uri="{BB962C8B-B14F-4D97-AF65-F5344CB8AC3E}">
        <p14:creationId xmlns:p14="http://schemas.microsoft.com/office/powerpoint/2010/main" val="21748045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8A4EC7-8516-46EC-B617-CF6278F1314D}" type="datetimeFigureOut">
              <a:rPr lang="en-PH" smtClean="0"/>
              <a:t>05/05/2025</a:t>
            </a:fld>
            <a:endParaRPr lang="en-PH"/>
          </a:p>
        </p:txBody>
      </p:sp>
      <p:sp>
        <p:nvSpPr>
          <p:cNvPr id="3" name="Footer Placeholder 2"/>
          <p:cNvSpPr>
            <a:spLocks noGrp="1"/>
          </p:cNvSpPr>
          <p:nvPr>
            <p:ph type="ftr" sz="quarter" idx="11"/>
          </p:nvPr>
        </p:nvSpPr>
        <p:spPr/>
        <p:txBody>
          <a:bodyPr/>
          <a:lstStyle/>
          <a:p>
            <a:endParaRPr lang="en-PH"/>
          </a:p>
        </p:txBody>
      </p:sp>
      <p:sp>
        <p:nvSpPr>
          <p:cNvPr id="4" name="Slide Number Placeholder 3"/>
          <p:cNvSpPr>
            <a:spLocks noGrp="1"/>
          </p:cNvSpPr>
          <p:nvPr>
            <p:ph type="sldNum" sz="quarter" idx="12"/>
          </p:nvPr>
        </p:nvSpPr>
        <p:spPr/>
        <p:txBody>
          <a:bodyPr/>
          <a:lstStyle/>
          <a:p>
            <a:fld id="{ABACAECA-5C0C-494F-BCE2-EFDC2CE18D1A}" type="slidenum">
              <a:rPr lang="en-PH" smtClean="0"/>
              <a:t>‹#›</a:t>
            </a:fld>
            <a:endParaRPr lang="en-PH"/>
          </a:p>
        </p:txBody>
      </p:sp>
    </p:spTree>
    <p:extLst>
      <p:ext uri="{BB962C8B-B14F-4D97-AF65-F5344CB8AC3E}">
        <p14:creationId xmlns:p14="http://schemas.microsoft.com/office/powerpoint/2010/main" val="18160397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28A4EC7-8516-46EC-B617-CF6278F1314D}" type="datetimeFigureOut">
              <a:rPr lang="en-PH" smtClean="0"/>
              <a:t>05/05/2025</a:t>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ABACAECA-5C0C-494F-BCE2-EFDC2CE18D1A}" type="slidenum">
              <a:rPr lang="en-PH" smtClean="0"/>
              <a:t>‹#›</a:t>
            </a:fld>
            <a:endParaRPr lang="en-PH"/>
          </a:p>
        </p:txBody>
      </p:sp>
    </p:spTree>
    <p:extLst>
      <p:ext uri="{BB962C8B-B14F-4D97-AF65-F5344CB8AC3E}">
        <p14:creationId xmlns:p14="http://schemas.microsoft.com/office/powerpoint/2010/main" val="2679412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8A4EC7-8516-46EC-B617-CF6278F1314D}" type="datetimeFigureOut">
              <a:rPr lang="en-PH" smtClean="0"/>
              <a:t>05/05/2025</a:t>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ABACAECA-5C0C-494F-BCE2-EFDC2CE18D1A}" type="slidenum">
              <a:rPr lang="en-PH" smtClean="0"/>
              <a:t>‹#›</a:t>
            </a:fld>
            <a:endParaRPr lang="en-PH"/>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5127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8A4EC7-8516-46EC-B617-CF6278F1314D}" type="datetimeFigureOut">
              <a:rPr lang="en-PH" smtClean="0"/>
              <a:t>05/05/2025</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ABACAECA-5C0C-494F-BCE2-EFDC2CE18D1A}" type="slidenum">
              <a:rPr lang="en-PH" smtClean="0"/>
              <a:t>‹#›</a:t>
            </a:fld>
            <a:endParaRPr lang="en-PH"/>
          </a:p>
        </p:txBody>
      </p:sp>
    </p:spTree>
    <p:extLst>
      <p:ext uri="{BB962C8B-B14F-4D97-AF65-F5344CB8AC3E}">
        <p14:creationId xmlns:p14="http://schemas.microsoft.com/office/powerpoint/2010/main" val="4295743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8A4EC7-8516-46EC-B617-CF6278F1314D}" type="datetimeFigureOut">
              <a:rPr lang="en-PH" smtClean="0"/>
              <a:t>05/05/2025</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ABACAECA-5C0C-494F-BCE2-EFDC2CE18D1A}" type="slidenum">
              <a:rPr lang="en-PH" smtClean="0"/>
              <a:t>‹#›</a:t>
            </a:fld>
            <a:endParaRPr lang="en-PH"/>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99499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128A4EC7-8516-46EC-B617-CF6278F1314D}" type="datetimeFigureOut">
              <a:rPr lang="en-PH" smtClean="0"/>
              <a:t>05/05/2025</a:t>
            </a:fld>
            <a:endParaRPr lang="en-PH"/>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PH"/>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ABACAECA-5C0C-494F-BCE2-EFDC2CE18D1A}" type="slidenum">
              <a:rPr lang="en-PH" smtClean="0"/>
              <a:t>‹#›</a:t>
            </a:fld>
            <a:endParaRPr lang="en-PH"/>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86039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xml"/><Relationship Id="rId5" Type="http://schemas.openxmlformats.org/officeDocument/2006/relationships/image" Target="../media/image3.jp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320672E-D6A6-4CCD-A856-8758F46947B0}"/>
              </a:ext>
            </a:extLst>
          </p:cNvPr>
          <p:cNvSpPr>
            <a:spLocks noGrp="1"/>
          </p:cNvSpPr>
          <p:nvPr>
            <p:ph type="title"/>
          </p:nvPr>
        </p:nvSpPr>
        <p:spPr/>
        <p:txBody>
          <a:bodyPr/>
          <a:lstStyle/>
          <a:p>
            <a:r>
              <a:rPr lang="en-SG" dirty="0"/>
              <a:t>CHARACTER ANALYSIS: 1</a:t>
            </a:r>
            <a:r>
              <a:rPr lang="en-SG" baseline="30000" dirty="0"/>
              <a:t>st</a:t>
            </a:r>
            <a:r>
              <a:rPr lang="en-SG" dirty="0"/>
              <a:t> novel</a:t>
            </a:r>
          </a:p>
        </p:txBody>
      </p:sp>
      <p:pic>
        <p:nvPicPr>
          <p:cNvPr id="6" name="Picture 5">
            <a:extLst>
              <a:ext uri="{FF2B5EF4-FFF2-40B4-BE49-F238E27FC236}">
                <a16:creationId xmlns:a16="http://schemas.microsoft.com/office/drawing/2014/main" id="{6C50A4A4-01DD-417A-AADC-2ADAD7D0563E}"/>
              </a:ext>
            </a:extLst>
          </p:cNvPr>
          <p:cNvPicPr>
            <a:picLocks noChangeAspect="1"/>
          </p:cNvPicPr>
          <p:nvPr/>
        </p:nvPicPr>
        <p:blipFill>
          <a:blip r:embed="rId3">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9063403" y="4917744"/>
            <a:ext cx="2555631" cy="1700657"/>
          </a:xfrm>
          <a:prstGeom prst="rect">
            <a:avLst/>
          </a:prstGeom>
        </p:spPr>
      </p:pic>
      <p:pic>
        <p:nvPicPr>
          <p:cNvPr id="7" name="Content Placeholder 4">
            <a:extLst>
              <a:ext uri="{FF2B5EF4-FFF2-40B4-BE49-F238E27FC236}">
                <a16:creationId xmlns:a16="http://schemas.microsoft.com/office/drawing/2014/main" id="{23A0E72D-FFA0-4E4C-8529-60A246A71A06}"/>
              </a:ext>
            </a:extLst>
          </p:cNvPr>
          <p:cNvPicPr>
            <a:picLocks noChangeAspect="1"/>
          </p:cNvPicPr>
          <p:nvPr/>
        </p:nvPicPr>
        <p:blipFill>
          <a:blip r:embed="rId5"/>
          <a:stretch>
            <a:fillRect/>
          </a:stretch>
        </p:blipFill>
        <p:spPr>
          <a:xfrm>
            <a:off x="3088901" y="139959"/>
            <a:ext cx="5974502" cy="4548114"/>
          </a:xfrm>
          <a:prstGeom prst="rect">
            <a:avLst/>
          </a:prstGeom>
          <a:ln>
            <a:noFill/>
          </a:ln>
          <a:effectLst>
            <a:softEdge rad="112500"/>
          </a:effectLst>
        </p:spPr>
      </p:pic>
    </p:spTree>
    <p:extLst>
      <p:ext uri="{BB962C8B-B14F-4D97-AF65-F5344CB8AC3E}">
        <p14:creationId xmlns:p14="http://schemas.microsoft.com/office/powerpoint/2010/main" val="15119264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07988-8D87-427A-94A9-A1929337F86E}"/>
              </a:ext>
            </a:extLst>
          </p:cNvPr>
          <p:cNvSpPr>
            <a:spLocks noGrp="1"/>
          </p:cNvSpPr>
          <p:nvPr>
            <p:ph type="title"/>
          </p:nvPr>
        </p:nvSpPr>
        <p:spPr/>
        <p:txBody>
          <a:bodyPr/>
          <a:lstStyle/>
          <a:p>
            <a:r>
              <a:rPr lang="en-SG" dirty="0"/>
              <a:t>The characters : </a:t>
            </a:r>
            <a:r>
              <a:rPr lang="en-SG" dirty="0" err="1"/>
              <a:t>Noli</a:t>
            </a:r>
            <a:r>
              <a:rPr lang="en-SG" dirty="0"/>
              <a:t> me </a:t>
            </a:r>
            <a:r>
              <a:rPr lang="en-SG" dirty="0" err="1"/>
              <a:t>tangere</a:t>
            </a:r>
            <a:endParaRPr lang="en-SG" dirty="0"/>
          </a:p>
        </p:txBody>
      </p:sp>
      <p:graphicFrame>
        <p:nvGraphicFramePr>
          <p:cNvPr id="4" name="Content Placeholder 3">
            <a:extLst>
              <a:ext uri="{FF2B5EF4-FFF2-40B4-BE49-F238E27FC236}">
                <a16:creationId xmlns:a16="http://schemas.microsoft.com/office/drawing/2014/main" id="{531A2DBB-D664-4590-B97E-D1C2354E2FD5}"/>
              </a:ext>
            </a:extLst>
          </p:cNvPr>
          <p:cNvGraphicFramePr>
            <a:graphicFrameLocks noGrp="1"/>
          </p:cNvGraphicFramePr>
          <p:nvPr>
            <p:ph idx="1"/>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63585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07988-8D87-427A-94A9-A1929337F86E}"/>
              </a:ext>
            </a:extLst>
          </p:cNvPr>
          <p:cNvSpPr>
            <a:spLocks noGrp="1"/>
          </p:cNvSpPr>
          <p:nvPr>
            <p:ph type="title"/>
          </p:nvPr>
        </p:nvSpPr>
        <p:spPr/>
        <p:txBody>
          <a:bodyPr/>
          <a:lstStyle/>
          <a:p>
            <a:r>
              <a:rPr lang="en-SG" dirty="0"/>
              <a:t>The characters : </a:t>
            </a:r>
            <a:r>
              <a:rPr lang="en-SG" dirty="0" err="1"/>
              <a:t>Noli</a:t>
            </a:r>
            <a:r>
              <a:rPr lang="en-SG" dirty="0"/>
              <a:t> me </a:t>
            </a:r>
            <a:r>
              <a:rPr lang="en-SG" dirty="0" err="1"/>
              <a:t>tangere</a:t>
            </a:r>
            <a:endParaRPr lang="en-SG" dirty="0"/>
          </a:p>
        </p:txBody>
      </p:sp>
      <p:graphicFrame>
        <p:nvGraphicFramePr>
          <p:cNvPr id="4" name="Content Placeholder 3">
            <a:extLst>
              <a:ext uri="{FF2B5EF4-FFF2-40B4-BE49-F238E27FC236}">
                <a16:creationId xmlns:a16="http://schemas.microsoft.com/office/drawing/2014/main" id="{531A2DBB-D664-4590-B97E-D1C2354E2FD5}"/>
              </a:ext>
            </a:extLst>
          </p:cNvPr>
          <p:cNvGraphicFramePr>
            <a:graphicFrameLocks noGrp="1"/>
          </p:cNvGraphicFramePr>
          <p:nvPr>
            <p:ph idx="1"/>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598767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07988-8D87-427A-94A9-A1929337F86E}"/>
              </a:ext>
            </a:extLst>
          </p:cNvPr>
          <p:cNvSpPr>
            <a:spLocks noGrp="1"/>
          </p:cNvSpPr>
          <p:nvPr>
            <p:ph type="title"/>
          </p:nvPr>
        </p:nvSpPr>
        <p:spPr/>
        <p:txBody>
          <a:bodyPr/>
          <a:lstStyle/>
          <a:p>
            <a:r>
              <a:rPr lang="en-SG" dirty="0"/>
              <a:t>The characters : </a:t>
            </a:r>
            <a:r>
              <a:rPr lang="en-SG" dirty="0" err="1"/>
              <a:t>Noli</a:t>
            </a:r>
            <a:r>
              <a:rPr lang="en-SG" dirty="0"/>
              <a:t> me </a:t>
            </a:r>
            <a:r>
              <a:rPr lang="en-SG" dirty="0" err="1"/>
              <a:t>tangere</a:t>
            </a:r>
            <a:endParaRPr lang="en-SG" dirty="0"/>
          </a:p>
        </p:txBody>
      </p:sp>
      <p:graphicFrame>
        <p:nvGraphicFramePr>
          <p:cNvPr id="4" name="Content Placeholder 3">
            <a:extLst>
              <a:ext uri="{FF2B5EF4-FFF2-40B4-BE49-F238E27FC236}">
                <a16:creationId xmlns:a16="http://schemas.microsoft.com/office/drawing/2014/main" id="{531A2DBB-D664-4590-B97E-D1C2354E2FD5}"/>
              </a:ext>
            </a:extLst>
          </p:cNvPr>
          <p:cNvGraphicFramePr>
            <a:graphicFrameLocks noGrp="1"/>
          </p:cNvGraphicFramePr>
          <p:nvPr>
            <p:ph idx="1"/>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449918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07988-8D87-427A-94A9-A1929337F86E}"/>
              </a:ext>
            </a:extLst>
          </p:cNvPr>
          <p:cNvSpPr>
            <a:spLocks noGrp="1"/>
          </p:cNvSpPr>
          <p:nvPr>
            <p:ph type="title"/>
          </p:nvPr>
        </p:nvSpPr>
        <p:spPr/>
        <p:txBody>
          <a:bodyPr/>
          <a:lstStyle/>
          <a:p>
            <a:r>
              <a:rPr lang="en-SG" dirty="0"/>
              <a:t>The characters : </a:t>
            </a:r>
            <a:r>
              <a:rPr lang="en-SG" dirty="0" err="1"/>
              <a:t>Noli</a:t>
            </a:r>
            <a:r>
              <a:rPr lang="en-SG" dirty="0"/>
              <a:t> me </a:t>
            </a:r>
            <a:r>
              <a:rPr lang="en-SG" dirty="0" err="1"/>
              <a:t>tangere</a:t>
            </a:r>
            <a:endParaRPr lang="en-SG" dirty="0"/>
          </a:p>
        </p:txBody>
      </p:sp>
      <p:graphicFrame>
        <p:nvGraphicFramePr>
          <p:cNvPr id="4" name="Content Placeholder 3">
            <a:extLst>
              <a:ext uri="{FF2B5EF4-FFF2-40B4-BE49-F238E27FC236}">
                <a16:creationId xmlns:a16="http://schemas.microsoft.com/office/drawing/2014/main" id="{531A2DBB-D664-4590-B97E-D1C2354E2FD5}"/>
              </a:ext>
            </a:extLst>
          </p:cNvPr>
          <p:cNvGraphicFramePr>
            <a:graphicFrameLocks noGrp="1"/>
          </p:cNvGraphicFramePr>
          <p:nvPr>
            <p:ph idx="1"/>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858495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07988-8D87-427A-94A9-A1929337F86E}"/>
              </a:ext>
            </a:extLst>
          </p:cNvPr>
          <p:cNvSpPr>
            <a:spLocks noGrp="1"/>
          </p:cNvSpPr>
          <p:nvPr>
            <p:ph type="title"/>
          </p:nvPr>
        </p:nvSpPr>
        <p:spPr/>
        <p:txBody>
          <a:bodyPr/>
          <a:lstStyle/>
          <a:p>
            <a:r>
              <a:rPr lang="en-SG" dirty="0"/>
              <a:t>The characters : </a:t>
            </a:r>
            <a:r>
              <a:rPr lang="en-SG" dirty="0" err="1"/>
              <a:t>Noli</a:t>
            </a:r>
            <a:r>
              <a:rPr lang="en-SG" dirty="0"/>
              <a:t> me </a:t>
            </a:r>
            <a:r>
              <a:rPr lang="en-SG" dirty="0" err="1"/>
              <a:t>tangere</a:t>
            </a:r>
            <a:endParaRPr lang="en-SG" dirty="0"/>
          </a:p>
        </p:txBody>
      </p:sp>
      <p:graphicFrame>
        <p:nvGraphicFramePr>
          <p:cNvPr id="4" name="Content Placeholder 3">
            <a:extLst>
              <a:ext uri="{FF2B5EF4-FFF2-40B4-BE49-F238E27FC236}">
                <a16:creationId xmlns:a16="http://schemas.microsoft.com/office/drawing/2014/main" id="{531A2DBB-D664-4590-B97E-D1C2354E2FD5}"/>
              </a:ext>
            </a:extLst>
          </p:cNvPr>
          <p:cNvGraphicFramePr>
            <a:graphicFrameLocks noGrp="1"/>
          </p:cNvGraphicFramePr>
          <p:nvPr>
            <p:ph idx="1"/>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47960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07988-8D87-427A-94A9-A1929337F86E}"/>
              </a:ext>
            </a:extLst>
          </p:cNvPr>
          <p:cNvSpPr>
            <a:spLocks noGrp="1"/>
          </p:cNvSpPr>
          <p:nvPr>
            <p:ph type="title"/>
          </p:nvPr>
        </p:nvSpPr>
        <p:spPr/>
        <p:txBody>
          <a:bodyPr/>
          <a:lstStyle/>
          <a:p>
            <a:r>
              <a:rPr lang="en-SG" dirty="0"/>
              <a:t>The characters : </a:t>
            </a:r>
            <a:r>
              <a:rPr lang="en-SG" dirty="0" err="1"/>
              <a:t>Noli</a:t>
            </a:r>
            <a:r>
              <a:rPr lang="en-SG" dirty="0"/>
              <a:t> me </a:t>
            </a:r>
            <a:r>
              <a:rPr lang="en-SG" dirty="0" err="1"/>
              <a:t>tangere</a:t>
            </a:r>
            <a:endParaRPr lang="en-SG" dirty="0"/>
          </a:p>
        </p:txBody>
      </p:sp>
      <p:graphicFrame>
        <p:nvGraphicFramePr>
          <p:cNvPr id="4" name="Content Placeholder 3">
            <a:extLst>
              <a:ext uri="{FF2B5EF4-FFF2-40B4-BE49-F238E27FC236}">
                <a16:creationId xmlns:a16="http://schemas.microsoft.com/office/drawing/2014/main" id="{531A2DBB-D664-4590-B97E-D1C2354E2FD5}"/>
              </a:ext>
            </a:extLst>
          </p:cNvPr>
          <p:cNvGraphicFramePr>
            <a:graphicFrameLocks noGrp="1"/>
          </p:cNvGraphicFramePr>
          <p:nvPr>
            <p:ph idx="1"/>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815733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07988-8D87-427A-94A9-A1929337F86E}"/>
              </a:ext>
            </a:extLst>
          </p:cNvPr>
          <p:cNvSpPr>
            <a:spLocks noGrp="1"/>
          </p:cNvSpPr>
          <p:nvPr>
            <p:ph type="title"/>
          </p:nvPr>
        </p:nvSpPr>
        <p:spPr/>
        <p:txBody>
          <a:bodyPr/>
          <a:lstStyle/>
          <a:p>
            <a:r>
              <a:rPr lang="en-SG" dirty="0"/>
              <a:t>The characters : </a:t>
            </a:r>
            <a:r>
              <a:rPr lang="en-SG" dirty="0" err="1"/>
              <a:t>Noli</a:t>
            </a:r>
            <a:r>
              <a:rPr lang="en-SG" dirty="0"/>
              <a:t> me </a:t>
            </a:r>
            <a:r>
              <a:rPr lang="en-SG" dirty="0" err="1"/>
              <a:t>tangere</a:t>
            </a:r>
            <a:endParaRPr lang="en-SG" dirty="0"/>
          </a:p>
        </p:txBody>
      </p:sp>
      <p:graphicFrame>
        <p:nvGraphicFramePr>
          <p:cNvPr id="4" name="Content Placeholder 3">
            <a:extLst>
              <a:ext uri="{FF2B5EF4-FFF2-40B4-BE49-F238E27FC236}">
                <a16:creationId xmlns:a16="http://schemas.microsoft.com/office/drawing/2014/main" id="{531A2DBB-D664-4590-B97E-D1C2354E2FD5}"/>
              </a:ext>
            </a:extLst>
          </p:cNvPr>
          <p:cNvGraphicFramePr>
            <a:graphicFrameLocks noGrp="1"/>
          </p:cNvGraphicFramePr>
          <p:nvPr>
            <p:ph idx="1"/>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16143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07988-8D87-427A-94A9-A1929337F86E}"/>
              </a:ext>
            </a:extLst>
          </p:cNvPr>
          <p:cNvSpPr>
            <a:spLocks noGrp="1"/>
          </p:cNvSpPr>
          <p:nvPr>
            <p:ph type="title"/>
          </p:nvPr>
        </p:nvSpPr>
        <p:spPr/>
        <p:txBody>
          <a:bodyPr/>
          <a:lstStyle/>
          <a:p>
            <a:r>
              <a:rPr lang="en-SG" dirty="0"/>
              <a:t>The characters : </a:t>
            </a:r>
            <a:r>
              <a:rPr lang="en-SG" dirty="0" err="1"/>
              <a:t>Noli</a:t>
            </a:r>
            <a:r>
              <a:rPr lang="en-SG" dirty="0"/>
              <a:t> me </a:t>
            </a:r>
            <a:r>
              <a:rPr lang="en-SG" dirty="0" err="1"/>
              <a:t>tangere</a:t>
            </a:r>
            <a:endParaRPr lang="en-SG" dirty="0"/>
          </a:p>
        </p:txBody>
      </p:sp>
      <p:graphicFrame>
        <p:nvGraphicFramePr>
          <p:cNvPr id="4" name="Content Placeholder 3">
            <a:extLst>
              <a:ext uri="{FF2B5EF4-FFF2-40B4-BE49-F238E27FC236}">
                <a16:creationId xmlns:a16="http://schemas.microsoft.com/office/drawing/2014/main" id="{531A2DBB-D664-4590-B97E-D1C2354E2FD5}"/>
              </a:ext>
            </a:extLst>
          </p:cNvPr>
          <p:cNvGraphicFramePr>
            <a:graphicFrameLocks noGrp="1"/>
          </p:cNvGraphicFramePr>
          <p:nvPr>
            <p:ph idx="1"/>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003096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07988-8D87-427A-94A9-A1929337F86E}"/>
              </a:ext>
            </a:extLst>
          </p:cNvPr>
          <p:cNvSpPr>
            <a:spLocks noGrp="1"/>
          </p:cNvSpPr>
          <p:nvPr>
            <p:ph type="title"/>
          </p:nvPr>
        </p:nvSpPr>
        <p:spPr/>
        <p:txBody>
          <a:bodyPr/>
          <a:lstStyle/>
          <a:p>
            <a:r>
              <a:rPr lang="en-SG" dirty="0"/>
              <a:t>The characters : </a:t>
            </a:r>
            <a:r>
              <a:rPr lang="en-SG" dirty="0" err="1"/>
              <a:t>Noli</a:t>
            </a:r>
            <a:r>
              <a:rPr lang="en-SG" dirty="0"/>
              <a:t> me </a:t>
            </a:r>
            <a:r>
              <a:rPr lang="en-SG" dirty="0" err="1"/>
              <a:t>tangere</a:t>
            </a:r>
            <a:endParaRPr lang="en-SG" dirty="0"/>
          </a:p>
        </p:txBody>
      </p:sp>
      <p:graphicFrame>
        <p:nvGraphicFramePr>
          <p:cNvPr id="4" name="Content Placeholder 3">
            <a:extLst>
              <a:ext uri="{FF2B5EF4-FFF2-40B4-BE49-F238E27FC236}">
                <a16:creationId xmlns:a16="http://schemas.microsoft.com/office/drawing/2014/main" id="{531A2DBB-D664-4590-B97E-D1C2354E2FD5}"/>
              </a:ext>
            </a:extLst>
          </p:cNvPr>
          <p:cNvGraphicFramePr>
            <a:graphicFrameLocks noGrp="1"/>
          </p:cNvGraphicFramePr>
          <p:nvPr>
            <p:ph idx="1"/>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836641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07988-8D87-427A-94A9-A1929337F86E}"/>
              </a:ext>
            </a:extLst>
          </p:cNvPr>
          <p:cNvSpPr>
            <a:spLocks noGrp="1"/>
          </p:cNvSpPr>
          <p:nvPr>
            <p:ph type="title"/>
          </p:nvPr>
        </p:nvSpPr>
        <p:spPr/>
        <p:txBody>
          <a:bodyPr/>
          <a:lstStyle/>
          <a:p>
            <a:r>
              <a:rPr lang="en-SG" dirty="0"/>
              <a:t>The characters : </a:t>
            </a:r>
            <a:r>
              <a:rPr lang="en-SG" dirty="0" err="1"/>
              <a:t>Noli</a:t>
            </a:r>
            <a:r>
              <a:rPr lang="en-SG" dirty="0"/>
              <a:t> me </a:t>
            </a:r>
            <a:r>
              <a:rPr lang="en-SG" dirty="0" err="1"/>
              <a:t>tangere</a:t>
            </a:r>
            <a:endParaRPr lang="en-SG" dirty="0"/>
          </a:p>
        </p:txBody>
      </p:sp>
      <p:graphicFrame>
        <p:nvGraphicFramePr>
          <p:cNvPr id="4" name="Content Placeholder 3">
            <a:extLst>
              <a:ext uri="{FF2B5EF4-FFF2-40B4-BE49-F238E27FC236}">
                <a16:creationId xmlns:a16="http://schemas.microsoft.com/office/drawing/2014/main" id="{531A2DBB-D664-4590-B97E-D1C2354E2FD5}"/>
              </a:ext>
            </a:extLst>
          </p:cNvPr>
          <p:cNvGraphicFramePr>
            <a:graphicFrameLocks noGrp="1"/>
          </p:cNvGraphicFramePr>
          <p:nvPr>
            <p:ph idx="1"/>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127418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07988-8D87-427A-94A9-A1929337F86E}"/>
              </a:ext>
            </a:extLst>
          </p:cNvPr>
          <p:cNvSpPr>
            <a:spLocks noGrp="1"/>
          </p:cNvSpPr>
          <p:nvPr>
            <p:ph type="title"/>
          </p:nvPr>
        </p:nvSpPr>
        <p:spPr/>
        <p:txBody>
          <a:bodyPr/>
          <a:lstStyle/>
          <a:p>
            <a:r>
              <a:rPr lang="en-SG" dirty="0"/>
              <a:t>The characters : </a:t>
            </a:r>
            <a:r>
              <a:rPr lang="en-SG" dirty="0" err="1"/>
              <a:t>Noli</a:t>
            </a:r>
            <a:r>
              <a:rPr lang="en-SG" dirty="0"/>
              <a:t> me </a:t>
            </a:r>
            <a:r>
              <a:rPr lang="en-SG" dirty="0" err="1"/>
              <a:t>tangere</a:t>
            </a:r>
            <a:endParaRPr lang="en-SG" dirty="0"/>
          </a:p>
        </p:txBody>
      </p:sp>
      <p:graphicFrame>
        <p:nvGraphicFramePr>
          <p:cNvPr id="4" name="Content Placeholder 3">
            <a:extLst>
              <a:ext uri="{FF2B5EF4-FFF2-40B4-BE49-F238E27FC236}">
                <a16:creationId xmlns:a16="http://schemas.microsoft.com/office/drawing/2014/main" id="{531A2DBB-D664-4590-B97E-D1C2354E2FD5}"/>
              </a:ext>
            </a:extLst>
          </p:cNvPr>
          <p:cNvGraphicFramePr>
            <a:graphicFrameLocks noGrp="1"/>
          </p:cNvGraphicFramePr>
          <p:nvPr>
            <p:ph idx="1"/>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787394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07988-8D87-427A-94A9-A1929337F86E}"/>
              </a:ext>
            </a:extLst>
          </p:cNvPr>
          <p:cNvSpPr>
            <a:spLocks noGrp="1"/>
          </p:cNvSpPr>
          <p:nvPr>
            <p:ph type="title"/>
          </p:nvPr>
        </p:nvSpPr>
        <p:spPr/>
        <p:txBody>
          <a:bodyPr/>
          <a:lstStyle/>
          <a:p>
            <a:r>
              <a:rPr lang="en-SG" dirty="0"/>
              <a:t>The characters : </a:t>
            </a:r>
            <a:r>
              <a:rPr lang="en-SG" dirty="0" err="1"/>
              <a:t>Noli</a:t>
            </a:r>
            <a:r>
              <a:rPr lang="en-SG" dirty="0"/>
              <a:t> me </a:t>
            </a:r>
            <a:r>
              <a:rPr lang="en-SG" dirty="0" err="1"/>
              <a:t>tangere</a:t>
            </a:r>
            <a:endParaRPr lang="en-SG" dirty="0"/>
          </a:p>
        </p:txBody>
      </p:sp>
      <p:graphicFrame>
        <p:nvGraphicFramePr>
          <p:cNvPr id="4" name="Content Placeholder 3">
            <a:extLst>
              <a:ext uri="{FF2B5EF4-FFF2-40B4-BE49-F238E27FC236}">
                <a16:creationId xmlns:a16="http://schemas.microsoft.com/office/drawing/2014/main" id="{531A2DBB-D664-4590-B97E-D1C2354E2FD5}"/>
              </a:ext>
            </a:extLst>
          </p:cNvPr>
          <p:cNvGraphicFramePr>
            <a:graphicFrameLocks noGrp="1"/>
          </p:cNvGraphicFramePr>
          <p:nvPr>
            <p:ph idx="1"/>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446541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07988-8D87-427A-94A9-A1929337F86E}"/>
              </a:ext>
            </a:extLst>
          </p:cNvPr>
          <p:cNvSpPr>
            <a:spLocks noGrp="1"/>
          </p:cNvSpPr>
          <p:nvPr>
            <p:ph type="title"/>
          </p:nvPr>
        </p:nvSpPr>
        <p:spPr/>
        <p:txBody>
          <a:bodyPr/>
          <a:lstStyle/>
          <a:p>
            <a:r>
              <a:rPr lang="en-SG" dirty="0"/>
              <a:t>The characters : </a:t>
            </a:r>
            <a:r>
              <a:rPr lang="en-SG" dirty="0" err="1"/>
              <a:t>Noli</a:t>
            </a:r>
            <a:r>
              <a:rPr lang="en-SG" dirty="0"/>
              <a:t> me </a:t>
            </a:r>
            <a:r>
              <a:rPr lang="en-SG" dirty="0" err="1"/>
              <a:t>tangere</a:t>
            </a:r>
            <a:endParaRPr lang="en-SG" dirty="0"/>
          </a:p>
        </p:txBody>
      </p:sp>
      <p:graphicFrame>
        <p:nvGraphicFramePr>
          <p:cNvPr id="4" name="Content Placeholder 3">
            <a:extLst>
              <a:ext uri="{FF2B5EF4-FFF2-40B4-BE49-F238E27FC236}">
                <a16:creationId xmlns:a16="http://schemas.microsoft.com/office/drawing/2014/main" id="{531A2DBB-D664-4590-B97E-D1C2354E2FD5}"/>
              </a:ext>
            </a:extLst>
          </p:cNvPr>
          <p:cNvGraphicFramePr>
            <a:graphicFrameLocks noGrp="1"/>
          </p:cNvGraphicFramePr>
          <p:nvPr>
            <p:ph idx="1"/>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825164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07988-8D87-427A-94A9-A1929337F86E}"/>
              </a:ext>
            </a:extLst>
          </p:cNvPr>
          <p:cNvSpPr>
            <a:spLocks noGrp="1"/>
          </p:cNvSpPr>
          <p:nvPr>
            <p:ph type="title"/>
          </p:nvPr>
        </p:nvSpPr>
        <p:spPr/>
        <p:txBody>
          <a:bodyPr/>
          <a:lstStyle/>
          <a:p>
            <a:r>
              <a:rPr lang="en-SG" dirty="0"/>
              <a:t>The characters : </a:t>
            </a:r>
            <a:r>
              <a:rPr lang="en-SG" dirty="0" err="1"/>
              <a:t>Noli</a:t>
            </a:r>
            <a:r>
              <a:rPr lang="en-SG" dirty="0"/>
              <a:t> me </a:t>
            </a:r>
            <a:r>
              <a:rPr lang="en-SG" dirty="0" err="1"/>
              <a:t>tangere</a:t>
            </a:r>
            <a:endParaRPr lang="en-SG" dirty="0"/>
          </a:p>
        </p:txBody>
      </p:sp>
      <p:graphicFrame>
        <p:nvGraphicFramePr>
          <p:cNvPr id="4" name="Content Placeholder 3">
            <a:extLst>
              <a:ext uri="{FF2B5EF4-FFF2-40B4-BE49-F238E27FC236}">
                <a16:creationId xmlns:a16="http://schemas.microsoft.com/office/drawing/2014/main" id="{531A2DBB-D664-4590-B97E-D1C2354E2FD5}"/>
              </a:ext>
            </a:extLst>
          </p:cNvPr>
          <p:cNvGraphicFramePr>
            <a:graphicFrameLocks noGrp="1"/>
          </p:cNvGraphicFramePr>
          <p:nvPr>
            <p:ph idx="1"/>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773081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07988-8D87-427A-94A9-A1929337F86E}"/>
              </a:ext>
            </a:extLst>
          </p:cNvPr>
          <p:cNvSpPr>
            <a:spLocks noGrp="1"/>
          </p:cNvSpPr>
          <p:nvPr>
            <p:ph type="title"/>
          </p:nvPr>
        </p:nvSpPr>
        <p:spPr/>
        <p:txBody>
          <a:bodyPr/>
          <a:lstStyle/>
          <a:p>
            <a:r>
              <a:rPr lang="en-SG" dirty="0"/>
              <a:t>The characters : </a:t>
            </a:r>
            <a:r>
              <a:rPr lang="en-SG" dirty="0" err="1"/>
              <a:t>Noli</a:t>
            </a:r>
            <a:r>
              <a:rPr lang="en-SG" dirty="0"/>
              <a:t> me </a:t>
            </a:r>
            <a:r>
              <a:rPr lang="en-SG" dirty="0" err="1"/>
              <a:t>tangere</a:t>
            </a:r>
            <a:endParaRPr lang="en-SG" dirty="0"/>
          </a:p>
        </p:txBody>
      </p:sp>
      <p:graphicFrame>
        <p:nvGraphicFramePr>
          <p:cNvPr id="4" name="Content Placeholder 3">
            <a:extLst>
              <a:ext uri="{FF2B5EF4-FFF2-40B4-BE49-F238E27FC236}">
                <a16:creationId xmlns:a16="http://schemas.microsoft.com/office/drawing/2014/main" id="{531A2DBB-D664-4590-B97E-D1C2354E2FD5}"/>
              </a:ext>
            </a:extLst>
          </p:cNvPr>
          <p:cNvGraphicFramePr>
            <a:graphicFrameLocks noGrp="1"/>
          </p:cNvGraphicFramePr>
          <p:nvPr>
            <p:ph idx="1"/>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025668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07988-8D87-427A-94A9-A1929337F86E}"/>
              </a:ext>
            </a:extLst>
          </p:cNvPr>
          <p:cNvSpPr>
            <a:spLocks noGrp="1"/>
          </p:cNvSpPr>
          <p:nvPr>
            <p:ph type="title"/>
          </p:nvPr>
        </p:nvSpPr>
        <p:spPr/>
        <p:txBody>
          <a:bodyPr/>
          <a:lstStyle/>
          <a:p>
            <a:r>
              <a:rPr lang="en-SG" dirty="0"/>
              <a:t>The characters : </a:t>
            </a:r>
            <a:r>
              <a:rPr lang="en-SG" dirty="0" err="1"/>
              <a:t>Noli</a:t>
            </a:r>
            <a:r>
              <a:rPr lang="en-SG" dirty="0"/>
              <a:t> me </a:t>
            </a:r>
            <a:r>
              <a:rPr lang="en-SG" dirty="0" err="1"/>
              <a:t>tangere</a:t>
            </a:r>
            <a:endParaRPr lang="en-SG" dirty="0"/>
          </a:p>
        </p:txBody>
      </p:sp>
      <p:graphicFrame>
        <p:nvGraphicFramePr>
          <p:cNvPr id="4" name="Content Placeholder 3">
            <a:extLst>
              <a:ext uri="{FF2B5EF4-FFF2-40B4-BE49-F238E27FC236}">
                <a16:creationId xmlns:a16="http://schemas.microsoft.com/office/drawing/2014/main" id="{531A2DBB-D664-4590-B97E-D1C2354E2FD5}"/>
              </a:ext>
            </a:extLst>
          </p:cNvPr>
          <p:cNvGraphicFramePr>
            <a:graphicFrameLocks noGrp="1"/>
          </p:cNvGraphicFramePr>
          <p:nvPr>
            <p:ph idx="1"/>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371479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07988-8D87-427A-94A9-A1929337F86E}"/>
              </a:ext>
            </a:extLst>
          </p:cNvPr>
          <p:cNvSpPr>
            <a:spLocks noGrp="1"/>
          </p:cNvSpPr>
          <p:nvPr>
            <p:ph type="title"/>
          </p:nvPr>
        </p:nvSpPr>
        <p:spPr/>
        <p:txBody>
          <a:bodyPr/>
          <a:lstStyle/>
          <a:p>
            <a:r>
              <a:rPr lang="en-SG" dirty="0"/>
              <a:t>The characters : </a:t>
            </a:r>
            <a:r>
              <a:rPr lang="en-SG" dirty="0" err="1"/>
              <a:t>Noli</a:t>
            </a:r>
            <a:r>
              <a:rPr lang="en-SG" dirty="0"/>
              <a:t> me </a:t>
            </a:r>
            <a:r>
              <a:rPr lang="en-SG" dirty="0" err="1"/>
              <a:t>tangere</a:t>
            </a:r>
            <a:endParaRPr lang="en-SG" dirty="0"/>
          </a:p>
        </p:txBody>
      </p:sp>
      <p:graphicFrame>
        <p:nvGraphicFramePr>
          <p:cNvPr id="4" name="Content Placeholder 3">
            <a:extLst>
              <a:ext uri="{FF2B5EF4-FFF2-40B4-BE49-F238E27FC236}">
                <a16:creationId xmlns:a16="http://schemas.microsoft.com/office/drawing/2014/main" id="{531A2DBB-D664-4590-B97E-D1C2354E2FD5}"/>
              </a:ext>
            </a:extLst>
          </p:cNvPr>
          <p:cNvGraphicFramePr>
            <a:graphicFrameLocks noGrp="1"/>
          </p:cNvGraphicFramePr>
          <p:nvPr>
            <p:ph idx="1"/>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697514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07988-8D87-427A-94A9-A1929337F86E}"/>
              </a:ext>
            </a:extLst>
          </p:cNvPr>
          <p:cNvSpPr>
            <a:spLocks noGrp="1"/>
          </p:cNvSpPr>
          <p:nvPr>
            <p:ph type="title"/>
          </p:nvPr>
        </p:nvSpPr>
        <p:spPr/>
        <p:txBody>
          <a:bodyPr/>
          <a:lstStyle/>
          <a:p>
            <a:r>
              <a:rPr lang="en-SG" dirty="0"/>
              <a:t>The characters : </a:t>
            </a:r>
            <a:r>
              <a:rPr lang="en-SG" dirty="0" err="1"/>
              <a:t>Noli</a:t>
            </a:r>
            <a:r>
              <a:rPr lang="en-SG" dirty="0"/>
              <a:t> me </a:t>
            </a:r>
            <a:r>
              <a:rPr lang="en-SG" dirty="0" err="1"/>
              <a:t>tangere</a:t>
            </a:r>
            <a:endParaRPr lang="en-SG" dirty="0"/>
          </a:p>
        </p:txBody>
      </p:sp>
      <p:graphicFrame>
        <p:nvGraphicFramePr>
          <p:cNvPr id="4" name="Content Placeholder 3">
            <a:extLst>
              <a:ext uri="{FF2B5EF4-FFF2-40B4-BE49-F238E27FC236}">
                <a16:creationId xmlns:a16="http://schemas.microsoft.com/office/drawing/2014/main" id="{531A2DBB-D664-4590-B97E-D1C2354E2FD5}"/>
              </a:ext>
            </a:extLst>
          </p:cNvPr>
          <p:cNvGraphicFramePr>
            <a:graphicFrameLocks noGrp="1"/>
          </p:cNvGraphicFramePr>
          <p:nvPr>
            <p:ph idx="1"/>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909591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07988-8D87-427A-94A9-A1929337F86E}"/>
              </a:ext>
            </a:extLst>
          </p:cNvPr>
          <p:cNvSpPr>
            <a:spLocks noGrp="1"/>
          </p:cNvSpPr>
          <p:nvPr>
            <p:ph type="title"/>
          </p:nvPr>
        </p:nvSpPr>
        <p:spPr/>
        <p:txBody>
          <a:bodyPr/>
          <a:lstStyle/>
          <a:p>
            <a:r>
              <a:rPr lang="en-SG" dirty="0"/>
              <a:t>The characters : </a:t>
            </a:r>
            <a:r>
              <a:rPr lang="en-SG" dirty="0" err="1"/>
              <a:t>Noli</a:t>
            </a:r>
            <a:r>
              <a:rPr lang="en-SG" dirty="0"/>
              <a:t> me </a:t>
            </a:r>
            <a:r>
              <a:rPr lang="en-SG" dirty="0" err="1"/>
              <a:t>tangere</a:t>
            </a:r>
            <a:endParaRPr lang="en-SG" dirty="0"/>
          </a:p>
        </p:txBody>
      </p:sp>
      <p:graphicFrame>
        <p:nvGraphicFramePr>
          <p:cNvPr id="4" name="Content Placeholder 3">
            <a:extLst>
              <a:ext uri="{FF2B5EF4-FFF2-40B4-BE49-F238E27FC236}">
                <a16:creationId xmlns:a16="http://schemas.microsoft.com/office/drawing/2014/main" id="{531A2DBB-D664-4590-B97E-D1C2354E2FD5}"/>
              </a:ext>
            </a:extLst>
          </p:cNvPr>
          <p:cNvGraphicFramePr>
            <a:graphicFrameLocks noGrp="1"/>
          </p:cNvGraphicFramePr>
          <p:nvPr>
            <p:ph idx="1"/>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795165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07988-8D87-427A-94A9-A1929337F86E}"/>
              </a:ext>
            </a:extLst>
          </p:cNvPr>
          <p:cNvSpPr>
            <a:spLocks noGrp="1"/>
          </p:cNvSpPr>
          <p:nvPr>
            <p:ph type="title"/>
          </p:nvPr>
        </p:nvSpPr>
        <p:spPr/>
        <p:txBody>
          <a:bodyPr/>
          <a:lstStyle/>
          <a:p>
            <a:r>
              <a:rPr lang="en-SG" dirty="0"/>
              <a:t>The characters : </a:t>
            </a:r>
            <a:r>
              <a:rPr lang="en-SG" dirty="0" err="1"/>
              <a:t>Noli</a:t>
            </a:r>
            <a:r>
              <a:rPr lang="en-SG" dirty="0"/>
              <a:t> me </a:t>
            </a:r>
            <a:r>
              <a:rPr lang="en-SG" dirty="0" err="1"/>
              <a:t>tangere</a:t>
            </a:r>
            <a:endParaRPr lang="en-SG" dirty="0"/>
          </a:p>
        </p:txBody>
      </p:sp>
      <p:graphicFrame>
        <p:nvGraphicFramePr>
          <p:cNvPr id="4" name="Content Placeholder 3">
            <a:extLst>
              <a:ext uri="{FF2B5EF4-FFF2-40B4-BE49-F238E27FC236}">
                <a16:creationId xmlns:a16="http://schemas.microsoft.com/office/drawing/2014/main" id="{531A2DBB-D664-4590-B97E-D1C2354E2FD5}"/>
              </a:ext>
            </a:extLst>
          </p:cNvPr>
          <p:cNvGraphicFramePr>
            <a:graphicFrameLocks noGrp="1"/>
          </p:cNvGraphicFramePr>
          <p:nvPr>
            <p:ph idx="1"/>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958180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07988-8D87-427A-94A9-A1929337F86E}"/>
              </a:ext>
            </a:extLst>
          </p:cNvPr>
          <p:cNvSpPr>
            <a:spLocks noGrp="1"/>
          </p:cNvSpPr>
          <p:nvPr>
            <p:ph type="title"/>
          </p:nvPr>
        </p:nvSpPr>
        <p:spPr/>
        <p:txBody>
          <a:bodyPr/>
          <a:lstStyle/>
          <a:p>
            <a:r>
              <a:rPr lang="en-SG" dirty="0"/>
              <a:t>The characters : </a:t>
            </a:r>
            <a:r>
              <a:rPr lang="en-SG" dirty="0" err="1"/>
              <a:t>Noli</a:t>
            </a:r>
            <a:r>
              <a:rPr lang="en-SG" dirty="0"/>
              <a:t> me </a:t>
            </a:r>
            <a:r>
              <a:rPr lang="en-SG" dirty="0" err="1"/>
              <a:t>tangere</a:t>
            </a:r>
            <a:endParaRPr lang="en-SG" dirty="0"/>
          </a:p>
        </p:txBody>
      </p:sp>
      <p:graphicFrame>
        <p:nvGraphicFramePr>
          <p:cNvPr id="4" name="Content Placeholder 3">
            <a:extLst>
              <a:ext uri="{FF2B5EF4-FFF2-40B4-BE49-F238E27FC236}">
                <a16:creationId xmlns:a16="http://schemas.microsoft.com/office/drawing/2014/main" id="{531A2DBB-D664-4590-B97E-D1C2354E2FD5}"/>
              </a:ext>
            </a:extLst>
          </p:cNvPr>
          <p:cNvGraphicFramePr>
            <a:graphicFrameLocks noGrp="1"/>
          </p:cNvGraphicFramePr>
          <p:nvPr>
            <p:ph idx="1"/>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04188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07988-8D87-427A-94A9-A1929337F86E}"/>
              </a:ext>
            </a:extLst>
          </p:cNvPr>
          <p:cNvSpPr>
            <a:spLocks noGrp="1"/>
          </p:cNvSpPr>
          <p:nvPr>
            <p:ph type="title"/>
          </p:nvPr>
        </p:nvSpPr>
        <p:spPr/>
        <p:txBody>
          <a:bodyPr/>
          <a:lstStyle/>
          <a:p>
            <a:r>
              <a:rPr lang="en-SG" dirty="0"/>
              <a:t>The characters : </a:t>
            </a:r>
            <a:r>
              <a:rPr lang="en-SG" dirty="0" err="1"/>
              <a:t>Noli</a:t>
            </a:r>
            <a:r>
              <a:rPr lang="en-SG" dirty="0"/>
              <a:t> me </a:t>
            </a:r>
            <a:r>
              <a:rPr lang="en-SG" dirty="0" err="1"/>
              <a:t>tangere</a:t>
            </a:r>
            <a:endParaRPr lang="en-SG" dirty="0"/>
          </a:p>
        </p:txBody>
      </p:sp>
      <p:graphicFrame>
        <p:nvGraphicFramePr>
          <p:cNvPr id="4" name="Content Placeholder 3">
            <a:extLst>
              <a:ext uri="{FF2B5EF4-FFF2-40B4-BE49-F238E27FC236}">
                <a16:creationId xmlns:a16="http://schemas.microsoft.com/office/drawing/2014/main" id="{531A2DBB-D664-4590-B97E-D1C2354E2FD5}"/>
              </a:ext>
            </a:extLst>
          </p:cNvPr>
          <p:cNvGraphicFramePr>
            <a:graphicFrameLocks noGrp="1"/>
          </p:cNvGraphicFramePr>
          <p:nvPr>
            <p:ph idx="1"/>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405209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71C638-DEE4-41BB-907E-27E613F6EA12}"/>
              </a:ext>
            </a:extLst>
          </p:cNvPr>
          <p:cNvSpPr>
            <a:spLocks noGrp="1"/>
          </p:cNvSpPr>
          <p:nvPr>
            <p:ph type="title"/>
          </p:nvPr>
        </p:nvSpPr>
        <p:spPr/>
        <p:txBody>
          <a:bodyPr/>
          <a:lstStyle/>
          <a:p>
            <a:r>
              <a:rPr lang="en-SG" dirty="0"/>
              <a:t>The SYNOPSIS: NOLI ME TANGERE</a:t>
            </a:r>
          </a:p>
        </p:txBody>
      </p:sp>
      <p:sp>
        <p:nvSpPr>
          <p:cNvPr id="4" name="Content Placeholder 3">
            <a:extLst>
              <a:ext uri="{FF2B5EF4-FFF2-40B4-BE49-F238E27FC236}">
                <a16:creationId xmlns:a16="http://schemas.microsoft.com/office/drawing/2014/main" id="{95A63CE5-E2D8-4FE2-BE7F-4E160609251E}"/>
              </a:ext>
            </a:extLst>
          </p:cNvPr>
          <p:cNvSpPr>
            <a:spLocks noGrp="1"/>
          </p:cNvSpPr>
          <p:nvPr>
            <p:ph idx="1"/>
          </p:nvPr>
        </p:nvSpPr>
        <p:spPr>
          <a:xfrm>
            <a:off x="609600" y="2286000"/>
            <a:ext cx="10134601" cy="4023360"/>
          </a:xfrm>
        </p:spPr>
        <p:txBody>
          <a:bodyPr>
            <a:normAutofit fontScale="92500" lnSpcReduction="20000"/>
          </a:bodyPr>
          <a:lstStyle/>
          <a:p>
            <a:pPr algn="just"/>
            <a:r>
              <a:rPr lang="en-SG" sz="3200" dirty="0"/>
              <a:t>Crisostomo Ibarra, the son of a wealthy landlord, Rafael Ibarra, is </a:t>
            </a:r>
            <a:r>
              <a:rPr lang="en-SG" sz="3200" dirty="0" err="1"/>
              <a:t>bethroted</a:t>
            </a:r>
            <a:r>
              <a:rPr lang="en-SG" sz="3200" dirty="0"/>
              <a:t> from early youth to Maria Clara, the only daughter of Santiago (Capitan Tiago) de </a:t>
            </a:r>
            <a:r>
              <a:rPr lang="en-SG" sz="3200" dirty="0" err="1"/>
              <a:t>los</a:t>
            </a:r>
            <a:r>
              <a:rPr lang="en-SG" sz="3200" dirty="0"/>
              <a:t> Santos, a wealthy landlord, too. </a:t>
            </a:r>
            <a:r>
              <a:rPr lang="en-SG" sz="3200" b="1" dirty="0"/>
              <a:t>Crisostomo is sent abroad to study</a:t>
            </a:r>
            <a:r>
              <a:rPr lang="en-SG" sz="3200" dirty="0"/>
              <a:t>. During his absence his father, who has a Spanish blood himself, run afoul with the authorities by </a:t>
            </a:r>
            <a:r>
              <a:rPr lang="en-SG" sz="3200" b="1" dirty="0"/>
              <a:t>accidentally killing an ignorant Spanish tax-collector </a:t>
            </a:r>
            <a:r>
              <a:rPr lang="en-SG" sz="3200" dirty="0"/>
              <a:t>who threatened him because he came to help a little boy who was harmed by the tax-collector, an ex-artilleryman. </a:t>
            </a:r>
            <a:r>
              <a:rPr lang="en-SG" sz="3200" b="1" dirty="0"/>
              <a:t>Rafael Ibarra dies in jail</a:t>
            </a:r>
            <a:r>
              <a:rPr lang="en-SG" sz="3200" dirty="0"/>
              <a:t> and, as a free thinker who had stopped going to confession, is denied Christian burial by Father </a:t>
            </a:r>
            <a:r>
              <a:rPr lang="en-SG" sz="3200" dirty="0" err="1"/>
              <a:t>Damaso</a:t>
            </a:r>
            <a:r>
              <a:rPr lang="en-SG" sz="3200" dirty="0"/>
              <a:t> Verdolagas, the parish priest of their lakeside home-town of San Diego.</a:t>
            </a:r>
          </a:p>
          <a:p>
            <a:endParaRPr lang="en-SG" dirty="0"/>
          </a:p>
        </p:txBody>
      </p:sp>
    </p:spTree>
    <p:extLst>
      <p:ext uri="{BB962C8B-B14F-4D97-AF65-F5344CB8AC3E}">
        <p14:creationId xmlns:p14="http://schemas.microsoft.com/office/powerpoint/2010/main" val="9678940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A63F6C6-96C8-4FEA-A8C4-DFC85C212D3A}"/>
              </a:ext>
            </a:extLst>
          </p:cNvPr>
          <p:cNvSpPr>
            <a:spLocks noGrp="1"/>
          </p:cNvSpPr>
          <p:nvPr>
            <p:ph idx="1"/>
          </p:nvPr>
        </p:nvSpPr>
        <p:spPr>
          <a:xfrm>
            <a:off x="1024128" y="725714"/>
            <a:ext cx="9720073" cy="5583646"/>
          </a:xfrm>
        </p:spPr>
        <p:txBody>
          <a:bodyPr>
            <a:normAutofit/>
          </a:bodyPr>
          <a:lstStyle/>
          <a:p>
            <a:pPr algn="just"/>
            <a:r>
              <a:rPr lang="en-SG" sz="2800" b="1" dirty="0"/>
              <a:t>When Ibarra returns from Europe after seven years, Capitan Tiago gave an aristocratic dinner in his </a:t>
            </a:r>
            <a:r>
              <a:rPr lang="en-SG" sz="2800" b="1" dirty="0" err="1"/>
              <a:t>honor</a:t>
            </a:r>
            <a:r>
              <a:rPr lang="en-SG" sz="2800" b="1" dirty="0"/>
              <a:t> </a:t>
            </a:r>
            <a:r>
              <a:rPr lang="en-SG" sz="2800" dirty="0"/>
              <a:t>at his pretentious house at Calle </a:t>
            </a:r>
            <a:r>
              <a:rPr lang="en-SG" sz="2800" dirty="0" err="1"/>
              <a:t>Anloague</a:t>
            </a:r>
            <a:r>
              <a:rPr lang="en-SG" sz="2800" dirty="0"/>
              <a:t> in </a:t>
            </a:r>
            <a:r>
              <a:rPr lang="en-SG" sz="2800" dirty="0" err="1"/>
              <a:t>Binondo</a:t>
            </a:r>
            <a:r>
              <a:rPr lang="en-SG" sz="2800" dirty="0"/>
              <a:t>, Manila. One </a:t>
            </a:r>
            <a:r>
              <a:rPr lang="en-SG" sz="2800" b="1" dirty="0"/>
              <a:t>Lieutenant Guevara, a trusted friend of Crisostomo’s father, later informs Crisostomo of the death of Don Rafael</a:t>
            </a:r>
            <a:r>
              <a:rPr lang="en-SG" sz="2800" dirty="0"/>
              <a:t>. When Ibarra learns of his father’s fate, he is at first overcome with rage. Dedicated to the uplift of his people through education, he puts aside his plans for revenge in order to secure official </a:t>
            </a:r>
            <a:r>
              <a:rPr lang="en-SG" sz="2800" b="1" dirty="0"/>
              <a:t>approval for the building of a town school, his gift to Maria Clara</a:t>
            </a:r>
            <a:r>
              <a:rPr lang="en-SG" sz="2800" dirty="0"/>
              <a:t>. At the laying of the school’s cornerstone </a:t>
            </a:r>
            <a:r>
              <a:rPr lang="en-SG" sz="2800" b="1" dirty="0"/>
              <a:t>Ibarra is almost killed in an obviously contrived accident and is saved only by the warning of Elias</a:t>
            </a:r>
            <a:r>
              <a:rPr lang="en-SG" sz="2800" dirty="0"/>
              <a:t>, a mysterious pilot whom Ibarra had rescued from death from a crocodile during an outing on the lake.</a:t>
            </a:r>
          </a:p>
          <a:p>
            <a:endParaRPr lang="en-SG" dirty="0"/>
          </a:p>
        </p:txBody>
      </p:sp>
    </p:spTree>
    <p:extLst>
      <p:ext uri="{BB962C8B-B14F-4D97-AF65-F5344CB8AC3E}">
        <p14:creationId xmlns:p14="http://schemas.microsoft.com/office/powerpoint/2010/main" val="35069492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F355FA2-BA9F-43E4-B116-EAB93F439D0F}"/>
              </a:ext>
            </a:extLst>
          </p:cNvPr>
          <p:cNvSpPr>
            <a:spLocks noGrp="1"/>
          </p:cNvSpPr>
          <p:nvPr>
            <p:ph idx="1"/>
          </p:nvPr>
        </p:nvSpPr>
        <p:spPr>
          <a:xfrm>
            <a:off x="1009614" y="537029"/>
            <a:ext cx="9720073" cy="5815873"/>
          </a:xfrm>
        </p:spPr>
        <p:txBody>
          <a:bodyPr>
            <a:normAutofit/>
          </a:bodyPr>
          <a:lstStyle/>
          <a:p>
            <a:pPr algn="just"/>
            <a:r>
              <a:rPr lang="en-SG" sz="3600" b="1" dirty="0"/>
              <a:t>Father Damaso is vehemently and openly opposed to the marriage of Ibarra to Maria Clara. </a:t>
            </a:r>
            <a:r>
              <a:rPr lang="en-SG" sz="3600" dirty="0"/>
              <a:t>At a public dinner after the school founding ceremony he insults the memory of Ibarra’s father. </a:t>
            </a:r>
            <a:r>
              <a:rPr lang="en-SG" sz="3600" b="1" dirty="0"/>
              <a:t>Ibarra loses control of himself and is about to kill Father Damaso </a:t>
            </a:r>
            <a:r>
              <a:rPr lang="en-SG" sz="3600" dirty="0"/>
              <a:t>when Maria Clara stops his avenging hand. </a:t>
            </a:r>
            <a:r>
              <a:rPr lang="en-SG" sz="3600" b="1" dirty="0"/>
              <a:t>Ibarra, automatically excommunicated</a:t>
            </a:r>
            <a:r>
              <a:rPr lang="en-SG" sz="3600" dirty="0"/>
              <a:t> for laying violent hands on a priest, is </a:t>
            </a:r>
            <a:r>
              <a:rPr lang="en-SG" sz="3600" b="1" dirty="0"/>
              <a:t>forbidden to see Maria Clara again</a:t>
            </a:r>
            <a:r>
              <a:rPr lang="en-SG" sz="3600" dirty="0"/>
              <a:t>. </a:t>
            </a:r>
            <a:r>
              <a:rPr lang="en-SG" sz="3600" b="1" dirty="0"/>
              <a:t>Father Damaso arranges for her marriage instead to a Spanish relative of his, Alfonso Linares. </a:t>
            </a:r>
          </a:p>
          <a:p>
            <a:endParaRPr lang="en-SG" dirty="0"/>
          </a:p>
        </p:txBody>
      </p:sp>
    </p:spTree>
    <p:extLst>
      <p:ext uri="{BB962C8B-B14F-4D97-AF65-F5344CB8AC3E}">
        <p14:creationId xmlns:p14="http://schemas.microsoft.com/office/powerpoint/2010/main" val="64508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A2C1C-8DA2-4061-A9AE-CAB0822E3014}"/>
              </a:ext>
            </a:extLst>
          </p:cNvPr>
          <p:cNvSpPr>
            <a:spLocks noGrp="1"/>
          </p:cNvSpPr>
          <p:nvPr>
            <p:ph idx="1"/>
          </p:nvPr>
        </p:nvSpPr>
        <p:spPr>
          <a:xfrm>
            <a:off x="1024128" y="435429"/>
            <a:ext cx="9720073" cy="5873931"/>
          </a:xfrm>
        </p:spPr>
        <p:txBody>
          <a:bodyPr>
            <a:normAutofit/>
          </a:bodyPr>
          <a:lstStyle/>
          <a:p>
            <a:pPr algn="just"/>
            <a:r>
              <a:rPr lang="en-SG" sz="2800" dirty="0"/>
              <a:t>Worse is still to happen. </a:t>
            </a:r>
            <a:r>
              <a:rPr lang="en-SG" sz="2800" b="1" dirty="0"/>
              <a:t>Father Salvi’s head sacristan recruits the desperate and oppressed in San Diego for an uprising in the name of and allegedly with the money of Ibarra. </a:t>
            </a:r>
            <a:r>
              <a:rPr lang="en-SG" sz="2800" dirty="0"/>
              <a:t>The uprising is denounced by the parish priest to the </a:t>
            </a:r>
            <a:r>
              <a:rPr lang="en-SG" sz="2800" dirty="0" err="1"/>
              <a:t>Alferez</a:t>
            </a:r>
            <a:r>
              <a:rPr lang="en-SG" sz="2800" dirty="0"/>
              <a:t> and is suppressed. The young liberals of the town, with Ibarra at their head, are seized and charged with rebellion. </a:t>
            </a:r>
            <a:r>
              <a:rPr lang="en-SG" sz="2800" b="1" dirty="0"/>
              <a:t>There is no proof against Ibarra until Maria Clara is persuaded to surrender to Father Bernardo Salvi and the authorities some letters of dubious loyalty </a:t>
            </a:r>
            <a:r>
              <a:rPr lang="en-SG" sz="2800" dirty="0"/>
              <a:t>which Ibarra had written to her from abroad. </a:t>
            </a:r>
            <a:r>
              <a:rPr lang="en-SG" sz="2800" b="1" dirty="0"/>
              <a:t>Ibarra is found guilty but he is liberated from jail by Elias. </a:t>
            </a:r>
            <a:r>
              <a:rPr lang="en-SG" sz="2800" dirty="0"/>
              <a:t>He confronts Maria Clara with her treachery and she confesses that she was forced to exchange his letters for some of Father </a:t>
            </a:r>
            <a:r>
              <a:rPr lang="en-SG" sz="2800" dirty="0" err="1"/>
              <a:t>Damaso</a:t>
            </a:r>
            <a:r>
              <a:rPr lang="en-SG" sz="2800" dirty="0"/>
              <a:t>, which Father Salvi had found in the parish house. </a:t>
            </a:r>
            <a:r>
              <a:rPr lang="en-SG" sz="2800" b="1" dirty="0"/>
              <a:t>The letters would have proved that her real father was the friar.</a:t>
            </a:r>
          </a:p>
        </p:txBody>
      </p:sp>
    </p:spTree>
    <p:extLst>
      <p:ext uri="{BB962C8B-B14F-4D97-AF65-F5344CB8AC3E}">
        <p14:creationId xmlns:p14="http://schemas.microsoft.com/office/powerpoint/2010/main" val="10760439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49F87BB-43F8-4617-ABB9-8CB1C19C4FF1}"/>
              </a:ext>
            </a:extLst>
          </p:cNvPr>
          <p:cNvSpPr>
            <a:spLocks noGrp="1"/>
          </p:cNvSpPr>
          <p:nvPr>
            <p:ph idx="1"/>
          </p:nvPr>
        </p:nvSpPr>
        <p:spPr>
          <a:xfrm>
            <a:off x="1024127" y="362857"/>
            <a:ext cx="10529243" cy="5946503"/>
          </a:xfrm>
        </p:spPr>
        <p:txBody>
          <a:bodyPr>
            <a:normAutofit lnSpcReduction="10000"/>
          </a:bodyPr>
          <a:lstStyle/>
          <a:p>
            <a:pPr algn="just"/>
            <a:r>
              <a:rPr lang="en-SG" sz="2800" b="1" dirty="0"/>
              <a:t>Ibarra, having forgiven Maria Clara because they really love each other, flees with Elias up the river to the lake but they are sighted by a constabulary patrol; one of them is killed</a:t>
            </a:r>
            <a:r>
              <a:rPr lang="en-SG" sz="2800" dirty="0"/>
              <a:t>; who survives, remains a mystery. A dying man buries Ibarra’s treasure at the foot of his grandfather’s grave. </a:t>
            </a:r>
            <a:r>
              <a:rPr lang="en-SG" sz="2800" b="1" dirty="0"/>
              <a:t>Maria Clara, believing Ibarra dead, refuses to go ahead with her marriage to Linares</a:t>
            </a:r>
            <a:r>
              <a:rPr lang="en-SG" sz="2800" dirty="0"/>
              <a:t>; she had planned to run away afterwards to join her lover. Father </a:t>
            </a:r>
            <a:r>
              <a:rPr lang="en-SG" sz="2800" dirty="0" err="1"/>
              <a:t>Damaso</a:t>
            </a:r>
            <a:r>
              <a:rPr lang="en-SG" sz="2800" dirty="0"/>
              <a:t> pleads with her, but then and there realizes how much she loved Ibarra. He had only opposed their marriage and persecuted Ibarra’s family because, as his real father, he could not bear the thought of her becoming the wife of a native, without privileges, without rights. Then </a:t>
            </a:r>
            <a:r>
              <a:rPr lang="en-SG" sz="2800" b="1" dirty="0"/>
              <a:t>she threatens to kill herself, he consents at lasts to her entering a nunnery of Poor </a:t>
            </a:r>
            <a:r>
              <a:rPr lang="en-SG" sz="2800" b="1" dirty="0" err="1"/>
              <a:t>Clares</a:t>
            </a:r>
            <a:r>
              <a:rPr lang="en-SG" sz="2800" b="1" dirty="0"/>
              <a:t>; here the chaplain is Father Salvi</a:t>
            </a:r>
            <a:r>
              <a:rPr lang="en-SG" sz="2800" dirty="0"/>
              <a:t>, who is waiting for the promotion which is due him for suppressing the uprising in San Diego. </a:t>
            </a:r>
            <a:r>
              <a:rPr lang="en-SG" sz="2800" b="1" dirty="0"/>
              <a:t>The story ends with a glimpse of a beautiful young nun standing on the ridge of the roof of the convent “with arms and face raised toward the sky as if praying to it.” </a:t>
            </a:r>
          </a:p>
          <a:p>
            <a:endParaRPr lang="en-SG" dirty="0"/>
          </a:p>
        </p:txBody>
      </p:sp>
    </p:spTree>
    <p:extLst>
      <p:ext uri="{BB962C8B-B14F-4D97-AF65-F5344CB8AC3E}">
        <p14:creationId xmlns:p14="http://schemas.microsoft.com/office/powerpoint/2010/main" val="3151609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1A63E-6FAB-6A3B-9AE9-3D653A08A9E3}"/>
              </a:ext>
            </a:extLst>
          </p:cNvPr>
          <p:cNvSpPr>
            <a:spLocks noGrp="1"/>
          </p:cNvSpPr>
          <p:nvPr>
            <p:ph type="title"/>
          </p:nvPr>
        </p:nvSpPr>
        <p:spPr/>
        <p:txBody>
          <a:bodyPr/>
          <a:lstStyle/>
          <a:p>
            <a:r>
              <a:rPr lang="en-US" dirty="0"/>
              <a:t>READING ASSIGNMENT: </a:t>
            </a:r>
            <a:endParaRPr lang="en-PH" dirty="0"/>
          </a:p>
        </p:txBody>
      </p:sp>
      <p:sp>
        <p:nvSpPr>
          <p:cNvPr id="3" name="Content Placeholder 2">
            <a:extLst>
              <a:ext uri="{FF2B5EF4-FFF2-40B4-BE49-F238E27FC236}">
                <a16:creationId xmlns:a16="http://schemas.microsoft.com/office/drawing/2014/main" id="{0BCEC492-13BA-7ED1-BB88-15DFB8091C82}"/>
              </a:ext>
            </a:extLst>
          </p:cNvPr>
          <p:cNvSpPr>
            <a:spLocks noGrp="1"/>
          </p:cNvSpPr>
          <p:nvPr>
            <p:ph idx="1"/>
          </p:nvPr>
        </p:nvSpPr>
        <p:spPr>
          <a:xfrm>
            <a:off x="1024128" y="1698171"/>
            <a:ext cx="10805015" cy="4611189"/>
          </a:xfrm>
        </p:spPr>
        <p:txBody>
          <a:bodyPr>
            <a:normAutofit/>
          </a:bodyPr>
          <a:lstStyle/>
          <a:p>
            <a:pPr marL="0" indent="0" algn="just">
              <a:buNone/>
            </a:pPr>
            <a:r>
              <a:rPr lang="en-PH" sz="2800" kern="100" dirty="0">
                <a:effectLst/>
                <a:latin typeface="Calibri" panose="020F0502020204030204" pitchFamily="34" charset="0"/>
                <a:ea typeface="Calibri" panose="020F0502020204030204" pitchFamily="34" charset="0"/>
                <a:cs typeface="Times New Roman" panose="02020603050405020304" pitchFamily="18" charset="0"/>
              </a:rPr>
              <a:t>Kindly read Chapter 64 which is the epilogue of </a:t>
            </a:r>
            <a:r>
              <a:rPr lang="en-PH" sz="2800" i="1" kern="100" dirty="0">
                <a:effectLst/>
                <a:latin typeface="Calibri" panose="020F0502020204030204" pitchFamily="34" charset="0"/>
                <a:ea typeface="Calibri" panose="020F0502020204030204" pitchFamily="34" charset="0"/>
                <a:cs typeface="Times New Roman" panose="02020603050405020304" pitchFamily="18" charset="0"/>
              </a:rPr>
              <a:t>Noli Me Tangere</a:t>
            </a:r>
            <a:r>
              <a:rPr lang="en-PH" sz="2800" kern="100" dirty="0">
                <a:effectLst/>
                <a:latin typeface="Calibri" panose="020F0502020204030204" pitchFamily="34" charset="0"/>
                <a:ea typeface="Calibri" panose="020F0502020204030204" pitchFamily="34" charset="0"/>
                <a:cs typeface="Times New Roman" panose="02020603050405020304" pitchFamily="18" charset="0"/>
              </a:rPr>
              <a:t> and write in your notebook a brief summary of the fate of each major character in the novel. There are available copies online. Pay close attention to how their individual stories conclude and the events that shape their destinies. </a:t>
            </a:r>
          </a:p>
          <a:p>
            <a:pPr marL="0" indent="0" algn="just">
              <a:buNone/>
            </a:pPr>
            <a:r>
              <a:rPr lang="en-PH" sz="2800" kern="100" dirty="0">
                <a:effectLst/>
                <a:latin typeface="Calibri" panose="020F0502020204030204" pitchFamily="34" charset="0"/>
                <a:ea typeface="Calibri" panose="020F0502020204030204" pitchFamily="34" charset="0"/>
                <a:cs typeface="Times New Roman" panose="02020603050405020304" pitchFamily="18" charset="0"/>
              </a:rPr>
              <a:t>In your summary, include key characters such as Crisóstomo Ibarra, María Clara, Padre Dámaso, Sisa, Elias, Doña Victorina, Doña Consolacion, and Basilio figures mentioned in the final chapter. Be sure to describe their outcomes concisely, focusing on how José Rizal resolved their narratives. </a:t>
            </a:r>
          </a:p>
          <a:p>
            <a:pPr marL="0" indent="0">
              <a:buNone/>
            </a:pPr>
            <a:endParaRPr lang="en-PH" dirty="0"/>
          </a:p>
        </p:txBody>
      </p:sp>
    </p:spTree>
    <p:extLst>
      <p:ext uri="{BB962C8B-B14F-4D97-AF65-F5344CB8AC3E}">
        <p14:creationId xmlns:p14="http://schemas.microsoft.com/office/powerpoint/2010/main" val="10328314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65A7F2-438E-36F9-99A8-030CA0C0AB52}"/>
              </a:ext>
            </a:extLst>
          </p:cNvPr>
          <p:cNvSpPr>
            <a:spLocks noGrp="1"/>
          </p:cNvSpPr>
          <p:nvPr>
            <p:ph type="title"/>
          </p:nvPr>
        </p:nvSpPr>
        <p:spPr>
          <a:xfrm>
            <a:off x="1024128" y="164302"/>
            <a:ext cx="9720072" cy="1499616"/>
          </a:xfrm>
        </p:spPr>
        <p:txBody>
          <a:bodyPr/>
          <a:lstStyle/>
          <a:p>
            <a:r>
              <a:rPr lang="en-US" dirty="0"/>
              <a:t>ASSIGNMENT: COLLAGE</a:t>
            </a:r>
            <a:endParaRPr lang="en-PH" dirty="0"/>
          </a:p>
        </p:txBody>
      </p:sp>
      <p:sp>
        <p:nvSpPr>
          <p:cNvPr id="3" name="Content Placeholder 2">
            <a:extLst>
              <a:ext uri="{FF2B5EF4-FFF2-40B4-BE49-F238E27FC236}">
                <a16:creationId xmlns:a16="http://schemas.microsoft.com/office/drawing/2014/main" id="{8B175499-011D-3D80-39D0-893B1B8A6B67}"/>
              </a:ext>
            </a:extLst>
          </p:cNvPr>
          <p:cNvSpPr>
            <a:spLocks noGrp="1"/>
          </p:cNvSpPr>
          <p:nvPr>
            <p:ph idx="1"/>
          </p:nvPr>
        </p:nvSpPr>
        <p:spPr>
          <a:xfrm>
            <a:off x="420913" y="1378858"/>
            <a:ext cx="11190515" cy="4959531"/>
          </a:xfrm>
        </p:spPr>
        <p:txBody>
          <a:bodyPr>
            <a:normAutofit fontScale="92500" lnSpcReduction="10000"/>
          </a:bodyPr>
          <a:lstStyle/>
          <a:p>
            <a:pPr algn="just"/>
            <a:r>
              <a:rPr lang="en-PH" sz="2800" kern="100" dirty="0">
                <a:effectLst/>
                <a:latin typeface="Calibri" panose="020F0502020204030204" pitchFamily="34" charset="0"/>
                <a:ea typeface="Calibri" panose="020F0502020204030204" pitchFamily="34" charset="0"/>
                <a:cs typeface="Times New Roman" panose="02020603050405020304" pitchFamily="18" charset="0"/>
              </a:rPr>
              <a:t>For this assignment, you will work in </a:t>
            </a:r>
            <a:r>
              <a:rPr lang="en-PH" sz="2800" b="1" kern="100" dirty="0">
                <a:effectLst/>
                <a:latin typeface="Calibri" panose="020F0502020204030204" pitchFamily="34" charset="0"/>
                <a:ea typeface="Calibri" panose="020F0502020204030204" pitchFamily="34" charset="0"/>
                <a:cs typeface="Times New Roman" panose="02020603050405020304" pitchFamily="18" charset="0"/>
              </a:rPr>
              <a:t>groups of five members</a:t>
            </a:r>
            <a:r>
              <a:rPr lang="en-PH" sz="2800" kern="100" dirty="0">
                <a:effectLst/>
                <a:latin typeface="Calibri" panose="020F0502020204030204" pitchFamily="34" charset="0"/>
                <a:ea typeface="Calibri" panose="020F0502020204030204" pitchFamily="34" charset="0"/>
                <a:cs typeface="Times New Roman" panose="02020603050405020304" pitchFamily="18" charset="0"/>
              </a:rPr>
              <a:t> to analyze whether Filipino society has truly evolved since José Rizal’s time or if certain aspects remain unchanged. Your group will select </a:t>
            </a:r>
            <a:r>
              <a:rPr lang="en-PH" sz="2800" b="1" kern="100" dirty="0">
                <a:effectLst/>
                <a:latin typeface="Calibri" panose="020F0502020204030204" pitchFamily="34" charset="0"/>
                <a:ea typeface="Calibri" panose="020F0502020204030204" pitchFamily="34" charset="0"/>
                <a:cs typeface="Times New Roman" panose="02020603050405020304" pitchFamily="18" charset="0"/>
              </a:rPr>
              <a:t>one</a:t>
            </a:r>
            <a:r>
              <a:rPr lang="en-PH" sz="2800" kern="100" dirty="0">
                <a:effectLst/>
                <a:latin typeface="Calibri" panose="020F0502020204030204" pitchFamily="34" charset="0"/>
                <a:ea typeface="Calibri" panose="020F0502020204030204" pitchFamily="34" charset="0"/>
                <a:cs typeface="Times New Roman" panose="02020603050405020304" pitchFamily="18" charset="0"/>
              </a:rPr>
              <a:t> of the following topics: </a:t>
            </a:r>
            <a:r>
              <a:rPr lang="en-PH" sz="2800" b="1" kern="100" dirty="0">
                <a:effectLst/>
                <a:latin typeface="Calibri" panose="020F0502020204030204" pitchFamily="34" charset="0"/>
                <a:ea typeface="Calibri" panose="020F0502020204030204" pitchFamily="34" charset="0"/>
                <a:cs typeface="Times New Roman" panose="02020603050405020304" pitchFamily="18" charset="0"/>
              </a:rPr>
              <a:t>education, governance, or the role of women</a:t>
            </a:r>
            <a:r>
              <a:rPr lang="en-PH" sz="2800" kern="100" dirty="0">
                <a:effectLst/>
                <a:latin typeface="Calibri" panose="020F0502020204030204" pitchFamily="34" charset="0"/>
                <a:ea typeface="Calibri" panose="020F0502020204030204" pitchFamily="34" charset="0"/>
                <a:cs typeface="Times New Roman" panose="02020603050405020304" pitchFamily="18" charset="0"/>
              </a:rPr>
              <a:t>. Using </a:t>
            </a:r>
            <a:r>
              <a:rPr lang="en-PH" sz="2800" i="1" kern="100" dirty="0">
                <a:effectLst/>
                <a:latin typeface="Calibri" panose="020F0502020204030204" pitchFamily="34" charset="0"/>
                <a:ea typeface="Calibri" panose="020F0502020204030204" pitchFamily="34" charset="0"/>
                <a:cs typeface="Times New Roman" panose="02020603050405020304" pitchFamily="18" charset="0"/>
              </a:rPr>
              <a:t>Noli Me Tangere</a:t>
            </a:r>
            <a:r>
              <a:rPr lang="en-PH" sz="2800" kern="100" dirty="0">
                <a:effectLst/>
                <a:latin typeface="Calibri" panose="020F0502020204030204" pitchFamily="34" charset="0"/>
                <a:ea typeface="Calibri" panose="020F0502020204030204" pitchFamily="34" charset="0"/>
                <a:cs typeface="Times New Roman" panose="02020603050405020304" pitchFamily="18" charset="0"/>
              </a:rPr>
              <a:t> as a reference, compare how your chosen topic was portrayed in the novel with its current state in the Philippines today. To present your response, your group will create a </a:t>
            </a:r>
            <a:r>
              <a:rPr lang="en-PH" sz="2800" b="1" kern="100" dirty="0">
                <a:effectLst/>
                <a:latin typeface="Calibri" panose="020F0502020204030204" pitchFamily="34" charset="0"/>
                <a:ea typeface="Calibri" panose="020F0502020204030204" pitchFamily="34" charset="0"/>
                <a:cs typeface="Times New Roman" panose="02020603050405020304" pitchFamily="18" charset="0"/>
              </a:rPr>
              <a:t>collage</a:t>
            </a:r>
            <a:r>
              <a:rPr lang="en-PH" sz="2800" kern="100" dirty="0">
                <a:effectLst/>
                <a:latin typeface="Calibri" panose="020F0502020204030204" pitchFamily="34" charset="0"/>
                <a:ea typeface="Calibri" panose="020F0502020204030204" pitchFamily="34" charset="0"/>
                <a:cs typeface="Times New Roman" panose="02020603050405020304" pitchFamily="18" charset="0"/>
              </a:rPr>
              <a:t> that visually represents your analysis, combining images, text, and symbols to highlight historical and contemporary parallels. Be </a:t>
            </a:r>
            <a:r>
              <a:rPr lang="en-PH" sz="2800" b="1" kern="100" dirty="0">
                <a:effectLst/>
                <a:latin typeface="Calibri" panose="020F0502020204030204" pitchFamily="34" charset="0"/>
                <a:ea typeface="Calibri" panose="020F0502020204030204" pitchFamily="34" charset="0"/>
                <a:cs typeface="Times New Roman" panose="02020603050405020304" pitchFamily="18" charset="0"/>
              </a:rPr>
              <a:t>specific</a:t>
            </a:r>
            <a:r>
              <a:rPr lang="en-PH" sz="2800" kern="100" dirty="0">
                <a:effectLst/>
                <a:latin typeface="Calibri" panose="020F0502020204030204" pitchFamily="34" charset="0"/>
                <a:ea typeface="Calibri" panose="020F0502020204030204" pitchFamily="34" charset="0"/>
                <a:cs typeface="Times New Roman" panose="02020603050405020304" pitchFamily="18" charset="0"/>
              </a:rPr>
              <a:t> in selecting materials. Your group may use </a:t>
            </a:r>
            <a:r>
              <a:rPr lang="en-PH" sz="2800" b="1" kern="100" dirty="0">
                <a:effectLst/>
                <a:latin typeface="Calibri" panose="020F0502020204030204" pitchFamily="34" charset="0"/>
                <a:ea typeface="Calibri" panose="020F0502020204030204" pitchFamily="34" charset="0"/>
                <a:cs typeface="Times New Roman" panose="02020603050405020304" pitchFamily="18" charset="0"/>
              </a:rPr>
              <a:t>printed newspapers featuring current events</a:t>
            </a:r>
            <a:r>
              <a:rPr lang="en-PH" sz="2800" kern="100" dirty="0">
                <a:effectLst/>
                <a:latin typeface="Calibri" panose="020F0502020204030204" pitchFamily="34" charset="0"/>
                <a:ea typeface="Calibri" panose="020F0502020204030204" pitchFamily="34" charset="0"/>
                <a:cs typeface="Times New Roman" panose="02020603050405020304" pitchFamily="18" charset="0"/>
              </a:rPr>
              <a:t>, magazine clippings, drawings, or other relevant visual elements to support your analysis. Ensure that your collage is neatly arranged, </a:t>
            </a:r>
            <a:r>
              <a:rPr lang="en-PH" sz="2800" b="1" kern="100" dirty="0">
                <a:effectLst/>
                <a:latin typeface="Calibri" panose="020F0502020204030204" pitchFamily="34" charset="0"/>
                <a:ea typeface="Calibri" panose="020F0502020204030204" pitchFamily="34" charset="0"/>
                <a:cs typeface="Times New Roman" panose="02020603050405020304" pitchFamily="18" charset="0"/>
              </a:rPr>
              <a:t>encoded on a short bond paper</a:t>
            </a:r>
            <a:r>
              <a:rPr lang="en-PH" sz="2800" kern="100" dirty="0">
                <a:effectLst/>
                <a:latin typeface="Calibri" panose="020F0502020204030204" pitchFamily="34" charset="0"/>
                <a:ea typeface="Calibri" panose="020F0502020204030204" pitchFamily="34" charset="0"/>
                <a:cs typeface="Times New Roman" panose="02020603050405020304" pitchFamily="18" charset="0"/>
              </a:rPr>
              <a:t>, and creatively presented. Additionally, include a short explanation with your collage that describes how the selected images and text support your group’s perspective on whether Filipino society has evolved or if certain issues remain unchanged. Submit your group’s work by May 9, 2025.</a:t>
            </a:r>
          </a:p>
          <a:p>
            <a:endParaRPr lang="en-PH" dirty="0"/>
          </a:p>
        </p:txBody>
      </p:sp>
    </p:spTree>
    <p:extLst>
      <p:ext uri="{BB962C8B-B14F-4D97-AF65-F5344CB8AC3E}">
        <p14:creationId xmlns:p14="http://schemas.microsoft.com/office/powerpoint/2010/main" val="267356479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5319</Words>
  <Application>Microsoft Office PowerPoint</Application>
  <PresentationFormat>Widescreen</PresentationFormat>
  <Paragraphs>164</Paragraphs>
  <Slides>30</Slides>
  <Notes>30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Calibri</vt:lpstr>
      <vt:lpstr>Tw Cen MT</vt:lpstr>
      <vt:lpstr>Tw Cen MT Condensed</vt:lpstr>
      <vt:lpstr>Wingdings 3</vt:lpstr>
      <vt:lpstr>Integral</vt:lpstr>
      <vt:lpstr>CHARACTER ANALYSIS: 1st novel</vt:lpstr>
      <vt:lpstr>The characters : Noli me tangere</vt:lpstr>
      <vt:lpstr>The characters : Noli me tangere</vt:lpstr>
      <vt:lpstr>The characters : Noli me tangere</vt:lpstr>
      <vt:lpstr>The characters : Noli me tangere</vt:lpstr>
      <vt:lpstr>The characters : Noli me tangere</vt:lpstr>
      <vt:lpstr>The characters : Noli me tangere</vt:lpstr>
      <vt:lpstr>The characters : Noli me tangere</vt:lpstr>
      <vt:lpstr>The characters : Noli me tangere</vt:lpstr>
      <vt:lpstr>The characters : Noli me tangere</vt:lpstr>
      <vt:lpstr>The characters : Noli me tangere</vt:lpstr>
      <vt:lpstr>The characters : Noli me tangere</vt:lpstr>
      <vt:lpstr>The characters : Noli me tangere</vt:lpstr>
      <vt:lpstr>The characters : Noli me tangere</vt:lpstr>
      <vt:lpstr>The characters : Noli me tangere</vt:lpstr>
      <vt:lpstr>The characters : Noli me tangere</vt:lpstr>
      <vt:lpstr>The characters : Noli me tangere</vt:lpstr>
      <vt:lpstr>The characters : Noli me tangere</vt:lpstr>
      <vt:lpstr>The characters : Noli me tangere</vt:lpstr>
      <vt:lpstr>The characters : Noli me tangere</vt:lpstr>
      <vt:lpstr>The characters : Noli me tangere</vt:lpstr>
      <vt:lpstr>The characters : Noli me tangere</vt:lpstr>
      <vt:lpstr>The characters : Noli me tangere</vt:lpstr>
      <vt:lpstr>The SYNOPSIS: NOLI ME TANGERE</vt:lpstr>
      <vt:lpstr>PowerPoint Presentation</vt:lpstr>
      <vt:lpstr>PowerPoint Presentation</vt:lpstr>
      <vt:lpstr>PowerPoint Presentation</vt:lpstr>
      <vt:lpstr>PowerPoint Presentation</vt:lpstr>
      <vt:lpstr>READING ASSIGNMENT: </vt:lpstr>
      <vt:lpstr>ASSIGNMENT: COLLAGE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Munting Reyna</dc:creator>
  <cp:lastModifiedBy>Munting Reyna</cp:lastModifiedBy>
  <cp:revision>1</cp:revision>
  <dcterms:created xsi:type="dcterms:W3CDTF">2025-05-05T07:11:37Z</dcterms:created>
  <dcterms:modified xsi:type="dcterms:W3CDTF">2025-05-05T07:12:20Z</dcterms:modified>
</cp:coreProperties>
</file>