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4"/>
  </p:notesMasterIdLst>
  <p:sldIdLst>
    <p:sldId id="256" r:id="rId2"/>
    <p:sldId id="257" r:id="rId3"/>
    <p:sldId id="258" r:id="rId4"/>
    <p:sldId id="259" r:id="rId5"/>
    <p:sldId id="260" r:id="rId6"/>
    <p:sldId id="261" r:id="rId7"/>
    <p:sldId id="262" r:id="rId8"/>
    <p:sldId id="263" r:id="rId9"/>
    <p:sldId id="264" r:id="rId10"/>
    <p:sldId id="265" r:id="rId11"/>
    <p:sldId id="267" r:id="rId12"/>
    <p:sldId id="266"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slide" Target="slides/slide12.xml" /><Relationship Id="rId18" Type="http://schemas.openxmlformats.org/officeDocument/2006/relationships/tableStyles" Target="tableStyles.xml" /><Relationship Id="rId3" Type="http://schemas.openxmlformats.org/officeDocument/2006/relationships/slide" Target="slides/slide2.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theme" Target="theme/theme1.xml" /><Relationship Id="rId2" Type="http://schemas.openxmlformats.org/officeDocument/2006/relationships/slide" Target="slides/slide1.xml" /><Relationship Id="rId16" Type="http://schemas.openxmlformats.org/officeDocument/2006/relationships/viewProps" Target="viewProps.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5" Type="http://schemas.openxmlformats.org/officeDocument/2006/relationships/slide" Target="slides/slide4.xml" /><Relationship Id="rId15" Type="http://schemas.openxmlformats.org/officeDocument/2006/relationships/presProps" Target="presProps.xml" /><Relationship Id="rId10" Type="http://schemas.openxmlformats.org/officeDocument/2006/relationships/slide" Target="slides/slide9.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notesMaster" Target="notesMasters/notesMaster1.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025679E-D2CD-6741-8656-3E985CBF5122}" type="datetimeFigureOut">
              <a:rPr lang="en-US" smtClean="0"/>
              <a:t>7/24/2024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EF7131D-C48A-6848-980C-1AE18883A2BD}" type="slidenum">
              <a:rPr lang="en-US" smtClean="0"/>
              <a:t>‹#›</a:t>
            </a:fld>
            <a:endParaRPr lang="en-US"/>
          </a:p>
        </p:txBody>
      </p:sp>
    </p:spTree>
    <p:extLst>
      <p:ext uri="{BB962C8B-B14F-4D97-AF65-F5344CB8AC3E}">
        <p14:creationId xmlns:p14="http://schemas.microsoft.com/office/powerpoint/2010/main" val="12108126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 /><Relationship Id="rId1"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 /><Relationship Id="rId1" Type="http://schemas.openxmlformats.org/officeDocument/2006/relationships/notesMaster" Target="../notesMasters/notesMaster1.xml" /></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 /><Relationship Id="rId1" Type="http://schemas.openxmlformats.org/officeDocument/2006/relationships/notesMaster" Target="../notesMasters/notesMaster1.xml" /></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 /><Relationship Id="rId1" Type="http://schemas.openxmlformats.org/officeDocument/2006/relationships/notesMaster" Target="../notesMasters/notesMaster1.xml" /></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 /><Relationship Id="rId1" Type="http://schemas.openxmlformats.org/officeDocument/2006/relationships/notesMaster" Target="../notesMasters/notesMaster1.xml" /></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 /><Relationship Id="rId1" Type="http://schemas.openxmlformats.org/officeDocument/2006/relationships/notesMaster" Target="../notesMasters/notesMaster1.xml" /></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 /><Relationship Id="rId1" Type="http://schemas.openxmlformats.org/officeDocument/2006/relationships/notesMaster" Target="../notesMasters/notesMaster1.xml" /></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 /><Relationship Id="rId1" Type="http://schemas.openxmlformats.org/officeDocument/2006/relationships/notesMaster" Target="../notesMasters/notesMaster1.xml" /></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 /><Relationship Id="rId1" Type="http://schemas.openxmlformats.org/officeDocument/2006/relationships/notesMaster" Target="../notesMasters/notesMaster1.xml" /></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a:p>
            <a:endParaRPr lang="en-IN" dirty="0"/>
          </a:p>
          <a:p>
            <a:endParaRPr lang="en-US" dirty="0"/>
          </a:p>
        </p:txBody>
      </p:sp>
      <p:sp>
        <p:nvSpPr>
          <p:cNvPr id="4" name="Slide Number Placeholder 3"/>
          <p:cNvSpPr>
            <a:spLocks noGrp="1"/>
          </p:cNvSpPr>
          <p:nvPr>
            <p:ph type="sldNum" sz="quarter" idx="5"/>
          </p:nvPr>
        </p:nvSpPr>
        <p:spPr/>
        <p:txBody>
          <a:bodyPr/>
          <a:lstStyle/>
          <a:p>
            <a:fld id="{4EF7131D-C48A-6848-980C-1AE18883A2BD}" type="slidenum">
              <a:rPr lang="en-US" smtClean="0"/>
              <a:t>1</a:t>
            </a:fld>
            <a:endParaRPr lang="en-US"/>
          </a:p>
        </p:txBody>
      </p:sp>
    </p:spTree>
    <p:extLst>
      <p:ext uri="{BB962C8B-B14F-4D97-AF65-F5344CB8AC3E}">
        <p14:creationId xmlns:p14="http://schemas.microsoft.com/office/powerpoint/2010/main" val="31006997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a:p>
            <a:endParaRPr lang="en-US" dirty="0"/>
          </a:p>
        </p:txBody>
      </p:sp>
      <p:sp>
        <p:nvSpPr>
          <p:cNvPr id="4" name="Slide Number Placeholder 3"/>
          <p:cNvSpPr>
            <a:spLocks noGrp="1"/>
          </p:cNvSpPr>
          <p:nvPr>
            <p:ph type="sldNum" sz="quarter" idx="5"/>
          </p:nvPr>
        </p:nvSpPr>
        <p:spPr/>
        <p:txBody>
          <a:bodyPr/>
          <a:lstStyle/>
          <a:p>
            <a:fld id="{4EF7131D-C48A-6848-980C-1AE18883A2BD}" type="slidenum">
              <a:rPr lang="en-US" smtClean="0"/>
              <a:t>2</a:t>
            </a:fld>
            <a:endParaRPr lang="en-US"/>
          </a:p>
        </p:txBody>
      </p:sp>
    </p:spTree>
    <p:extLst>
      <p:ext uri="{BB962C8B-B14F-4D97-AF65-F5344CB8AC3E}">
        <p14:creationId xmlns:p14="http://schemas.microsoft.com/office/powerpoint/2010/main" val="36835308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a:p>
            <a:endParaRPr lang="en-IN" dirty="0"/>
          </a:p>
          <a:p>
            <a:endParaRPr lang="en-US" dirty="0"/>
          </a:p>
        </p:txBody>
      </p:sp>
      <p:sp>
        <p:nvSpPr>
          <p:cNvPr id="4" name="Slide Number Placeholder 3"/>
          <p:cNvSpPr>
            <a:spLocks noGrp="1"/>
          </p:cNvSpPr>
          <p:nvPr>
            <p:ph type="sldNum" sz="quarter" idx="5"/>
          </p:nvPr>
        </p:nvSpPr>
        <p:spPr/>
        <p:txBody>
          <a:bodyPr/>
          <a:lstStyle/>
          <a:p>
            <a:fld id="{4EF7131D-C48A-6848-980C-1AE18883A2BD}" type="slidenum">
              <a:rPr lang="en-US" smtClean="0"/>
              <a:t>3</a:t>
            </a:fld>
            <a:endParaRPr lang="en-US"/>
          </a:p>
        </p:txBody>
      </p:sp>
    </p:spTree>
    <p:extLst>
      <p:ext uri="{BB962C8B-B14F-4D97-AF65-F5344CB8AC3E}">
        <p14:creationId xmlns:p14="http://schemas.microsoft.com/office/powerpoint/2010/main" val="16391607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4EF7131D-C48A-6848-980C-1AE18883A2BD}" type="slidenum">
              <a:rPr lang="en-US" smtClean="0"/>
              <a:t>4</a:t>
            </a:fld>
            <a:endParaRPr lang="en-US"/>
          </a:p>
        </p:txBody>
      </p:sp>
    </p:spTree>
    <p:extLst>
      <p:ext uri="{BB962C8B-B14F-4D97-AF65-F5344CB8AC3E}">
        <p14:creationId xmlns:p14="http://schemas.microsoft.com/office/powerpoint/2010/main" val="10696652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EF7131D-C48A-6848-980C-1AE18883A2BD}" type="slidenum">
              <a:rPr lang="en-US" smtClean="0"/>
              <a:t>5</a:t>
            </a:fld>
            <a:endParaRPr lang="en-US"/>
          </a:p>
        </p:txBody>
      </p:sp>
    </p:spTree>
    <p:extLst>
      <p:ext uri="{BB962C8B-B14F-4D97-AF65-F5344CB8AC3E}">
        <p14:creationId xmlns:p14="http://schemas.microsoft.com/office/powerpoint/2010/main" val="32439895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EF7131D-C48A-6848-980C-1AE18883A2BD}" type="slidenum">
              <a:rPr lang="en-US" smtClean="0"/>
              <a:t>6</a:t>
            </a:fld>
            <a:endParaRPr lang="en-US"/>
          </a:p>
        </p:txBody>
      </p:sp>
    </p:spTree>
    <p:extLst>
      <p:ext uri="{BB962C8B-B14F-4D97-AF65-F5344CB8AC3E}">
        <p14:creationId xmlns:p14="http://schemas.microsoft.com/office/powerpoint/2010/main" val="28982423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EF7131D-C48A-6848-980C-1AE18883A2BD}" type="slidenum">
              <a:rPr lang="en-US" smtClean="0"/>
              <a:t>7</a:t>
            </a:fld>
            <a:endParaRPr lang="en-US"/>
          </a:p>
        </p:txBody>
      </p:sp>
    </p:spTree>
    <p:extLst>
      <p:ext uri="{BB962C8B-B14F-4D97-AF65-F5344CB8AC3E}">
        <p14:creationId xmlns:p14="http://schemas.microsoft.com/office/powerpoint/2010/main" val="10017394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EF7131D-C48A-6848-980C-1AE18883A2BD}" type="slidenum">
              <a:rPr lang="en-US" smtClean="0"/>
              <a:t>8</a:t>
            </a:fld>
            <a:endParaRPr lang="en-US"/>
          </a:p>
        </p:txBody>
      </p:sp>
    </p:spTree>
    <p:extLst>
      <p:ext uri="{BB962C8B-B14F-4D97-AF65-F5344CB8AC3E}">
        <p14:creationId xmlns:p14="http://schemas.microsoft.com/office/powerpoint/2010/main" val="21772189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EF7131D-C48A-6848-980C-1AE18883A2BD}" type="slidenum">
              <a:rPr lang="en-US" smtClean="0"/>
              <a:t>9</a:t>
            </a:fld>
            <a:endParaRPr lang="en-US"/>
          </a:p>
        </p:txBody>
      </p:sp>
    </p:spTree>
    <p:extLst>
      <p:ext uri="{BB962C8B-B14F-4D97-AF65-F5344CB8AC3E}">
        <p14:creationId xmlns:p14="http://schemas.microsoft.com/office/powerpoint/2010/main" val="401076965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EF7131D-C48A-6848-980C-1AE18883A2BD}" type="slidenum">
              <a:rPr lang="en-US" smtClean="0"/>
              <a:t>10</a:t>
            </a:fld>
            <a:endParaRPr lang="en-US"/>
          </a:p>
        </p:txBody>
      </p:sp>
    </p:spTree>
    <p:extLst>
      <p:ext uri="{BB962C8B-B14F-4D97-AF65-F5344CB8AC3E}">
        <p14:creationId xmlns:p14="http://schemas.microsoft.com/office/powerpoint/2010/main" val="400134606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EF7131D-C48A-6848-980C-1AE18883A2BD}" type="slidenum">
              <a:rPr lang="en-US" smtClean="0"/>
              <a:t>11</a:t>
            </a:fld>
            <a:endParaRPr lang="en-US"/>
          </a:p>
        </p:txBody>
      </p:sp>
    </p:spTree>
    <p:extLst>
      <p:ext uri="{BB962C8B-B14F-4D97-AF65-F5344CB8AC3E}">
        <p14:creationId xmlns:p14="http://schemas.microsoft.com/office/powerpoint/2010/main" val="36188280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EF7131D-C48A-6848-980C-1AE18883A2BD}" type="slidenum">
              <a:rPr lang="en-US" smtClean="0"/>
              <a:t>12</a:t>
            </a:fld>
            <a:endParaRPr lang="en-US"/>
          </a:p>
        </p:txBody>
      </p:sp>
    </p:spTree>
    <p:extLst>
      <p:ext uri="{BB962C8B-B14F-4D97-AF65-F5344CB8AC3E}">
        <p14:creationId xmlns:p14="http://schemas.microsoft.com/office/powerpoint/2010/main" val="380012908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 /><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 /><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 /><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 /><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 /><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 /><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 /><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 /><Relationship Id="rId1" Type="http://schemas.openxmlformats.org/officeDocument/2006/relationships/slideMaster" Target="../slideMasters/slideMaster1.xml" /></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5923F103-BC34-4FE4-A40E-EDDEECFDA5D0}" type="datetimeFigureOut">
              <a:rPr lang="en-US" dirty="0"/>
              <a:pPr/>
              <a:t>7/24/2024</a:t>
            </a:fld>
            <a:endParaRPr lang="en-US" dirty="0"/>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US" dirty="0"/>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9C9CA7B-DFD4-44B5-8C60-D14B8CD1FB59}" type="datetimeFigureOut">
              <a:rPr lang="en-US" dirty="0"/>
              <a:t>7/24/2024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34E6425-0181-43F2-84FC-787E803FD2F8}" type="datetimeFigureOut">
              <a:rPr lang="en-US" dirty="0"/>
              <a:t>7/24/2024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BDB8791-F1B0-41E7-B7FD-A781E65C4266}" type="datetimeFigureOut">
              <a:rPr lang="en-US" dirty="0"/>
              <a:t>7/24/2024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FDD63B2-E120-4ED8-B27B-C685F510A5FE}" type="datetimeFigureOut">
              <a:rPr lang="en-US" dirty="0"/>
              <a:t>7/24/2024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AA18ACC-A947-437B-A130-35BD54FDF1E9}" type="datetimeFigureOut">
              <a:rPr lang="en-US" dirty="0"/>
              <a:t>7/24/2024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C8D7E02-BCB8-4D50-A234-369438C08659}" type="datetimeFigureOut">
              <a:rPr lang="en-US" dirty="0"/>
              <a:t>7/24/2024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6E86A4C-8E40-4F87-A4F0-01A0687C5742}" type="datetimeFigureOut">
              <a:rPr lang="en-US" dirty="0"/>
              <a:t>7/24/2024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5E72C73-2D91-4E12-BA25-F0AA0C03599B}" type="datetimeFigureOut">
              <a:rPr lang="en-US" dirty="0"/>
              <a:t>7/24/2024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23A1CC3-2375-41D4-9E03-427CAF2A4C1A}" type="datetimeFigureOut">
              <a:rPr lang="en-US" dirty="0"/>
              <a:t>7/24/2024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AFF16868-8199-4C2C-A5B1-63AEE139F88E}" type="datetimeFigureOut">
              <a:rPr lang="en-US" dirty="0"/>
              <a:t>7/24/2024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AAD9FF7F-6988-44CC-821B-644E70CD2F73}" type="datetimeFigureOut">
              <a:rPr lang="en-US" dirty="0"/>
              <a:t>7/24/2024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C12C299-16B2-4475-990D-751901EACC14}" type="datetimeFigureOut">
              <a:rPr lang="en-US" dirty="0"/>
              <a:t>7/24/2024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9FE86839-B9D8-4651-8783-F325ECE74E65}" type="datetimeFigureOut">
              <a:rPr lang="en-US" dirty="0"/>
              <a:t>7/24/2024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FD484F64-32F6-45C5-931F-ADC1662401D0}" type="datetimeFigureOut">
              <a:rPr lang="en-US" dirty="0"/>
              <a:t>7/24/2024</a:t>
            </a:fld>
            <a:endParaRPr lang="en-US" dirty="0"/>
          </a:p>
        </p:txBody>
      </p:sp>
      <p:sp>
        <p:nvSpPr>
          <p:cNvPr id="8" name="Footer Placeholder 7"/>
          <p:cNvSpPr>
            <a:spLocks noGrp="1"/>
          </p:cNvSpPr>
          <p:nvPr>
            <p:ph type="ftr" sz="quarter" idx="11"/>
          </p:nvPr>
        </p:nvSpPr>
        <p:spPr>
          <a:xfrm>
            <a:off x="561111" y="6391838"/>
            <a:ext cx="3644282" cy="304801"/>
          </a:xfrm>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53086D93-FCAC-47E0-A2EE-787E62CA814C}" type="datetimeFigureOut">
              <a:rPr lang="en-US" dirty="0"/>
              <a:t>7/24/2024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CDA879A6-0FD0-4734-A311-86BFCA472E6E}" type="datetimeFigureOut">
              <a:rPr lang="en-US" dirty="0"/>
              <a:t>7/24/2024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slideLayout" Target="../slideLayouts/slideLayout13.xml" /><Relationship Id="rId18" Type="http://schemas.openxmlformats.org/officeDocument/2006/relationships/theme" Target="../theme/theme1.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17" Type="http://schemas.openxmlformats.org/officeDocument/2006/relationships/slideLayout" Target="../slideLayouts/slideLayout17.xml" /><Relationship Id="rId2" Type="http://schemas.openxmlformats.org/officeDocument/2006/relationships/slideLayout" Target="../slideLayouts/slideLayout2.xml" /><Relationship Id="rId16" Type="http://schemas.openxmlformats.org/officeDocument/2006/relationships/slideLayout" Target="../slideLayouts/slideLayout16.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5" Type="http://schemas.openxmlformats.org/officeDocument/2006/relationships/slideLayout" Target="../slideLayouts/slideLayout15.xml" /><Relationship Id="rId10" Type="http://schemas.openxmlformats.org/officeDocument/2006/relationships/slideLayout" Target="../slideLayouts/slideLayout10.xml" /><Relationship Id="rId19" Type="http://schemas.openxmlformats.org/officeDocument/2006/relationships/image" Target="../media/image1.jpeg"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slideLayout" Target="../slideLayouts/slideLayout14.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2BE451C3-0FF4-47C4-B829-773ADF60F88C}" type="datetimeFigureOut">
              <a:rPr lang="en-US" dirty="0"/>
              <a:t>7/24/2024</a:t>
            </a:fld>
            <a:endParaRPr lang="en-US" dirty="0"/>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US" dirty="0"/>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73"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72"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 /><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 /><Relationship Id="rId1" Type="http://schemas.openxmlformats.org/officeDocument/2006/relationships/slideLayout" Target="../slideLayouts/slideLayout6.xml" /></Relationships>
</file>

<file path=ppt/slides/_rels/slide4.xml.rels><?xml version="1.0" encoding="UTF-8" standalone="yes"?>
<Relationships xmlns="http://schemas.openxmlformats.org/package/2006/relationships"><Relationship Id="rId3" Type="http://schemas.openxmlformats.org/officeDocument/2006/relationships/image" Target="../media/image2.jpeg" /><Relationship Id="rId2" Type="http://schemas.openxmlformats.org/officeDocument/2006/relationships/notesSlide" Target="../notesSlides/notesSlide4.xml" /><Relationship Id="rId1" Type="http://schemas.openxmlformats.org/officeDocument/2006/relationships/slideLayout" Target="../slideLayouts/slideLayout10.xml" /></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 /><Relationship Id="rId1" Type="http://schemas.openxmlformats.org/officeDocument/2006/relationships/slideLayout" Target="../slideLayouts/slideLayout2.xml" /></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 /><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 /><Relationship Id="rId1" Type="http://schemas.openxmlformats.org/officeDocument/2006/relationships/slideLayout" Target="../slideLayouts/slideLayout2.xml" /></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 /><Relationship Id="rId1" Type="http://schemas.openxmlformats.org/officeDocument/2006/relationships/slideLayout" Target="../slideLayouts/slideLayout2.xml" /></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 /><Relationship Id="rId1" Type="http://schemas.openxmlformats.org/officeDocument/2006/relationships/slideLayout" Target="../slideLayouts/slideLayout2.xml" /></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 /><Relationship Id="rId1" Type="http://schemas.openxmlformats.org/officeDocument/2006/relationships/slideLayout" Target="../slideLayouts/slideLayout2.xml" /></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 /><Relationship Id="rId1" Type="http://schemas.openxmlformats.org/officeDocument/2006/relationships/slideLayout" Target="../slideLayouts/slideLayout2.xml" /></Relationships>
</file>

<file path=ppt/slides/_rels/slide12.xml.rels><?xml version="1.0" encoding="UTF-8" standalone="yes"?>
<Relationships xmlns="http://schemas.openxmlformats.org/package/2006/relationships"><Relationship Id="rId3" Type="http://schemas.openxmlformats.org/officeDocument/2006/relationships/image" Target="../media/image3.jpeg" /><Relationship Id="rId2" Type="http://schemas.openxmlformats.org/officeDocument/2006/relationships/notesSlide" Target="../notesSlides/notesSlide12.xml" /><Relationship Id="rId1" Type="http://schemas.openxmlformats.org/officeDocument/2006/relationships/slideLayout" Target="../slideLayouts/slideLayout9.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01CB754C-0A88-D010-F3EA-87E708BE4AE5}"/>
              </a:ext>
            </a:extLst>
          </p:cNvPr>
          <p:cNvSpPr>
            <a:spLocks noGrp="1"/>
          </p:cNvSpPr>
          <p:nvPr>
            <p:ph type="subTitle" idx="1"/>
          </p:nvPr>
        </p:nvSpPr>
        <p:spPr>
          <a:xfrm>
            <a:off x="1332212" y="4930188"/>
            <a:ext cx="8825658" cy="861420"/>
          </a:xfrm>
        </p:spPr>
        <p:txBody>
          <a:bodyPr/>
          <a:lstStyle/>
          <a:p>
            <a:r>
              <a:rPr lang="en-IN">
                <a:solidFill>
                  <a:schemeClr val="bg1"/>
                </a:solidFill>
              </a:rPr>
              <a:t>By</a:t>
            </a:r>
            <a:r>
              <a:rPr lang="en-IN"/>
              <a:t> </a:t>
            </a:r>
            <a:r>
              <a:rPr lang="en-IN">
                <a:solidFill>
                  <a:schemeClr val="accent5"/>
                </a:solidFill>
              </a:rPr>
              <a:t>trideep</a:t>
            </a:r>
            <a:r>
              <a:rPr lang="en-IN"/>
              <a:t> </a:t>
            </a:r>
            <a:r>
              <a:rPr lang="en-IN">
                <a:solidFill>
                  <a:srgbClr val="FFFF00"/>
                </a:solidFill>
              </a:rPr>
              <a:t>bhattacharyya</a:t>
            </a:r>
            <a:r>
              <a:rPr lang="en-IN"/>
              <a:t> </a:t>
            </a:r>
            <a:r>
              <a:rPr lang="en-IN">
                <a:solidFill>
                  <a:srgbClr val="C00000"/>
                </a:solidFill>
              </a:rPr>
              <a:t>of</a:t>
            </a:r>
            <a:r>
              <a:rPr lang="en-IN"/>
              <a:t> </a:t>
            </a:r>
            <a:r>
              <a:rPr lang="en-IN">
                <a:solidFill>
                  <a:srgbClr val="002060"/>
                </a:solidFill>
              </a:rPr>
              <a:t>class</a:t>
            </a:r>
            <a:r>
              <a:rPr lang="en-IN"/>
              <a:t> 9 </a:t>
            </a:r>
          </a:p>
          <a:p>
            <a:endParaRPr lang="en-US"/>
          </a:p>
        </p:txBody>
      </p:sp>
      <p:sp>
        <p:nvSpPr>
          <p:cNvPr id="5" name="Title 1">
            <a:extLst>
              <a:ext uri="{FF2B5EF4-FFF2-40B4-BE49-F238E27FC236}">
                <a16:creationId xmlns:a16="http://schemas.microsoft.com/office/drawing/2014/main" id="{74034EAF-976E-FC88-773A-4A7A059EC97A}"/>
              </a:ext>
            </a:extLst>
          </p:cNvPr>
          <p:cNvSpPr txBox="1">
            <a:spLocks/>
          </p:cNvSpPr>
          <p:nvPr/>
        </p:nvSpPr>
        <p:spPr bwMode="gray">
          <a:xfrm>
            <a:off x="1089623" y="2632010"/>
            <a:ext cx="8278868" cy="1964721"/>
          </a:xfrm>
          <a:prstGeom prst="rect">
            <a:avLst/>
          </a:prstGeom>
        </p:spPr>
        <p:txBody>
          <a:bodyPr vert="horz" lIns="91440" tIns="45720" rIns="91440" bIns="45720" rtlCol="0" anchor="b">
            <a:noAutofit/>
          </a:bodyPr>
          <a:lstStyle>
            <a:lvl1pPr algn="l" defTabSz="457200" rtl="0" eaLnBrk="1" latinLnBrk="0" hangingPunct="1">
              <a:spcBef>
                <a:spcPct val="0"/>
              </a:spcBef>
              <a:buNone/>
              <a:defRPr sz="54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IN" dirty="0">
                <a:solidFill>
                  <a:srgbClr val="FF0000"/>
                </a:solidFill>
              </a:rPr>
              <a:t>FLOODS </a:t>
            </a:r>
            <a:r>
              <a:rPr lang="en-IN" dirty="0">
                <a:solidFill>
                  <a:schemeClr val="tx1"/>
                </a:solidFill>
              </a:rPr>
              <a:t>AND </a:t>
            </a:r>
            <a:r>
              <a:rPr lang="en-IN" dirty="0">
                <a:solidFill>
                  <a:schemeClr val="accent3"/>
                </a:solidFill>
              </a:rPr>
              <a:t>MANAGEMENT</a:t>
            </a:r>
            <a:r>
              <a:rPr lang="en-IN" dirty="0">
                <a:solidFill>
                  <a:schemeClr val="tx1"/>
                </a:solidFill>
              </a:rPr>
              <a:t> OF FLOODS IN </a:t>
            </a:r>
            <a:r>
              <a:rPr lang="en-IN" dirty="0">
                <a:solidFill>
                  <a:schemeClr val="accent5">
                    <a:lumMod val="50000"/>
                  </a:schemeClr>
                </a:solidFill>
              </a:rPr>
              <a:t>ASSAM</a:t>
            </a:r>
            <a:endParaRPr lang="en-US" dirty="0">
              <a:solidFill>
                <a:schemeClr val="accent5">
                  <a:lumMod val="50000"/>
                </a:schemeClr>
              </a:solidFill>
            </a:endParaRPr>
          </a:p>
        </p:txBody>
      </p:sp>
      <p:sp>
        <p:nvSpPr>
          <p:cNvPr id="7" name="Title 6">
            <a:extLst>
              <a:ext uri="{FF2B5EF4-FFF2-40B4-BE49-F238E27FC236}">
                <a16:creationId xmlns:a16="http://schemas.microsoft.com/office/drawing/2014/main" id="{CBBC9884-F2B5-84FD-4283-DA4DC3A94B88}"/>
              </a:ext>
            </a:extLst>
          </p:cNvPr>
          <p:cNvSpPr>
            <a:spLocks noGrp="1"/>
          </p:cNvSpPr>
          <p:nvPr>
            <p:ph type="ctrTitle"/>
          </p:nvPr>
        </p:nvSpPr>
        <p:spPr>
          <a:xfrm>
            <a:off x="6839393" y="8089786"/>
            <a:ext cx="8825658" cy="2677648"/>
          </a:xfrm>
        </p:spPr>
        <p:txBody>
          <a:bodyPr/>
          <a:lstStyle/>
          <a:p>
            <a:endParaRPr lang="en-US"/>
          </a:p>
        </p:txBody>
      </p:sp>
    </p:spTree>
    <p:extLst>
      <p:ext uri="{BB962C8B-B14F-4D97-AF65-F5344CB8AC3E}">
        <p14:creationId xmlns:p14="http://schemas.microsoft.com/office/powerpoint/2010/main" val="19249941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F27D8A-7908-3488-11DF-8CD468594013}"/>
              </a:ext>
            </a:extLst>
          </p:cNvPr>
          <p:cNvSpPr>
            <a:spLocks noGrp="1"/>
          </p:cNvSpPr>
          <p:nvPr>
            <p:ph type="title"/>
          </p:nvPr>
        </p:nvSpPr>
        <p:spPr>
          <a:xfrm>
            <a:off x="1154954" y="484683"/>
            <a:ext cx="8761413" cy="1642397"/>
          </a:xfrm>
        </p:spPr>
        <p:txBody>
          <a:bodyPr/>
          <a:lstStyle/>
          <a:p>
            <a:r>
              <a:rPr lang="en-IN" dirty="0"/>
              <a:t>INTRODUCTION TO THE TOPIC :-</a:t>
            </a:r>
            <a:br>
              <a:rPr lang="en-IN" dirty="0"/>
            </a:br>
            <a:endParaRPr lang="en-US" dirty="0"/>
          </a:p>
        </p:txBody>
      </p:sp>
      <p:sp>
        <p:nvSpPr>
          <p:cNvPr id="3" name="Content Placeholder 2">
            <a:extLst>
              <a:ext uri="{FF2B5EF4-FFF2-40B4-BE49-F238E27FC236}">
                <a16:creationId xmlns:a16="http://schemas.microsoft.com/office/drawing/2014/main" id="{67593674-6916-95F0-12C6-74460EA7C51F}"/>
              </a:ext>
            </a:extLst>
          </p:cNvPr>
          <p:cNvSpPr>
            <a:spLocks noGrp="1"/>
          </p:cNvSpPr>
          <p:nvPr>
            <p:ph idx="1"/>
          </p:nvPr>
        </p:nvSpPr>
        <p:spPr/>
        <p:txBody>
          <a:bodyPr/>
          <a:lstStyle/>
          <a:p>
            <a:r>
              <a:rPr lang="en-IN" b="1" i="1" dirty="0"/>
              <a:t>IN THIS POWERPOINT PRESENTATION I AM GOING TO TELL SOME INFORMATION ABOUT FLOODS IN ASSAM AND THE ACT OF MANAGEMENT FROM THE GOVERNMENT.</a:t>
            </a:r>
          </a:p>
          <a:p>
            <a:endParaRPr lang="en-US" b="1" i="1" dirty="0"/>
          </a:p>
        </p:txBody>
      </p:sp>
    </p:spTree>
    <p:extLst>
      <p:ext uri="{BB962C8B-B14F-4D97-AF65-F5344CB8AC3E}">
        <p14:creationId xmlns:p14="http://schemas.microsoft.com/office/powerpoint/2010/main" val="31317517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464520-7762-C124-4CDE-373949127C37}"/>
              </a:ext>
            </a:extLst>
          </p:cNvPr>
          <p:cNvSpPr>
            <a:spLocks noGrp="1"/>
          </p:cNvSpPr>
          <p:nvPr>
            <p:ph type="title"/>
          </p:nvPr>
        </p:nvSpPr>
        <p:spPr/>
        <p:txBody>
          <a:bodyPr/>
          <a:lstStyle/>
          <a:p>
            <a:r>
              <a:rPr lang="en-IN" dirty="0"/>
              <a:t>WHY IS ASSAM SO PRONE TO FLOODS?</a:t>
            </a:r>
            <a:endParaRPr lang="en-US" dirty="0"/>
          </a:p>
        </p:txBody>
      </p:sp>
      <p:sp>
        <p:nvSpPr>
          <p:cNvPr id="5" name="TextBox 4">
            <a:extLst>
              <a:ext uri="{FF2B5EF4-FFF2-40B4-BE49-F238E27FC236}">
                <a16:creationId xmlns:a16="http://schemas.microsoft.com/office/drawing/2014/main" id="{223F995F-54CC-603A-EF2E-29E5F52A296B}"/>
              </a:ext>
            </a:extLst>
          </p:cNvPr>
          <p:cNvSpPr txBox="1"/>
          <p:nvPr/>
        </p:nvSpPr>
        <p:spPr>
          <a:xfrm>
            <a:off x="3049019" y="3244334"/>
            <a:ext cx="6093962" cy="2308324"/>
          </a:xfrm>
          <a:prstGeom prst="rect">
            <a:avLst/>
          </a:prstGeom>
          <a:noFill/>
        </p:spPr>
        <p:txBody>
          <a:bodyPr wrap="square">
            <a:spAutoFit/>
          </a:bodyPr>
          <a:lstStyle/>
          <a:p>
            <a:r>
              <a:rPr lang="en-IN" b="1" i="1" dirty="0"/>
              <a:t>ASSAM IS PRESENT IN THE NORTH EASTERN PART OF INDIAN UNION. NORTH-EASTERN PART OF INDIAN MAINLAND IS VERY PRONE TO FLOODS AS IT IS MOSTLY COVERED BY THE BAY OF BENGAL AND MIGHTY RIVERS LIKE BRAHMAPUTRA. ALSO THE GEOGRAPHIC PLACEMENT OF ASSAM IS PRESENT SURROUNDED BY MOUNTAINS AND SMALL TRIBUTARIES OF  VARIOUS RIVERS.</a:t>
            </a:r>
            <a:endParaRPr lang="en-US" b="1" i="1" dirty="0"/>
          </a:p>
        </p:txBody>
      </p:sp>
    </p:spTree>
    <p:extLst>
      <p:ext uri="{BB962C8B-B14F-4D97-AF65-F5344CB8AC3E}">
        <p14:creationId xmlns:p14="http://schemas.microsoft.com/office/powerpoint/2010/main" val="31933239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90BF2D-D5EF-AFC3-82B6-A701BA68F61A}"/>
              </a:ext>
            </a:extLst>
          </p:cNvPr>
          <p:cNvSpPr>
            <a:spLocks noGrp="1"/>
          </p:cNvSpPr>
          <p:nvPr>
            <p:ph type="title"/>
          </p:nvPr>
        </p:nvSpPr>
        <p:spPr/>
        <p:txBody>
          <a:bodyPr/>
          <a:lstStyle/>
          <a:p>
            <a:r>
              <a:rPr lang="en-IN" dirty="0"/>
              <a:t>IMAGE OF FLOOD IN ASSAM </a:t>
            </a:r>
            <a:endParaRPr lang="en-US" dirty="0"/>
          </a:p>
        </p:txBody>
      </p:sp>
      <p:pic>
        <p:nvPicPr>
          <p:cNvPr id="5" name="Picture Placeholder 4">
            <a:extLst>
              <a:ext uri="{FF2B5EF4-FFF2-40B4-BE49-F238E27FC236}">
                <a16:creationId xmlns:a16="http://schemas.microsoft.com/office/drawing/2014/main" id="{9545B483-B579-CC71-8A9A-8C46E308374F}"/>
              </a:ext>
            </a:extLst>
          </p:cNvPr>
          <p:cNvPicPr>
            <a:picLocks noGrp="1" noChangeAspect="1"/>
          </p:cNvPicPr>
          <p:nvPr>
            <p:ph type="pic" idx="1"/>
          </p:nvPr>
        </p:nvPicPr>
        <p:blipFill>
          <a:blip r:embed="rId3"/>
          <a:srcRect t="15451" b="15451"/>
          <a:stretch/>
        </p:blipFill>
        <p:spPr/>
      </p:pic>
      <p:sp>
        <p:nvSpPr>
          <p:cNvPr id="4" name="Text Placeholder 3">
            <a:extLst>
              <a:ext uri="{FF2B5EF4-FFF2-40B4-BE49-F238E27FC236}">
                <a16:creationId xmlns:a16="http://schemas.microsoft.com/office/drawing/2014/main" id="{51EA0053-B726-1DAE-66E8-7BE7BE9DA4D2}"/>
              </a:ext>
            </a:extLst>
          </p:cNvPr>
          <p:cNvSpPr>
            <a:spLocks noGrp="1"/>
          </p:cNvSpPr>
          <p:nvPr>
            <p:ph type="body" sz="half" idx="2"/>
          </p:nvPr>
        </p:nvSpPr>
        <p:spPr/>
        <p:txBody>
          <a:bodyPr/>
          <a:lstStyle/>
          <a:p>
            <a:r>
              <a:rPr lang="en-IN" dirty="0"/>
              <a:t>SOURCE : THE TIMES OF INDIA </a:t>
            </a:r>
            <a:endParaRPr lang="en-US" dirty="0"/>
          </a:p>
        </p:txBody>
      </p:sp>
    </p:spTree>
    <p:extLst>
      <p:ext uri="{BB962C8B-B14F-4D97-AF65-F5344CB8AC3E}">
        <p14:creationId xmlns:p14="http://schemas.microsoft.com/office/powerpoint/2010/main" val="29687132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CEBFEE-A7D8-20DB-5787-290BF07EEA5B}"/>
              </a:ext>
            </a:extLst>
          </p:cNvPr>
          <p:cNvSpPr>
            <a:spLocks noGrp="1"/>
          </p:cNvSpPr>
          <p:nvPr>
            <p:ph type="title"/>
          </p:nvPr>
        </p:nvSpPr>
        <p:spPr/>
        <p:txBody>
          <a:bodyPr/>
          <a:lstStyle/>
          <a:p>
            <a:r>
              <a:rPr lang="en-IN" dirty="0"/>
              <a:t>EFFECTS OF FLOOD IN ASSAM </a:t>
            </a:r>
            <a:endParaRPr lang="en-US" dirty="0"/>
          </a:p>
        </p:txBody>
      </p:sp>
      <p:sp>
        <p:nvSpPr>
          <p:cNvPr id="3" name="Picture Placeholder 2">
            <a:extLst>
              <a:ext uri="{FF2B5EF4-FFF2-40B4-BE49-F238E27FC236}">
                <a16:creationId xmlns:a16="http://schemas.microsoft.com/office/drawing/2014/main" id="{031B8E79-6CCE-2627-8EFD-6416785822EC}"/>
              </a:ext>
            </a:extLst>
          </p:cNvPr>
          <p:cNvSpPr>
            <a:spLocks noGrp="1"/>
          </p:cNvSpPr>
          <p:nvPr>
            <p:ph idx="1"/>
          </p:nvPr>
        </p:nvSpPr>
        <p:spPr/>
        <p:txBody>
          <a:bodyPr/>
          <a:lstStyle/>
          <a:p>
            <a:r>
              <a:rPr lang="en-IN" dirty="0"/>
              <a:t> </a:t>
            </a:r>
            <a:r>
              <a:rPr lang="en-IN" b="1" i="1" dirty="0"/>
              <a:t>EVEN THOUGH THE FLOODS ARE A GREAT DISADVANTAGE TO A PLACE BUT WE SHOULD ALSO CONSIDER THE ADVANTAGES THAT IT BRINGS TO US ..</a:t>
            </a:r>
          </a:p>
          <a:p>
            <a:r>
              <a:rPr lang="en-IN" b="1" i="1" dirty="0"/>
              <a:t>ASSAM IS KNOWN FOR ITS VARIOUS AGRICULTURAL HERITAGE AND TEA FARMING. FLOODS ARE VERY VITAL IN AGRICULTURE. THEY ARE VERY USEFUL IN RE - GRADING THE SOIL NUTRIENTS.</a:t>
            </a:r>
          </a:p>
          <a:p>
            <a:r>
              <a:rPr lang="en-IN" b="1" i="1" dirty="0"/>
              <a:t>FLOODS HELP IN DEPOSITING ALLUVIAL SOIL WHICH IS VERY PERFECT FOR AGRICULTURE.</a:t>
            </a:r>
          </a:p>
          <a:p>
            <a:r>
              <a:rPr lang="en-IN" b="1" i="1" dirty="0"/>
              <a:t>FLOODS HELP IN REFILLING GROUND WATER LEVELS </a:t>
            </a:r>
          </a:p>
          <a:p>
            <a:endParaRPr lang="en-US" dirty="0"/>
          </a:p>
        </p:txBody>
      </p:sp>
    </p:spTree>
    <p:extLst>
      <p:ext uri="{BB962C8B-B14F-4D97-AF65-F5344CB8AC3E}">
        <p14:creationId xmlns:p14="http://schemas.microsoft.com/office/powerpoint/2010/main" val="4104108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9AE71E-0C2A-DE43-AA8C-4FA6F3F1189F}"/>
              </a:ext>
            </a:extLst>
          </p:cNvPr>
          <p:cNvSpPr>
            <a:spLocks noGrp="1"/>
          </p:cNvSpPr>
          <p:nvPr>
            <p:ph type="title"/>
          </p:nvPr>
        </p:nvSpPr>
        <p:spPr>
          <a:xfrm>
            <a:off x="1495883" y="1210234"/>
            <a:ext cx="8143800" cy="103659"/>
          </a:xfrm>
        </p:spPr>
        <p:txBody>
          <a:bodyPr/>
          <a:lstStyle/>
          <a:p>
            <a:r>
              <a:rPr lang="en-IN" dirty="0"/>
              <a:t>EFFECT OF FLOOD IN ASSAM .2 </a:t>
            </a:r>
            <a:endParaRPr lang="en-US" dirty="0"/>
          </a:p>
        </p:txBody>
      </p:sp>
      <p:sp>
        <p:nvSpPr>
          <p:cNvPr id="3" name="Content Placeholder 2">
            <a:extLst>
              <a:ext uri="{FF2B5EF4-FFF2-40B4-BE49-F238E27FC236}">
                <a16:creationId xmlns:a16="http://schemas.microsoft.com/office/drawing/2014/main" id="{8CE69F5C-F9FF-A996-42C8-A4A46A251B57}"/>
              </a:ext>
            </a:extLst>
          </p:cNvPr>
          <p:cNvSpPr>
            <a:spLocks noGrp="1"/>
          </p:cNvSpPr>
          <p:nvPr>
            <p:ph idx="1"/>
          </p:nvPr>
        </p:nvSpPr>
        <p:spPr/>
        <p:txBody>
          <a:bodyPr/>
          <a:lstStyle/>
          <a:p>
            <a:r>
              <a:rPr lang="en-IN" b="1" i="1" dirty="0"/>
              <a:t>WE KNEW IN LAST SLIDE THAT FLOODS ARE KIND OF IMPORTANT FOR US BUT THEIR ARE MORE DISADVANTAGES OF FLOODS THAN ADVANTAGES...</a:t>
            </a:r>
          </a:p>
          <a:p>
            <a:r>
              <a:rPr lang="en-IN" b="1" i="1" dirty="0"/>
              <a:t>FLOODS MAKES LAND SLIDES MORE EASILY AND DRIVES AWAY VEGETATION.</a:t>
            </a:r>
          </a:p>
          <a:p>
            <a:r>
              <a:rPr lang="en-IN" b="1" i="1" dirty="0"/>
              <a:t>FLOODS LEAD TO SEVERAL OTHER NATURAL DISASTERS LIKE LANDSLIDES AND SOIL EROSION.</a:t>
            </a:r>
          </a:p>
          <a:p>
            <a:r>
              <a:rPr lang="en-IN" b="1" i="1" dirty="0"/>
              <a:t>FLOODS ARE RESPONSIBLE FOR DESTROYING HABITATS OF ANIMALS AND HOUSES OF PEOPLES.</a:t>
            </a:r>
          </a:p>
          <a:p>
            <a:r>
              <a:rPr lang="en-IN" b="1" i="1" dirty="0"/>
              <a:t>FLOODS MAKE AGRICULTURE FIELDS BE UNABLE TO WORK ON.</a:t>
            </a:r>
          </a:p>
        </p:txBody>
      </p:sp>
    </p:spTree>
    <p:extLst>
      <p:ext uri="{BB962C8B-B14F-4D97-AF65-F5344CB8AC3E}">
        <p14:creationId xmlns:p14="http://schemas.microsoft.com/office/powerpoint/2010/main" val="32781314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479089-B474-0E6B-B087-46BA003076E4}"/>
              </a:ext>
            </a:extLst>
          </p:cNvPr>
          <p:cNvSpPr>
            <a:spLocks noGrp="1"/>
          </p:cNvSpPr>
          <p:nvPr>
            <p:ph type="title"/>
          </p:nvPr>
        </p:nvSpPr>
        <p:spPr/>
        <p:txBody>
          <a:bodyPr/>
          <a:lstStyle/>
          <a:p>
            <a:r>
              <a:rPr lang="en-IN" dirty="0"/>
              <a:t>HOW FLOODS OCCUR SO FREQUENTLY IN ASSAM?</a:t>
            </a:r>
            <a:br>
              <a:rPr lang="en-IN" dirty="0"/>
            </a:br>
            <a:endParaRPr lang="en-US" dirty="0"/>
          </a:p>
        </p:txBody>
      </p:sp>
      <p:sp>
        <p:nvSpPr>
          <p:cNvPr id="3" name="Content Placeholder 2">
            <a:extLst>
              <a:ext uri="{FF2B5EF4-FFF2-40B4-BE49-F238E27FC236}">
                <a16:creationId xmlns:a16="http://schemas.microsoft.com/office/drawing/2014/main" id="{16977AE5-C689-30E7-2627-FB7FCA9BF005}"/>
              </a:ext>
            </a:extLst>
          </p:cNvPr>
          <p:cNvSpPr>
            <a:spLocks noGrp="1"/>
          </p:cNvSpPr>
          <p:nvPr>
            <p:ph idx="1"/>
          </p:nvPr>
        </p:nvSpPr>
        <p:spPr/>
        <p:txBody>
          <a:bodyPr/>
          <a:lstStyle/>
          <a:p>
            <a:r>
              <a:rPr lang="en-IN" b="1" i="1" dirty="0"/>
              <a:t>ASSAM IS SITUATED AT A PLACE OF NORTHEASTERN INDIA THAT IT IS SOLELY COVERED WITH WATER BODIES.</a:t>
            </a:r>
          </a:p>
          <a:p>
            <a:r>
              <a:rPr lang="en-IN" b="1" i="1" dirty="0"/>
              <a:t>ASSAM IS ALSO COVERED WITH MOUNTAINS THAT ATTRACT DENSE CLOUDS IN RAINY SEASON. BECAUSE OF CLIMATIC CHARACTERISTICS OF ASSAM, RAIN IS AVAILABLE FOR AT LEAST 3 MONTHS OF SUMMER SEASON,WHICH MAKES THE WATER BODIES TOTALLY FULL WHICH RESULTS IN OVERFLOW AND LASTLY FLOODS</a:t>
            </a:r>
          </a:p>
          <a:p>
            <a:endParaRPr lang="en-US" b="1" i="1" dirty="0"/>
          </a:p>
        </p:txBody>
      </p:sp>
    </p:spTree>
    <p:extLst>
      <p:ext uri="{BB962C8B-B14F-4D97-AF65-F5344CB8AC3E}">
        <p14:creationId xmlns:p14="http://schemas.microsoft.com/office/powerpoint/2010/main" val="33047219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9E64E6-B570-4E67-C047-5E42F8643B18}"/>
              </a:ext>
            </a:extLst>
          </p:cNvPr>
          <p:cNvSpPr>
            <a:spLocks noGrp="1"/>
          </p:cNvSpPr>
          <p:nvPr>
            <p:ph type="title"/>
          </p:nvPr>
        </p:nvSpPr>
        <p:spPr/>
        <p:txBody>
          <a:bodyPr/>
          <a:lstStyle/>
          <a:p>
            <a:r>
              <a:rPr lang="en-IN" dirty="0"/>
              <a:t>WHAT PEOPLE DO TO STOP THESE FLOODS ?</a:t>
            </a:r>
            <a:endParaRPr lang="en-US" dirty="0"/>
          </a:p>
        </p:txBody>
      </p:sp>
      <p:sp>
        <p:nvSpPr>
          <p:cNvPr id="3" name="Content Placeholder 2">
            <a:extLst>
              <a:ext uri="{FF2B5EF4-FFF2-40B4-BE49-F238E27FC236}">
                <a16:creationId xmlns:a16="http://schemas.microsoft.com/office/drawing/2014/main" id="{FE8A3624-4A96-5108-AA8B-698D65237460}"/>
              </a:ext>
            </a:extLst>
          </p:cNvPr>
          <p:cNvSpPr>
            <a:spLocks noGrp="1"/>
          </p:cNvSpPr>
          <p:nvPr>
            <p:ph idx="1"/>
          </p:nvPr>
        </p:nvSpPr>
        <p:spPr/>
        <p:txBody>
          <a:bodyPr/>
          <a:lstStyle/>
          <a:p>
            <a:r>
              <a:rPr lang="en-IN" b="1" i="1" dirty="0"/>
              <a:t>PEOPLE OF ASSAM CAN’T DO MUCH TO STOP THESE FLOODS ALONE.</a:t>
            </a:r>
          </a:p>
          <a:p>
            <a:r>
              <a:rPr lang="en-IN" b="1" i="1" dirty="0"/>
              <a:t>PEOPLE FROM VARIOUS STATES, EVEN COUNTRIES DONATE IN CHARITY FOR THE PEOPLE THAT ARE EFFECTED DURING FLOODS.</a:t>
            </a:r>
          </a:p>
          <a:p>
            <a:r>
              <a:rPr lang="en-IN" b="1" i="1" dirty="0"/>
              <a:t>IF FLOODS ARE TOO DRASTIC THEN, THE AREA OF FLOOD IS EVACUATED.</a:t>
            </a:r>
          </a:p>
          <a:p>
            <a:endParaRPr lang="en-US" b="1" i="1" dirty="0"/>
          </a:p>
        </p:txBody>
      </p:sp>
    </p:spTree>
    <p:extLst>
      <p:ext uri="{BB962C8B-B14F-4D97-AF65-F5344CB8AC3E}">
        <p14:creationId xmlns:p14="http://schemas.microsoft.com/office/powerpoint/2010/main" val="1963934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18AE7A-8D0E-4F01-84A1-0FC1DFB5A1F1}"/>
              </a:ext>
            </a:extLst>
          </p:cNvPr>
          <p:cNvSpPr>
            <a:spLocks noGrp="1"/>
          </p:cNvSpPr>
          <p:nvPr>
            <p:ph type="title"/>
          </p:nvPr>
        </p:nvSpPr>
        <p:spPr/>
        <p:txBody>
          <a:bodyPr/>
          <a:lstStyle/>
          <a:p>
            <a:r>
              <a:rPr lang="en-IN" dirty="0"/>
              <a:t>WHAT SHOULD WE DO DURING FLOOD?</a:t>
            </a:r>
            <a:endParaRPr lang="en-US" dirty="0"/>
          </a:p>
        </p:txBody>
      </p:sp>
      <p:sp>
        <p:nvSpPr>
          <p:cNvPr id="3" name="Content Placeholder 2">
            <a:extLst>
              <a:ext uri="{FF2B5EF4-FFF2-40B4-BE49-F238E27FC236}">
                <a16:creationId xmlns:a16="http://schemas.microsoft.com/office/drawing/2014/main" id="{F00FBEAA-791B-62FD-2A9F-1395E9C18C65}"/>
              </a:ext>
            </a:extLst>
          </p:cNvPr>
          <p:cNvSpPr>
            <a:spLocks noGrp="1"/>
          </p:cNvSpPr>
          <p:nvPr>
            <p:ph idx="1"/>
          </p:nvPr>
        </p:nvSpPr>
        <p:spPr/>
        <p:txBody>
          <a:bodyPr/>
          <a:lstStyle/>
          <a:p>
            <a:r>
              <a:rPr lang="en-IN" b="1" i="1" dirty="0"/>
              <a:t>SAFETY PRECAUTIONS SHOULD BE TAKEN DURING A FLOOD </a:t>
            </a:r>
          </a:p>
          <a:p>
            <a:r>
              <a:rPr lang="en-IN" b="1" i="1" dirty="0"/>
              <a:t>GO TO HIGHER GROUNDS OF SHELTER TO AVOID FLOODS</a:t>
            </a:r>
          </a:p>
          <a:p>
            <a:r>
              <a:rPr lang="en-IN" b="1" i="1" dirty="0"/>
              <a:t>CLOSE THE WINDOWS AND DOORS TO AVOID DISEASE CAUSING INSECTS ENTER YOUR HOME </a:t>
            </a:r>
          </a:p>
          <a:p>
            <a:r>
              <a:rPr lang="en-IN" b="1" i="1" dirty="0"/>
              <a:t>BOIL THE WATER THOROUGHLY BEFORE DRINKING TO AVOID CONTAMINATION </a:t>
            </a:r>
          </a:p>
          <a:p>
            <a:r>
              <a:rPr lang="en-IN" b="1" i="1" dirty="0"/>
              <a:t>DON’T LET WATER BE STRORED IN YOUR HOMES TO AVOID BREEDING OF MOSQUITOS </a:t>
            </a:r>
            <a:endParaRPr lang="en-US" b="1" i="1" dirty="0"/>
          </a:p>
        </p:txBody>
      </p:sp>
    </p:spTree>
    <p:extLst>
      <p:ext uri="{BB962C8B-B14F-4D97-AF65-F5344CB8AC3E}">
        <p14:creationId xmlns:p14="http://schemas.microsoft.com/office/powerpoint/2010/main" val="388617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1227DD-14F4-49E5-0A3D-634368FFB505}"/>
              </a:ext>
            </a:extLst>
          </p:cNvPr>
          <p:cNvSpPr>
            <a:spLocks noGrp="1"/>
          </p:cNvSpPr>
          <p:nvPr>
            <p:ph type="title"/>
          </p:nvPr>
        </p:nvSpPr>
        <p:spPr/>
        <p:txBody>
          <a:bodyPr/>
          <a:lstStyle/>
          <a:p>
            <a:r>
              <a:rPr lang="en-IN" dirty="0"/>
              <a:t>WHAT ROLE DOES GOVERNMENT PLAY TO AVOID FLOODS ?</a:t>
            </a:r>
            <a:endParaRPr lang="en-US" dirty="0"/>
          </a:p>
        </p:txBody>
      </p:sp>
      <p:sp>
        <p:nvSpPr>
          <p:cNvPr id="3" name="Content Placeholder 2">
            <a:extLst>
              <a:ext uri="{FF2B5EF4-FFF2-40B4-BE49-F238E27FC236}">
                <a16:creationId xmlns:a16="http://schemas.microsoft.com/office/drawing/2014/main" id="{F8794C4F-7661-635B-57B9-223F6FD430FC}"/>
              </a:ext>
            </a:extLst>
          </p:cNvPr>
          <p:cNvSpPr>
            <a:spLocks noGrp="1"/>
          </p:cNvSpPr>
          <p:nvPr>
            <p:ph idx="1"/>
          </p:nvPr>
        </p:nvSpPr>
        <p:spPr/>
        <p:txBody>
          <a:bodyPr/>
          <a:lstStyle/>
          <a:p>
            <a:r>
              <a:rPr lang="en-IN" b="1" i="1" dirty="0"/>
              <a:t>GOVERNMENT PLAYS A VITAL ROLE TO AVOID FLOODS AND ENSURE SAFETY OF AFFECTED PEOPLE </a:t>
            </a:r>
          </a:p>
          <a:p>
            <a:r>
              <a:rPr lang="en-IN" b="1" i="1" dirty="0"/>
              <a:t>GOVERNMENT INVESTS IN MAKING OF BORDERS AROUND RIVERS THAT ARE PRONE TO FLOODING </a:t>
            </a:r>
          </a:p>
          <a:p>
            <a:r>
              <a:rPr lang="en-IN" b="1" i="1" dirty="0"/>
              <a:t>GOVERNMENT ENSURES SAFETY BY SENDING HELICOPTER RESCUERS DURING FLOOD.</a:t>
            </a:r>
          </a:p>
          <a:p>
            <a:r>
              <a:rPr lang="en-IN" b="1" i="1" dirty="0"/>
              <a:t>GOVERNMENT MAINTAINS A PART OF ANNUAL BUDGET TO SUPPORT DURING NATURAL DISASTERS LIKE FLOODS </a:t>
            </a:r>
            <a:endParaRPr lang="en-US" b="1" i="1" dirty="0"/>
          </a:p>
        </p:txBody>
      </p:sp>
    </p:spTree>
    <p:extLst>
      <p:ext uri="{BB962C8B-B14F-4D97-AF65-F5344CB8AC3E}">
        <p14:creationId xmlns:p14="http://schemas.microsoft.com/office/powerpoint/2010/main" val="22225590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A9C057-5AAC-6C34-FEEA-8031AB37CE02}"/>
              </a:ext>
            </a:extLst>
          </p:cNvPr>
          <p:cNvSpPr>
            <a:spLocks noGrp="1"/>
          </p:cNvSpPr>
          <p:nvPr>
            <p:ph type="title"/>
          </p:nvPr>
        </p:nvSpPr>
        <p:spPr/>
        <p:txBody>
          <a:bodyPr/>
          <a:lstStyle/>
          <a:p>
            <a:r>
              <a:rPr lang="en-IN" b="1" i="1" dirty="0"/>
              <a:t>CAN FLOODS BE STOPPED FOREVER? </a:t>
            </a:r>
            <a:endParaRPr lang="en-US" b="1" i="1" dirty="0"/>
          </a:p>
        </p:txBody>
      </p:sp>
      <p:sp>
        <p:nvSpPr>
          <p:cNvPr id="3" name="Picture Placeholder 2">
            <a:extLst>
              <a:ext uri="{FF2B5EF4-FFF2-40B4-BE49-F238E27FC236}">
                <a16:creationId xmlns:a16="http://schemas.microsoft.com/office/drawing/2014/main" id="{EABF4D2E-252B-FF74-3D82-91374BDAD843}"/>
              </a:ext>
            </a:extLst>
          </p:cNvPr>
          <p:cNvSpPr>
            <a:spLocks noGrp="1"/>
          </p:cNvSpPr>
          <p:nvPr>
            <p:ph idx="1"/>
          </p:nvPr>
        </p:nvSpPr>
        <p:spPr/>
        <p:txBody>
          <a:bodyPr/>
          <a:lstStyle/>
          <a:p>
            <a:r>
              <a:rPr lang="en-IN" b="1" i="1" dirty="0"/>
              <a:t>EVEN IF GOVERNMENT PUTS MONEY TO MAKE BORDERS NEAR RIVERS FLOODS HAVE ENOUGH ENERGY TO DESTROY THE BORDERS AND COME AGAIN STRONGER.</a:t>
            </a:r>
          </a:p>
          <a:p>
            <a:r>
              <a:rPr lang="en-IN" b="1" i="1" dirty="0"/>
              <a:t>AT LAST WE SHOULD ADAPT TO THESE CLIMATIC CONDITIONS BECAUSE ITS NOT SO BAD FOR US.</a:t>
            </a:r>
          </a:p>
          <a:p>
            <a:r>
              <a:rPr lang="en-IN" b="1" i="1" dirty="0"/>
              <a:t>ONE THING WE SHOULD DO TO CONTROL THE IMPACT OF FLOODS IS TO GROW LARGE DENSE TREES NEAR THE SHORE .</a:t>
            </a:r>
            <a:endParaRPr lang="en-US" b="1" i="1" dirty="0"/>
          </a:p>
        </p:txBody>
      </p:sp>
    </p:spTree>
    <p:extLst>
      <p:ext uri="{BB962C8B-B14F-4D97-AF65-F5344CB8AC3E}">
        <p14:creationId xmlns:p14="http://schemas.microsoft.com/office/powerpoint/2010/main" val="30154609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515CE7-E43D-041B-E41B-E0017F2748A8}"/>
              </a:ext>
            </a:extLst>
          </p:cNvPr>
          <p:cNvSpPr>
            <a:spLocks noGrp="1"/>
          </p:cNvSpPr>
          <p:nvPr>
            <p:ph type="title"/>
          </p:nvPr>
        </p:nvSpPr>
        <p:spPr/>
        <p:txBody>
          <a:bodyPr>
            <a:normAutofit fontScale="90000"/>
          </a:bodyPr>
          <a:lstStyle/>
          <a:p>
            <a:r>
              <a:rPr lang="en-IN" b="1" i="1" dirty="0"/>
              <a:t>THANKS FOR CHECKING OUT THIS POWERPOINT PRESENTATION!</a:t>
            </a:r>
            <a:endParaRPr lang="en-US" b="1" i="1" dirty="0"/>
          </a:p>
        </p:txBody>
      </p:sp>
      <p:pic>
        <p:nvPicPr>
          <p:cNvPr id="5" name="Picture Placeholder 4">
            <a:extLst>
              <a:ext uri="{FF2B5EF4-FFF2-40B4-BE49-F238E27FC236}">
                <a16:creationId xmlns:a16="http://schemas.microsoft.com/office/drawing/2014/main" id="{5E54B05F-4DC5-021B-F787-A20AFA13340B}"/>
              </a:ext>
            </a:extLst>
          </p:cNvPr>
          <p:cNvPicPr>
            <a:picLocks noGrp="1" noChangeAspect="1"/>
          </p:cNvPicPr>
          <p:nvPr>
            <p:ph type="pic" idx="1"/>
          </p:nvPr>
        </p:nvPicPr>
        <p:blipFill>
          <a:blip r:embed="rId3"/>
          <a:srcRect l="14705" r="14705"/>
          <a:stretch/>
        </p:blipFill>
        <p:spPr/>
      </p:pic>
      <p:sp>
        <p:nvSpPr>
          <p:cNvPr id="3" name="Content Placeholder 2">
            <a:extLst>
              <a:ext uri="{FF2B5EF4-FFF2-40B4-BE49-F238E27FC236}">
                <a16:creationId xmlns:a16="http://schemas.microsoft.com/office/drawing/2014/main" id="{0FE6C9FE-642A-84BD-B6ED-685775E1B6B2}"/>
              </a:ext>
            </a:extLst>
          </p:cNvPr>
          <p:cNvSpPr>
            <a:spLocks noGrp="1"/>
          </p:cNvSpPr>
          <p:nvPr>
            <p:ph type="body" sz="half" idx="2"/>
          </p:nvPr>
        </p:nvSpPr>
        <p:spPr/>
        <p:txBody>
          <a:bodyPr/>
          <a:lstStyle/>
          <a:p>
            <a:r>
              <a:rPr lang="en-IN" b="1" i="1" dirty="0"/>
              <a:t>I HOPE YOU LIKED THIS POWERPOINT PRESENTATION ABOUT FLOODS IN ASSAM AND THEIR MANAGEMENTS.!</a:t>
            </a:r>
            <a:endParaRPr lang="en-US" b="1" i="1" dirty="0"/>
          </a:p>
        </p:txBody>
      </p:sp>
    </p:spTree>
    <p:extLst>
      <p:ext uri="{BB962C8B-B14F-4D97-AF65-F5344CB8AC3E}">
        <p14:creationId xmlns:p14="http://schemas.microsoft.com/office/powerpoint/2010/main" val="292047005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 /></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TF10001029" id="{ED3996BA-162B-43C7-B0E2-A5CA4E649741}" vid="{187088E4-27D7-4455-856F-4A44258D82E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12</Slides>
  <Notes>12</Notes>
  <HiddenSlides>0</HiddenSlide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Ion Boardroom</vt:lpstr>
      <vt:lpstr>PowerPoint Presentation</vt:lpstr>
      <vt:lpstr>INTRODUCTION TO THE TOPIC :- </vt:lpstr>
      <vt:lpstr>WHY IS ASSAM SO PRONE TO FLOODS?</vt:lpstr>
      <vt:lpstr>IMAGE OF FLOOD IN ASSAM </vt:lpstr>
      <vt:lpstr>EFFECTS OF FLOOD IN ASSAM </vt:lpstr>
      <vt:lpstr>EFFECT OF FLOOD IN ASSAM .2 </vt:lpstr>
      <vt:lpstr>HOW FLOODS OCCUR SO FREQUENTLY IN ASSAM? </vt:lpstr>
      <vt:lpstr>WHAT PEOPLE DO TO STOP THESE FLOODS ?</vt:lpstr>
      <vt:lpstr>WHAT SHOULD WE DO DURING FLOOD?</vt:lpstr>
      <vt:lpstr>WHAT ROLE DOES GOVERNMENT PLAY TO AVOID FLOODS ?</vt:lpstr>
      <vt:lpstr>CAN FLOODS BE STOPPED FOREVER? </vt:lpstr>
      <vt:lpstr>THANKS FOR CHECKING OUT THIS 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FLOODS IN ASSAM AND THEIR MANAGEMENTS</dc:title>
  <dc:creator>putulidevi1974@gmail.com</dc:creator>
  <cp:lastModifiedBy>putulidevi1974@gmail.com</cp:lastModifiedBy>
  <cp:revision>4</cp:revision>
  <dcterms:created xsi:type="dcterms:W3CDTF">2024-07-23T16:08:31Z</dcterms:created>
  <dcterms:modified xsi:type="dcterms:W3CDTF">2024-07-24T15:29:23Z</dcterms:modified>
</cp:coreProperties>
</file>