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732" y="10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82DE1A-3806-43EC-B7F1-32D16F4B6248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C8E36-0EE8-40DF-9DD8-FA674CE8C9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57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%%PAUSE_AFTER%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C8E36-0EE8-40DF-9DD8-FA674CE8C93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39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%%GOTO%2%%GOTO-END%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C8E36-0EE8-40DF-9DD8-FA674CE8C93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728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%%PAUSE_AFTER%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C8E36-0EE8-40DF-9DD8-FA674CE8C93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58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%%GOTO%5%%GOTO-END%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C8E36-0EE8-40DF-9DD8-FA674CE8C93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064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BF042-0ECB-4FF4-B31E-754637818B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2F55AE-6362-4137-82EA-990B90D514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B6DDC-8492-444B-B042-9AA5187E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62D89-627C-4C8B-87D1-5C4E5A153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72333-88E6-4D13-96F3-D1D68BB95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56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9ACCC-D27F-457A-B614-885337079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A89F0-F48B-4FFE-AAE6-9759B756F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B6339-54E6-449A-8905-8A759CDF2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F0E5C-2C21-4A51-816C-28275E18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44E-0C1B-4D03-A034-CA4A3E117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676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35E75-26D2-461E-9FE2-71CAA238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D8F68-9419-4458-B6DB-B6B575E37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F5D1B-26E5-45ED-AAB6-0C1A018BB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1FCB8-747C-4F4E-9F11-F64B9D67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CF168-CE23-4090-95B1-996E237D3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5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C5D7A-CC06-4CCB-B97E-CADEA1776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D875A-6347-4C80-BD39-BAF1639FD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B94617-6B5D-4AD8-831B-3B7C803185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E7639-F622-4EC4-B0D9-E9FCADCC1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130876-79F0-47FD-BCE8-E516AEB98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C99E6-12AC-4BB8-A886-5952E10F1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2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4C259-62F6-42D8-9484-0E7A9849F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126A7-084A-4709-825C-EB6774410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DC2E44-05FC-4FCE-B1F4-186834C475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ACCC7-5B5D-404E-94E8-25BAAA9AC1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519752-1954-4F61-B73B-1D79E3C1F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1D53B3-E6B6-4B67-A9B8-E5B19CB8D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3A9268-AD1E-4589-964D-262DEF11E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3F64A5-AA8E-412E-BE4E-94DB640EB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4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C980D-88FE-46DE-9A97-9DA70442B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6DBB50-088D-44FF-8844-418887663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7FBFEA-3851-4D7F-BBC2-FF6D2C6D7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262C7-9835-44F5-91C9-44E763638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5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422F41-C757-4F0E-97B1-86EE52BFB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205FEC-ACDE-4187-87BA-BB340C14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5F818E-D841-493A-AADE-1E471A666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93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37E3-2266-4411-B8B4-20689585F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6BD32-26F3-43C2-8343-3B386A106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521B87-CF78-4A16-A4BE-F59C01BC73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257C51-6F02-4494-965C-C502BA584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7637C4-7F72-44AF-8447-BE73A055D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FAB5A-521F-472B-B56C-4EBA4C692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10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7EC26-D304-4173-B474-0B0B18F96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55464C-E152-49C1-9D4E-3C64E8091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DBBC2F-9546-40E4-9EE8-B7CE3E4766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B951D9-E788-4C2D-A732-E06026C01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108B0A-52A5-4B8B-84A4-17BD6B429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C3B9-6982-4D2C-AE10-C8BE986D1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740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136F6-484E-449B-84EE-D87DED9D8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695964-D9DC-493E-A76C-EA6FF911E6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766C-E638-448D-9B0A-52053AE97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A16DF-C5EB-4163-9C5B-25228F25D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2A11B-70FF-45FC-B5C3-25DF01F5C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10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6BF7CE-28EB-4D69-A8D5-99FCB4D83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8173D8-7A08-431B-A8E1-73AE75143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D7BAC7-8E1C-4DCA-A067-129F80A2D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12A1B-C5C4-4FAA-B1CE-5C9BD849F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6FE356-7BF3-475F-AB69-7E69F8497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67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EB107D-FA11-41D7-AD96-1B0BD354D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DAFD0C-E02A-4ADC-AA7B-BCB32F055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6219F-EF37-426C-8209-234226376B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F3779-1EE9-4A7D-928E-D0619523B585}" type="datetimeFigureOut">
              <a:rPr lang="en-US" smtClean="0"/>
              <a:t>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99A0F-9A46-41A1-B658-7D8C6EC2A5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BD0E5-A8A2-4B4C-9AFC-E8A7FA7940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9345B-4001-4D8A-948E-82F1AE11D1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2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slide" Target="slide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nfident student solving physics equations at a whiteboard">
            <a:extLst>
              <a:ext uri="{FF2B5EF4-FFF2-40B4-BE49-F238E27FC236}">
                <a16:creationId xmlns:a16="http://schemas.microsoft.com/office/drawing/2014/main" id="{D19E739A-ADF7-401C-A351-52A7021E15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5" b="14194"/>
          <a:stretch/>
        </p:blipFill>
        <p:spPr>
          <a:xfrm>
            <a:off x="-952499" y="0"/>
            <a:ext cx="1342072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150039-7E7A-42B1-A6EE-6333AD05F099}"/>
              </a:ext>
            </a:extLst>
          </p:cNvPr>
          <p:cNvSpPr txBox="1"/>
          <p:nvPr/>
        </p:nvSpPr>
        <p:spPr>
          <a:xfrm>
            <a:off x="2724150" y="2419350"/>
            <a:ext cx="57762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PHYSICS QUIZZ</a:t>
            </a:r>
          </a:p>
        </p:txBody>
      </p:sp>
    </p:spTree>
    <p:extLst>
      <p:ext uri="{BB962C8B-B14F-4D97-AF65-F5344CB8AC3E}">
        <p14:creationId xmlns:p14="http://schemas.microsoft.com/office/powerpoint/2010/main" val="468006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0AAD47B-7D8A-4172-84F3-9EC02330247B}"/>
              </a:ext>
            </a:extLst>
          </p:cNvPr>
          <p:cNvSpPr txBox="1"/>
          <p:nvPr/>
        </p:nvSpPr>
        <p:spPr>
          <a:xfrm>
            <a:off x="1045029" y="862149"/>
            <a:ext cx="8701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Who defined the law of universal gravitation?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339B5D5-39E5-4B31-99E9-8C0F9285206C}"/>
              </a:ext>
            </a:extLst>
          </p:cNvPr>
          <p:cNvGrpSpPr/>
          <p:nvPr/>
        </p:nvGrpSpPr>
        <p:grpSpPr>
          <a:xfrm>
            <a:off x="1595234" y="1741234"/>
            <a:ext cx="3800409" cy="1455011"/>
            <a:chOff x="1595234" y="1741234"/>
            <a:chExt cx="3800409" cy="145501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0DFF082-4CBD-4375-BA82-F570E8904AAA}"/>
                </a:ext>
              </a:extLst>
            </p:cNvPr>
            <p:cNvSpPr txBox="1"/>
            <p:nvPr/>
          </p:nvSpPr>
          <p:spPr>
            <a:xfrm>
              <a:off x="2959142" y="2246999"/>
              <a:ext cx="24365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/>
                <a:t>Isaac Newton</a:t>
              </a:r>
            </a:p>
          </p:txBody>
        </p:sp>
        <p:pic>
          <p:nvPicPr>
            <p:cNvPr id="1026" name="Picture 2" descr="Isaac Newton — Wikipédia">
              <a:extLst>
                <a:ext uri="{FF2B5EF4-FFF2-40B4-BE49-F238E27FC236}">
                  <a16:creationId xmlns:a16="http://schemas.microsoft.com/office/drawing/2014/main" id="{4A592BE3-F8B2-43B9-B9B9-F1A7427F26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5234" y="1741234"/>
              <a:ext cx="1056681" cy="14550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77A0BEF-910D-4B1F-9813-BA716FC368D5}"/>
              </a:ext>
            </a:extLst>
          </p:cNvPr>
          <p:cNvGrpSpPr/>
          <p:nvPr/>
        </p:nvGrpSpPr>
        <p:grpSpPr>
          <a:xfrm>
            <a:off x="1612589" y="3497932"/>
            <a:ext cx="3783054" cy="1221377"/>
            <a:chOff x="1612589" y="3497932"/>
            <a:chExt cx="3783054" cy="122137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C6C956A-0E18-4420-9A06-1A3E1FA4B072}"/>
                </a:ext>
              </a:extLst>
            </p:cNvPr>
            <p:cNvSpPr txBox="1"/>
            <p:nvPr/>
          </p:nvSpPr>
          <p:spPr>
            <a:xfrm>
              <a:off x="3078855" y="3847011"/>
              <a:ext cx="23167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/>
                <a:t>Albert Einstein</a:t>
              </a:r>
            </a:p>
          </p:txBody>
        </p:sp>
        <p:pic>
          <p:nvPicPr>
            <p:cNvPr id="1028" name="Picture 4" descr="Einstein chapitre 2 : généralisons !">
              <a:extLst>
                <a:ext uri="{FF2B5EF4-FFF2-40B4-BE49-F238E27FC236}">
                  <a16:creationId xmlns:a16="http://schemas.microsoft.com/office/drawing/2014/main" id="{ED200723-CB82-41B7-A5B5-4F8947B77D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2589" y="3497932"/>
              <a:ext cx="1021969" cy="122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EAD1D05-4E1C-4353-B928-2ACFDD63860D}"/>
              </a:ext>
            </a:extLst>
          </p:cNvPr>
          <p:cNvGrpSpPr/>
          <p:nvPr/>
        </p:nvGrpSpPr>
        <p:grpSpPr>
          <a:xfrm>
            <a:off x="1509999" y="5336058"/>
            <a:ext cx="3611112" cy="978577"/>
            <a:chOff x="1417635" y="5245257"/>
            <a:chExt cx="3611112" cy="97857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3B5E200-8832-4FAF-8535-F3353AFB0625}"/>
                </a:ext>
              </a:extLst>
            </p:cNvPr>
            <p:cNvSpPr txBox="1"/>
            <p:nvPr/>
          </p:nvSpPr>
          <p:spPr>
            <a:xfrm>
              <a:off x="3326037" y="5302127"/>
              <a:ext cx="170271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/>
                <a:t>Elon Musk</a:t>
              </a:r>
            </a:p>
          </p:txBody>
        </p:sp>
        <p:pic>
          <p:nvPicPr>
            <p:cNvPr id="1030" name="Picture 6" descr="Fantasque et clivant, Elon Musk est la personnalité de l'année pour Time  magazine | Les Echos Start">
              <a:extLst>
                <a:ext uri="{FF2B5EF4-FFF2-40B4-BE49-F238E27FC236}">
                  <a16:creationId xmlns:a16="http://schemas.microsoft.com/office/drawing/2014/main" id="{0A3282A9-A1E2-4A98-A0AD-DCECD35CFE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7635" y="5245257"/>
              <a:ext cx="1747459" cy="978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Rectangle 12">
            <a:hlinkClick r:id="rId6" action="ppaction://hlinksldjump"/>
            <a:extLst>
              <a:ext uri="{FF2B5EF4-FFF2-40B4-BE49-F238E27FC236}">
                <a16:creationId xmlns:a16="http://schemas.microsoft.com/office/drawing/2014/main" id="{A9934757-5F08-4120-9E52-7A06BDEF90F3}"/>
              </a:ext>
            </a:extLst>
          </p:cNvPr>
          <p:cNvSpPr/>
          <p:nvPr/>
        </p:nvSpPr>
        <p:spPr>
          <a:xfrm>
            <a:off x="1417635" y="1653309"/>
            <a:ext cx="4678365" cy="16256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rId7" action="ppaction://hlinksldjump"/>
            <a:extLst>
              <a:ext uri="{FF2B5EF4-FFF2-40B4-BE49-F238E27FC236}">
                <a16:creationId xmlns:a16="http://schemas.microsoft.com/office/drawing/2014/main" id="{803079C4-DEF1-420C-836E-C5B90EA9C07D}"/>
              </a:ext>
            </a:extLst>
          </p:cNvPr>
          <p:cNvSpPr/>
          <p:nvPr/>
        </p:nvSpPr>
        <p:spPr>
          <a:xfrm>
            <a:off x="1408397" y="3361616"/>
            <a:ext cx="4678365" cy="1552035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hlinkClick r:id="rId7" action="ppaction://hlinksldjump"/>
            <a:extLst>
              <a:ext uri="{FF2B5EF4-FFF2-40B4-BE49-F238E27FC236}">
                <a16:creationId xmlns:a16="http://schemas.microsoft.com/office/drawing/2014/main" id="{020BED83-6802-4EE8-8A47-E4787CDEDA86}"/>
              </a:ext>
            </a:extLst>
          </p:cNvPr>
          <p:cNvSpPr/>
          <p:nvPr/>
        </p:nvSpPr>
        <p:spPr>
          <a:xfrm>
            <a:off x="1417633" y="5012547"/>
            <a:ext cx="4678365" cy="16256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498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A3E6F-3813-4E1B-B721-918C2248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WRONG !!</a:t>
            </a:r>
          </a:p>
        </p:txBody>
      </p:sp>
      <p:pic>
        <p:nvPicPr>
          <p:cNvPr id="5" name="Content Placeholder 4" descr="Businessman raising shrugging">
            <a:extLst>
              <a:ext uri="{FF2B5EF4-FFF2-40B4-BE49-F238E27FC236}">
                <a16:creationId xmlns:a16="http://schemas.microsoft.com/office/drawing/2014/main" id="{EB79CFC3-1035-4765-883E-B681D11EC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266" y="1825625"/>
            <a:ext cx="2867467" cy="4351338"/>
          </a:xfrm>
        </p:spPr>
      </p:pic>
      <p:sp>
        <p:nvSpPr>
          <p:cNvPr id="6" name="Rectangle 5">
            <a:hlinkClick r:id="rId4" action="ppaction://hlinksldjump"/>
            <a:extLst>
              <a:ext uri="{FF2B5EF4-FFF2-40B4-BE49-F238E27FC236}">
                <a16:creationId xmlns:a16="http://schemas.microsoft.com/office/drawing/2014/main" id="{381A5737-BA0C-4CAD-9BB1-908FA2F1CD62}"/>
              </a:ext>
            </a:extLst>
          </p:cNvPr>
          <p:cNvSpPr/>
          <p:nvPr/>
        </p:nvSpPr>
        <p:spPr>
          <a:xfrm>
            <a:off x="4847492" y="4434840"/>
            <a:ext cx="2682241" cy="6161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2001797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78E48-BE74-4E83-A2C8-90521E724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CORRECT!!</a:t>
            </a:r>
          </a:p>
        </p:txBody>
      </p:sp>
      <p:pic>
        <p:nvPicPr>
          <p:cNvPr id="5" name="Content Placeholder 4" descr="Businessman cheering one hand">
            <a:extLst>
              <a:ext uri="{FF2B5EF4-FFF2-40B4-BE49-F238E27FC236}">
                <a16:creationId xmlns:a16="http://schemas.microsoft.com/office/drawing/2014/main" id="{6134630F-3977-4C4A-BA63-257495518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828" y="1825625"/>
            <a:ext cx="1708343" cy="4351338"/>
          </a:xfrm>
        </p:spPr>
      </p:pic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:a16="http://schemas.microsoft.com/office/drawing/2014/main" id="{6424D8AC-3FF2-42EC-B6E4-3D9226E810B6}"/>
              </a:ext>
            </a:extLst>
          </p:cNvPr>
          <p:cNvSpPr/>
          <p:nvPr/>
        </p:nvSpPr>
        <p:spPr>
          <a:xfrm>
            <a:off x="4847492" y="4434840"/>
            <a:ext cx="2682241" cy="6161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70014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0AAD47B-7D8A-4172-84F3-9EC02330247B}"/>
              </a:ext>
            </a:extLst>
          </p:cNvPr>
          <p:cNvSpPr txBox="1"/>
          <p:nvPr/>
        </p:nvSpPr>
        <p:spPr>
          <a:xfrm>
            <a:off x="1045029" y="862149"/>
            <a:ext cx="6528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Who invented the first calculator?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618784F-6773-459C-A713-AD6A3CC309AF}"/>
              </a:ext>
            </a:extLst>
          </p:cNvPr>
          <p:cNvGrpSpPr/>
          <p:nvPr/>
        </p:nvGrpSpPr>
        <p:grpSpPr>
          <a:xfrm>
            <a:off x="1482189" y="3461721"/>
            <a:ext cx="4201710" cy="1233702"/>
            <a:chOff x="1482189" y="3461721"/>
            <a:chExt cx="4201710" cy="1233702"/>
          </a:xfrm>
        </p:grpSpPr>
        <p:pic>
          <p:nvPicPr>
            <p:cNvPr id="2052" name="Picture 4" descr="Démission de Steve Jobs, PDG d'Apple">
              <a:extLst>
                <a:ext uri="{FF2B5EF4-FFF2-40B4-BE49-F238E27FC236}">
                  <a16:creationId xmlns:a16="http://schemas.microsoft.com/office/drawing/2014/main" id="{A9422526-609E-467A-B52A-C48EE53F3D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2189" y="3461721"/>
              <a:ext cx="1843848" cy="1233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3DB790C-29E8-4486-B1E6-19B4527F1DDC}"/>
                </a:ext>
              </a:extLst>
            </p:cNvPr>
            <p:cNvSpPr txBox="1"/>
            <p:nvPr/>
          </p:nvSpPr>
          <p:spPr>
            <a:xfrm>
              <a:off x="3562293" y="3755406"/>
              <a:ext cx="212160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Steve Jobs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2EFCD543-4B46-45AC-9B39-33C61E51EE65}"/>
              </a:ext>
            </a:extLst>
          </p:cNvPr>
          <p:cNvGrpSpPr/>
          <p:nvPr/>
        </p:nvGrpSpPr>
        <p:grpSpPr>
          <a:xfrm>
            <a:off x="1798821" y="5232400"/>
            <a:ext cx="3739008" cy="1340229"/>
            <a:chOff x="1817293" y="5074473"/>
            <a:chExt cx="3739008" cy="1340229"/>
          </a:xfrm>
        </p:grpSpPr>
        <p:pic>
          <p:nvPicPr>
            <p:cNvPr id="16" name="Picture 2" descr="Portrait d&amp;#39;un homme joyeux - Ép. 4/4 - Blaise Pascal, vers l&amp;#39;infini et  au-delà">
              <a:extLst>
                <a:ext uri="{FF2B5EF4-FFF2-40B4-BE49-F238E27FC236}">
                  <a16:creationId xmlns:a16="http://schemas.microsoft.com/office/drawing/2014/main" id="{5CB7C4E6-AA62-4A06-8C5A-4174B607DA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7293" y="5074473"/>
              <a:ext cx="1109722" cy="13402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ADB1629-E018-41A3-A48F-277C3FA82966}"/>
                </a:ext>
              </a:extLst>
            </p:cNvPr>
            <p:cNvSpPr txBox="1"/>
            <p:nvPr/>
          </p:nvSpPr>
          <p:spPr>
            <a:xfrm>
              <a:off x="3022594" y="5337233"/>
              <a:ext cx="253370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Blaise Pascal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68A6896-CDB5-40C8-82DF-A08919F2CDED}"/>
              </a:ext>
            </a:extLst>
          </p:cNvPr>
          <p:cNvGrpSpPr/>
          <p:nvPr/>
        </p:nvGrpSpPr>
        <p:grpSpPr>
          <a:xfrm>
            <a:off x="1660049" y="1771240"/>
            <a:ext cx="3664778" cy="1311431"/>
            <a:chOff x="1660049" y="1771240"/>
            <a:chExt cx="3664778" cy="1311431"/>
          </a:xfrm>
        </p:grpSpPr>
        <p:pic>
          <p:nvPicPr>
            <p:cNvPr id="2054" name="Picture 6" descr="Socrates | Biography, Philosophy, Method, Death, &amp;amp; Facts | Britannica">
              <a:extLst>
                <a:ext uri="{FF2B5EF4-FFF2-40B4-BE49-F238E27FC236}">
                  <a16:creationId xmlns:a16="http://schemas.microsoft.com/office/drawing/2014/main" id="{8E06A6EA-BDDD-4497-A138-03FBB476B7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0049" y="1771240"/>
              <a:ext cx="1037609" cy="1311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48D9F0D-5ED4-4AB4-8EF3-E4CCB123CB32}"/>
                </a:ext>
              </a:extLst>
            </p:cNvPr>
            <p:cNvSpPr txBox="1"/>
            <p:nvPr/>
          </p:nvSpPr>
          <p:spPr>
            <a:xfrm>
              <a:off x="3562293" y="2103789"/>
              <a:ext cx="17625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/>
                <a:t>Socrates</a:t>
              </a:r>
            </a:p>
          </p:txBody>
        </p:sp>
      </p:grpSp>
      <p:sp>
        <p:nvSpPr>
          <p:cNvPr id="23" name="Rectangle 22">
            <a:hlinkClick r:id="rId6" action="ppaction://hlinksldjump"/>
            <a:extLst>
              <a:ext uri="{FF2B5EF4-FFF2-40B4-BE49-F238E27FC236}">
                <a16:creationId xmlns:a16="http://schemas.microsoft.com/office/drawing/2014/main" id="{44ED588A-4B17-4EDC-9B29-EE65292820FC}"/>
              </a:ext>
            </a:extLst>
          </p:cNvPr>
          <p:cNvSpPr/>
          <p:nvPr/>
        </p:nvSpPr>
        <p:spPr>
          <a:xfrm>
            <a:off x="1417635" y="1653309"/>
            <a:ext cx="4678365" cy="16256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rId6" action="ppaction://hlinksldjump"/>
            <a:extLst>
              <a:ext uri="{FF2B5EF4-FFF2-40B4-BE49-F238E27FC236}">
                <a16:creationId xmlns:a16="http://schemas.microsoft.com/office/drawing/2014/main" id="{9E875735-17EE-48D1-B544-9C0A0217A6EA}"/>
              </a:ext>
            </a:extLst>
          </p:cNvPr>
          <p:cNvSpPr/>
          <p:nvPr/>
        </p:nvSpPr>
        <p:spPr>
          <a:xfrm>
            <a:off x="1417634" y="3375766"/>
            <a:ext cx="4678365" cy="16256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hlinkClick r:id="rId7" action="ppaction://hlinksldjump"/>
            <a:extLst>
              <a:ext uri="{FF2B5EF4-FFF2-40B4-BE49-F238E27FC236}">
                <a16:creationId xmlns:a16="http://schemas.microsoft.com/office/drawing/2014/main" id="{36049721-DEA4-4997-96AB-4385A76E405B}"/>
              </a:ext>
            </a:extLst>
          </p:cNvPr>
          <p:cNvSpPr/>
          <p:nvPr/>
        </p:nvSpPr>
        <p:spPr>
          <a:xfrm>
            <a:off x="1417633" y="5093605"/>
            <a:ext cx="4678365" cy="16256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65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A3E6F-3813-4E1B-B721-918C2248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WRONG !!</a:t>
            </a:r>
          </a:p>
        </p:txBody>
      </p:sp>
      <p:pic>
        <p:nvPicPr>
          <p:cNvPr id="5" name="Content Placeholder 4" descr="Businessman raising shrugging">
            <a:extLst>
              <a:ext uri="{FF2B5EF4-FFF2-40B4-BE49-F238E27FC236}">
                <a16:creationId xmlns:a16="http://schemas.microsoft.com/office/drawing/2014/main" id="{EB79CFC3-1035-4765-883E-B681D11EC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266" y="1825625"/>
            <a:ext cx="2867467" cy="4351338"/>
          </a:xfrm>
        </p:spPr>
      </p:pic>
      <p:sp>
        <p:nvSpPr>
          <p:cNvPr id="6" name="Rectangle 5">
            <a:hlinkClick r:id="rId4" action="ppaction://hlinksldjump"/>
            <a:extLst>
              <a:ext uri="{FF2B5EF4-FFF2-40B4-BE49-F238E27FC236}">
                <a16:creationId xmlns:a16="http://schemas.microsoft.com/office/drawing/2014/main" id="{381A5737-BA0C-4CAD-9BB1-908FA2F1CD62}"/>
              </a:ext>
            </a:extLst>
          </p:cNvPr>
          <p:cNvSpPr/>
          <p:nvPr/>
        </p:nvSpPr>
        <p:spPr>
          <a:xfrm>
            <a:off x="4847492" y="4434840"/>
            <a:ext cx="2682241" cy="6161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2507313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78E48-BE74-4E83-A2C8-90521E724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Congratulations !</a:t>
            </a:r>
            <a:br>
              <a:rPr lang="en-US" dirty="0"/>
            </a:br>
            <a:r>
              <a:rPr lang="en-US" dirty="0"/>
              <a:t>You finished this </a:t>
            </a:r>
            <a:r>
              <a:rPr lang="en-US" dirty="0" err="1"/>
              <a:t>quizz</a:t>
            </a:r>
            <a:r>
              <a:rPr lang="en-US" dirty="0"/>
              <a:t> !</a:t>
            </a:r>
          </a:p>
        </p:txBody>
      </p:sp>
      <p:pic>
        <p:nvPicPr>
          <p:cNvPr id="5" name="Content Placeholder 4" descr="Businessman cheering one hand">
            <a:extLst>
              <a:ext uri="{FF2B5EF4-FFF2-40B4-BE49-F238E27FC236}">
                <a16:creationId xmlns:a16="http://schemas.microsoft.com/office/drawing/2014/main" id="{6134630F-3977-4C4A-BA63-257495518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828" y="1825625"/>
            <a:ext cx="1708343" cy="4351338"/>
          </a:xfrm>
        </p:spPr>
      </p:pic>
    </p:spTree>
    <p:extLst>
      <p:ext uri="{BB962C8B-B14F-4D97-AF65-F5344CB8AC3E}">
        <p14:creationId xmlns:p14="http://schemas.microsoft.com/office/powerpoint/2010/main" val="3453434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2074</TotalTime>
  <Words>74</Words>
  <Application>Microsoft Office PowerPoint</Application>
  <PresentationFormat>Widescreen</PresentationFormat>
  <Paragraphs>24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WRONG !!</vt:lpstr>
      <vt:lpstr>CORRECT!!</vt:lpstr>
      <vt:lpstr>PowerPoint Presentation</vt:lpstr>
      <vt:lpstr>WRONG !!</vt:lpstr>
      <vt:lpstr>Congratulations ! You finished this quizz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Duc Trinh</dc:creator>
  <cp:lastModifiedBy>Duc Trinh</cp:lastModifiedBy>
  <cp:revision>2</cp:revision>
  <dcterms:created xsi:type="dcterms:W3CDTF">2022-01-12T16:07:51Z</dcterms:created>
  <dcterms:modified xsi:type="dcterms:W3CDTF">2022-01-14T08:55:31Z</dcterms:modified>
</cp:coreProperties>
</file>