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4"/>
    <p:sldMasterId id="2147483730" r:id="rId5"/>
  </p:sldMasterIdLst>
  <p:notesMasterIdLst>
    <p:notesMasterId r:id="rId10"/>
  </p:notesMasterIdLst>
  <p:handoutMasterIdLst>
    <p:handoutMasterId r:id="rId11"/>
  </p:handoutMasterIdLst>
  <p:sldIdLst>
    <p:sldId id="256" r:id="rId6"/>
    <p:sldId id="301" r:id="rId7"/>
    <p:sldId id="4437" r:id="rId8"/>
    <p:sldId id="330" r:id="rId9"/>
  </p:sldIdLst>
  <p:sldSz cx="12192000" cy="6858000"/>
  <p:notesSz cx="9928225" cy="6797675"/>
  <p:custDataLst>
    <p:tags r:id="rId12"/>
  </p:custDataLst>
  <p:defaultTextStyle>
    <a:defPPr>
      <a:defRPr lang="en-US"/>
    </a:defPPr>
    <a:lvl1pPr marL="0" algn="l" defTabSz="914361" rtl="0" eaLnBrk="1" latinLnBrk="0" hangingPunct="1">
      <a:defRPr sz="1900" kern="1200">
        <a:solidFill>
          <a:schemeClr val="tx1"/>
        </a:solidFill>
        <a:latin typeface="+mn-lt"/>
        <a:ea typeface="+mn-ea"/>
        <a:cs typeface="+mn-cs"/>
      </a:defRPr>
    </a:lvl1pPr>
    <a:lvl2pPr marL="457181" algn="l" defTabSz="914361" rtl="0" eaLnBrk="1" latinLnBrk="0" hangingPunct="1">
      <a:defRPr sz="1900" kern="1200">
        <a:solidFill>
          <a:schemeClr val="tx1"/>
        </a:solidFill>
        <a:latin typeface="+mn-lt"/>
        <a:ea typeface="+mn-ea"/>
        <a:cs typeface="+mn-cs"/>
      </a:defRPr>
    </a:lvl2pPr>
    <a:lvl3pPr marL="914361" algn="l" defTabSz="914361" rtl="0" eaLnBrk="1" latinLnBrk="0" hangingPunct="1">
      <a:defRPr sz="1900" kern="1200">
        <a:solidFill>
          <a:schemeClr val="tx1"/>
        </a:solidFill>
        <a:latin typeface="+mn-lt"/>
        <a:ea typeface="+mn-ea"/>
        <a:cs typeface="+mn-cs"/>
      </a:defRPr>
    </a:lvl3pPr>
    <a:lvl4pPr marL="1371543" algn="l" defTabSz="914361" rtl="0" eaLnBrk="1" latinLnBrk="0" hangingPunct="1">
      <a:defRPr sz="1900" kern="1200">
        <a:solidFill>
          <a:schemeClr val="tx1"/>
        </a:solidFill>
        <a:latin typeface="+mn-lt"/>
        <a:ea typeface="+mn-ea"/>
        <a:cs typeface="+mn-cs"/>
      </a:defRPr>
    </a:lvl4pPr>
    <a:lvl5pPr marL="1828724" algn="l" defTabSz="914361" rtl="0" eaLnBrk="1" latinLnBrk="0" hangingPunct="1">
      <a:defRPr sz="1900" kern="1200">
        <a:solidFill>
          <a:schemeClr val="tx1"/>
        </a:solidFill>
        <a:latin typeface="+mn-lt"/>
        <a:ea typeface="+mn-ea"/>
        <a:cs typeface="+mn-cs"/>
      </a:defRPr>
    </a:lvl5pPr>
    <a:lvl6pPr marL="2285905" algn="l" defTabSz="914361" rtl="0" eaLnBrk="1" latinLnBrk="0" hangingPunct="1">
      <a:defRPr sz="1900" kern="1200">
        <a:solidFill>
          <a:schemeClr val="tx1"/>
        </a:solidFill>
        <a:latin typeface="+mn-lt"/>
        <a:ea typeface="+mn-ea"/>
        <a:cs typeface="+mn-cs"/>
      </a:defRPr>
    </a:lvl6pPr>
    <a:lvl7pPr marL="2743085" algn="l" defTabSz="914361" rtl="0" eaLnBrk="1" latinLnBrk="0" hangingPunct="1">
      <a:defRPr sz="1900" kern="1200">
        <a:solidFill>
          <a:schemeClr val="tx1"/>
        </a:solidFill>
        <a:latin typeface="+mn-lt"/>
        <a:ea typeface="+mn-ea"/>
        <a:cs typeface="+mn-cs"/>
      </a:defRPr>
    </a:lvl7pPr>
    <a:lvl8pPr marL="3200267" algn="l" defTabSz="914361" rtl="0" eaLnBrk="1" latinLnBrk="0" hangingPunct="1">
      <a:defRPr sz="1900" kern="1200">
        <a:solidFill>
          <a:schemeClr val="tx1"/>
        </a:solidFill>
        <a:latin typeface="+mn-lt"/>
        <a:ea typeface="+mn-ea"/>
        <a:cs typeface="+mn-cs"/>
      </a:defRPr>
    </a:lvl8pPr>
    <a:lvl9pPr marL="3657448" algn="l" defTabSz="914361"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D552000-E7A1-4025-9D17-52E160010078}" name="Prashanth Karthikeyan" initials="PK" userId="S::Prashanth.Karthikeyan@axefinance.com::ab210781-a723-43dd-88a3-2bc2e682c78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sma Khedhira" initials="AK" lastIdx="5" clrIdx="0">
    <p:extLst>
      <p:ext uri="{19B8F6BF-5375-455C-9EA6-DF929625EA0E}">
        <p15:presenceInfo xmlns:p15="http://schemas.microsoft.com/office/powerpoint/2012/main" userId="S::Asma.Khedhira@axefinance.com::082f479e-c9e3-44c2-aacd-691a78c4db1b" providerId="AD"/>
      </p:ext>
    </p:extLst>
  </p:cmAuthor>
  <p:cmAuthor id="2" name="Author" initials="A" lastIdx="2" clrIdx="1"/>
  <p:cmAuthor id="3" name="Imen Jgham" initials="IJ" lastIdx="2" clrIdx="2">
    <p:extLst>
      <p:ext uri="{19B8F6BF-5375-455C-9EA6-DF929625EA0E}">
        <p15:presenceInfo xmlns:p15="http://schemas.microsoft.com/office/powerpoint/2012/main" userId="S::imen.jgham@axefinance.com::00ccc8f6-170b-4aa0-a68a-a4a5dca4b77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CC3300"/>
    <a:srgbClr val="BCFFFA"/>
    <a:srgbClr val="B9B9FF"/>
    <a:srgbClr val="FF9900"/>
    <a:srgbClr val="E5E5F7"/>
    <a:srgbClr val="F07805"/>
    <a:srgbClr val="F8F8F8"/>
    <a:srgbClr val="EAEAEA"/>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66307" autoAdjust="0"/>
  </p:normalViewPr>
  <p:slideViewPr>
    <p:cSldViewPr snapToGrid="0">
      <p:cViewPr varScale="1">
        <p:scale>
          <a:sx n="74" d="100"/>
          <a:sy n="74" d="100"/>
        </p:scale>
        <p:origin x="2316" y="60"/>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commentAuthors" Target="commentAuthor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gs" Target="tags/tag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5014EB-0979-433C-88AA-72D9B5267000}" type="doc">
      <dgm:prSet loTypeId="urn:microsoft.com/office/officeart/2009/3/layout/StepUpProcess" loCatId="process" qsTypeId="urn:microsoft.com/office/officeart/2005/8/quickstyle/simple5" qsCatId="simple" csTypeId="urn:microsoft.com/office/officeart/2005/8/colors/accent1_2" csCatId="accent1" phldr="1"/>
      <dgm:spPr/>
      <dgm:t>
        <a:bodyPr/>
        <a:lstStyle/>
        <a:p>
          <a:endParaRPr lang="en-US"/>
        </a:p>
      </dgm:t>
    </dgm:pt>
    <dgm:pt modelId="{A3E55CD2-0486-4900-BC58-9F60B3480D44}">
      <dgm:prSet phldrT="[Text]" custT="1"/>
      <dgm:spPr/>
      <dgm:t>
        <a:bodyPr/>
        <a:lstStyle/>
        <a:p>
          <a:pPr algn="ctr"/>
          <a:r>
            <a:rPr lang="en-US" sz="1600" kern="1200" dirty="0">
              <a:solidFill>
                <a:schemeClr val="accent1"/>
              </a:solidFill>
              <a:latin typeface="+mj-lt"/>
              <a:ea typeface="+mn-ea"/>
              <a:cs typeface="+mn-cs"/>
            </a:rPr>
            <a:t>Prospection</a:t>
          </a:r>
        </a:p>
      </dgm:t>
    </dgm:pt>
    <dgm:pt modelId="{FC39E9B3-539E-4BA9-84D5-1C964CEB7E95}" type="parTrans" cxnId="{D75F137A-5507-4C37-AE61-B308EFCB8E72}">
      <dgm:prSet/>
      <dgm:spPr/>
      <dgm:t>
        <a:bodyPr/>
        <a:lstStyle/>
        <a:p>
          <a:endParaRPr lang="en-US" sz="1400"/>
        </a:p>
      </dgm:t>
    </dgm:pt>
    <dgm:pt modelId="{AC5C48E1-A041-4944-AEBE-555DA3AAD449}" type="sibTrans" cxnId="{D75F137A-5507-4C37-AE61-B308EFCB8E72}">
      <dgm:prSet/>
      <dgm:spPr/>
      <dgm:t>
        <a:bodyPr/>
        <a:lstStyle/>
        <a:p>
          <a:endParaRPr lang="en-US"/>
        </a:p>
      </dgm:t>
    </dgm:pt>
    <dgm:pt modelId="{2331AE60-2513-4102-9248-2D855DC2D068}">
      <dgm:prSet phldrT="[Text]" custT="1"/>
      <dgm:spPr/>
      <dgm:t>
        <a:bodyPr/>
        <a:lstStyle/>
        <a:p>
          <a:pPr algn="ctr"/>
          <a:r>
            <a:rPr lang="en-US" sz="1600" b="0" kern="1200" dirty="0">
              <a:solidFill>
                <a:schemeClr val="accent3"/>
              </a:solidFill>
              <a:latin typeface="+mj-lt"/>
              <a:ea typeface="+mn-ea"/>
              <a:cs typeface="Arial" panose="020B0604020202020204" pitchFamily="34" charset="0"/>
            </a:rPr>
            <a:t>Qualification</a:t>
          </a:r>
        </a:p>
      </dgm:t>
    </dgm:pt>
    <dgm:pt modelId="{B7A92A66-A94B-4D4E-9B62-C2BF9F97E4A1}" type="parTrans" cxnId="{F510BACC-3BB0-4F74-9ED4-10EB9AB7C2C2}">
      <dgm:prSet/>
      <dgm:spPr/>
      <dgm:t>
        <a:bodyPr/>
        <a:lstStyle/>
        <a:p>
          <a:endParaRPr lang="en-US" sz="1400"/>
        </a:p>
      </dgm:t>
    </dgm:pt>
    <dgm:pt modelId="{225B0462-BF02-475F-82A1-2781793ECFD4}" type="sibTrans" cxnId="{F510BACC-3BB0-4F74-9ED4-10EB9AB7C2C2}">
      <dgm:prSet/>
      <dgm:spPr/>
      <dgm:t>
        <a:bodyPr/>
        <a:lstStyle/>
        <a:p>
          <a:endParaRPr lang="en-US"/>
        </a:p>
      </dgm:t>
    </dgm:pt>
    <dgm:pt modelId="{A8DB9826-0C22-47EE-8DD9-8FC8FB7F5815}">
      <dgm:prSet phldrT="[Text]" custT="1"/>
      <dgm:spPr/>
      <dgm:t>
        <a:bodyPr/>
        <a:lstStyle/>
        <a:p>
          <a:pPr algn="ctr"/>
          <a:r>
            <a:rPr lang="en-US" sz="1600" b="0" kern="1200" dirty="0">
              <a:solidFill>
                <a:schemeClr val="accent2"/>
              </a:solidFill>
              <a:latin typeface="+mj-lt"/>
              <a:ea typeface="+mn-ea"/>
              <a:cs typeface="Arial" panose="020B0604020202020204" pitchFamily="34" charset="0"/>
            </a:rPr>
            <a:t>Demo</a:t>
          </a:r>
        </a:p>
      </dgm:t>
    </dgm:pt>
    <dgm:pt modelId="{9E4C3D9F-DB83-40B1-9615-BAD61F6FA2BB}" type="parTrans" cxnId="{EEAB56E5-BD59-4F6F-A6EC-614AAE916860}">
      <dgm:prSet/>
      <dgm:spPr/>
      <dgm:t>
        <a:bodyPr/>
        <a:lstStyle/>
        <a:p>
          <a:endParaRPr lang="en-US" sz="1400"/>
        </a:p>
      </dgm:t>
    </dgm:pt>
    <dgm:pt modelId="{FF261D79-2474-45BC-BB60-CBE0E0D2BF15}" type="sibTrans" cxnId="{EEAB56E5-BD59-4F6F-A6EC-614AAE916860}">
      <dgm:prSet/>
      <dgm:spPr/>
      <dgm:t>
        <a:bodyPr/>
        <a:lstStyle/>
        <a:p>
          <a:endParaRPr lang="en-US"/>
        </a:p>
      </dgm:t>
    </dgm:pt>
    <dgm:pt modelId="{72B26461-A947-43C7-BAD0-68C49AA308B9}">
      <dgm:prSet custT="1"/>
      <dgm:spPr/>
      <dgm:t>
        <a:bodyPr/>
        <a:lstStyle/>
        <a:p>
          <a:pPr algn="ctr"/>
          <a:r>
            <a:rPr lang="en-US" sz="1600" dirty="0"/>
            <a:t>Quotation</a:t>
          </a:r>
        </a:p>
      </dgm:t>
    </dgm:pt>
    <dgm:pt modelId="{9919D86D-F298-4CB2-AAFF-8392AFFA4AEC}" type="parTrans" cxnId="{9B6B6B25-ECF6-4D29-AC99-E71DA1853706}">
      <dgm:prSet/>
      <dgm:spPr/>
      <dgm:t>
        <a:bodyPr/>
        <a:lstStyle/>
        <a:p>
          <a:endParaRPr lang="en-US" sz="1400"/>
        </a:p>
      </dgm:t>
    </dgm:pt>
    <dgm:pt modelId="{05E11318-AE2D-486C-817A-F75F129FD8B4}" type="sibTrans" cxnId="{9B6B6B25-ECF6-4D29-AC99-E71DA1853706}">
      <dgm:prSet/>
      <dgm:spPr/>
      <dgm:t>
        <a:bodyPr/>
        <a:lstStyle/>
        <a:p>
          <a:endParaRPr lang="en-US"/>
        </a:p>
      </dgm:t>
    </dgm:pt>
    <dgm:pt modelId="{E4C2CFCB-5013-4786-B21F-5E9BD07207DA}">
      <dgm:prSet custT="1"/>
      <dgm:spPr/>
      <dgm:t>
        <a:bodyPr/>
        <a:lstStyle/>
        <a:p>
          <a:pPr algn="ctr"/>
          <a:r>
            <a:rPr lang="en-US" sz="1600" kern="1200" dirty="0">
              <a:solidFill>
                <a:srgbClr val="5C92AB"/>
              </a:solidFill>
              <a:latin typeface="Tw Cen MT"/>
              <a:ea typeface="+mn-ea"/>
              <a:cs typeface="+mn-cs"/>
            </a:rPr>
            <a:t>RFP/ RFI &amp; POC</a:t>
          </a:r>
        </a:p>
      </dgm:t>
    </dgm:pt>
    <dgm:pt modelId="{D2E4A19E-DF37-4A89-9044-C23005D0CEA4}" type="parTrans" cxnId="{3B8A9E3A-8180-42B2-BD50-45D82D650945}">
      <dgm:prSet/>
      <dgm:spPr/>
      <dgm:t>
        <a:bodyPr/>
        <a:lstStyle/>
        <a:p>
          <a:endParaRPr lang="en-US" sz="1400"/>
        </a:p>
      </dgm:t>
    </dgm:pt>
    <dgm:pt modelId="{77C91DE1-F8DD-4A4F-B75B-43EFCFBBED8D}" type="sibTrans" cxnId="{3B8A9E3A-8180-42B2-BD50-45D82D650945}">
      <dgm:prSet/>
      <dgm:spPr/>
      <dgm:t>
        <a:bodyPr/>
        <a:lstStyle/>
        <a:p>
          <a:endParaRPr lang="en-US"/>
        </a:p>
      </dgm:t>
    </dgm:pt>
    <dgm:pt modelId="{9F634D4E-FED6-4A6B-ABDE-BBACD6DD81D8}" type="pres">
      <dgm:prSet presAssocID="{D55014EB-0979-433C-88AA-72D9B5267000}" presName="rootnode" presStyleCnt="0">
        <dgm:presLayoutVars>
          <dgm:chMax/>
          <dgm:chPref/>
          <dgm:dir/>
          <dgm:animLvl val="lvl"/>
        </dgm:presLayoutVars>
      </dgm:prSet>
      <dgm:spPr/>
    </dgm:pt>
    <dgm:pt modelId="{25FE62BE-F9EF-43CC-A3DE-7624362A0DE5}" type="pres">
      <dgm:prSet presAssocID="{A3E55CD2-0486-4900-BC58-9F60B3480D44}" presName="composite" presStyleCnt="0"/>
      <dgm:spPr/>
    </dgm:pt>
    <dgm:pt modelId="{03BD0D16-8CF5-4969-877C-0592CDD1D183}" type="pres">
      <dgm:prSet presAssocID="{A3E55CD2-0486-4900-BC58-9F60B3480D44}" presName="LShape" presStyleLbl="alignNode1" presStyleIdx="0" presStyleCnt="9"/>
      <dgm:spPr/>
    </dgm:pt>
    <dgm:pt modelId="{3203926B-A55F-4B97-8F70-C6CE992639D3}" type="pres">
      <dgm:prSet presAssocID="{A3E55CD2-0486-4900-BC58-9F60B3480D44}" presName="ParentText" presStyleLbl="revTx" presStyleIdx="0" presStyleCnt="5">
        <dgm:presLayoutVars>
          <dgm:chMax val="0"/>
          <dgm:chPref val="0"/>
          <dgm:bulletEnabled val="1"/>
        </dgm:presLayoutVars>
      </dgm:prSet>
      <dgm:spPr/>
    </dgm:pt>
    <dgm:pt modelId="{585D7A4B-D78D-4E9B-B899-CBD4FD4D7421}" type="pres">
      <dgm:prSet presAssocID="{A3E55CD2-0486-4900-BC58-9F60B3480D44}" presName="Triangle" presStyleLbl="alignNode1" presStyleIdx="1" presStyleCnt="9"/>
      <dgm:spPr/>
    </dgm:pt>
    <dgm:pt modelId="{70BE65A8-83EE-4EC8-8EFA-A4DA817BF5EC}" type="pres">
      <dgm:prSet presAssocID="{AC5C48E1-A041-4944-AEBE-555DA3AAD449}" presName="sibTrans" presStyleCnt="0"/>
      <dgm:spPr/>
    </dgm:pt>
    <dgm:pt modelId="{0F76A65C-05CF-4EE4-9905-2A502770F392}" type="pres">
      <dgm:prSet presAssocID="{AC5C48E1-A041-4944-AEBE-555DA3AAD449}" presName="space" presStyleCnt="0"/>
      <dgm:spPr/>
    </dgm:pt>
    <dgm:pt modelId="{91577EB3-8D78-49C8-AA89-DF4977E3A0D8}" type="pres">
      <dgm:prSet presAssocID="{2331AE60-2513-4102-9248-2D855DC2D068}" presName="composite" presStyleCnt="0"/>
      <dgm:spPr/>
    </dgm:pt>
    <dgm:pt modelId="{687DA9B3-A693-40D7-BFEE-7AB6D0C71130}" type="pres">
      <dgm:prSet presAssocID="{2331AE60-2513-4102-9248-2D855DC2D068}" presName="LShape" presStyleLbl="alignNode1" presStyleIdx="2" presStyleCnt="9"/>
      <dgm:spPr/>
    </dgm:pt>
    <dgm:pt modelId="{7B57BABC-C5DA-43A0-B346-7CDE01DE3FCB}" type="pres">
      <dgm:prSet presAssocID="{2331AE60-2513-4102-9248-2D855DC2D068}" presName="ParentText" presStyleLbl="revTx" presStyleIdx="1" presStyleCnt="5" custScaleX="110499">
        <dgm:presLayoutVars>
          <dgm:chMax val="0"/>
          <dgm:chPref val="0"/>
          <dgm:bulletEnabled val="1"/>
        </dgm:presLayoutVars>
      </dgm:prSet>
      <dgm:spPr/>
    </dgm:pt>
    <dgm:pt modelId="{281D3B6B-F64B-4A46-B693-025B30851DDF}" type="pres">
      <dgm:prSet presAssocID="{2331AE60-2513-4102-9248-2D855DC2D068}" presName="Triangle" presStyleLbl="alignNode1" presStyleIdx="3" presStyleCnt="9"/>
      <dgm:spPr/>
    </dgm:pt>
    <dgm:pt modelId="{202C0BF8-399B-4BB7-8F46-FA2C60D95F33}" type="pres">
      <dgm:prSet presAssocID="{225B0462-BF02-475F-82A1-2781793ECFD4}" presName="sibTrans" presStyleCnt="0"/>
      <dgm:spPr/>
    </dgm:pt>
    <dgm:pt modelId="{46160E3E-1954-4383-AC9D-676026838F66}" type="pres">
      <dgm:prSet presAssocID="{225B0462-BF02-475F-82A1-2781793ECFD4}" presName="space" presStyleCnt="0"/>
      <dgm:spPr/>
    </dgm:pt>
    <dgm:pt modelId="{C3B9D441-10B0-49F2-AD82-3EBC2EF98794}" type="pres">
      <dgm:prSet presAssocID="{A8DB9826-0C22-47EE-8DD9-8FC8FB7F5815}" presName="composite" presStyleCnt="0"/>
      <dgm:spPr/>
    </dgm:pt>
    <dgm:pt modelId="{60167252-CADE-472B-A49C-F2DC6201965C}" type="pres">
      <dgm:prSet presAssocID="{A8DB9826-0C22-47EE-8DD9-8FC8FB7F5815}" presName="LShape" presStyleLbl="alignNode1" presStyleIdx="4" presStyleCnt="9"/>
      <dgm:spPr/>
    </dgm:pt>
    <dgm:pt modelId="{2D30B2E9-33E2-4E06-BE9B-A565AB7860B5}" type="pres">
      <dgm:prSet presAssocID="{A8DB9826-0C22-47EE-8DD9-8FC8FB7F5815}" presName="ParentText" presStyleLbl="revTx" presStyleIdx="2" presStyleCnt="5">
        <dgm:presLayoutVars>
          <dgm:chMax val="0"/>
          <dgm:chPref val="0"/>
          <dgm:bulletEnabled val="1"/>
        </dgm:presLayoutVars>
      </dgm:prSet>
      <dgm:spPr/>
    </dgm:pt>
    <dgm:pt modelId="{1E60742B-78B5-40A1-A03C-BFAFDFAD8221}" type="pres">
      <dgm:prSet presAssocID="{A8DB9826-0C22-47EE-8DD9-8FC8FB7F5815}" presName="Triangle" presStyleLbl="alignNode1" presStyleIdx="5" presStyleCnt="9"/>
      <dgm:spPr/>
    </dgm:pt>
    <dgm:pt modelId="{A6F78CBC-43A2-46DB-A685-8152D7C629DA}" type="pres">
      <dgm:prSet presAssocID="{FF261D79-2474-45BC-BB60-CBE0E0D2BF15}" presName="sibTrans" presStyleCnt="0"/>
      <dgm:spPr/>
    </dgm:pt>
    <dgm:pt modelId="{51139D0A-2867-4AF8-8777-9F9828FE0A7F}" type="pres">
      <dgm:prSet presAssocID="{FF261D79-2474-45BC-BB60-CBE0E0D2BF15}" presName="space" presStyleCnt="0"/>
      <dgm:spPr/>
    </dgm:pt>
    <dgm:pt modelId="{35DD91C9-5890-42F8-845A-3852D5C826B5}" type="pres">
      <dgm:prSet presAssocID="{72B26461-A947-43C7-BAD0-68C49AA308B9}" presName="composite" presStyleCnt="0"/>
      <dgm:spPr/>
    </dgm:pt>
    <dgm:pt modelId="{59D92025-DF22-4416-917E-B67FBC730661}" type="pres">
      <dgm:prSet presAssocID="{72B26461-A947-43C7-BAD0-68C49AA308B9}" presName="LShape" presStyleLbl="alignNode1" presStyleIdx="6" presStyleCnt="9"/>
      <dgm:spPr/>
    </dgm:pt>
    <dgm:pt modelId="{86BB374A-A2BF-40A8-8735-4DC2C9693355}" type="pres">
      <dgm:prSet presAssocID="{72B26461-A947-43C7-BAD0-68C49AA308B9}" presName="ParentText" presStyleLbl="revTx" presStyleIdx="3" presStyleCnt="5">
        <dgm:presLayoutVars>
          <dgm:chMax val="0"/>
          <dgm:chPref val="0"/>
          <dgm:bulletEnabled val="1"/>
        </dgm:presLayoutVars>
      </dgm:prSet>
      <dgm:spPr/>
    </dgm:pt>
    <dgm:pt modelId="{9A55356B-A0CB-4196-BD41-5D56C1D052B5}" type="pres">
      <dgm:prSet presAssocID="{72B26461-A947-43C7-BAD0-68C49AA308B9}" presName="Triangle" presStyleLbl="alignNode1" presStyleIdx="7" presStyleCnt="9"/>
      <dgm:spPr/>
    </dgm:pt>
    <dgm:pt modelId="{41490A6A-36CF-4899-B023-F1C2D4ABCD66}" type="pres">
      <dgm:prSet presAssocID="{05E11318-AE2D-486C-817A-F75F129FD8B4}" presName="sibTrans" presStyleCnt="0"/>
      <dgm:spPr/>
    </dgm:pt>
    <dgm:pt modelId="{ABBB869F-FCE2-4C8C-BF84-7FC11F84F7F5}" type="pres">
      <dgm:prSet presAssocID="{05E11318-AE2D-486C-817A-F75F129FD8B4}" presName="space" presStyleCnt="0"/>
      <dgm:spPr/>
    </dgm:pt>
    <dgm:pt modelId="{E43A3B09-1212-457E-B618-77D8DF30C6D4}" type="pres">
      <dgm:prSet presAssocID="{E4C2CFCB-5013-4786-B21F-5E9BD07207DA}" presName="composite" presStyleCnt="0"/>
      <dgm:spPr/>
    </dgm:pt>
    <dgm:pt modelId="{D1F2264C-45DE-4469-B2CE-42AAB76BC263}" type="pres">
      <dgm:prSet presAssocID="{E4C2CFCB-5013-4786-B21F-5E9BD07207DA}" presName="LShape" presStyleLbl="alignNode1" presStyleIdx="8" presStyleCnt="9"/>
      <dgm:spPr/>
    </dgm:pt>
    <dgm:pt modelId="{B9A22C6E-8EF9-4CB8-82F9-45AEE3988227}" type="pres">
      <dgm:prSet presAssocID="{E4C2CFCB-5013-4786-B21F-5E9BD07207DA}" presName="ParentText" presStyleLbl="revTx" presStyleIdx="4" presStyleCnt="5">
        <dgm:presLayoutVars>
          <dgm:chMax val="0"/>
          <dgm:chPref val="0"/>
          <dgm:bulletEnabled val="1"/>
        </dgm:presLayoutVars>
      </dgm:prSet>
      <dgm:spPr/>
    </dgm:pt>
  </dgm:ptLst>
  <dgm:cxnLst>
    <dgm:cxn modelId="{9B6B6B25-ECF6-4D29-AC99-E71DA1853706}" srcId="{D55014EB-0979-433C-88AA-72D9B5267000}" destId="{72B26461-A947-43C7-BAD0-68C49AA308B9}" srcOrd="3" destOrd="0" parTransId="{9919D86D-F298-4CB2-AAFF-8392AFFA4AEC}" sibTransId="{05E11318-AE2D-486C-817A-F75F129FD8B4}"/>
    <dgm:cxn modelId="{3B8A9E3A-8180-42B2-BD50-45D82D650945}" srcId="{D55014EB-0979-433C-88AA-72D9B5267000}" destId="{E4C2CFCB-5013-4786-B21F-5E9BD07207DA}" srcOrd="4" destOrd="0" parTransId="{D2E4A19E-DF37-4A89-9044-C23005D0CEA4}" sibTransId="{77C91DE1-F8DD-4A4F-B75B-43EFCFBBED8D}"/>
    <dgm:cxn modelId="{77ED5E42-2911-4955-8C5F-EFB51A5D61C6}" type="presOf" srcId="{72B26461-A947-43C7-BAD0-68C49AA308B9}" destId="{86BB374A-A2BF-40A8-8735-4DC2C9693355}" srcOrd="0" destOrd="0" presId="urn:microsoft.com/office/officeart/2009/3/layout/StepUpProcess"/>
    <dgm:cxn modelId="{6223F66A-62D6-4696-9C3D-5439DC9C4679}" type="presOf" srcId="{2331AE60-2513-4102-9248-2D855DC2D068}" destId="{7B57BABC-C5DA-43A0-B346-7CDE01DE3FCB}" srcOrd="0" destOrd="0" presId="urn:microsoft.com/office/officeart/2009/3/layout/StepUpProcess"/>
    <dgm:cxn modelId="{D75F137A-5507-4C37-AE61-B308EFCB8E72}" srcId="{D55014EB-0979-433C-88AA-72D9B5267000}" destId="{A3E55CD2-0486-4900-BC58-9F60B3480D44}" srcOrd="0" destOrd="0" parTransId="{FC39E9B3-539E-4BA9-84D5-1C964CEB7E95}" sibTransId="{AC5C48E1-A041-4944-AEBE-555DA3AAD449}"/>
    <dgm:cxn modelId="{5609DBB7-4406-45BC-889B-ECBA99407A3D}" type="presOf" srcId="{A8DB9826-0C22-47EE-8DD9-8FC8FB7F5815}" destId="{2D30B2E9-33E2-4E06-BE9B-A565AB7860B5}" srcOrd="0" destOrd="0" presId="urn:microsoft.com/office/officeart/2009/3/layout/StepUpProcess"/>
    <dgm:cxn modelId="{F510BACC-3BB0-4F74-9ED4-10EB9AB7C2C2}" srcId="{D55014EB-0979-433C-88AA-72D9B5267000}" destId="{2331AE60-2513-4102-9248-2D855DC2D068}" srcOrd="1" destOrd="0" parTransId="{B7A92A66-A94B-4D4E-9B62-C2BF9F97E4A1}" sibTransId="{225B0462-BF02-475F-82A1-2781793ECFD4}"/>
    <dgm:cxn modelId="{EEAB56E5-BD59-4F6F-A6EC-614AAE916860}" srcId="{D55014EB-0979-433C-88AA-72D9B5267000}" destId="{A8DB9826-0C22-47EE-8DD9-8FC8FB7F5815}" srcOrd="2" destOrd="0" parTransId="{9E4C3D9F-DB83-40B1-9615-BAD61F6FA2BB}" sibTransId="{FF261D79-2474-45BC-BB60-CBE0E0D2BF15}"/>
    <dgm:cxn modelId="{8F8669E9-6DB1-4D20-B31D-05FDE57E9A4F}" type="presOf" srcId="{E4C2CFCB-5013-4786-B21F-5E9BD07207DA}" destId="{B9A22C6E-8EF9-4CB8-82F9-45AEE3988227}" srcOrd="0" destOrd="0" presId="urn:microsoft.com/office/officeart/2009/3/layout/StepUpProcess"/>
    <dgm:cxn modelId="{055D59E9-FD2C-440B-800B-FA4F8DB21893}" type="presOf" srcId="{D55014EB-0979-433C-88AA-72D9B5267000}" destId="{9F634D4E-FED6-4A6B-ABDE-BBACD6DD81D8}" srcOrd="0" destOrd="0" presId="urn:microsoft.com/office/officeart/2009/3/layout/StepUpProcess"/>
    <dgm:cxn modelId="{A4F1CFFD-4ABF-4B09-BA7F-35693A7F3AEA}" type="presOf" srcId="{A3E55CD2-0486-4900-BC58-9F60B3480D44}" destId="{3203926B-A55F-4B97-8F70-C6CE992639D3}" srcOrd="0" destOrd="0" presId="urn:microsoft.com/office/officeart/2009/3/layout/StepUpProcess"/>
    <dgm:cxn modelId="{5B3D6C85-CB0B-4736-9E31-F2158093A29D}" type="presParOf" srcId="{9F634D4E-FED6-4A6B-ABDE-BBACD6DD81D8}" destId="{25FE62BE-F9EF-43CC-A3DE-7624362A0DE5}" srcOrd="0" destOrd="0" presId="urn:microsoft.com/office/officeart/2009/3/layout/StepUpProcess"/>
    <dgm:cxn modelId="{91B865BC-73D6-4899-A0B7-B6D2A8F4C873}" type="presParOf" srcId="{25FE62BE-F9EF-43CC-A3DE-7624362A0DE5}" destId="{03BD0D16-8CF5-4969-877C-0592CDD1D183}" srcOrd="0" destOrd="0" presId="urn:microsoft.com/office/officeart/2009/3/layout/StepUpProcess"/>
    <dgm:cxn modelId="{2856CA61-A5AC-4F8E-A665-4BB911885D51}" type="presParOf" srcId="{25FE62BE-F9EF-43CC-A3DE-7624362A0DE5}" destId="{3203926B-A55F-4B97-8F70-C6CE992639D3}" srcOrd="1" destOrd="0" presId="urn:microsoft.com/office/officeart/2009/3/layout/StepUpProcess"/>
    <dgm:cxn modelId="{11768574-6550-445C-B707-C4BC4C4232F0}" type="presParOf" srcId="{25FE62BE-F9EF-43CC-A3DE-7624362A0DE5}" destId="{585D7A4B-D78D-4E9B-B899-CBD4FD4D7421}" srcOrd="2" destOrd="0" presId="urn:microsoft.com/office/officeart/2009/3/layout/StepUpProcess"/>
    <dgm:cxn modelId="{F1366F7A-755E-4D0B-86B2-EDA8B14AB08F}" type="presParOf" srcId="{9F634D4E-FED6-4A6B-ABDE-BBACD6DD81D8}" destId="{70BE65A8-83EE-4EC8-8EFA-A4DA817BF5EC}" srcOrd="1" destOrd="0" presId="urn:microsoft.com/office/officeart/2009/3/layout/StepUpProcess"/>
    <dgm:cxn modelId="{B545078F-1631-492D-B232-35734531F3C9}" type="presParOf" srcId="{70BE65A8-83EE-4EC8-8EFA-A4DA817BF5EC}" destId="{0F76A65C-05CF-4EE4-9905-2A502770F392}" srcOrd="0" destOrd="0" presId="urn:microsoft.com/office/officeart/2009/3/layout/StepUpProcess"/>
    <dgm:cxn modelId="{8EDA9633-E861-4C92-A971-0FFF31CB8B28}" type="presParOf" srcId="{9F634D4E-FED6-4A6B-ABDE-BBACD6DD81D8}" destId="{91577EB3-8D78-49C8-AA89-DF4977E3A0D8}" srcOrd="2" destOrd="0" presId="urn:microsoft.com/office/officeart/2009/3/layout/StepUpProcess"/>
    <dgm:cxn modelId="{568C4FA7-6F78-4476-A2E7-1F42969B62D0}" type="presParOf" srcId="{91577EB3-8D78-49C8-AA89-DF4977E3A0D8}" destId="{687DA9B3-A693-40D7-BFEE-7AB6D0C71130}" srcOrd="0" destOrd="0" presId="urn:microsoft.com/office/officeart/2009/3/layout/StepUpProcess"/>
    <dgm:cxn modelId="{5D750CB0-7749-499C-A17F-98A919E8B1A2}" type="presParOf" srcId="{91577EB3-8D78-49C8-AA89-DF4977E3A0D8}" destId="{7B57BABC-C5DA-43A0-B346-7CDE01DE3FCB}" srcOrd="1" destOrd="0" presId="urn:microsoft.com/office/officeart/2009/3/layout/StepUpProcess"/>
    <dgm:cxn modelId="{4D6CFBA8-26E0-4970-B6D9-2096ED41E552}" type="presParOf" srcId="{91577EB3-8D78-49C8-AA89-DF4977E3A0D8}" destId="{281D3B6B-F64B-4A46-B693-025B30851DDF}" srcOrd="2" destOrd="0" presId="urn:microsoft.com/office/officeart/2009/3/layout/StepUpProcess"/>
    <dgm:cxn modelId="{19845EB4-4CE0-461E-B474-A2154030DA03}" type="presParOf" srcId="{9F634D4E-FED6-4A6B-ABDE-BBACD6DD81D8}" destId="{202C0BF8-399B-4BB7-8F46-FA2C60D95F33}" srcOrd="3" destOrd="0" presId="urn:microsoft.com/office/officeart/2009/3/layout/StepUpProcess"/>
    <dgm:cxn modelId="{89BD5D78-D486-40D2-B862-2486B1A376EF}" type="presParOf" srcId="{202C0BF8-399B-4BB7-8F46-FA2C60D95F33}" destId="{46160E3E-1954-4383-AC9D-676026838F66}" srcOrd="0" destOrd="0" presId="urn:microsoft.com/office/officeart/2009/3/layout/StepUpProcess"/>
    <dgm:cxn modelId="{7961CA00-E073-46B7-9127-0C96FBA423A0}" type="presParOf" srcId="{9F634D4E-FED6-4A6B-ABDE-BBACD6DD81D8}" destId="{C3B9D441-10B0-49F2-AD82-3EBC2EF98794}" srcOrd="4" destOrd="0" presId="urn:microsoft.com/office/officeart/2009/3/layout/StepUpProcess"/>
    <dgm:cxn modelId="{25BA1B54-392F-40F7-B66E-0620FE828D34}" type="presParOf" srcId="{C3B9D441-10B0-49F2-AD82-3EBC2EF98794}" destId="{60167252-CADE-472B-A49C-F2DC6201965C}" srcOrd="0" destOrd="0" presId="urn:microsoft.com/office/officeart/2009/3/layout/StepUpProcess"/>
    <dgm:cxn modelId="{FC0C65E4-0452-4DF8-946A-48E3CB11143F}" type="presParOf" srcId="{C3B9D441-10B0-49F2-AD82-3EBC2EF98794}" destId="{2D30B2E9-33E2-4E06-BE9B-A565AB7860B5}" srcOrd="1" destOrd="0" presId="urn:microsoft.com/office/officeart/2009/3/layout/StepUpProcess"/>
    <dgm:cxn modelId="{85697DA0-FFC6-4975-9541-D036186FC4C4}" type="presParOf" srcId="{C3B9D441-10B0-49F2-AD82-3EBC2EF98794}" destId="{1E60742B-78B5-40A1-A03C-BFAFDFAD8221}" srcOrd="2" destOrd="0" presId="urn:microsoft.com/office/officeart/2009/3/layout/StepUpProcess"/>
    <dgm:cxn modelId="{494FE4D9-BE7B-409E-9631-83EE910D6B7B}" type="presParOf" srcId="{9F634D4E-FED6-4A6B-ABDE-BBACD6DD81D8}" destId="{A6F78CBC-43A2-46DB-A685-8152D7C629DA}" srcOrd="5" destOrd="0" presId="urn:microsoft.com/office/officeart/2009/3/layout/StepUpProcess"/>
    <dgm:cxn modelId="{D63A6372-8A0C-4A44-83C2-E0BAE1A51D09}" type="presParOf" srcId="{A6F78CBC-43A2-46DB-A685-8152D7C629DA}" destId="{51139D0A-2867-4AF8-8777-9F9828FE0A7F}" srcOrd="0" destOrd="0" presId="urn:microsoft.com/office/officeart/2009/3/layout/StepUpProcess"/>
    <dgm:cxn modelId="{F10CDBB6-9A21-4A55-8AC5-EDFE4B172B65}" type="presParOf" srcId="{9F634D4E-FED6-4A6B-ABDE-BBACD6DD81D8}" destId="{35DD91C9-5890-42F8-845A-3852D5C826B5}" srcOrd="6" destOrd="0" presId="urn:microsoft.com/office/officeart/2009/3/layout/StepUpProcess"/>
    <dgm:cxn modelId="{9CFB3A28-32CE-472A-91B0-7B26B3B171A0}" type="presParOf" srcId="{35DD91C9-5890-42F8-845A-3852D5C826B5}" destId="{59D92025-DF22-4416-917E-B67FBC730661}" srcOrd="0" destOrd="0" presId="urn:microsoft.com/office/officeart/2009/3/layout/StepUpProcess"/>
    <dgm:cxn modelId="{74CFEF10-18B3-4031-9828-2564ACFE3585}" type="presParOf" srcId="{35DD91C9-5890-42F8-845A-3852D5C826B5}" destId="{86BB374A-A2BF-40A8-8735-4DC2C9693355}" srcOrd="1" destOrd="0" presId="urn:microsoft.com/office/officeart/2009/3/layout/StepUpProcess"/>
    <dgm:cxn modelId="{7AB6EAA0-BCDA-41B4-8672-09FFD13880AB}" type="presParOf" srcId="{35DD91C9-5890-42F8-845A-3852D5C826B5}" destId="{9A55356B-A0CB-4196-BD41-5D56C1D052B5}" srcOrd="2" destOrd="0" presId="urn:microsoft.com/office/officeart/2009/3/layout/StepUpProcess"/>
    <dgm:cxn modelId="{97838E1B-EF50-4B6A-9CD1-E65546FD45E4}" type="presParOf" srcId="{9F634D4E-FED6-4A6B-ABDE-BBACD6DD81D8}" destId="{41490A6A-36CF-4899-B023-F1C2D4ABCD66}" srcOrd="7" destOrd="0" presId="urn:microsoft.com/office/officeart/2009/3/layout/StepUpProcess"/>
    <dgm:cxn modelId="{1A321DAE-CB16-414B-B70F-4D2E9810D7F5}" type="presParOf" srcId="{41490A6A-36CF-4899-B023-F1C2D4ABCD66}" destId="{ABBB869F-FCE2-4C8C-BF84-7FC11F84F7F5}" srcOrd="0" destOrd="0" presId="urn:microsoft.com/office/officeart/2009/3/layout/StepUpProcess"/>
    <dgm:cxn modelId="{59A2649D-B0D5-4E96-ACF3-D0FDFA6F588E}" type="presParOf" srcId="{9F634D4E-FED6-4A6B-ABDE-BBACD6DD81D8}" destId="{E43A3B09-1212-457E-B618-77D8DF30C6D4}" srcOrd="8" destOrd="0" presId="urn:microsoft.com/office/officeart/2009/3/layout/StepUpProcess"/>
    <dgm:cxn modelId="{D55B86DA-A738-4435-8302-08B402743A02}" type="presParOf" srcId="{E43A3B09-1212-457E-B618-77D8DF30C6D4}" destId="{D1F2264C-45DE-4469-B2CE-42AAB76BC263}" srcOrd="0" destOrd="0" presId="urn:microsoft.com/office/officeart/2009/3/layout/StepUpProcess"/>
    <dgm:cxn modelId="{2E90C176-5B72-4C6D-8A60-3C6AEF006DC6}" type="presParOf" srcId="{E43A3B09-1212-457E-B618-77D8DF30C6D4}" destId="{B9A22C6E-8EF9-4CB8-82F9-45AEE3988227}" srcOrd="1" destOrd="0" presId="urn:microsoft.com/office/officeart/2009/3/layout/StepUp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5014EB-0979-433C-88AA-72D9B5267000}" type="doc">
      <dgm:prSet loTypeId="urn:microsoft.com/office/officeart/2009/3/layout/StepUpProcess" loCatId="process" qsTypeId="urn:microsoft.com/office/officeart/2005/8/quickstyle/simple5" qsCatId="simple" csTypeId="urn:microsoft.com/office/officeart/2005/8/colors/accent1_2" csCatId="accent1" phldr="1"/>
      <dgm:spPr/>
      <dgm:t>
        <a:bodyPr/>
        <a:lstStyle/>
        <a:p>
          <a:endParaRPr lang="en-US"/>
        </a:p>
      </dgm:t>
    </dgm:pt>
    <dgm:pt modelId="{19F5A359-A39C-400D-B6F9-C86AA9A4E2F4}">
      <dgm:prSet custT="1"/>
      <dgm:spPr/>
      <dgm:t>
        <a:bodyPr/>
        <a:lstStyle/>
        <a:p>
          <a:pPr algn="ctr"/>
          <a:r>
            <a:rPr lang="en-US" sz="1600" b="0" kern="1200" dirty="0">
              <a:solidFill>
                <a:srgbClr val="00B1A5"/>
              </a:solidFill>
              <a:latin typeface="Tw Cen MT"/>
              <a:ea typeface="+mn-ea"/>
              <a:cs typeface="Arial" panose="020B0604020202020204" pitchFamily="34" charset="0"/>
            </a:rPr>
            <a:t>Defense</a:t>
          </a:r>
        </a:p>
      </dgm:t>
    </dgm:pt>
    <dgm:pt modelId="{477E8066-C0B7-4999-9018-839924263356}" type="parTrans" cxnId="{4A1BEE60-9F65-4C85-9106-685CE2FDC880}">
      <dgm:prSet/>
      <dgm:spPr/>
      <dgm:t>
        <a:bodyPr/>
        <a:lstStyle/>
        <a:p>
          <a:endParaRPr lang="en-US" sz="1400"/>
        </a:p>
      </dgm:t>
    </dgm:pt>
    <dgm:pt modelId="{6FAAB549-8A5B-4AB9-BEDA-B7CFCC3C8C33}" type="sibTrans" cxnId="{4A1BEE60-9F65-4C85-9106-685CE2FDC880}">
      <dgm:prSet/>
      <dgm:spPr/>
      <dgm:t>
        <a:bodyPr/>
        <a:lstStyle/>
        <a:p>
          <a:endParaRPr lang="en-US"/>
        </a:p>
      </dgm:t>
    </dgm:pt>
    <dgm:pt modelId="{18275D7E-3D0A-4E31-BE74-F82016611F8A}">
      <dgm:prSet custT="1"/>
      <dgm:spPr/>
      <dgm:t>
        <a:bodyPr/>
        <a:lstStyle/>
        <a:p>
          <a:pPr algn="ctr"/>
          <a:r>
            <a:rPr lang="en-US" sz="1600" kern="1200" dirty="0">
              <a:solidFill>
                <a:srgbClr val="5C92AB"/>
              </a:solidFill>
              <a:latin typeface="Tw Cen MT"/>
              <a:ea typeface="+mn-ea"/>
              <a:cs typeface="+mn-cs"/>
            </a:rPr>
            <a:t>Kick-Off</a:t>
          </a:r>
        </a:p>
      </dgm:t>
    </dgm:pt>
    <dgm:pt modelId="{A080168D-E669-4699-A7D5-0D32A89880D9}" type="parTrans" cxnId="{075D4B09-202F-41D3-B2CB-2190F6914C7A}">
      <dgm:prSet/>
      <dgm:spPr/>
      <dgm:t>
        <a:bodyPr/>
        <a:lstStyle/>
        <a:p>
          <a:endParaRPr lang="en-US" sz="1400"/>
        </a:p>
      </dgm:t>
    </dgm:pt>
    <dgm:pt modelId="{6C45C870-165C-4642-84A1-8650F466421C}" type="sibTrans" cxnId="{075D4B09-202F-41D3-B2CB-2190F6914C7A}">
      <dgm:prSet/>
      <dgm:spPr/>
      <dgm:t>
        <a:bodyPr/>
        <a:lstStyle/>
        <a:p>
          <a:endParaRPr lang="en-US"/>
        </a:p>
      </dgm:t>
    </dgm:pt>
    <dgm:pt modelId="{6119AE09-8DAE-4A5E-B172-421D106DDB2A}">
      <dgm:prSet custT="1"/>
      <dgm:spPr/>
      <dgm:t>
        <a:bodyPr/>
        <a:lstStyle/>
        <a:p>
          <a:pPr algn="ctr"/>
          <a:r>
            <a:rPr lang="en-US" sz="1600" b="0" kern="1200" dirty="0">
              <a:solidFill>
                <a:srgbClr val="FF6B00"/>
              </a:solidFill>
              <a:latin typeface="Tw Cen MT"/>
              <a:ea typeface="+mn-ea"/>
              <a:cs typeface="Arial" panose="020B0604020202020204" pitchFamily="34" charset="0"/>
            </a:rPr>
            <a:t>Negotiation</a:t>
          </a:r>
        </a:p>
      </dgm:t>
    </dgm:pt>
    <dgm:pt modelId="{233792C1-7FB4-42EF-A245-A1C81C5F1F9C}" type="parTrans" cxnId="{5F877CD1-075B-40C5-84AF-3038BA569BB9}">
      <dgm:prSet/>
      <dgm:spPr/>
      <dgm:t>
        <a:bodyPr/>
        <a:lstStyle/>
        <a:p>
          <a:endParaRPr lang="en-US" sz="1400"/>
        </a:p>
      </dgm:t>
    </dgm:pt>
    <dgm:pt modelId="{FF0A4FC4-9FCD-429C-B101-76A343B03FE8}" type="sibTrans" cxnId="{5F877CD1-075B-40C5-84AF-3038BA569BB9}">
      <dgm:prSet/>
      <dgm:spPr/>
      <dgm:t>
        <a:bodyPr/>
        <a:lstStyle/>
        <a:p>
          <a:endParaRPr lang="en-US"/>
        </a:p>
      </dgm:t>
    </dgm:pt>
    <dgm:pt modelId="{B9A560DF-B87C-40D1-8D07-B0153EEDF77F}">
      <dgm:prSet custT="1"/>
      <dgm:spPr/>
      <dgm:t>
        <a:bodyPr/>
        <a:lstStyle/>
        <a:p>
          <a:pPr algn="ctr"/>
          <a:r>
            <a:rPr lang="en-US" sz="1600" dirty="0"/>
            <a:t>Award &amp; Contract</a:t>
          </a:r>
        </a:p>
      </dgm:t>
    </dgm:pt>
    <dgm:pt modelId="{20DA4A26-BD61-4EE0-8943-95300A9AE705}" type="parTrans" cxnId="{64472CDD-AA72-465A-AA71-8E155735C9B9}">
      <dgm:prSet/>
      <dgm:spPr/>
      <dgm:t>
        <a:bodyPr/>
        <a:lstStyle/>
        <a:p>
          <a:endParaRPr lang="en-US" sz="1400"/>
        </a:p>
      </dgm:t>
    </dgm:pt>
    <dgm:pt modelId="{013549B1-EA68-4230-B0F6-3ED4BC4A6271}" type="sibTrans" cxnId="{64472CDD-AA72-465A-AA71-8E155735C9B9}">
      <dgm:prSet/>
      <dgm:spPr/>
      <dgm:t>
        <a:bodyPr/>
        <a:lstStyle/>
        <a:p>
          <a:endParaRPr lang="en-US"/>
        </a:p>
      </dgm:t>
    </dgm:pt>
    <dgm:pt modelId="{9F634D4E-FED6-4A6B-ABDE-BBACD6DD81D8}" type="pres">
      <dgm:prSet presAssocID="{D55014EB-0979-433C-88AA-72D9B5267000}" presName="rootnode" presStyleCnt="0">
        <dgm:presLayoutVars>
          <dgm:chMax/>
          <dgm:chPref/>
          <dgm:dir/>
          <dgm:animLvl val="lvl"/>
        </dgm:presLayoutVars>
      </dgm:prSet>
      <dgm:spPr/>
    </dgm:pt>
    <dgm:pt modelId="{923456D6-3DEF-46AB-882C-DC8AD451A5C6}" type="pres">
      <dgm:prSet presAssocID="{19F5A359-A39C-400D-B6F9-C86AA9A4E2F4}" presName="composite" presStyleCnt="0"/>
      <dgm:spPr/>
    </dgm:pt>
    <dgm:pt modelId="{3D18D7EE-A502-444B-A289-C0FD70FA92D2}" type="pres">
      <dgm:prSet presAssocID="{19F5A359-A39C-400D-B6F9-C86AA9A4E2F4}" presName="LShape" presStyleLbl="alignNode1" presStyleIdx="0" presStyleCnt="7"/>
      <dgm:spPr/>
    </dgm:pt>
    <dgm:pt modelId="{E51B38CD-EF1B-48B0-8724-396BAA8792EC}" type="pres">
      <dgm:prSet presAssocID="{19F5A359-A39C-400D-B6F9-C86AA9A4E2F4}" presName="ParentText" presStyleLbl="revTx" presStyleIdx="0" presStyleCnt="4">
        <dgm:presLayoutVars>
          <dgm:chMax val="0"/>
          <dgm:chPref val="0"/>
          <dgm:bulletEnabled val="1"/>
        </dgm:presLayoutVars>
      </dgm:prSet>
      <dgm:spPr/>
    </dgm:pt>
    <dgm:pt modelId="{7BBAFFF8-D5A3-4383-B528-0B738D47FC44}" type="pres">
      <dgm:prSet presAssocID="{19F5A359-A39C-400D-B6F9-C86AA9A4E2F4}" presName="Triangle" presStyleLbl="alignNode1" presStyleIdx="1" presStyleCnt="7"/>
      <dgm:spPr/>
    </dgm:pt>
    <dgm:pt modelId="{D4D857DE-7C1B-4176-B832-5560A822A037}" type="pres">
      <dgm:prSet presAssocID="{6FAAB549-8A5B-4AB9-BEDA-B7CFCC3C8C33}" presName="sibTrans" presStyleCnt="0"/>
      <dgm:spPr/>
    </dgm:pt>
    <dgm:pt modelId="{A9289948-64A0-4713-9FCC-C71D86C03D1B}" type="pres">
      <dgm:prSet presAssocID="{6FAAB549-8A5B-4AB9-BEDA-B7CFCC3C8C33}" presName="space" presStyleCnt="0"/>
      <dgm:spPr/>
    </dgm:pt>
    <dgm:pt modelId="{BC38A9FC-DD90-4251-A058-7672B27A08BF}" type="pres">
      <dgm:prSet presAssocID="{6119AE09-8DAE-4A5E-B172-421D106DDB2A}" presName="composite" presStyleCnt="0"/>
      <dgm:spPr/>
    </dgm:pt>
    <dgm:pt modelId="{6D572CFE-3723-4D40-8E57-CA2E3587D3C7}" type="pres">
      <dgm:prSet presAssocID="{6119AE09-8DAE-4A5E-B172-421D106DDB2A}" presName="LShape" presStyleLbl="alignNode1" presStyleIdx="2" presStyleCnt="7"/>
      <dgm:spPr/>
    </dgm:pt>
    <dgm:pt modelId="{EA9466AD-FB05-4A13-BBC6-51A0AF7C3143}" type="pres">
      <dgm:prSet presAssocID="{6119AE09-8DAE-4A5E-B172-421D106DDB2A}" presName="ParentText" presStyleLbl="revTx" presStyleIdx="1" presStyleCnt="4" custScaleX="103213" custScaleY="91682" custLinFactNeighborX="-2214" custLinFactNeighborY="-952">
        <dgm:presLayoutVars>
          <dgm:chMax val="0"/>
          <dgm:chPref val="0"/>
          <dgm:bulletEnabled val="1"/>
        </dgm:presLayoutVars>
      </dgm:prSet>
      <dgm:spPr/>
    </dgm:pt>
    <dgm:pt modelId="{80DCFC86-EB5D-44A0-A0B7-7AC10DFFD8C3}" type="pres">
      <dgm:prSet presAssocID="{6119AE09-8DAE-4A5E-B172-421D106DDB2A}" presName="Triangle" presStyleLbl="alignNode1" presStyleIdx="3" presStyleCnt="7"/>
      <dgm:spPr/>
    </dgm:pt>
    <dgm:pt modelId="{2D9CBA20-9456-4989-A8EC-92A4F518A6A5}" type="pres">
      <dgm:prSet presAssocID="{FF0A4FC4-9FCD-429C-B101-76A343B03FE8}" presName="sibTrans" presStyleCnt="0"/>
      <dgm:spPr/>
    </dgm:pt>
    <dgm:pt modelId="{08B23591-B49D-4829-AA87-74721C734BA1}" type="pres">
      <dgm:prSet presAssocID="{FF0A4FC4-9FCD-429C-B101-76A343B03FE8}" presName="space" presStyleCnt="0"/>
      <dgm:spPr/>
    </dgm:pt>
    <dgm:pt modelId="{911D7506-199A-40F8-8C4B-FE38D6BD6AC1}" type="pres">
      <dgm:prSet presAssocID="{B9A560DF-B87C-40D1-8D07-B0153EEDF77F}" presName="composite" presStyleCnt="0"/>
      <dgm:spPr/>
    </dgm:pt>
    <dgm:pt modelId="{B46AC52B-FC2F-493D-8E34-B34A5E1E581C}" type="pres">
      <dgm:prSet presAssocID="{B9A560DF-B87C-40D1-8D07-B0153EEDF77F}" presName="LShape" presStyleLbl="alignNode1" presStyleIdx="4" presStyleCnt="7"/>
      <dgm:spPr/>
    </dgm:pt>
    <dgm:pt modelId="{1FA46446-AB1F-44D0-A06C-CFF5A2F766A8}" type="pres">
      <dgm:prSet presAssocID="{B9A560DF-B87C-40D1-8D07-B0153EEDF77F}" presName="ParentText" presStyleLbl="revTx" presStyleIdx="2" presStyleCnt="4">
        <dgm:presLayoutVars>
          <dgm:chMax val="0"/>
          <dgm:chPref val="0"/>
          <dgm:bulletEnabled val="1"/>
        </dgm:presLayoutVars>
      </dgm:prSet>
      <dgm:spPr/>
    </dgm:pt>
    <dgm:pt modelId="{3EAB3339-ED38-4547-A1DC-1D90CB690AC5}" type="pres">
      <dgm:prSet presAssocID="{B9A560DF-B87C-40D1-8D07-B0153EEDF77F}" presName="Triangle" presStyleLbl="alignNode1" presStyleIdx="5" presStyleCnt="7"/>
      <dgm:spPr/>
    </dgm:pt>
    <dgm:pt modelId="{73C9D660-0C98-4C01-BD2A-E95D489099AE}" type="pres">
      <dgm:prSet presAssocID="{013549B1-EA68-4230-B0F6-3ED4BC4A6271}" presName="sibTrans" presStyleCnt="0"/>
      <dgm:spPr/>
    </dgm:pt>
    <dgm:pt modelId="{4686850B-C9D7-48CA-A1C7-0CCD3A1B425A}" type="pres">
      <dgm:prSet presAssocID="{013549B1-EA68-4230-B0F6-3ED4BC4A6271}" presName="space" presStyleCnt="0"/>
      <dgm:spPr/>
    </dgm:pt>
    <dgm:pt modelId="{1DA07CC1-F27D-4820-82A7-0F8459D2C183}" type="pres">
      <dgm:prSet presAssocID="{18275D7E-3D0A-4E31-BE74-F82016611F8A}" presName="composite" presStyleCnt="0"/>
      <dgm:spPr/>
    </dgm:pt>
    <dgm:pt modelId="{01EE0C99-4ABB-4B9B-84F8-BAF11C96DFE7}" type="pres">
      <dgm:prSet presAssocID="{18275D7E-3D0A-4E31-BE74-F82016611F8A}" presName="LShape" presStyleLbl="alignNode1" presStyleIdx="6" presStyleCnt="7"/>
      <dgm:spPr/>
    </dgm:pt>
    <dgm:pt modelId="{BBAB02C5-5894-4E38-83F1-0430F93F42EB}" type="pres">
      <dgm:prSet presAssocID="{18275D7E-3D0A-4E31-BE74-F82016611F8A}" presName="ParentText" presStyleLbl="revTx" presStyleIdx="3" presStyleCnt="4">
        <dgm:presLayoutVars>
          <dgm:chMax val="0"/>
          <dgm:chPref val="0"/>
          <dgm:bulletEnabled val="1"/>
        </dgm:presLayoutVars>
      </dgm:prSet>
      <dgm:spPr/>
    </dgm:pt>
  </dgm:ptLst>
  <dgm:cxnLst>
    <dgm:cxn modelId="{075D4B09-202F-41D3-B2CB-2190F6914C7A}" srcId="{D55014EB-0979-433C-88AA-72D9B5267000}" destId="{18275D7E-3D0A-4E31-BE74-F82016611F8A}" srcOrd="3" destOrd="0" parTransId="{A080168D-E669-4699-A7D5-0D32A89880D9}" sibTransId="{6C45C870-165C-4642-84A1-8650F466421C}"/>
    <dgm:cxn modelId="{8859F327-77E7-420E-AD8A-29330FE2C913}" type="presOf" srcId="{6119AE09-8DAE-4A5E-B172-421D106DDB2A}" destId="{EA9466AD-FB05-4A13-BBC6-51A0AF7C3143}" srcOrd="0" destOrd="0" presId="urn:microsoft.com/office/officeart/2009/3/layout/StepUpProcess"/>
    <dgm:cxn modelId="{93F35F3F-B55C-4C1E-B8FC-6F94690859FF}" type="presOf" srcId="{19F5A359-A39C-400D-B6F9-C86AA9A4E2F4}" destId="{E51B38CD-EF1B-48B0-8724-396BAA8792EC}" srcOrd="0" destOrd="0" presId="urn:microsoft.com/office/officeart/2009/3/layout/StepUpProcess"/>
    <dgm:cxn modelId="{4A1BEE60-9F65-4C85-9106-685CE2FDC880}" srcId="{D55014EB-0979-433C-88AA-72D9B5267000}" destId="{19F5A359-A39C-400D-B6F9-C86AA9A4E2F4}" srcOrd="0" destOrd="0" parTransId="{477E8066-C0B7-4999-9018-839924263356}" sibTransId="{6FAAB549-8A5B-4AB9-BEDA-B7CFCC3C8C33}"/>
    <dgm:cxn modelId="{B03DF351-592B-47E0-BA46-42D31346255A}" type="presOf" srcId="{18275D7E-3D0A-4E31-BE74-F82016611F8A}" destId="{BBAB02C5-5894-4E38-83F1-0430F93F42EB}" srcOrd="0" destOrd="0" presId="urn:microsoft.com/office/officeart/2009/3/layout/StepUpProcess"/>
    <dgm:cxn modelId="{AE6556B4-0679-4861-8C91-68B9A29B3E93}" type="presOf" srcId="{B9A560DF-B87C-40D1-8D07-B0153EEDF77F}" destId="{1FA46446-AB1F-44D0-A06C-CFF5A2F766A8}" srcOrd="0" destOrd="0" presId="urn:microsoft.com/office/officeart/2009/3/layout/StepUpProcess"/>
    <dgm:cxn modelId="{5F877CD1-075B-40C5-84AF-3038BA569BB9}" srcId="{D55014EB-0979-433C-88AA-72D9B5267000}" destId="{6119AE09-8DAE-4A5E-B172-421D106DDB2A}" srcOrd="1" destOrd="0" parTransId="{233792C1-7FB4-42EF-A245-A1C81C5F1F9C}" sibTransId="{FF0A4FC4-9FCD-429C-B101-76A343B03FE8}"/>
    <dgm:cxn modelId="{64472CDD-AA72-465A-AA71-8E155735C9B9}" srcId="{D55014EB-0979-433C-88AA-72D9B5267000}" destId="{B9A560DF-B87C-40D1-8D07-B0153EEDF77F}" srcOrd="2" destOrd="0" parTransId="{20DA4A26-BD61-4EE0-8943-95300A9AE705}" sibTransId="{013549B1-EA68-4230-B0F6-3ED4BC4A6271}"/>
    <dgm:cxn modelId="{055D59E9-FD2C-440B-800B-FA4F8DB21893}" type="presOf" srcId="{D55014EB-0979-433C-88AA-72D9B5267000}" destId="{9F634D4E-FED6-4A6B-ABDE-BBACD6DD81D8}" srcOrd="0" destOrd="0" presId="urn:microsoft.com/office/officeart/2009/3/layout/StepUpProcess"/>
    <dgm:cxn modelId="{A5F9FEF4-FF54-40FD-8577-5B1592572F81}" type="presParOf" srcId="{9F634D4E-FED6-4A6B-ABDE-BBACD6DD81D8}" destId="{923456D6-3DEF-46AB-882C-DC8AD451A5C6}" srcOrd="0" destOrd="0" presId="urn:microsoft.com/office/officeart/2009/3/layout/StepUpProcess"/>
    <dgm:cxn modelId="{5424420E-0D7C-4882-97D9-299F13EF5EC9}" type="presParOf" srcId="{923456D6-3DEF-46AB-882C-DC8AD451A5C6}" destId="{3D18D7EE-A502-444B-A289-C0FD70FA92D2}" srcOrd="0" destOrd="0" presId="urn:microsoft.com/office/officeart/2009/3/layout/StepUpProcess"/>
    <dgm:cxn modelId="{7D727AC4-1F2B-4815-9CCC-F8A29541A251}" type="presParOf" srcId="{923456D6-3DEF-46AB-882C-DC8AD451A5C6}" destId="{E51B38CD-EF1B-48B0-8724-396BAA8792EC}" srcOrd="1" destOrd="0" presId="urn:microsoft.com/office/officeart/2009/3/layout/StepUpProcess"/>
    <dgm:cxn modelId="{72F26B82-0E9C-45E3-8FB6-EFDAFCF61B4A}" type="presParOf" srcId="{923456D6-3DEF-46AB-882C-DC8AD451A5C6}" destId="{7BBAFFF8-D5A3-4383-B528-0B738D47FC44}" srcOrd="2" destOrd="0" presId="urn:microsoft.com/office/officeart/2009/3/layout/StepUpProcess"/>
    <dgm:cxn modelId="{66A58E2A-5F28-40C7-84F0-82575DDB4038}" type="presParOf" srcId="{9F634D4E-FED6-4A6B-ABDE-BBACD6DD81D8}" destId="{D4D857DE-7C1B-4176-B832-5560A822A037}" srcOrd="1" destOrd="0" presId="urn:microsoft.com/office/officeart/2009/3/layout/StepUpProcess"/>
    <dgm:cxn modelId="{0906C6C8-E7A0-43EB-B3ED-2A30DA20D194}" type="presParOf" srcId="{D4D857DE-7C1B-4176-B832-5560A822A037}" destId="{A9289948-64A0-4713-9FCC-C71D86C03D1B}" srcOrd="0" destOrd="0" presId="urn:microsoft.com/office/officeart/2009/3/layout/StepUpProcess"/>
    <dgm:cxn modelId="{04B21851-5027-42EA-BBB8-72110B18A430}" type="presParOf" srcId="{9F634D4E-FED6-4A6B-ABDE-BBACD6DD81D8}" destId="{BC38A9FC-DD90-4251-A058-7672B27A08BF}" srcOrd="2" destOrd="0" presId="urn:microsoft.com/office/officeart/2009/3/layout/StepUpProcess"/>
    <dgm:cxn modelId="{699EA416-6414-45D2-A908-E69891C38E42}" type="presParOf" srcId="{BC38A9FC-DD90-4251-A058-7672B27A08BF}" destId="{6D572CFE-3723-4D40-8E57-CA2E3587D3C7}" srcOrd="0" destOrd="0" presId="urn:microsoft.com/office/officeart/2009/3/layout/StepUpProcess"/>
    <dgm:cxn modelId="{DB3E177B-B773-43A4-B5DC-0B5B879301A7}" type="presParOf" srcId="{BC38A9FC-DD90-4251-A058-7672B27A08BF}" destId="{EA9466AD-FB05-4A13-BBC6-51A0AF7C3143}" srcOrd="1" destOrd="0" presId="urn:microsoft.com/office/officeart/2009/3/layout/StepUpProcess"/>
    <dgm:cxn modelId="{B256C61D-62BE-4B6A-B74D-039B9F7B4DC9}" type="presParOf" srcId="{BC38A9FC-DD90-4251-A058-7672B27A08BF}" destId="{80DCFC86-EB5D-44A0-A0B7-7AC10DFFD8C3}" srcOrd="2" destOrd="0" presId="urn:microsoft.com/office/officeart/2009/3/layout/StepUpProcess"/>
    <dgm:cxn modelId="{237E9553-C957-4939-B954-344C170731A1}" type="presParOf" srcId="{9F634D4E-FED6-4A6B-ABDE-BBACD6DD81D8}" destId="{2D9CBA20-9456-4989-A8EC-92A4F518A6A5}" srcOrd="3" destOrd="0" presId="urn:microsoft.com/office/officeart/2009/3/layout/StepUpProcess"/>
    <dgm:cxn modelId="{21916FE4-B911-4483-A506-D20688B2582D}" type="presParOf" srcId="{2D9CBA20-9456-4989-A8EC-92A4F518A6A5}" destId="{08B23591-B49D-4829-AA87-74721C734BA1}" srcOrd="0" destOrd="0" presId="urn:microsoft.com/office/officeart/2009/3/layout/StepUpProcess"/>
    <dgm:cxn modelId="{70ADC9F9-00E8-4CD6-877A-977C4D1BD15C}" type="presParOf" srcId="{9F634D4E-FED6-4A6B-ABDE-BBACD6DD81D8}" destId="{911D7506-199A-40F8-8C4B-FE38D6BD6AC1}" srcOrd="4" destOrd="0" presId="urn:microsoft.com/office/officeart/2009/3/layout/StepUpProcess"/>
    <dgm:cxn modelId="{AD565981-284A-422A-8BE0-219B2B3DED97}" type="presParOf" srcId="{911D7506-199A-40F8-8C4B-FE38D6BD6AC1}" destId="{B46AC52B-FC2F-493D-8E34-B34A5E1E581C}" srcOrd="0" destOrd="0" presId="urn:microsoft.com/office/officeart/2009/3/layout/StepUpProcess"/>
    <dgm:cxn modelId="{FD6D3BC7-2D92-4F20-A762-6525DFD9390F}" type="presParOf" srcId="{911D7506-199A-40F8-8C4B-FE38D6BD6AC1}" destId="{1FA46446-AB1F-44D0-A06C-CFF5A2F766A8}" srcOrd="1" destOrd="0" presId="urn:microsoft.com/office/officeart/2009/3/layout/StepUpProcess"/>
    <dgm:cxn modelId="{5CD58EA8-DB01-41E9-AC16-B1D526089463}" type="presParOf" srcId="{911D7506-199A-40F8-8C4B-FE38D6BD6AC1}" destId="{3EAB3339-ED38-4547-A1DC-1D90CB690AC5}" srcOrd="2" destOrd="0" presId="urn:microsoft.com/office/officeart/2009/3/layout/StepUpProcess"/>
    <dgm:cxn modelId="{A33E89C5-4FA0-44FA-B082-679AD9712905}" type="presParOf" srcId="{9F634D4E-FED6-4A6B-ABDE-BBACD6DD81D8}" destId="{73C9D660-0C98-4C01-BD2A-E95D489099AE}" srcOrd="5" destOrd="0" presId="urn:microsoft.com/office/officeart/2009/3/layout/StepUpProcess"/>
    <dgm:cxn modelId="{1341751A-80EC-4682-974A-AAB40EC2DDFF}" type="presParOf" srcId="{73C9D660-0C98-4C01-BD2A-E95D489099AE}" destId="{4686850B-C9D7-48CA-A1C7-0CCD3A1B425A}" srcOrd="0" destOrd="0" presId="urn:microsoft.com/office/officeart/2009/3/layout/StepUpProcess"/>
    <dgm:cxn modelId="{B1D1E947-6DF5-41DF-AE3A-E44183F877C1}" type="presParOf" srcId="{9F634D4E-FED6-4A6B-ABDE-BBACD6DD81D8}" destId="{1DA07CC1-F27D-4820-82A7-0F8459D2C183}" srcOrd="6" destOrd="0" presId="urn:microsoft.com/office/officeart/2009/3/layout/StepUpProcess"/>
    <dgm:cxn modelId="{9F0AE876-6442-4A0E-A38F-1DE7E1C665F0}" type="presParOf" srcId="{1DA07CC1-F27D-4820-82A7-0F8459D2C183}" destId="{01EE0C99-4ABB-4B9B-84F8-BAF11C96DFE7}" srcOrd="0" destOrd="0" presId="urn:microsoft.com/office/officeart/2009/3/layout/StepUpProcess"/>
    <dgm:cxn modelId="{F95AD0F5-FE30-4597-A4CF-618843CEB59B}" type="presParOf" srcId="{1DA07CC1-F27D-4820-82A7-0F8459D2C183}" destId="{BBAB02C5-5894-4E38-83F1-0430F93F42EB}" srcOrd="1" destOrd="0" presId="urn:microsoft.com/office/officeart/2009/3/layout/StepUp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D0D16-8CF5-4969-877C-0592CDD1D183}">
      <dsp:nvSpPr>
        <dsp:cNvPr id="0" name=""/>
        <dsp:cNvSpPr/>
      </dsp:nvSpPr>
      <dsp:spPr>
        <a:xfrm rot="5400000">
          <a:off x="430105" y="2306808"/>
          <a:ext cx="1281212" cy="213190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203926B-A55F-4B97-8F70-C6CE992639D3}">
      <dsp:nvSpPr>
        <dsp:cNvPr id="0" name=""/>
        <dsp:cNvSpPr/>
      </dsp:nvSpPr>
      <dsp:spPr>
        <a:xfrm>
          <a:off x="216239" y="2943789"/>
          <a:ext cx="1924698" cy="168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kern="1200" dirty="0">
              <a:solidFill>
                <a:schemeClr val="accent1"/>
              </a:solidFill>
              <a:latin typeface="+mj-lt"/>
              <a:ea typeface="+mn-ea"/>
              <a:cs typeface="+mn-cs"/>
            </a:rPr>
            <a:t>Prospection</a:t>
          </a:r>
        </a:p>
      </dsp:txBody>
      <dsp:txXfrm>
        <a:off x="216239" y="2943789"/>
        <a:ext cx="1924698" cy="1687111"/>
      </dsp:txXfrm>
    </dsp:sp>
    <dsp:sp modelId="{585D7A4B-D78D-4E9B-B899-CBD4FD4D7421}">
      <dsp:nvSpPr>
        <dsp:cNvPr id="0" name=""/>
        <dsp:cNvSpPr/>
      </dsp:nvSpPr>
      <dsp:spPr>
        <a:xfrm>
          <a:off x="1777787" y="2149854"/>
          <a:ext cx="363150" cy="363150"/>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87DA9B3-A693-40D7-BFEE-7AB6D0C71130}">
      <dsp:nvSpPr>
        <dsp:cNvPr id="0" name=""/>
        <dsp:cNvSpPr/>
      </dsp:nvSpPr>
      <dsp:spPr>
        <a:xfrm rot="5400000">
          <a:off x="2786312" y="1723762"/>
          <a:ext cx="1281212" cy="213190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7B57BABC-C5DA-43A0-B346-7CDE01DE3FCB}">
      <dsp:nvSpPr>
        <dsp:cNvPr id="0" name=""/>
        <dsp:cNvSpPr/>
      </dsp:nvSpPr>
      <dsp:spPr>
        <a:xfrm>
          <a:off x="2471409" y="2360743"/>
          <a:ext cx="2126773" cy="168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b="0" kern="1200" dirty="0">
              <a:solidFill>
                <a:schemeClr val="accent3"/>
              </a:solidFill>
              <a:latin typeface="+mj-lt"/>
              <a:ea typeface="+mn-ea"/>
              <a:cs typeface="Arial" panose="020B0604020202020204" pitchFamily="34" charset="0"/>
            </a:rPr>
            <a:t>Qualification</a:t>
          </a:r>
        </a:p>
      </dsp:txBody>
      <dsp:txXfrm>
        <a:off x="2471409" y="2360743"/>
        <a:ext cx="2126773" cy="1687111"/>
      </dsp:txXfrm>
    </dsp:sp>
    <dsp:sp modelId="{281D3B6B-F64B-4A46-B693-025B30851DDF}">
      <dsp:nvSpPr>
        <dsp:cNvPr id="0" name=""/>
        <dsp:cNvSpPr/>
      </dsp:nvSpPr>
      <dsp:spPr>
        <a:xfrm>
          <a:off x="4133994" y="1566808"/>
          <a:ext cx="363150" cy="363150"/>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0167252-CADE-472B-A49C-F2DC6201965C}">
      <dsp:nvSpPr>
        <dsp:cNvPr id="0" name=""/>
        <dsp:cNvSpPr/>
      </dsp:nvSpPr>
      <dsp:spPr>
        <a:xfrm rot="5400000">
          <a:off x="5142520" y="1140716"/>
          <a:ext cx="1281212" cy="213190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D30B2E9-33E2-4E06-BE9B-A565AB7860B5}">
      <dsp:nvSpPr>
        <dsp:cNvPr id="0" name=""/>
        <dsp:cNvSpPr/>
      </dsp:nvSpPr>
      <dsp:spPr>
        <a:xfrm>
          <a:off x="4928653" y="1777697"/>
          <a:ext cx="1924698" cy="168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b="0" kern="1200" dirty="0">
              <a:solidFill>
                <a:schemeClr val="accent2"/>
              </a:solidFill>
              <a:latin typeface="+mj-lt"/>
              <a:ea typeface="+mn-ea"/>
              <a:cs typeface="Arial" panose="020B0604020202020204" pitchFamily="34" charset="0"/>
            </a:rPr>
            <a:t>Demo</a:t>
          </a:r>
        </a:p>
      </dsp:txBody>
      <dsp:txXfrm>
        <a:off x="4928653" y="1777697"/>
        <a:ext cx="1924698" cy="1687111"/>
      </dsp:txXfrm>
    </dsp:sp>
    <dsp:sp modelId="{1E60742B-78B5-40A1-A03C-BFAFDFAD8221}">
      <dsp:nvSpPr>
        <dsp:cNvPr id="0" name=""/>
        <dsp:cNvSpPr/>
      </dsp:nvSpPr>
      <dsp:spPr>
        <a:xfrm>
          <a:off x="6490202" y="983763"/>
          <a:ext cx="363150" cy="363150"/>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9D92025-DF22-4416-917E-B67FBC730661}">
      <dsp:nvSpPr>
        <dsp:cNvPr id="0" name=""/>
        <dsp:cNvSpPr/>
      </dsp:nvSpPr>
      <dsp:spPr>
        <a:xfrm rot="5400000">
          <a:off x="7498727" y="557670"/>
          <a:ext cx="1281212" cy="213190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6BB374A-A2BF-40A8-8735-4DC2C9693355}">
      <dsp:nvSpPr>
        <dsp:cNvPr id="0" name=""/>
        <dsp:cNvSpPr/>
      </dsp:nvSpPr>
      <dsp:spPr>
        <a:xfrm>
          <a:off x="7284861" y="1194652"/>
          <a:ext cx="1924698" cy="168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kern="1200" dirty="0"/>
            <a:t>Quotation</a:t>
          </a:r>
        </a:p>
      </dsp:txBody>
      <dsp:txXfrm>
        <a:off x="7284861" y="1194652"/>
        <a:ext cx="1924698" cy="1687111"/>
      </dsp:txXfrm>
    </dsp:sp>
    <dsp:sp modelId="{9A55356B-A0CB-4196-BD41-5D56C1D052B5}">
      <dsp:nvSpPr>
        <dsp:cNvPr id="0" name=""/>
        <dsp:cNvSpPr/>
      </dsp:nvSpPr>
      <dsp:spPr>
        <a:xfrm>
          <a:off x="8846409" y="400717"/>
          <a:ext cx="363150" cy="363150"/>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D1F2264C-45DE-4469-B2CE-42AAB76BC263}">
      <dsp:nvSpPr>
        <dsp:cNvPr id="0" name=""/>
        <dsp:cNvSpPr/>
      </dsp:nvSpPr>
      <dsp:spPr>
        <a:xfrm rot="5400000">
          <a:off x="9854935" y="-25375"/>
          <a:ext cx="1281212" cy="213190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9A22C6E-8EF9-4CB8-82F9-45AEE3988227}">
      <dsp:nvSpPr>
        <dsp:cNvPr id="0" name=""/>
        <dsp:cNvSpPr/>
      </dsp:nvSpPr>
      <dsp:spPr>
        <a:xfrm>
          <a:off x="9641068" y="611606"/>
          <a:ext cx="1924698" cy="168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kern="1200" dirty="0">
              <a:solidFill>
                <a:srgbClr val="5C92AB"/>
              </a:solidFill>
              <a:latin typeface="Tw Cen MT"/>
              <a:ea typeface="+mn-ea"/>
              <a:cs typeface="+mn-cs"/>
            </a:rPr>
            <a:t>RFP/ RFI &amp; POC</a:t>
          </a:r>
        </a:p>
      </dsp:txBody>
      <dsp:txXfrm>
        <a:off x="9641068" y="611606"/>
        <a:ext cx="1924698" cy="16871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18D7EE-A502-444B-A289-C0FD70FA92D2}">
      <dsp:nvSpPr>
        <dsp:cNvPr id="0" name=""/>
        <dsp:cNvSpPr/>
      </dsp:nvSpPr>
      <dsp:spPr>
        <a:xfrm rot="5400000">
          <a:off x="541199" y="1843478"/>
          <a:ext cx="1608492" cy="2676494"/>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51B38CD-EF1B-48B0-8724-396BAA8792EC}">
      <dsp:nvSpPr>
        <dsp:cNvPr id="0" name=""/>
        <dsp:cNvSpPr/>
      </dsp:nvSpPr>
      <dsp:spPr>
        <a:xfrm>
          <a:off x="272701" y="2643173"/>
          <a:ext cx="2416354" cy="21180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b="0" kern="1200" dirty="0">
              <a:solidFill>
                <a:srgbClr val="00B1A5"/>
              </a:solidFill>
              <a:latin typeface="Tw Cen MT"/>
              <a:ea typeface="+mn-ea"/>
              <a:cs typeface="Arial" panose="020B0604020202020204" pitchFamily="34" charset="0"/>
            </a:rPr>
            <a:t>Defense</a:t>
          </a:r>
        </a:p>
      </dsp:txBody>
      <dsp:txXfrm>
        <a:off x="272701" y="2643173"/>
        <a:ext cx="2416354" cy="2118076"/>
      </dsp:txXfrm>
    </dsp:sp>
    <dsp:sp modelId="{7BBAFFF8-D5A3-4383-B528-0B738D47FC44}">
      <dsp:nvSpPr>
        <dsp:cNvPr id="0" name=""/>
        <dsp:cNvSpPr/>
      </dsp:nvSpPr>
      <dsp:spPr>
        <a:xfrm>
          <a:off x="2233140" y="1646431"/>
          <a:ext cx="455915" cy="455915"/>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D572CFE-3723-4D40-8E57-CA2E3587D3C7}">
      <dsp:nvSpPr>
        <dsp:cNvPr id="0" name=""/>
        <dsp:cNvSpPr/>
      </dsp:nvSpPr>
      <dsp:spPr>
        <a:xfrm rot="5400000">
          <a:off x="3499289" y="1199586"/>
          <a:ext cx="1608492" cy="2676494"/>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A9466AD-FB05-4A13-BBC6-51A0AF7C3143}">
      <dsp:nvSpPr>
        <dsp:cNvPr id="0" name=""/>
        <dsp:cNvSpPr/>
      </dsp:nvSpPr>
      <dsp:spPr>
        <a:xfrm>
          <a:off x="3138475" y="2067209"/>
          <a:ext cx="2493992" cy="1941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b="0" kern="1200" dirty="0">
              <a:solidFill>
                <a:srgbClr val="FF6B00"/>
              </a:solidFill>
              <a:latin typeface="Tw Cen MT"/>
              <a:ea typeface="+mn-ea"/>
              <a:cs typeface="Arial" panose="020B0604020202020204" pitchFamily="34" charset="0"/>
            </a:rPr>
            <a:t>Negotiation</a:t>
          </a:r>
        </a:p>
      </dsp:txBody>
      <dsp:txXfrm>
        <a:off x="3138475" y="2067209"/>
        <a:ext cx="2493992" cy="1941894"/>
      </dsp:txXfrm>
    </dsp:sp>
    <dsp:sp modelId="{80DCFC86-EB5D-44A0-A0B7-7AC10DFFD8C3}">
      <dsp:nvSpPr>
        <dsp:cNvPr id="0" name=""/>
        <dsp:cNvSpPr/>
      </dsp:nvSpPr>
      <dsp:spPr>
        <a:xfrm>
          <a:off x="5191230" y="1002540"/>
          <a:ext cx="455915" cy="455915"/>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46AC52B-FC2F-493D-8E34-B34A5E1E581C}">
      <dsp:nvSpPr>
        <dsp:cNvPr id="0" name=""/>
        <dsp:cNvSpPr/>
      </dsp:nvSpPr>
      <dsp:spPr>
        <a:xfrm rot="5400000">
          <a:off x="6457379" y="467604"/>
          <a:ext cx="1608492" cy="2676494"/>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FA46446-AB1F-44D0-A06C-CFF5A2F766A8}">
      <dsp:nvSpPr>
        <dsp:cNvPr id="0" name=""/>
        <dsp:cNvSpPr/>
      </dsp:nvSpPr>
      <dsp:spPr>
        <a:xfrm>
          <a:off x="6188882" y="1267299"/>
          <a:ext cx="2416354" cy="21180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kern="1200" dirty="0"/>
            <a:t>Award &amp; Contract</a:t>
          </a:r>
        </a:p>
      </dsp:txBody>
      <dsp:txXfrm>
        <a:off x="6188882" y="1267299"/>
        <a:ext cx="2416354" cy="2118076"/>
      </dsp:txXfrm>
    </dsp:sp>
    <dsp:sp modelId="{3EAB3339-ED38-4547-A1DC-1D90CB690AC5}">
      <dsp:nvSpPr>
        <dsp:cNvPr id="0" name=""/>
        <dsp:cNvSpPr/>
      </dsp:nvSpPr>
      <dsp:spPr>
        <a:xfrm>
          <a:off x="8149320" y="270558"/>
          <a:ext cx="455915" cy="455915"/>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01EE0C99-4ABB-4B9B-84F8-BAF11C96DFE7}">
      <dsp:nvSpPr>
        <dsp:cNvPr id="0" name=""/>
        <dsp:cNvSpPr/>
      </dsp:nvSpPr>
      <dsp:spPr>
        <a:xfrm rot="5400000">
          <a:off x="9415469" y="-264377"/>
          <a:ext cx="1608492" cy="2676494"/>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BAB02C5-5894-4E38-83F1-0430F93F42EB}">
      <dsp:nvSpPr>
        <dsp:cNvPr id="0" name=""/>
        <dsp:cNvSpPr/>
      </dsp:nvSpPr>
      <dsp:spPr>
        <a:xfrm>
          <a:off x="9146972" y="535317"/>
          <a:ext cx="2416354" cy="21180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US" sz="1600" kern="1200" dirty="0">
              <a:solidFill>
                <a:srgbClr val="5C92AB"/>
              </a:solidFill>
              <a:latin typeface="Tw Cen MT"/>
              <a:ea typeface="+mn-ea"/>
              <a:cs typeface="+mn-cs"/>
            </a:rPr>
            <a:t>Kick-Off</a:t>
          </a:r>
        </a:p>
      </dsp:txBody>
      <dsp:txXfrm>
        <a:off x="9146972" y="535317"/>
        <a:ext cx="2416354" cy="2118076"/>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3313" cy="34129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22594" y="1"/>
            <a:ext cx="4303313" cy="341297"/>
          </a:xfrm>
          <a:prstGeom prst="rect">
            <a:avLst/>
          </a:prstGeom>
        </p:spPr>
        <p:txBody>
          <a:bodyPr vert="horz" lIns="91440" tIns="45720" rIns="91440" bIns="45720" rtlCol="0"/>
          <a:lstStyle>
            <a:lvl1pPr algn="r">
              <a:defRPr sz="1200"/>
            </a:lvl1pPr>
          </a:lstStyle>
          <a:p>
            <a:fld id="{72E39D9A-DB08-4CFD-A5D4-A57DEA80BE08}" type="datetimeFigureOut">
              <a:rPr lang="en-US" smtClean="0"/>
              <a:t>5/27/2024</a:t>
            </a:fld>
            <a:endParaRPr lang="en-US"/>
          </a:p>
        </p:txBody>
      </p:sp>
      <p:sp>
        <p:nvSpPr>
          <p:cNvPr id="4" name="Footer Placeholder 3"/>
          <p:cNvSpPr>
            <a:spLocks noGrp="1"/>
          </p:cNvSpPr>
          <p:nvPr>
            <p:ph type="ftr" sz="quarter" idx="2"/>
          </p:nvPr>
        </p:nvSpPr>
        <p:spPr>
          <a:xfrm>
            <a:off x="0" y="6456379"/>
            <a:ext cx="4303313" cy="34129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22594" y="6456379"/>
            <a:ext cx="4303313" cy="341297"/>
          </a:xfrm>
          <a:prstGeom prst="rect">
            <a:avLst/>
          </a:prstGeom>
        </p:spPr>
        <p:txBody>
          <a:bodyPr vert="horz" lIns="91440" tIns="45720" rIns="91440" bIns="45720" rtlCol="0" anchor="b"/>
          <a:lstStyle>
            <a:lvl1pPr algn="r">
              <a:defRPr sz="1200"/>
            </a:lvl1pPr>
          </a:lstStyle>
          <a:p>
            <a:fld id="{7DE5B930-7557-4484-BFE4-E04ACBE01B0C}" type="slidenum">
              <a:rPr lang="en-US" smtClean="0"/>
              <a:t>‹#›</a:t>
            </a:fld>
            <a:endParaRPr lang="en-US"/>
          </a:p>
        </p:txBody>
      </p:sp>
    </p:spTree>
    <p:extLst>
      <p:ext uri="{BB962C8B-B14F-4D97-AF65-F5344CB8AC3E}">
        <p14:creationId xmlns:p14="http://schemas.microsoft.com/office/powerpoint/2010/main" val="9596573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2231" cy="341064"/>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5623699" y="0"/>
            <a:ext cx="4302231" cy="341064"/>
          </a:xfrm>
          <a:prstGeom prst="rect">
            <a:avLst/>
          </a:prstGeom>
        </p:spPr>
        <p:txBody>
          <a:bodyPr vert="horz" lIns="91440" tIns="45720" rIns="91440" bIns="45720" rtlCol="0"/>
          <a:lstStyle>
            <a:lvl1pPr algn="r">
              <a:defRPr sz="1200"/>
            </a:lvl1pPr>
          </a:lstStyle>
          <a:p>
            <a:fld id="{45970B0C-C27B-481B-B025-B9C14D95A0E0}" type="datetimeFigureOut">
              <a:rPr lang="fr-FR" smtClean="0"/>
              <a:t>24/05/2024</a:t>
            </a:fld>
            <a:endParaRPr lang="fr-FR"/>
          </a:p>
        </p:txBody>
      </p:sp>
      <p:sp>
        <p:nvSpPr>
          <p:cNvPr id="4" name="Slide Image Placeholder 3"/>
          <p:cNvSpPr>
            <a:spLocks noGrp="1" noRot="1" noChangeAspect="1"/>
          </p:cNvSpPr>
          <p:nvPr>
            <p:ph type="sldImg" idx="2"/>
          </p:nvPr>
        </p:nvSpPr>
        <p:spPr>
          <a:xfrm>
            <a:off x="2925763" y="849313"/>
            <a:ext cx="4076700" cy="2293937"/>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992823" y="3271382"/>
            <a:ext cx="7942580" cy="267658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2" y="6456613"/>
            <a:ext cx="4302231" cy="341063"/>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5623699" y="6456613"/>
            <a:ext cx="4302231" cy="341063"/>
          </a:xfrm>
          <a:prstGeom prst="rect">
            <a:avLst/>
          </a:prstGeom>
        </p:spPr>
        <p:txBody>
          <a:bodyPr vert="horz" lIns="91440" tIns="45720" rIns="91440" bIns="45720" rtlCol="0" anchor="b"/>
          <a:lstStyle>
            <a:lvl1pPr algn="r">
              <a:defRPr sz="1200"/>
            </a:lvl1pPr>
          </a:lstStyle>
          <a:p>
            <a:fld id="{6EEFEF65-AF1C-46F3-8E9C-82787597FFBA}" type="slidenum">
              <a:rPr lang="fr-FR" smtClean="0"/>
              <a:t>‹#›</a:t>
            </a:fld>
            <a:endParaRPr lang="fr-FR"/>
          </a:p>
        </p:txBody>
      </p:sp>
    </p:spTree>
    <p:extLst>
      <p:ext uri="{BB962C8B-B14F-4D97-AF65-F5344CB8AC3E}">
        <p14:creationId xmlns:p14="http://schemas.microsoft.com/office/powerpoint/2010/main" val="3887260624"/>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6700" cy="2293937"/>
          </a:xfrm>
        </p:spPr>
      </p:sp>
      <p:sp>
        <p:nvSpPr>
          <p:cNvPr id="3" name="Notes Placeholder 2"/>
          <p:cNvSpPr>
            <a:spLocks noGrp="1"/>
          </p:cNvSpPr>
          <p:nvPr>
            <p:ph type="body" idx="1"/>
          </p:nvPr>
        </p:nvSpPr>
        <p:spPr/>
        <p:txBody>
          <a:bodyPr/>
          <a:lstStyle/>
          <a:p>
            <a:pPr algn="l"/>
            <a:r>
              <a:rPr lang="en-US" dirty="0"/>
              <a:t>Welcome, everyone!</a:t>
            </a:r>
          </a:p>
          <a:p>
            <a:pPr algn="l"/>
            <a:endParaRPr lang="en-US" b="0" i="0" dirty="0">
              <a:solidFill>
                <a:srgbClr val="0D0D0D"/>
              </a:solidFill>
              <a:effectLst/>
              <a:highlight>
                <a:srgbClr val="FFFFFF"/>
              </a:highlight>
              <a:latin typeface="ui-sans-serif"/>
            </a:endParaRPr>
          </a:p>
          <a:p>
            <a:pPr algn="l"/>
            <a:r>
              <a:rPr lang="en-US" b="0" i="0" dirty="0">
                <a:solidFill>
                  <a:srgbClr val="0D0D0D"/>
                </a:solidFill>
                <a:effectLst/>
                <a:highlight>
                  <a:srgbClr val="FFFFFF"/>
                </a:highlight>
                <a:latin typeface="ui-sans-serif"/>
              </a:rPr>
              <a:t>I'm thrilled to be here today to give you an inside look at our prospecting process within the Business Development team. We'll explore how our teamwork is driving success in generating new leads and enhancing our CRM database. </a:t>
            </a:r>
          </a:p>
          <a:p>
            <a:pPr algn="l"/>
            <a:r>
              <a:rPr lang="en-US" dirty="0"/>
              <a:t>Have you ever wondered how we identify and connect with potential clients?</a:t>
            </a:r>
            <a:r>
              <a:rPr lang="en-US" b="0" i="0" dirty="0">
                <a:solidFill>
                  <a:srgbClr val="0D0D0D"/>
                </a:solidFill>
                <a:effectLst/>
                <a:highlight>
                  <a:srgbClr val="FFFFFF"/>
                </a:highlight>
                <a:latin typeface="ui-sans-serif"/>
              </a:rPr>
              <a:t> Let's dive in and see how we make it happen!</a:t>
            </a:r>
          </a:p>
        </p:txBody>
      </p:sp>
    </p:spTree>
    <p:extLst>
      <p:ext uri="{BB962C8B-B14F-4D97-AF65-F5344CB8AC3E}">
        <p14:creationId xmlns:p14="http://schemas.microsoft.com/office/powerpoint/2010/main" val="1241785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0D0D0D"/>
                </a:solidFill>
                <a:effectLst/>
                <a:highlight>
                  <a:srgbClr val="FFFFFF"/>
                </a:highlight>
                <a:latin typeface="ui-sans-serif"/>
              </a:rPr>
              <a:t>Let's take a closer look at the three key teams that work together to achieve our goals:</a:t>
            </a:r>
          </a:p>
          <a:p>
            <a:pPr algn="l">
              <a:buFont typeface="+mj-lt"/>
              <a:buNone/>
            </a:pPr>
            <a:r>
              <a:rPr lang="en-US" dirty="0"/>
              <a:t>The Marketing team initiates the process by generating leads through various channels. This includes events, advertisements, website interactions, and targeted campaigns.</a:t>
            </a:r>
            <a:endParaRPr lang="en-US" b="1" i="0" dirty="0">
              <a:solidFill>
                <a:srgbClr val="0D0D0D"/>
              </a:solidFill>
              <a:effectLst/>
              <a:highlight>
                <a:srgbClr val="FFFFFF"/>
              </a:highlight>
              <a:latin typeface="ui-sans-serif"/>
            </a:endParaRPr>
          </a:p>
          <a:p>
            <a:pPr algn="l">
              <a:buFont typeface="+mj-lt"/>
              <a:buNone/>
            </a:pPr>
            <a:r>
              <a:rPr lang="en-US" b="0" i="0" dirty="0">
                <a:solidFill>
                  <a:srgbClr val="0D0D0D"/>
                </a:solidFill>
                <a:effectLst/>
                <a:highlight>
                  <a:srgbClr val="FFFFFF"/>
                </a:highlight>
                <a:latin typeface="ui-sans-serif"/>
              </a:rPr>
              <a:t>The Inside Sales team focuses on proactive prospecting, identifying potential leads through market exploration.</a:t>
            </a:r>
          </a:p>
          <a:p>
            <a:pPr algn="l">
              <a:buFont typeface="+mj-lt"/>
              <a:buNone/>
            </a:pPr>
            <a:r>
              <a:rPr lang="en-US" b="0" i="0" dirty="0">
                <a:solidFill>
                  <a:srgbClr val="0D0D0D"/>
                </a:solidFill>
                <a:effectLst/>
                <a:highlight>
                  <a:srgbClr val="FFFFFF"/>
                </a:highlight>
                <a:latin typeface="ui-sans-serif"/>
              </a:rPr>
              <a:t>After identifying leads, t</a:t>
            </a:r>
            <a:r>
              <a:rPr lang="en-US" dirty="0"/>
              <a:t>he Sales team</a:t>
            </a:r>
            <a:r>
              <a:rPr lang="en-US" b="0" i="0" dirty="0">
                <a:solidFill>
                  <a:srgbClr val="0D0D0D"/>
                </a:solidFill>
                <a:effectLst/>
                <a:highlight>
                  <a:srgbClr val="FFFFFF"/>
                </a:highlight>
                <a:latin typeface="ui-sans-serif"/>
              </a:rPr>
              <a:t> dig deeper, analyzing the target market and further qualifying these leads.</a:t>
            </a:r>
          </a:p>
          <a:p>
            <a:pPr algn="l"/>
            <a:r>
              <a:rPr lang="en-US" b="0" i="0" dirty="0">
                <a:solidFill>
                  <a:srgbClr val="0D0D0D"/>
                </a:solidFill>
                <a:effectLst/>
                <a:highlight>
                  <a:srgbClr val="FFFFFF"/>
                </a:highlight>
                <a:latin typeface="ui-sans-serif"/>
              </a:rPr>
              <a:t>For qualification, we use an advanced Lead Scoring system. This system looks at key metrics related to the lead’s profile, source, activities, and engagement. It helps us segment leads into cold, warm, and hot categories.</a:t>
            </a:r>
          </a:p>
          <a:p>
            <a:pPr algn="l"/>
            <a:r>
              <a:rPr lang="en-US" b="0" i="0" dirty="0">
                <a:solidFill>
                  <a:srgbClr val="0D0D0D"/>
                </a:solidFill>
                <a:effectLst/>
                <a:highlight>
                  <a:srgbClr val="FFFFFF"/>
                </a:highlight>
                <a:latin typeface="ui-sans-serif"/>
              </a:rPr>
              <a:t>During the demo phase, we showcase our key features and functionalities tailored to the specific needs identified during qualification. Our goal is to show the client how our solutions can meet their unique requirements.</a:t>
            </a:r>
          </a:p>
          <a:p>
            <a:pPr algn="l"/>
            <a:r>
              <a:rPr lang="en-US" b="0" i="0" dirty="0">
                <a:solidFill>
                  <a:srgbClr val="0D0D0D"/>
                </a:solidFill>
                <a:effectLst/>
                <a:highlight>
                  <a:srgbClr val="FFFFFF"/>
                </a:highlight>
                <a:latin typeface="ui-sans-serif"/>
              </a:rPr>
              <a:t>Next is the quotation stage, where we provide a detailed cost breakdown, including licensing, implementation, training, and support. We align the quotation with the client's budget, offering flexible pricing or phased implementation when needed.</a:t>
            </a:r>
          </a:p>
          <a:p>
            <a:pPr algn="l"/>
            <a:r>
              <a:rPr lang="en-US" b="0" i="0" dirty="0">
                <a:solidFill>
                  <a:srgbClr val="0D0D0D"/>
                </a:solidFill>
                <a:effectLst/>
                <a:highlight>
                  <a:srgbClr val="FFFFFF"/>
                </a:highlight>
                <a:latin typeface="ui-sans-serif"/>
              </a:rPr>
              <a:t>We also respond to Requests for Proposals (RFP) or Information (RFI) to highlight our capabilities. Additionally, we develop Proof of Concepts (POC) to demonstrate the practical benefits of our solutions, solidifying our role as a trusted partner.</a:t>
            </a:r>
          </a:p>
        </p:txBody>
      </p:sp>
    </p:spTree>
    <p:extLst>
      <p:ext uri="{BB962C8B-B14F-4D97-AF65-F5344CB8AC3E}">
        <p14:creationId xmlns:p14="http://schemas.microsoft.com/office/powerpoint/2010/main" val="4038228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0D0D0D"/>
                </a:solidFill>
                <a:effectLst/>
                <a:highlight>
                  <a:srgbClr val="FFFFFF"/>
                </a:highlight>
                <a:latin typeface="ui-sans-serif"/>
              </a:rPr>
              <a:t>In the defense phase, we proactively address any concerns or objections from the client, emphasizing the strengths and unique features of our services to ensure they see our value.</a:t>
            </a:r>
          </a:p>
          <a:p>
            <a:pPr algn="l"/>
            <a:r>
              <a:rPr lang="en-US" b="0" i="0" dirty="0">
                <a:solidFill>
                  <a:srgbClr val="0D0D0D"/>
                </a:solidFill>
                <a:effectLst/>
                <a:highlight>
                  <a:srgbClr val="FFFFFF"/>
                </a:highlight>
                <a:latin typeface="ui-sans-serif"/>
              </a:rPr>
              <a:t>During negotiations, we aim for open, transparent discussions to find solutions that work for both sides. We might offer flexible pricing or additional services to meet their needs while maintaining our value.</a:t>
            </a:r>
          </a:p>
          <a:p>
            <a:pPr algn="l"/>
            <a:r>
              <a:rPr lang="en-US" b="0" i="0" dirty="0">
                <a:solidFill>
                  <a:srgbClr val="0D0D0D"/>
                </a:solidFill>
                <a:effectLst/>
                <a:highlight>
                  <a:srgbClr val="FFFFFF"/>
                </a:highlight>
                <a:latin typeface="ui-sans-serif"/>
              </a:rPr>
              <a:t>Once we’ve addressed all concerns and reached an agreement, we move to the award and contract phase. Here, we celebrate our successful bid and secure the contract, ensuring all terms are clear to avoid any misunderstandings.</a:t>
            </a:r>
          </a:p>
          <a:p>
            <a:pPr algn="l"/>
            <a:r>
              <a:rPr lang="en-US" b="0" i="0" dirty="0">
                <a:solidFill>
                  <a:srgbClr val="0D0D0D"/>
                </a:solidFill>
                <a:effectLst/>
                <a:highlight>
                  <a:srgbClr val="FFFFFF"/>
                </a:highlight>
                <a:latin typeface="ui-sans-serif"/>
              </a:rPr>
              <a:t>We then organize a kick-off meeting to introduce the key team members, establish communication channels, and clarify project goals. We work closely with the client to finalize project specifications, setting the stage for a successful partnership.</a:t>
            </a:r>
          </a:p>
          <a:p>
            <a:pPr algn="l"/>
            <a:r>
              <a:rPr lang="en-US" b="0" i="0" dirty="0">
                <a:solidFill>
                  <a:srgbClr val="0D0D0D"/>
                </a:solidFill>
                <a:effectLst/>
                <a:highlight>
                  <a:srgbClr val="FFFFFF"/>
                </a:highlight>
                <a:latin typeface="ui-sans-serif"/>
              </a:rPr>
              <a:t>In summary, our prospecting process is efficient and effective, driven by collaboration, innovation, and a deep understanding of our clients’ needs.</a:t>
            </a:r>
          </a:p>
        </p:txBody>
      </p:sp>
    </p:spTree>
    <p:extLst>
      <p:ext uri="{BB962C8B-B14F-4D97-AF65-F5344CB8AC3E}">
        <p14:creationId xmlns:p14="http://schemas.microsoft.com/office/powerpoint/2010/main" val="2179159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highlight>
                  <a:srgbClr val="FFFFFF"/>
                </a:highlight>
                <a:latin typeface="Söhne"/>
              </a:rPr>
              <a:t>Thank you for your attention, and </a:t>
            </a:r>
            <a:r>
              <a:rPr lang="en-US" b="0" i="0">
                <a:solidFill>
                  <a:srgbClr val="0D0D0D"/>
                </a:solidFill>
                <a:effectLst/>
                <a:highlight>
                  <a:srgbClr val="FFFFFF"/>
                </a:highlight>
                <a:latin typeface="Söhne"/>
              </a:rPr>
              <a:t>I’m ready </a:t>
            </a:r>
            <a:r>
              <a:rPr lang="en-US" b="0" i="0" dirty="0">
                <a:solidFill>
                  <a:srgbClr val="0D0D0D"/>
                </a:solidFill>
                <a:effectLst/>
                <a:highlight>
                  <a:srgbClr val="FFFFFF"/>
                </a:highlight>
                <a:latin typeface="Söhne"/>
              </a:rPr>
              <a:t>to answer any questions you may have.</a:t>
            </a:r>
            <a:endParaRPr lang="en-US" dirty="0"/>
          </a:p>
        </p:txBody>
      </p:sp>
    </p:spTree>
    <p:extLst>
      <p:ext uri="{BB962C8B-B14F-4D97-AF65-F5344CB8AC3E}">
        <p14:creationId xmlns:p14="http://schemas.microsoft.com/office/powerpoint/2010/main" val="8319144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B85F8F8C-04DE-482B-B65E-8A2B02E9A8B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0193"/>
          <a:stretch/>
        </p:blipFill>
        <p:spPr>
          <a:xfrm>
            <a:off x="5334004" y="-540655"/>
            <a:ext cx="6858000" cy="6961458"/>
          </a:xfrm>
          <a:prstGeom prst="rect">
            <a:avLst/>
          </a:prstGeom>
        </p:spPr>
      </p:pic>
      <p:sp>
        <p:nvSpPr>
          <p:cNvPr id="21" name="Title 20">
            <a:extLst>
              <a:ext uri="{FF2B5EF4-FFF2-40B4-BE49-F238E27FC236}">
                <a16:creationId xmlns:a16="http://schemas.microsoft.com/office/drawing/2014/main" id="{7996D6A4-F49E-4E6D-BA69-A624FD2565C3}"/>
              </a:ext>
            </a:extLst>
          </p:cNvPr>
          <p:cNvSpPr>
            <a:spLocks noGrp="1"/>
          </p:cNvSpPr>
          <p:nvPr>
            <p:ph type="title"/>
          </p:nvPr>
        </p:nvSpPr>
        <p:spPr>
          <a:xfrm>
            <a:off x="585431" y="2766485"/>
            <a:ext cx="5240183" cy="1325033"/>
          </a:xfrm>
          <a:prstGeom prst="rect">
            <a:avLst/>
          </a:prstGeom>
        </p:spPr>
        <p:txBody>
          <a:bodyPr/>
          <a:lstStyle>
            <a:lvl1pPr>
              <a:defRPr sz="2400" cap="small" baseline="0"/>
            </a:lvl1pPr>
          </a:lstStyle>
          <a:p>
            <a:r>
              <a:rPr lang="en-US"/>
              <a:t>Click to edit Master title style</a:t>
            </a:r>
            <a:endParaRPr lang="fr-FR"/>
          </a:p>
        </p:txBody>
      </p:sp>
      <p:pic>
        <p:nvPicPr>
          <p:cNvPr id="5" name="Picture 4">
            <a:extLst>
              <a:ext uri="{FF2B5EF4-FFF2-40B4-BE49-F238E27FC236}">
                <a16:creationId xmlns:a16="http://schemas.microsoft.com/office/drawing/2014/main" id="{C6757C64-0581-42D3-9504-1D5255BE6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1181" y="594097"/>
            <a:ext cx="2475049" cy="1061701"/>
          </a:xfrm>
          <a:prstGeom prst="rect">
            <a:avLst/>
          </a:prstGeom>
        </p:spPr>
      </p:pic>
    </p:spTree>
    <p:extLst>
      <p:ext uri="{BB962C8B-B14F-4D97-AF65-F5344CB8AC3E}">
        <p14:creationId xmlns:p14="http://schemas.microsoft.com/office/powerpoint/2010/main" val="3473171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adlines layout Green">
    <p:spTree>
      <p:nvGrpSpPr>
        <p:cNvPr id="1" name=""/>
        <p:cNvGrpSpPr/>
        <p:nvPr/>
      </p:nvGrpSpPr>
      <p:grpSpPr>
        <a:xfrm>
          <a:off x="0" y="0"/>
          <a:ext cx="0" cy="0"/>
          <a:chOff x="0" y="0"/>
          <a:chExt cx="0" cy="0"/>
        </a:xfrm>
      </p:grpSpPr>
      <p:sp>
        <p:nvSpPr>
          <p:cNvPr id="3" name="Text Placeholder 2"/>
          <p:cNvSpPr>
            <a:spLocks noGrp="1"/>
          </p:cNvSpPr>
          <p:nvPr>
            <p:ph type="body" sz="quarter" idx="11" hasCustomPrompt="1"/>
          </p:nvPr>
        </p:nvSpPr>
        <p:spPr>
          <a:xfrm>
            <a:off x="1298920" y="1317878"/>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1</a:t>
            </a:r>
          </a:p>
        </p:txBody>
      </p:sp>
      <p:sp>
        <p:nvSpPr>
          <p:cNvPr id="30" name="Text Placeholder 2"/>
          <p:cNvSpPr>
            <a:spLocks noGrp="1"/>
          </p:cNvSpPr>
          <p:nvPr>
            <p:ph type="body" sz="quarter" idx="12" hasCustomPrompt="1"/>
          </p:nvPr>
        </p:nvSpPr>
        <p:spPr>
          <a:xfrm>
            <a:off x="1298920" y="2116617"/>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2</a:t>
            </a:r>
          </a:p>
        </p:txBody>
      </p:sp>
      <p:sp>
        <p:nvSpPr>
          <p:cNvPr id="31" name="Text Placeholder 2"/>
          <p:cNvSpPr>
            <a:spLocks noGrp="1"/>
          </p:cNvSpPr>
          <p:nvPr>
            <p:ph type="body" sz="quarter" idx="13" hasCustomPrompt="1"/>
          </p:nvPr>
        </p:nvSpPr>
        <p:spPr>
          <a:xfrm>
            <a:off x="1298920" y="2880890"/>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3</a:t>
            </a:r>
          </a:p>
        </p:txBody>
      </p:sp>
      <p:sp>
        <p:nvSpPr>
          <p:cNvPr id="32" name="Text Placeholder 2"/>
          <p:cNvSpPr>
            <a:spLocks noGrp="1"/>
          </p:cNvSpPr>
          <p:nvPr>
            <p:ph type="body" sz="quarter" idx="14" hasCustomPrompt="1"/>
          </p:nvPr>
        </p:nvSpPr>
        <p:spPr>
          <a:xfrm>
            <a:off x="1298920" y="3514881"/>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4</a:t>
            </a:r>
          </a:p>
        </p:txBody>
      </p:sp>
      <p:sp>
        <p:nvSpPr>
          <p:cNvPr id="33" name="Text Placeholder 2"/>
          <p:cNvSpPr>
            <a:spLocks noGrp="1"/>
          </p:cNvSpPr>
          <p:nvPr>
            <p:ph type="body" sz="quarter" idx="15" hasCustomPrompt="1"/>
          </p:nvPr>
        </p:nvSpPr>
        <p:spPr>
          <a:xfrm>
            <a:off x="1298920" y="4321862"/>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5</a:t>
            </a:r>
          </a:p>
        </p:txBody>
      </p:sp>
      <p:sp>
        <p:nvSpPr>
          <p:cNvPr id="34" name="Text Placeholder 2"/>
          <p:cNvSpPr>
            <a:spLocks noGrp="1"/>
          </p:cNvSpPr>
          <p:nvPr>
            <p:ph type="body" sz="quarter" idx="16" hasCustomPrompt="1"/>
          </p:nvPr>
        </p:nvSpPr>
        <p:spPr>
          <a:xfrm>
            <a:off x="1298920" y="5063810"/>
            <a:ext cx="5008033" cy="476251"/>
          </a:xfrm>
          <a:prstGeom prst="rect">
            <a:avLst/>
          </a:prstGeom>
        </p:spPr>
        <p:txBody>
          <a:bodyPr anchor="ctr" anchorCtr="0"/>
          <a:lstStyle>
            <a:lvl1pPr marL="0" indent="0">
              <a:buFontTx/>
              <a:buNone/>
              <a:defRPr/>
            </a:lvl1pPr>
            <a:lvl2pPr marL="257168" indent="0">
              <a:buFontTx/>
              <a:buNone/>
              <a:defRPr/>
            </a:lvl2pPr>
            <a:lvl3pPr marL="514337" indent="0">
              <a:buFontTx/>
              <a:buNone/>
              <a:defRPr/>
            </a:lvl3pPr>
            <a:lvl4pPr marL="771506" indent="0">
              <a:buFontTx/>
              <a:buNone/>
              <a:defRPr/>
            </a:lvl4pPr>
            <a:lvl5pPr marL="1028675" indent="0">
              <a:buFontTx/>
              <a:buNone/>
              <a:defRPr/>
            </a:lvl5pPr>
          </a:lstStyle>
          <a:p>
            <a:pPr lvl="0"/>
            <a:r>
              <a:rPr lang="en-US"/>
              <a:t>Click to add headline 6</a:t>
            </a:r>
          </a:p>
        </p:txBody>
      </p:sp>
      <p:sp>
        <p:nvSpPr>
          <p:cNvPr id="20" name="Content Placeholder 3"/>
          <p:cNvSpPr>
            <a:spLocks noGrp="1"/>
          </p:cNvSpPr>
          <p:nvPr>
            <p:ph sz="quarter" idx="18" hasCustomPrompt="1"/>
          </p:nvPr>
        </p:nvSpPr>
        <p:spPr>
          <a:xfrm>
            <a:off x="397489" y="2095860"/>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2|</a:t>
            </a:r>
          </a:p>
        </p:txBody>
      </p:sp>
      <p:sp>
        <p:nvSpPr>
          <p:cNvPr id="22" name="Content Placeholder 3"/>
          <p:cNvSpPr>
            <a:spLocks noGrp="1"/>
          </p:cNvSpPr>
          <p:nvPr>
            <p:ph sz="quarter" idx="19" hasCustomPrompt="1"/>
          </p:nvPr>
        </p:nvSpPr>
        <p:spPr>
          <a:xfrm>
            <a:off x="397489" y="2860135"/>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3|</a:t>
            </a:r>
          </a:p>
        </p:txBody>
      </p:sp>
      <p:sp>
        <p:nvSpPr>
          <p:cNvPr id="24" name="Content Placeholder 3"/>
          <p:cNvSpPr>
            <a:spLocks noGrp="1"/>
          </p:cNvSpPr>
          <p:nvPr>
            <p:ph sz="quarter" idx="20" hasCustomPrompt="1"/>
          </p:nvPr>
        </p:nvSpPr>
        <p:spPr>
          <a:xfrm>
            <a:off x="397489" y="3494127"/>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4|</a:t>
            </a:r>
          </a:p>
        </p:txBody>
      </p:sp>
      <p:sp>
        <p:nvSpPr>
          <p:cNvPr id="25" name="Content Placeholder 3"/>
          <p:cNvSpPr>
            <a:spLocks noGrp="1"/>
          </p:cNvSpPr>
          <p:nvPr>
            <p:ph sz="quarter" idx="21" hasCustomPrompt="1"/>
          </p:nvPr>
        </p:nvSpPr>
        <p:spPr>
          <a:xfrm>
            <a:off x="397489" y="4301107"/>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5|</a:t>
            </a:r>
          </a:p>
        </p:txBody>
      </p:sp>
      <p:sp>
        <p:nvSpPr>
          <p:cNvPr id="26" name="Content Placeholder 3"/>
          <p:cNvSpPr>
            <a:spLocks noGrp="1"/>
          </p:cNvSpPr>
          <p:nvPr>
            <p:ph sz="quarter" idx="22" hasCustomPrompt="1"/>
          </p:nvPr>
        </p:nvSpPr>
        <p:spPr>
          <a:xfrm>
            <a:off x="397489" y="5043055"/>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6|</a:t>
            </a:r>
          </a:p>
        </p:txBody>
      </p:sp>
      <p:sp>
        <p:nvSpPr>
          <p:cNvPr id="29" name="Content Placeholder 3"/>
          <p:cNvSpPr>
            <a:spLocks noGrp="1"/>
          </p:cNvSpPr>
          <p:nvPr>
            <p:ph sz="quarter" idx="23" hasCustomPrompt="1"/>
          </p:nvPr>
        </p:nvSpPr>
        <p:spPr>
          <a:xfrm>
            <a:off x="397489" y="1248251"/>
            <a:ext cx="895043" cy="517767"/>
          </a:xfrm>
          <a:prstGeom prst="rect">
            <a:avLst/>
          </a:prstGeom>
        </p:spPr>
        <p:txBody>
          <a:bodyPr/>
          <a:lstStyle>
            <a:lvl1pPr marL="0" marR="0" indent="0" algn="l" defTabSz="257168" rtl="0" eaLnBrk="1" fontAlgn="auto" latinLnBrk="0" hangingPunct="1">
              <a:lnSpc>
                <a:spcPct val="100000"/>
              </a:lnSpc>
              <a:spcBef>
                <a:spcPct val="20000"/>
              </a:spcBef>
              <a:spcAft>
                <a:spcPts val="0"/>
              </a:spcAft>
              <a:buClrTx/>
              <a:buSzTx/>
              <a:buFont typeface="Arial"/>
              <a:buNone/>
              <a:tabLst/>
              <a:defRPr sz="2400">
                <a:solidFill>
                  <a:schemeClr val="accent3"/>
                </a:solidFill>
              </a:defRPr>
            </a:lvl1pPr>
            <a:lvl2pPr marL="257168" indent="0">
              <a:buNone/>
              <a:defRPr/>
            </a:lvl2pPr>
            <a:lvl3pPr marL="514337" indent="0">
              <a:buNone/>
              <a:defRPr/>
            </a:lvl3pPr>
            <a:lvl4pPr marL="771506" indent="0">
              <a:buNone/>
              <a:defRPr/>
            </a:lvl4pPr>
            <a:lvl5pPr marL="1028675" indent="0">
              <a:buNone/>
              <a:defRPr/>
            </a:lvl5pPr>
          </a:lstStyle>
          <a:p>
            <a:pPr marL="0" marR="0" lvl="0" indent="0" algn="l" defTabSz="257168" rtl="0" eaLnBrk="1" fontAlgn="auto" latinLnBrk="0" hangingPunct="1">
              <a:lnSpc>
                <a:spcPct val="100000"/>
              </a:lnSpc>
              <a:spcBef>
                <a:spcPct val="20000"/>
              </a:spcBef>
              <a:spcAft>
                <a:spcPts val="0"/>
              </a:spcAft>
              <a:buClrTx/>
              <a:buSzTx/>
              <a:buFont typeface="Arial"/>
              <a:buNone/>
              <a:tabLst/>
              <a:defRPr/>
            </a:pPr>
            <a:r>
              <a:rPr lang="fr-FR"/>
              <a:t>1|</a:t>
            </a:r>
          </a:p>
        </p:txBody>
      </p:sp>
      <p:sp>
        <p:nvSpPr>
          <p:cNvPr id="15" name="Rectangle 14">
            <a:extLst>
              <a:ext uri="{FF2B5EF4-FFF2-40B4-BE49-F238E27FC236}">
                <a16:creationId xmlns:a16="http://schemas.microsoft.com/office/drawing/2014/main" id="{A0C9B606-322E-4C31-8E3D-CC7460F86E7E}"/>
              </a:ext>
            </a:extLst>
          </p:cNvPr>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
        <p:nvSpPr>
          <p:cNvPr id="7" name="Title 6">
            <a:extLst>
              <a:ext uri="{FF2B5EF4-FFF2-40B4-BE49-F238E27FC236}">
                <a16:creationId xmlns:a16="http://schemas.microsoft.com/office/drawing/2014/main" id="{5D088DA9-D71F-4FBC-BBD3-D8B13CCE511A}"/>
              </a:ext>
            </a:extLst>
          </p:cNvPr>
          <p:cNvSpPr>
            <a:spLocks noGrp="1"/>
          </p:cNvSpPr>
          <p:nvPr>
            <p:ph type="title"/>
          </p:nvPr>
        </p:nvSpPr>
        <p:spPr>
          <a:xfrm>
            <a:off x="270028" y="154063"/>
            <a:ext cx="10515600" cy="641720"/>
          </a:xfrm>
          <a:prstGeom prst="rect">
            <a:avLst/>
          </a:prstGeom>
        </p:spPr>
        <p:txBody>
          <a:bodyPr/>
          <a:lstStyle>
            <a:lvl1pPr algn="l">
              <a:defRPr sz="2000" cap="small" baseline="0">
                <a:solidFill>
                  <a:schemeClr val="accent3"/>
                </a:solidFill>
              </a:defRPr>
            </a:lvl1pPr>
          </a:lstStyle>
          <a:p>
            <a:r>
              <a:rPr lang="en-US"/>
              <a:t>Click to edit Master title style</a:t>
            </a:r>
            <a:endParaRPr lang="fr-FR"/>
          </a:p>
        </p:txBody>
      </p:sp>
      <p:pic>
        <p:nvPicPr>
          <p:cNvPr id="23" name="Picture 22">
            <a:extLst>
              <a:ext uri="{FF2B5EF4-FFF2-40B4-BE49-F238E27FC236}">
                <a16:creationId xmlns:a16="http://schemas.microsoft.com/office/drawing/2014/main" id="{724111BA-F9EF-44CD-9E90-DDB856160B9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328" b="26053"/>
          <a:stretch/>
        </p:blipFill>
        <p:spPr>
          <a:xfrm rot="16200000">
            <a:off x="7447161" y="667787"/>
            <a:ext cx="5424465" cy="4065219"/>
          </a:xfrm>
          <a:prstGeom prst="rect">
            <a:avLst/>
          </a:prstGeom>
        </p:spPr>
      </p:pic>
    </p:spTree>
    <p:extLst>
      <p:ext uri="{BB962C8B-B14F-4D97-AF65-F5344CB8AC3E}">
        <p14:creationId xmlns:p14="http://schemas.microsoft.com/office/powerpoint/2010/main" val="2106893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Titre 1"/>
          <p:cNvSpPr>
            <a:spLocks noGrp="1"/>
          </p:cNvSpPr>
          <p:nvPr>
            <p:ph type="title" hasCustomPrompt="1"/>
          </p:nvPr>
        </p:nvSpPr>
        <p:spPr>
          <a:xfrm>
            <a:off x="231217" y="200185"/>
            <a:ext cx="9101947" cy="605475"/>
          </a:xfrm>
          <a:prstGeom prst="rect">
            <a:avLst/>
          </a:prstGeom>
        </p:spPr>
        <p:txBody>
          <a:bodyPr anchor="ctr" anchorCtr="0"/>
          <a:lstStyle>
            <a:lvl1pPr algn="l">
              <a:lnSpc>
                <a:spcPts val="2431"/>
              </a:lnSpc>
              <a:defRPr sz="2026" b="0" cap="small" baseline="0">
                <a:solidFill>
                  <a:srgbClr val="00B1A5"/>
                </a:solidFill>
                <a:latin typeface="Tw Cen MT" panose="020B0602020104020603" pitchFamily="34" charset="0"/>
              </a:defRPr>
            </a:lvl1pPr>
          </a:lstStyle>
          <a:p>
            <a:r>
              <a:rPr lang="fr-FR"/>
              <a:t>Cliquez et modifiez le titre</a:t>
            </a:r>
          </a:p>
        </p:txBody>
      </p:sp>
      <p:sp>
        <p:nvSpPr>
          <p:cNvPr id="9" name="Rectangle 8"/>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pic>
        <p:nvPicPr>
          <p:cNvPr id="5" name="Picture 4">
            <a:extLst>
              <a:ext uri="{FF2B5EF4-FFF2-40B4-BE49-F238E27FC236}">
                <a16:creationId xmlns:a16="http://schemas.microsoft.com/office/drawing/2014/main" id="{6D5E233E-ED9C-4597-B637-D2AB79292DF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740046" y="1"/>
            <a:ext cx="1451956" cy="1451956"/>
          </a:xfrm>
          <a:prstGeom prst="rect">
            <a:avLst/>
          </a:prstGeom>
        </p:spPr>
      </p:pic>
    </p:spTree>
    <p:extLst>
      <p:ext uri="{BB962C8B-B14F-4D97-AF65-F5344CB8AC3E}">
        <p14:creationId xmlns:p14="http://schemas.microsoft.com/office/powerpoint/2010/main" val="565124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Titre 1"/>
          <p:cNvSpPr>
            <a:spLocks noGrp="1"/>
          </p:cNvSpPr>
          <p:nvPr>
            <p:ph type="title" hasCustomPrompt="1"/>
          </p:nvPr>
        </p:nvSpPr>
        <p:spPr>
          <a:xfrm>
            <a:off x="231217" y="200185"/>
            <a:ext cx="9101947" cy="605475"/>
          </a:xfrm>
          <a:prstGeom prst="rect">
            <a:avLst/>
          </a:prstGeom>
        </p:spPr>
        <p:txBody>
          <a:bodyPr anchor="ctr" anchorCtr="0"/>
          <a:lstStyle>
            <a:lvl1pPr algn="l">
              <a:lnSpc>
                <a:spcPts val="2431"/>
              </a:lnSpc>
              <a:defRPr sz="2026" b="0" cap="small" baseline="0">
                <a:solidFill>
                  <a:srgbClr val="00B1A5"/>
                </a:solidFill>
                <a:latin typeface="Tw Cen MT" panose="020B0602020104020603" pitchFamily="34" charset="0"/>
              </a:defRPr>
            </a:lvl1pPr>
          </a:lstStyle>
          <a:p>
            <a:r>
              <a:rPr lang="fr-FR"/>
              <a:t>Cliquez et modifiez le titre</a:t>
            </a:r>
          </a:p>
        </p:txBody>
      </p:sp>
      <p:sp>
        <p:nvSpPr>
          <p:cNvPr id="9" name="Rectangle 8"/>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pic>
        <p:nvPicPr>
          <p:cNvPr id="5" name="Picture 4">
            <a:extLst>
              <a:ext uri="{FF2B5EF4-FFF2-40B4-BE49-F238E27FC236}">
                <a16:creationId xmlns:a16="http://schemas.microsoft.com/office/drawing/2014/main" id="{0C9D4D5A-BA30-44B7-A57E-19751FDD5D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2248" y="668373"/>
            <a:ext cx="5664000" cy="5664000"/>
          </a:xfrm>
          <a:prstGeom prst="rect">
            <a:avLst/>
          </a:prstGeom>
        </p:spPr>
      </p:pic>
    </p:spTree>
    <p:extLst>
      <p:ext uri="{BB962C8B-B14F-4D97-AF65-F5344CB8AC3E}">
        <p14:creationId xmlns:p14="http://schemas.microsoft.com/office/powerpoint/2010/main" val="1140164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Titre 1"/>
          <p:cNvSpPr>
            <a:spLocks noGrp="1"/>
          </p:cNvSpPr>
          <p:nvPr>
            <p:ph type="title" hasCustomPrompt="1"/>
          </p:nvPr>
        </p:nvSpPr>
        <p:spPr>
          <a:xfrm>
            <a:off x="231217" y="200185"/>
            <a:ext cx="9101947" cy="605475"/>
          </a:xfrm>
          <a:prstGeom prst="rect">
            <a:avLst/>
          </a:prstGeom>
        </p:spPr>
        <p:txBody>
          <a:bodyPr anchor="ctr" anchorCtr="0"/>
          <a:lstStyle>
            <a:lvl1pPr algn="l">
              <a:lnSpc>
                <a:spcPts val="2431"/>
              </a:lnSpc>
              <a:defRPr sz="2026" b="0" cap="small" baseline="0">
                <a:solidFill>
                  <a:srgbClr val="00B1A5"/>
                </a:solidFill>
                <a:latin typeface="Tw Cen MT" panose="020B0602020104020603" pitchFamily="34" charset="0"/>
              </a:defRPr>
            </a:lvl1pPr>
          </a:lstStyle>
          <a:p>
            <a:r>
              <a:rPr lang="fr-FR"/>
              <a:t>Cliquez et modifiez le titre</a:t>
            </a:r>
          </a:p>
        </p:txBody>
      </p:sp>
      <p:sp>
        <p:nvSpPr>
          <p:cNvPr id="9" name="Rectangle 8"/>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pic>
        <p:nvPicPr>
          <p:cNvPr id="4" name="Picture 3">
            <a:extLst>
              <a:ext uri="{FF2B5EF4-FFF2-40B4-BE49-F238E27FC236}">
                <a16:creationId xmlns:a16="http://schemas.microsoft.com/office/drawing/2014/main" id="{1FAAA3DA-8F3A-4A1F-98B8-D5ADF4860DB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490" r="8649" b="17763"/>
          <a:stretch/>
        </p:blipFill>
        <p:spPr>
          <a:xfrm rot="16200000">
            <a:off x="9119169" y="-47211"/>
            <a:ext cx="3027793" cy="3117873"/>
          </a:xfrm>
          <a:prstGeom prst="rect">
            <a:avLst/>
          </a:prstGeom>
        </p:spPr>
      </p:pic>
    </p:spTree>
    <p:extLst>
      <p:ext uri="{BB962C8B-B14F-4D97-AF65-F5344CB8AC3E}">
        <p14:creationId xmlns:p14="http://schemas.microsoft.com/office/powerpoint/2010/main" val="2731056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Titre 1"/>
          <p:cNvSpPr>
            <a:spLocks noGrp="1"/>
          </p:cNvSpPr>
          <p:nvPr>
            <p:ph type="title" hasCustomPrompt="1"/>
          </p:nvPr>
        </p:nvSpPr>
        <p:spPr>
          <a:xfrm>
            <a:off x="231217" y="200185"/>
            <a:ext cx="9101947" cy="605475"/>
          </a:xfrm>
          <a:prstGeom prst="rect">
            <a:avLst/>
          </a:prstGeom>
        </p:spPr>
        <p:txBody>
          <a:bodyPr anchor="ctr" anchorCtr="0"/>
          <a:lstStyle>
            <a:lvl1pPr algn="l">
              <a:lnSpc>
                <a:spcPts val="2431"/>
              </a:lnSpc>
              <a:defRPr sz="2026" b="0" cap="small" baseline="0">
                <a:solidFill>
                  <a:srgbClr val="00B1A5"/>
                </a:solidFill>
                <a:latin typeface="Tw Cen MT" panose="020B0602020104020603" pitchFamily="34" charset="0"/>
              </a:defRPr>
            </a:lvl1pPr>
          </a:lstStyle>
          <a:p>
            <a:r>
              <a:rPr lang="fr-FR"/>
              <a:t>Cliquez et modifiez le titre</a:t>
            </a:r>
          </a:p>
        </p:txBody>
      </p:sp>
      <p:sp>
        <p:nvSpPr>
          <p:cNvPr id="9" name="Rectangle 8"/>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Tree>
    <p:extLst>
      <p:ext uri="{BB962C8B-B14F-4D97-AF65-F5344CB8AC3E}">
        <p14:creationId xmlns:p14="http://schemas.microsoft.com/office/powerpoint/2010/main" val="2858958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378385" y="224092"/>
            <a:ext cx="10363200" cy="605475"/>
          </a:xfrm>
          <a:prstGeom prst="rect">
            <a:avLst/>
          </a:prstGeom>
        </p:spPr>
        <p:txBody>
          <a:bodyPr anchor="ctr" anchorCtr="0"/>
          <a:lstStyle>
            <a:lvl1pPr algn="l">
              <a:defRPr lang="fr-FR" sz="2026" b="0" kern="1200" cap="small" baseline="0" dirty="0">
                <a:solidFill>
                  <a:srgbClr val="00B1A5"/>
                </a:solidFill>
                <a:latin typeface="Tw Cen MT" panose="020B0602020104020603" pitchFamily="34" charset="0"/>
                <a:ea typeface="+mj-ea"/>
                <a:cs typeface="+mj-cs"/>
              </a:defRPr>
            </a:lvl1pPr>
          </a:lstStyle>
          <a:p>
            <a:r>
              <a:rPr lang="fr-FR"/>
              <a:t>Cliquez et modifiez le titre</a:t>
            </a:r>
          </a:p>
        </p:txBody>
      </p:sp>
      <p:sp>
        <p:nvSpPr>
          <p:cNvPr id="8" name="Rectangle 7"/>
          <p:cNvSpPr/>
          <p:nvPr/>
        </p:nvSpPr>
        <p:spPr>
          <a:xfrm flipH="1">
            <a:off x="114300" y="112819"/>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
        <p:nvSpPr>
          <p:cNvPr id="10"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267534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3512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mparaison">
    <p:spTree>
      <p:nvGrpSpPr>
        <p:cNvPr id="1" name=""/>
        <p:cNvGrpSpPr/>
        <p:nvPr/>
      </p:nvGrpSpPr>
      <p:grpSpPr>
        <a:xfrm>
          <a:off x="0" y="0"/>
          <a:ext cx="0" cy="0"/>
          <a:chOff x="0" y="0"/>
          <a:chExt cx="0" cy="0"/>
        </a:xfrm>
      </p:grpSpPr>
      <p:sp>
        <p:nvSpPr>
          <p:cNvPr id="5" name="Titre 1"/>
          <p:cNvSpPr>
            <a:spLocks noGrp="1"/>
          </p:cNvSpPr>
          <p:nvPr>
            <p:ph type="title" hasCustomPrompt="1"/>
          </p:nvPr>
        </p:nvSpPr>
        <p:spPr>
          <a:xfrm>
            <a:off x="162300" y="200185"/>
            <a:ext cx="9223000" cy="605475"/>
          </a:xfrm>
          <a:prstGeom prst="rect">
            <a:avLst/>
          </a:prstGeom>
        </p:spPr>
        <p:txBody>
          <a:bodyPr anchor="ctr" anchorCtr="0"/>
          <a:lstStyle>
            <a:lvl1pPr algn="l">
              <a:defRPr sz="2026" b="0" cap="small" baseline="0">
                <a:solidFill>
                  <a:srgbClr val="00B1A5"/>
                </a:solidFill>
                <a:latin typeface="Tw Cen MT" panose="020B0602020104020603" pitchFamily="34" charset="0"/>
              </a:defRPr>
            </a:lvl1pPr>
          </a:lstStyle>
          <a:p>
            <a:r>
              <a:rPr lang="fr-FR"/>
              <a:t>Cliquez et modifiez le titre</a:t>
            </a:r>
          </a:p>
        </p:txBody>
      </p:sp>
      <p:sp>
        <p:nvSpPr>
          <p:cNvPr id="8" name="Rectangle 7"/>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
        <p:nvSpPr>
          <p:cNvPr id="9" name="Espace réservé du contenu 2"/>
          <p:cNvSpPr>
            <a:spLocks noGrp="1"/>
          </p:cNvSpPr>
          <p:nvPr>
            <p:ph idx="10"/>
          </p:nvPr>
        </p:nvSpPr>
        <p:spPr>
          <a:xfrm>
            <a:off x="138301" y="1433956"/>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61531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sp>
        <p:nvSpPr>
          <p:cNvPr id="3" name="Titre 1"/>
          <p:cNvSpPr>
            <a:spLocks noGrp="1"/>
          </p:cNvSpPr>
          <p:nvPr>
            <p:ph type="title" hasCustomPrompt="1"/>
          </p:nvPr>
        </p:nvSpPr>
        <p:spPr>
          <a:xfrm>
            <a:off x="162300" y="200185"/>
            <a:ext cx="10363200" cy="605475"/>
          </a:xfrm>
          <a:prstGeom prst="rect">
            <a:avLst/>
          </a:prstGeom>
        </p:spPr>
        <p:txBody>
          <a:bodyPr anchor="ctr" anchorCtr="0"/>
          <a:lstStyle>
            <a:lvl1pPr algn="l">
              <a:defRPr sz="2026" b="0" cap="small" baseline="0">
                <a:solidFill>
                  <a:srgbClr val="00B1A5"/>
                </a:solidFill>
                <a:latin typeface="Tw Cen MT" panose="020B0602020104020603" pitchFamily="34" charset="0"/>
              </a:defRPr>
            </a:lvl1pPr>
          </a:lstStyle>
          <a:p>
            <a:r>
              <a:rPr lang="fr-FR"/>
              <a:t>Cliquez et modifiez le titre</a:t>
            </a:r>
          </a:p>
        </p:txBody>
      </p:sp>
      <p:sp>
        <p:nvSpPr>
          <p:cNvPr id="6" name="Rectangle 5"/>
          <p:cNvSpPr/>
          <p:nvPr/>
        </p:nvSpPr>
        <p:spPr>
          <a:xfrm flipH="1">
            <a:off x="114300" y="889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
        <p:nvSpPr>
          <p:cNvPr id="7" name="Espace réservé du contenu 2"/>
          <p:cNvSpPr>
            <a:spLocks noGrp="1"/>
          </p:cNvSpPr>
          <p:nvPr>
            <p:ph idx="1"/>
          </p:nvPr>
        </p:nvSpPr>
        <p:spPr>
          <a:xfrm>
            <a:off x="231217" y="1600204"/>
            <a:ext cx="9858715" cy="4721085"/>
          </a:xfrm>
          <a:prstGeom prst="rect">
            <a:avLst/>
          </a:prstGeom>
        </p:spPr>
        <p:txBody>
          <a:bodyPr/>
          <a:lstStyle>
            <a:lvl1pPr algn="just">
              <a:buClr>
                <a:srgbClr val="002060"/>
              </a:buClr>
              <a:defRPr sz="1576">
                <a:latin typeface="Tw Cen MT" panose="020B0602020104020603" pitchFamily="34" charset="0"/>
              </a:defRPr>
            </a:lvl1pPr>
            <a:lvl2pPr marL="313516" indent="-120584" algn="just">
              <a:buClr>
                <a:srgbClr val="00B1A5"/>
              </a:buClr>
              <a:buFont typeface="Arial" panose="020B0604020202020204" pitchFamily="34" charset="0"/>
              <a:buChar char="•"/>
              <a:defRPr sz="1350">
                <a:latin typeface="Tw Cen MT" panose="020B0602020104020603" pitchFamily="34" charset="0"/>
              </a:defRPr>
            </a:lvl2pPr>
            <a:lvl3pPr algn="just">
              <a:buClr>
                <a:srgbClr val="FF6B00"/>
              </a:buClr>
              <a:defRPr sz="1125">
                <a:latin typeface="Tw Cen MT" panose="020B0602020104020603" pitchFamily="34" charset="0"/>
              </a:defRPr>
            </a:lvl3pPr>
            <a:lvl4pPr algn="just">
              <a:buClr>
                <a:srgbClr val="C2B7AD"/>
              </a:buClr>
              <a:defRPr sz="900">
                <a:latin typeface="Tw Cen MT" panose="020B0602020104020603" pitchFamily="34" charset="0"/>
              </a:defRPr>
            </a:lvl4pPr>
            <a:lvl5pPr algn="just">
              <a:buClr>
                <a:srgbClr val="5C92AB"/>
              </a:buClr>
              <a:defRPr sz="900">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48074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9402" y="1392402"/>
            <a:ext cx="4011084" cy="1162051"/>
          </a:xfrm>
          <a:prstGeom prst="rect">
            <a:avLst/>
          </a:prstGeom>
        </p:spPr>
        <p:txBody>
          <a:bodyPr anchor="b"/>
          <a:lstStyle>
            <a:lvl1pPr algn="l">
              <a:defRPr sz="2026" b="0" cap="small" baseline="0">
                <a:solidFill>
                  <a:srgbClr val="00B1A5"/>
                </a:solidFill>
                <a:latin typeface="Tw Cen MT" panose="020B0602020104020603" pitchFamily="34" charset="0"/>
              </a:defRPr>
            </a:lvl1pPr>
          </a:lstStyle>
          <a:p>
            <a:r>
              <a:rPr lang="en-US"/>
              <a:t>Click to edit Master title style</a:t>
            </a:r>
            <a:endParaRPr lang="fr-FR"/>
          </a:p>
        </p:txBody>
      </p:sp>
      <p:sp>
        <p:nvSpPr>
          <p:cNvPr id="4" name="Espace réservé du texte 3"/>
          <p:cNvSpPr>
            <a:spLocks noGrp="1"/>
          </p:cNvSpPr>
          <p:nvPr>
            <p:ph type="body" sz="half" idx="2"/>
          </p:nvPr>
        </p:nvSpPr>
        <p:spPr>
          <a:xfrm>
            <a:off x="399402" y="2554457"/>
            <a:ext cx="4011084" cy="3231491"/>
          </a:xfrm>
          <a:prstGeom prst="rect">
            <a:avLst/>
          </a:prstGeom>
        </p:spPr>
        <p:txBody>
          <a:bodyPr/>
          <a:lstStyle>
            <a:lvl1pPr marL="0" indent="0">
              <a:buNone/>
              <a:defRPr sz="900" cap="small" baseline="0">
                <a:solidFill>
                  <a:srgbClr val="002060"/>
                </a:solidFill>
                <a:latin typeface="Tw Cen MT" panose="020B0602020104020603" pitchFamily="34" charset="0"/>
              </a:defRPr>
            </a:lvl1pPr>
            <a:lvl2pPr marL="192933" indent="0">
              <a:buNone/>
              <a:defRPr sz="506"/>
            </a:lvl2pPr>
            <a:lvl3pPr marL="385865" indent="0">
              <a:buNone/>
              <a:defRPr sz="422"/>
            </a:lvl3pPr>
            <a:lvl4pPr marL="578798" indent="0">
              <a:buNone/>
              <a:defRPr sz="380"/>
            </a:lvl4pPr>
            <a:lvl5pPr marL="771731" indent="0">
              <a:buNone/>
              <a:defRPr sz="380"/>
            </a:lvl5pPr>
            <a:lvl6pPr marL="964664" indent="0">
              <a:buNone/>
              <a:defRPr sz="380"/>
            </a:lvl6pPr>
            <a:lvl7pPr marL="1157596" indent="0">
              <a:buNone/>
              <a:defRPr sz="380"/>
            </a:lvl7pPr>
            <a:lvl8pPr marL="1350529" indent="0">
              <a:buNone/>
              <a:defRPr sz="380"/>
            </a:lvl8pPr>
            <a:lvl9pPr marL="1543462" indent="0">
              <a:buNone/>
              <a:defRPr sz="380"/>
            </a:lvl9pPr>
          </a:lstStyle>
          <a:p>
            <a:pPr lvl="0"/>
            <a:r>
              <a:rPr lang="en-US"/>
              <a:t>Click to edit Master text styles</a:t>
            </a:r>
          </a:p>
        </p:txBody>
      </p:sp>
      <p:sp>
        <p:nvSpPr>
          <p:cNvPr id="6" name="Rectangle 5"/>
          <p:cNvSpPr/>
          <p:nvPr/>
        </p:nvSpPr>
        <p:spPr>
          <a:xfrm flipH="1">
            <a:off x="114300" y="1574823"/>
            <a:ext cx="48000" cy="8280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57243" fontAlgn="auto">
              <a:spcBef>
                <a:spcPts val="0"/>
              </a:spcBef>
              <a:spcAft>
                <a:spcPts val="0"/>
              </a:spcAft>
            </a:pPr>
            <a:endParaRPr lang="en-US" sz="1069">
              <a:solidFill>
                <a:prstClr val="white"/>
              </a:solidFill>
            </a:endParaRPr>
          </a:p>
        </p:txBody>
      </p:sp>
      <p:sp>
        <p:nvSpPr>
          <p:cNvPr id="7" name="Espace réservé du contenu 2"/>
          <p:cNvSpPr>
            <a:spLocks noGrp="1"/>
          </p:cNvSpPr>
          <p:nvPr>
            <p:ph idx="1"/>
          </p:nvPr>
        </p:nvSpPr>
        <p:spPr>
          <a:xfrm>
            <a:off x="4457989" y="1392403"/>
            <a:ext cx="5564793" cy="4393544"/>
          </a:xfrm>
          <a:prstGeom prst="rect">
            <a:avLst/>
          </a:prstGeom>
        </p:spPr>
        <p:txBody>
          <a:bodyPr/>
          <a:lstStyle>
            <a:lvl1pPr algn="just">
              <a:buClr>
                <a:srgbClr val="002060"/>
              </a:buClr>
              <a:defRPr sz="1350">
                <a:latin typeface="Tw Cen MT" panose="020B0602020104020603" pitchFamily="34" charset="0"/>
              </a:defRPr>
            </a:lvl1pPr>
            <a:lvl2pPr marL="313516" indent="-120584" algn="just">
              <a:buClr>
                <a:srgbClr val="00B1A5"/>
              </a:buClr>
              <a:buFont typeface="Arial" panose="020B0604020202020204" pitchFamily="34" charset="0"/>
              <a:buChar char="•"/>
              <a:defRPr sz="1125">
                <a:latin typeface="Tw Cen MT" panose="020B0602020104020603" pitchFamily="34" charset="0"/>
              </a:defRPr>
            </a:lvl2pPr>
            <a:lvl3pPr algn="just">
              <a:buClr>
                <a:srgbClr val="FF6B00"/>
              </a:buClr>
              <a:defRPr sz="1013">
                <a:latin typeface="Tw Cen MT" panose="020B0602020104020603" pitchFamily="34" charset="0"/>
              </a:defRPr>
            </a:lvl3pPr>
            <a:lvl4pPr algn="just">
              <a:buClr>
                <a:srgbClr val="C2B7AD"/>
              </a:buClr>
              <a:defRPr sz="788">
                <a:latin typeface="Tw Cen MT" panose="020B0602020104020603" pitchFamily="34" charset="0"/>
              </a:defRPr>
            </a:lvl4pPr>
            <a:lvl5pPr algn="just">
              <a:buClr>
                <a:srgbClr val="5C92AB"/>
              </a:buClr>
              <a:defRPr sz="788">
                <a:latin typeface="Tw Cen MT" panose="020B06020201040206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005433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38683" y="5037084"/>
            <a:ext cx="7315200" cy="566739"/>
          </a:xfrm>
          <a:prstGeom prst="rect">
            <a:avLst/>
          </a:prstGeom>
        </p:spPr>
        <p:txBody>
          <a:bodyPr anchor="b"/>
          <a:lstStyle>
            <a:lvl1pPr algn="l">
              <a:defRPr sz="844" b="1">
                <a:latin typeface="Tw Cen MT" panose="020B0602020104020603" pitchFamily="34" charset="0"/>
              </a:defRPr>
            </a:lvl1pPr>
          </a:lstStyle>
          <a:p>
            <a:r>
              <a:rPr lang="en-US"/>
              <a:t>Click to edit Master title style</a:t>
            </a:r>
            <a:endParaRPr lang="fr-FR"/>
          </a:p>
        </p:txBody>
      </p:sp>
      <p:sp>
        <p:nvSpPr>
          <p:cNvPr id="3" name="Espace réservé pour une image  2"/>
          <p:cNvSpPr>
            <a:spLocks noGrp="1"/>
          </p:cNvSpPr>
          <p:nvPr>
            <p:ph type="pic" idx="1"/>
          </p:nvPr>
        </p:nvSpPr>
        <p:spPr>
          <a:xfrm>
            <a:off x="1338683" y="849259"/>
            <a:ext cx="7315200" cy="4114800"/>
          </a:xfrm>
          <a:prstGeom prst="rect">
            <a:avLst/>
          </a:prstGeom>
        </p:spPr>
        <p:txBody>
          <a:bodyPr/>
          <a:lstStyle>
            <a:lvl1pPr marL="0" indent="0">
              <a:buNone/>
              <a:defRPr sz="1350"/>
            </a:lvl1pPr>
            <a:lvl2pPr marL="192933" indent="0">
              <a:buNone/>
              <a:defRPr sz="1181"/>
            </a:lvl2pPr>
            <a:lvl3pPr marL="385865" indent="0">
              <a:buNone/>
              <a:defRPr sz="1013"/>
            </a:lvl3pPr>
            <a:lvl4pPr marL="578798" indent="0">
              <a:buNone/>
              <a:defRPr sz="844"/>
            </a:lvl4pPr>
            <a:lvl5pPr marL="771731" indent="0">
              <a:buNone/>
              <a:defRPr sz="844"/>
            </a:lvl5pPr>
            <a:lvl6pPr marL="964664" indent="0">
              <a:buNone/>
              <a:defRPr sz="844"/>
            </a:lvl6pPr>
            <a:lvl7pPr marL="1157596" indent="0">
              <a:buNone/>
              <a:defRPr sz="844"/>
            </a:lvl7pPr>
            <a:lvl8pPr marL="1350529" indent="0">
              <a:buNone/>
              <a:defRPr sz="844"/>
            </a:lvl8pPr>
            <a:lvl9pPr marL="1543462" indent="0">
              <a:buNone/>
              <a:defRPr sz="844"/>
            </a:lvl9pPr>
          </a:lstStyle>
          <a:p>
            <a:r>
              <a:rPr lang="en-US"/>
              <a:t>Click icon to add picture</a:t>
            </a:r>
            <a:endParaRPr lang="fr-FR"/>
          </a:p>
        </p:txBody>
      </p:sp>
      <p:sp>
        <p:nvSpPr>
          <p:cNvPr id="4" name="Espace réservé du texte 3"/>
          <p:cNvSpPr>
            <a:spLocks noGrp="1"/>
          </p:cNvSpPr>
          <p:nvPr>
            <p:ph type="body" sz="half" idx="2"/>
          </p:nvPr>
        </p:nvSpPr>
        <p:spPr>
          <a:xfrm>
            <a:off x="1338683" y="5603823"/>
            <a:ext cx="7315200" cy="804863"/>
          </a:xfrm>
          <a:prstGeom prst="rect">
            <a:avLst/>
          </a:prstGeom>
        </p:spPr>
        <p:txBody>
          <a:bodyPr/>
          <a:lstStyle>
            <a:lvl1pPr marL="0" indent="0">
              <a:buNone/>
              <a:defRPr sz="591">
                <a:latin typeface="Tw Cen MT" panose="020B0602020104020603" pitchFamily="34" charset="0"/>
              </a:defRPr>
            </a:lvl1pPr>
            <a:lvl2pPr marL="192933" indent="0">
              <a:buNone/>
              <a:defRPr sz="506"/>
            </a:lvl2pPr>
            <a:lvl3pPr marL="385865" indent="0">
              <a:buNone/>
              <a:defRPr sz="422"/>
            </a:lvl3pPr>
            <a:lvl4pPr marL="578798" indent="0">
              <a:buNone/>
              <a:defRPr sz="380"/>
            </a:lvl4pPr>
            <a:lvl5pPr marL="771731" indent="0">
              <a:buNone/>
              <a:defRPr sz="380"/>
            </a:lvl5pPr>
            <a:lvl6pPr marL="964664" indent="0">
              <a:buNone/>
              <a:defRPr sz="380"/>
            </a:lvl6pPr>
            <a:lvl7pPr marL="1157596" indent="0">
              <a:buNone/>
              <a:defRPr sz="380"/>
            </a:lvl7pPr>
            <a:lvl8pPr marL="1350529" indent="0">
              <a:buNone/>
              <a:defRPr sz="380"/>
            </a:lvl8pPr>
            <a:lvl9pPr marL="1543462" indent="0">
              <a:buNone/>
              <a:defRPr sz="380"/>
            </a:lvl9pPr>
          </a:lstStyle>
          <a:p>
            <a:pPr lvl="0"/>
            <a:r>
              <a:rPr lang="en-US"/>
              <a:t>Click to edit Master text styles</a:t>
            </a:r>
          </a:p>
        </p:txBody>
      </p:sp>
    </p:spTree>
    <p:extLst>
      <p:ext uri="{BB962C8B-B14F-4D97-AF65-F5344CB8AC3E}">
        <p14:creationId xmlns:p14="http://schemas.microsoft.com/office/powerpoint/2010/main" val="3883978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761965" y="1214422"/>
            <a:ext cx="10668075" cy="4572033"/>
          </a:xfrm>
          <a:prstGeom prst="rect">
            <a:avLst/>
          </a:prstGeom>
        </p:spPr>
        <p:txBody>
          <a:bodyPr/>
          <a:lstStyle>
            <a:lvl1pPr marL="0" indent="0">
              <a:buNone/>
              <a:defRPr sz="1801"/>
            </a:lvl1pPr>
            <a:lvl2pPr marL="257243" indent="0">
              <a:buNone/>
              <a:defRPr sz="1576"/>
            </a:lvl2pPr>
            <a:lvl3pPr marL="514487" indent="0">
              <a:buNone/>
              <a:defRPr sz="1350"/>
            </a:lvl3pPr>
            <a:lvl4pPr marL="771731" indent="0">
              <a:buNone/>
              <a:defRPr sz="1125"/>
            </a:lvl4pPr>
            <a:lvl5pPr marL="1028975" indent="0">
              <a:buNone/>
              <a:defRPr sz="1125"/>
            </a:lvl5pPr>
            <a:lvl6pPr marL="1286218" indent="0">
              <a:buNone/>
              <a:defRPr sz="1125"/>
            </a:lvl6pPr>
            <a:lvl7pPr marL="1543462" indent="0">
              <a:buNone/>
              <a:defRPr sz="1125"/>
            </a:lvl7pPr>
            <a:lvl8pPr marL="1800705" indent="0">
              <a:buNone/>
              <a:defRPr sz="1125"/>
            </a:lvl8pPr>
            <a:lvl9pPr marL="2057949" indent="0">
              <a:buNone/>
              <a:defRPr sz="1125"/>
            </a:lvl9pPr>
          </a:lstStyle>
          <a:p>
            <a:pPr lvl="0"/>
            <a:r>
              <a:rPr lang="en-US" noProof="0"/>
              <a:t>Click icon to add picture</a:t>
            </a:r>
            <a:endParaRPr lang="fr-FR" noProof="0"/>
          </a:p>
        </p:txBody>
      </p:sp>
      <p:sp>
        <p:nvSpPr>
          <p:cNvPr id="5" name="Slide Number Placeholder 5"/>
          <p:cNvSpPr>
            <a:spLocks noGrp="1"/>
          </p:cNvSpPr>
          <p:nvPr>
            <p:ph type="sldNum" sz="quarter" idx="11"/>
          </p:nvPr>
        </p:nvSpPr>
        <p:spPr>
          <a:xfrm>
            <a:off x="8915400" y="6245226"/>
            <a:ext cx="2844800" cy="476251"/>
          </a:xfrm>
          <a:prstGeom prst="rect">
            <a:avLst/>
          </a:prstGeom>
        </p:spPr>
        <p:txBody>
          <a:bodyPr/>
          <a:lstStyle>
            <a:lvl1pPr>
              <a:defRPr/>
            </a:lvl1pPr>
          </a:lstStyle>
          <a:p>
            <a:fld id="{7148BB58-4720-4B69-811D-1EE46E9F5308}" type="slidenum">
              <a:rPr lang="fr-FR" smtClean="0"/>
              <a:pPr/>
              <a:t>‹#›</a:t>
            </a:fld>
            <a:endParaRPr lang="fr-FR"/>
          </a:p>
        </p:txBody>
      </p:sp>
    </p:spTree>
    <p:extLst>
      <p:ext uri="{BB962C8B-B14F-4D97-AF65-F5344CB8AC3E}">
        <p14:creationId xmlns:p14="http://schemas.microsoft.com/office/powerpoint/2010/main" val="2535342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Diapositive de titre diamond">
    <p:spTree>
      <p:nvGrpSpPr>
        <p:cNvPr id="1" name=""/>
        <p:cNvGrpSpPr/>
        <p:nvPr/>
      </p:nvGrpSpPr>
      <p:grpSpPr>
        <a:xfrm>
          <a:off x="0" y="0"/>
          <a:ext cx="0" cy="0"/>
          <a:chOff x="0" y="0"/>
          <a:chExt cx="0" cy="0"/>
        </a:xfrm>
      </p:grpSpPr>
      <p:sp>
        <p:nvSpPr>
          <p:cNvPr id="2" name="Titre 1"/>
          <p:cNvSpPr>
            <a:spLocks noGrp="1"/>
          </p:cNvSpPr>
          <p:nvPr>
            <p:ph type="ctrTitle"/>
          </p:nvPr>
        </p:nvSpPr>
        <p:spPr>
          <a:xfrm>
            <a:off x="128339" y="3400925"/>
            <a:ext cx="6907460" cy="613207"/>
          </a:xfrm>
          <a:prstGeom prst="rect">
            <a:avLst/>
          </a:prstGeom>
        </p:spPr>
        <p:txBody>
          <a:bodyPr anchor="b" anchorCtr="1"/>
          <a:lstStyle>
            <a:lvl1pPr>
              <a:defRPr sz="3300" cap="small" baseline="0">
                <a:solidFill>
                  <a:srgbClr val="00242E"/>
                </a:solidFill>
                <a:latin typeface="Tw Cen MT" panose="020B0602020104020603" pitchFamily="34" charset="0"/>
              </a:defRPr>
            </a:lvl1pPr>
          </a:lstStyle>
          <a:p>
            <a:r>
              <a:rPr lang="en-US"/>
              <a:t>Click to edit Master title style</a:t>
            </a:r>
            <a:endParaRPr lang="fr-FR"/>
          </a:p>
        </p:txBody>
      </p:sp>
      <p:sp>
        <p:nvSpPr>
          <p:cNvPr id="3" name="Sous-titre 2"/>
          <p:cNvSpPr>
            <a:spLocks noGrp="1"/>
          </p:cNvSpPr>
          <p:nvPr>
            <p:ph type="subTitle" idx="1" hasCustomPrompt="1"/>
          </p:nvPr>
        </p:nvSpPr>
        <p:spPr>
          <a:xfrm>
            <a:off x="128339" y="4108791"/>
            <a:ext cx="6907460" cy="543425"/>
          </a:xfrm>
          <a:prstGeom prst="rect">
            <a:avLst/>
          </a:prstGeom>
        </p:spPr>
        <p:txBody>
          <a:bodyPr/>
          <a:lstStyle>
            <a:lvl1pPr marL="0" indent="0" algn="ctr">
              <a:buNone/>
              <a:defRPr sz="1800" baseline="0">
                <a:solidFill>
                  <a:srgbClr val="00B1A5"/>
                </a:solidFill>
                <a:latin typeface="Tw Cen MT" panose="020B0602020104020603" pitchFamily="34" charset="0"/>
              </a:defRPr>
            </a:lvl1pPr>
            <a:lvl2pPr marL="342891" indent="0" algn="ctr">
              <a:buNone/>
              <a:defRPr>
                <a:solidFill>
                  <a:schemeClr val="tx1">
                    <a:tint val="75000"/>
                  </a:schemeClr>
                </a:solidFill>
              </a:defRPr>
            </a:lvl2pPr>
            <a:lvl3pPr marL="685783" indent="0" algn="ctr">
              <a:buNone/>
              <a:defRPr>
                <a:solidFill>
                  <a:schemeClr val="tx1">
                    <a:tint val="75000"/>
                  </a:schemeClr>
                </a:solidFill>
              </a:defRPr>
            </a:lvl3pPr>
            <a:lvl4pPr marL="1028674"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1" indent="0" algn="ctr">
              <a:buNone/>
              <a:defRPr>
                <a:solidFill>
                  <a:schemeClr val="tx1">
                    <a:tint val="75000"/>
                  </a:schemeClr>
                </a:solidFill>
              </a:defRPr>
            </a:lvl9pPr>
          </a:lstStyle>
          <a:p>
            <a:r>
              <a:rPr lang="fr-FR"/>
              <a:t>Cliquez et modifiez le sous-titre ou supprimer le masque</a:t>
            </a:r>
          </a:p>
        </p:txBody>
      </p:sp>
    </p:spTree>
    <p:extLst>
      <p:ext uri="{BB962C8B-B14F-4D97-AF65-F5344CB8AC3E}">
        <p14:creationId xmlns:p14="http://schemas.microsoft.com/office/powerpoint/2010/main" val="21531332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Headline title 2 - Globe ">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51004" y="142922"/>
            <a:ext cx="1861693" cy="720000"/>
          </a:xfrm>
          <a:prstGeom prst="rect">
            <a:avLst/>
          </a:prstGeom>
        </p:spPr>
      </p:pic>
      <p:sp>
        <p:nvSpPr>
          <p:cNvPr id="2" name="Rectangle 1">
            <a:extLst>
              <a:ext uri="{FF2B5EF4-FFF2-40B4-BE49-F238E27FC236}">
                <a16:creationId xmlns:a16="http://schemas.microsoft.com/office/drawing/2014/main" id="{CE1EF69F-1109-E080-80F3-803238B3B06D}"/>
              </a:ext>
            </a:extLst>
          </p:cNvPr>
          <p:cNvSpPr/>
          <p:nvPr userDrawn="1"/>
        </p:nvSpPr>
        <p:spPr bwMode="gray">
          <a:xfrm>
            <a:off x="0" y="6285018"/>
            <a:ext cx="12191999" cy="572982"/>
          </a:xfrm>
          <a:prstGeom prst="rect">
            <a:avLst/>
          </a:prstGeom>
          <a:solidFill>
            <a:srgbClr val="00242E"/>
          </a:solidFill>
          <a:ln w="19050" algn="ctr">
            <a:noFill/>
            <a:round/>
            <a:headEnd/>
            <a:tailEnd/>
          </a:ln>
          <a:effectLst/>
        </p:spPr>
        <p:txBody>
          <a:bodyPr wrap="none" lIns="91854" tIns="45922" rIns="91854" bIns="45922" rtlCol="0" anchor="ctr"/>
          <a:lstStyle/>
          <a:p>
            <a:pPr defTabSz="923925">
              <a:spcAft>
                <a:spcPct val="50000"/>
              </a:spcAft>
              <a:buClr>
                <a:srgbClr val="0099CC"/>
              </a:buClr>
            </a:pPr>
            <a:r>
              <a:rPr lang="fr-FR" sz="1200" i="1">
                <a:solidFill>
                  <a:schemeClr val="bg1"/>
                </a:solidFill>
                <a:latin typeface="+mj-lt"/>
                <a:ea typeface="SimSun"/>
                <a:cs typeface="Arial"/>
              </a:rPr>
              <a:t>       </a:t>
            </a:r>
            <a:endParaRPr lang="fr-FR" sz="1200" i="1">
              <a:solidFill>
                <a:schemeClr val="accent1">
                  <a:lumMod val="40000"/>
                  <a:lumOff val="60000"/>
                </a:schemeClr>
              </a:solidFill>
              <a:latin typeface="+mj-lt"/>
              <a:ea typeface="SimSun" pitchFamily="2" charset="-122"/>
              <a:cs typeface="Arial" pitchFamily="34" charset="0"/>
            </a:endParaRPr>
          </a:p>
        </p:txBody>
      </p:sp>
      <p:pic>
        <p:nvPicPr>
          <p:cNvPr id="4" name="Picture 3" descr="Logo, company name&#10;&#10;Description automatically generated">
            <a:extLst>
              <a:ext uri="{FF2B5EF4-FFF2-40B4-BE49-F238E27FC236}">
                <a16:creationId xmlns:a16="http://schemas.microsoft.com/office/drawing/2014/main" id="{3FC76236-A797-E4DF-9389-96134311FE8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28337" y="6317510"/>
            <a:ext cx="722268" cy="507995"/>
          </a:xfrm>
          <a:prstGeom prst="rect">
            <a:avLst/>
          </a:prstGeom>
        </p:spPr>
      </p:pic>
      <p:pic>
        <p:nvPicPr>
          <p:cNvPr id="6" name="Picture 5">
            <a:extLst>
              <a:ext uri="{FF2B5EF4-FFF2-40B4-BE49-F238E27FC236}">
                <a16:creationId xmlns:a16="http://schemas.microsoft.com/office/drawing/2014/main" id="{90841CE8-6B75-3246-6067-816DA9157F7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130750" y="1223768"/>
            <a:ext cx="5061250" cy="5061250"/>
          </a:xfrm>
          <a:prstGeom prst="rect">
            <a:avLst/>
          </a:prstGeom>
        </p:spPr>
      </p:pic>
      <p:sp>
        <p:nvSpPr>
          <p:cNvPr id="11" name="Title 10">
            <a:extLst>
              <a:ext uri="{FF2B5EF4-FFF2-40B4-BE49-F238E27FC236}">
                <a16:creationId xmlns:a16="http://schemas.microsoft.com/office/drawing/2014/main" id="{96B231B4-1800-5058-5000-1233145E9268}"/>
              </a:ext>
            </a:extLst>
          </p:cNvPr>
          <p:cNvSpPr>
            <a:spLocks noGrp="1"/>
          </p:cNvSpPr>
          <p:nvPr>
            <p:ph type="title" hasCustomPrompt="1"/>
          </p:nvPr>
        </p:nvSpPr>
        <p:spPr>
          <a:xfrm>
            <a:off x="669136" y="2823387"/>
            <a:ext cx="7981950" cy="681459"/>
          </a:xfrm>
          <a:prstGeom prst="rect">
            <a:avLst/>
          </a:prstGeom>
        </p:spPr>
        <p:txBody>
          <a:bodyPr/>
          <a:lstStyle>
            <a:lvl1pPr algn="l">
              <a:defRPr/>
            </a:lvl1pPr>
          </a:lstStyle>
          <a:p>
            <a:r>
              <a:rPr lang="en-US"/>
              <a:t>Headline 1</a:t>
            </a:r>
          </a:p>
        </p:txBody>
      </p:sp>
    </p:spTree>
    <p:extLst>
      <p:ext uri="{BB962C8B-B14F-4D97-AF65-F5344CB8AC3E}">
        <p14:creationId xmlns:p14="http://schemas.microsoft.com/office/powerpoint/2010/main" val="2343979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1353800" cy="739056"/>
          </a:xfrm>
        </p:spPr>
        <p:txBody>
          <a:bodyPr>
            <a:normAutofit/>
          </a:bodyPr>
          <a:lstStyle>
            <a:lvl1pPr>
              <a:defRPr sz="3600"/>
            </a:lvl1pPr>
          </a:lstStyle>
          <a:p>
            <a:r>
              <a:rPr lang="en-US"/>
              <a:t>Click to edit Master title style</a:t>
            </a:r>
          </a:p>
        </p:txBody>
      </p:sp>
      <p:grpSp>
        <p:nvGrpSpPr>
          <p:cNvPr id="7" name="Group 6">
            <a:extLst>
              <a:ext uri="{FF2B5EF4-FFF2-40B4-BE49-F238E27FC236}">
                <a16:creationId xmlns:a16="http://schemas.microsoft.com/office/drawing/2014/main" id="{9FBC2BD7-7C99-476A-824B-34AEACBE09E4}"/>
              </a:ext>
            </a:extLst>
          </p:cNvPr>
          <p:cNvGrpSpPr/>
          <p:nvPr userDrawn="1"/>
        </p:nvGrpSpPr>
        <p:grpSpPr>
          <a:xfrm>
            <a:off x="12578642" y="2"/>
            <a:ext cx="2192063" cy="1816099"/>
            <a:chOff x="9433981" y="1"/>
            <a:chExt cx="1644047" cy="1816099"/>
          </a:xfrm>
        </p:grpSpPr>
        <p:sp>
          <p:nvSpPr>
            <p:cNvPr id="4" name="Rectangle: Folded Corner 3">
              <a:extLst>
                <a:ext uri="{FF2B5EF4-FFF2-40B4-BE49-F238E27FC236}">
                  <a16:creationId xmlns:a16="http://schemas.microsoft.com/office/drawing/2014/main" id="{C7ACA455-4437-4416-A6F0-33D534A6AE9F}"/>
                </a:ext>
              </a:extLst>
            </p:cNvPr>
            <p:cNvSpPr/>
            <p:nvPr userDrawn="1"/>
          </p:nvSpPr>
          <p:spPr>
            <a:xfrm>
              <a:off x="9433981" y="1"/>
              <a:ext cx="1644047" cy="1816099"/>
            </a:xfrm>
            <a:prstGeom prst="foldedCorner">
              <a:avLst/>
            </a:prstGeom>
            <a:ln>
              <a:noFill/>
            </a:ln>
            <a:effectLst>
              <a:outerShdw blurRad="101600" dist="635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rIns="0" rtlCol="0" anchor="t"/>
            <a:lstStyle/>
            <a:p>
              <a:r>
                <a:rPr lang="en-US" sz="1400">
                  <a:solidFill>
                    <a:schemeClr val="accent2">
                      <a:lumMod val="50000"/>
                    </a:schemeClr>
                  </a:solidFill>
                </a:rPr>
                <a:t>To insert your own icons*:</a:t>
              </a:r>
            </a:p>
            <a:p>
              <a:endParaRPr lang="en-US" sz="1400">
                <a:solidFill>
                  <a:schemeClr val="accent2">
                    <a:lumMod val="50000"/>
                  </a:schemeClr>
                </a:solidFill>
              </a:endParaRPr>
            </a:p>
            <a:p>
              <a:r>
                <a:rPr lang="en-US" sz="1400" b="1">
                  <a:solidFill>
                    <a:schemeClr val="accent2">
                      <a:lumMod val="50000"/>
                    </a:schemeClr>
                  </a:solidFill>
                </a:rPr>
                <a:t>Insert</a:t>
              </a:r>
              <a:r>
                <a:rPr lang="en-US" sz="1400">
                  <a:solidFill>
                    <a:schemeClr val="accent2">
                      <a:lumMod val="50000"/>
                    </a:schemeClr>
                  </a:solidFill>
                </a:rPr>
                <a:t> &gt;&gt; </a:t>
              </a:r>
              <a:r>
                <a:rPr lang="en-US" sz="1400" b="1">
                  <a:solidFill>
                    <a:schemeClr val="accent2">
                      <a:lumMod val="50000"/>
                    </a:schemeClr>
                  </a:solidFill>
                </a:rPr>
                <a:t>Icons</a:t>
              </a:r>
            </a:p>
            <a:p>
              <a:endParaRPr lang="en-US" sz="1400">
                <a:solidFill>
                  <a:schemeClr val="accent2">
                    <a:lumMod val="50000"/>
                  </a:schemeClr>
                </a:solidFill>
              </a:endParaRPr>
            </a:p>
            <a:p>
              <a:r>
                <a:rPr lang="en-US" sz="1200" i="1">
                  <a:solidFill>
                    <a:schemeClr val="accent2">
                      <a:lumMod val="50000"/>
                    </a:schemeClr>
                  </a:solidFill>
                </a:rPr>
                <a:t>(*Only available to Microsoft 365 subscribers)</a:t>
              </a:r>
            </a:p>
          </p:txBody>
        </p:sp>
        <p:pic>
          <p:nvPicPr>
            <p:cNvPr id="6" name="Picture 5">
              <a:extLst>
                <a:ext uri="{FF2B5EF4-FFF2-40B4-BE49-F238E27FC236}">
                  <a16:creationId xmlns:a16="http://schemas.microsoft.com/office/drawing/2014/main" id="{97388A6D-F2E7-41F0-830B-6957780585C2}"/>
                </a:ext>
              </a:extLst>
            </p:cNvPr>
            <p:cNvPicPr>
              <a:picLocks noChangeAspect="1"/>
            </p:cNvPicPr>
            <p:nvPr userDrawn="1"/>
          </p:nvPicPr>
          <p:blipFill rotWithShape="1">
            <a:blip r:embed="rId2"/>
            <a:srcRect t="1" b="5479"/>
            <a:stretch/>
          </p:blipFill>
          <p:spPr>
            <a:xfrm>
              <a:off x="10677978" y="424090"/>
              <a:ext cx="400050" cy="657225"/>
            </a:xfrm>
            <a:prstGeom prst="rect">
              <a:avLst/>
            </a:prstGeom>
          </p:spPr>
        </p:pic>
      </p:grpSp>
    </p:spTree>
    <p:extLst>
      <p:ext uri="{BB962C8B-B14F-4D97-AF65-F5344CB8AC3E}">
        <p14:creationId xmlns:p14="http://schemas.microsoft.com/office/powerpoint/2010/main" val="870530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819893D-9C4F-4479-9C99-F4F535F4635B}"/>
              </a:ext>
            </a:extLst>
          </p:cNvPr>
          <p:cNvSpPr/>
          <p:nvPr/>
        </p:nvSpPr>
        <p:spPr bwMode="gray">
          <a:xfrm>
            <a:off x="-10082" y="6430435"/>
            <a:ext cx="12212163" cy="427567"/>
          </a:xfrm>
          <a:prstGeom prst="rect">
            <a:avLst/>
          </a:prstGeom>
          <a:solidFill>
            <a:srgbClr val="00242E"/>
          </a:solidFill>
          <a:ln w="19050" algn="ctr">
            <a:noFill/>
            <a:round/>
            <a:headEnd/>
            <a:tailEnd/>
          </a:ln>
          <a:effectLst/>
        </p:spPr>
        <p:txBody>
          <a:bodyPr wrap="none" lIns="68891" tIns="34442" rIns="68891" bIns="34442" rtlCol="0" anchor="ctr"/>
          <a:lstStyle/>
          <a:p>
            <a:pPr lvl="0" algn="ctr" defTabSz="692944">
              <a:spcAft>
                <a:spcPct val="50000"/>
              </a:spcAft>
              <a:buClr>
                <a:srgbClr val="0099CC"/>
              </a:buClr>
              <a:buFont typeface="Wingdings" pitchFamily="2" charset="2"/>
              <a:buNone/>
            </a:pPr>
            <a:endParaRPr lang="fr-FR" sz="900" b="0" i="1" cap="none" baseline="0" dirty="0">
              <a:solidFill>
                <a:schemeClr val="bg1"/>
              </a:solidFill>
              <a:latin typeface="+mj-lt"/>
              <a:ea typeface="SimSun" pitchFamily="2" charset="-122"/>
              <a:cs typeface="Arial" pitchFamily="34" charset="0"/>
            </a:endParaRPr>
          </a:p>
        </p:txBody>
      </p:sp>
      <p:sp>
        <p:nvSpPr>
          <p:cNvPr id="7" name="TextBox 6">
            <a:extLst>
              <a:ext uri="{FF2B5EF4-FFF2-40B4-BE49-F238E27FC236}">
                <a16:creationId xmlns:a16="http://schemas.microsoft.com/office/drawing/2014/main" id="{C581958F-BACB-41FA-84A9-422B69453C25}"/>
              </a:ext>
            </a:extLst>
          </p:cNvPr>
          <p:cNvSpPr txBox="1"/>
          <p:nvPr/>
        </p:nvSpPr>
        <p:spPr>
          <a:xfrm>
            <a:off x="11488150" y="6533917"/>
            <a:ext cx="977415" cy="215444"/>
          </a:xfrm>
          <a:prstGeom prst="rect">
            <a:avLst/>
          </a:prstGeom>
          <a:noFill/>
        </p:spPr>
        <p:txBody>
          <a:bodyPr wrap="square" rtlCol="0">
            <a:spAutoFit/>
          </a:bodyPr>
          <a:lstStyle/>
          <a:p>
            <a:pPr defTabSz="257243" fontAlgn="auto">
              <a:spcBef>
                <a:spcPts val="0"/>
              </a:spcBef>
              <a:spcAft>
                <a:spcPts val="0"/>
              </a:spcAft>
            </a:pPr>
            <a:fld id="{192EA932-7F39-4551-9A19-06E83D51CC48}" type="slidenum">
              <a:rPr lang="en-US" sz="800" smtClean="0">
                <a:solidFill>
                  <a:schemeClr val="accent4"/>
                </a:solidFill>
                <a:latin typeface="Calibri"/>
              </a:rPr>
              <a:pPr defTabSz="257243" fontAlgn="auto">
                <a:spcBef>
                  <a:spcPts val="0"/>
                </a:spcBef>
                <a:spcAft>
                  <a:spcPts val="0"/>
                </a:spcAft>
              </a:pPr>
              <a:t>‹#›</a:t>
            </a:fld>
            <a:endParaRPr lang="en-US" sz="800">
              <a:solidFill>
                <a:schemeClr val="accent4"/>
              </a:solidFill>
              <a:latin typeface="Calibri"/>
            </a:endParaRPr>
          </a:p>
        </p:txBody>
      </p:sp>
      <p:pic>
        <p:nvPicPr>
          <p:cNvPr id="5" name="Picture 4">
            <a:extLst>
              <a:ext uri="{FF2B5EF4-FFF2-40B4-BE49-F238E27FC236}">
                <a16:creationId xmlns:a16="http://schemas.microsoft.com/office/drawing/2014/main" id="{592CC695-B1D2-4A1A-B9C0-076EA659B421}"/>
              </a:ext>
            </a:extLst>
          </p:cNvPr>
          <p:cNvPicPr>
            <a:picLocks noChangeAspect="1"/>
          </p:cNvPicPr>
          <p:nvPr userDrawn="1"/>
        </p:nvPicPr>
        <p:blipFill rotWithShape="1">
          <a:blip r:embed="rId17">
            <a:extLst>
              <a:ext uri="{28A0092B-C50C-407E-A947-70E740481C1C}">
                <a14:useLocalDpi xmlns:a14="http://schemas.microsoft.com/office/drawing/2010/main" val="0"/>
              </a:ext>
            </a:extLst>
          </a:blip>
          <a:srcRect t="17136" b="25587"/>
          <a:stretch/>
        </p:blipFill>
        <p:spPr>
          <a:xfrm>
            <a:off x="437844" y="6445691"/>
            <a:ext cx="977415" cy="397482"/>
          </a:xfrm>
          <a:prstGeom prst="rect">
            <a:avLst/>
          </a:prstGeom>
        </p:spPr>
      </p:pic>
    </p:spTree>
    <p:extLst>
      <p:ext uri="{BB962C8B-B14F-4D97-AF65-F5344CB8AC3E}">
        <p14:creationId xmlns:p14="http://schemas.microsoft.com/office/powerpoint/2010/main" val="9162103"/>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8" r:id="rId14"/>
    <p:sldLayoutId id="2147483733" r:id="rId15"/>
  </p:sldLayoutIdLst>
  <p:txStyles>
    <p:titleStyle>
      <a:lvl1pPr algn="ctr" defTabSz="192933" rtl="0" eaLnBrk="1" latinLnBrk="0" hangingPunct="1">
        <a:spcBef>
          <a:spcPct val="0"/>
        </a:spcBef>
        <a:buNone/>
        <a:defRPr sz="1857" kern="1200">
          <a:solidFill>
            <a:schemeClr val="tx1"/>
          </a:solidFill>
          <a:latin typeface="+mj-lt"/>
          <a:ea typeface="+mj-ea"/>
          <a:cs typeface="+mj-cs"/>
        </a:defRPr>
      </a:lvl1pPr>
    </p:titleStyle>
    <p:bodyStyle>
      <a:lvl1pPr marL="144700" indent="-144700" algn="l" defTabSz="192933" rtl="0" eaLnBrk="1" latinLnBrk="0" hangingPunct="1">
        <a:spcBef>
          <a:spcPct val="20000"/>
        </a:spcBef>
        <a:buFont typeface="Arial"/>
        <a:buChar char="•"/>
        <a:defRPr sz="1350" kern="1200">
          <a:solidFill>
            <a:schemeClr val="tx1"/>
          </a:solidFill>
          <a:latin typeface="+mn-lt"/>
          <a:ea typeface="+mn-ea"/>
          <a:cs typeface="+mn-cs"/>
        </a:defRPr>
      </a:lvl1pPr>
      <a:lvl2pPr marL="313516" indent="-120584" algn="l" defTabSz="192933" rtl="0" eaLnBrk="1" latinLnBrk="0" hangingPunct="1">
        <a:spcBef>
          <a:spcPct val="20000"/>
        </a:spcBef>
        <a:buFont typeface="Arial"/>
        <a:buChar char="–"/>
        <a:defRPr sz="1181" kern="1200">
          <a:solidFill>
            <a:schemeClr val="tx1"/>
          </a:solidFill>
          <a:latin typeface="+mn-lt"/>
          <a:ea typeface="+mn-ea"/>
          <a:cs typeface="+mn-cs"/>
        </a:defRPr>
      </a:lvl2pPr>
      <a:lvl3pPr marL="482332" indent="-96467" algn="l" defTabSz="192933" rtl="0" eaLnBrk="1" latinLnBrk="0" hangingPunct="1">
        <a:spcBef>
          <a:spcPct val="20000"/>
        </a:spcBef>
        <a:buFont typeface="Arial"/>
        <a:buChar char="•"/>
        <a:defRPr sz="1013" kern="1200">
          <a:solidFill>
            <a:schemeClr val="tx1"/>
          </a:solidFill>
          <a:latin typeface="+mn-lt"/>
          <a:ea typeface="+mn-ea"/>
          <a:cs typeface="+mn-cs"/>
        </a:defRPr>
      </a:lvl3pPr>
      <a:lvl4pPr marL="675265" indent="-96467" algn="l" defTabSz="192933" rtl="0" eaLnBrk="1" latinLnBrk="0" hangingPunct="1">
        <a:spcBef>
          <a:spcPct val="20000"/>
        </a:spcBef>
        <a:buFont typeface="Arial"/>
        <a:buChar char="–"/>
        <a:defRPr sz="844" kern="1200">
          <a:solidFill>
            <a:schemeClr val="tx1"/>
          </a:solidFill>
          <a:latin typeface="+mn-lt"/>
          <a:ea typeface="+mn-ea"/>
          <a:cs typeface="+mn-cs"/>
        </a:defRPr>
      </a:lvl4pPr>
      <a:lvl5pPr marL="868197" indent="-96467" algn="l" defTabSz="192933" rtl="0" eaLnBrk="1" latinLnBrk="0" hangingPunct="1">
        <a:spcBef>
          <a:spcPct val="20000"/>
        </a:spcBef>
        <a:buFont typeface="Arial"/>
        <a:buChar char="»"/>
        <a:defRPr sz="844" kern="1200">
          <a:solidFill>
            <a:schemeClr val="tx1"/>
          </a:solidFill>
          <a:latin typeface="+mn-lt"/>
          <a:ea typeface="+mn-ea"/>
          <a:cs typeface="+mn-cs"/>
        </a:defRPr>
      </a:lvl5pPr>
      <a:lvl6pPr marL="1061130" indent="-96467" algn="l" defTabSz="192933" rtl="0" eaLnBrk="1" latinLnBrk="0" hangingPunct="1">
        <a:spcBef>
          <a:spcPct val="20000"/>
        </a:spcBef>
        <a:buFont typeface="Arial"/>
        <a:buChar char="•"/>
        <a:defRPr sz="844" kern="1200">
          <a:solidFill>
            <a:schemeClr val="tx1"/>
          </a:solidFill>
          <a:latin typeface="+mn-lt"/>
          <a:ea typeface="+mn-ea"/>
          <a:cs typeface="+mn-cs"/>
        </a:defRPr>
      </a:lvl6pPr>
      <a:lvl7pPr marL="1254062" indent="-96467" algn="l" defTabSz="192933" rtl="0" eaLnBrk="1" latinLnBrk="0" hangingPunct="1">
        <a:spcBef>
          <a:spcPct val="20000"/>
        </a:spcBef>
        <a:buFont typeface="Arial"/>
        <a:buChar char="•"/>
        <a:defRPr sz="844" kern="1200">
          <a:solidFill>
            <a:schemeClr val="tx1"/>
          </a:solidFill>
          <a:latin typeface="+mn-lt"/>
          <a:ea typeface="+mn-ea"/>
          <a:cs typeface="+mn-cs"/>
        </a:defRPr>
      </a:lvl7pPr>
      <a:lvl8pPr marL="1446995" indent="-96467" algn="l" defTabSz="192933" rtl="0" eaLnBrk="1" latinLnBrk="0" hangingPunct="1">
        <a:spcBef>
          <a:spcPct val="20000"/>
        </a:spcBef>
        <a:buFont typeface="Arial"/>
        <a:buChar char="•"/>
        <a:defRPr sz="844" kern="1200">
          <a:solidFill>
            <a:schemeClr val="tx1"/>
          </a:solidFill>
          <a:latin typeface="+mn-lt"/>
          <a:ea typeface="+mn-ea"/>
          <a:cs typeface="+mn-cs"/>
        </a:defRPr>
      </a:lvl8pPr>
      <a:lvl9pPr marL="1639928" indent="-96467" algn="l" defTabSz="192933" rtl="0" eaLnBrk="1" latinLnBrk="0" hangingPunct="1">
        <a:spcBef>
          <a:spcPct val="20000"/>
        </a:spcBef>
        <a:buFont typeface="Arial"/>
        <a:buChar char="•"/>
        <a:defRPr sz="844" kern="1200">
          <a:solidFill>
            <a:schemeClr val="tx1"/>
          </a:solidFill>
          <a:latin typeface="+mn-lt"/>
          <a:ea typeface="+mn-ea"/>
          <a:cs typeface="+mn-cs"/>
        </a:defRPr>
      </a:lvl9pPr>
    </p:bodyStyle>
    <p:otherStyle>
      <a:defPPr>
        <a:defRPr lang="fr-FR"/>
      </a:defPPr>
      <a:lvl1pPr marL="0" algn="l" defTabSz="192933" rtl="0" eaLnBrk="1" latinLnBrk="0" hangingPunct="1">
        <a:defRPr sz="760" kern="1200">
          <a:solidFill>
            <a:schemeClr val="tx1"/>
          </a:solidFill>
          <a:latin typeface="+mn-lt"/>
          <a:ea typeface="+mn-ea"/>
          <a:cs typeface="+mn-cs"/>
        </a:defRPr>
      </a:lvl1pPr>
      <a:lvl2pPr marL="192933" algn="l" defTabSz="192933" rtl="0" eaLnBrk="1" latinLnBrk="0" hangingPunct="1">
        <a:defRPr sz="760" kern="1200">
          <a:solidFill>
            <a:schemeClr val="tx1"/>
          </a:solidFill>
          <a:latin typeface="+mn-lt"/>
          <a:ea typeface="+mn-ea"/>
          <a:cs typeface="+mn-cs"/>
        </a:defRPr>
      </a:lvl2pPr>
      <a:lvl3pPr marL="385865" algn="l" defTabSz="192933" rtl="0" eaLnBrk="1" latinLnBrk="0" hangingPunct="1">
        <a:defRPr sz="760" kern="1200">
          <a:solidFill>
            <a:schemeClr val="tx1"/>
          </a:solidFill>
          <a:latin typeface="+mn-lt"/>
          <a:ea typeface="+mn-ea"/>
          <a:cs typeface="+mn-cs"/>
        </a:defRPr>
      </a:lvl3pPr>
      <a:lvl4pPr marL="578798" algn="l" defTabSz="192933" rtl="0" eaLnBrk="1" latinLnBrk="0" hangingPunct="1">
        <a:defRPr sz="760" kern="1200">
          <a:solidFill>
            <a:schemeClr val="tx1"/>
          </a:solidFill>
          <a:latin typeface="+mn-lt"/>
          <a:ea typeface="+mn-ea"/>
          <a:cs typeface="+mn-cs"/>
        </a:defRPr>
      </a:lvl4pPr>
      <a:lvl5pPr marL="771731" algn="l" defTabSz="192933" rtl="0" eaLnBrk="1" latinLnBrk="0" hangingPunct="1">
        <a:defRPr sz="760" kern="1200">
          <a:solidFill>
            <a:schemeClr val="tx1"/>
          </a:solidFill>
          <a:latin typeface="+mn-lt"/>
          <a:ea typeface="+mn-ea"/>
          <a:cs typeface="+mn-cs"/>
        </a:defRPr>
      </a:lvl5pPr>
      <a:lvl6pPr marL="964664" algn="l" defTabSz="192933" rtl="0" eaLnBrk="1" latinLnBrk="0" hangingPunct="1">
        <a:defRPr sz="760" kern="1200">
          <a:solidFill>
            <a:schemeClr val="tx1"/>
          </a:solidFill>
          <a:latin typeface="+mn-lt"/>
          <a:ea typeface="+mn-ea"/>
          <a:cs typeface="+mn-cs"/>
        </a:defRPr>
      </a:lvl6pPr>
      <a:lvl7pPr marL="1157596" algn="l" defTabSz="192933" rtl="0" eaLnBrk="1" latinLnBrk="0" hangingPunct="1">
        <a:defRPr sz="760" kern="1200">
          <a:solidFill>
            <a:schemeClr val="tx1"/>
          </a:solidFill>
          <a:latin typeface="+mn-lt"/>
          <a:ea typeface="+mn-ea"/>
          <a:cs typeface="+mn-cs"/>
        </a:defRPr>
      </a:lvl7pPr>
      <a:lvl8pPr marL="1350529" algn="l" defTabSz="192933" rtl="0" eaLnBrk="1" latinLnBrk="0" hangingPunct="1">
        <a:defRPr sz="760" kern="1200">
          <a:solidFill>
            <a:schemeClr val="tx1"/>
          </a:solidFill>
          <a:latin typeface="+mn-lt"/>
          <a:ea typeface="+mn-ea"/>
          <a:cs typeface="+mn-cs"/>
        </a:defRPr>
      </a:lvl8pPr>
      <a:lvl9pPr marL="1543462" algn="l" defTabSz="192933" rtl="0" eaLnBrk="1" latinLnBrk="0" hangingPunct="1">
        <a:defRPr sz="7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Rectangle 12"/>
          <p:cNvSpPr/>
          <p:nvPr userDrawn="1"/>
        </p:nvSpPr>
        <p:spPr>
          <a:xfrm>
            <a:off x="-118532" y="6959601"/>
            <a:ext cx="1661032" cy="261610"/>
          </a:xfrm>
          <a:prstGeom prst="rect">
            <a:avLst/>
          </a:prstGeom>
        </p:spPr>
        <p:txBody>
          <a:bodyPr wrap="none">
            <a:spAutoFit/>
          </a:bodyPr>
          <a:lstStyle/>
          <a:p>
            <a:r>
              <a:rPr lang="en-US" sz="1100" b="0" i="0">
                <a:solidFill>
                  <a:srgbClr val="555555"/>
                </a:solidFill>
                <a:effectLst/>
                <a:latin typeface="Open Sans" panose="020B0606030504020204" pitchFamily="34" charset="0"/>
              </a:rPr>
              <a:t>© </a:t>
            </a:r>
            <a:r>
              <a:rPr lang="en-US" sz="1100" b="0" i="0" u="none" strike="noStrike">
                <a:solidFill>
                  <a:srgbClr val="A5CD28"/>
                </a:solidFill>
                <a:effectLst/>
                <a:latin typeface="Open Sans" panose="020B0606030504020204" pitchFamily="34" charset="0"/>
                <a:hlinkClick r:id="rId3" tooltip="PresentationGo!"/>
              </a:rPr>
              <a:t>presentationgo.com</a:t>
            </a:r>
            <a:endParaRPr lang="en-US" sz="1100"/>
          </a:p>
        </p:txBody>
      </p:sp>
    </p:spTree>
    <p:extLst>
      <p:ext uri="{BB962C8B-B14F-4D97-AF65-F5344CB8AC3E}">
        <p14:creationId xmlns:p14="http://schemas.microsoft.com/office/powerpoint/2010/main" val="3096305868"/>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6.gif"/><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11" Type="http://schemas.openxmlformats.org/officeDocument/2006/relationships/image" Target="../media/image15.gif"/><Relationship Id="rId5" Type="http://schemas.openxmlformats.org/officeDocument/2006/relationships/diagramQuickStyle" Target="../diagrams/quickStyle1.xml"/><Relationship Id="rId10" Type="http://schemas.openxmlformats.org/officeDocument/2006/relationships/image" Target="../media/image14.gif"/><Relationship Id="rId4" Type="http://schemas.openxmlformats.org/officeDocument/2006/relationships/diagramLayout" Target="../diagrams/layout1.xml"/><Relationship Id="rId9" Type="http://schemas.openxmlformats.org/officeDocument/2006/relationships/image" Target="../media/image13.gif"/></Relationships>
</file>

<file path=ppt/slides/_rels/slide3.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2.xml"/><Relationship Id="rId11" Type="http://schemas.openxmlformats.org/officeDocument/2006/relationships/image" Target="../media/image20.gif"/><Relationship Id="rId5" Type="http://schemas.openxmlformats.org/officeDocument/2006/relationships/diagramQuickStyle" Target="../diagrams/quickStyle2.xml"/><Relationship Id="rId10" Type="http://schemas.openxmlformats.org/officeDocument/2006/relationships/image" Target="../media/image19.gif"/><Relationship Id="rId4" Type="http://schemas.openxmlformats.org/officeDocument/2006/relationships/diagramLayout" Target="../diagrams/layout2.xml"/><Relationship Id="rId9" Type="http://schemas.openxmlformats.org/officeDocument/2006/relationships/image" Target="../media/image18.gif"/></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FA9D70-1D92-4294-A6A4-8BBFFFB545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0193"/>
          <a:stretch/>
        </p:blipFill>
        <p:spPr>
          <a:xfrm>
            <a:off x="4932947" y="-505959"/>
            <a:ext cx="7259057" cy="7368565"/>
          </a:xfrm>
          <a:prstGeom prst="rect">
            <a:avLst/>
          </a:prstGeom>
        </p:spPr>
      </p:pic>
      <p:pic>
        <p:nvPicPr>
          <p:cNvPr id="5" name="Picture 4">
            <a:extLst>
              <a:ext uri="{FF2B5EF4-FFF2-40B4-BE49-F238E27FC236}">
                <a16:creationId xmlns:a16="http://schemas.microsoft.com/office/drawing/2014/main" id="{1CA92A4B-101D-4D42-A2B8-35C5B59C80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6230" y="594097"/>
            <a:ext cx="2475049" cy="1061701"/>
          </a:xfrm>
          <a:prstGeom prst="rect">
            <a:avLst/>
          </a:prstGeom>
        </p:spPr>
      </p:pic>
      <p:sp>
        <p:nvSpPr>
          <p:cNvPr id="2" name="Title 2">
            <a:extLst>
              <a:ext uri="{FF2B5EF4-FFF2-40B4-BE49-F238E27FC236}">
                <a16:creationId xmlns:a16="http://schemas.microsoft.com/office/drawing/2014/main" id="{74D5BBDD-E07D-F8A1-F172-7789D03517CC}"/>
              </a:ext>
            </a:extLst>
          </p:cNvPr>
          <p:cNvSpPr>
            <a:spLocks noGrp="1"/>
          </p:cNvSpPr>
          <p:nvPr>
            <p:ph type="title"/>
          </p:nvPr>
        </p:nvSpPr>
        <p:spPr>
          <a:xfrm>
            <a:off x="128337" y="2382209"/>
            <a:ext cx="5967663" cy="572982"/>
          </a:xfrm>
        </p:spPr>
        <p:txBody>
          <a:bodyPr/>
          <a:lstStyle/>
          <a:p>
            <a:r>
              <a:rPr lang="en-US" sz="3300" dirty="0"/>
              <a:t>Onboarding Training</a:t>
            </a:r>
            <a:br>
              <a:rPr lang="en-US" dirty="0"/>
            </a:br>
            <a:endParaRPr lang="en-US" dirty="0"/>
          </a:p>
        </p:txBody>
      </p:sp>
      <p:sp>
        <p:nvSpPr>
          <p:cNvPr id="6" name="Subtitle 1">
            <a:extLst>
              <a:ext uri="{FF2B5EF4-FFF2-40B4-BE49-F238E27FC236}">
                <a16:creationId xmlns:a16="http://schemas.microsoft.com/office/drawing/2014/main" id="{FCDAA476-F39C-53C4-F5D1-A41B9A3E7C5D}"/>
              </a:ext>
            </a:extLst>
          </p:cNvPr>
          <p:cNvSpPr txBox="1">
            <a:spLocks/>
          </p:cNvSpPr>
          <p:nvPr/>
        </p:nvSpPr>
        <p:spPr>
          <a:xfrm>
            <a:off x="128337" y="3064286"/>
            <a:ext cx="5967663" cy="543425"/>
          </a:xfrm>
          <a:prstGeom prst="rect">
            <a:avLst/>
          </a:prstGeom>
        </p:spPr>
        <p:txBody>
          <a:bodyPr/>
          <a:lstStyle>
            <a:lvl1pPr marL="144700" indent="-144700" algn="l" defTabSz="192933" rtl="0" eaLnBrk="1" latinLnBrk="0" hangingPunct="1">
              <a:spcBef>
                <a:spcPct val="20000"/>
              </a:spcBef>
              <a:buFont typeface="Arial"/>
              <a:buChar char="•"/>
              <a:defRPr sz="1350" kern="1200">
                <a:solidFill>
                  <a:schemeClr val="tx1"/>
                </a:solidFill>
                <a:latin typeface="+mn-lt"/>
                <a:ea typeface="+mn-ea"/>
                <a:cs typeface="+mn-cs"/>
              </a:defRPr>
            </a:lvl1pPr>
            <a:lvl2pPr marL="313516" indent="-120584" algn="l" defTabSz="192933" rtl="0" eaLnBrk="1" latinLnBrk="0" hangingPunct="1">
              <a:spcBef>
                <a:spcPct val="20000"/>
              </a:spcBef>
              <a:buFont typeface="Arial"/>
              <a:buChar char="–"/>
              <a:defRPr sz="1181" kern="1200">
                <a:solidFill>
                  <a:schemeClr val="tx1"/>
                </a:solidFill>
                <a:latin typeface="+mn-lt"/>
                <a:ea typeface="+mn-ea"/>
                <a:cs typeface="+mn-cs"/>
              </a:defRPr>
            </a:lvl2pPr>
            <a:lvl3pPr marL="482332" indent="-96467" algn="l" defTabSz="192933" rtl="0" eaLnBrk="1" latinLnBrk="0" hangingPunct="1">
              <a:spcBef>
                <a:spcPct val="20000"/>
              </a:spcBef>
              <a:buFont typeface="Arial"/>
              <a:buChar char="•"/>
              <a:defRPr sz="1013" kern="1200">
                <a:solidFill>
                  <a:schemeClr val="tx1"/>
                </a:solidFill>
                <a:latin typeface="+mn-lt"/>
                <a:ea typeface="+mn-ea"/>
                <a:cs typeface="+mn-cs"/>
              </a:defRPr>
            </a:lvl3pPr>
            <a:lvl4pPr marL="675265" indent="-96467" algn="l" defTabSz="192933" rtl="0" eaLnBrk="1" latinLnBrk="0" hangingPunct="1">
              <a:spcBef>
                <a:spcPct val="20000"/>
              </a:spcBef>
              <a:buFont typeface="Arial"/>
              <a:buChar char="–"/>
              <a:defRPr sz="844" kern="1200">
                <a:solidFill>
                  <a:schemeClr val="tx1"/>
                </a:solidFill>
                <a:latin typeface="+mn-lt"/>
                <a:ea typeface="+mn-ea"/>
                <a:cs typeface="+mn-cs"/>
              </a:defRPr>
            </a:lvl4pPr>
            <a:lvl5pPr marL="868197" indent="-96467" algn="l" defTabSz="192933" rtl="0" eaLnBrk="1" latinLnBrk="0" hangingPunct="1">
              <a:spcBef>
                <a:spcPct val="20000"/>
              </a:spcBef>
              <a:buFont typeface="Arial"/>
              <a:buChar char="»"/>
              <a:defRPr sz="844" kern="1200">
                <a:solidFill>
                  <a:schemeClr val="tx1"/>
                </a:solidFill>
                <a:latin typeface="+mn-lt"/>
                <a:ea typeface="+mn-ea"/>
                <a:cs typeface="+mn-cs"/>
              </a:defRPr>
            </a:lvl5pPr>
            <a:lvl6pPr marL="1061130" indent="-96467" algn="l" defTabSz="192933" rtl="0" eaLnBrk="1" latinLnBrk="0" hangingPunct="1">
              <a:spcBef>
                <a:spcPct val="20000"/>
              </a:spcBef>
              <a:buFont typeface="Arial"/>
              <a:buChar char="•"/>
              <a:defRPr sz="844" kern="1200">
                <a:solidFill>
                  <a:schemeClr val="tx1"/>
                </a:solidFill>
                <a:latin typeface="+mn-lt"/>
                <a:ea typeface="+mn-ea"/>
                <a:cs typeface="+mn-cs"/>
              </a:defRPr>
            </a:lvl6pPr>
            <a:lvl7pPr marL="1254062" indent="-96467" algn="l" defTabSz="192933" rtl="0" eaLnBrk="1" latinLnBrk="0" hangingPunct="1">
              <a:spcBef>
                <a:spcPct val="20000"/>
              </a:spcBef>
              <a:buFont typeface="Arial"/>
              <a:buChar char="•"/>
              <a:defRPr sz="844" kern="1200">
                <a:solidFill>
                  <a:schemeClr val="tx1"/>
                </a:solidFill>
                <a:latin typeface="+mn-lt"/>
                <a:ea typeface="+mn-ea"/>
                <a:cs typeface="+mn-cs"/>
              </a:defRPr>
            </a:lvl7pPr>
            <a:lvl8pPr marL="1446995" indent="-96467" algn="l" defTabSz="192933" rtl="0" eaLnBrk="1" latinLnBrk="0" hangingPunct="1">
              <a:spcBef>
                <a:spcPct val="20000"/>
              </a:spcBef>
              <a:buFont typeface="Arial"/>
              <a:buChar char="•"/>
              <a:defRPr sz="844" kern="1200">
                <a:solidFill>
                  <a:schemeClr val="tx1"/>
                </a:solidFill>
                <a:latin typeface="+mn-lt"/>
                <a:ea typeface="+mn-ea"/>
                <a:cs typeface="+mn-cs"/>
              </a:defRPr>
            </a:lvl8pPr>
            <a:lvl9pPr marL="1639928" indent="-96467" algn="l" defTabSz="192933" rtl="0" eaLnBrk="1" latinLnBrk="0" hangingPunct="1">
              <a:spcBef>
                <a:spcPct val="20000"/>
              </a:spcBef>
              <a:buFont typeface="Arial"/>
              <a:buChar char="•"/>
              <a:defRPr sz="844" kern="1200">
                <a:solidFill>
                  <a:schemeClr val="tx1"/>
                </a:solidFill>
                <a:latin typeface="+mn-lt"/>
                <a:ea typeface="+mn-ea"/>
                <a:cs typeface="+mn-cs"/>
              </a:defRPr>
            </a:lvl9pPr>
          </a:lstStyle>
          <a:p>
            <a:pPr marL="0" indent="0" algn="ctr">
              <a:buNone/>
            </a:pPr>
            <a:r>
              <a:rPr lang="en-US" sz="2400" dirty="0">
                <a:solidFill>
                  <a:srgbClr val="00BBB5"/>
                </a:solidFill>
                <a:latin typeface="+mj-lt"/>
              </a:rPr>
              <a:t>Day 1</a:t>
            </a:r>
            <a:endParaRPr lang="en-US" dirty="0"/>
          </a:p>
        </p:txBody>
      </p:sp>
      <p:sp>
        <p:nvSpPr>
          <p:cNvPr id="4" name="TextBox 3">
            <a:extLst>
              <a:ext uri="{FF2B5EF4-FFF2-40B4-BE49-F238E27FC236}">
                <a16:creationId xmlns:a16="http://schemas.microsoft.com/office/drawing/2014/main" id="{31FE851F-EF9F-6FBC-AF1E-C8696771B13C}"/>
              </a:ext>
            </a:extLst>
          </p:cNvPr>
          <p:cNvSpPr txBox="1"/>
          <p:nvPr/>
        </p:nvSpPr>
        <p:spPr>
          <a:xfrm>
            <a:off x="915284" y="4382213"/>
            <a:ext cx="4393767" cy="584775"/>
          </a:xfrm>
          <a:prstGeom prst="rect">
            <a:avLst/>
          </a:prstGeom>
        </p:spPr>
        <p:txBody>
          <a:bodyPr/>
          <a:lstStyle>
            <a:lvl1pPr algn="ctr" defTabSz="192933">
              <a:spcBef>
                <a:spcPct val="0"/>
              </a:spcBef>
              <a:buNone/>
              <a:defRPr sz="3300" cap="small" baseline="0">
                <a:latin typeface="+mj-lt"/>
                <a:ea typeface="+mj-ea"/>
                <a:cs typeface="+mj-cs"/>
              </a:defRPr>
            </a:lvl1pPr>
          </a:lstStyle>
          <a:p>
            <a:r>
              <a:rPr lang="en-US" dirty="0">
                <a:solidFill>
                  <a:schemeClr val="tx2">
                    <a:lumMod val="75000"/>
                    <a:lumOff val="25000"/>
                  </a:schemeClr>
                </a:solidFill>
              </a:rPr>
              <a:t>Deal</a:t>
            </a:r>
            <a:r>
              <a:rPr lang="en-US" dirty="0">
                <a:solidFill>
                  <a:schemeClr val="accent2"/>
                </a:solidFill>
              </a:rPr>
              <a:t> </a:t>
            </a:r>
            <a:r>
              <a:rPr lang="en-US" dirty="0">
                <a:solidFill>
                  <a:schemeClr val="tx2">
                    <a:lumMod val="75000"/>
                    <a:lumOff val="25000"/>
                  </a:schemeClr>
                </a:solidFill>
              </a:rPr>
              <a:t>Life</a:t>
            </a:r>
            <a:r>
              <a:rPr lang="en-US" dirty="0">
                <a:solidFill>
                  <a:schemeClr val="accent2"/>
                </a:solidFill>
              </a:rPr>
              <a:t> </a:t>
            </a:r>
            <a:r>
              <a:rPr lang="en-US" dirty="0">
                <a:solidFill>
                  <a:schemeClr val="tx2">
                    <a:lumMod val="75000"/>
                    <a:lumOff val="25000"/>
                  </a:schemeClr>
                </a:solidFill>
              </a:rPr>
              <a:t>Cycle</a:t>
            </a:r>
          </a:p>
        </p:txBody>
      </p:sp>
    </p:spTree>
    <p:extLst>
      <p:ext uri="{BB962C8B-B14F-4D97-AF65-F5344CB8AC3E}">
        <p14:creationId xmlns:p14="http://schemas.microsoft.com/office/powerpoint/2010/main" val="7666852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4376A4A-C089-9BF6-CD4D-4AF901C806D6}"/>
              </a:ext>
            </a:extLst>
          </p:cNvPr>
          <p:cNvSpPr>
            <a:spLocks noGrp="1"/>
          </p:cNvSpPr>
          <p:nvPr>
            <p:ph type="title"/>
          </p:nvPr>
        </p:nvSpPr>
        <p:spPr>
          <a:xfrm>
            <a:off x="231217" y="200185"/>
            <a:ext cx="9101947" cy="605475"/>
          </a:xfrm>
        </p:spPr>
        <p:txBody>
          <a:bodyPr anchor="ctr">
            <a:normAutofit/>
          </a:bodyPr>
          <a:lstStyle/>
          <a:p>
            <a:r>
              <a:rPr lang="fr-FR" dirty="0"/>
              <a:t>Standard Deal Life Cycle </a:t>
            </a:r>
            <a:endParaRPr lang="en-US" dirty="0"/>
          </a:p>
        </p:txBody>
      </p:sp>
      <p:graphicFrame>
        <p:nvGraphicFramePr>
          <p:cNvPr id="3" name="Diagram 2"/>
          <p:cNvGraphicFramePr/>
          <p:nvPr>
            <p:extLst>
              <p:ext uri="{D42A27DB-BD31-4B8C-83A1-F6EECF244321}">
                <p14:modId xmlns:p14="http://schemas.microsoft.com/office/powerpoint/2010/main" val="945216346"/>
              </p:ext>
            </p:extLst>
          </p:nvPr>
        </p:nvGraphicFramePr>
        <p:xfrm>
          <a:off x="145759" y="2341548"/>
          <a:ext cx="11570525" cy="5030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 Box 33">
            <a:extLst>
              <a:ext uri="{FF2B5EF4-FFF2-40B4-BE49-F238E27FC236}">
                <a16:creationId xmlns:a16="http://schemas.microsoft.com/office/drawing/2014/main" id="{8BEAC4C2-A7FD-ECFD-29B7-B101C9CAB47D}"/>
              </a:ext>
            </a:extLst>
          </p:cNvPr>
          <p:cNvSpPr txBox="1">
            <a:spLocks/>
          </p:cNvSpPr>
          <p:nvPr/>
        </p:nvSpPr>
        <p:spPr bwMode="auto">
          <a:xfrm>
            <a:off x="70816" y="1126507"/>
            <a:ext cx="2292033" cy="39164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r>
              <a:rPr lang="en-US" sz="1400" dirty="0">
                <a:latin typeface="Tw Cen MT" panose="020B0602020104020603" pitchFamily="34" charset="0"/>
              </a:rPr>
              <a:t>Within </a:t>
            </a:r>
            <a:r>
              <a:rPr lang="en-US" sz="1400" dirty="0" err="1">
                <a:latin typeface="Tw Cen MT" panose="020B0602020104020603" pitchFamily="34" charset="0"/>
              </a:rPr>
              <a:t>BizDev</a:t>
            </a:r>
            <a:r>
              <a:rPr lang="en-US" sz="1400" dirty="0">
                <a:latin typeface="Tw Cen MT" panose="020B0602020104020603" pitchFamily="34" charset="0"/>
              </a:rPr>
              <a:t>, three main teams collaborate to generate new leads and enrich the CRM database:</a:t>
            </a:r>
          </a:p>
          <a:p>
            <a:pPr marL="342900" indent="-342900">
              <a:buFont typeface="+mj-lt"/>
              <a:buAutoNum type="arabicPeriod"/>
            </a:pPr>
            <a:r>
              <a:rPr lang="en-US" sz="1400" i="1" dirty="0">
                <a:latin typeface="Tw Cen MT" panose="020B0602020104020603" pitchFamily="34" charset="0"/>
              </a:rPr>
              <a:t>Marketing team</a:t>
            </a:r>
            <a:r>
              <a:rPr lang="en-US" sz="1400" dirty="0">
                <a:latin typeface="Tw Cen MT" panose="020B0602020104020603" pitchFamily="34" charset="0"/>
              </a:rPr>
              <a:t>: The initial source can be Outbound Marketing through events, ads </a:t>
            </a:r>
            <a:r>
              <a:rPr lang="en-US" sz="1400" dirty="0" err="1">
                <a:latin typeface="Tw Cen MT" panose="020B0602020104020603" pitchFamily="34" charset="0"/>
              </a:rPr>
              <a:t>etc</a:t>
            </a:r>
            <a:r>
              <a:rPr lang="en-US" sz="1400" dirty="0">
                <a:latin typeface="Tw Cen MT" panose="020B0602020104020603" pitchFamily="34" charset="0"/>
              </a:rPr>
              <a:t> or Inbound Marketing via the website and campaigns.</a:t>
            </a:r>
          </a:p>
          <a:p>
            <a:pPr marL="342900" lvl="1" indent="-342900">
              <a:buFont typeface="+mj-lt"/>
              <a:buAutoNum type="arabicPeriod" startAt="2"/>
            </a:pPr>
            <a:r>
              <a:rPr lang="en-US" sz="1400" i="1" dirty="0">
                <a:latin typeface="Tw Cen MT" panose="020B0602020104020603" pitchFamily="34" charset="0"/>
              </a:rPr>
              <a:t>Inside Sales team</a:t>
            </a:r>
            <a:r>
              <a:rPr lang="en-US" sz="1400" dirty="0">
                <a:latin typeface="Tw Cen MT" panose="020B0602020104020603" pitchFamily="34" charset="0"/>
              </a:rPr>
              <a:t>: Primarily relies on prospections and GTM explorations as an initial source.</a:t>
            </a:r>
          </a:p>
          <a:p>
            <a:pPr marL="342900" lvl="1" indent="-342900">
              <a:buFont typeface="+mj-lt"/>
              <a:buAutoNum type="arabicPeriod" startAt="3"/>
            </a:pPr>
            <a:r>
              <a:rPr lang="en-US" sz="1400" i="1" dirty="0">
                <a:latin typeface="Tw Cen MT" panose="020B0602020104020603" pitchFamily="34" charset="0"/>
              </a:rPr>
              <a:t>Sales team: </a:t>
            </a:r>
            <a:r>
              <a:rPr lang="en-US" sz="1400" dirty="0">
                <a:latin typeface="Tw Cen MT" panose="020B0602020104020603" pitchFamily="34" charset="0"/>
              </a:rPr>
              <a:t>Analyzes the target  market and initiates comprehensive explorations. </a:t>
            </a:r>
            <a:endParaRPr lang="en-US" altLang="fr-FR" sz="1400" dirty="0">
              <a:latin typeface="Tw Cen MT" panose="020B0602020104020603" pitchFamily="34" charset="0"/>
              <a:sym typeface="Wingdings" pitchFamily="2" charset="2"/>
            </a:endParaRPr>
          </a:p>
        </p:txBody>
      </p:sp>
      <p:sp>
        <p:nvSpPr>
          <p:cNvPr id="8" name="Text Box 33">
            <a:extLst>
              <a:ext uri="{FF2B5EF4-FFF2-40B4-BE49-F238E27FC236}">
                <a16:creationId xmlns:a16="http://schemas.microsoft.com/office/drawing/2014/main" id="{4F6F536D-F4C8-0A71-857A-C034A63227F0}"/>
              </a:ext>
            </a:extLst>
          </p:cNvPr>
          <p:cNvSpPr txBox="1">
            <a:spLocks/>
          </p:cNvSpPr>
          <p:nvPr/>
        </p:nvSpPr>
        <p:spPr bwMode="auto">
          <a:xfrm>
            <a:off x="4702872" y="1645223"/>
            <a:ext cx="2311891" cy="21929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Showcase key features and functionalities to address the specific needs identified during the qualification stage</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Ensure that the client sees the relevance and applicability of our solutions to their specific context and business segments.</a:t>
            </a:r>
            <a:endParaRPr lang="en-US" altLang="fr-FR" sz="1400" dirty="0">
              <a:latin typeface="Tw Cen MT" panose="020B0602020104020603" pitchFamily="34" charset="0"/>
              <a:sym typeface="Wingdings" pitchFamily="2" charset="2"/>
            </a:endParaRPr>
          </a:p>
        </p:txBody>
      </p:sp>
      <p:sp>
        <p:nvSpPr>
          <p:cNvPr id="10" name="Text Box 33">
            <a:extLst>
              <a:ext uri="{FF2B5EF4-FFF2-40B4-BE49-F238E27FC236}">
                <a16:creationId xmlns:a16="http://schemas.microsoft.com/office/drawing/2014/main" id="{6711BDE5-8C2D-5219-82E6-0DF4A2E8E1BF}"/>
              </a:ext>
            </a:extLst>
          </p:cNvPr>
          <p:cNvSpPr txBox="1">
            <a:spLocks/>
          </p:cNvSpPr>
          <p:nvPr/>
        </p:nvSpPr>
        <p:spPr bwMode="auto">
          <a:xfrm>
            <a:off x="7098975" y="641427"/>
            <a:ext cx="2289144" cy="26237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Provide a detailed breakdown of costs, including licensing, implementation, training, and ongoing support.</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Work closely with the client to align the quotation with their budget constraints. This may involve offering flexible pricing models or phased implementation options.</a:t>
            </a:r>
            <a:endParaRPr lang="en-US" altLang="fr-FR" sz="1400" dirty="0">
              <a:latin typeface="Tw Cen MT" panose="020B0602020104020603" pitchFamily="34" charset="0"/>
              <a:sym typeface="Wingdings" pitchFamily="2" charset="2"/>
            </a:endParaRPr>
          </a:p>
        </p:txBody>
      </p:sp>
      <p:sp>
        <p:nvSpPr>
          <p:cNvPr id="11" name="Text Box 33">
            <a:extLst>
              <a:ext uri="{FF2B5EF4-FFF2-40B4-BE49-F238E27FC236}">
                <a16:creationId xmlns:a16="http://schemas.microsoft.com/office/drawing/2014/main" id="{3BDF9547-440D-2F80-2A6B-84027860B43D}"/>
              </a:ext>
            </a:extLst>
          </p:cNvPr>
          <p:cNvSpPr txBox="1">
            <a:spLocks/>
          </p:cNvSpPr>
          <p:nvPr/>
        </p:nvSpPr>
        <p:spPr bwMode="auto">
          <a:xfrm>
            <a:off x="9472331" y="593802"/>
            <a:ext cx="2263003" cy="21929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Craft comprehensive responses to Requests for Proposals (RFP) or Information (RFI) to showcase our capabilities.</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Develop a Proof of Concept (POC) to demonstrate the practical application and benefits of our solutions.</a:t>
            </a:r>
            <a:endParaRPr lang="en-US" altLang="fr-FR" sz="1400" dirty="0">
              <a:latin typeface="Tw Cen MT" panose="020B0602020104020603" pitchFamily="34" charset="0"/>
              <a:sym typeface="Wingdings" pitchFamily="2" charset="2"/>
            </a:endParaRPr>
          </a:p>
        </p:txBody>
      </p:sp>
      <p:pic>
        <p:nvPicPr>
          <p:cNvPr id="18" name="Picture 17" descr="A black and blue line drawing of a magnet with people&#10;&#10;Description automatically generated">
            <a:extLst>
              <a:ext uri="{FF2B5EF4-FFF2-40B4-BE49-F238E27FC236}">
                <a16:creationId xmlns:a16="http://schemas.microsoft.com/office/drawing/2014/main" id="{E588E2CB-B1C7-2195-5EDC-A13598F920A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5297" y="5607825"/>
            <a:ext cx="755853" cy="755853"/>
          </a:xfrm>
          <a:prstGeom prst="rect">
            <a:avLst/>
          </a:prstGeom>
        </p:spPr>
      </p:pic>
      <p:pic>
        <p:nvPicPr>
          <p:cNvPr id="24" name="Picture 23" descr="A black and blue logo with people and a eye&#10;&#10;Description automatically generated">
            <a:extLst>
              <a:ext uri="{FF2B5EF4-FFF2-40B4-BE49-F238E27FC236}">
                <a16:creationId xmlns:a16="http://schemas.microsoft.com/office/drawing/2014/main" id="{38C8D5F5-B652-6B26-A72A-5D977163DAB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94820" y="5180787"/>
            <a:ext cx="923309" cy="923309"/>
          </a:xfrm>
          <a:prstGeom prst="rect">
            <a:avLst/>
          </a:prstGeom>
        </p:spPr>
      </p:pic>
      <p:pic>
        <p:nvPicPr>
          <p:cNvPr id="26" name="Picture 25" descr="A person pointing at a white board&#10;&#10;Description automatically generated">
            <a:extLst>
              <a:ext uri="{FF2B5EF4-FFF2-40B4-BE49-F238E27FC236}">
                <a16:creationId xmlns:a16="http://schemas.microsoft.com/office/drawing/2014/main" id="{100BF09B-49A4-8B96-3ED5-F9D2CF252B1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529752" y="4581310"/>
            <a:ext cx="923309" cy="923309"/>
          </a:xfrm>
          <a:prstGeom prst="rect">
            <a:avLst/>
          </a:prstGeom>
        </p:spPr>
      </p:pic>
      <p:pic>
        <p:nvPicPr>
          <p:cNvPr id="28" name="Picture 27" descr="A black and blue drawing of a pen and a white sheet with blue letters&#10;&#10;Description automatically generated">
            <a:extLst>
              <a:ext uri="{FF2B5EF4-FFF2-40B4-BE49-F238E27FC236}">
                <a16:creationId xmlns:a16="http://schemas.microsoft.com/office/drawing/2014/main" id="{AEE67218-7B5E-0F60-DB46-2BAB552ED00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221340" y="3275058"/>
            <a:ext cx="1126147" cy="1126147"/>
          </a:xfrm>
          <a:prstGeom prst="rect">
            <a:avLst/>
          </a:prstGeom>
        </p:spPr>
      </p:pic>
      <p:pic>
        <p:nvPicPr>
          <p:cNvPr id="32" name="Picture 31" descr="A blue and black text with a sun and a dollar sign&#10;&#10;Description automatically generated">
            <a:extLst>
              <a:ext uri="{FF2B5EF4-FFF2-40B4-BE49-F238E27FC236}">
                <a16:creationId xmlns:a16="http://schemas.microsoft.com/office/drawing/2014/main" id="{56AE57E2-BE18-E3E8-CC71-E078D9093C0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864684" y="3875194"/>
            <a:ext cx="1052022" cy="1052022"/>
          </a:xfrm>
          <a:prstGeom prst="rect">
            <a:avLst/>
          </a:prstGeom>
        </p:spPr>
      </p:pic>
      <p:sp>
        <p:nvSpPr>
          <p:cNvPr id="2" name="Text Box 33">
            <a:extLst>
              <a:ext uri="{FF2B5EF4-FFF2-40B4-BE49-F238E27FC236}">
                <a16:creationId xmlns:a16="http://schemas.microsoft.com/office/drawing/2014/main" id="{25064539-C845-5182-D400-A2307FC44FED}"/>
              </a:ext>
            </a:extLst>
          </p:cNvPr>
          <p:cNvSpPr txBox="1">
            <a:spLocks/>
          </p:cNvSpPr>
          <p:nvPr/>
        </p:nvSpPr>
        <p:spPr bwMode="auto">
          <a:xfrm>
            <a:off x="2465623" y="1462272"/>
            <a:ext cx="2153037" cy="30546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Lead qualification is conducted through a Lead Scoring system that analyzes metrics and KPIs related to the lead’s profile, source, activities, and engagement.</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This lead scoring system enables us to segment, qualify, and classify our database into three main stages: cold leads, warm leads, and hot leads. </a:t>
            </a:r>
            <a:endParaRPr lang="en-US" altLang="fr-FR" sz="1400" dirty="0">
              <a:latin typeface="Tw Cen MT" panose="020B0602020104020603" pitchFamily="34" charset="0"/>
              <a:sym typeface="Wingdings" pitchFamily="2" charset="2"/>
            </a:endParaRPr>
          </a:p>
        </p:txBody>
      </p:sp>
    </p:spTree>
    <p:extLst>
      <p:ext uri="{BB962C8B-B14F-4D97-AF65-F5344CB8AC3E}">
        <p14:creationId xmlns:p14="http://schemas.microsoft.com/office/powerpoint/2010/main" val="309732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85BB7-BAA5-EAFE-0BAD-E45812D0741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2EC1881-0009-6F25-B04E-D080746F7298}"/>
              </a:ext>
            </a:extLst>
          </p:cNvPr>
          <p:cNvSpPr>
            <a:spLocks noGrp="1"/>
          </p:cNvSpPr>
          <p:nvPr>
            <p:ph type="title"/>
          </p:nvPr>
        </p:nvSpPr>
        <p:spPr>
          <a:xfrm>
            <a:off x="231217" y="200185"/>
            <a:ext cx="9101947" cy="605475"/>
          </a:xfrm>
        </p:spPr>
        <p:txBody>
          <a:bodyPr anchor="ctr">
            <a:normAutofit/>
          </a:bodyPr>
          <a:lstStyle/>
          <a:p>
            <a:r>
              <a:rPr lang="fr-FR" sz="2000" dirty="0"/>
              <a:t>Standard Deal Life Cycle </a:t>
            </a:r>
            <a:endParaRPr lang="en-US" sz="2000" dirty="0"/>
          </a:p>
        </p:txBody>
      </p:sp>
      <p:graphicFrame>
        <p:nvGraphicFramePr>
          <p:cNvPr id="3" name="Diagram 2">
            <a:extLst>
              <a:ext uri="{FF2B5EF4-FFF2-40B4-BE49-F238E27FC236}">
                <a16:creationId xmlns:a16="http://schemas.microsoft.com/office/drawing/2014/main" id="{ADD6845E-6B5F-1D4F-5973-FA8546D86980}"/>
              </a:ext>
            </a:extLst>
          </p:cNvPr>
          <p:cNvGraphicFramePr/>
          <p:nvPr>
            <p:extLst>
              <p:ext uri="{D42A27DB-BD31-4B8C-83A1-F6EECF244321}">
                <p14:modId xmlns:p14="http://schemas.microsoft.com/office/powerpoint/2010/main" val="2067697848"/>
              </p:ext>
            </p:extLst>
          </p:nvPr>
        </p:nvGraphicFramePr>
        <p:xfrm>
          <a:off x="145759" y="2341548"/>
          <a:ext cx="11570525" cy="5030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 Box 33">
            <a:extLst>
              <a:ext uri="{FF2B5EF4-FFF2-40B4-BE49-F238E27FC236}">
                <a16:creationId xmlns:a16="http://schemas.microsoft.com/office/drawing/2014/main" id="{C3B57F26-8398-81DE-C1CA-FF8AC32B85DF}"/>
              </a:ext>
            </a:extLst>
          </p:cNvPr>
          <p:cNvSpPr txBox="1">
            <a:spLocks/>
          </p:cNvSpPr>
          <p:nvPr/>
        </p:nvSpPr>
        <p:spPr bwMode="auto">
          <a:xfrm>
            <a:off x="103872" y="3122844"/>
            <a:ext cx="2635541" cy="13311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Anticipate and address potential concerns or objections raised by the client.</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Highlight the strengths and unique features of our services.</a:t>
            </a:r>
            <a:endParaRPr lang="en-US" altLang="fr-FR" sz="1400" dirty="0">
              <a:latin typeface="Tw Cen MT" panose="020B0602020104020603" pitchFamily="34" charset="0"/>
              <a:sym typeface="Wingdings" pitchFamily="2" charset="2"/>
            </a:endParaRPr>
          </a:p>
        </p:txBody>
      </p:sp>
      <p:sp>
        <p:nvSpPr>
          <p:cNvPr id="14" name="Text Box 33">
            <a:extLst>
              <a:ext uri="{FF2B5EF4-FFF2-40B4-BE49-F238E27FC236}">
                <a16:creationId xmlns:a16="http://schemas.microsoft.com/office/drawing/2014/main" id="{66E7F784-97BD-4103-5D82-9F9EE7DD7D9A}"/>
              </a:ext>
            </a:extLst>
          </p:cNvPr>
          <p:cNvSpPr txBox="1">
            <a:spLocks/>
          </p:cNvSpPr>
          <p:nvPr/>
        </p:nvSpPr>
        <p:spPr bwMode="auto">
          <a:xfrm>
            <a:off x="6255336" y="1929291"/>
            <a:ext cx="2462811" cy="13311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Celebrate the successful bid and secure the contract.</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Ensure all terms and conditions are clearly outlined in the contract</a:t>
            </a:r>
            <a:endParaRPr lang="en-US" altLang="fr-FR" sz="1400" dirty="0">
              <a:latin typeface="Tw Cen MT" panose="020B0602020104020603" pitchFamily="34" charset="0"/>
              <a:sym typeface="Wingdings" pitchFamily="2" charset="2"/>
            </a:endParaRPr>
          </a:p>
        </p:txBody>
      </p:sp>
      <p:sp>
        <p:nvSpPr>
          <p:cNvPr id="15" name="Text Box 33">
            <a:extLst>
              <a:ext uri="{FF2B5EF4-FFF2-40B4-BE49-F238E27FC236}">
                <a16:creationId xmlns:a16="http://schemas.microsoft.com/office/drawing/2014/main" id="{79F07F3E-6094-93F2-FDAD-E256867C1617}"/>
              </a:ext>
            </a:extLst>
          </p:cNvPr>
          <p:cNvSpPr txBox="1">
            <a:spLocks/>
          </p:cNvSpPr>
          <p:nvPr/>
        </p:nvSpPr>
        <p:spPr bwMode="auto">
          <a:xfrm>
            <a:off x="8985810" y="617394"/>
            <a:ext cx="2462811" cy="19774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Organize a kick-off meeting to introduce key team members, establish communication channels, and clarify project goals.</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Collaborate closely with the client to finalize project specifications.</a:t>
            </a:r>
            <a:endParaRPr lang="en-US" altLang="fr-FR" sz="1400" dirty="0">
              <a:latin typeface="Tw Cen MT" panose="020B0602020104020603" pitchFamily="34" charset="0"/>
              <a:sym typeface="Wingdings" pitchFamily="2" charset="2"/>
            </a:endParaRPr>
          </a:p>
        </p:txBody>
      </p:sp>
      <p:pic>
        <p:nvPicPr>
          <p:cNvPr id="22" name="Picture 21" descr="A person holding two baskets&#10;&#10;Description automatically generated">
            <a:extLst>
              <a:ext uri="{FF2B5EF4-FFF2-40B4-BE49-F238E27FC236}">
                <a16:creationId xmlns:a16="http://schemas.microsoft.com/office/drawing/2014/main" id="{77C2DC1E-2E07-8A01-8874-5A9B0991CC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33513" y="4782736"/>
            <a:ext cx="956474" cy="956474"/>
          </a:xfrm>
          <a:prstGeom prst="rect">
            <a:avLst/>
          </a:prstGeom>
        </p:spPr>
      </p:pic>
      <p:pic>
        <p:nvPicPr>
          <p:cNvPr id="30" name="Picture 29" descr="A black and blue sign with a check mark and a cross&#10;&#10;Description automatically generated">
            <a:extLst>
              <a:ext uri="{FF2B5EF4-FFF2-40B4-BE49-F238E27FC236}">
                <a16:creationId xmlns:a16="http://schemas.microsoft.com/office/drawing/2014/main" id="{52D286F2-128B-79A5-298A-D90C34288AE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80330" y="5324299"/>
            <a:ext cx="1038401" cy="1038401"/>
          </a:xfrm>
          <a:prstGeom prst="rect">
            <a:avLst/>
          </a:prstGeom>
        </p:spPr>
      </p:pic>
      <p:pic>
        <p:nvPicPr>
          <p:cNvPr id="34" name="Picture 33" descr="A pen and paper with a seal&#10;&#10;Description automatically generated">
            <a:extLst>
              <a:ext uri="{FF2B5EF4-FFF2-40B4-BE49-F238E27FC236}">
                <a16:creationId xmlns:a16="http://schemas.microsoft.com/office/drawing/2014/main" id="{CBA6BAD8-044D-7981-39B5-366734A4BF4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58824" y="4207180"/>
            <a:ext cx="956474" cy="956474"/>
          </a:xfrm>
          <a:prstGeom prst="rect">
            <a:avLst/>
          </a:prstGeom>
        </p:spPr>
      </p:pic>
      <p:pic>
        <p:nvPicPr>
          <p:cNvPr id="36" name="Picture 35" descr="A black and blue bars with numbers&#10;&#10;Description automatically generated">
            <a:extLst>
              <a:ext uri="{FF2B5EF4-FFF2-40B4-BE49-F238E27FC236}">
                <a16:creationId xmlns:a16="http://schemas.microsoft.com/office/drawing/2014/main" id="{EAF67DD6-77BE-03AA-AFAF-90337466553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76403" y="3369046"/>
            <a:ext cx="956474" cy="956474"/>
          </a:xfrm>
          <a:prstGeom prst="rect">
            <a:avLst/>
          </a:prstGeom>
        </p:spPr>
      </p:pic>
      <p:sp>
        <p:nvSpPr>
          <p:cNvPr id="2" name="Text Box 33">
            <a:extLst>
              <a:ext uri="{FF2B5EF4-FFF2-40B4-BE49-F238E27FC236}">
                <a16:creationId xmlns:a16="http://schemas.microsoft.com/office/drawing/2014/main" id="{FCDF9EF4-2622-14F3-944F-C690CED88458}"/>
              </a:ext>
            </a:extLst>
          </p:cNvPr>
          <p:cNvSpPr txBox="1">
            <a:spLocks/>
          </p:cNvSpPr>
          <p:nvPr/>
        </p:nvSpPr>
        <p:spPr bwMode="auto">
          <a:xfrm>
            <a:off x="3247007" y="1959462"/>
            <a:ext cx="2529486" cy="19774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9050" tIns="19050" rIns="19050" bIns="19050">
            <a:spAutoFit/>
          </a:bodyPr>
          <a:lstStyle/>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Engage in open and transparent negotiations, with a primary emphasis on finding mutually beneficial solutions.</a:t>
            </a:r>
          </a:p>
          <a:p>
            <a:pPr marL="128588" lvl="1" indent="-128588" defTabSz="257175">
              <a:buClr>
                <a:schemeClr val="accent4"/>
              </a:buClr>
              <a:buFont typeface="Arial" panose="020B0604020202020204" pitchFamily="34" charset="0"/>
              <a:buChar char="•"/>
              <a:tabLst>
                <a:tab pos="0" algn="l"/>
              </a:tabLst>
              <a:defRPr/>
            </a:pPr>
            <a:endParaRPr lang="en-US" sz="1400" dirty="0">
              <a:latin typeface="Tw Cen MT" panose="020B0602020104020603" pitchFamily="34" charset="0"/>
            </a:endParaRPr>
          </a:p>
          <a:p>
            <a:pPr marL="128588" lvl="1" indent="-128588" defTabSz="257175">
              <a:buClr>
                <a:schemeClr val="accent4"/>
              </a:buClr>
              <a:buFont typeface="Arial" panose="020B0604020202020204" pitchFamily="34" charset="0"/>
              <a:buChar char="•"/>
              <a:tabLst>
                <a:tab pos="0" algn="l"/>
              </a:tabLst>
              <a:defRPr/>
            </a:pPr>
            <a:r>
              <a:rPr lang="en-US" sz="1400" dirty="0">
                <a:latin typeface="Tw Cen MT" panose="020B0602020104020603" pitchFamily="34" charset="0"/>
              </a:rPr>
              <a:t>Consider flexible pricing models or additional services to meet the client's needs without compromising our value.</a:t>
            </a:r>
            <a:endParaRPr lang="en-US" altLang="fr-FR" sz="1400" dirty="0">
              <a:latin typeface="Tw Cen MT" panose="020B0602020104020603" pitchFamily="34" charset="0"/>
              <a:sym typeface="Wingdings" pitchFamily="2" charset="2"/>
            </a:endParaRPr>
          </a:p>
        </p:txBody>
      </p:sp>
    </p:spTree>
    <p:extLst>
      <p:ext uri="{BB962C8B-B14F-4D97-AF65-F5344CB8AC3E}">
        <p14:creationId xmlns:p14="http://schemas.microsoft.com/office/powerpoint/2010/main" val="1517462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ack background with blue and orange text&#10;&#10;Description automatically generated with low confidence">
            <a:extLst>
              <a:ext uri="{FF2B5EF4-FFF2-40B4-BE49-F238E27FC236}">
                <a16:creationId xmlns:a16="http://schemas.microsoft.com/office/drawing/2014/main" id="{F358EE98-14E7-393C-3B44-CC8C748DC33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49503" y="137041"/>
            <a:ext cx="2492994" cy="1285771"/>
          </a:xfrm>
          <a:prstGeom prst="rect">
            <a:avLst/>
          </a:prstGeom>
        </p:spPr>
      </p:pic>
      <p:sp>
        <p:nvSpPr>
          <p:cNvPr id="5" name="ZoneTexte 3">
            <a:extLst>
              <a:ext uri="{FF2B5EF4-FFF2-40B4-BE49-F238E27FC236}">
                <a16:creationId xmlns:a16="http://schemas.microsoft.com/office/drawing/2014/main" id="{E7192DB5-3B6E-F11D-C25D-2CA31C0A1B36}"/>
              </a:ext>
            </a:extLst>
          </p:cNvPr>
          <p:cNvSpPr txBox="1"/>
          <p:nvPr/>
        </p:nvSpPr>
        <p:spPr>
          <a:xfrm>
            <a:off x="2002955" y="2801382"/>
            <a:ext cx="4093045" cy="1015663"/>
          </a:xfrm>
          <a:prstGeom prst="rect">
            <a:avLst/>
          </a:prstGeom>
          <a:noFill/>
        </p:spPr>
        <p:txBody>
          <a:bodyPr wrap="square" rtlCol="0">
            <a:spAutoFit/>
          </a:bodyPr>
          <a:lstStyle/>
          <a:p>
            <a:pPr algn="just"/>
            <a:r>
              <a:rPr lang="en-US" sz="6000" cap="small" dirty="0">
                <a:solidFill>
                  <a:schemeClr val="accent2"/>
                </a:solidFill>
                <a:latin typeface="Tw Cen MT" panose="020B0602020104020603" pitchFamily="34" charset="0"/>
              </a:rPr>
              <a:t>Thank</a:t>
            </a:r>
            <a:r>
              <a:rPr lang="en-US" sz="6000" cap="small" dirty="0">
                <a:solidFill>
                  <a:srgbClr val="00242E"/>
                </a:solidFill>
                <a:latin typeface="Tw Cen MT" panose="020B0602020104020603" pitchFamily="34" charset="0"/>
              </a:rPr>
              <a:t> </a:t>
            </a:r>
            <a:r>
              <a:rPr lang="en-US" sz="6000" cap="small" dirty="0">
                <a:solidFill>
                  <a:srgbClr val="00B1A5"/>
                </a:solidFill>
                <a:latin typeface="Tw Cen MT" panose="020B0602020104020603" pitchFamily="34" charset="0"/>
              </a:rPr>
              <a:t>You</a:t>
            </a:r>
            <a:endParaRPr lang="fr-FR" sz="6000" dirty="0">
              <a:solidFill>
                <a:srgbClr val="00B1A5"/>
              </a:solidFill>
              <a:latin typeface="Tw Cen MT" panose="020B0602020104020603" pitchFamily="34" charset="0"/>
            </a:endParaRPr>
          </a:p>
        </p:txBody>
      </p:sp>
    </p:spTree>
    <p:extLst>
      <p:ext uri="{BB962C8B-B14F-4D97-AF65-F5344CB8AC3E}">
        <p14:creationId xmlns:p14="http://schemas.microsoft.com/office/powerpoint/2010/main" val="400915287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WR_METADATA_KEY" val="439eefed-f471-4d1c-919f-8740bee41d5a"/>
</p:tagLst>
</file>

<file path=ppt/theme/theme1.xml><?xml version="1.0" encoding="utf-8"?>
<a:theme xmlns:a="http://schemas.openxmlformats.org/drawingml/2006/main" name="Thème Office">
  <a:themeElements>
    <a:clrScheme name="AXE">
      <a:dk1>
        <a:srgbClr val="00242E"/>
      </a:dk1>
      <a:lt1>
        <a:sysClr val="window" lastClr="FFFFFF"/>
      </a:lt1>
      <a:dk2>
        <a:srgbClr val="00242E"/>
      </a:dk2>
      <a:lt2>
        <a:srgbClr val="EEECE1"/>
      </a:lt2>
      <a:accent1>
        <a:srgbClr val="5C92AB"/>
      </a:accent1>
      <a:accent2>
        <a:srgbClr val="FF6B00"/>
      </a:accent2>
      <a:accent3>
        <a:srgbClr val="00B1A5"/>
      </a:accent3>
      <a:accent4>
        <a:srgbClr val="C2B7AD"/>
      </a:accent4>
      <a:accent5>
        <a:srgbClr val="003366"/>
      </a:accent5>
      <a:accent6>
        <a:srgbClr val="FAC08F"/>
      </a:accent6>
      <a:hlink>
        <a:srgbClr val="00B1A5"/>
      </a:hlink>
      <a:folHlink>
        <a:srgbClr val="800080"/>
      </a:folHlink>
    </a:clrScheme>
    <a:fontScheme name="axefinance_font">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rgbClr val="00242E"/>
        </a:solidFill>
        <a:ln w="19050" algn="ctr">
          <a:noFill/>
          <a:round/>
          <a:headEnd/>
          <a:tailEnd/>
        </a:ln>
        <a:effectLst>
          <a:outerShdw dist="35921" dir="2700000" algn="ctr" rotWithShape="0">
            <a:srgbClr val="B4B4B4"/>
          </a:outerShdw>
        </a:effectLst>
      </a:spPr>
      <a:bodyPr wrap="none" lIns="91854" tIns="45922" rIns="91854" bIns="45922" anchor="ctr"/>
      <a:lstStyle>
        <a:defPPr defTabSz="923925">
          <a:spcAft>
            <a:spcPct val="50000"/>
          </a:spcAft>
          <a:buClr>
            <a:srgbClr val="0099CC"/>
          </a:buClr>
          <a:buFont typeface="Wingdings" pitchFamily="2" charset="2"/>
          <a:buNone/>
          <a:defRPr sz="1600" dirty="0" smtClean="0">
            <a:solidFill>
              <a:schemeClr val="bg1"/>
            </a:solidFill>
            <a:latin typeface="+mj-lt"/>
            <a:ea typeface="SimSun" pitchFamily="2" charset="-122"/>
            <a:cs typeface="Arial" pitchFamily="34" charset="0"/>
          </a:defRPr>
        </a:defPPr>
      </a:lst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AF Axe Credit Portal - Wema Bank 20210128 (003) (002).pptx [Read-Only]" id="{C7059517-6632-4E4B-8D33-4D32DF98F783}" vid="{07BA00A0-4A63-4CCB-A15D-13787833E140}"/>
    </a:ext>
  </a:extLst>
</a:theme>
</file>

<file path=ppt/theme/theme2.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CEA5EC9-622A-49C6-8D02-ADBE9796F6C5}">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chnical Proposal" ma:contentTypeID="0x0101090015ABA2BDAC88124490ED2CA8E93D400500667EC80E3E694547A65BA101AD2EB98E" ma:contentTypeVersion="24" ma:contentTypeDescription="Technical Proposal" ma:contentTypeScope="" ma:versionID="8fac2c3a3181119384cb8ec30d846918">
  <xsd:schema xmlns:xsd="http://www.w3.org/2001/XMLSchema" xmlns:xs="http://www.w3.org/2001/XMLSchema" xmlns:p="http://schemas.microsoft.com/office/2006/metadata/properties" xmlns:ns2="f01f7688-d2e9-4fac-aa6f-00fe399c94b0" xmlns:ns3="b6ad15a5-c898-4adf-9fcd-a597e1f6fe86" targetNamespace="http://schemas.microsoft.com/office/2006/metadata/properties" ma:root="true" ma:fieldsID="1b246858cd2a085597f94a566f8bb1af" ns2:_="" ns3:_="">
    <xsd:import namespace="f01f7688-d2e9-4fac-aa6f-00fe399c94b0"/>
    <xsd:import namespace="b6ad15a5-c898-4adf-9fcd-a597e1f6fe86"/>
    <xsd:element name="properties">
      <xsd:complexType>
        <xsd:sequence>
          <xsd:element name="documentManagement">
            <xsd:complexType>
              <xsd:all>
                <xsd:element ref="ns2:Category"/>
                <xsd:element ref="ns2:Language"/>
                <xsd:element ref="ns3:SharedWithUsers" minOccurs="0"/>
                <xsd:element ref="ns3:SharedWithDetails" minOccurs="0"/>
                <xsd:element ref="ns2:MediaServiceMetadata" minOccurs="0"/>
                <xsd:element ref="ns2:MediaServiceFastMetadata" minOccurs="0"/>
                <xsd:element ref="ns2:MediaServiceDateTake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1f7688-d2e9-4fac-aa6f-00fe399c94b0" elementFormDefault="qualified">
    <xsd:import namespace="http://schemas.microsoft.com/office/2006/documentManagement/types"/>
    <xsd:import namespace="http://schemas.microsoft.com/office/infopath/2007/PartnerControls"/>
    <xsd:element name="Category" ma:index="8" ma:displayName="Category" ma:default="Presentation" ma:format="Dropdown" ma:internalName="Category">
      <xsd:simpleType>
        <xsd:restriction base="dms:Choice">
          <xsd:enumeration value="Diagrams"/>
          <xsd:enumeration value="References Letters"/>
          <xsd:enumeration value="Project Team/CV's"/>
          <xsd:enumeration value="Presentation"/>
          <xsd:enumeration value="Brochure"/>
          <xsd:enumeration value="Escrow Agreement"/>
        </xsd:restriction>
      </xsd:simpleType>
    </xsd:element>
    <xsd:element name="Language" ma:index="9" ma:displayName="Language" ma:default="English" ma:format="Dropdown" ma:internalName="Language">
      <xsd:simpleType>
        <xsd:restriction base="dms:Choice">
          <xsd:enumeration value="English"/>
          <xsd:enumeration value="French"/>
          <xsd:enumeration value="Arabic"/>
          <xsd:enumeration value="Other"/>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d08fa5d5-0a70-4dc0-b8b1-ca964dc030b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Location" ma:index="25" nillable="true" ma:displayName="Location" ma:description="" ma:indexed="true" ma:internalName="MediaServiceLocation"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6ad15a5-c898-4adf-9fcd-a597e1f6fe86"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8823fd02-d545-4730-9f9f-cd758d8ad376}" ma:internalName="TaxCatchAll" ma:showField="CatchAllData" ma:web="b6ad15a5-c898-4adf-9fcd-a597e1f6fe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anguage xmlns="f01f7688-d2e9-4fac-aa6f-00fe399c94b0">English</Language>
    <TaxCatchAll xmlns="b6ad15a5-c898-4adf-9fcd-a597e1f6fe86" xsi:nil="true"/>
    <Category xmlns="f01f7688-d2e9-4fac-aa6f-00fe399c94b0">Presentation</Category>
    <lcf76f155ced4ddcb4097134ff3c332f xmlns="f01f7688-d2e9-4fac-aa6f-00fe399c94b0">
      <Terms xmlns="http://schemas.microsoft.com/office/infopath/2007/PartnerControls"/>
    </lcf76f155ced4ddcb4097134ff3c332f>
    <SharedWithUsers xmlns="b6ad15a5-c898-4adf-9fcd-a597e1f6fe86">
      <UserInfo>
        <DisplayName>Chris Kneen</DisplayName>
        <AccountId>316</AccountId>
        <AccountType/>
      </UserInfo>
    </SharedWithUsers>
  </documentManagement>
</p:properties>
</file>

<file path=customXml/itemProps1.xml><?xml version="1.0" encoding="utf-8"?>
<ds:datastoreItem xmlns:ds="http://schemas.openxmlformats.org/officeDocument/2006/customXml" ds:itemID="{A03B9524-7785-42D3-AD02-CBFC3ED03DDF}">
  <ds:schemaRefs>
    <ds:schemaRef ds:uri="http://schemas.microsoft.com/sharepoint/v3/contenttype/forms"/>
  </ds:schemaRefs>
</ds:datastoreItem>
</file>

<file path=customXml/itemProps2.xml><?xml version="1.0" encoding="utf-8"?>
<ds:datastoreItem xmlns:ds="http://schemas.openxmlformats.org/officeDocument/2006/customXml" ds:itemID="{A278735A-77C2-464C-8CE1-A32C0DBBB5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1f7688-d2e9-4fac-aa6f-00fe399c94b0"/>
    <ds:schemaRef ds:uri="b6ad15a5-c898-4adf-9fcd-a597e1f6fe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4012CAF-E870-4741-A317-8C2366B2AF76}">
  <ds:schemaRefs>
    <ds:schemaRef ds:uri="http://schemas.microsoft.com/office/infopath/2007/PartnerControls"/>
    <ds:schemaRef ds:uri="http://schemas.microsoft.com/office/2006/metadata/properties"/>
    <ds:schemaRef ds:uri="http://schemas.openxmlformats.org/package/2006/metadata/core-properties"/>
    <ds:schemaRef ds:uri="http://schemas.microsoft.com/office/2006/documentManagement/types"/>
    <ds:schemaRef ds:uri="http://purl.org/dc/dcmitype/"/>
    <ds:schemaRef ds:uri="f01f7688-d2e9-4fac-aa6f-00fe399c94b0"/>
    <ds:schemaRef ds:uri="http://purl.org/dc/elements/1.1/"/>
    <ds:schemaRef ds:uri="b6ad15a5-c898-4adf-9fcd-a597e1f6fe86"/>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Template-ppt-july-2021</Template>
  <TotalTime>19709</TotalTime>
  <Words>894</Words>
  <Application>Microsoft Office PowerPoint</Application>
  <PresentationFormat>Widescreen</PresentationFormat>
  <Paragraphs>61</Paragraphs>
  <Slides>4</Slides>
  <Notes>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vt:i4>
      </vt:variant>
    </vt:vector>
  </HeadingPairs>
  <TitlesOfParts>
    <vt:vector size="15" baseType="lpstr">
      <vt:lpstr>Arial</vt:lpstr>
      <vt:lpstr>Calibri</vt:lpstr>
      <vt:lpstr>Calibri Light</vt:lpstr>
      <vt:lpstr>Helvetica</vt:lpstr>
      <vt:lpstr>Open Sans</vt:lpstr>
      <vt:lpstr>Söhne</vt:lpstr>
      <vt:lpstr>Tw Cen MT</vt:lpstr>
      <vt:lpstr>ui-sans-serif</vt:lpstr>
      <vt:lpstr>Wingdings</vt:lpstr>
      <vt:lpstr>Thème Office</vt:lpstr>
      <vt:lpstr>Template PresentationGO</vt:lpstr>
      <vt:lpstr>Onboarding Training </vt:lpstr>
      <vt:lpstr>Standard Deal Life Cycle </vt:lpstr>
      <vt:lpstr>Standard Deal Life Cycle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Axefinance Deal Life Cycle</dc:title>
  <dc:subject>Deal Life Cycle</dc:subject>
  <dc:creator>aymen.sliti@axefinance.com</dc:creator>
  <cp:lastModifiedBy>Aymen Sliti</cp:lastModifiedBy>
  <cp:revision>64</cp:revision>
  <cp:lastPrinted>2021-08-11T16:52:36Z</cp:lastPrinted>
  <dcterms:created xsi:type="dcterms:W3CDTF">2016-03-22T09:38:42Z</dcterms:created>
  <dcterms:modified xsi:type="dcterms:W3CDTF">2024-05-27T11:33:30Z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0x0101090015ABA2BDAC88124490ED2CA8E93D400500667EC80E3E694547A65BA101AD2EB98E</vt:lpwstr>
  </property>
  <property fmtid="{D5CDD505-2E9C-101B-9397-08002B2CF9AE}" pid="3" name="MediaServiceImageTags">
    <vt:lpwstr/>
  </property>
</Properties>
</file>