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8" r:id="rId2"/>
    <p:sldId id="578" r:id="rId3"/>
    <p:sldId id="579" r:id="rId4"/>
    <p:sldId id="620" r:id="rId5"/>
    <p:sldId id="621" r:id="rId6"/>
    <p:sldId id="622" r:id="rId7"/>
    <p:sldId id="623" r:id="rId8"/>
    <p:sldId id="626" r:id="rId9"/>
    <p:sldId id="627" r:id="rId10"/>
    <p:sldId id="628" r:id="rId11"/>
    <p:sldId id="629" r:id="rId12"/>
    <p:sldId id="630" r:id="rId13"/>
    <p:sldId id="631" r:id="rId14"/>
    <p:sldId id="632" r:id="rId15"/>
    <p:sldId id="633" r:id="rId16"/>
    <p:sldId id="634" r:id="rId17"/>
    <p:sldId id="635" r:id="rId18"/>
    <p:sldId id="636" r:id="rId19"/>
    <p:sldId id="637" r:id="rId20"/>
    <p:sldId id="638" r:id="rId21"/>
    <p:sldId id="639" r:id="rId22"/>
    <p:sldId id="640" r:id="rId23"/>
    <p:sldId id="581" r:id="rId24"/>
    <p:sldId id="583" r:id="rId25"/>
    <p:sldId id="611" r:id="rId26"/>
    <p:sldId id="625" r:id="rId27"/>
    <p:sldId id="612" r:id="rId28"/>
    <p:sldId id="613" r:id="rId29"/>
    <p:sldId id="593" r:id="rId30"/>
    <p:sldId id="652" r:id="rId31"/>
    <p:sldId id="606" r:id="rId32"/>
    <p:sldId id="608" r:id="rId33"/>
    <p:sldId id="610" r:id="rId34"/>
    <p:sldId id="641" r:id="rId35"/>
    <p:sldId id="642" r:id="rId36"/>
    <p:sldId id="643" r:id="rId37"/>
    <p:sldId id="645" r:id="rId38"/>
    <p:sldId id="540" r:id="rId39"/>
    <p:sldId id="541" r:id="rId40"/>
    <p:sldId id="542" r:id="rId41"/>
    <p:sldId id="543" r:id="rId42"/>
    <p:sldId id="544" r:id="rId43"/>
    <p:sldId id="545" r:id="rId44"/>
    <p:sldId id="550" r:id="rId45"/>
    <p:sldId id="551" r:id="rId46"/>
    <p:sldId id="552" r:id="rId47"/>
    <p:sldId id="553" r:id="rId48"/>
    <p:sldId id="555" r:id="rId49"/>
    <p:sldId id="556" r:id="rId50"/>
    <p:sldId id="557" r:id="rId51"/>
    <p:sldId id="644" r:id="rId52"/>
    <p:sldId id="558" r:id="rId53"/>
    <p:sldId id="559" r:id="rId54"/>
    <p:sldId id="560" r:id="rId55"/>
    <p:sldId id="561" r:id="rId56"/>
    <p:sldId id="564" r:id="rId57"/>
    <p:sldId id="565" r:id="rId58"/>
    <p:sldId id="566" r:id="rId59"/>
    <p:sldId id="567" r:id="rId60"/>
    <p:sldId id="568" r:id="rId61"/>
    <p:sldId id="569" r:id="rId62"/>
    <p:sldId id="570" r:id="rId63"/>
    <p:sldId id="571" r:id="rId64"/>
    <p:sldId id="572" r:id="rId65"/>
    <p:sldId id="574" r:id="rId66"/>
    <p:sldId id="575" r:id="rId67"/>
    <p:sldId id="646" r:id="rId68"/>
    <p:sldId id="647" r:id="rId69"/>
    <p:sldId id="648" r:id="rId70"/>
    <p:sldId id="649" r:id="rId71"/>
    <p:sldId id="656" r:id="rId72"/>
    <p:sldId id="650" r:id="rId73"/>
    <p:sldId id="651" r:id="rId74"/>
    <p:sldId id="268" r:id="rId75"/>
    <p:sldId id="271" r:id="rId76"/>
    <p:sldId id="273" r:id="rId77"/>
    <p:sldId id="279" r:id="rId78"/>
    <p:sldId id="286" r:id="rId79"/>
    <p:sldId id="288" r:id="rId80"/>
    <p:sldId id="290" r:id="rId81"/>
    <p:sldId id="295" r:id="rId82"/>
    <p:sldId id="298" r:id="rId83"/>
    <p:sldId id="301" r:id="rId84"/>
    <p:sldId id="302" r:id="rId85"/>
    <p:sldId id="303" r:id="rId86"/>
    <p:sldId id="310" r:id="rId87"/>
    <p:sldId id="312" r:id="rId88"/>
    <p:sldId id="313" r:id="rId89"/>
    <p:sldId id="318" r:id="rId90"/>
    <p:sldId id="324" r:id="rId91"/>
    <p:sldId id="327" r:id="rId92"/>
    <p:sldId id="329" r:id="rId93"/>
    <p:sldId id="330" r:id="rId94"/>
    <p:sldId id="331" r:id="rId95"/>
    <p:sldId id="332" r:id="rId96"/>
    <p:sldId id="333" r:id="rId97"/>
    <p:sldId id="335" r:id="rId98"/>
    <p:sldId id="337" r:id="rId99"/>
    <p:sldId id="338" r:id="rId100"/>
    <p:sldId id="339" r:id="rId101"/>
    <p:sldId id="340" r:id="rId102"/>
    <p:sldId id="341" r:id="rId103"/>
    <p:sldId id="342" r:id="rId104"/>
    <p:sldId id="343" r:id="rId105"/>
    <p:sldId id="349" r:id="rId106"/>
    <p:sldId id="350" r:id="rId107"/>
    <p:sldId id="351" r:id="rId108"/>
    <p:sldId id="355" r:id="rId109"/>
    <p:sldId id="364" r:id="rId110"/>
    <p:sldId id="365" r:id="rId111"/>
    <p:sldId id="379" r:id="rId112"/>
    <p:sldId id="382" r:id="rId113"/>
    <p:sldId id="383" r:id="rId114"/>
    <p:sldId id="653" r:id="rId115"/>
    <p:sldId id="386" r:id="rId116"/>
    <p:sldId id="388" r:id="rId117"/>
    <p:sldId id="404" r:id="rId118"/>
    <p:sldId id="442" r:id="rId119"/>
    <p:sldId id="448" r:id="rId120"/>
    <p:sldId id="449" r:id="rId121"/>
    <p:sldId id="450" r:id="rId122"/>
    <p:sldId id="452" r:id="rId123"/>
    <p:sldId id="453" r:id="rId124"/>
    <p:sldId id="368" r:id="rId125"/>
    <p:sldId id="373" r:id="rId126"/>
    <p:sldId id="374" r:id="rId127"/>
    <p:sldId id="375" r:id="rId128"/>
    <p:sldId id="377" r:id="rId129"/>
    <p:sldId id="378" r:id="rId130"/>
    <p:sldId id="456" r:id="rId131"/>
    <p:sldId id="458" r:id="rId132"/>
    <p:sldId id="460" r:id="rId133"/>
    <p:sldId id="655" r:id="rId134"/>
    <p:sldId id="654" r:id="rId135"/>
    <p:sldId id="463" r:id="rId136"/>
    <p:sldId id="499" r:id="rId137"/>
    <p:sldId id="501" r:id="rId138"/>
    <p:sldId id="617" r:id="rId139"/>
    <p:sldId id="502" r:id="rId140"/>
    <p:sldId id="503" r:id="rId141"/>
    <p:sldId id="504" r:id="rId142"/>
    <p:sldId id="505" r:id="rId143"/>
    <p:sldId id="615" r:id="rId144"/>
    <p:sldId id="510" r:id="rId145"/>
    <p:sldId id="618" r:id="rId146"/>
    <p:sldId id="657" r:id="rId147"/>
    <p:sldId id="519" r:id="rId148"/>
    <p:sldId id="521" r:id="rId149"/>
    <p:sldId id="532" r:id="rId150"/>
    <p:sldId id="524" r:id="rId151"/>
    <p:sldId id="527" r:id="rId152"/>
    <p:sldId id="529" r:id="rId153"/>
    <p:sldId id="531" r:id="rId154"/>
    <p:sldId id="534" r:id="rId155"/>
    <p:sldId id="535" r:id="rId156"/>
    <p:sldId id="536" r:id="rId1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EEE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0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8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slide" Target="slides/slide152.xml"/><Relationship Id="rId16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7/25/2021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</p:transition>
    </mc:Choice>
    <mc:Fallback>
      <p:transition advTm="2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6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3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8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5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7.jp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9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8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9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6.jpe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0.jpe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4.jp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6.jpe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9.jpe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2.jpe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5.jpeg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1.jpe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4.jpe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7.jpe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9.jp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1.jpe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3.pn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5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8.jpe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0.jpe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108880"/>
            <a:ext cx="7620000" cy="2590800"/>
          </a:xfrm>
        </p:spPr>
        <p:txBody>
          <a:bodyPr>
            <a:normAutofit/>
          </a:bodyPr>
          <a:lstStyle/>
          <a:p>
            <a:r>
              <a:rPr lang="en-IN" dirty="0" smtClean="0">
                <a:solidFill>
                  <a:srgbClr val="002060"/>
                </a:solidFill>
                <a:latin typeface="Colonna MT" pitchFamily="82" charset="0"/>
              </a:rPr>
              <a:t>AUM</a:t>
            </a:r>
            <a:br>
              <a:rPr lang="en-IN" dirty="0" smtClean="0">
                <a:solidFill>
                  <a:srgbClr val="002060"/>
                </a:solidFill>
                <a:latin typeface="Colonna MT" pitchFamily="82" charset="0"/>
              </a:rPr>
            </a:br>
            <a:r>
              <a:rPr lang="en-IN" dirty="0" smtClean="0">
                <a:solidFill>
                  <a:srgbClr val="002060"/>
                </a:solidFill>
                <a:latin typeface="Colonna MT" pitchFamily="82" charset="0"/>
              </a:rPr>
              <a:t>BIOGRAPHY </a:t>
            </a:r>
            <a:endParaRPr lang="en-IN" dirty="0">
              <a:solidFill>
                <a:srgbClr val="002060"/>
              </a:solidFill>
              <a:latin typeface="Colonna MT" pitchFamily="82" charset="0"/>
            </a:endParaRPr>
          </a:p>
        </p:txBody>
      </p:sp>
      <p:grpSp>
        <p:nvGrpSpPr>
          <p:cNvPr id="14" name="Group 13"/>
          <p:cNvGrpSpPr>
            <a:grpSpLocks noGrp="1" noUngrp="1" noChangeAspect="1"/>
          </p:cNvGrpSpPr>
          <p:nvPr/>
        </p:nvGrpSpPr>
        <p:grpSpPr>
          <a:xfrm>
            <a:off x="2947839" y="562200"/>
            <a:ext cx="1477456" cy="1908000"/>
            <a:chOff x="2300288" y="685800"/>
            <a:chExt cx="4543425" cy="5867400"/>
          </a:xfrm>
        </p:grpSpPr>
        <p:pic>
          <p:nvPicPr>
            <p:cNvPr id="15" name="Picture 14" descr="FB_IMG_1573817567769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0288" y="685800"/>
              <a:ext cx="45434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Rectangle 15"/>
            <p:cNvSpPr/>
            <p:nvPr/>
          </p:nvSpPr>
          <p:spPr>
            <a:xfrm>
              <a:off x="2300288" y="6210300"/>
              <a:ext cx="45434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241" y="494400"/>
            <a:ext cx="1480607" cy="20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8" name="Group 17"/>
          <p:cNvGrpSpPr>
            <a:grpSpLocks noGrp="1" noUngrp="1" noChangeAspect="1"/>
          </p:cNvGrpSpPr>
          <p:nvPr/>
        </p:nvGrpSpPr>
        <p:grpSpPr>
          <a:xfrm>
            <a:off x="6300641" y="533400"/>
            <a:ext cx="1166959" cy="1872000"/>
            <a:chOff x="2743200" y="685800"/>
            <a:chExt cx="3657600" cy="5867400"/>
          </a:xfrm>
        </p:grpSpPr>
        <p:pic>
          <p:nvPicPr>
            <p:cNvPr id="19" name="Picture 18" descr="FormatFactoryIMG_9885"/>
            <p:cNvPicPr>
              <a:picLocks noRot="1" noChangeAspect="1" noMove="1" noResize="1"/>
            </p:cNvPicPr>
            <p:nvPr isPhoto="1"/>
          </p:nvPicPr>
          <p:blipFill>
            <a:blip r:embed="rId5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200" y="685800"/>
              <a:ext cx="3657600" cy="54864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743200" y="6210300"/>
              <a:ext cx="3657600" cy="3429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  <p:sp>
        <p:nvSpPr>
          <p:cNvPr id="21" name="Striped Right Arrow 20"/>
          <p:cNvSpPr/>
          <p:nvPr/>
        </p:nvSpPr>
        <p:spPr>
          <a:xfrm>
            <a:off x="762000" y="3505200"/>
            <a:ext cx="7529264" cy="1656184"/>
          </a:xfrm>
          <a:prstGeom prst="stripedRightArrow">
            <a:avLst>
              <a:gd name="adj1" fmla="val 19885"/>
              <a:gd name="adj2" fmla="val 112741"/>
            </a:avLst>
          </a:prstGeom>
          <a:solidFill>
            <a:srgbClr val="002060"/>
          </a:solidFill>
          <a:ln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Britannic Bold" pitchFamily="34" charset="0"/>
              </a:rPr>
              <a:t>2006     TO      2021</a:t>
            </a:r>
            <a:endParaRPr lang="en-IN" sz="2400" b="1" dirty="0">
              <a:solidFill>
                <a:schemeClr val="tx1"/>
              </a:solidFill>
              <a:latin typeface="Britannic Bold" pitchFamily="34" charset="0"/>
            </a:endParaRPr>
          </a:p>
        </p:txBody>
      </p:sp>
      <p:grpSp>
        <p:nvGrpSpPr>
          <p:cNvPr id="22" name="Group 21"/>
          <p:cNvGrpSpPr>
            <a:grpSpLocks noGrp="1" noUngrp="1" noChangeAspect="1"/>
          </p:cNvGrpSpPr>
          <p:nvPr/>
        </p:nvGrpSpPr>
        <p:grpSpPr>
          <a:xfrm>
            <a:off x="1576241" y="534600"/>
            <a:ext cx="1187678" cy="1980000"/>
            <a:chOff x="2811463" y="685800"/>
            <a:chExt cx="3519487" cy="5867400"/>
          </a:xfrm>
        </p:grpSpPr>
        <p:pic>
          <p:nvPicPr>
            <p:cNvPr id="23" name="Picture 22" descr="Image1163"/>
            <p:cNvPicPr>
              <a:picLocks noRot="1" noChangeAspect="1" noMove="1" noResize="1"/>
            </p:cNvPicPr>
            <p:nvPr isPhoto="1"/>
          </p:nvPicPr>
          <p:blipFill>
            <a:blip r:embed="rId6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463" y="685800"/>
              <a:ext cx="3519487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angle 23"/>
            <p:cNvSpPr/>
            <p:nvPr/>
          </p:nvSpPr>
          <p:spPr>
            <a:xfrm>
              <a:off x="2811463" y="6210300"/>
              <a:ext cx="35194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1447800" y="457200"/>
            <a:ext cx="6120000" cy="1980000"/>
          </a:xfrm>
          <a:prstGeom prst="rect">
            <a:avLst/>
          </a:prstGeom>
          <a:noFill/>
          <a:ln w="76200">
            <a:solidFill>
              <a:schemeClr val="bg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576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479742" y="631200"/>
            <a:ext cx="4320874" cy="5580000"/>
            <a:chOff x="2300288" y="685800"/>
            <a:chExt cx="4543425" cy="5867400"/>
          </a:xfrm>
        </p:grpSpPr>
        <p:pic>
          <p:nvPicPr>
            <p:cNvPr id="3" name="Picture 2" descr="FB_IMG_1573817567769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0288" y="685800"/>
              <a:ext cx="45434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300288" y="6210300"/>
              <a:ext cx="45434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40" y="533400"/>
            <a:ext cx="3946460" cy="54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591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533400"/>
            <a:ext cx="7772400" cy="5756275"/>
            <a:chOff x="685800" y="741363"/>
            <a:chExt cx="7772400" cy="5756275"/>
          </a:xfrm>
        </p:grpSpPr>
        <p:pic>
          <p:nvPicPr>
            <p:cNvPr id="3" name="Picture 2" descr="16 copy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741363"/>
              <a:ext cx="7772400" cy="53752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61547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7200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24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4672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3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1512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41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31412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43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615072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4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89405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49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794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51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435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57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3160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9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024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0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9340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08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7452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1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54202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1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51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18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1218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33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0306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3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160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6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5224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27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1613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17614" y="533400"/>
            <a:ext cx="6708775" cy="5867400"/>
            <a:chOff x="1217613" y="685800"/>
            <a:chExt cx="6708775" cy="5867400"/>
          </a:xfrm>
        </p:grpSpPr>
        <p:pic>
          <p:nvPicPr>
            <p:cNvPr id="3" name="Picture 2" descr="Image1161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7613" y="685800"/>
              <a:ext cx="670877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217613" y="6210300"/>
              <a:ext cx="67087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291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aum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3931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aum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112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185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14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aum1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7087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38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147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38200" y="494506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038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95288"/>
            <a:ext cx="4365625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456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0164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3048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SDC13097 - Copy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7105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09600" y="495300"/>
            <a:ext cx="3519487" cy="5867400"/>
            <a:chOff x="2811463" y="685800"/>
            <a:chExt cx="3519487" cy="5867400"/>
          </a:xfrm>
        </p:grpSpPr>
        <p:pic>
          <p:nvPicPr>
            <p:cNvPr id="3" name="Picture 2" descr="Image1163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463" y="685800"/>
              <a:ext cx="35194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811463" y="6210300"/>
              <a:ext cx="35194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232" y="395287"/>
            <a:ext cx="4376737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08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07974" y="514350"/>
            <a:ext cx="4260851" cy="5867400"/>
            <a:chOff x="2441575" y="685800"/>
            <a:chExt cx="4260850" cy="5867400"/>
          </a:xfrm>
        </p:grpSpPr>
        <p:pic>
          <p:nvPicPr>
            <p:cNvPr id="3" name="Picture 2" descr="M-0894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1575" y="685800"/>
              <a:ext cx="426085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441575" y="6210300"/>
              <a:ext cx="426085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411163"/>
            <a:ext cx="4346575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953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295275" y="514352"/>
            <a:ext cx="4117976" cy="5867399"/>
            <a:chOff x="2513012" y="685801"/>
            <a:chExt cx="4117976" cy="5867399"/>
          </a:xfrm>
        </p:grpSpPr>
        <p:pic>
          <p:nvPicPr>
            <p:cNvPr id="3" name="Picture 2" descr="Photo-0122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828800" y="1370013"/>
              <a:ext cx="5486400" cy="41179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3013" y="6210300"/>
              <a:ext cx="41179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411163"/>
            <a:ext cx="4352925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6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382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10 22.36.06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5604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10 22.37.1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3993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74725" y="495300"/>
            <a:ext cx="2895600" cy="5867400"/>
            <a:chOff x="3124200" y="685800"/>
            <a:chExt cx="2895600" cy="5867400"/>
          </a:xfrm>
        </p:grpSpPr>
        <p:pic>
          <p:nvPicPr>
            <p:cNvPr id="3" name="Picture 2" descr="2011-08-10 22.37.5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4200" y="685800"/>
              <a:ext cx="28956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124200" y="6210300"/>
              <a:ext cx="28956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022725" y="495300"/>
            <a:ext cx="4130675" cy="5866606"/>
            <a:chOff x="2505869" y="686594"/>
            <a:chExt cx="4130675" cy="5866606"/>
          </a:xfrm>
        </p:grpSpPr>
        <p:pic>
          <p:nvPicPr>
            <p:cNvPr id="7" name="Picture 6" descr="2011-08-10 22.37.35 - Copy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620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828800" y="533400"/>
            <a:ext cx="5486400" cy="5867400"/>
            <a:chOff x="1828800" y="685800"/>
            <a:chExt cx="5486400" cy="5867400"/>
          </a:xfrm>
        </p:grpSpPr>
        <p:pic>
          <p:nvPicPr>
            <p:cNvPr id="3" name="Picture 2" descr="10-0F7E57A6-1056465-96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8800" y="685800"/>
              <a:ext cx="54864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828800" y="6210300"/>
              <a:ext cx="5486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4866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5989" y="533400"/>
            <a:ext cx="7312025" cy="5867400"/>
            <a:chOff x="915988" y="685800"/>
            <a:chExt cx="7312025" cy="5867400"/>
          </a:xfrm>
        </p:grpSpPr>
        <p:pic>
          <p:nvPicPr>
            <p:cNvPr id="3" name="Picture 2" descr="WhatsApp_Image_2021-07-17_at_9.44.44_PM_1_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988" y="685800"/>
              <a:ext cx="73120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5988" y="6210300"/>
              <a:ext cx="73120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4032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5989" y="457200"/>
            <a:ext cx="7312025" cy="5867400"/>
            <a:chOff x="915988" y="685800"/>
            <a:chExt cx="7312025" cy="5867400"/>
          </a:xfrm>
        </p:grpSpPr>
        <p:pic>
          <p:nvPicPr>
            <p:cNvPr id="3" name="Picture 2" descr="WhatsApp_Image_2021-07-17_at_9.44.44_PM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988" y="685800"/>
              <a:ext cx="73120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5988" y="6210300"/>
              <a:ext cx="73120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65597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5989" y="457200"/>
            <a:ext cx="7312025" cy="5867400"/>
            <a:chOff x="915988" y="685800"/>
            <a:chExt cx="7312025" cy="5867400"/>
          </a:xfrm>
        </p:grpSpPr>
        <p:pic>
          <p:nvPicPr>
            <p:cNvPr id="3" name="Picture 2" descr="WhatsApp_Image_2021-07-17_at_9.44.45_PM_1_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988" y="685800"/>
              <a:ext cx="73120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5988" y="6210300"/>
              <a:ext cx="73120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0514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457200" y="533400"/>
            <a:ext cx="4124325" cy="5867400"/>
            <a:chOff x="2509838" y="685800"/>
            <a:chExt cx="4124325" cy="5867400"/>
          </a:xfrm>
        </p:grpSpPr>
        <p:pic>
          <p:nvPicPr>
            <p:cNvPr id="3" name="Picture 2" descr="WhatsApp_Image_2021-07-17_at_9.44.45_PM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9838" y="685800"/>
              <a:ext cx="412432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9838" y="6210300"/>
              <a:ext cx="412432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313"/>
          <a:stretch/>
        </p:blipFill>
        <p:spPr>
          <a:xfrm>
            <a:off x="4829175" y="574965"/>
            <a:ext cx="3857625" cy="5396345"/>
          </a:xfrm>
          <a:prstGeom prst="rect">
            <a:avLst/>
          </a:prstGeom>
          <a:ln w="76200"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60715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914400"/>
            <a:ext cx="7772400" cy="5045075"/>
            <a:chOff x="685800" y="1096963"/>
            <a:chExt cx="7772400" cy="5045075"/>
          </a:xfrm>
        </p:grpSpPr>
        <p:pic>
          <p:nvPicPr>
            <p:cNvPr id="3" name="Picture 2" descr="2011-06-19 17.53.38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96963"/>
              <a:ext cx="7772400" cy="466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9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4984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7-17 23.30.24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7543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096964"/>
            <a:ext cx="7772400" cy="5045075"/>
            <a:chOff x="685800" y="1096963"/>
            <a:chExt cx="7772400" cy="5045075"/>
          </a:xfrm>
        </p:grpSpPr>
        <p:pic>
          <p:nvPicPr>
            <p:cNvPr id="3" name="Picture 2" descr="2011-08-13 14.40.09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96963"/>
              <a:ext cx="7772400" cy="466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9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5061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096964"/>
            <a:ext cx="7772400" cy="5045075"/>
            <a:chOff x="685800" y="1096963"/>
            <a:chExt cx="7772400" cy="5045075"/>
          </a:xfrm>
        </p:grpSpPr>
        <p:pic>
          <p:nvPicPr>
            <p:cNvPr id="3" name="Picture 2" descr="2011-08-13 14.41.18 - Copy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96963"/>
              <a:ext cx="7772400" cy="466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9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1670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23 18.48.3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7745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04800" y="457200"/>
            <a:ext cx="4130675" cy="5866606"/>
            <a:chOff x="2505869" y="686594"/>
            <a:chExt cx="4130675" cy="5866606"/>
          </a:xfrm>
        </p:grpSpPr>
        <p:pic>
          <p:nvPicPr>
            <p:cNvPr id="3" name="Picture 2" descr="2011-08-23 18.49.1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B</a:t>
              </a:r>
              <a:endParaRPr lang="en-IN" sz="2400" dirty="0"/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411163"/>
            <a:ext cx="4365625" cy="606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75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270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1291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096964"/>
            <a:ext cx="7772400" cy="5045075"/>
            <a:chOff x="685800" y="1096963"/>
            <a:chExt cx="7772400" cy="5045075"/>
          </a:xfrm>
        </p:grpSpPr>
        <p:pic>
          <p:nvPicPr>
            <p:cNvPr id="3" name="Picture 2" descr="IMAG002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96963"/>
              <a:ext cx="7772400" cy="466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9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376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114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3765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27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3684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11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5422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12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5794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20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4586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762000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024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191000" y="515145"/>
            <a:ext cx="4130675" cy="5866606"/>
            <a:chOff x="2505869" y="686594"/>
            <a:chExt cx="4130675" cy="5866606"/>
          </a:xfrm>
        </p:grpSpPr>
        <p:pic>
          <p:nvPicPr>
            <p:cNvPr id="7" name="Picture 6" descr="IMAGE_061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4221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094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6936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10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5586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10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4566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93568"/>
            <a:ext cx="3284537" cy="5867400"/>
            <a:chOff x="2928938" y="685800"/>
            <a:chExt cx="3284537" cy="5867400"/>
          </a:xfrm>
        </p:grpSpPr>
        <p:pic>
          <p:nvPicPr>
            <p:cNvPr id="3" name="Picture 2" descr="IMAGE_15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8938" y="685800"/>
              <a:ext cx="328453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928938" y="6210300"/>
              <a:ext cx="32845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419600" y="479714"/>
            <a:ext cx="3919537" cy="5867400"/>
            <a:chOff x="2611438" y="685800"/>
            <a:chExt cx="3919537" cy="5867400"/>
          </a:xfrm>
        </p:grpSpPr>
        <p:pic>
          <p:nvPicPr>
            <p:cNvPr id="7" name="Picture 6" descr="M - 169 = 5x7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1438" y="685800"/>
              <a:ext cx="391953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611438" y="6210300"/>
              <a:ext cx="39195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197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24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519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258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4457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26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4997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28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4310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AGE_287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541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38200" y="514352"/>
            <a:ext cx="4117976" cy="5867399"/>
            <a:chOff x="2513012" y="685801"/>
            <a:chExt cx="4117976" cy="5867399"/>
          </a:xfrm>
        </p:grpSpPr>
        <p:pic>
          <p:nvPicPr>
            <p:cNvPr id="3" name="Picture 2" descr="Photo0064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70013"/>
              <a:ext cx="5486400" cy="41179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3013" y="6210300"/>
              <a:ext cx="41179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181600" y="514351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2734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8289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SDC1309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B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260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2-01-14 16.59.5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351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2-01-14 17.20.09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9527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2-01-14 17.20.4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09283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2-01-14 17.21.0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948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E_03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2478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48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6783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38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7910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381000" y="535132"/>
            <a:ext cx="4114800" cy="5867400"/>
            <a:chOff x="2514600" y="685800"/>
            <a:chExt cx="4114800" cy="5867400"/>
          </a:xfrm>
        </p:grpSpPr>
        <p:pic>
          <p:nvPicPr>
            <p:cNvPr id="7" name="Picture 6" descr="OMLI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9" name="Group 8"/>
          <p:cNvGrpSpPr>
            <a:grpSpLocks noGrp="1" noUngrp="1" noChangeAspect="1"/>
          </p:cNvGrpSpPr>
          <p:nvPr/>
        </p:nvGrpSpPr>
        <p:grpSpPr>
          <a:xfrm>
            <a:off x="4646613" y="535132"/>
            <a:ext cx="4116387" cy="5867400"/>
            <a:chOff x="2513013" y="685800"/>
            <a:chExt cx="4116387" cy="5867400"/>
          </a:xfrm>
        </p:grpSpPr>
        <p:pic>
          <p:nvPicPr>
            <p:cNvPr id="10" name="Picture 9" descr="WhatsApp_Image_2021-07-17_at_9.44.46_PM-removebg-preview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3013" y="685800"/>
              <a:ext cx="41163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Rectangle 10"/>
            <p:cNvSpPr/>
            <p:nvPr/>
          </p:nvSpPr>
          <p:spPr>
            <a:xfrm>
              <a:off x="2513013" y="6210300"/>
              <a:ext cx="41163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2735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447800" y="477982"/>
            <a:ext cx="3086100" cy="5867400"/>
            <a:chOff x="3028950" y="685800"/>
            <a:chExt cx="3086100" cy="5867400"/>
          </a:xfrm>
        </p:grpSpPr>
        <p:pic>
          <p:nvPicPr>
            <p:cNvPr id="3" name="Picture 2" descr="IMG_476135228616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724400" y="4572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G_4879640280549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0947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95400" y="535132"/>
            <a:ext cx="3086100" cy="5867400"/>
            <a:chOff x="3028950" y="685800"/>
            <a:chExt cx="3086100" cy="5867400"/>
          </a:xfrm>
        </p:grpSpPr>
        <p:pic>
          <p:nvPicPr>
            <p:cNvPr id="3" name="Picture 2" descr="IMG_493551317483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33900" y="5334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G_20161101_132913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869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54125" y="514350"/>
            <a:ext cx="3089275" cy="5867400"/>
            <a:chOff x="3027363" y="685800"/>
            <a:chExt cx="3089275" cy="5867400"/>
          </a:xfrm>
        </p:grpSpPr>
        <p:pic>
          <p:nvPicPr>
            <p:cNvPr id="3" name="Picture 2" descr="IMAG2780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363" y="685800"/>
              <a:ext cx="308927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7363" y="6210300"/>
              <a:ext cx="30892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30725" y="533400"/>
            <a:ext cx="3089275" cy="5867400"/>
            <a:chOff x="3027363" y="685800"/>
            <a:chExt cx="3089275" cy="5867400"/>
          </a:xfrm>
        </p:grpSpPr>
        <p:pic>
          <p:nvPicPr>
            <p:cNvPr id="7" name="Picture 6" descr="WhatsApp_Image_2021-07-17_at_9.44.47_PM_2_-removebg-preview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363" y="685800"/>
              <a:ext cx="308927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7363" y="6210300"/>
              <a:ext cx="30892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7643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39839"/>
            <a:ext cx="7772400" cy="4757737"/>
            <a:chOff x="685800" y="1239838"/>
            <a:chExt cx="7772400" cy="4757737"/>
          </a:xfrm>
        </p:grpSpPr>
        <p:pic>
          <p:nvPicPr>
            <p:cNvPr id="3" name="Picture 2" descr="WhatsApp_Image_2021-07-17_at_9.44.47_PM_1_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39838"/>
              <a:ext cx="7772400" cy="43767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46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042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905000" y="521277"/>
            <a:ext cx="3089275" cy="5867400"/>
            <a:chOff x="3027363" y="685800"/>
            <a:chExt cx="3089275" cy="5867400"/>
          </a:xfrm>
        </p:grpSpPr>
        <p:pic>
          <p:nvPicPr>
            <p:cNvPr id="3" name="Picture 2" descr="WhatsApp_Image_2021-07-17_at_9.44.47_PM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7363" y="685800"/>
              <a:ext cx="3089275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7363" y="6210300"/>
              <a:ext cx="30892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372100" y="533400"/>
            <a:ext cx="2171700" cy="5867400"/>
            <a:chOff x="3486150" y="685800"/>
            <a:chExt cx="2171700" cy="5867400"/>
          </a:xfrm>
        </p:grpSpPr>
        <p:pic>
          <p:nvPicPr>
            <p:cNvPr id="7" name="Picture 6" descr="WhatsApp_Image_2021-07-17_at_9.44.48_PM_1_-removebg-preview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6150" y="685800"/>
              <a:ext cx="21717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486150" y="6210300"/>
              <a:ext cx="21717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63013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81000" y="533400"/>
            <a:ext cx="4116387" cy="5867400"/>
            <a:chOff x="2513013" y="685800"/>
            <a:chExt cx="4116387" cy="5867400"/>
          </a:xfrm>
        </p:grpSpPr>
        <p:pic>
          <p:nvPicPr>
            <p:cNvPr id="3" name="Picture 2" descr="WhatsApp_Image_2021-07-17_at_9.44.48_PM_2_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3013" y="685800"/>
              <a:ext cx="41163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3013" y="6210300"/>
              <a:ext cx="41163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32325" y="534194"/>
            <a:ext cx="4130675" cy="5866606"/>
            <a:chOff x="2505869" y="686594"/>
            <a:chExt cx="4130675" cy="5866606"/>
          </a:xfrm>
        </p:grpSpPr>
        <p:pic>
          <p:nvPicPr>
            <p:cNvPr id="7" name="Picture 6" descr="2011-08-19 07.43.42 - Copy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7181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676400" y="533400"/>
            <a:ext cx="5486400" cy="5867400"/>
            <a:chOff x="1828800" y="685800"/>
            <a:chExt cx="5486400" cy="5867400"/>
          </a:xfrm>
        </p:grpSpPr>
        <p:pic>
          <p:nvPicPr>
            <p:cNvPr id="3" name="Picture 2" descr="10-5FAB3647-958330-96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8800" y="685800"/>
              <a:ext cx="54864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828800" y="6210300"/>
              <a:ext cx="5486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093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382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6-19 17.04.33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5279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752600" y="533400"/>
            <a:ext cx="5486400" cy="5867400"/>
            <a:chOff x="1828800" y="685800"/>
            <a:chExt cx="5486400" cy="5867400"/>
          </a:xfrm>
        </p:grpSpPr>
        <p:pic>
          <p:nvPicPr>
            <p:cNvPr id="3" name="Picture 2" descr="10-7B1F8AB0-1407558-960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8800" y="685800"/>
              <a:ext cx="54864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828800" y="6210300"/>
              <a:ext cx="5486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35292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07 18.36.25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0083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974725"/>
            <a:ext cx="7772400" cy="5045075"/>
            <a:chOff x="685800" y="1096963"/>
            <a:chExt cx="7772400" cy="5045075"/>
          </a:xfrm>
        </p:grpSpPr>
        <p:pic>
          <p:nvPicPr>
            <p:cNvPr id="3" name="Picture 2" descr="2011-08-07 18.37.05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096963"/>
              <a:ext cx="7772400" cy="46640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9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1887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15 20.38.4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0036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08-19 07.44.12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4895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81000" y="534194"/>
            <a:ext cx="4130675" cy="5866606"/>
            <a:chOff x="2505869" y="686594"/>
            <a:chExt cx="4130675" cy="5866606"/>
          </a:xfrm>
        </p:grpSpPr>
        <p:pic>
          <p:nvPicPr>
            <p:cNvPr id="3" name="Picture 2" descr="2011-08-19 07.44.4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48200" y="533400"/>
            <a:ext cx="4130675" cy="5866606"/>
            <a:chOff x="2505869" y="686594"/>
            <a:chExt cx="4130675" cy="5866606"/>
          </a:xfrm>
        </p:grpSpPr>
        <p:pic>
          <p:nvPicPr>
            <p:cNvPr id="7" name="Picture 6" descr="2011-09-11 11.55.07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0134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11-20 14.33.4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1367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Picture 2" descr="AUM NATURAL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9326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07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1391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42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0228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4572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48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1351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490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917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66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322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0826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5491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49250" y="515145"/>
            <a:ext cx="4130675" cy="5866606"/>
            <a:chOff x="2505869" y="686594"/>
            <a:chExt cx="4130675" cy="5866606"/>
          </a:xfrm>
        </p:grpSpPr>
        <p:pic>
          <p:nvPicPr>
            <p:cNvPr id="3" name="Picture 2" descr="DSC0230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32325" y="533400"/>
            <a:ext cx="4130675" cy="5866606"/>
            <a:chOff x="2505869" y="686594"/>
            <a:chExt cx="4130675" cy="5866606"/>
          </a:xfrm>
        </p:grpSpPr>
        <p:pic>
          <p:nvPicPr>
            <p:cNvPr id="7" name="Picture 6" descr="DSC02422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6090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445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1944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44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4874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45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609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46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191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48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7361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04800" y="535928"/>
            <a:ext cx="4130675" cy="5866606"/>
            <a:chOff x="2505869" y="686594"/>
            <a:chExt cx="4130675" cy="5866606"/>
          </a:xfrm>
        </p:grpSpPr>
        <p:pic>
          <p:nvPicPr>
            <p:cNvPr id="3" name="Picture 2" descr="DSC0255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22079" y="542855"/>
            <a:ext cx="4130675" cy="5866606"/>
            <a:chOff x="2505869" y="686594"/>
            <a:chExt cx="4130675" cy="5866606"/>
          </a:xfrm>
        </p:grpSpPr>
        <p:pic>
          <p:nvPicPr>
            <p:cNvPr id="7" name="Picture 6" descr="DSC02641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4310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259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5259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04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4107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05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8255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57300" y="49530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006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10100" y="4953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0553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6417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101726"/>
            <a:ext cx="7772400" cy="5035550"/>
            <a:chOff x="685800" y="1101725"/>
            <a:chExt cx="7772400" cy="5035550"/>
          </a:xfrm>
        </p:grpSpPr>
        <p:pic>
          <p:nvPicPr>
            <p:cNvPr id="3" name="Picture 2" descr="IMAG017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101725"/>
              <a:ext cx="7772400" cy="465455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794375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A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1095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56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5388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69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0558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01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626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19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2741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181100" y="49530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20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33900" y="51435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1596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1845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163638" y="515145"/>
            <a:ext cx="4130675" cy="5866606"/>
            <a:chOff x="2505869" y="686594"/>
            <a:chExt cx="4130675" cy="5866606"/>
          </a:xfrm>
        </p:grpSpPr>
        <p:pic>
          <p:nvPicPr>
            <p:cNvPr id="3" name="Picture 2" descr="DSCN7515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446713" y="533400"/>
            <a:ext cx="2401887" cy="5867400"/>
            <a:chOff x="3370263" y="685800"/>
            <a:chExt cx="2401887" cy="5867400"/>
          </a:xfrm>
        </p:grpSpPr>
        <p:pic>
          <p:nvPicPr>
            <p:cNvPr id="7" name="Picture 6" descr="famili-1-1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0263" y="685800"/>
              <a:ext cx="24018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370263" y="6210300"/>
              <a:ext cx="24018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2706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33500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601 (2)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762500" y="51435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1602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4504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33500" y="49530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61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10100" y="51435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0553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68899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2011-11-20 14.34.14 - Copy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485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54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64615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77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812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95400" y="5524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079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33900" y="5334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1602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065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82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522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33499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61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86300" y="4953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0994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8113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92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9982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77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4674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000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8783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33500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01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86300" y="493568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1032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2809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03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77805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08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9725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265237" y="493568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15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18037" y="507423"/>
            <a:ext cx="3154363" cy="5867400"/>
            <a:chOff x="2994025" y="685800"/>
            <a:chExt cx="3154363" cy="5867400"/>
          </a:xfrm>
        </p:grpSpPr>
        <p:pic>
          <p:nvPicPr>
            <p:cNvPr id="7" name="Picture 6" descr="IMAG2543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4025" y="685800"/>
              <a:ext cx="315436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994025" y="6210300"/>
              <a:ext cx="31543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2418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005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92290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71600" y="514350"/>
            <a:ext cx="3154363" cy="5867400"/>
            <a:chOff x="2994025" y="685800"/>
            <a:chExt cx="3154363" cy="5867400"/>
          </a:xfrm>
        </p:grpSpPr>
        <p:pic>
          <p:nvPicPr>
            <p:cNvPr id="3" name="Picture 2" descr="IMAG2544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4025" y="685800"/>
              <a:ext cx="315436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994025" y="6210300"/>
              <a:ext cx="31543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800600" y="493568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2608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83544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409700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267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86300" y="528205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2734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9017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371600" y="53340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069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86300" y="5334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1185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6748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AG144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499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98525" y="514350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3564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175125" y="495698"/>
            <a:ext cx="4130675" cy="5866606"/>
            <a:chOff x="2505869" y="686594"/>
            <a:chExt cx="4130675" cy="5866606"/>
          </a:xfrm>
        </p:grpSpPr>
        <p:pic>
          <p:nvPicPr>
            <p:cNvPr id="7" name="Picture 6" descr="IMG_20130512_185349483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8830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1241426"/>
            <a:ext cx="7772400" cy="4754563"/>
            <a:chOff x="685800" y="1241425"/>
            <a:chExt cx="7772400" cy="4754563"/>
          </a:xfrm>
        </p:grpSpPr>
        <p:pic>
          <p:nvPicPr>
            <p:cNvPr id="3" name="Picture 2" descr="IMG_20150422_14003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241425"/>
              <a:ext cx="7772400" cy="43735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565308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1554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04800" y="507423"/>
            <a:ext cx="4068763" cy="5867400"/>
            <a:chOff x="2536825" y="685800"/>
            <a:chExt cx="4068763" cy="5867400"/>
          </a:xfrm>
        </p:grpSpPr>
        <p:pic>
          <p:nvPicPr>
            <p:cNvPr id="3" name="Picture 2" descr="IMG_20150428_18031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6825" y="685800"/>
              <a:ext cx="406876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36825" y="6210300"/>
              <a:ext cx="40687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72000" y="533400"/>
            <a:ext cx="4068763" cy="5867400"/>
            <a:chOff x="2536825" y="685800"/>
            <a:chExt cx="4068763" cy="5867400"/>
          </a:xfrm>
        </p:grpSpPr>
        <p:pic>
          <p:nvPicPr>
            <p:cNvPr id="7" name="Picture 6" descr="IMG_20150422_140346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6825" y="685800"/>
              <a:ext cx="406876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36825" y="6210300"/>
              <a:ext cx="406876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3511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01321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2079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G_20151031_14110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8909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589087" y="533400"/>
            <a:ext cx="5954713" cy="5867400"/>
            <a:chOff x="1593850" y="685800"/>
            <a:chExt cx="5954713" cy="5867400"/>
          </a:xfrm>
        </p:grpSpPr>
        <p:pic>
          <p:nvPicPr>
            <p:cNvPr id="3" name="Picture 2" descr="IMG_20151129_20334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850" y="685800"/>
              <a:ext cx="5954713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593850" y="6210300"/>
              <a:ext cx="5954713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8437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IMG_20151213_09564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564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381000" y="512618"/>
            <a:ext cx="4114800" cy="5867400"/>
            <a:chOff x="2514600" y="685800"/>
            <a:chExt cx="4114800" cy="5867400"/>
          </a:xfrm>
        </p:grpSpPr>
        <p:pic>
          <p:nvPicPr>
            <p:cNvPr id="3" name="Picture 2" descr="IMG_20151224_12030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48200" y="533400"/>
            <a:ext cx="4114800" cy="5867400"/>
            <a:chOff x="2514600" y="685800"/>
            <a:chExt cx="4114800" cy="5867400"/>
          </a:xfrm>
        </p:grpSpPr>
        <p:pic>
          <p:nvPicPr>
            <p:cNvPr id="7" name="Picture 6" descr="IMG_20160207_192755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935691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533526" y="533400"/>
            <a:ext cx="6076951" cy="5867400"/>
            <a:chOff x="1533525" y="685800"/>
            <a:chExt cx="6076950" cy="5867400"/>
          </a:xfrm>
        </p:grpSpPr>
        <p:pic>
          <p:nvPicPr>
            <p:cNvPr id="3" name="Picture 2" descr="IMG_20140101_09342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3525" y="685800"/>
              <a:ext cx="607695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1533525" y="6210300"/>
              <a:ext cx="607695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95663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762000" y="514350"/>
            <a:ext cx="4114800" cy="5867400"/>
            <a:chOff x="2514600" y="685800"/>
            <a:chExt cx="4114800" cy="5867400"/>
          </a:xfrm>
        </p:grpSpPr>
        <p:pic>
          <p:nvPicPr>
            <p:cNvPr id="3" name="Picture 2" descr="IMG-20151124-WA002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105400" y="521277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2678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4998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12219451_1170019516345029_4494990085573834531_n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3542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00100" y="519545"/>
            <a:ext cx="4114800" cy="5867400"/>
            <a:chOff x="2514600" y="685800"/>
            <a:chExt cx="4114800" cy="5867400"/>
          </a:xfrm>
        </p:grpSpPr>
        <p:pic>
          <p:nvPicPr>
            <p:cNvPr id="3" name="Picture 2" descr="IMG_20160319_180208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143500" y="519545"/>
            <a:ext cx="3086100" cy="5867400"/>
            <a:chOff x="3028950" y="685800"/>
            <a:chExt cx="3086100" cy="5867400"/>
          </a:xfrm>
        </p:grpSpPr>
        <p:pic>
          <p:nvPicPr>
            <p:cNvPr id="7" name="Picture 6" descr="IMG_20160513_105832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C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3969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838200" y="515145"/>
            <a:ext cx="4130675" cy="5866606"/>
            <a:chOff x="2505869" y="686594"/>
            <a:chExt cx="4130675" cy="5866606"/>
          </a:xfrm>
        </p:grpSpPr>
        <p:pic>
          <p:nvPicPr>
            <p:cNvPr id="3" name="Picture 2" descr="DSC0167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828800" y="1363663"/>
              <a:ext cx="5484813" cy="41306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06663" y="6210300"/>
              <a:ext cx="41290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5181600" y="49530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G-20180116-WA0064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6426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592263" y="514350"/>
            <a:ext cx="2598737" cy="5867400"/>
            <a:chOff x="3271838" y="685800"/>
            <a:chExt cx="2598737" cy="5867400"/>
          </a:xfrm>
        </p:grpSpPr>
        <p:pic>
          <p:nvPicPr>
            <p:cNvPr id="3" name="Picture 2" descr="IMG20190321142226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1838" y="685800"/>
              <a:ext cx="259873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271838" y="6210300"/>
              <a:ext cx="25987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564063" y="535132"/>
            <a:ext cx="2598737" cy="5867400"/>
            <a:chOff x="3271838" y="685800"/>
            <a:chExt cx="2598737" cy="5867400"/>
          </a:xfrm>
        </p:grpSpPr>
        <p:pic>
          <p:nvPicPr>
            <p:cNvPr id="7" name="Picture 6" descr="IMG20190321142649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1838" y="685800"/>
              <a:ext cx="259873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271838" y="6210300"/>
              <a:ext cx="25987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7107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548986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1182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114800" y="583622"/>
            <a:ext cx="4116387" cy="5867400"/>
            <a:chOff x="2513013" y="685800"/>
            <a:chExt cx="4116387" cy="5867400"/>
          </a:xfrm>
        </p:grpSpPr>
        <p:pic>
          <p:nvPicPr>
            <p:cNvPr id="7" name="Picture 6" descr="WhatsApp_Image_2021-07-17_at_9.44.46_PM_1_-removebg-preview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3013" y="685800"/>
              <a:ext cx="41163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13013" y="6210300"/>
              <a:ext cx="41163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0389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457200" y="528205"/>
            <a:ext cx="3919537" cy="5867400"/>
            <a:chOff x="2611438" y="685800"/>
            <a:chExt cx="3919537" cy="5867400"/>
          </a:xfrm>
        </p:grpSpPr>
        <p:pic>
          <p:nvPicPr>
            <p:cNvPr id="3" name="Picture 2" descr="WhatsApp_Image_2021-07-17_at_9.44.48_PM-removebg-preview"/>
            <p:cNvPicPr>
              <a:picLocks noRot="1" noChangeAspect="1" noMove="1" noResize="1"/>
            </p:cNvPicPr>
            <p:nvPr isPhoto="1"/>
          </p:nvPicPr>
          <p:blipFill>
            <a:blip r:embed="rId3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1438" y="685800"/>
              <a:ext cx="391953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611438" y="6210300"/>
              <a:ext cx="391953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54620" y="528205"/>
            <a:ext cx="4116387" cy="5867400"/>
            <a:chOff x="2513013" y="685800"/>
            <a:chExt cx="4116387" cy="5867400"/>
          </a:xfrm>
        </p:grpSpPr>
        <p:pic>
          <p:nvPicPr>
            <p:cNvPr id="7" name="Picture 6" descr="WhatsApp_Image_2021-07-17_at_9.46.38_PM-removebg-preview"/>
            <p:cNvPicPr>
              <a:picLocks noRot="1" noChangeAspect="1" noMove="1" noResize="1"/>
            </p:cNvPicPr>
            <p:nvPr isPhoto="1"/>
          </p:nvPicPr>
          <p:blipFill>
            <a:blip r:embed="rId4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3013" y="685800"/>
              <a:ext cx="4116387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513013" y="6210300"/>
              <a:ext cx="4116387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14947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914400" y="533400"/>
            <a:ext cx="7315200" cy="5867400"/>
            <a:chOff x="914400" y="685800"/>
            <a:chExt cx="7315200" cy="5867400"/>
          </a:xfrm>
        </p:grpSpPr>
        <p:pic>
          <p:nvPicPr>
            <p:cNvPr id="3" name="Picture 2" descr="DSCN3877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856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409700" y="500495"/>
            <a:ext cx="3086100" cy="5867400"/>
            <a:chOff x="3028950" y="685800"/>
            <a:chExt cx="3086100" cy="5867400"/>
          </a:xfrm>
        </p:grpSpPr>
        <p:pic>
          <p:nvPicPr>
            <p:cNvPr id="3" name="Picture 2" descr="IMAG2053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686300" y="514350"/>
            <a:ext cx="3086100" cy="5867400"/>
            <a:chOff x="3028950" y="685800"/>
            <a:chExt cx="3086100" cy="5867400"/>
          </a:xfrm>
        </p:grpSpPr>
        <p:pic>
          <p:nvPicPr>
            <p:cNvPr id="7" name="Picture 6" descr="IMAG2054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2852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533400" y="521277"/>
            <a:ext cx="4114800" cy="5867400"/>
            <a:chOff x="2514600" y="685800"/>
            <a:chExt cx="4114800" cy="5867400"/>
          </a:xfrm>
        </p:grpSpPr>
        <p:pic>
          <p:nvPicPr>
            <p:cNvPr id="3" name="Picture 2" descr="IMG_20180930_205045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D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953000" y="521277"/>
            <a:ext cx="3657600" cy="5867400"/>
            <a:chOff x="2743200" y="685800"/>
            <a:chExt cx="3657600" cy="5867400"/>
          </a:xfrm>
        </p:grpSpPr>
        <p:pic>
          <p:nvPicPr>
            <p:cNvPr id="7" name="Picture 6" descr="FormatFactoryIMG_9885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200" y="685800"/>
              <a:ext cx="36576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2743200" y="6210300"/>
              <a:ext cx="36576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5524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685800"/>
            <a:ext cx="7772400" cy="5562600"/>
            <a:chOff x="685800" y="838200"/>
            <a:chExt cx="7772400" cy="5562600"/>
          </a:xfrm>
        </p:grpSpPr>
        <p:pic>
          <p:nvPicPr>
            <p:cNvPr id="3" name="Picture 2" descr="FormatFactoryIMG_0255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38200"/>
              <a:ext cx="7772400" cy="5181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6057900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749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685800" y="838200"/>
            <a:ext cx="7772400" cy="5562600"/>
            <a:chOff x="685800" y="838200"/>
            <a:chExt cx="7772400" cy="5562600"/>
          </a:xfrm>
        </p:grpSpPr>
        <p:pic>
          <p:nvPicPr>
            <p:cNvPr id="3" name="Picture 2" descr="FormatFactoryIMG_266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38200"/>
              <a:ext cx="7772400" cy="51816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685800" y="6057900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0194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Grp="1" noUngrp="1" noChangeAspect="1"/>
          </p:cNvGrpSpPr>
          <p:nvPr/>
        </p:nvGrpSpPr>
        <p:grpSpPr>
          <a:xfrm>
            <a:off x="1035625" y="514350"/>
            <a:ext cx="3657600" cy="5867400"/>
            <a:chOff x="2743200" y="685800"/>
            <a:chExt cx="3657600" cy="5867400"/>
          </a:xfrm>
        </p:grpSpPr>
        <p:pic>
          <p:nvPicPr>
            <p:cNvPr id="3" name="Picture 2" descr="FormatFactoryIMG_2979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200" y="685800"/>
              <a:ext cx="36576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4" name="Rectangle 3"/>
            <p:cNvSpPr/>
            <p:nvPr/>
          </p:nvSpPr>
          <p:spPr>
            <a:xfrm>
              <a:off x="2743200" y="6210300"/>
              <a:ext cx="36576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  <p:grpSp>
        <p:nvGrpSpPr>
          <p:cNvPr id="6" name="Group 5"/>
          <p:cNvGrpSpPr>
            <a:grpSpLocks noGrp="1" noUngrp="1" noChangeAspect="1"/>
          </p:cNvGrpSpPr>
          <p:nvPr/>
        </p:nvGrpSpPr>
        <p:grpSpPr>
          <a:xfrm>
            <a:off x="4914900" y="535132"/>
            <a:ext cx="3086100" cy="5867400"/>
            <a:chOff x="3028950" y="685800"/>
            <a:chExt cx="3086100" cy="5867400"/>
          </a:xfrm>
        </p:grpSpPr>
        <p:pic>
          <p:nvPicPr>
            <p:cNvPr id="7" name="Picture 6" descr="IMG-20190718-WA0005"/>
            <p:cNvPicPr>
              <a:picLocks noRot="1" noChangeAspect="1" noMove="1" noResize="1"/>
            </p:cNvPicPr>
            <p:nvPr isPhoto="1"/>
          </p:nvPicPr>
          <p:blipFill>
            <a:blip r:embed="rId4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8950" y="685800"/>
              <a:ext cx="3086100" cy="548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Rectangle 7"/>
            <p:cNvSpPr/>
            <p:nvPr/>
          </p:nvSpPr>
          <p:spPr>
            <a:xfrm>
              <a:off x="3028950" y="6210300"/>
              <a:ext cx="30861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IN" sz="2400" dirty="0" smtClean="0"/>
                <a:t>E</a:t>
              </a:r>
              <a:endParaRPr lang="en-I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753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">
        <p14:vortex dir="r"/>
        <p:sndAc>
          <p:stSnd>
            <p:snd r:embed="rId2" name="camera.wav"/>
          </p:stSnd>
        </p:sndAc>
      </p:transition>
    </mc:Choice>
    <mc:Fallback>
      <p:transition advTm="2000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Custom 1">
      <a:dk1>
        <a:srgbClr val="D8D8D8"/>
      </a:dk1>
      <a:lt1>
        <a:srgbClr val="008080"/>
      </a:lt1>
      <a:dk2>
        <a:srgbClr val="008080"/>
      </a:dk2>
      <a:lt2>
        <a:srgbClr val="002060"/>
      </a:lt2>
      <a:accent1>
        <a:srgbClr val="002060"/>
      </a:accent1>
      <a:accent2>
        <a:srgbClr val="7030A0"/>
      </a:accent2>
      <a:accent3>
        <a:srgbClr val="0099CC"/>
      </a:accent3>
      <a:accent4>
        <a:srgbClr val="008000"/>
      </a:accent4>
      <a:accent5>
        <a:srgbClr val="CC0099"/>
      </a:accent5>
      <a:accent6>
        <a:srgbClr val="0070C0"/>
      </a:accent6>
      <a:hlink>
        <a:srgbClr val="008080"/>
      </a:hlink>
      <a:folHlink>
        <a:srgbClr val="0099CC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5725</TotalTime>
  <Words>199</Words>
  <Application>Microsoft Office PowerPoint</Application>
  <PresentationFormat>On-screen Show (4:3)</PresentationFormat>
  <Paragraphs>197</Paragraphs>
  <Slides>156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156</vt:i4>
      </vt:variant>
    </vt:vector>
  </HeadingPairs>
  <TitlesOfParts>
    <vt:vector size="157" baseType="lpstr">
      <vt:lpstr>NewsPrint</vt:lpstr>
      <vt:lpstr>AUM BIOGRAPHY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Manish</dc:creator>
  <cp:lastModifiedBy>Manish</cp:lastModifiedBy>
  <cp:revision>23</cp:revision>
  <dcterms:created xsi:type="dcterms:W3CDTF">2006-08-16T00:00:00Z</dcterms:created>
  <dcterms:modified xsi:type="dcterms:W3CDTF">2021-07-29T12:19:06Z</dcterms:modified>
</cp:coreProperties>
</file>