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Default Extension="svg" ContentType="image/svg+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docProps/core.xml" ContentType="application/vnd.openxmlformats-package.core-properties+xml"/>
  <Override PartName="/ppt/diagrams/drawing4.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handoutMasterIdLst>
    <p:handoutMasterId r:id="rId29"/>
  </p:handoutMasterIdLst>
  <p:sldIdLst>
    <p:sldId id="267" r:id="rId2"/>
    <p:sldId id="257" r:id="rId3"/>
    <p:sldId id="259" r:id="rId4"/>
    <p:sldId id="258" r:id="rId5"/>
    <p:sldId id="260" r:id="rId6"/>
    <p:sldId id="261" r:id="rId7"/>
    <p:sldId id="262" r:id="rId8"/>
    <p:sldId id="263" r:id="rId9"/>
    <p:sldId id="264" r:id="rId10"/>
    <p:sldId id="265" r:id="rId11"/>
    <p:sldId id="266" r:id="rId12"/>
    <p:sldId id="268" r:id="rId13"/>
    <p:sldId id="269" r:id="rId14"/>
    <p:sldId id="270" r:id="rId15"/>
    <p:sldId id="272" r:id="rId16"/>
    <p:sldId id="273" r:id="rId17"/>
    <p:sldId id="271" r:id="rId18"/>
    <p:sldId id="274" r:id="rId19"/>
    <p:sldId id="275" r:id="rId20"/>
    <p:sldId id="276" r:id="rId21"/>
    <p:sldId id="277" r:id="rId22"/>
    <p:sldId id="278" r:id="rId23"/>
    <p:sldId id="279" r:id="rId24"/>
    <p:sldId id="280" r:id="rId25"/>
    <p:sldId id="281" r:id="rId26"/>
    <p:sldId id="282"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583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6667" autoAdjust="0"/>
    <p:restoredTop sz="94660"/>
  </p:normalViewPr>
  <p:slideViewPr>
    <p:cSldViewPr snapToGrid="0">
      <p:cViewPr varScale="1">
        <p:scale>
          <a:sx n="48" d="100"/>
          <a:sy n="48" d="100"/>
        </p:scale>
        <p:origin x="-108" y="-642"/>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_rels/data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6.png"/><Relationship Id="rId4" Type="http://schemas.openxmlformats.org/officeDocument/2006/relationships/image" Target="../media/image7.svg"/></Relationships>
</file>

<file path=ppt/diagrams/_rels/data3.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9.png"/><Relationship Id="rId7" Type="http://schemas.openxmlformats.org/officeDocument/2006/relationships/image" Target="../media/image11.png"/><Relationship Id="rId12" Type="http://schemas.openxmlformats.org/officeDocument/2006/relationships/image" Target="../media/image23.svg"/><Relationship Id="rId2" Type="http://schemas.openxmlformats.org/officeDocument/2006/relationships/image" Target="../media/image13.svg"/><Relationship Id="rId1" Type="http://schemas.openxmlformats.org/officeDocument/2006/relationships/image" Target="../media/image8.png"/><Relationship Id="rId6" Type="http://schemas.openxmlformats.org/officeDocument/2006/relationships/image" Target="../media/image17.svg"/><Relationship Id="rId11" Type="http://schemas.openxmlformats.org/officeDocument/2006/relationships/image" Target="../media/image13.png"/><Relationship Id="rId5" Type="http://schemas.openxmlformats.org/officeDocument/2006/relationships/image" Target="../media/image10.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12.png"/></Relationships>
</file>

<file path=ppt/diagrams/_rels/data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5.svg"/><Relationship Id="rId1" Type="http://schemas.openxmlformats.org/officeDocument/2006/relationships/image" Target="../media/image14.png"/><Relationship Id="rId6" Type="http://schemas.openxmlformats.org/officeDocument/2006/relationships/image" Target="../media/image29.svg"/><Relationship Id="rId5" Type="http://schemas.openxmlformats.org/officeDocument/2006/relationships/image" Target="../media/image16.png"/><Relationship Id="rId4" Type="http://schemas.openxmlformats.org/officeDocument/2006/relationships/image" Target="../media/image27.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1.png"/><Relationship Id="rId7" Type="http://schemas.openxmlformats.org/officeDocument/2006/relationships/image" Target="../media/image101.png"/><Relationship Id="rId2" Type="http://schemas.openxmlformats.org/officeDocument/2006/relationships/image" Target="../media/image5.svg"/><Relationship Id="rId1" Type="http://schemas.openxmlformats.org/officeDocument/2006/relationships/image" Target="../media/image42.png"/><Relationship Id="rId6" Type="http://schemas.openxmlformats.org/officeDocument/2006/relationships/image" Target="../media/image9.svg"/><Relationship Id="rId5" Type="http://schemas.openxmlformats.org/officeDocument/2006/relationships/image" Target="../media/image81.png"/><Relationship Id="rId4" Type="http://schemas.openxmlformats.org/officeDocument/2006/relationships/image" Target="../media/image7.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1.png"/><Relationship Id="rId7" Type="http://schemas.openxmlformats.org/officeDocument/2006/relationships/image" Target="../media/image18.png"/><Relationship Id="rId12" Type="http://schemas.openxmlformats.org/officeDocument/2006/relationships/image" Target="../media/image23.svg"/><Relationship Id="rId2" Type="http://schemas.openxmlformats.org/officeDocument/2006/relationships/image" Target="../media/image13.svg"/><Relationship Id="rId1" Type="http://schemas.openxmlformats.org/officeDocument/2006/relationships/image" Target="../media/image121.png"/><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1.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1.png"/></Relationships>
</file>

<file path=ppt/diagrams/_rels/drawing4.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image" Target="../media/image25.svg"/><Relationship Id="rId1" Type="http://schemas.openxmlformats.org/officeDocument/2006/relationships/image" Target="../media/image241.png"/><Relationship Id="rId6" Type="http://schemas.openxmlformats.org/officeDocument/2006/relationships/image" Target="../media/image29.svg"/><Relationship Id="rId5" Type="http://schemas.openxmlformats.org/officeDocument/2006/relationships/image" Target="../media/image281.png"/><Relationship Id="rId4" Type="http://schemas.openxmlformats.org/officeDocument/2006/relationships/image" Target="../media/image27.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1371304-C721-42E2-92DC-5E5AF12CBAFA}" type="doc">
      <dgm:prSet loTypeId="urn:microsoft.com/office/officeart/2008/layout/LinedList" loCatId="list" qsTypeId="urn:microsoft.com/office/officeart/2005/8/quickstyle/simple4" qsCatId="simple" csTypeId="urn:microsoft.com/office/officeart/2005/8/colors/colorful2" csCatId="colorful" phldr="1"/>
      <dgm:spPr/>
      <dgm:t>
        <a:bodyPr/>
        <a:lstStyle/>
        <a:p>
          <a:endParaRPr lang="en-US"/>
        </a:p>
      </dgm:t>
    </dgm:pt>
    <dgm:pt modelId="{B9E19E47-FF88-4B9F-ACD1-898B0ADE05B0}">
      <dgm:prSet custT="1"/>
      <dgm:spPr/>
      <dgm:t>
        <a:bodyPr/>
        <a:lstStyle/>
        <a:p>
          <a:r>
            <a:rPr lang="en-US" sz="2400" dirty="0"/>
            <a:t>An </a:t>
          </a:r>
          <a:r>
            <a:rPr lang="en-US" sz="2800" b="1" i="1" dirty="0">
              <a:solidFill>
                <a:srgbClr val="FF0000"/>
              </a:solidFill>
            </a:rPr>
            <a:t>operating system</a:t>
          </a:r>
          <a:r>
            <a:rPr lang="en-US" sz="2800" i="1" dirty="0">
              <a:solidFill>
                <a:srgbClr val="FF0000"/>
              </a:solidFill>
            </a:rPr>
            <a:t> (</a:t>
          </a:r>
          <a:r>
            <a:rPr lang="en-US" sz="2800" b="1" i="1" dirty="0">
              <a:solidFill>
                <a:srgbClr val="FF0000"/>
              </a:solidFill>
            </a:rPr>
            <a:t>OS</a:t>
          </a:r>
          <a:r>
            <a:rPr lang="en-US" sz="2800" i="1" dirty="0">
              <a:solidFill>
                <a:srgbClr val="FF0000"/>
              </a:solidFill>
            </a:rPr>
            <a:t>) </a:t>
          </a:r>
          <a:r>
            <a:rPr lang="en-US" sz="2400" dirty="0">
              <a:solidFill>
                <a:schemeClr val="tx1"/>
              </a:solidFill>
            </a:rPr>
            <a:t>is </a:t>
          </a:r>
          <a:r>
            <a:rPr lang="en-US" sz="2800" b="1" i="1" dirty="0">
              <a:solidFill>
                <a:srgbClr val="FF0000"/>
              </a:solidFill>
            </a:rPr>
            <a:t>system software </a:t>
          </a:r>
          <a:r>
            <a:rPr lang="en-US" sz="2400" dirty="0"/>
            <a:t>that manages computer hardware, software resources, and provides common services for computer programs.</a:t>
          </a:r>
        </a:p>
      </dgm:t>
    </dgm:pt>
    <dgm:pt modelId="{47E2376D-B2D6-4E9A-87E0-13BFDDE1B32E}" type="parTrans" cxnId="{728811E4-7DAF-4A9E-A347-465EEE00428C}">
      <dgm:prSet/>
      <dgm:spPr/>
      <dgm:t>
        <a:bodyPr/>
        <a:lstStyle/>
        <a:p>
          <a:endParaRPr lang="en-US"/>
        </a:p>
      </dgm:t>
    </dgm:pt>
    <dgm:pt modelId="{CCA491E5-A676-4A2F-8042-82E4450B94CE}" type="sibTrans" cxnId="{728811E4-7DAF-4A9E-A347-465EEE00428C}">
      <dgm:prSet/>
      <dgm:spPr/>
      <dgm:t>
        <a:bodyPr/>
        <a:lstStyle/>
        <a:p>
          <a:endParaRPr lang="en-US"/>
        </a:p>
      </dgm:t>
    </dgm:pt>
    <dgm:pt modelId="{B636945A-E0A1-4BDC-A84F-B8E341640208}">
      <dgm:prSet/>
      <dgm:spPr/>
      <dgm:t>
        <a:bodyPr/>
        <a:lstStyle/>
        <a:p>
          <a:r>
            <a:rPr lang="en-US" dirty="0"/>
            <a:t>An operating system is a program that acts as an interface between the user and the computer hardware and controls the execution of all kinds of programs.</a:t>
          </a:r>
        </a:p>
        <a:p>
          <a:endParaRPr lang="en-US" dirty="0"/>
        </a:p>
      </dgm:t>
    </dgm:pt>
    <dgm:pt modelId="{C3F5ACE0-72B1-42AB-9A34-3856BFBB7E44}" type="parTrans" cxnId="{A11333BE-EACD-4344-B2D9-5C7D2F4CDFE0}">
      <dgm:prSet/>
      <dgm:spPr/>
      <dgm:t>
        <a:bodyPr/>
        <a:lstStyle/>
        <a:p>
          <a:endParaRPr lang="en-US"/>
        </a:p>
      </dgm:t>
    </dgm:pt>
    <dgm:pt modelId="{803E943A-775E-428B-AE40-F44AA215BF22}" type="sibTrans" cxnId="{A11333BE-EACD-4344-B2D9-5C7D2F4CDFE0}">
      <dgm:prSet/>
      <dgm:spPr/>
      <dgm:t>
        <a:bodyPr/>
        <a:lstStyle/>
        <a:p>
          <a:endParaRPr lang="en-US"/>
        </a:p>
      </dgm:t>
    </dgm:pt>
    <dgm:pt modelId="{27D4A323-B06F-4113-AB0B-7E2A4967D4A3}" type="pres">
      <dgm:prSet presAssocID="{51371304-C721-42E2-92DC-5E5AF12CBAFA}" presName="vert0" presStyleCnt="0">
        <dgm:presLayoutVars>
          <dgm:dir/>
          <dgm:animOne val="branch"/>
          <dgm:animLvl val="lvl"/>
        </dgm:presLayoutVars>
      </dgm:prSet>
      <dgm:spPr/>
      <dgm:t>
        <a:bodyPr/>
        <a:lstStyle/>
        <a:p>
          <a:endParaRPr lang="en-US"/>
        </a:p>
      </dgm:t>
    </dgm:pt>
    <dgm:pt modelId="{A37F0B02-DAD3-4FFF-8B11-2C3779CF9F59}" type="pres">
      <dgm:prSet presAssocID="{B9E19E47-FF88-4B9F-ACD1-898B0ADE05B0}" presName="thickLine" presStyleLbl="alignNode1" presStyleIdx="0" presStyleCnt="2"/>
      <dgm:spPr/>
    </dgm:pt>
    <dgm:pt modelId="{33E002AD-902C-4004-9EEA-9E77DBEEEE45}" type="pres">
      <dgm:prSet presAssocID="{B9E19E47-FF88-4B9F-ACD1-898B0ADE05B0}" presName="horz1" presStyleCnt="0"/>
      <dgm:spPr/>
    </dgm:pt>
    <dgm:pt modelId="{25EE57F3-F6F4-4DBC-988C-2CA6320B595C}" type="pres">
      <dgm:prSet presAssocID="{B9E19E47-FF88-4B9F-ACD1-898B0ADE05B0}" presName="tx1" presStyleLbl="revTx" presStyleIdx="0" presStyleCnt="2"/>
      <dgm:spPr/>
      <dgm:t>
        <a:bodyPr/>
        <a:lstStyle/>
        <a:p>
          <a:endParaRPr lang="en-US"/>
        </a:p>
      </dgm:t>
    </dgm:pt>
    <dgm:pt modelId="{5FC03B2C-7D3B-41E2-B696-523558196BE0}" type="pres">
      <dgm:prSet presAssocID="{B9E19E47-FF88-4B9F-ACD1-898B0ADE05B0}" presName="vert1" presStyleCnt="0"/>
      <dgm:spPr/>
    </dgm:pt>
    <dgm:pt modelId="{E17FE66D-45E0-4633-A139-BDB6B9C9B58A}" type="pres">
      <dgm:prSet presAssocID="{B636945A-E0A1-4BDC-A84F-B8E341640208}" presName="thickLine" presStyleLbl="alignNode1" presStyleIdx="1" presStyleCnt="2"/>
      <dgm:spPr/>
    </dgm:pt>
    <dgm:pt modelId="{B9E069FD-6339-4880-9B45-460DD174A0FA}" type="pres">
      <dgm:prSet presAssocID="{B636945A-E0A1-4BDC-A84F-B8E341640208}" presName="horz1" presStyleCnt="0"/>
      <dgm:spPr/>
    </dgm:pt>
    <dgm:pt modelId="{EF3A5910-DE64-4D26-B878-2DB4AE181DA9}" type="pres">
      <dgm:prSet presAssocID="{B636945A-E0A1-4BDC-A84F-B8E341640208}" presName="tx1" presStyleLbl="revTx" presStyleIdx="1" presStyleCnt="2"/>
      <dgm:spPr/>
      <dgm:t>
        <a:bodyPr/>
        <a:lstStyle/>
        <a:p>
          <a:endParaRPr lang="en-US"/>
        </a:p>
      </dgm:t>
    </dgm:pt>
    <dgm:pt modelId="{B741CFDF-2E6A-4C80-B2EA-293DD5147655}" type="pres">
      <dgm:prSet presAssocID="{B636945A-E0A1-4BDC-A84F-B8E341640208}" presName="vert1" presStyleCnt="0"/>
      <dgm:spPr/>
    </dgm:pt>
  </dgm:ptLst>
  <dgm:cxnLst>
    <dgm:cxn modelId="{728811E4-7DAF-4A9E-A347-465EEE00428C}" srcId="{51371304-C721-42E2-92DC-5E5AF12CBAFA}" destId="{B9E19E47-FF88-4B9F-ACD1-898B0ADE05B0}" srcOrd="0" destOrd="0" parTransId="{47E2376D-B2D6-4E9A-87E0-13BFDDE1B32E}" sibTransId="{CCA491E5-A676-4A2F-8042-82E4450B94CE}"/>
    <dgm:cxn modelId="{3106965A-BC9B-4607-B37B-08136B15B818}" type="presOf" srcId="{B636945A-E0A1-4BDC-A84F-B8E341640208}" destId="{EF3A5910-DE64-4D26-B878-2DB4AE181DA9}" srcOrd="0" destOrd="0" presId="urn:microsoft.com/office/officeart/2008/layout/LinedList"/>
    <dgm:cxn modelId="{A11333BE-EACD-4344-B2D9-5C7D2F4CDFE0}" srcId="{51371304-C721-42E2-92DC-5E5AF12CBAFA}" destId="{B636945A-E0A1-4BDC-A84F-B8E341640208}" srcOrd="1" destOrd="0" parTransId="{C3F5ACE0-72B1-42AB-9A34-3856BFBB7E44}" sibTransId="{803E943A-775E-428B-AE40-F44AA215BF22}"/>
    <dgm:cxn modelId="{A2D6325F-0BA7-47AB-8D9F-7AF12250CE8A}" type="presOf" srcId="{51371304-C721-42E2-92DC-5E5AF12CBAFA}" destId="{27D4A323-B06F-4113-AB0B-7E2A4967D4A3}" srcOrd="0" destOrd="0" presId="urn:microsoft.com/office/officeart/2008/layout/LinedList"/>
    <dgm:cxn modelId="{AF56172B-36D0-47EF-9015-243EC1D220D8}" type="presOf" srcId="{B9E19E47-FF88-4B9F-ACD1-898B0ADE05B0}" destId="{25EE57F3-F6F4-4DBC-988C-2CA6320B595C}" srcOrd="0" destOrd="0" presId="urn:microsoft.com/office/officeart/2008/layout/LinedList"/>
    <dgm:cxn modelId="{7C80AD82-AC74-42CE-920C-63A5B515DADC}" type="presParOf" srcId="{27D4A323-B06F-4113-AB0B-7E2A4967D4A3}" destId="{A37F0B02-DAD3-4FFF-8B11-2C3779CF9F59}" srcOrd="0" destOrd="0" presId="urn:microsoft.com/office/officeart/2008/layout/LinedList"/>
    <dgm:cxn modelId="{BEB6E342-F249-4332-AF79-D15D4BCF8469}" type="presParOf" srcId="{27D4A323-B06F-4113-AB0B-7E2A4967D4A3}" destId="{33E002AD-902C-4004-9EEA-9E77DBEEEE45}" srcOrd="1" destOrd="0" presId="urn:microsoft.com/office/officeart/2008/layout/LinedList"/>
    <dgm:cxn modelId="{68C1E882-57A7-497A-957D-E9709CD7B79D}" type="presParOf" srcId="{33E002AD-902C-4004-9EEA-9E77DBEEEE45}" destId="{25EE57F3-F6F4-4DBC-988C-2CA6320B595C}" srcOrd="0" destOrd="0" presId="urn:microsoft.com/office/officeart/2008/layout/LinedList"/>
    <dgm:cxn modelId="{4D504C17-667B-4CD3-9AF7-BF1D15221692}" type="presParOf" srcId="{33E002AD-902C-4004-9EEA-9E77DBEEEE45}" destId="{5FC03B2C-7D3B-41E2-B696-523558196BE0}" srcOrd="1" destOrd="0" presId="urn:microsoft.com/office/officeart/2008/layout/LinedList"/>
    <dgm:cxn modelId="{2EF7FA16-EA22-47A8-A54B-C499A2B453C0}" type="presParOf" srcId="{27D4A323-B06F-4113-AB0B-7E2A4967D4A3}" destId="{E17FE66D-45E0-4633-A139-BDB6B9C9B58A}" srcOrd="2" destOrd="0" presId="urn:microsoft.com/office/officeart/2008/layout/LinedList"/>
    <dgm:cxn modelId="{F11A455F-5C18-4310-AA82-145AD80620EC}" type="presParOf" srcId="{27D4A323-B06F-4113-AB0B-7E2A4967D4A3}" destId="{B9E069FD-6339-4880-9B45-460DD174A0FA}" srcOrd="3" destOrd="0" presId="urn:microsoft.com/office/officeart/2008/layout/LinedList"/>
    <dgm:cxn modelId="{483F6A26-3C50-4A0F-9E55-1977E02995C2}" type="presParOf" srcId="{B9E069FD-6339-4880-9B45-460DD174A0FA}" destId="{EF3A5910-DE64-4D26-B878-2DB4AE181DA9}" srcOrd="0" destOrd="0" presId="urn:microsoft.com/office/officeart/2008/layout/LinedList"/>
    <dgm:cxn modelId="{37FAE1EF-6E49-4572-86B1-FAEBCA3B377F}" type="presParOf" srcId="{B9E069FD-6339-4880-9B45-460DD174A0FA}" destId="{B741CFDF-2E6A-4C80-B2EA-293DD5147655}" srcOrd="1" destOrd="0" presId="urn:microsoft.com/office/officeart/2008/layout/LinedLis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85B12F9-D3A9-4547-8448-C28495CBAFCE}"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1171958B-5B97-442E-BB19-28F981CB41EF}">
      <dgm:prSet custT="1"/>
      <dgm:spPr/>
      <dgm:t>
        <a:bodyPr/>
        <a:lstStyle/>
        <a:p>
          <a:pPr>
            <a:lnSpc>
              <a:spcPct val="100000"/>
            </a:lnSpc>
          </a:pPr>
          <a:r>
            <a:rPr lang="en-US" sz="2000" dirty="0"/>
            <a:t>The second important objevctive of an os is to manage various resources of computer system . </a:t>
          </a:r>
        </a:p>
      </dgm:t>
    </dgm:pt>
    <dgm:pt modelId="{29325AA1-8124-44F7-8544-B3CB67F03AC3}" type="parTrans" cxnId="{9B07474F-760C-4A72-84FC-949AEC3ED1A2}">
      <dgm:prSet/>
      <dgm:spPr/>
      <dgm:t>
        <a:bodyPr/>
        <a:lstStyle/>
        <a:p>
          <a:endParaRPr lang="en-US"/>
        </a:p>
      </dgm:t>
    </dgm:pt>
    <dgm:pt modelId="{36EF5C31-20EB-4655-B33B-71B43F94449F}" type="sibTrans" cxnId="{9B07474F-760C-4A72-84FC-949AEC3ED1A2}">
      <dgm:prSet/>
      <dgm:spPr/>
      <dgm:t>
        <a:bodyPr/>
        <a:lstStyle/>
        <a:p>
          <a:pPr>
            <a:lnSpc>
              <a:spcPct val="100000"/>
            </a:lnSpc>
          </a:pPr>
          <a:endParaRPr lang="en-US"/>
        </a:p>
      </dgm:t>
    </dgm:pt>
    <dgm:pt modelId="{71716AB7-DE8D-4091-9C75-29E0C4A74D85}">
      <dgm:prSet custT="1"/>
      <dgm:spPr/>
      <dgm:t>
        <a:bodyPr/>
        <a:lstStyle/>
        <a:p>
          <a:pPr>
            <a:lnSpc>
              <a:spcPct val="100000"/>
            </a:lnSpc>
          </a:pPr>
          <a:r>
            <a:rPr lang="en-US" sz="2000" dirty="0"/>
            <a:t>This involves performing such task as keeping track of  ‘who is using which resource’ , granting resource request , accounting for resource usage , mediating conflicting request from different programs and users</a:t>
          </a:r>
          <a:r>
            <a:rPr lang="en-US" sz="1700" dirty="0"/>
            <a:t>.</a:t>
          </a:r>
        </a:p>
      </dgm:t>
    </dgm:pt>
    <dgm:pt modelId="{18AFD1A1-5725-4E8A-9EE9-4699EDB500F4}" type="parTrans" cxnId="{768739A5-E288-4248-AE00-FE58D6D941DB}">
      <dgm:prSet/>
      <dgm:spPr/>
      <dgm:t>
        <a:bodyPr/>
        <a:lstStyle/>
        <a:p>
          <a:endParaRPr lang="en-US"/>
        </a:p>
      </dgm:t>
    </dgm:pt>
    <dgm:pt modelId="{9DD1B030-E587-4C2F-B3F3-02023294FC86}" type="sibTrans" cxnId="{768739A5-E288-4248-AE00-FE58D6D941DB}">
      <dgm:prSet/>
      <dgm:spPr/>
      <dgm:t>
        <a:bodyPr/>
        <a:lstStyle/>
        <a:p>
          <a:pPr>
            <a:lnSpc>
              <a:spcPct val="100000"/>
            </a:lnSpc>
          </a:pPr>
          <a:endParaRPr lang="en-US"/>
        </a:p>
      </dgm:t>
    </dgm:pt>
    <dgm:pt modelId="{D2A5F406-8114-492D-9172-BA3423A041B7}">
      <dgm:prSet custT="1"/>
      <dgm:spPr/>
      <dgm:t>
        <a:bodyPr/>
        <a:lstStyle/>
        <a:p>
          <a:pPr>
            <a:lnSpc>
              <a:spcPct val="100000"/>
            </a:lnSpc>
          </a:pPr>
          <a:r>
            <a:rPr lang="en-US" sz="2000" b="0" i="0" dirty="0"/>
            <a:t>Resource management includes multiplexing or sharing resources in two different ways: in time and in space.</a:t>
          </a:r>
          <a:endParaRPr lang="en-US" sz="2000" dirty="0"/>
        </a:p>
      </dgm:t>
    </dgm:pt>
    <dgm:pt modelId="{D222A924-99DB-446C-8D10-DF60B088F8EA}" type="parTrans" cxnId="{02C9065F-1E16-47CF-92B5-CE0D83A15CB6}">
      <dgm:prSet/>
      <dgm:spPr/>
      <dgm:t>
        <a:bodyPr/>
        <a:lstStyle/>
        <a:p>
          <a:endParaRPr lang="en-US"/>
        </a:p>
      </dgm:t>
    </dgm:pt>
    <dgm:pt modelId="{F07BBCC6-97EF-4630-AA35-83BEFBB7C87E}" type="sibTrans" cxnId="{02C9065F-1E16-47CF-92B5-CE0D83A15CB6}">
      <dgm:prSet/>
      <dgm:spPr/>
      <dgm:t>
        <a:bodyPr/>
        <a:lstStyle/>
        <a:p>
          <a:pPr>
            <a:lnSpc>
              <a:spcPct val="100000"/>
            </a:lnSpc>
          </a:pPr>
          <a:endParaRPr lang="en-US"/>
        </a:p>
      </dgm:t>
    </dgm:pt>
    <dgm:pt modelId="{FF9CE124-E810-4598-8F06-5C508CEC7AE3}">
      <dgm:prSet custT="1"/>
      <dgm:spPr/>
      <dgm:t>
        <a:bodyPr/>
        <a:lstStyle/>
        <a:p>
          <a:pPr>
            <a:lnSpc>
              <a:spcPct val="100000"/>
            </a:lnSpc>
          </a:pPr>
          <a:r>
            <a:rPr lang="en-US" sz="2000" dirty="0"/>
            <a:t>Resources such as CPU time ,memory space ,  I/O devices , and so on.</a:t>
          </a:r>
        </a:p>
      </dgm:t>
    </dgm:pt>
    <dgm:pt modelId="{C6F786BA-B789-4B32-AE3B-F55F1B8BEC1F}" type="parTrans" cxnId="{2806B8E8-2D8D-4B63-9338-6BE7F25256CB}">
      <dgm:prSet/>
      <dgm:spPr/>
      <dgm:t>
        <a:bodyPr/>
        <a:lstStyle/>
        <a:p>
          <a:endParaRPr lang="en-US"/>
        </a:p>
      </dgm:t>
    </dgm:pt>
    <dgm:pt modelId="{BC01883D-CDA1-4665-A209-9C0AE671ECFF}" type="sibTrans" cxnId="{2806B8E8-2D8D-4B63-9338-6BE7F25256CB}">
      <dgm:prSet/>
      <dgm:spPr/>
      <dgm:t>
        <a:bodyPr/>
        <a:lstStyle/>
        <a:p>
          <a:endParaRPr lang="en-US"/>
        </a:p>
      </dgm:t>
    </dgm:pt>
    <dgm:pt modelId="{EA0EB9E3-9D4F-4A6D-96FE-C2C46D8602B9}" type="pres">
      <dgm:prSet presAssocID="{385B12F9-D3A9-4547-8448-C28495CBAFCE}" presName="root" presStyleCnt="0">
        <dgm:presLayoutVars>
          <dgm:dir/>
          <dgm:resizeHandles val="exact"/>
        </dgm:presLayoutVars>
      </dgm:prSet>
      <dgm:spPr/>
      <dgm:t>
        <a:bodyPr/>
        <a:lstStyle/>
        <a:p>
          <a:endParaRPr lang="en-US"/>
        </a:p>
      </dgm:t>
    </dgm:pt>
    <dgm:pt modelId="{CD5E7940-B27F-43B2-A5FE-0897F768DF88}" type="pres">
      <dgm:prSet presAssocID="{385B12F9-D3A9-4547-8448-C28495CBAFCE}" presName="container" presStyleCnt="0">
        <dgm:presLayoutVars>
          <dgm:dir/>
          <dgm:resizeHandles val="exact"/>
        </dgm:presLayoutVars>
      </dgm:prSet>
      <dgm:spPr/>
    </dgm:pt>
    <dgm:pt modelId="{22D50161-4701-4269-87B8-C82F0360AF5A}" type="pres">
      <dgm:prSet presAssocID="{1171958B-5B97-442E-BB19-28F981CB41EF}" presName="compNode" presStyleCnt="0"/>
      <dgm:spPr/>
    </dgm:pt>
    <dgm:pt modelId="{EA4A2C5F-7F23-4039-86A6-F380F3783423}" type="pres">
      <dgm:prSet presAssocID="{1171958B-5B97-442E-BB19-28F981CB41EF}" presName="iconBgRect" presStyleLbl="bgShp" presStyleIdx="0" presStyleCnt="4"/>
      <dgm:spPr/>
    </dgm:pt>
    <dgm:pt modelId="{A344D77F-2822-47CD-9851-EA5DDB2322CA}" type="pres">
      <dgm:prSet presAssocID="{1171958B-5B97-442E-BB19-28F981CB41EF}"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xmlns="" val="0"/>
              </a:ext>
              <a:ext uri="{96DAC541-7B7A-43D3-8B79-37D633B846F1}">
                <asvg:svgBlip xmlns:asvg="http://schemas.microsoft.com/office/drawing/2016/SVG/main" xmlns="" r:embed="rId2"/>
              </a:ext>
            </a:extLst>
          </a:blip>
          <a:stretch>
            <a:fillRect/>
          </a:stretch>
        </a:blipFill>
      </dgm:spPr>
      <dgm:extLst>
        <a:ext uri="{E40237B7-FDA0-4F09-8148-C483321AD2D9}">
          <dgm14:cNvPr xmlns:dgm14="http://schemas.microsoft.com/office/drawing/2010/diagram" xmlns="" id="0" name="" descr="Computer"/>
        </a:ext>
      </dgm:extLst>
    </dgm:pt>
    <dgm:pt modelId="{5A470104-5528-4EB4-B446-29D7BEDB8F90}" type="pres">
      <dgm:prSet presAssocID="{1171958B-5B97-442E-BB19-28F981CB41EF}" presName="spaceRect" presStyleCnt="0"/>
      <dgm:spPr/>
    </dgm:pt>
    <dgm:pt modelId="{303F75D8-3252-4E23-BA85-EDC73A15C825}" type="pres">
      <dgm:prSet presAssocID="{1171958B-5B97-442E-BB19-28F981CB41EF}" presName="textRect" presStyleLbl="revTx" presStyleIdx="0" presStyleCnt="4">
        <dgm:presLayoutVars>
          <dgm:chMax val="1"/>
          <dgm:chPref val="1"/>
        </dgm:presLayoutVars>
      </dgm:prSet>
      <dgm:spPr/>
      <dgm:t>
        <a:bodyPr/>
        <a:lstStyle/>
        <a:p>
          <a:endParaRPr lang="en-US"/>
        </a:p>
      </dgm:t>
    </dgm:pt>
    <dgm:pt modelId="{EAFF18D6-CC85-456C-A7CD-8060F88821E7}" type="pres">
      <dgm:prSet presAssocID="{36EF5C31-20EB-4655-B33B-71B43F94449F}" presName="sibTrans" presStyleLbl="sibTrans2D1" presStyleIdx="0" presStyleCnt="0"/>
      <dgm:spPr/>
      <dgm:t>
        <a:bodyPr/>
        <a:lstStyle/>
        <a:p>
          <a:endParaRPr lang="en-US"/>
        </a:p>
      </dgm:t>
    </dgm:pt>
    <dgm:pt modelId="{95123702-9428-4942-9EFC-ADD2E83E783E}" type="pres">
      <dgm:prSet presAssocID="{71716AB7-DE8D-4091-9C75-29E0C4A74D85}" presName="compNode" presStyleCnt="0"/>
      <dgm:spPr/>
    </dgm:pt>
    <dgm:pt modelId="{7852F79F-88E5-48C1-912B-9FE212B76479}" type="pres">
      <dgm:prSet presAssocID="{71716AB7-DE8D-4091-9C75-29E0C4A74D85}" presName="iconBgRect" presStyleLbl="bgShp" presStyleIdx="1" presStyleCnt="4"/>
      <dgm:spPr/>
    </dgm:pt>
    <dgm:pt modelId="{94B589AE-54CE-4E5D-93FE-5FB69ACAA7EF}" type="pres">
      <dgm:prSet presAssocID="{71716AB7-DE8D-4091-9C75-29E0C4A74D85}"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xmlns="" val="0"/>
              </a:ext>
              <a:ext uri="{96DAC541-7B7A-43D3-8B79-37D633B846F1}">
                <asvg:svgBlip xmlns:asvg="http://schemas.microsoft.com/office/drawing/2016/SVG/main" xmlns="" r:embed="rId4"/>
              </a:ext>
            </a:extLst>
          </a:blip>
          <a:stretch>
            <a:fillRect/>
          </a:stretch>
        </a:blipFill>
      </dgm:spPr>
      <dgm:extLst>
        <a:ext uri="{E40237B7-FDA0-4F09-8148-C483321AD2D9}">
          <dgm14:cNvPr xmlns:dgm14="http://schemas.microsoft.com/office/drawing/2010/diagram" xmlns="" id="0" name="" descr="Books"/>
        </a:ext>
      </dgm:extLst>
    </dgm:pt>
    <dgm:pt modelId="{E4D0304C-9368-443B-987C-C3244C601C01}" type="pres">
      <dgm:prSet presAssocID="{71716AB7-DE8D-4091-9C75-29E0C4A74D85}" presName="spaceRect" presStyleCnt="0"/>
      <dgm:spPr/>
    </dgm:pt>
    <dgm:pt modelId="{EDD71629-75D0-449F-BFA2-05921B78B3F3}" type="pres">
      <dgm:prSet presAssocID="{71716AB7-DE8D-4091-9C75-29E0C4A74D85}" presName="textRect" presStyleLbl="revTx" presStyleIdx="1" presStyleCnt="4">
        <dgm:presLayoutVars>
          <dgm:chMax val="1"/>
          <dgm:chPref val="1"/>
        </dgm:presLayoutVars>
      </dgm:prSet>
      <dgm:spPr/>
      <dgm:t>
        <a:bodyPr/>
        <a:lstStyle/>
        <a:p>
          <a:endParaRPr lang="en-US"/>
        </a:p>
      </dgm:t>
    </dgm:pt>
    <dgm:pt modelId="{D74521D7-8D5D-451D-90A9-C8DD1929D198}" type="pres">
      <dgm:prSet presAssocID="{9DD1B030-E587-4C2F-B3F3-02023294FC86}" presName="sibTrans" presStyleLbl="sibTrans2D1" presStyleIdx="0" presStyleCnt="0"/>
      <dgm:spPr/>
      <dgm:t>
        <a:bodyPr/>
        <a:lstStyle/>
        <a:p>
          <a:endParaRPr lang="en-US"/>
        </a:p>
      </dgm:t>
    </dgm:pt>
    <dgm:pt modelId="{C4907EA7-FE55-4AAB-A60A-787D080EDF05}" type="pres">
      <dgm:prSet presAssocID="{D2A5F406-8114-492D-9172-BA3423A041B7}" presName="compNode" presStyleCnt="0"/>
      <dgm:spPr/>
    </dgm:pt>
    <dgm:pt modelId="{76456CA2-7059-4001-A850-D357C92D176C}" type="pres">
      <dgm:prSet presAssocID="{D2A5F406-8114-492D-9172-BA3423A041B7}" presName="iconBgRect" presStyleLbl="bgShp" presStyleIdx="2" presStyleCnt="4"/>
      <dgm:spPr/>
    </dgm:pt>
    <dgm:pt modelId="{A80C3326-036B-42A6-BAB9-68AE2E6E2A72}" type="pres">
      <dgm:prSet presAssocID="{D2A5F406-8114-492D-9172-BA3423A041B7}"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xmlns="" val="0"/>
              </a:ext>
              <a:ext uri="{96DAC541-7B7A-43D3-8B79-37D633B846F1}">
                <asvg:svgBlip xmlns:asvg="http://schemas.microsoft.com/office/drawing/2016/SVG/main" xmlns="" r:embed="rId6"/>
              </a:ext>
            </a:extLst>
          </a:blip>
          <a:stretch>
            <a:fillRect/>
          </a:stretch>
        </a:blipFill>
      </dgm:spPr>
      <dgm:extLst>
        <a:ext uri="{E40237B7-FDA0-4F09-8148-C483321AD2D9}">
          <dgm14:cNvPr xmlns:dgm14="http://schemas.microsoft.com/office/drawing/2010/diagram" xmlns="" id="0" name="" descr="Database"/>
        </a:ext>
      </dgm:extLst>
    </dgm:pt>
    <dgm:pt modelId="{0015C69A-16E3-4FB0-876A-D9D4A25B4B78}" type="pres">
      <dgm:prSet presAssocID="{D2A5F406-8114-492D-9172-BA3423A041B7}" presName="spaceRect" presStyleCnt="0"/>
      <dgm:spPr/>
    </dgm:pt>
    <dgm:pt modelId="{065CBF2C-8984-4C63-95D2-74D4142247C2}" type="pres">
      <dgm:prSet presAssocID="{D2A5F406-8114-492D-9172-BA3423A041B7}" presName="textRect" presStyleLbl="revTx" presStyleIdx="2" presStyleCnt="4">
        <dgm:presLayoutVars>
          <dgm:chMax val="1"/>
          <dgm:chPref val="1"/>
        </dgm:presLayoutVars>
      </dgm:prSet>
      <dgm:spPr/>
      <dgm:t>
        <a:bodyPr/>
        <a:lstStyle/>
        <a:p>
          <a:endParaRPr lang="en-US"/>
        </a:p>
      </dgm:t>
    </dgm:pt>
    <dgm:pt modelId="{27BFB19D-9F61-42EA-92DD-8570A36F1CE8}" type="pres">
      <dgm:prSet presAssocID="{F07BBCC6-97EF-4630-AA35-83BEFBB7C87E}" presName="sibTrans" presStyleLbl="sibTrans2D1" presStyleIdx="0" presStyleCnt="0"/>
      <dgm:spPr/>
      <dgm:t>
        <a:bodyPr/>
        <a:lstStyle/>
        <a:p>
          <a:endParaRPr lang="en-US"/>
        </a:p>
      </dgm:t>
    </dgm:pt>
    <dgm:pt modelId="{B6BD42AA-5193-4719-9E39-6779F4C397CC}" type="pres">
      <dgm:prSet presAssocID="{FF9CE124-E810-4598-8F06-5C508CEC7AE3}" presName="compNode" presStyleCnt="0"/>
      <dgm:spPr/>
    </dgm:pt>
    <dgm:pt modelId="{E65B8723-32CB-44B0-884B-99E5C87D82A4}" type="pres">
      <dgm:prSet presAssocID="{FF9CE124-E810-4598-8F06-5C508CEC7AE3}" presName="iconBgRect" presStyleLbl="bgShp" presStyleIdx="3" presStyleCnt="4"/>
      <dgm:spPr/>
    </dgm:pt>
    <dgm:pt modelId="{B09DA9EC-3FD0-43AE-BB97-FFB5F0B8ACD5}" type="pres">
      <dgm:prSet presAssocID="{FF9CE124-E810-4598-8F06-5C508CEC7AE3}"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xmlns="" val="0"/>
              </a:ext>
              <a:ext uri="{96DAC541-7B7A-43D3-8B79-37D633B846F1}">
                <asvg:svgBlip xmlns:asvg="http://schemas.microsoft.com/office/drawing/2016/SVG/main" xmlns="" r:embed="rId8"/>
              </a:ext>
            </a:extLst>
          </a:blip>
          <a:stretch>
            <a:fillRect/>
          </a:stretch>
        </a:blipFill>
      </dgm:spPr>
      <dgm:extLst>
        <a:ext uri="{E40237B7-FDA0-4F09-8148-C483321AD2D9}">
          <dgm14:cNvPr xmlns:dgm14="http://schemas.microsoft.com/office/drawing/2010/diagram" xmlns="" id="0" name="" descr="Processor"/>
        </a:ext>
      </dgm:extLst>
    </dgm:pt>
    <dgm:pt modelId="{0C1DC1FD-FABF-4F91-B97F-1A8471B9F858}" type="pres">
      <dgm:prSet presAssocID="{FF9CE124-E810-4598-8F06-5C508CEC7AE3}" presName="spaceRect" presStyleCnt="0"/>
      <dgm:spPr/>
    </dgm:pt>
    <dgm:pt modelId="{320E5B77-75A4-4A36-A747-55C6A204E6A5}" type="pres">
      <dgm:prSet presAssocID="{FF9CE124-E810-4598-8F06-5C508CEC7AE3}" presName="textRect" presStyleLbl="revTx" presStyleIdx="3" presStyleCnt="4">
        <dgm:presLayoutVars>
          <dgm:chMax val="1"/>
          <dgm:chPref val="1"/>
        </dgm:presLayoutVars>
      </dgm:prSet>
      <dgm:spPr/>
      <dgm:t>
        <a:bodyPr/>
        <a:lstStyle/>
        <a:p>
          <a:endParaRPr lang="en-US"/>
        </a:p>
      </dgm:t>
    </dgm:pt>
  </dgm:ptLst>
  <dgm:cxnLst>
    <dgm:cxn modelId="{7577A8D3-6911-4448-B4EC-0B3EF272814F}" type="presOf" srcId="{1171958B-5B97-442E-BB19-28F981CB41EF}" destId="{303F75D8-3252-4E23-BA85-EDC73A15C825}" srcOrd="0" destOrd="0" presId="urn:microsoft.com/office/officeart/2018/2/layout/IconCircleList"/>
    <dgm:cxn modelId="{7E52FD06-3520-4C82-92B6-92C373D90FBF}" type="presOf" srcId="{36EF5C31-20EB-4655-B33B-71B43F94449F}" destId="{EAFF18D6-CC85-456C-A7CD-8060F88821E7}" srcOrd="0" destOrd="0" presId="urn:microsoft.com/office/officeart/2018/2/layout/IconCircleList"/>
    <dgm:cxn modelId="{28985C85-FE0B-4082-8FD6-5DD071CEEF95}" type="presOf" srcId="{385B12F9-D3A9-4547-8448-C28495CBAFCE}" destId="{EA0EB9E3-9D4F-4A6D-96FE-C2C46D8602B9}" srcOrd="0" destOrd="0" presId="urn:microsoft.com/office/officeart/2018/2/layout/IconCircleList"/>
    <dgm:cxn modelId="{1802F410-53F3-4507-8688-D9C026EC6345}" type="presOf" srcId="{71716AB7-DE8D-4091-9C75-29E0C4A74D85}" destId="{EDD71629-75D0-449F-BFA2-05921B78B3F3}" srcOrd="0" destOrd="0" presId="urn:microsoft.com/office/officeart/2018/2/layout/IconCircleList"/>
    <dgm:cxn modelId="{DBA09DFD-8C21-4B22-A261-C70397506E0F}" type="presOf" srcId="{F07BBCC6-97EF-4630-AA35-83BEFBB7C87E}" destId="{27BFB19D-9F61-42EA-92DD-8570A36F1CE8}" srcOrd="0" destOrd="0" presId="urn:microsoft.com/office/officeart/2018/2/layout/IconCircleList"/>
    <dgm:cxn modelId="{768739A5-E288-4248-AE00-FE58D6D941DB}" srcId="{385B12F9-D3A9-4547-8448-C28495CBAFCE}" destId="{71716AB7-DE8D-4091-9C75-29E0C4A74D85}" srcOrd="1" destOrd="0" parTransId="{18AFD1A1-5725-4E8A-9EE9-4699EDB500F4}" sibTransId="{9DD1B030-E587-4C2F-B3F3-02023294FC86}"/>
    <dgm:cxn modelId="{02052BA5-8261-4E58-ABFA-D604786C72A4}" type="presOf" srcId="{D2A5F406-8114-492D-9172-BA3423A041B7}" destId="{065CBF2C-8984-4C63-95D2-74D4142247C2}" srcOrd="0" destOrd="0" presId="urn:microsoft.com/office/officeart/2018/2/layout/IconCircleList"/>
    <dgm:cxn modelId="{2806B8E8-2D8D-4B63-9338-6BE7F25256CB}" srcId="{385B12F9-D3A9-4547-8448-C28495CBAFCE}" destId="{FF9CE124-E810-4598-8F06-5C508CEC7AE3}" srcOrd="3" destOrd="0" parTransId="{C6F786BA-B789-4B32-AE3B-F55F1B8BEC1F}" sibTransId="{BC01883D-CDA1-4665-A209-9C0AE671ECFF}"/>
    <dgm:cxn modelId="{9B07474F-760C-4A72-84FC-949AEC3ED1A2}" srcId="{385B12F9-D3A9-4547-8448-C28495CBAFCE}" destId="{1171958B-5B97-442E-BB19-28F981CB41EF}" srcOrd="0" destOrd="0" parTransId="{29325AA1-8124-44F7-8544-B3CB67F03AC3}" sibTransId="{36EF5C31-20EB-4655-B33B-71B43F94449F}"/>
    <dgm:cxn modelId="{02C9065F-1E16-47CF-92B5-CE0D83A15CB6}" srcId="{385B12F9-D3A9-4547-8448-C28495CBAFCE}" destId="{D2A5F406-8114-492D-9172-BA3423A041B7}" srcOrd="2" destOrd="0" parTransId="{D222A924-99DB-446C-8D10-DF60B088F8EA}" sibTransId="{F07BBCC6-97EF-4630-AA35-83BEFBB7C87E}"/>
    <dgm:cxn modelId="{9F240DC8-542C-46DF-8743-8296EEC582EF}" type="presOf" srcId="{9DD1B030-E587-4C2F-B3F3-02023294FC86}" destId="{D74521D7-8D5D-451D-90A9-C8DD1929D198}" srcOrd="0" destOrd="0" presId="urn:microsoft.com/office/officeart/2018/2/layout/IconCircleList"/>
    <dgm:cxn modelId="{E8E0300F-16DD-4777-A97B-CE3DC674B1D7}" type="presOf" srcId="{FF9CE124-E810-4598-8F06-5C508CEC7AE3}" destId="{320E5B77-75A4-4A36-A747-55C6A204E6A5}" srcOrd="0" destOrd="0" presId="urn:microsoft.com/office/officeart/2018/2/layout/IconCircleList"/>
    <dgm:cxn modelId="{9AB8964A-DD58-4ADF-B64B-F27DF4DA1A0B}" type="presParOf" srcId="{EA0EB9E3-9D4F-4A6D-96FE-C2C46D8602B9}" destId="{CD5E7940-B27F-43B2-A5FE-0897F768DF88}" srcOrd="0" destOrd="0" presId="urn:microsoft.com/office/officeart/2018/2/layout/IconCircleList"/>
    <dgm:cxn modelId="{4D10DAA9-DE83-406B-9728-5E78800678D0}" type="presParOf" srcId="{CD5E7940-B27F-43B2-A5FE-0897F768DF88}" destId="{22D50161-4701-4269-87B8-C82F0360AF5A}" srcOrd="0" destOrd="0" presId="urn:microsoft.com/office/officeart/2018/2/layout/IconCircleList"/>
    <dgm:cxn modelId="{CE972FFC-8F22-4953-A6BE-3187B72FA953}" type="presParOf" srcId="{22D50161-4701-4269-87B8-C82F0360AF5A}" destId="{EA4A2C5F-7F23-4039-86A6-F380F3783423}" srcOrd="0" destOrd="0" presId="urn:microsoft.com/office/officeart/2018/2/layout/IconCircleList"/>
    <dgm:cxn modelId="{F4C8E768-9229-4540-B2DE-BBE26BBFDCFA}" type="presParOf" srcId="{22D50161-4701-4269-87B8-C82F0360AF5A}" destId="{A344D77F-2822-47CD-9851-EA5DDB2322CA}" srcOrd="1" destOrd="0" presId="urn:microsoft.com/office/officeart/2018/2/layout/IconCircleList"/>
    <dgm:cxn modelId="{9FD1B37F-6739-40FD-9268-692853CBA366}" type="presParOf" srcId="{22D50161-4701-4269-87B8-C82F0360AF5A}" destId="{5A470104-5528-4EB4-B446-29D7BEDB8F90}" srcOrd="2" destOrd="0" presId="urn:microsoft.com/office/officeart/2018/2/layout/IconCircleList"/>
    <dgm:cxn modelId="{8F0E8451-B458-435D-8C4D-D5294ABC0A8D}" type="presParOf" srcId="{22D50161-4701-4269-87B8-C82F0360AF5A}" destId="{303F75D8-3252-4E23-BA85-EDC73A15C825}" srcOrd="3" destOrd="0" presId="urn:microsoft.com/office/officeart/2018/2/layout/IconCircleList"/>
    <dgm:cxn modelId="{D90A39CC-3EBB-4B3A-B4C8-22A37CCC91E4}" type="presParOf" srcId="{CD5E7940-B27F-43B2-A5FE-0897F768DF88}" destId="{EAFF18D6-CC85-456C-A7CD-8060F88821E7}" srcOrd="1" destOrd="0" presId="urn:microsoft.com/office/officeart/2018/2/layout/IconCircleList"/>
    <dgm:cxn modelId="{0D223708-761A-4AAB-AA23-59271A7D7CD7}" type="presParOf" srcId="{CD5E7940-B27F-43B2-A5FE-0897F768DF88}" destId="{95123702-9428-4942-9EFC-ADD2E83E783E}" srcOrd="2" destOrd="0" presId="urn:microsoft.com/office/officeart/2018/2/layout/IconCircleList"/>
    <dgm:cxn modelId="{4E8D43D8-32BE-43AC-AEC0-A2AF4B9AC5F2}" type="presParOf" srcId="{95123702-9428-4942-9EFC-ADD2E83E783E}" destId="{7852F79F-88E5-48C1-912B-9FE212B76479}" srcOrd="0" destOrd="0" presId="urn:microsoft.com/office/officeart/2018/2/layout/IconCircleList"/>
    <dgm:cxn modelId="{D1A2E8C5-10AF-413D-8778-8B595A550376}" type="presParOf" srcId="{95123702-9428-4942-9EFC-ADD2E83E783E}" destId="{94B589AE-54CE-4E5D-93FE-5FB69ACAA7EF}" srcOrd="1" destOrd="0" presId="urn:microsoft.com/office/officeart/2018/2/layout/IconCircleList"/>
    <dgm:cxn modelId="{26966636-E5AE-4FB9-85C5-1C9203C234AC}" type="presParOf" srcId="{95123702-9428-4942-9EFC-ADD2E83E783E}" destId="{E4D0304C-9368-443B-987C-C3244C601C01}" srcOrd="2" destOrd="0" presId="urn:microsoft.com/office/officeart/2018/2/layout/IconCircleList"/>
    <dgm:cxn modelId="{37576910-7B5A-4349-A11E-5BA51CBE26A1}" type="presParOf" srcId="{95123702-9428-4942-9EFC-ADD2E83E783E}" destId="{EDD71629-75D0-449F-BFA2-05921B78B3F3}" srcOrd="3" destOrd="0" presId="urn:microsoft.com/office/officeart/2018/2/layout/IconCircleList"/>
    <dgm:cxn modelId="{3D9DF2C1-1A43-4EFD-B5B1-2287FAA70290}" type="presParOf" srcId="{CD5E7940-B27F-43B2-A5FE-0897F768DF88}" destId="{D74521D7-8D5D-451D-90A9-C8DD1929D198}" srcOrd="3" destOrd="0" presId="urn:microsoft.com/office/officeart/2018/2/layout/IconCircleList"/>
    <dgm:cxn modelId="{BE45707D-2BC7-43A9-B1E8-70B7963C0239}" type="presParOf" srcId="{CD5E7940-B27F-43B2-A5FE-0897F768DF88}" destId="{C4907EA7-FE55-4AAB-A60A-787D080EDF05}" srcOrd="4" destOrd="0" presId="urn:microsoft.com/office/officeart/2018/2/layout/IconCircleList"/>
    <dgm:cxn modelId="{E6F3E5C8-F962-4E96-8217-3E1710328418}" type="presParOf" srcId="{C4907EA7-FE55-4AAB-A60A-787D080EDF05}" destId="{76456CA2-7059-4001-A850-D357C92D176C}" srcOrd="0" destOrd="0" presId="urn:microsoft.com/office/officeart/2018/2/layout/IconCircleList"/>
    <dgm:cxn modelId="{291081FA-F8CD-42ED-A034-5563202610F8}" type="presParOf" srcId="{C4907EA7-FE55-4AAB-A60A-787D080EDF05}" destId="{A80C3326-036B-42A6-BAB9-68AE2E6E2A72}" srcOrd="1" destOrd="0" presId="urn:microsoft.com/office/officeart/2018/2/layout/IconCircleList"/>
    <dgm:cxn modelId="{2FF40637-7850-4237-8A02-26D081FC8DA5}" type="presParOf" srcId="{C4907EA7-FE55-4AAB-A60A-787D080EDF05}" destId="{0015C69A-16E3-4FB0-876A-D9D4A25B4B78}" srcOrd="2" destOrd="0" presId="urn:microsoft.com/office/officeart/2018/2/layout/IconCircleList"/>
    <dgm:cxn modelId="{F0B8F756-C13E-4AD1-99CA-B5B9ADE91566}" type="presParOf" srcId="{C4907EA7-FE55-4AAB-A60A-787D080EDF05}" destId="{065CBF2C-8984-4C63-95D2-74D4142247C2}" srcOrd="3" destOrd="0" presId="urn:microsoft.com/office/officeart/2018/2/layout/IconCircleList"/>
    <dgm:cxn modelId="{DC23B313-DB63-4BDB-8EB5-EE365DF6F051}" type="presParOf" srcId="{CD5E7940-B27F-43B2-A5FE-0897F768DF88}" destId="{27BFB19D-9F61-42EA-92DD-8570A36F1CE8}" srcOrd="5" destOrd="0" presId="urn:microsoft.com/office/officeart/2018/2/layout/IconCircleList"/>
    <dgm:cxn modelId="{156EDC27-45AF-4D39-A8A5-E8B5A6A7A0D1}" type="presParOf" srcId="{CD5E7940-B27F-43B2-A5FE-0897F768DF88}" destId="{B6BD42AA-5193-4719-9E39-6779F4C397CC}" srcOrd="6" destOrd="0" presId="urn:microsoft.com/office/officeart/2018/2/layout/IconCircleList"/>
    <dgm:cxn modelId="{C234413E-8A2D-4250-9F1D-774548E72430}" type="presParOf" srcId="{B6BD42AA-5193-4719-9E39-6779F4C397CC}" destId="{E65B8723-32CB-44B0-884B-99E5C87D82A4}" srcOrd="0" destOrd="0" presId="urn:microsoft.com/office/officeart/2018/2/layout/IconCircleList"/>
    <dgm:cxn modelId="{83E3F078-12C3-411F-A6C0-6352991E5B77}" type="presParOf" srcId="{B6BD42AA-5193-4719-9E39-6779F4C397CC}" destId="{B09DA9EC-3FD0-43AE-BB97-FFB5F0B8ACD5}" srcOrd="1" destOrd="0" presId="urn:microsoft.com/office/officeart/2018/2/layout/IconCircleList"/>
    <dgm:cxn modelId="{C88357D5-4C67-4B59-A1D1-7C8B7501E955}" type="presParOf" srcId="{B6BD42AA-5193-4719-9E39-6779F4C397CC}" destId="{0C1DC1FD-FABF-4F91-B97F-1A8471B9F858}" srcOrd="2" destOrd="0" presId="urn:microsoft.com/office/officeart/2018/2/layout/IconCircleList"/>
    <dgm:cxn modelId="{A1704364-6236-4032-AA3F-4B6B5EE97A51}" type="presParOf" srcId="{B6BD42AA-5193-4719-9E39-6779F4C397CC}" destId="{320E5B77-75A4-4A36-A747-55C6A204E6A5}" srcOrd="3" destOrd="0" presId="urn:microsoft.com/office/officeart/2018/2/layout/IconCircleLis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AB07F94-97B5-420C-8C50-695D55DE068E}" type="doc">
      <dgm:prSet loTypeId="urn:microsoft.com/office/officeart/2018/2/layout/IconCircle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D38509C-F411-419F-BACC-6D2E731EA4B2}">
      <dgm:prSet/>
      <dgm:spPr/>
      <dgm:t>
        <a:bodyPr/>
        <a:lstStyle/>
        <a:p>
          <a:pPr>
            <a:lnSpc>
              <a:spcPct val="100000"/>
            </a:lnSpc>
          </a:pPr>
          <a:r>
            <a:rPr lang="en-US" dirty="0"/>
            <a:t>Process management.</a:t>
          </a:r>
        </a:p>
      </dgm:t>
    </dgm:pt>
    <dgm:pt modelId="{82F1CCF9-EA8F-435F-94F8-DD529E4412CC}" type="parTrans" cxnId="{BBDD5A3B-844C-456A-9273-1710B5FE4D8B}">
      <dgm:prSet/>
      <dgm:spPr/>
      <dgm:t>
        <a:bodyPr/>
        <a:lstStyle/>
        <a:p>
          <a:endParaRPr lang="en-US"/>
        </a:p>
      </dgm:t>
    </dgm:pt>
    <dgm:pt modelId="{4DBD6C4A-C6D3-48A8-8861-638DA93D9C10}" type="sibTrans" cxnId="{BBDD5A3B-844C-456A-9273-1710B5FE4D8B}">
      <dgm:prSet/>
      <dgm:spPr/>
      <dgm:t>
        <a:bodyPr/>
        <a:lstStyle/>
        <a:p>
          <a:pPr>
            <a:lnSpc>
              <a:spcPct val="100000"/>
            </a:lnSpc>
          </a:pPr>
          <a:endParaRPr lang="en-US"/>
        </a:p>
      </dgm:t>
    </dgm:pt>
    <dgm:pt modelId="{53FBA3BF-E12D-49F7-84EC-1A931BB66153}">
      <dgm:prSet/>
      <dgm:spPr/>
      <dgm:t>
        <a:bodyPr/>
        <a:lstStyle/>
        <a:p>
          <a:pPr>
            <a:lnSpc>
              <a:spcPct val="100000"/>
            </a:lnSpc>
          </a:pPr>
          <a:r>
            <a:rPr lang="en-US" dirty="0"/>
            <a:t>Memory management.</a:t>
          </a:r>
        </a:p>
      </dgm:t>
    </dgm:pt>
    <dgm:pt modelId="{FB2C5E4B-F5C9-4A59-B8A7-EB1B10526FDD}" type="parTrans" cxnId="{FEDCCB09-7C17-4CDC-A3D7-A1B38D969B6A}">
      <dgm:prSet/>
      <dgm:spPr/>
      <dgm:t>
        <a:bodyPr/>
        <a:lstStyle/>
        <a:p>
          <a:endParaRPr lang="en-US"/>
        </a:p>
      </dgm:t>
    </dgm:pt>
    <dgm:pt modelId="{79361932-9ECD-4AD5-A9A1-E80049A23ABE}" type="sibTrans" cxnId="{FEDCCB09-7C17-4CDC-A3D7-A1B38D969B6A}">
      <dgm:prSet/>
      <dgm:spPr/>
      <dgm:t>
        <a:bodyPr/>
        <a:lstStyle/>
        <a:p>
          <a:pPr>
            <a:lnSpc>
              <a:spcPct val="100000"/>
            </a:lnSpc>
          </a:pPr>
          <a:endParaRPr lang="en-US"/>
        </a:p>
      </dgm:t>
    </dgm:pt>
    <dgm:pt modelId="{77AD7469-F8E9-41EB-ABFB-3FC665EC821B}">
      <dgm:prSet/>
      <dgm:spPr/>
      <dgm:t>
        <a:bodyPr/>
        <a:lstStyle/>
        <a:p>
          <a:pPr>
            <a:lnSpc>
              <a:spcPct val="100000"/>
            </a:lnSpc>
          </a:pPr>
          <a:r>
            <a:rPr lang="en-US" dirty="0"/>
            <a:t>File management.</a:t>
          </a:r>
        </a:p>
      </dgm:t>
    </dgm:pt>
    <dgm:pt modelId="{3D551F89-90F3-44D9-8139-6EF9B5BB93BC}" type="parTrans" cxnId="{FA733B0C-9036-48C7-9F81-EBDE8C62C085}">
      <dgm:prSet/>
      <dgm:spPr/>
      <dgm:t>
        <a:bodyPr/>
        <a:lstStyle/>
        <a:p>
          <a:endParaRPr lang="en-US"/>
        </a:p>
      </dgm:t>
    </dgm:pt>
    <dgm:pt modelId="{8199EE2E-C7DA-4A74-B9F3-F168F21F6420}" type="sibTrans" cxnId="{FA733B0C-9036-48C7-9F81-EBDE8C62C085}">
      <dgm:prSet/>
      <dgm:spPr/>
      <dgm:t>
        <a:bodyPr/>
        <a:lstStyle/>
        <a:p>
          <a:pPr>
            <a:lnSpc>
              <a:spcPct val="100000"/>
            </a:lnSpc>
          </a:pPr>
          <a:endParaRPr lang="en-US"/>
        </a:p>
      </dgm:t>
    </dgm:pt>
    <dgm:pt modelId="{132AFD7E-7500-4D51-BFDF-C73448F18897}">
      <dgm:prSet/>
      <dgm:spPr/>
      <dgm:t>
        <a:bodyPr/>
        <a:lstStyle/>
        <a:p>
          <a:pPr>
            <a:lnSpc>
              <a:spcPct val="100000"/>
            </a:lnSpc>
          </a:pPr>
          <a:r>
            <a:rPr lang="en-US" dirty="0"/>
            <a:t>Device management.</a:t>
          </a:r>
        </a:p>
      </dgm:t>
    </dgm:pt>
    <dgm:pt modelId="{B78106A3-8CBA-43FD-8F82-C727C230F176}" type="parTrans" cxnId="{D13F31A4-CF4E-4614-BF01-223566A76B90}">
      <dgm:prSet/>
      <dgm:spPr/>
      <dgm:t>
        <a:bodyPr/>
        <a:lstStyle/>
        <a:p>
          <a:endParaRPr lang="en-US"/>
        </a:p>
      </dgm:t>
    </dgm:pt>
    <dgm:pt modelId="{EE422E07-9BEC-487F-B353-1C6B9DE23D12}" type="sibTrans" cxnId="{D13F31A4-CF4E-4614-BF01-223566A76B90}">
      <dgm:prSet/>
      <dgm:spPr/>
      <dgm:t>
        <a:bodyPr/>
        <a:lstStyle/>
        <a:p>
          <a:pPr>
            <a:lnSpc>
              <a:spcPct val="100000"/>
            </a:lnSpc>
          </a:pPr>
          <a:endParaRPr lang="en-US"/>
        </a:p>
      </dgm:t>
    </dgm:pt>
    <dgm:pt modelId="{4E51556A-3F5C-45C8-A5CC-A4673E962253}">
      <dgm:prSet/>
      <dgm:spPr/>
      <dgm:t>
        <a:bodyPr/>
        <a:lstStyle/>
        <a:p>
          <a:pPr>
            <a:lnSpc>
              <a:spcPct val="100000"/>
            </a:lnSpc>
          </a:pPr>
          <a:r>
            <a:rPr lang="en-US" dirty="0"/>
            <a:t>Security</a:t>
          </a:r>
        </a:p>
      </dgm:t>
    </dgm:pt>
    <dgm:pt modelId="{170D196A-C8A4-423E-B90F-722C563164B7}" type="parTrans" cxnId="{650D7970-68EE-4339-8D3C-F1781D4C8A97}">
      <dgm:prSet/>
      <dgm:spPr/>
      <dgm:t>
        <a:bodyPr/>
        <a:lstStyle/>
        <a:p>
          <a:endParaRPr lang="en-US"/>
        </a:p>
      </dgm:t>
    </dgm:pt>
    <dgm:pt modelId="{5FAD25F7-70B8-4DB6-BE55-78C211B9B7E3}" type="sibTrans" cxnId="{650D7970-68EE-4339-8D3C-F1781D4C8A97}">
      <dgm:prSet/>
      <dgm:spPr/>
      <dgm:t>
        <a:bodyPr/>
        <a:lstStyle/>
        <a:p>
          <a:pPr>
            <a:lnSpc>
              <a:spcPct val="100000"/>
            </a:lnSpc>
          </a:pPr>
          <a:endParaRPr lang="en-US"/>
        </a:p>
      </dgm:t>
    </dgm:pt>
    <dgm:pt modelId="{935648B7-045B-422B-9E8F-7E18C59B3590}">
      <dgm:prSet/>
      <dgm:spPr/>
      <dgm:t>
        <a:bodyPr/>
        <a:lstStyle/>
        <a:p>
          <a:pPr>
            <a:lnSpc>
              <a:spcPct val="100000"/>
            </a:lnSpc>
          </a:pPr>
          <a:r>
            <a:rPr lang="en-US" dirty="0"/>
            <a:t>Command interpretation.</a:t>
          </a:r>
        </a:p>
      </dgm:t>
    </dgm:pt>
    <dgm:pt modelId="{B23B8640-8F99-4E42-80E8-2F7DA8DD1A2B}" type="parTrans" cxnId="{0C41BE6C-3F22-4C02-B562-83E2D3A82DEB}">
      <dgm:prSet/>
      <dgm:spPr/>
      <dgm:t>
        <a:bodyPr/>
        <a:lstStyle/>
        <a:p>
          <a:endParaRPr lang="en-US"/>
        </a:p>
      </dgm:t>
    </dgm:pt>
    <dgm:pt modelId="{96FD238F-110A-4DBD-BDAA-18A4DE55B925}" type="sibTrans" cxnId="{0C41BE6C-3F22-4C02-B562-83E2D3A82DEB}">
      <dgm:prSet/>
      <dgm:spPr/>
      <dgm:t>
        <a:bodyPr/>
        <a:lstStyle/>
        <a:p>
          <a:endParaRPr lang="en-US"/>
        </a:p>
      </dgm:t>
    </dgm:pt>
    <dgm:pt modelId="{CF14973E-2ABE-4A16-BA6F-6B4C3992B5EF}" type="pres">
      <dgm:prSet presAssocID="{3AB07F94-97B5-420C-8C50-695D55DE068E}" presName="root" presStyleCnt="0">
        <dgm:presLayoutVars>
          <dgm:dir/>
          <dgm:resizeHandles val="exact"/>
        </dgm:presLayoutVars>
      </dgm:prSet>
      <dgm:spPr/>
      <dgm:t>
        <a:bodyPr/>
        <a:lstStyle/>
        <a:p>
          <a:endParaRPr lang="en-US"/>
        </a:p>
      </dgm:t>
    </dgm:pt>
    <dgm:pt modelId="{45F9C0C3-74E4-4D35-920E-8A458BCFD953}" type="pres">
      <dgm:prSet presAssocID="{3AB07F94-97B5-420C-8C50-695D55DE068E}" presName="container" presStyleCnt="0">
        <dgm:presLayoutVars>
          <dgm:dir/>
          <dgm:resizeHandles val="exact"/>
        </dgm:presLayoutVars>
      </dgm:prSet>
      <dgm:spPr/>
    </dgm:pt>
    <dgm:pt modelId="{875BA365-F1FA-4100-B76E-3EAC609DA59A}" type="pres">
      <dgm:prSet presAssocID="{1D38509C-F411-419F-BACC-6D2E731EA4B2}" presName="compNode" presStyleCnt="0"/>
      <dgm:spPr/>
    </dgm:pt>
    <dgm:pt modelId="{AA1870B5-3614-48C3-8D3E-A1DFEC08A5FA}" type="pres">
      <dgm:prSet presAssocID="{1D38509C-F411-419F-BACC-6D2E731EA4B2}" presName="iconBgRect" presStyleLbl="bgShp" presStyleIdx="0" presStyleCnt="6"/>
      <dgm:spPr/>
    </dgm:pt>
    <dgm:pt modelId="{CF409280-FD0C-40F5-953D-F24DB0D60ED0}" type="pres">
      <dgm:prSet presAssocID="{1D38509C-F411-419F-BACC-6D2E731EA4B2}"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xmlns=""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xmlns="" id="0" name="" descr="Hierarchy"/>
        </a:ext>
      </dgm:extLst>
    </dgm:pt>
    <dgm:pt modelId="{81154743-C060-46A1-BA01-23272B568B26}" type="pres">
      <dgm:prSet presAssocID="{1D38509C-F411-419F-BACC-6D2E731EA4B2}" presName="spaceRect" presStyleCnt="0"/>
      <dgm:spPr/>
    </dgm:pt>
    <dgm:pt modelId="{3CDC8E40-5049-45BE-A669-E057C7DA03C6}" type="pres">
      <dgm:prSet presAssocID="{1D38509C-F411-419F-BACC-6D2E731EA4B2}" presName="textRect" presStyleLbl="revTx" presStyleIdx="0" presStyleCnt="6">
        <dgm:presLayoutVars>
          <dgm:chMax val="1"/>
          <dgm:chPref val="1"/>
        </dgm:presLayoutVars>
      </dgm:prSet>
      <dgm:spPr/>
      <dgm:t>
        <a:bodyPr/>
        <a:lstStyle/>
        <a:p>
          <a:endParaRPr lang="en-US"/>
        </a:p>
      </dgm:t>
    </dgm:pt>
    <dgm:pt modelId="{6CC9EAD4-92E7-400C-831F-F2637505DB44}" type="pres">
      <dgm:prSet presAssocID="{4DBD6C4A-C6D3-48A8-8861-638DA93D9C10}" presName="sibTrans" presStyleLbl="sibTrans2D1" presStyleIdx="0" presStyleCnt="0"/>
      <dgm:spPr/>
      <dgm:t>
        <a:bodyPr/>
        <a:lstStyle/>
        <a:p>
          <a:endParaRPr lang="en-US"/>
        </a:p>
      </dgm:t>
    </dgm:pt>
    <dgm:pt modelId="{7672B958-FB1E-469C-ADD7-D483364F126F}" type="pres">
      <dgm:prSet presAssocID="{53FBA3BF-E12D-49F7-84EC-1A931BB66153}" presName="compNode" presStyleCnt="0"/>
      <dgm:spPr/>
    </dgm:pt>
    <dgm:pt modelId="{4F8AB9D2-B2E5-48C9-B6D6-1B1BA13241A3}" type="pres">
      <dgm:prSet presAssocID="{53FBA3BF-E12D-49F7-84EC-1A931BB66153}" presName="iconBgRect" presStyleLbl="bgShp" presStyleIdx="1" presStyleCnt="6"/>
      <dgm:spPr/>
    </dgm:pt>
    <dgm:pt modelId="{DDF5888A-43DE-4F7E-8904-30C3FC26A64A}" type="pres">
      <dgm:prSet presAssocID="{53FBA3BF-E12D-49F7-84EC-1A931BB66153}"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xmlns="" val="0"/>
              </a:ext>
              <a:ext uri="{96DAC541-7B7A-43D3-8B79-37D633B846F1}">
                <asvg:svgBlip xmlns:asvg="http://schemas.microsoft.com/office/drawing/2016/SVG/main" xmlns="" r:embed="rId4"/>
              </a:ext>
            </a:extLst>
          </a:blip>
          <a:stretch>
            <a:fillRect/>
          </a:stretch>
        </a:blipFill>
        <a:ln>
          <a:noFill/>
        </a:ln>
      </dgm:spPr>
      <dgm:extLst>
        <a:ext uri="{E40237B7-FDA0-4F09-8148-C483321AD2D9}">
          <dgm14:cNvPr xmlns:dgm14="http://schemas.microsoft.com/office/drawing/2010/diagram" xmlns="" id="0" name="" descr="Database"/>
        </a:ext>
      </dgm:extLst>
    </dgm:pt>
    <dgm:pt modelId="{9B079089-4180-425A-A8BB-71EB59C04A84}" type="pres">
      <dgm:prSet presAssocID="{53FBA3BF-E12D-49F7-84EC-1A931BB66153}" presName="spaceRect" presStyleCnt="0"/>
      <dgm:spPr/>
    </dgm:pt>
    <dgm:pt modelId="{E4716DA0-8699-425A-A3D2-A717D0F53F56}" type="pres">
      <dgm:prSet presAssocID="{53FBA3BF-E12D-49F7-84EC-1A931BB66153}" presName="textRect" presStyleLbl="revTx" presStyleIdx="1" presStyleCnt="6">
        <dgm:presLayoutVars>
          <dgm:chMax val="1"/>
          <dgm:chPref val="1"/>
        </dgm:presLayoutVars>
      </dgm:prSet>
      <dgm:spPr/>
      <dgm:t>
        <a:bodyPr/>
        <a:lstStyle/>
        <a:p>
          <a:endParaRPr lang="en-US"/>
        </a:p>
      </dgm:t>
    </dgm:pt>
    <dgm:pt modelId="{217C8415-AACC-4939-8F53-750D090C0085}" type="pres">
      <dgm:prSet presAssocID="{79361932-9ECD-4AD5-A9A1-E80049A23ABE}" presName="sibTrans" presStyleLbl="sibTrans2D1" presStyleIdx="0" presStyleCnt="0"/>
      <dgm:spPr/>
      <dgm:t>
        <a:bodyPr/>
        <a:lstStyle/>
        <a:p>
          <a:endParaRPr lang="en-US"/>
        </a:p>
      </dgm:t>
    </dgm:pt>
    <dgm:pt modelId="{0D20F518-5EF5-4078-AB4A-4BE402DDDCCD}" type="pres">
      <dgm:prSet presAssocID="{77AD7469-F8E9-41EB-ABFB-3FC665EC821B}" presName="compNode" presStyleCnt="0"/>
      <dgm:spPr/>
    </dgm:pt>
    <dgm:pt modelId="{35F1A498-6B26-4809-BFA4-3C299C7391E5}" type="pres">
      <dgm:prSet presAssocID="{77AD7469-F8E9-41EB-ABFB-3FC665EC821B}" presName="iconBgRect" presStyleLbl="bgShp" presStyleIdx="2" presStyleCnt="6"/>
      <dgm:spPr/>
    </dgm:pt>
    <dgm:pt modelId="{157A159D-A50F-45E5-A441-4158AC0A82F2}" type="pres">
      <dgm:prSet presAssocID="{77AD7469-F8E9-41EB-ABFB-3FC665EC821B}"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xmlns="" val="0"/>
              </a:ext>
              <a:ext uri="{96DAC541-7B7A-43D3-8B79-37D633B846F1}">
                <asvg:svgBlip xmlns:asvg="http://schemas.microsoft.com/office/drawing/2016/SVG/main" xmlns="" r:embed="rId6"/>
              </a:ext>
            </a:extLst>
          </a:blip>
          <a:stretch>
            <a:fillRect/>
          </a:stretch>
        </a:blipFill>
        <a:ln>
          <a:noFill/>
        </a:ln>
      </dgm:spPr>
      <dgm:extLst>
        <a:ext uri="{E40237B7-FDA0-4F09-8148-C483321AD2D9}">
          <dgm14:cNvPr xmlns:dgm14="http://schemas.microsoft.com/office/drawing/2010/diagram" xmlns="" id="0" name="" descr="Open Folder"/>
        </a:ext>
      </dgm:extLst>
    </dgm:pt>
    <dgm:pt modelId="{464B381A-709A-4498-BF1C-5DC7AC1CAA4E}" type="pres">
      <dgm:prSet presAssocID="{77AD7469-F8E9-41EB-ABFB-3FC665EC821B}" presName="spaceRect" presStyleCnt="0"/>
      <dgm:spPr/>
    </dgm:pt>
    <dgm:pt modelId="{1124BCC9-DB93-42CE-B0E5-6EDFD7051509}" type="pres">
      <dgm:prSet presAssocID="{77AD7469-F8E9-41EB-ABFB-3FC665EC821B}" presName="textRect" presStyleLbl="revTx" presStyleIdx="2" presStyleCnt="6">
        <dgm:presLayoutVars>
          <dgm:chMax val="1"/>
          <dgm:chPref val="1"/>
        </dgm:presLayoutVars>
      </dgm:prSet>
      <dgm:spPr/>
      <dgm:t>
        <a:bodyPr/>
        <a:lstStyle/>
        <a:p>
          <a:endParaRPr lang="en-US"/>
        </a:p>
      </dgm:t>
    </dgm:pt>
    <dgm:pt modelId="{77B4B543-148A-4641-A333-8289B50668F3}" type="pres">
      <dgm:prSet presAssocID="{8199EE2E-C7DA-4A74-B9F3-F168F21F6420}" presName="sibTrans" presStyleLbl="sibTrans2D1" presStyleIdx="0" presStyleCnt="0"/>
      <dgm:spPr/>
      <dgm:t>
        <a:bodyPr/>
        <a:lstStyle/>
        <a:p>
          <a:endParaRPr lang="en-US"/>
        </a:p>
      </dgm:t>
    </dgm:pt>
    <dgm:pt modelId="{4DD0B1C5-A864-489F-826A-7535A5EC1201}" type="pres">
      <dgm:prSet presAssocID="{132AFD7E-7500-4D51-BFDF-C73448F18897}" presName="compNode" presStyleCnt="0"/>
      <dgm:spPr/>
    </dgm:pt>
    <dgm:pt modelId="{D88E5A30-8AEF-4026-AC1D-A964A85FAE7B}" type="pres">
      <dgm:prSet presAssocID="{132AFD7E-7500-4D51-BFDF-C73448F18897}" presName="iconBgRect" presStyleLbl="bgShp" presStyleIdx="3" presStyleCnt="6"/>
      <dgm:spPr/>
    </dgm:pt>
    <dgm:pt modelId="{28E7C29E-3FDE-455C-9669-C4AAA28B2C2D}" type="pres">
      <dgm:prSet presAssocID="{132AFD7E-7500-4D51-BFDF-C73448F18897}"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xmlns="" val="0"/>
              </a:ext>
              <a:ext uri="{96DAC541-7B7A-43D3-8B79-37D633B846F1}">
                <asvg:svgBlip xmlns:asvg="http://schemas.microsoft.com/office/drawing/2016/SVG/main" xmlns="" r:embed="rId8"/>
              </a:ext>
            </a:extLst>
          </a:blip>
          <a:stretch>
            <a:fillRect/>
          </a:stretch>
        </a:blipFill>
        <a:ln>
          <a:noFill/>
        </a:ln>
      </dgm:spPr>
      <dgm:extLst>
        <a:ext uri="{E40237B7-FDA0-4F09-8148-C483321AD2D9}">
          <dgm14:cNvPr xmlns:dgm14="http://schemas.microsoft.com/office/drawing/2010/diagram" xmlns="" id="0" name="" descr="Smart Phone"/>
        </a:ext>
      </dgm:extLst>
    </dgm:pt>
    <dgm:pt modelId="{88F3E7B3-75EE-4E5E-9F1C-41C9D237EB71}" type="pres">
      <dgm:prSet presAssocID="{132AFD7E-7500-4D51-BFDF-C73448F18897}" presName="spaceRect" presStyleCnt="0"/>
      <dgm:spPr/>
    </dgm:pt>
    <dgm:pt modelId="{192874E7-73B0-4E9F-81E5-A04A77F69CD8}" type="pres">
      <dgm:prSet presAssocID="{132AFD7E-7500-4D51-BFDF-C73448F18897}" presName="textRect" presStyleLbl="revTx" presStyleIdx="3" presStyleCnt="6">
        <dgm:presLayoutVars>
          <dgm:chMax val="1"/>
          <dgm:chPref val="1"/>
        </dgm:presLayoutVars>
      </dgm:prSet>
      <dgm:spPr/>
      <dgm:t>
        <a:bodyPr/>
        <a:lstStyle/>
        <a:p>
          <a:endParaRPr lang="en-US"/>
        </a:p>
      </dgm:t>
    </dgm:pt>
    <dgm:pt modelId="{0568BC73-1DF8-4854-B8B2-5868F5DC3CA2}" type="pres">
      <dgm:prSet presAssocID="{EE422E07-9BEC-487F-B353-1C6B9DE23D12}" presName="sibTrans" presStyleLbl="sibTrans2D1" presStyleIdx="0" presStyleCnt="0"/>
      <dgm:spPr/>
      <dgm:t>
        <a:bodyPr/>
        <a:lstStyle/>
        <a:p>
          <a:endParaRPr lang="en-US"/>
        </a:p>
      </dgm:t>
    </dgm:pt>
    <dgm:pt modelId="{223EA934-DBFA-405E-9DF0-2B5709D6FBAE}" type="pres">
      <dgm:prSet presAssocID="{4E51556A-3F5C-45C8-A5CC-A4673E962253}" presName="compNode" presStyleCnt="0"/>
      <dgm:spPr/>
    </dgm:pt>
    <dgm:pt modelId="{05DCB7F6-7A9C-4E5C-A890-0A62AF63930F}" type="pres">
      <dgm:prSet presAssocID="{4E51556A-3F5C-45C8-A5CC-A4673E962253}" presName="iconBgRect" presStyleLbl="bgShp" presStyleIdx="4" presStyleCnt="6"/>
      <dgm:spPr/>
    </dgm:pt>
    <dgm:pt modelId="{AE87F251-FC9A-484D-B76B-C003E5839408}" type="pres">
      <dgm:prSet presAssocID="{4E51556A-3F5C-45C8-A5CC-A4673E962253}"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xmlns="" val="0"/>
              </a:ext>
              <a:ext uri="{96DAC541-7B7A-43D3-8B79-37D633B846F1}">
                <asvg:svgBlip xmlns:asvg="http://schemas.microsoft.com/office/drawing/2016/SVG/main" xmlns="" r:embed="rId10"/>
              </a:ext>
            </a:extLst>
          </a:blip>
          <a:stretch>
            <a:fillRect/>
          </a:stretch>
        </a:blipFill>
        <a:ln>
          <a:noFill/>
        </a:ln>
      </dgm:spPr>
      <dgm:extLst>
        <a:ext uri="{E40237B7-FDA0-4F09-8148-C483321AD2D9}">
          <dgm14:cNvPr xmlns:dgm14="http://schemas.microsoft.com/office/drawing/2010/diagram" xmlns="" id="0" name="" descr="Security Camera"/>
        </a:ext>
      </dgm:extLst>
    </dgm:pt>
    <dgm:pt modelId="{430C3DD5-FB96-40E5-8667-4B9A7B0BB34C}" type="pres">
      <dgm:prSet presAssocID="{4E51556A-3F5C-45C8-A5CC-A4673E962253}" presName="spaceRect" presStyleCnt="0"/>
      <dgm:spPr/>
    </dgm:pt>
    <dgm:pt modelId="{C15C3545-B360-4603-B0E3-5E5FD19EA6B7}" type="pres">
      <dgm:prSet presAssocID="{4E51556A-3F5C-45C8-A5CC-A4673E962253}" presName="textRect" presStyleLbl="revTx" presStyleIdx="4" presStyleCnt="6">
        <dgm:presLayoutVars>
          <dgm:chMax val="1"/>
          <dgm:chPref val="1"/>
        </dgm:presLayoutVars>
      </dgm:prSet>
      <dgm:spPr/>
      <dgm:t>
        <a:bodyPr/>
        <a:lstStyle/>
        <a:p>
          <a:endParaRPr lang="en-US"/>
        </a:p>
      </dgm:t>
    </dgm:pt>
    <dgm:pt modelId="{8C1619DB-A20F-477F-868D-F275287DE084}" type="pres">
      <dgm:prSet presAssocID="{5FAD25F7-70B8-4DB6-BE55-78C211B9B7E3}" presName="sibTrans" presStyleLbl="sibTrans2D1" presStyleIdx="0" presStyleCnt="0"/>
      <dgm:spPr/>
      <dgm:t>
        <a:bodyPr/>
        <a:lstStyle/>
        <a:p>
          <a:endParaRPr lang="en-US"/>
        </a:p>
      </dgm:t>
    </dgm:pt>
    <dgm:pt modelId="{CACD1F7F-ED90-4250-AFAF-13BBE9BC07EB}" type="pres">
      <dgm:prSet presAssocID="{935648B7-045B-422B-9E8F-7E18C59B3590}" presName="compNode" presStyleCnt="0"/>
      <dgm:spPr/>
    </dgm:pt>
    <dgm:pt modelId="{6ECC79D7-8EF7-4F94-B903-5180B4EFC37D}" type="pres">
      <dgm:prSet presAssocID="{935648B7-045B-422B-9E8F-7E18C59B3590}" presName="iconBgRect" presStyleLbl="bgShp" presStyleIdx="5" presStyleCnt="6"/>
      <dgm:spPr/>
    </dgm:pt>
    <dgm:pt modelId="{3A716BBA-F89A-4957-8EA7-D461A9D3FFA7}" type="pres">
      <dgm:prSet presAssocID="{935648B7-045B-422B-9E8F-7E18C59B3590}"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xmlns="" val="0"/>
              </a:ext>
              <a:ext uri="{96DAC541-7B7A-43D3-8B79-37D633B846F1}">
                <asvg:svgBlip xmlns:asvg="http://schemas.microsoft.com/office/drawing/2016/SVG/main" xmlns="" r:embed="rId12"/>
              </a:ext>
            </a:extLst>
          </a:blip>
          <a:stretch>
            <a:fillRect/>
          </a:stretch>
        </a:blipFill>
        <a:ln>
          <a:noFill/>
        </a:ln>
      </dgm:spPr>
      <dgm:extLst>
        <a:ext uri="{E40237B7-FDA0-4F09-8148-C483321AD2D9}">
          <dgm14:cNvPr xmlns:dgm14="http://schemas.microsoft.com/office/drawing/2010/diagram" xmlns="" id="0" name="" descr="Decision chart"/>
        </a:ext>
      </dgm:extLst>
    </dgm:pt>
    <dgm:pt modelId="{E3927ED5-8403-4EBF-AB17-1C8D6D8414B6}" type="pres">
      <dgm:prSet presAssocID="{935648B7-045B-422B-9E8F-7E18C59B3590}" presName="spaceRect" presStyleCnt="0"/>
      <dgm:spPr/>
    </dgm:pt>
    <dgm:pt modelId="{9BB42834-D672-4DA2-813D-BA6508EB4EC7}" type="pres">
      <dgm:prSet presAssocID="{935648B7-045B-422B-9E8F-7E18C59B3590}" presName="textRect" presStyleLbl="revTx" presStyleIdx="5" presStyleCnt="6">
        <dgm:presLayoutVars>
          <dgm:chMax val="1"/>
          <dgm:chPref val="1"/>
        </dgm:presLayoutVars>
      </dgm:prSet>
      <dgm:spPr/>
      <dgm:t>
        <a:bodyPr/>
        <a:lstStyle/>
        <a:p>
          <a:endParaRPr lang="en-US"/>
        </a:p>
      </dgm:t>
    </dgm:pt>
  </dgm:ptLst>
  <dgm:cxnLst>
    <dgm:cxn modelId="{0C41BE6C-3F22-4C02-B562-83E2D3A82DEB}" srcId="{3AB07F94-97B5-420C-8C50-695D55DE068E}" destId="{935648B7-045B-422B-9E8F-7E18C59B3590}" srcOrd="5" destOrd="0" parTransId="{B23B8640-8F99-4E42-80E8-2F7DA8DD1A2B}" sibTransId="{96FD238F-110A-4DBD-BDAA-18A4DE55B925}"/>
    <dgm:cxn modelId="{FEDCCB09-7C17-4CDC-A3D7-A1B38D969B6A}" srcId="{3AB07F94-97B5-420C-8C50-695D55DE068E}" destId="{53FBA3BF-E12D-49F7-84EC-1A931BB66153}" srcOrd="1" destOrd="0" parTransId="{FB2C5E4B-F5C9-4A59-B8A7-EB1B10526FDD}" sibTransId="{79361932-9ECD-4AD5-A9A1-E80049A23ABE}"/>
    <dgm:cxn modelId="{FA733B0C-9036-48C7-9F81-EBDE8C62C085}" srcId="{3AB07F94-97B5-420C-8C50-695D55DE068E}" destId="{77AD7469-F8E9-41EB-ABFB-3FC665EC821B}" srcOrd="2" destOrd="0" parTransId="{3D551F89-90F3-44D9-8139-6EF9B5BB93BC}" sibTransId="{8199EE2E-C7DA-4A74-B9F3-F168F21F6420}"/>
    <dgm:cxn modelId="{1E78092F-E25D-4535-BF8A-67F0E43E0802}" type="presOf" srcId="{77AD7469-F8E9-41EB-ABFB-3FC665EC821B}" destId="{1124BCC9-DB93-42CE-B0E5-6EDFD7051509}" srcOrd="0" destOrd="0" presId="urn:microsoft.com/office/officeart/2018/2/layout/IconCircleList"/>
    <dgm:cxn modelId="{B53051ED-C765-4141-BF04-574CF2948AE1}" type="presOf" srcId="{132AFD7E-7500-4D51-BFDF-C73448F18897}" destId="{192874E7-73B0-4E9F-81E5-A04A77F69CD8}" srcOrd="0" destOrd="0" presId="urn:microsoft.com/office/officeart/2018/2/layout/IconCircleList"/>
    <dgm:cxn modelId="{D8FDEE0D-1A6A-48AF-9ED9-3215847493DE}" type="presOf" srcId="{5FAD25F7-70B8-4DB6-BE55-78C211B9B7E3}" destId="{8C1619DB-A20F-477F-868D-F275287DE084}" srcOrd="0" destOrd="0" presId="urn:microsoft.com/office/officeart/2018/2/layout/IconCircleList"/>
    <dgm:cxn modelId="{09A4C462-B10F-495F-B87E-54A170D4E3ED}" type="presOf" srcId="{935648B7-045B-422B-9E8F-7E18C59B3590}" destId="{9BB42834-D672-4DA2-813D-BA6508EB4EC7}" srcOrd="0" destOrd="0" presId="urn:microsoft.com/office/officeart/2018/2/layout/IconCircleList"/>
    <dgm:cxn modelId="{0132DFF7-E821-4928-8003-1C136FDE20E8}" type="presOf" srcId="{8199EE2E-C7DA-4A74-B9F3-F168F21F6420}" destId="{77B4B543-148A-4641-A333-8289B50668F3}" srcOrd="0" destOrd="0" presId="urn:microsoft.com/office/officeart/2018/2/layout/IconCircleList"/>
    <dgm:cxn modelId="{D13F31A4-CF4E-4614-BF01-223566A76B90}" srcId="{3AB07F94-97B5-420C-8C50-695D55DE068E}" destId="{132AFD7E-7500-4D51-BFDF-C73448F18897}" srcOrd="3" destOrd="0" parTransId="{B78106A3-8CBA-43FD-8F82-C727C230F176}" sibTransId="{EE422E07-9BEC-487F-B353-1C6B9DE23D12}"/>
    <dgm:cxn modelId="{287EB3A8-F807-4572-8D26-E166977B7D08}" type="presOf" srcId="{4E51556A-3F5C-45C8-A5CC-A4673E962253}" destId="{C15C3545-B360-4603-B0E3-5E5FD19EA6B7}" srcOrd="0" destOrd="0" presId="urn:microsoft.com/office/officeart/2018/2/layout/IconCircleList"/>
    <dgm:cxn modelId="{5B0B8C58-4F29-417B-A9F6-03E9BD3789FD}" type="presOf" srcId="{1D38509C-F411-419F-BACC-6D2E731EA4B2}" destId="{3CDC8E40-5049-45BE-A669-E057C7DA03C6}" srcOrd="0" destOrd="0" presId="urn:microsoft.com/office/officeart/2018/2/layout/IconCircleList"/>
    <dgm:cxn modelId="{BBDD5A3B-844C-456A-9273-1710B5FE4D8B}" srcId="{3AB07F94-97B5-420C-8C50-695D55DE068E}" destId="{1D38509C-F411-419F-BACC-6D2E731EA4B2}" srcOrd="0" destOrd="0" parTransId="{82F1CCF9-EA8F-435F-94F8-DD529E4412CC}" sibTransId="{4DBD6C4A-C6D3-48A8-8861-638DA93D9C10}"/>
    <dgm:cxn modelId="{D14D7491-7493-4A6E-87A6-336921862EFE}" type="presOf" srcId="{3AB07F94-97B5-420C-8C50-695D55DE068E}" destId="{CF14973E-2ABE-4A16-BA6F-6B4C3992B5EF}" srcOrd="0" destOrd="0" presId="urn:microsoft.com/office/officeart/2018/2/layout/IconCircleList"/>
    <dgm:cxn modelId="{F591CC4A-0770-4B1C-93D7-F0EFA317CB5F}" type="presOf" srcId="{53FBA3BF-E12D-49F7-84EC-1A931BB66153}" destId="{E4716DA0-8699-425A-A3D2-A717D0F53F56}" srcOrd="0" destOrd="0" presId="urn:microsoft.com/office/officeart/2018/2/layout/IconCircleList"/>
    <dgm:cxn modelId="{3EB07A95-C6F5-41A2-8649-5BDCB9F8B6B3}" type="presOf" srcId="{79361932-9ECD-4AD5-A9A1-E80049A23ABE}" destId="{217C8415-AACC-4939-8F53-750D090C0085}" srcOrd="0" destOrd="0" presId="urn:microsoft.com/office/officeart/2018/2/layout/IconCircleList"/>
    <dgm:cxn modelId="{668C1CA3-D92D-49EA-9BD3-223B68C19AF7}" type="presOf" srcId="{4DBD6C4A-C6D3-48A8-8861-638DA93D9C10}" destId="{6CC9EAD4-92E7-400C-831F-F2637505DB44}" srcOrd="0" destOrd="0" presId="urn:microsoft.com/office/officeart/2018/2/layout/IconCircleList"/>
    <dgm:cxn modelId="{34D87151-730C-43F6-91BB-6003BD9128EE}" type="presOf" srcId="{EE422E07-9BEC-487F-B353-1C6B9DE23D12}" destId="{0568BC73-1DF8-4854-B8B2-5868F5DC3CA2}" srcOrd="0" destOrd="0" presId="urn:microsoft.com/office/officeart/2018/2/layout/IconCircleList"/>
    <dgm:cxn modelId="{650D7970-68EE-4339-8D3C-F1781D4C8A97}" srcId="{3AB07F94-97B5-420C-8C50-695D55DE068E}" destId="{4E51556A-3F5C-45C8-A5CC-A4673E962253}" srcOrd="4" destOrd="0" parTransId="{170D196A-C8A4-423E-B90F-722C563164B7}" sibTransId="{5FAD25F7-70B8-4DB6-BE55-78C211B9B7E3}"/>
    <dgm:cxn modelId="{840C244F-1C44-4730-944C-FBE519008F60}" type="presParOf" srcId="{CF14973E-2ABE-4A16-BA6F-6B4C3992B5EF}" destId="{45F9C0C3-74E4-4D35-920E-8A458BCFD953}" srcOrd="0" destOrd="0" presId="urn:microsoft.com/office/officeart/2018/2/layout/IconCircleList"/>
    <dgm:cxn modelId="{BD728042-B6B8-4B29-8673-641256597B75}" type="presParOf" srcId="{45F9C0C3-74E4-4D35-920E-8A458BCFD953}" destId="{875BA365-F1FA-4100-B76E-3EAC609DA59A}" srcOrd="0" destOrd="0" presId="urn:microsoft.com/office/officeart/2018/2/layout/IconCircleList"/>
    <dgm:cxn modelId="{B457C409-7204-4E6D-A8F9-BBA40AAC2DEB}" type="presParOf" srcId="{875BA365-F1FA-4100-B76E-3EAC609DA59A}" destId="{AA1870B5-3614-48C3-8D3E-A1DFEC08A5FA}" srcOrd="0" destOrd="0" presId="urn:microsoft.com/office/officeart/2018/2/layout/IconCircleList"/>
    <dgm:cxn modelId="{0314BB08-07B3-4C5C-87FB-8214AC125787}" type="presParOf" srcId="{875BA365-F1FA-4100-B76E-3EAC609DA59A}" destId="{CF409280-FD0C-40F5-953D-F24DB0D60ED0}" srcOrd="1" destOrd="0" presId="urn:microsoft.com/office/officeart/2018/2/layout/IconCircleList"/>
    <dgm:cxn modelId="{0A3AD3B1-398C-4853-8D37-63DE9D786A89}" type="presParOf" srcId="{875BA365-F1FA-4100-B76E-3EAC609DA59A}" destId="{81154743-C060-46A1-BA01-23272B568B26}" srcOrd="2" destOrd="0" presId="urn:microsoft.com/office/officeart/2018/2/layout/IconCircleList"/>
    <dgm:cxn modelId="{D0E884E0-9667-448B-B1D0-4C538E26956F}" type="presParOf" srcId="{875BA365-F1FA-4100-B76E-3EAC609DA59A}" destId="{3CDC8E40-5049-45BE-A669-E057C7DA03C6}" srcOrd="3" destOrd="0" presId="urn:microsoft.com/office/officeart/2018/2/layout/IconCircleList"/>
    <dgm:cxn modelId="{7D2FFB7C-1713-4EDA-A486-F114F10A143E}" type="presParOf" srcId="{45F9C0C3-74E4-4D35-920E-8A458BCFD953}" destId="{6CC9EAD4-92E7-400C-831F-F2637505DB44}" srcOrd="1" destOrd="0" presId="urn:microsoft.com/office/officeart/2018/2/layout/IconCircleList"/>
    <dgm:cxn modelId="{A900EA56-2848-4650-9221-3EF39BDFA696}" type="presParOf" srcId="{45F9C0C3-74E4-4D35-920E-8A458BCFD953}" destId="{7672B958-FB1E-469C-ADD7-D483364F126F}" srcOrd="2" destOrd="0" presId="urn:microsoft.com/office/officeart/2018/2/layout/IconCircleList"/>
    <dgm:cxn modelId="{29351556-9D88-4F81-8E3B-7ABC11486A05}" type="presParOf" srcId="{7672B958-FB1E-469C-ADD7-D483364F126F}" destId="{4F8AB9D2-B2E5-48C9-B6D6-1B1BA13241A3}" srcOrd="0" destOrd="0" presId="urn:microsoft.com/office/officeart/2018/2/layout/IconCircleList"/>
    <dgm:cxn modelId="{53ACFF96-FAF6-44B4-A5C2-6EA8EE8754FE}" type="presParOf" srcId="{7672B958-FB1E-469C-ADD7-D483364F126F}" destId="{DDF5888A-43DE-4F7E-8904-30C3FC26A64A}" srcOrd="1" destOrd="0" presId="urn:microsoft.com/office/officeart/2018/2/layout/IconCircleList"/>
    <dgm:cxn modelId="{71E51719-8D2E-4070-8255-8CBF5018B5D4}" type="presParOf" srcId="{7672B958-FB1E-469C-ADD7-D483364F126F}" destId="{9B079089-4180-425A-A8BB-71EB59C04A84}" srcOrd="2" destOrd="0" presId="urn:microsoft.com/office/officeart/2018/2/layout/IconCircleList"/>
    <dgm:cxn modelId="{A554E7FE-6B7D-4A4E-8CCB-2046694AF187}" type="presParOf" srcId="{7672B958-FB1E-469C-ADD7-D483364F126F}" destId="{E4716DA0-8699-425A-A3D2-A717D0F53F56}" srcOrd="3" destOrd="0" presId="urn:microsoft.com/office/officeart/2018/2/layout/IconCircleList"/>
    <dgm:cxn modelId="{7AA30DD9-8189-4158-9101-F1B8BBDEB752}" type="presParOf" srcId="{45F9C0C3-74E4-4D35-920E-8A458BCFD953}" destId="{217C8415-AACC-4939-8F53-750D090C0085}" srcOrd="3" destOrd="0" presId="urn:microsoft.com/office/officeart/2018/2/layout/IconCircleList"/>
    <dgm:cxn modelId="{8AD266A6-A254-4E29-AA62-B10C0C75449C}" type="presParOf" srcId="{45F9C0C3-74E4-4D35-920E-8A458BCFD953}" destId="{0D20F518-5EF5-4078-AB4A-4BE402DDDCCD}" srcOrd="4" destOrd="0" presId="urn:microsoft.com/office/officeart/2018/2/layout/IconCircleList"/>
    <dgm:cxn modelId="{DE7E13C6-74F6-41B7-8B7F-3A67744B3210}" type="presParOf" srcId="{0D20F518-5EF5-4078-AB4A-4BE402DDDCCD}" destId="{35F1A498-6B26-4809-BFA4-3C299C7391E5}" srcOrd="0" destOrd="0" presId="urn:microsoft.com/office/officeart/2018/2/layout/IconCircleList"/>
    <dgm:cxn modelId="{F1476BF5-7788-4B2F-8415-9D4798C5CD27}" type="presParOf" srcId="{0D20F518-5EF5-4078-AB4A-4BE402DDDCCD}" destId="{157A159D-A50F-45E5-A441-4158AC0A82F2}" srcOrd="1" destOrd="0" presId="urn:microsoft.com/office/officeart/2018/2/layout/IconCircleList"/>
    <dgm:cxn modelId="{AE91DE42-A578-4F90-904E-2CC283689AF6}" type="presParOf" srcId="{0D20F518-5EF5-4078-AB4A-4BE402DDDCCD}" destId="{464B381A-709A-4498-BF1C-5DC7AC1CAA4E}" srcOrd="2" destOrd="0" presId="urn:microsoft.com/office/officeart/2018/2/layout/IconCircleList"/>
    <dgm:cxn modelId="{2111EAAC-87D3-478F-86E3-9B5D4E06B3D9}" type="presParOf" srcId="{0D20F518-5EF5-4078-AB4A-4BE402DDDCCD}" destId="{1124BCC9-DB93-42CE-B0E5-6EDFD7051509}" srcOrd="3" destOrd="0" presId="urn:microsoft.com/office/officeart/2018/2/layout/IconCircleList"/>
    <dgm:cxn modelId="{DE7A0781-512F-4D61-954B-3B9512152F5D}" type="presParOf" srcId="{45F9C0C3-74E4-4D35-920E-8A458BCFD953}" destId="{77B4B543-148A-4641-A333-8289B50668F3}" srcOrd="5" destOrd="0" presId="urn:microsoft.com/office/officeart/2018/2/layout/IconCircleList"/>
    <dgm:cxn modelId="{DEBDFC55-BB44-4D79-99C6-B937F2779DC4}" type="presParOf" srcId="{45F9C0C3-74E4-4D35-920E-8A458BCFD953}" destId="{4DD0B1C5-A864-489F-826A-7535A5EC1201}" srcOrd="6" destOrd="0" presId="urn:microsoft.com/office/officeart/2018/2/layout/IconCircleList"/>
    <dgm:cxn modelId="{F2E63784-2999-49AB-8A6E-8746AB273320}" type="presParOf" srcId="{4DD0B1C5-A864-489F-826A-7535A5EC1201}" destId="{D88E5A30-8AEF-4026-AC1D-A964A85FAE7B}" srcOrd="0" destOrd="0" presId="urn:microsoft.com/office/officeart/2018/2/layout/IconCircleList"/>
    <dgm:cxn modelId="{3BF6EF0E-EED0-4693-96F4-011F66970E79}" type="presParOf" srcId="{4DD0B1C5-A864-489F-826A-7535A5EC1201}" destId="{28E7C29E-3FDE-455C-9669-C4AAA28B2C2D}" srcOrd="1" destOrd="0" presId="urn:microsoft.com/office/officeart/2018/2/layout/IconCircleList"/>
    <dgm:cxn modelId="{0593D522-03D3-41FE-82B1-0B744EFED716}" type="presParOf" srcId="{4DD0B1C5-A864-489F-826A-7535A5EC1201}" destId="{88F3E7B3-75EE-4E5E-9F1C-41C9D237EB71}" srcOrd="2" destOrd="0" presId="urn:microsoft.com/office/officeart/2018/2/layout/IconCircleList"/>
    <dgm:cxn modelId="{7377C859-F420-4A58-BCCD-74EC2C7D8BB0}" type="presParOf" srcId="{4DD0B1C5-A864-489F-826A-7535A5EC1201}" destId="{192874E7-73B0-4E9F-81E5-A04A77F69CD8}" srcOrd="3" destOrd="0" presId="urn:microsoft.com/office/officeart/2018/2/layout/IconCircleList"/>
    <dgm:cxn modelId="{33C1C50B-D6BD-4968-B32B-2FF29514B138}" type="presParOf" srcId="{45F9C0C3-74E4-4D35-920E-8A458BCFD953}" destId="{0568BC73-1DF8-4854-B8B2-5868F5DC3CA2}" srcOrd="7" destOrd="0" presId="urn:microsoft.com/office/officeart/2018/2/layout/IconCircleList"/>
    <dgm:cxn modelId="{E8711C2D-D5E6-45F2-B9BE-99B953F7F4B8}" type="presParOf" srcId="{45F9C0C3-74E4-4D35-920E-8A458BCFD953}" destId="{223EA934-DBFA-405E-9DF0-2B5709D6FBAE}" srcOrd="8" destOrd="0" presId="urn:microsoft.com/office/officeart/2018/2/layout/IconCircleList"/>
    <dgm:cxn modelId="{EDEDF6BA-0E9D-4AD4-9B31-84BAAE400169}" type="presParOf" srcId="{223EA934-DBFA-405E-9DF0-2B5709D6FBAE}" destId="{05DCB7F6-7A9C-4E5C-A890-0A62AF63930F}" srcOrd="0" destOrd="0" presId="urn:microsoft.com/office/officeart/2018/2/layout/IconCircleList"/>
    <dgm:cxn modelId="{783330CC-E8E1-4E7B-90CF-F0DE76184A1F}" type="presParOf" srcId="{223EA934-DBFA-405E-9DF0-2B5709D6FBAE}" destId="{AE87F251-FC9A-484D-B76B-C003E5839408}" srcOrd="1" destOrd="0" presId="urn:microsoft.com/office/officeart/2018/2/layout/IconCircleList"/>
    <dgm:cxn modelId="{A840FA5F-C009-4CBE-A0E2-3AE0DB459A82}" type="presParOf" srcId="{223EA934-DBFA-405E-9DF0-2B5709D6FBAE}" destId="{430C3DD5-FB96-40E5-8667-4B9A7B0BB34C}" srcOrd="2" destOrd="0" presId="urn:microsoft.com/office/officeart/2018/2/layout/IconCircleList"/>
    <dgm:cxn modelId="{7FE8BD57-DF44-41B7-94EE-131FB1B25C19}" type="presParOf" srcId="{223EA934-DBFA-405E-9DF0-2B5709D6FBAE}" destId="{C15C3545-B360-4603-B0E3-5E5FD19EA6B7}" srcOrd="3" destOrd="0" presId="urn:microsoft.com/office/officeart/2018/2/layout/IconCircleList"/>
    <dgm:cxn modelId="{8F6F0B5D-7D11-4F86-968F-5A67D5985A03}" type="presParOf" srcId="{45F9C0C3-74E4-4D35-920E-8A458BCFD953}" destId="{8C1619DB-A20F-477F-868D-F275287DE084}" srcOrd="9" destOrd="0" presId="urn:microsoft.com/office/officeart/2018/2/layout/IconCircleList"/>
    <dgm:cxn modelId="{C67C5401-D420-418D-9E1E-BCAF8FCE2026}" type="presParOf" srcId="{45F9C0C3-74E4-4D35-920E-8A458BCFD953}" destId="{CACD1F7F-ED90-4250-AFAF-13BBE9BC07EB}" srcOrd="10" destOrd="0" presId="urn:microsoft.com/office/officeart/2018/2/layout/IconCircleList"/>
    <dgm:cxn modelId="{5E8B712D-80E5-4BA0-AAEF-77B7C3C2CAF9}" type="presParOf" srcId="{CACD1F7F-ED90-4250-AFAF-13BBE9BC07EB}" destId="{6ECC79D7-8EF7-4F94-B903-5180B4EFC37D}" srcOrd="0" destOrd="0" presId="urn:microsoft.com/office/officeart/2018/2/layout/IconCircleList"/>
    <dgm:cxn modelId="{00915984-90A6-4106-BFE2-9D7673B80B56}" type="presParOf" srcId="{CACD1F7F-ED90-4250-AFAF-13BBE9BC07EB}" destId="{3A716BBA-F89A-4957-8EA7-D461A9D3FFA7}" srcOrd="1" destOrd="0" presId="urn:microsoft.com/office/officeart/2018/2/layout/IconCircleList"/>
    <dgm:cxn modelId="{5FF418C5-BA04-4D63-948B-155FC82D37E5}" type="presParOf" srcId="{CACD1F7F-ED90-4250-AFAF-13BBE9BC07EB}" destId="{E3927ED5-8403-4EBF-AB17-1C8D6D8414B6}" srcOrd="2" destOrd="0" presId="urn:microsoft.com/office/officeart/2018/2/layout/IconCircleList"/>
    <dgm:cxn modelId="{F8A55250-5920-4F99-AE9D-5CFFB9071F40}" type="presParOf" srcId="{CACD1F7F-ED90-4250-AFAF-13BBE9BC07EB}" destId="{9BB42834-D672-4DA2-813D-BA6508EB4EC7}" srcOrd="3" destOrd="0" presId="urn:microsoft.com/office/officeart/2018/2/layout/IconCircleLis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E684392-4A65-4FA3-856D-D8D1832799A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5E367D06-AE20-4850-8EA7-624E3122B68A}">
      <dgm:prSet/>
      <dgm:spPr/>
      <dgm:t>
        <a:bodyPr/>
        <a:lstStyle/>
        <a:p>
          <a:r>
            <a:rPr lang="en-US" dirty="0"/>
            <a:t>This operating system is based on time .</a:t>
          </a:r>
        </a:p>
      </dgm:t>
    </dgm:pt>
    <dgm:pt modelId="{23D0A6DC-7302-46A5-B5C4-AAD6F637B64C}" type="parTrans" cxnId="{28713ADA-E257-4BBC-A05A-365ED1524416}">
      <dgm:prSet/>
      <dgm:spPr/>
      <dgm:t>
        <a:bodyPr/>
        <a:lstStyle/>
        <a:p>
          <a:endParaRPr lang="en-US"/>
        </a:p>
      </dgm:t>
    </dgm:pt>
    <dgm:pt modelId="{A2F69351-28F4-43BD-987B-DE9384D9F4CE}" type="sibTrans" cxnId="{28713ADA-E257-4BBC-A05A-365ED1524416}">
      <dgm:prSet/>
      <dgm:spPr/>
      <dgm:t>
        <a:bodyPr/>
        <a:lstStyle/>
        <a:p>
          <a:endParaRPr lang="en-US"/>
        </a:p>
      </dgm:t>
    </dgm:pt>
    <dgm:pt modelId="{C9ACC116-B209-4736-B573-4A48CF40A182}">
      <dgm:prSet/>
      <dgm:spPr/>
      <dgm:t>
        <a:bodyPr/>
        <a:lstStyle/>
        <a:p>
          <a:r>
            <a:rPr lang="en-US" dirty="0"/>
            <a:t>That means the process or task should be completed in given time.</a:t>
          </a:r>
        </a:p>
      </dgm:t>
    </dgm:pt>
    <dgm:pt modelId="{F9E1D4A4-2AE1-4A58-AA78-22B98F61DD67}" type="parTrans" cxnId="{E816AE10-8203-4297-BBCD-98D7DAA7B0BA}">
      <dgm:prSet/>
      <dgm:spPr/>
      <dgm:t>
        <a:bodyPr/>
        <a:lstStyle/>
        <a:p>
          <a:endParaRPr lang="en-US"/>
        </a:p>
      </dgm:t>
    </dgm:pt>
    <dgm:pt modelId="{E051912B-B89F-437C-9972-C1956F53011F}" type="sibTrans" cxnId="{E816AE10-8203-4297-BBCD-98D7DAA7B0BA}">
      <dgm:prSet/>
      <dgm:spPr/>
      <dgm:t>
        <a:bodyPr/>
        <a:lstStyle/>
        <a:p>
          <a:endParaRPr lang="en-US"/>
        </a:p>
      </dgm:t>
    </dgm:pt>
    <dgm:pt modelId="{861BE042-1191-4B91-A18C-D93B7AFD1338}">
      <dgm:prSet/>
      <dgm:spPr/>
      <dgm:t>
        <a:bodyPr/>
        <a:lstStyle/>
        <a:p>
          <a:r>
            <a:rPr lang="en-US" dirty="0"/>
            <a:t>There are two types of RTOS :</a:t>
          </a:r>
        </a:p>
      </dgm:t>
    </dgm:pt>
    <dgm:pt modelId="{37893F79-B1C8-4CD9-8A83-B9E2BEAB82EE}" type="parTrans" cxnId="{12DC7E8E-D13D-4182-9FD9-6E15BAEC9EEE}">
      <dgm:prSet/>
      <dgm:spPr/>
      <dgm:t>
        <a:bodyPr/>
        <a:lstStyle/>
        <a:p>
          <a:endParaRPr lang="en-US"/>
        </a:p>
      </dgm:t>
    </dgm:pt>
    <dgm:pt modelId="{D4C56333-C6B4-4510-BC2A-01A23C280425}" type="sibTrans" cxnId="{12DC7E8E-D13D-4182-9FD9-6E15BAEC9EEE}">
      <dgm:prSet/>
      <dgm:spPr/>
      <dgm:t>
        <a:bodyPr/>
        <a:lstStyle/>
        <a:p>
          <a:endParaRPr lang="en-US"/>
        </a:p>
      </dgm:t>
    </dgm:pt>
    <dgm:pt modelId="{01E728AA-B601-412F-8E6F-BB5360ABD6B6}">
      <dgm:prSet/>
      <dgm:spPr/>
      <dgm:t>
        <a:bodyPr/>
        <a:lstStyle/>
        <a:p>
          <a:r>
            <a:rPr lang="en-US" dirty="0"/>
            <a:t>1) HARD RTOS</a:t>
          </a:r>
        </a:p>
      </dgm:t>
    </dgm:pt>
    <dgm:pt modelId="{526DFFA3-A1CB-49C3-85B5-4382E7B949CE}" type="parTrans" cxnId="{7A9282A9-6814-4A60-9F90-A868F0A9BED8}">
      <dgm:prSet/>
      <dgm:spPr/>
      <dgm:t>
        <a:bodyPr/>
        <a:lstStyle/>
        <a:p>
          <a:endParaRPr lang="en-US"/>
        </a:p>
      </dgm:t>
    </dgm:pt>
    <dgm:pt modelId="{86839496-65E3-4D98-97F7-B9459F581B00}" type="sibTrans" cxnId="{7A9282A9-6814-4A60-9F90-A868F0A9BED8}">
      <dgm:prSet/>
      <dgm:spPr/>
      <dgm:t>
        <a:bodyPr/>
        <a:lstStyle/>
        <a:p>
          <a:endParaRPr lang="en-US"/>
        </a:p>
      </dgm:t>
    </dgm:pt>
    <dgm:pt modelId="{37F9CC81-0B5F-4822-BD73-C67CE5A46282}">
      <dgm:prSet/>
      <dgm:spPr/>
      <dgm:t>
        <a:bodyPr/>
        <a:lstStyle/>
        <a:p>
          <a:r>
            <a:rPr lang="en-US" dirty="0"/>
            <a:t>2) SOFT RTOS</a:t>
          </a:r>
        </a:p>
      </dgm:t>
    </dgm:pt>
    <dgm:pt modelId="{D6E2CA8B-5687-4D84-998D-2793D488D3EB}" type="parTrans" cxnId="{E6B3AC56-7533-4D8F-B926-7AFFD340FBBA}">
      <dgm:prSet/>
      <dgm:spPr/>
      <dgm:t>
        <a:bodyPr/>
        <a:lstStyle/>
        <a:p>
          <a:endParaRPr lang="en-US"/>
        </a:p>
      </dgm:t>
    </dgm:pt>
    <dgm:pt modelId="{0F8AA395-A4F2-4EF8-ADD5-67D0CA4DAFDC}" type="sibTrans" cxnId="{E6B3AC56-7533-4D8F-B926-7AFFD340FBBA}">
      <dgm:prSet/>
      <dgm:spPr/>
      <dgm:t>
        <a:bodyPr/>
        <a:lstStyle/>
        <a:p>
          <a:endParaRPr lang="en-US"/>
        </a:p>
      </dgm:t>
    </dgm:pt>
    <dgm:pt modelId="{68517AA2-74EA-4E2C-9E72-CBDCB9AEBA45}" type="pres">
      <dgm:prSet presAssocID="{0E684392-4A65-4FA3-856D-D8D1832799A6}" presName="root" presStyleCnt="0">
        <dgm:presLayoutVars>
          <dgm:dir/>
          <dgm:resizeHandles val="exact"/>
        </dgm:presLayoutVars>
      </dgm:prSet>
      <dgm:spPr/>
      <dgm:t>
        <a:bodyPr/>
        <a:lstStyle/>
        <a:p>
          <a:endParaRPr lang="en-US"/>
        </a:p>
      </dgm:t>
    </dgm:pt>
    <dgm:pt modelId="{3E993C96-8B6E-4B0E-92B0-ECB95AF209FC}" type="pres">
      <dgm:prSet presAssocID="{5E367D06-AE20-4850-8EA7-624E3122B68A}" presName="compNode" presStyleCnt="0"/>
      <dgm:spPr/>
    </dgm:pt>
    <dgm:pt modelId="{9CE56844-5B52-4062-A504-677A0410FA09}" type="pres">
      <dgm:prSet presAssocID="{5E367D06-AE20-4850-8EA7-624E3122B68A}" presName="bgRect" presStyleLbl="bgShp" presStyleIdx="0" presStyleCnt="3"/>
      <dgm:spPr/>
    </dgm:pt>
    <dgm:pt modelId="{02A1F9C7-F6BF-4588-8234-C2C3EC3BF0E9}" type="pres">
      <dgm:prSet presAssocID="{5E367D06-AE20-4850-8EA7-624E3122B68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xmlns=""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xmlns="" id="0" name="" descr="Clock"/>
        </a:ext>
      </dgm:extLst>
    </dgm:pt>
    <dgm:pt modelId="{C8246C20-E51B-41A2-8A86-60EDC070DA2B}" type="pres">
      <dgm:prSet presAssocID="{5E367D06-AE20-4850-8EA7-624E3122B68A}" presName="spaceRect" presStyleCnt="0"/>
      <dgm:spPr/>
    </dgm:pt>
    <dgm:pt modelId="{7FA93D59-FA58-4317-9A40-370D73D9FC88}" type="pres">
      <dgm:prSet presAssocID="{5E367D06-AE20-4850-8EA7-624E3122B68A}" presName="parTx" presStyleLbl="revTx" presStyleIdx="0" presStyleCnt="4">
        <dgm:presLayoutVars>
          <dgm:chMax val="0"/>
          <dgm:chPref val="0"/>
        </dgm:presLayoutVars>
      </dgm:prSet>
      <dgm:spPr/>
      <dgm:t>
        <a:bodyPr/>
        <a:lstStyle/>
        <a:p>
          <a:endParaRPr lang="en-US"/>
        </a:p>
      </dgm:t>
    </dgm:pt>
    <dgm:pt modelId="{224882C8-2F28-469E-83D0-73D82FF04997}" type="pres">
      <dgm:prSet presAssocID="{A2F69351-28F4-43BD-987B-DE9384D9F4CE}" presName="sibTrans" presStyleCnt="0"/>
      <dgm:spPr/>
    </dgm:pt>
    <dgm:pt modelId="{37E211F9-BDDF-404F-B3FA-C523D93AB2CB}" type="pres">
      <dgm:prSet presAssocID="{C9ACC116-B209-4736-B573-4A48CF40A182}" presName="compNode" presStyleCnt="0"/>
      <dgm:spPr/>
    </dgm:pt>
    <dgm:pt modelId="{CE952299-A382-4C30-9F6A-9F195E801EB2}" type="pres">
      <dgm:prSet presAssocID="{C9ACC116-B209-4736-B573-4A48CF40A182}" presName="bgRect" presStyleLbl="bgShp" presStyleIdx="1" presStyleCnt="3"/>
      <dgm:spPr/>
    </dgm:pt>
    <dgm:pt modelId="{1B71BFC0-86B9-42D7-9728-130E05A91A4B}" type="pres">
      <dgm:prSet presAssocID="{C9ACC116-B209-4736-B573-4A48CF40A18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xmlns="" val="0"/>
              </a:ext>
              <a:ext uri="{96DAC541-7B7A-43D3-8B79-37D633B846F1}">
                <asvg:svgBlip xmlns:asvg="http://schemas.microsoft.com/office/drawing/2016/SVG/main" xmlns="" r:embed="rId4"/>
              </a:ext>
            </a:extLst>
          </a:blip>
          <a:stretch>
            <a:fillRect/>
          </a:stretch>
        </a:blipFill>
        <a:ln>
          <a:noFill/>
        </a:ln>
      </dgm:spPr>
      <dgm:extLst>
        <a:ext uri="{E40237B7-FDA0-4F09-8148-C483321AD2D9}">
          <dgm14:cNvPr xmlns:dgm14="http://schemas.microsoft.com/office/drawing/2010/diagram" xmlns="" id="0" name="" descr="Workflow"/>
        </a:ext>
      </dgm:extLst>
    </dgm:pt>
    <dgm:pt modelId="{F00EF59B-E714-4CC8-BEEF-3583EC737C45}" type="pres">
      <dgm:prSet presAssocID="{C9ACC116-B209-4736-B573-4A48CF40A182}" presName="spaceRect" presStyleCnt="0"/>
      <dgm:spPr/>
    </dgm:pt>
    <dgm:pt modelId="{23656B39-02BA-4B5B-8C37-AEA1A3DC5EE3}" type="pres">
      <dgm:prSet presAssocID="{C9ACC116-B209-4736-B573-4A48CF40A182}" presName="parTx" presStyleLbl="revTx" presStyleIdx="1" presStyleCnt="4">
        <dgm:presLayoutVars>
          <dgm:chMax val="0"/>
          <dgm:chPref val="0"/>
        </dgm:presLayoutVars>
      </dgm:prSet>
      <dgm:spPr/>
      <dgm:t>
        <a:bodyPr/>
        <a:lstStyle/>
        <a:p>
          <a:endParaRPr lang="en-US"/>
        </a:p>
      </dgm:t>
    </dgm:pt>
    <dgm:pt modelId="{05C4055E-4B88-46A4-A86B-2291FC884FAA}" type="pres">
      <dgm:prSet presAssocID="{E051912B-B89F-437C-9972-C1956F53011F}" presName="sibTrans" presStyleCnt="0"/>
      <dgm:spPr/>
    </dgm:pt>
    <dgm:pt modelId="{E8373664-C0CA-4FDD-8455-7DFE59937E16}" type="pres">
      <dgm:prSet presAssocID="{861BE042-1191-4B91-A18C-D93B7AFD1338}" presName="compNode" presStyleCnt="0"/>
      <dgm:spPr/>
    </dgm:pt>
    <dgm:pt modelId="{920B8382-8B9C-4123-A7A6-96A782A1499A}" type="pres">
      <dgm:prSet presAssocID="{861BE042-1191-4B91-A18C-D93B7AFD1338}" presName="bgRect" presStyleLbl="bgShp" presStyleIdx="2" presStyleCnt="3"/>
      <dgm:spPr/>
    </dgm:pt>
    <dgm:pt modelId="{FDA085CE-45A7-4020-906D-3AB8E9AC6131}" type="pres">
      <dgm:prSet presAssocID="{861BE042-1191-4B91-A18C-D93B7AFD133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xmlns="" val="0"/>
              </a:ext>
              <a:ext uri="{96DAC541-7B7A-43D3-8B79-37D633B846F1}">
                <asvg:svgBlip xmlns:asvg="http://schemas.microsoft.com/office/drawing/2016/SVG/main" xmlns="" r:embed="rId6"/>
              </a:ext>
            </a:extLst>
          </a:blip>
          <a:stretch>
            <a:fillRect/>
          </a:stretch>
        </a:blipFill>
        <a:ln>
          <a:noFill/>
        </a:ln>
      </dgm:spPr>
      <dgm:extLst>
        <a:ext uri="{E40237B7-FDA0-4F09-8148-C483321AD2D9}">
          <dgm14:cNvPr xmlns:dgm14="http://schemas.microsoft.com/office/drawing/2010/diagram" xmlns="" id="0" name="" descr="Soccer Player"/>
        </a:ext>
      </dgm:extLst>
    </dgm:pt>
    <dgm:pt modelId="{8468EBB7-18DC-453B-95AD-5B25CC275EF6}" type="pres">
      <dgm:prSet presAssocID="{861BE042-1191-4B91-A18C-D93B7AFD1338}" presName="spaceRect" presStyleCnt="0"/>
      <dgm:spPr/>
    </dgm:pt>
    <dgm:pt modelId="{F00367EF-D827-4A39-B24E-6153CA7F4F16}" type="pres">
      <dgm:prSet presAssocID="{861BE042-1191-4B91-A18C-D93B7AFD1338}" presName="parTx" presStyleLbl="revTx" presStyleIdx="2" presStyleCnt="4">
        <dgm:presLayoutVars>
          <dgm:chMax val="0"/>
          <dgm:chPref val="0"/>
        </dgm:presLayoutVars>
      </dgm:prSet>
      <dgm:spPr/>
      <dgm:t>
        <a:bodyPr/>
        <a:lstStyle/>
        <a:p>
          <a:endParaRPr lang="en-US"/>
        </a:p>
      </dgm:t>
    </dgm:pt>
    <dgm:pt modelId="{8B78EC78-9DE9-47FD-86C8-8F53B58F2404}" type="pres">
      <dgm:prSet presAssocID="{861BE042-1191-4B91-A18C-D93B7AFD1338}" presName="desTx" presStyleLbl="revTx" presStyleIdx="3" presStyleCnt="4">
        <dgm:presLayoutVars/>
      </dgm:prSet>
      <dgm:spPr/>
      <dgm:t>
        <a:bodyPr/>
        <a:lstStyle/>
        <a:p>
          <a:endParaRPr lang="en-US"/>
        </a:p>
      </dgm:t>
    </dgm:pt>
  </dgm:ptLst>
  <dgm:cxnLst>
    <dgm:cxn modelId="{E816AE10-8203-4297-BBCD-98D7DAA7B0BA}" srcId="{0E684392-4A65-4FA3-856D-D8D1832799A6}" destId="{C9ACC116-B209-4736-B573-4A48CF40A182}" srcOrd="1" destOrd="0" parTransId="{F9E1D4A4-2AE1-4A58-AA78-22B98F61DD67}" sibTransId="{E051912B-B89F-437C-9972-C1956F53011F}"/>
    <dgm:cxn modelId="{670DC956-3896-485D-A048-DD44523AB04B}" type="presOf" srcId="{5E367D06-AE20-4850-8EA7-624E3122B68A}" destId="{7FA93D59-FA58-4317-9A40-370D73D9FC88}" srcOrd="0" destOrd="0" presId="urn:microsoft.com/office/officeart/2018/2/layout/IconVerticalSolidList"/>
    <dgm:cxn modelId="{6CE2BF2D-BA0F-47C0-A85B-378A4256DB93}" type="presOf" srcId="{01E728AA-B601-412F-8E6F-BB5360ABD6B6}" destId="{8B78EC78-9DE9-47FD-86C8-8F53B58F2404}" srcOrd="0" destOrd="0" presId="urn:microsoft.com/office/officeart/2018/2/layout/IconVerticalSolidList"/>
    <dgm:cxn modelId="{D9A88C44-EE4D-4935-ACA7-D31FA9D0E8A8}" type="presOf" srcId="{861BE042-1191-4B91-A18C-D93B7AFD1338}" destId="{F00367EF-D827-4A39-B24E-6153CA7F4F16}" srcOrd="0" destOrd="0" presId="urn:microsoft.com/office/officeart/2018/2/layout/IconVerticalSolidList"/>
    <dgm:cxn modelId="{E6B3AC56-7533-4D8F-B926-7AFFD340FBBA}" srcId="{861BE042-1191-4B91-A18C-D93B7AFD1338}" destId="{37F9CC81-0B5F-4822-BD73-C67CE5A46282}" srcOrd="1" destOrd="0" parTransId="{D6E2CA8B-5687-4D84-998D-2793D488D3EB}" sibTransId="{0F8AA395-A4F2-4EF8-ADD5-67D0CA4DAFDC}"/>
    <dgm:cxn modelId="{7A9282A9-6814-4A60-9F90-A868F0A9BED8}" srcId="{861BE042-1191-4B91-A18C-D93B7AFD1338}" destId="{01E728AA-B601-412F-8E6F-BB5360ABD6B6}" srcOrd="0" destOrd="0" parTransId="{526DFFA3-A1CB-49C3-85B5-4382E7B949CE}" sibTransId="{86839496-65E3-4D98-97F7-B9459F581B00}"/>
    <dgm:cxn modelId="{79D94988-D70C-4D88-829E-7ED9B166456F}" type="presOf" srcId="{37F9CC81-0B5F-4822-BD73-C67CE5A46282}" destId="{8B78EC78-9DE9-47FD-86C8-8F53B58F2404}" srcOrd="0" destOrd="1" presId="urn:microsoft.com/office/officeart/2018/2/layout/IconVerticalSolidList"/>
    <dgm:cxn modelId="{93D1D0ED-89C2-4582-983F-45227CE58A11}" type="presOf" srcId="{0E684392-4A65-4FA3-856D-D8D1832799A6}" destId="{68517AA2-74EA-4E2C-9E72-CBDCB9AEBA45}" srcOrd="0" destOrd="0" presId="urn:microsoft.com/office/officeart/2018/2/layout/IconVerticalSolidList"/>
    <dgm:cxn modelId="{28713ADA-E257-4BBC-A05A-365ED1524416}" srcId="{0E684392-4A65-4FA3-856D-D8D1832799A6}" destId="{5E367D06-AE20-4850-8EA7-624E3122B68A}" srcOrd="0" destOrd="0" parTransId="{23D0A6DC-7302-46A5-B5C4-AAD6F637B64C}" sibTransId="{A2F69351-28F4-43BD-987B-DE9384D9F4CE}"/>
    <dgm:cxn modelId="{12DC7E8E-D13D-4182-9FD9-6E15BAEC9EEE}" srcId="{0E684392-4A65-4FA3-856D-D8D1832799A6}" destId="{861BE042-1191-4B91-A18C-D93B7AFD1338}" srcOrd="2" destOrd="0" parTransId="{37893F79-B1C8-4CD9-8A83-B9E2BEAB82EE}" sibTransId="{D4C56333-C6B4-4510-BC2A-01A23C280425}"/>
    <dgm:cxn modelId="{81971BBE-E064-40FF-AEAD-CA29A1E02DA5}" type="presOf" srcId="{C9ACC116-B209-4736-B573-4A48CF40A182}" destId="{23656B39-02BA-4B5B-8C37-AEA1A3DC5EE3}" srcOrd="0" destOrd="0" presId="urn:microsoft.com/office/officeart/2018/2/layout/IconVerticalSolidList"/>
    <dgm:cxn modelId="{55A25094-170E-47A1-880D-1C408F29AB34}" type="presParOf" srcId="{68517AA2-74EA-4E2C-9E72-CBDCB9AEBA45}" destId="{3E993C96-8B6E-4B0E-92B0-ECB95AF209FC}" srcOrd="0" destOrd="0" presId="urn:microsoft.com/office/officeart/2018/2/layout/IconVerticalSolidList"/>
    <dgm:cxn modelId="{E837AFBA-D24B-4CB1-8B74-48EB6B98AA22}" type="presParOf" srcId="{3E993C96-8B6E-4B0E-92B0-ECB95AF209FC}" destId="{9CE56844-5B52-4062-A504-677A0410FA09}" srcOrd="0" destOrd="0" presId="urn:microsoft.com/office/officeart/2018/2/layout/IconVerticalSolidList"/>
    <dgm:cxn modelId="{1F71DAD0-836B-440F-852F-89DF85010929}" type="presParOf" srcId="{3E993C96-8B6E-4B0E-92B0-ECB95AF209FC}" destId="{02A1F9C7-F6BF-4588-8234-C2C3EC3BF0E9}" srcOrd="1" destOrd="0" presId="urn:microsoft.com/office/officeart/2018/2/layout/IconVerticalSolidList"/>
    <dgm:cxn modelId="{72BEED55-5D4C-4548-AB87-7511CAB4FB1B}" type="presParOf" srcId="{3E993C96-8B6E-4B0E-92B0-ECB95AF209FC}" destId="{C8246C20-E51B-41A2-8A86-60EDC070DA2B}" srcOrd="2" destOrd="0" presId="urn:microsoft.com/office/officeart/2018/2/layout/IconVerticalSolidList"/>
    <dgm:cxn modelId="{731A7CD9-F6B4-40B8-A8E0-B9F2EFAFA756}" type="presParOf" srcId="{3E993C96-8B6E-4B0E-92B0-ECB95AF209FC}" destId="{7FA93D59-FA58-4317-9A40-370D73D9FC88}" srcOrd="3" destOrd="0" presId="urn:microsoft.com/office/officeart/2018/2/layout/IconVerticalSolidList"/>
    <dgm:cxn modelId="{362D238F-7E53-4FD7-8032-BB23D604C54F}" type="presParOf" srcId="{68517AA2-74EA-4E2C-9E72-CBDCB9AEBA45}" destId="{224882C8-2F28-469E-83D0-73D82FF04997}" srcOrd="1" destOrd="0" presId="urn:microsoft.com/office/officeart/2018/2/layout/IconVerticalSolidList"/>
    <dgm:cxn modelId="{5EFD8D9B-8831-4133-8FB9-890ACB62BBAD}" type="presParOf" srcId="{68517AA2-74EA-4E2C-9E72-CBDCB9AEBA45}" destId="{37E211F9-BDDF-404F-B3FA-C523D93AB2CB}" srcOrd="2" destOrd="0" presId="urn:microsoft.com/office/officeart/2018/2/layout/IconVerticalSolidList"/>
    <dgm:cxn modelId="{DE7B1934-5927-45E9-A05F-815C31B4AE19}" type="presParOf" srcId="{37E211F9-BDDF-404F-B3FA-C523D93AB2CB}" destId="{CE952299-A382-4C30-9F6A-9F195E801EB2}" srcOrd="0" destOrd="0" presId="urn:microsoft.com/office/officeart/2018/2/layout/IconVerticalSolidList"/>
    <dgm:cxn modelId="{85D63D74-038C-4466-B017-D87F7047BE93}" type="presParOf" srcId="{37E211F9-BDDF-404F-B3FA-C523D93AB2CB}" destId="{1B71BFC0-86B9-42D7-9728-130E05A91A4B}" srcOrd="1" destOrd="0" presId="urn:microsoft.com/office/officeart/2018/2/layout/IconVerticalSolidList"/>
    <dgm:cxn modelId="{F5A0C653-170D-4381-BDF7-36BE83A1B2A1}" type="presParOf" srcId="{37E211F9-BDDF-404F-B3FA-C523D93AB2CB}" destId="{F00EF59B-E714-4CC8-BEEF-3583EC737C45}" srcOrd="2" destOrd="0" presId="urn:microsoft.com/office/officeart/2018/2/layout/IconVerticalSolidList"/>
    <dgm:cxn modelId="{F7C89B10-12C4-4DE7-B473-C9C314AFDC1F}" type="presParOf" srcId="{37E211F9-BDDF-404F-B3FA-C523D93AB2CB}" destId="{23656B39-02BA-4B5B-8C37-AEA1A3DC5EE3}" srcOrd="3" destOrd="0" presId="urn:microsoft.com/office/officeart/2018/2/layout/IconVerticalSolidList"/>
    <dgm:cxn modelId="{E3547CBF-CD9D-43C8-8B3F-B1BDFEC94121}" type="presParOf" srcId="{68517AA2-74EA-4E2C-9E72-CBDCB9AEBA45}" destId="{05C4055E-4B88-46A4-A86B-2291FC884FAA}" srcOrd="3" destOrd="0" presId="urn:microsoft.com/office/officeart/2018/2/layout/IconVerticalSolidList"/>
    <dgm:cxn modelId="{D2C3C59B-66D4-4B9F-A919-E6DA63C12EDD}" type="presParOf" srcId="{68517AA2-74EA-4E2C-9E72-CBDCB9AEBA45}" destId="{E8373664-C0CA-4FDD-8455-7DFE59937E16}" srcOrd="4" destOrd="0" presId="urn:microsoft.com/office/officeart/2018/2/layout/IconVerticalSolidList"/>
    <dgm:cxn modelId="{91CEBCE8-F694-4FF0-A168-5C341086EAF6}" type="presParOf" srcId="{E8373664-C0CA-4FDD-8455-7DFE59937E16}" destId="{920B8382-8B9C-4123-A7A6-96A782A1499A}" srcOrd="0" destOrd="0" presId="urn:microsoft.com/office/officeart/2018/2/layout/IconVerticalSolidList"/>
    <dgm:cxn modelId="{1498D12E-CF5F-4FF3-8410-592D2CAD8530}" type="presParOf" srcId="{E8373664-C0CA-4FDD-8455-7DFE59937E16}" destId="{FDA085CE-45A7-4020-906D-3AB8E9AC6131}" srcOrd="1" destOrd="0" presId="urn:microsoft.com/office/officeart/2018/2/layout/IconVerticalSolidList"/>
    <dgm:cxn modelId="{02A8B6A7-DFCD-4299-8E55-0247CC277B3A}" type="presParOf" srcId="{E8373664-C0CA-4FDD-8455-7DFE59937E16}" destId="{8468EBB7-18DC-453B-95AD-5B25CC275EF6}" srcOrd="2" destOrd="0" presId="urn:microsoft.com/office/officeart/2018/2/layout/IconVerticalSolidList"/>
    <dgm:cxn modelId="{D44DDBE6-0DA4-4860-AEFA-A653F0A74DE8}" type="presParOf" srcId="{E8373664-C0CA-4FDD-8455-7DFE59937E16}" destId="{F00367EF-D827-4A39-B24E-6153CA7F4F16}" srcOrd="3" destOrd="0" presId="urn:microsoft.com/office/officeart/2018/2/layout/IconVerticalSolidList"/>
    <dgm:cxn modelId="{1A0DEC9B-C7CD-4B6F-8478-B8083EB92ED8}" type="presParOf" srcId="{E8373664-C0CA-4FDD-8455-7DFE59937E16}" destId="{8B78EC78-9DE9-47FD-86C8-8F53B58F2404}" srcOrd="4" destOrd="0" presId="urn:microsoft.com/office/officeart/2018/2/layout/IconVerticalSolidLis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7F0B02-DAD3-4FFF-8B11-2C3779CF9F59}">
      <dsp:nvSpPr>
        <dsp:cNvPr id="0" name=""/>
        <dsp:cNvSpPr/>
      </dsp:nvSpPr>
      <dsp:spPr>
        <a:xfrm>
          <a:off x="0" y="0"/>
          <a:ext cx="5924550" cy="0"/>
        </a:xfrm>
        <a:prstGeom prst="line">
          <a:avLst/>
        </a:prstGeom>
        <a:gradFill rotWithShape="0">
          <a:gsLst>
            <a:gs pos="0">
              <a:schemeClr val="accent2">
                <a:hueOff val="0"/>
                <a:satOff val="0"/>
                <a:lumOff val="0"/>
                <a:alphaOff val="0"/>
                <a:tint val="94000"/>
                <a:satMod val="100000"/>
                <a:lumMod val="104000"/>
              </a:schemeClr>
            </a:gs>
            <a:gs pos="69000">
              <a:schemeClr val="accent2">
                <a:hueOff val="0"/>
                <a:satOff val="0"/>
                <a:lumOff val="0"/>
                <a:alphaOff val="0"/>
                <a:shade val="86000"/>
                <a:satMod val="130000"/>
                <a:lumMod val="102000"/>
              </a:schemeClr>
            </a:gs>
            <a:gs pos="100000">
              <a:schemeClr val="accent2">
                <a:hueOff val="0"/>
                <a:satOff val="0"/>
                <a:lumOff val="0"/>
                <a:alphaOff val="0"/>
                <a:shade val="72000"/>
                <a:satMod val="130000"/>
                <a:lumMod val="100000"/>
              </a:schemeClr>
            </a:gs>
          </a:gsLst>
          <a:lin ang="5400000" scaled="0"/>
        </a:gradFill>
        <a:ln w="12700" cap="flat" cmpd="sng" algn="ctr">
          <a:solidFill>
            <a:schemeClr val="accent2">
              <a:hueOff val="0"/>
              <a:satOff val="0"/>
              <a:lumOff val="0"/>
              <a:alphaOff val="0"/>
            </a:schemeClr>
          </a:solidFill>
          <a:prstDash val="solid"/>
        </a:ln>
        <a:effectLst>
          <a:outerShdw blurRad="50800" dist="38100" dir="5400000" sy="96000" rotWithShape="0">
            <a:srgbClr val="000000">
              <a:alpha val="54000"/>
            </a:srgbClr>
          </a:outerShdw>
        </a:effectLst>
      </dsp:spPr>
      <dsp:style>
        <a:lnRef idx="1">
          <a:scrgbClr r="0" g="0" b="0"/>
        </a:lnRef>
        <a:fillRef idx="3">
          <a:scrgbClr r="0" g="0" b="0"/>
        </a:fillRef>
        <a:effectRef idx="2">
          <a:scrgbClr r="0" g="0" b="0"/>
        </a:effectRef>
        <a:fontRef idx="minor">
          <a:schemeClr val="lt1"/>
        </a:fontRef>
      </dsp:style>
    </dsp:sp>
    <dsp:sp modelId="{25EE57F3-F6F4-4DBC-988C-2CA6320B595C}">
      <dsp:nvSpPr>
        <dsp:cNvPr id="0" name=""/>
        <dsp:cNvSpPr/>
      </dsp:nvSpPr>
      <dsp:spPr>
        <a:xfrm>
          <a:off x="0" y="0"/>
          <a:ext cx="5924550" cy="2314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An </a:t>
          </a:r>
          <a:r>
            <a:rPr lang="en-US" sz="2400" b="1" i="1" kern="1200">
              <a:solidFill>
                <a:srgbClr val="FF0000"/>
              </a:solidFill>
            </a:rPr>
            <a:t>operating system</a:t>
          </a:r>
          <a:r>
            <a:rPr lang="en-US" sz="2400" i="1" kern="1200">
              <a:solidFill>
                <a:srgbClr val="FF0000"/>
              </a:solidFill>
            </a:rPr>
            <a:t> (</a:t>
          </a:r>
          <a:r>
            <a:rPr lang="en-US" sz="2400" b="1" i="1" kern="1200">
              <a:solidFill>
                <a:srgbClr val="FF0000"/>
              </a:solidFill>
            </a:rPr>
            <a:t>OS</a:t>
          </a:r>
          <a:r>
            <a:rPr lang="en-US" sz="2400" i="1" kern="1200">
              <a:solidFill>
                <a:srgbClr val="FF0000"/>
              </a:solidFill>
            </a:rPr>
            <a:t>) </a:t>
          </a:r>
          <a:r>
            <a:rPr lang="en-US" sz="2400" kern="1200">
              <a:solidFill>
                <a:schemeClr val="tx1"/>
              </a:solidFill>
            </a:rPr>
            <a:t>is </a:t>
          </a:r>
          <a:r>
            <a:rPr lang="en-US" sz="2400" b="1" i="1" kern="1200">
              <a:solidFill>
                <a:srgbClr val="FF0000"/>
              </a:solidFill>
            </a:rPr>
            <a:t>system software </a:t>
          </a:r>
          <a:r>
            <a:rPr lang="en-US" sz="2400" kern="1200"/>
            <a:t>that manages computer hardware, software resources, and provides common services for computer programs.</a:t>
          </a:r>
        </a:p>
      </dsp:txBody>
      <dsp:txXfrm>
        <a:off x="0" y="0"/>
        <a:ext cx="5924550" cy="2314574"/>
      </dsp:txXfrm>
    </dsp:sp>
    <dsp:sp modelId="{E17FE66D-45E0-4633-A139-BDB6B9C9B58A}">
      <dsp:nvSpPr>
        <dsp:cNvPr id="0" name=""/>
        <dsp:cNvSpPr/>
      </dsp:nvSpPr>
      <dsp:spPr>
        <a:xfrm>
          <a:off x="0" y="2314574"/>
          <a:ext cx="5924550" cy="0"/>
        </a:xfrm>
        <a:prstGeom prst="line">
          <a:avLst/>
        </a:prstGeom>
        <a:gradFill rotWithShape="0">
          <a:gsLst>
            <a:gs pos="0">
              <a:schemeClr val="accent2">
                <a:hueOff val="2212920"/>
                <a:satOff val="10201"/>
                <a:lumOff val="1569"/>
                <a:alphaOff val="0"/>
                <a:tint val="94000"/>
                <a:satMod val="100000"/>
                <a:lumMod val="104000"/>
              </a:schemeClr>
            </a:gs>
            <a:gs pos="69000">
              <a:schemeClr val="accent2">
                <a:hueOff val="2212920"/>
                <a:satOff val="10201"/>
                <a:lumOff val="1569"/>
                <a:alphaOff val="0"/>
                <a:shade val="86000"/>
                <a:satMod val="130000"/>
                <a:lumMod val="102000"/>
              </a:schemeClr>
            </a:gs>
            <a:gs pos="100000">
              <a:schemeClr val="accent2">
                <a:hueOff val="2212920"/>
                <a:satOff val="10201"/>
                <a:lumOff val="1569"/>
                <a:alphaOff val="0"/>
                <a:shade val="72000"/>
                <a:satMod val="130000"/>
                <a:lumMod val="100000"/>
              </a:schemeClr>
            </a:gs>
          </a:gsLst>
          <a:lin ang="5400000" scaled="0"/>
        </a:gradFill>
        <a:ln w="12700" cap="flat" cmpd="sng" algn="ctr">
          <a:solidFill>
            <a:schemeClr val="accent2">
              <a:hueOff val="2212920"/>
              <a:satOff val="10201"/>
              <a:lumOff val="1569"/>
              <a:alphaOff val="0"/>
            </a:schemeClr>
          </a:solidFill>
          <a:prstDash val="solid"/>
        </a:ln>
        <a:effectLst>
          <a:outerShdw blurRad="50800" dist="38100" dir="5400000" sy="96000" rotWithShape="0">
            <a:srgbClr val="000000">
              <a:alpha val="54000"/>
            </a:srgbClr>
          </a:outerShdw>
        </a:effectLst>
      </dsp:spPr>
      <dsp:style>
        <a:lnRef idx="1">
          <a:scrgbClr r="0" g="0" b="0"/>
        </a:lnRef>
        <a:fillRef idx="3">
          <a:scrgbClr r="0" g="0" b="0"/>
        </a:fillRef>
        <a:effectRef idx="2">
          <a:scrgbClr r="0" g="0" b="0"/>
        </a:effectRef>
        <a:fontRef idx="minor">
          <a:schemeClr val="lt1"/>
        </a:fontRef>
      </dsp:style>
    </dsp:sp>
    <dsp:sp modelId="{EF3A5910-DE64-4D26-B878-2DB4AE181DA9}">
      <dsp:nvSpPr>
        <dsp:cNvPr id="0" name=""/>
        <dsp:cNvSpPr/>
      </dsp:nvSpPr>
      <dsp:spPr>
        <a:xfrm>
          <a:off x="0" y="2314574"/>
          <a:ext cx="5924550" cy="2314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An operating system is a program that acts as an interface between the user and the computer hardware and controls the execution of all kinds of programs.</a:t>
          </a:r>
        </a:p>
        <a:p>
          <a:pPr marL="0" lvl="0" indent="0" algn="l" defTabSz="1066800">
            <a:lnSpc>
              <a:spcPct val="90000"/>
            </a:lnSpc>
            <a:spcBef>
              <a:spcPct val="0"/>
            </a:spcBef>
            <a:spcAft>
              <a:spcPct val="35000"/>
            </a:spcAft>
            <a:buNone/>
          </a:pPr>
          <a:endParaRPr lang="en-US" sz="2400" kern="1200" dirty="0"/>
        </a:p>
      </dsp:txBody>
      <dsp:txXfrm>
        <a:off x="0" y="2314574"/>
        <a:ext cx="5924550" cy="23145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4A2C5F-7F23-4039-86A6-F380F3783423}">
      <dsp:nvSpPr>
        <dsp:cNvPr id="0" name=""/>
        <dsp:cNvSpPr/>
      </dsp:nvSpPr>
      <dsp:spPr>
        <a:xfrm>
          <a:off x="184898" y="211727"/>
          <a:ext cx="1321754" cy="1321754"/>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44D77F-2822-47CD-9851-EA5DDB2322CA}">
      <dsp:nvSpPr>
        <dsp:cNvPr id="0" name=""/>
        <dsp:cNvSpPr/>
      </dsp:nvSpPr>
      <dsp:spPr>
        <a:xfrm>
          <a:off x="462467" y="489295"/>
          <a:ext cx="766617" cy="76661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3F75D8-3252-4E23-BA85-EDC73A15C825}">
      <dsp:nvSpPr>
        <dsp:cNvPr id="0" name=""/>
        <dsp:cNvSpPr/>
      </dsp:nvSpPr>
      <dsp:spPr>
        <a:xfrm>
          <a:off x="1789885" y="211727"/>
          <a:ext cx="3115563" cy="13217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1400" kern="1200"/>
            <a:t>The second important objevctive of an os is to manage various resources of computer system . </a:t>
          </a:r>
        </a:p>
      </dsp:txBody>
      <dsp:txXfrm>
        <a:off x="1789885" y="211727"/>
        <a:ext cx="3115563" cy="1321754"/>
      </dsp:txXfrm>
    </dsp:sp>
    <dsp:sp modelId="{7852F79F-88E5-48C1-912B-9FE212B76479}">
      <dsp:nvSpPr>
        <dsp:cNvPr id="0" name=""/>
        <dsp:cNvSpPr/>
      </dsp:nvSpPr>
      <dsp:spPr>
        <a:xfrm>
          <a:off x="5448312" y="211727"/>
          <a:ext cx="1321754" cy="1321754"/>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B589AE-54CE-4E5D-93FE-5FB69ACAA7EF}">
      <dsp:nvSpPr>
        <dsp:cNvPr id="0" name=""/>
        <dsp:cNvSpPr/>
      </dsp:nvSpPr>
      <dsp:spPr>
        <a:xfrm>
          <a:off x="5725881" y="489295"/>
          <a:ext cx="766617" cy="76661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DD71629-75D0-449F-BFA2-05921B78B3F3}">
      <dsp:nvSpPr>
        <dsp:cNvPr id="0" name=""/>
        <dsp:cNvSpPr/>
      </dsp:nvSpPr>
      <dsp:spPr>
        <a:xfrm>
          <a:off x="7053299" y="211727"/>
          <a:ext cx="3115563" cy="13217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1400" kern="1200"/>
            <a:t>This involves performing such task as keeping track of  ‘who is using which resource’ , granting resource request , accounting for resource usage , mediating conflicting request from different programs and users.</a:t>
          </a:r>
        </a:p>
      </dsp:txBody>
      <dsp:txXfrm>
        <a:off x="7053299" y="211727"/>
        <a:ext cx="3115563" cy="1321754"/>
      </dsp:txXfrm>
    </dsp:sp>
    <dsp:sp modelId="{76456CA2-7059-4001-A850-D357C92D176C}">
      <dsp:nvSpPr>
        <dsp:cNvPr id="0" name=""/>
        <dsp:cNvSpPr/>
      </dsp:nvSpPr>
      <dsp:spPr>
        <a:xfrm>
          <a:off x="184898" y="2161654"/>
          <a:ext cx="1321754" cy="1321754"/>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0C3326-036B-42A6-BAB9-68AE2E6E2A72}">
      <dsp:nvSpPr>
        <dsp:cNvPr id="0" name=""/>
        <dsp:cNvSpPr/>
      </dsp:nvSpPr>
      <dsp:spPr>
        <a:xfrm>
          <a:off x="462467" y="2439222"/>
          <a:ext cx="766617" cy="76661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5CBF2C-8984-4C63-95D2-74D4142247C2}">
      <dsp:nvSpPr>
        <dsp:cNvPr id="0" name=""/>
        <dsp:cNvSpPr/>
      </dsp:nvSpPr>
      <dsp:spPr>
        <a:xfrm>
          <a:off x="1789885" y="2161654"/>
          <a:ext cx="3115563" cy="13217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1400" b="0" i="0" kern="1200"/>
            <a:t>Resource management includes multiplexing or sharing resources in two different ways: in time and in space.</a:t>
          </a:r>
          <a:endParaRPr lang="en-US" sz="1400" kern="1200"/>
        </a:p>
      </dsp:txBody>
      <dsp:txXfrm>
        <a:off x="1789885" y="2161654"/>
        <a:ext cx="3115563" cy="1321754"/>
      </dsp:txXfrm>
    </dsp:sp>
    <dsp:sp modelId="{E65B8723-32CB-44B0-884B-99E5C87D82A4}">
      <dsp:nvSpPr>
        <dsp:cNvPr id="0" name=""/>
        <dsp:cNvSpPr/>
      </dsp:nvSpPr>
      <dsp:spPr>
        <a:xfrm>
          <a:off x="5448312" y="2161654"/>
          <a:ext cx="1321754" cy="1321754"/>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9DA9EC-3FD0-43AE-BB97-FFB5F0B8ACD5}">
      <dsp:nvSpPr>
        <dsp:cNvPr id="0" name=""/>
        <dsp:cNvSpPr/>
      </dsp:nvSpPr>
      <dsp:spPr>
        <a:xfrm>
          <a:off x="5725881" y="2439222"/>
          <a:ext cx="766617" cy="76661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0E5B77-75A4-4A36-A747-55C6A204E6A5}">
      <dsp:nvSpPr>
        <dsp:cNvPr id="0" name=""/>
        <dsp:cNvSpPr/>
      </dsp:nvSpPr>
      <dsp:spPr>
        <a:xfrm>
          <a:off x="7053299" y="2161654"/>
          <a:ext cx="3115563" cy="13217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1400" kern="1200"/>
            <a:t>Resources such as CPU time ,memory space ,  I/O devices , and so on.</a:t>
          </a:r>
        </a:p>
      </dsp:txBody>
      <dsp:txXfrm>
        <a:off x="7053299" y="2161654"/>
        <a:ext cx="3115563" cy="132175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1870B5-3614-48C3-8D3E-A1DFEC08A5FA}">
      <dsp:nvSpPr>
        <dsp:cNvPr id="0" name=""/>
        <dsp:cNvSpPr/>
      </dsp:nvSpPr>
      <dsp:spPr>
        <a:xfrm>
          <a:off x="34339" y="480336"/>
          <a:ext cx="891578" cy="89157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409280-FD0C-40F5-953D-F24DB0D60ED0}">
      <dsp:nvSpPr>
        <dsp:cNvPr id="0" name=""/>
        <dsp:cNvSpPr/>
      </dsp:nvSpPr>
      <dsp:spPr>
        <a:xfrm>
          <a:off x="221570" y="667568"/>
          <a:ext cx="517115" cy="51711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CDC8E40-5049-45BE-A669-E057C7DA03C6}">
      <dsp:nvSpPr>
        <dsp:cNvPr id="0" name=""/>
        <dsp:cNvSpPr/>
      </dsp:nvSpPr>
      <dsp:spPr>
        <a:xfrm>
          <a:off x="1116970" y="480336"/>
          <a:ext cx="2101578" cy="891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Process management.</a:t>
          </a:r>
        </a:p>
      </dsp:txBody>
      <dsp:txXfrm>
        <a:off x="1116970" y="480336"/>
        <a:ext cx="2101578" cy="891578"/>
      </dsp:txXfrm>
    </dsp:sp>
    <dsp:sp modelId="{4F8AB9D2-B2E5-48C9-B6D6-1B1BA13241A3}">
      <dsp:nvSpPr>
        <dsp:cNvPr id="0" name=""/>
        <dsp:cNvSpPr/>
      </dsp:nvSpPr>
      <dsp:spPr>
        <a:xfrm>
          <a:off x="3584732" y="480336"/>
          <a:ext cx="891578" cy="89157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F5888A-43DE-4F7E-8904-30C3FC26A64A}">
      <dsp:nvSpPr>
        <dsp:cNvPr id="0" name=""/>
        <dsp:cNvSpPr/>
      </dsp:nvSpPr>
      <dsp:spPr>
        <a:xfrm>
          <a:off x="3771964" y="667568"/>
          <a:ext cx="517115" cy="51711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4716DA0-8699-425A-A3D2-A717D0F53F56}">
      <dsp:nvSpPr>
        <dsp:cNvPr id="0" name=""/>
        <dsp:cNvSpPr/>
      </dsp:nvSpPr>
      <dsp:spPr>
        <a:xfrm>
          <a:off x="4667364" y="480336"/>
          <a:ext cx="2101578" cy="891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Memory management.</a:t>
          </a:r>
        </a:p>
      </dsp:txBody>
      <dsp:txXfrm>
        <a:off x="4667364" y="480336"/>
        <a:ext cx="2101578" cy="891578"/>
      </dsp:txXfrm>
    </dsp:sp>
    <dsp:sp modelId="{35F1A498-6B26-4809-BFA4-3C299C7391E5}">
      <dsp:nvSpPr>
        <dsp:cNvPr id="0" name=""/>
        <dsp:cNvSpPr/>
      </dsp:nvSpPr>
      <dsp:spPr>
        <a:xfrm>
          <a:off x="7135126" y="480336"/>
          <a:ext cx="891578" cy="89157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7A159D-A50F-45E5-A441-4158AC0A82F2}">
      <dsp:nvSpPr>
        <dsp:cNvPr id="0" name=""/>
        <dsp:cNvSpPr/>
      </dsp:nvSpPr>
      <dsp:spPr>
        <a:xfrm>
          <a:off x="7322357" y="667568"/>
          <a:ext cx="517115" cy="51711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124BCC9-DB93-42CE-B0E5-6EDFD7051509}">
      <dsp:nvSpPr>
        <dsp:cNvPr id="0" name=""/>
        <dsp:cNvSpPr/>
      </dsp:nvSpPr>
      <dsp:spPr>
        <a:xfrm>
          <a:off x="8217757" y="480336"/>
          <a:ext cx="2101578" cy="891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File management.</a:t>
          </a:r>
        </a:p>
      </dsp:txBody>
      <dsp:txXfrm>
        <a:off x="8217757" y="480336"/>
        <a:ext cx="2101578" cy="891578"/>
      </dsp:txXfrm>
    </dsp:sp>
    <dsp:sp modelId="{D88E5A30-8AEF-4026-AC1D-A964A85FAE7B}">
      <dsp:nvSpPr>
        <dsp:cNvPr id="0" name=""/>
        <dsp:cNvSpPr/>
      </dsp:nvSpPr>
      <dsp:spPr>
        <a:xfrm>
          <a:off x="34339" y="1933904"/>
          <a:ext cx="891578" cy="89157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8E7C29E-3FDE-455C-9669-C4AAA28B2C2D}">
      <dsp:nvSpPr>
        <dsp:cNvPr id="0" name=""/>
        <dsp:cNvSpPr/>
      </dsp:nvSpPr>
      <dsp:spPr>
        <a:xfrm>
          <a:off x="221570" y="2121136"/>
          <a:ext cx="517115" cy="51711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92874E7-73B0-4E9F-81E5-A04A77F69CD8}">
      <dsp:nvSpPr>
        <dsp:cNvPr id="0" name=""/>
        <dsp:cNvSpPr/>
      </dsp:nvSpPr>
      <dsp:spPr>
        <a:xfrm>
          <a:off x="1116970" y="1933904"/>
          <a:ext cx="2101578" cy="891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Device management.</a:t>
          </a:r>
        </a:p>
      </dsp:txBody>
      <dsp:txXfrm>
        <a:off x="1116970" y="1933904"/>
        <a:ext cx="2101578" cy="891578"/>
      </dsp:txXfrm>
    </dsp:sp>
    <dsp:sp modelId="{05DCB7F6-7A9C-4E5C-A890-0A62AF63930F}">
      <dsp:nvSpPr>
        <dsp:cNvPr id="0" name=""/>
        <dsp:cNvSpPr/>
      </dsp:nvSpPr>
      <dsp:spPr>
        <a:xfrm>
          <a:off x="3584732" y="1933904"/>
          <a:ext cx="891578" cy="89157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E87F251-FC9A-484D-B76B-C003E5839408}">
      <dsp:nvSpPr>
        <dsp:cNvPr id="0" name=""/>
        <dsp:cNvSpPr/>
      </dsp:nvSpPr>
      <dsp:spPr>
        <a:xfrm>
          <a:off x="3771964" y="2121136"/>
          <a:ext cx="517115" cy="51711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15C3545-B360-4603-B0E3-5E5FD19EA6B7}">
      <dsp:nvSpPr>
        <dsp:cNvPr id="0" name=""/>
        <dsp:cNvSpPr/>
      </dsp:nvSpPr>
      <dsp:spPr>
        <a:xfrm>
          <a:off x="4667363" y="1933904"/>
          <a:ext cx="2101578" cy="891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Security</a:t>
          </a:r>
        </a:p>
      </dsp:txBody>
      <dsp:txXfrm>
        <a:off x="4667363" y="1933904"/>
        <a:ext cx="2101578" cy="891578"/>
      </dsp:txXfrm>
    </dsp:sp>
    <dsp:sp modelId="{6ECC79D7-8EF7-4F94-B903-5180B4EFC37D}">
      <dsp:nvSpPr>
        <dsp:cNvPr id="0" name=""/>
        <dsp:cNvSpPr/>
      </dsp:nvSpPr>
      <dsp:spPr>
        <a:xfrm>
          <a:off x="7135126" y="1933904"/>
          <a:ext cx="891578" cy="89157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716BBA-F89A-4957-8EA7-D461A9D3FFA7}">
      <dsp:nvSpPr>
        <dsp:cNvPr id="0" name=""/>
        <dsp:cNvSpPr/>
      </dsp:nvSpPr>
      <dsp:spPr>
        <a:xfrm>
          <a:off x="7322357" y="2121136"/>
          <a:ext cx="517115" cy="51711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BB42834-D672-4DA2-813D-BA6508EB4EC7}">
      <dsp:nvSpPr>
        <dsp:cNvPr id="0" name=""/>
        <dsp:cNvSpPr/>
      </dsp:nvSpPr>
      <dsp:spPr>
        <a:xfrm>
          <a:off x="8217757" y="1933904"/>
          <a:ext cx="2101578" cy="891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Command interpretation.</a:t>
          </a:r>
        </a:p>
      </dsp:txBody>
      <dsp:txXfrm>
        <a:off x="8217757" y="1933904"/>
        <a:ext cx="2101578" cy="89157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E56844-5B52-4062-A504-677A0410FA09}">
      <dsp:nvSpPr>
        <dsp:cNvPr id="0" name=""/>
        <dsp:cNvSpPr/>
      </dsp:nvSpPr>
      <dsp:spPr>
        <a:xfrm>
          <a:off x="0" y="565"/>
          <a:ext cx="5924550" cy="132229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A1F9C7-F6BF-4588-8234-C2C3EC3BF0E9}">
      <dsp:nvSpPr>
        <dsp:cNvPr id="0" name=""/>
        <dsp:cNvSpPr/>
      </dsp:nvSpPr>
      <dsp:spPr>
        <a:xfrm>
          <a:off x="399993" y="298080"/>
          <a:ext cx="727260" cy="72726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FA93D59-FA58-4317-9A40-370D73D9FC88}">
      <dsp:nvSpPr>
        <dsp:cNvPr id="0" name=""/>
        <dsp:cNvSpPr/>
      </dsp:nvSpPr>
      <dsp:spPr>
        <a:xfrm>
          <a:off x="1527246" y="565"/>
          <a:ext cx="4397303" cy="13222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943" tIns="139943" rIns="139943" bIns="139943" numCol="1" spcCol="1270" anchor="ctr" anchorCtr="0">
          <a:noAutofit/>
        </a:bodyPr>
        <a:lstStyle/>
        <a:p>
          <a:pPr marL="0" lvl="0" indent="0" algn="l" defTabSz="1111250">
            <a:lnSpc>
              <a:spcPct val="90000"/>
            </a:lnSpc>
            <a:spcBef>
              <a:spcPct val="0"/>
            </a:spcBef>
            <a:spcAft>
              <a:spcPct val="35000"/>
            </a:spcAft>
            <a:buNone/>
          </a:pPr>
          <a:r>
            <a:rPr lang="en-US" sz="2500" kern="1200"/>
            <a:t>This operating system is based on time .</a:t>
          </a:r>
        </a:p>
      </dsp:txBody>
      <dsp:txXfrm>
        <a:off x="1527246" y="565"/>
        <a:ext cx="4397303" cy="1322291"/>
      </dsp:txXfrm>
    </dsp:sp>
    <dsp:sp modelId="{CE952299-A382-4C30-9F6A-9F195E801EB2}">
      <dsp:nvSpPr>
        <dsp:cNvPr id="0" name=""/>
        <dsp:cNvSpPr/>
      </dsp:nvSpPr>
      <dsp:spPr>
        <a:xfrm>
          <a:off x="0" y="1653429"/>
          <a:ext cx="5924550" cy="132229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71BFC0-86B9-42D7-9728-130E05A91A4B}">
      <dsp:nvSpPr>
        <dsp:cNvPr id="0" name=""/>
        <dsp:cNvSpPr/>
      </dsp:nvSpPr>
      <dsp:spPr>
        <a:xfrm>
          <a:off x="399993" y="1950944"/>
          <a:ext cx="727260" cy="72726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3656B39-02BA-4B5B-8C37-AEA1A3DC5EE3}">
      <dsp:nvSpPr>
        <dsp:cNvPr id="0" name=""/>
        <dsp:cNvSpPr/>
      </dsp:nvSpPr>
      <dsp:spPr>
        <a:xfrm>
          <a:off x="1527246" y="1653429"/>
          <a:ext cx="4397303" cy="13222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943" tIns="139943" rIns="139943" bIns="139943" numCol="1" spcCol="1270" anchor="ctr" anchorCtr="0">
          <a:noAutofit/>
        </a:bodyPr>
        <a:lstStyle/>
        <a:p>
          <a:pPr marL="0" lvl="0" indent="0" algn="l" defTabSz="1111250">
            <a:lnSpc>
              <a:spcPct val="90000"/>
            </a:lnSpc>
            <a:spcBef>
              <a:spcPct val="0"/>
            </a:spcBef>
            <a:spcAft>
              <a:spcPct val="35000"/>
            </a:spcAft>
            <a:buNone/>
          </a:pPr>
          <a:r>
            <a:rPr lang="en-US" sz="2500" kern="1200"/>
            <a:t>That means the process or task should be completed in given time.</a:t>
          </a:r>
        </a:p>
      </dsp:txBody>
      <dsp:txXfrm>
        <a:off x="1527246" y="1653429"/>
        <a:ext cx="4397303" cy="1322291"/>
      </dsp:txXfrm>
    </dsp:sp>
    <dsp:sp modelId="{920B8382-8B9C-4123-A7A6-96A782A1499A}">
      <dsp:nvSpPr>
        <dsp:cNvPr id="0" name=""/>
        <dsp:cNvSpPr/>
      </dsp:nvSpPr>
      <dsp:spPr>
        <a:xfrm>
          <a:off x="0" y="3306293"/>
          <a:ext cx="5924550" cy="132229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A085CE-45A7-4020-906D-3AB8E9AC6131}">
      <dsp:nvSpPr>
        <dsp:cNvPr id="0" name=""/>
        <dsp:cNvSpPr/>
      </dsp:nvSpPr>
      <dsp:spPr>
        <a:xfrm>
          <a:off x="399993" y="3603809"/>
          <a:ext cx="727260" cy="72726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00367EF-D827-4A39-B24E-6153CA7F4F16}">
      <dsp:nvSpPr>
        <dsp:cNvPr id="0" name=""/>
        <dsp:cNvSpPr/>
      </dsp:nvSpPr>
      <dsp:spPr>
        <a:xfrm>
          <a:off x="1527246" y="3306293"/>
          <a:ext cx="2666047" cy="13222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943" tIns="139943" rIns="139943" bIns="139943" numCol="1" spcCol="1270" anchor="ctr" anchorCtr="0">
          <a:noAutofit/>
        </a:bodyPr>
        <a:lstStyle/>
        <a:p>
          <a:pPr marL="0" lvl="0" indent="0" algn="l" defTabSz="1111250">
            <a:lnSpc>
              <a:spcPct val="90000"/>
            </a:lnSpc>
            <a:spcBef>
              <a:spcPct val="0"/>
            </a:spcBef>
            <a:spcAft>
              <a:spcPct val="35000"/>
            </a:spcAft>
            <a:buNone/>
          </a:pPr>
          <a:r>
            <a:rPr lang="en-US" sz="2500" kern="1200"/>
            <a:t>There are two types of RTOS :</a:t>
          </a:r>
        </a:p>
      </dsp:txBody>
      <dsp:txXfrm>
        <a:off x="1527246" y="3306293"/>
        <a:ext cx="2666047" cy="1322291"/>
      </dsp:txXfrm>
    </dsp:sp>
    <dsp:sp modelId="{8B78EC78-9DE9-47FD-86C8-8F53B58F2404}">
      <dsp:nvSpPr>
        <dsp:cNvPr id="0" name=""/>
        <dsp:cNvSpPr/>
      </dsp:nvSpPr>
      <dsp:spPr>
        <a:xfrm>
          <a:off x="4193294" y="3306293"/>
          <a:ext cx="1731255" cy="13222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943" tIns="139943" rIns="139943" bIns="139943" numCol="1" spcCol="1270" anchor="ctr" anchorCtr="0">
          <a:noAutofit/>
        </a:bodyPr>
        <a:lstStyle/>
        <a:p>
          <a:pPr marL="0" lvl="0" indent="0" algn="l" defTabSz="755650">
            <a:lnSpc>
              <a:spcPct val="90000"/>
            </a:lnSpc>
            <a:spcBef>
              <a:spcPct val="0"/>
            </a:spcBef>
            <a:spcAft>
              <a:spcPct val="35000"/>
            </a:spcAft>
            <a:buNone/>
          </a:pPr>
          <a:r>
            <a:rPr lang="en-US" sz="1700" kern="1200"/>
            <a:t>1) HARD RTOS</a:t>
          </a:r>
        </a:p>
        <a:p>
          <a:pPr marL="0" lvl="0" indent="0" algn="l" defTabSz="755650">
            <a:lnSpc>
              <a:spcPct val="90000"/>
            </a:lnSpc>
            <a:spcBef>
              <a:spcPct val="0"/>
            </a:spcBef>
            <a:spcAft>
              <a:spcPct val="35000"/>
            </a:spcAft>
            <a:buNone/>
          </a:pPr>
          <a:r>
            <a:rPr lang="en-US" sz="1700" kern="1200"/>
            <a:t>2) SOFT RTOS</a:t>
          </a:r>
        </a:p>
      </dsp:txBody>
      <dsp:txXfrm>
        <a:off x="4193294" y="3306293"/>
        <a:ext cx="1731255" cy="132229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xmlns="">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xmlns="">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85C7B73F-360A-4669-8287-0F463AD96A6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dirty="0"/>
          </a:p>
        </p:txBody>
      </p:sp>
      <p:sp>
        <p:nvSpPr>
          <p:cNvPr id="3" name="Date Placeholder 2">
            <a:extLst>
              <a:ext uri="{FF2B5EF4-FFF2-40B4-BE49-F238E27FC236}">
                <a16:creationId xmlns:a16="http://schemas.microsoft.com/office/drawing/2014/main" xmlns="" id="{12FD0652-27A0-483F-8A48-03146A133B6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AB3E2F7-8653-4E40-B3C1-314423B7E7B8}" type="datetimeFigureOut">
              <a:rPr lang="en-IN" smtClean="0"/>
              <a:pPr/>
              <a:t>26-06-2022</a:t>
            </a:fld>
            <a:endParaRPr lang="en-IN" dirty="0"/>
          </a:p>
        </p:txBody>
      </p:sp>
      <p:sp>
        <p:nvSpPr>
          <p:cNvPr id="4" name="Footer Placeholder 3">
            <a:extLst>
              <a:ext uri="{FF2B5EF4-FFF2-40B4-BE49-F238E27FC236}">
                <a16:creationId xmlns:a16="http://schemas.microsoft.com/office/drawing/2014/main" xmlns="" id="{AD66EE16-2B98-46F9-98B5-322F362EA18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dirty="0"/>
          </a:p>
        </p:txBody>
      </p:sp>
      <p:sp>
        <p:nvSpPr>
          <p:cNvPr id="5" name="Slide Number Placeholder 4">
            <a:extLst>
              <a:ext uri="{FF2B5EF4-FFF2-40B4-BE49-F238E27FC236}">
                <a16:creationId xmlns:a16="http://schemas.microsoft.com/office/drawing/2014/main" xmlns="" id="{801C7024-8FA8-402D-BCDC-CCD1181661F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27BD02-6CB1-4526-A88A-8F9E56CF3CA7}" type="slidenum">
              <a:rPr lang="en-IN" smtClean="0"/>
              <a:pPr/>
              <a:t>‹#›</a:t>
            </a:fld>
            <a:endParaRPr lang="en-IN" dirty="0"/>
          </a:p>
        </p:txBody>
      </p:sp>
    </p:spTree>
    <p:extLst>
      <p:ext uri="{BB962C8B-B14F-4D97-AF65-F5344CB8AC3E}">
        <p14:creationId xmlns:p14="http://schemas.microsoft.com/office/powerpoint/2010/main" xmlns="" val="144775298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FC59AE-E3A8-45C0-BD8B-6AD7F417578A}" type="datetimeFigureOut">
              <a:rPr lang="en-IN" smtClean="0"/>
              <a:pPr/>
              <a:t>26-06-2022</a:t>
            </a:fld>
            <a:endParaRPr lang="en-IN"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7CA706-8BB9-47D2-A508-75695CC93736}" type="slidenum">
              <a:rPr lang="en-IN" smtClean="0"/>
              <a:pPr/>
              <a:t>‹#›</a:t>
            </a:fld>
            <a:endParaRPr lang="en-IN" dirty="0"/>
          </a:p>
        </p:txBody>
      </p:sp>
    </p:spTree>
    <p:extLst>
      <p:ext uri="{BB962C8B-B14F-4D97-AF65-F5344CB8AC3E}">
        <p14:creationId xmlns:p14="http://schemas.microsoft.com/office/powerpoint/2010/main" xmlns="" val="137148579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0064FEF-30B9-4B8E-AE57-6A3DDD875595}" type="datetime1">
              <a:rPr lang="en-IN" smtClean="0"/>
              <a:pPr/>
              <a:t>26-06-2022</a:t>
            </a:fld>
            <a:endParaRPr lang="en-IN" dirty="0"/>
          </a:p>
        </p:txBody>
      </p:sp>
      <p:sp>
        <p:nvSpPr>
          <p:cNvPr id="5" name="Footer Placeholder 4"/>
          <p:cNvSpPr>
            <a:spLocks noGrp="1"/>
          </p:cNvSpPr>
          <p:nvPr>
            <p:ph type="ftr" sz="quarter" idx="11"/>
          </p:nvPr>
        </p:nvSpPr>
        <p:spPr/>
        <p:txBody>
          <a:bodyPr/>
          <a:lstStyle/>
          <a:p>
            <a:r>
              <a:rPr lang="en-IN" dirty="0"/>
              <a:t>PREPAID BY NIDHI PITHVA</a:t>
            </a:r>
          </a:p>
        </p:txBody>
      </p:sp>
      <p:sp>
        <p:nvSpPr>
          <p:cNvPr id="6" name="Slide Number Placeholder 5"/>
          <p:cNvSpPr>
            <a:spLocks noGrp="1"/>
          </p:cNvSpPr>
          <p:nvPr>
            <p:ph type="sldNum" sz="quarter" idx="12"/>
          </p:nvPr>
        </p:nvSpPr>
        <p:spPr/>
        <p:txBody>
          <a:bodyPr/>
          <a:lstStyle/>
          <a:p>
            <a:fld id="{E78A3DE9-09F9-4A09-AEB7-66CE7CDCFB1C}" type="slidenum">
              <a:rPr lang="en-IN" smtClean="0"/>
              <a:pPr/>
              <a:t>‹#›</a:t>
            </a:fld>
            <a:endParaRPr lang="en-IN" dirty="0"/>
          </a:p>
        </p:txBody>
      </p:sp>
    </p:spTree>
    <p:extLst>
      <p:ext uri="{BB962C8B-B14F-4D97-AF65-F5344CB8AC3E}">
        <p14:creationId xmlns:p14="http://schemas.microsoft.com/office/powerpoint/2010/main" xmlns="" val="1494464789"/>
      </p:ext>
    </p:extLst>
  </p:cSld>
  <p:clrMapOvr>
    <a:masterClrMapping/>
  </p:clrMapOvr>
  <p:transition spd="slow" advTm="4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EB712BC-8916-4FE1-BBA5-8C2019BC0D1F}" type="datetime1">
              <a:rPr lang="en-IN" smtClean="0"/>
              <a:pPr/>
              <a:t>26-06-2022</a:t>
            </a:fld>
            <a:endParaRPr lang="en-IN" dirty="0"/>
          </a:p>
        </p:txBody>
      </p:sp>
      <p:sp>
        <p:nvSpPr>
          <p:cNvPr id="5" name="Footer Placeholder 4"/>
          <p:cNvSpPr>
            <a:spLocks noGrp="1"/>
          </p:cNvSpPr>
          <p:nvPr>
            <p:ph type="ftr" sz="quarter" idx="11"/>
          </p:nvPr>
        </p:nvSpPr>
        <p:spPr/>
        <p:txBody>
          <a:bodyPr/>
          <a:lstStyle/>
          <a:p>
            <a:r>
              <a:rPr lang="en-IN" dirty="0"/>
              <a:t>PREPAID BY NIDHI PITHVA</a:t>
            </a:r>
          </a:p>
        </p:txBody>
      </p:sp>
      <p:sp>
        <p:nvSpPr>
          <p:cNvPr id="6" name="Slide Number Placeholder 5"/>
          <p:cNvSpPr>
            <a:spLocks noGrp="1"/>
          </p:cNvSpPr>
          <p:nvPr>
            <p:ph type="sldNum" sz="quarter" idx="12"/>
          </p:nvPr>
        </p:nvSpPr>
        <p:spPr/>
        <p:txBody>
          <a:bodyPr/>
          <a:lstStyle/>
          <a:p>
            <a:fld id="{E78A3DE9-09F9-4A09-AEB7-66CE7CDCFB1C}" type="slidenum">
              <a:rPr lang="en-IN" smtClean="0"/>
              <a:pPr/>
              <a:t>‹#›</a:t>
            </a:fld>
            <a:endParaRPr lang="en-IN" dirty="0"/>
          </a:p>
        </p:txBody>
      </p:sp>
    </p:spTree>
    <p:extLst>
      <p:ext uri="{BB962C8B-B14F-4D97-AF65-F5344CB8AC3E}">
        <p14:creationId xmlns:p14="http://schemas.microsoft.com/office/powerpoint/2010/main" xmlns="" val="2419930970"/>
      </p:ext>
    </p:extLst>
  </p:cSld>
  <p:clrMapOvr>
    <a:masterClrMapping/>
  </p:clrMapOvr>
  <p:transition spd="slow" advTm="4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9F7C03C-B864-44AD-B772-27A5F62589AE}" type="datetime1">
              <a:rPr lang="en-IN" smtClean="0"/>
              <a:pPr/>
              <a:t>26-06-2022</a:t>
            </a:fld>
            <a:endParaRPr lang="en-IN" dirty="0"/>
          </a:p>
        </p:txBody>
      </p:sp>
      <p:sp>
        <p:nvSpPr>
          <p:cNvPr id="5" name="Footer Placeholder 4"/>
          <p:cNvSpPr>
            <a:spLocks noGrp="1"/>
          </p:cNvSpPr>
          <p:nvPr>
            <p:ph type="ftr" sz="quarter" idx="11"/>
          </p:nvPr>
        </p:nvSpPr>
        <p:spPr/>
        <p:txBody>
          <a:bodyPr/>
          <a:lstStyle/>
          <a:p>
            <a:r>
              <a:rPr lang="en-IN" dirty="0"/>
              <a:t>PREPAID BY NIDHI PITHVA</a:t>
            </a:r>
          </a:p>
        </p:txBody>
      </p:sp>
      <p:sp>
        <p:nvSpPr>
          <p:cNvPr id="6" name="Slide Number Placeholder 5"/>
          <p:cNvSpPr>
            <a:spLocks noGrp="1"/>
          </p:cNvSpPr>
          <p:nvPr>
            <p:ph type="sldNum" sz="quarter" idx="12"/>
          </p:nvPr>
        </p:nvSpPr>
        <p:spPr/>
        <p:txBody>
          <a:bodyPr/>
          <a:lstStyle/>
          <a:p>
            <a:fld id="{E78A3DE9-09F9-4A09-AEB7-66CE7CDCFB1C}" type="slidenum">
              <a:rPr lang="en-IN" smtClean="0"/>
              <a:pPr/>
              <a:t>‹#›</a:t>
            </a:fld>
            <a:endParaRPr lang="en-IN" dirty="0"/>
          </a:p>
        </p:txBody>
      </p:sp>
    </p:spTree>
    <p:extLst>
      <p:ext uri="{BB962C8B-B14F-4D97-AF65-F5344CB8AC3E}">
        <p14:creationId xmlns:p14="http://schemas.microsoft.com/office/powerpoint/2010/main" xmlns="" val="3954734534"/>
      </p:ext>
    </p:extLst>
  </p:cSld>
  <p:clrMapOvr>
    <a:masterClrMapping/>
  </p:clrMapOvr>
  <p:transition spd="slow" advTm="4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F3BD9A4-C721-4C06-A501-FC418F4459BC}" type="datetime1">
              <a:rPr lang="en-IN" smtClean="0"/>
              <a:pPr/>
              <a:t>26-06-2022</a:t>
            </a:fld>
            <a:endParaRPr lang="en-IN" dirty="0"/>
          </a:p>
        </p:txBody>
      </p:sp>
      <p:sp>
        <p:nvSpPr>
          <p:cNvPr id="6" name="Footer Placeholder 5"/>
          <p:cNvSpPr>
            <a:spLocks noGrp="1"/>
          </p:cNvSpPr>
          <p:nvPr>
            <p:ph type="ftr" sz="quarter" idx="11"/>
          </p:nvPr>
        </p:nvSpPr>
        <p:spPr/>
        <p:txBody>
          <a:bodyPr/>
          <a:lstStyle/>
          <a:p>
            <a:r>
              <a:rPr lang="en-IN" dirty="0"/>
              <a:t>PREPAID BY NIDHI PITHVA</a:t>
            </a:r>
          </a:p>
        </p:txBody>
      </p:sp>
      <p:sp>
        <p:nvSpPr>
          <p:cNvPr id="7" name="Slide Number Placeholder 6"/>
          <p:cNvSpPr>
            <a:spLocks noGrp="1"/>
          </p:cNvSpPr>
          <p:nvPr>
            <p:ph type="sldNum" sz="quarter" idx="12"/>
          </p:nvPr>
        </p:nvSpPr>
        <p:spPr/>
        <p:txBody>
          <a:bodyPr/>
          <a:lstStyle/>
          <a:p>
            <a:fld id="{E78A3DE9-09F9-4A09-AEB7-66CE7CDCFB1C}" type="slidenum">
              <a:rPr lang="en-IN" smtClean="0"/>
              <a:pPr/>
              <a:t>‹#›</a:t>
            </a:fld>
            <a:endParaRPr lang="en-IN" dirty="0"/>
          </a:p>
        </p:txBody>
      </p:sp>
    </p:spTree>
    <p:extLst>
      <p:ext uri="{BB962C8B-B14F-4D97-AF65-F5344CB8AC3E}">
        <p14:creationId xmlns:p14="http://schemas.microsoft.com/office/powerpoint/2010/main" xmlns="" val="935097433"/>
      </p:ext>
    </p:extLst>
  </p:cSld>
  <p:clrMapOvr>
    <a:masterClrMapping/>
  </p:clrMapOvr>
  <p:transition spd="slow" advTm="4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1C16749-3862-416B-9C42-CBE1344ABBB2}" type="datetime1">
              <a:rPr lang="en-IN" smtClean="0"/>
              <a:pPr/>
              <a:t>26-06-2022</a:t>
            </a:fld>
            <a:endParaRPr lang="en-IN" dirty="0"/>
          </a:p>
        </p:txBody>
      </p:sp>
      <p:sp>
        <p:nvSpPr>
          <p:cNvPr id="8" name="Footer Placeholder 7"/>
          <p:cNvSpPr>
            <a:spLocks noGrp="1"/>
          </p:cNvSpPr>
          <p:nvPr>
            <p:ph type="ftr" sz="quarter" idx="11"/>
          </p:nvPr>
        </p:nvSpPr>
        <p:spPr/>
        <p:txBody>
          <a:bodyPr/>
          <a:lstStyle/>
          <a:p>
            <a:r>
              <a:rPr lang="en-IN" dirty="0"/>
              <a:t>PREPAID BY NIDHI PITHVA</a:t>
            </a:r>
          </a:p>
        </p:txBody>
      </p:sp>
      <p:sp>
        <p:nvSpPr>
          <p:cNvPr id="9" name="Slide Number Placeholder 8"/>
          <p:cNvSpPr>
            <a:spLocks noGrp="1"/>
          </p:cNvSpPr>
          <p:nvPr>
            <p:ph type="sldNum" sz="quarter" idx="12"/>
          </p:nvPr>
        </p:nvSpPr>
        <p:spPr/>
        <p:txBody>
          <a:bodyPr/>
          <a:lstStyle/>
          <a:p>
            <a:fld id="{E78A3DE9-09F9-4A09-AEB7-66CE7CDCFB1C}" type="slidenum">
              <a:rPr lang="en-IN" smtClean="0"/>
              <a:pPr/>
              <a:t>‹#›</a:t>
            </a:fld>
            <a:endParaRPr lang="en-IN" dirty="0"/>
          </a:p>
        </p:txBody>
      </p:sp>
    </p:spTree>
    <p:extLst>
      <p:ext uri="{BB962C8B-B14F-4D97-AF65-F5344CB8AC3E}">
        <p14:creationId xmlns:p14="http://schemas.microsoft.com/office/powerpoint/2010/main" xmlns="" val="2329542763"/>
      </p:ext>
    </p:extLst>
  </p:cSld>
  <p:clrMapOvr>
    <a:masterClrMapping/>
  </p:clrMapOvr>
  <p:transition spd="slow" advTm="4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82B1DDB-C9F9-4FD3-8855-9FD9834EEED3}" type="datetime1">
              <a:rPr lang="en-IN" smtClean="0"/>
              <a:pPr/>
              <a:t>26-06-2022</a:t>
            </a:fld>
            <a:endParaRPr lang="en-IN" dirty="0"/>
          </a:p>
        </p:txBody>
      </p:sp>
      <p:sp>
        <p:nvSpPr>
          <p:cNvPr id="4" name="Footer Placeholder 3"/>
          <p:cNvSpPr>
            <a:spLocks noGrp="1"/>
          </p:cNvSpPr>
          <p:nvPr>
            <p:ph type="ftr" sz="quarter" idx="11"/>
          </p:nvPr>
        </p:nvSpPr>
        <p:spPr/>
        <p:txBody>
          <a:bodyPr/>
          <a:lstStyle/>
          <a:p>
            <a:r>
              <a:rPr lang="en-IN" dirty="0"/>
              <a:t>PREPAID BY NIDHI PITHVA</a:t>
            </a:r>
          </a:p>
        </p:txBody>
      </p:sp>
      <p:sp>
        <p:nvSpPr>
          <p:cNvPr id="5" name="Slide Number Placeholder 4"/>
          <p:cNvSpPr>
            <a:spLocks noGrp="1"/>
          </p:cNvSpPr>
          <p:nvPr>
            <p:ph type="sldNum" sz="quarter" idx="12"/>
          </p:nvPr>
        </p:nvSpPr>
        <p:spPr/>
        <p:txBody>
          <a:bodyPr/>
          <a:lstStyle/>
          <a:p>
            <a:fld id="{E78A3DE9-09F9-4A09-AEB7-66CE7CDCFB1C}" type="slidenum">
              <a:rPr lang="en-IN" smtClean="0"/>
              <a:pPr/>
              <a:t>‹#›</a:t>
            </a:fld>
            <a:endParaRPr lang="en-IN" dirty="0"/>
          </a:p>
        </p:txBody>
      </p:sp>
    </p:spTree>
    <p:extLst>
      <p:ext uri="{BB962C8B-B14F-4D97-AF65-F5344CB8AC3E}">
        <p14:creationId xmlns:p14="http://schemas.microsoft.com/office/powerpoint/2010/main" xmlns="" val="2928016786"/>
      </p:ext>
    </p:extLst>
  </p:cSld>
  <p:clrMapOvr>
    <a:masterClrMapping/>
  </p:clrMapOvr>
  <p:transition spd="slow" advTm="4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EA839F-26C7-45B5-BD13-8D495C1635F8}" type="datetime1">
              <a:rPr lang="en-IN" smtClean="0"/>
              <a:pPr/>
              <a:t>26-06-2022</a:t>
            </a:fld>
            <a:endParaRPr lang="en-IN" dirty="0"/>
          </a:p>
        </p:txBody>
      </p:sp>
      <p:sp>
        <p:nvSpPr>
          <p:cNvPr id="3" name="Footer Placeholder 2"/>
          <p:cNvSpPr>
            <a:spLocks noGrp="1"/>
          </p:cNvSpPr>
          <p:nvPr>
            <p:ph type="ftr" sz="quarter" idx="11"/>
          </p:nvPr>
        </p:nvSpPr>
        <p:spPr/>
        <p:txBody>
          <a:bodyPr/>
          <a:lstStyle/>
          <a:p>
            <a:r>
              <a:rPr lang="en-IN" dirty="0"/>
              <a:t>PREPAID BY NIDHI PITHVA</a:t>
            </a:r>
          </a:p>
        </p:txBody>
      </p:sp>
      <p:sp>
        <p:nvSpPr>
          <p:cNvPr id="4" name="Slide Number Placeholder 3"/>
          <p:cNvSpPr>
            <a:spLocks noGrp="1"/>
          </p:cNvSpPr>
          <p:nvPr>
            <p:ph type="sldNum" sz="quarter" idx="12"/>
          </p:nvPr>
        </p:nvSpPr>
        <p:spPr/>
        <p:txBody>
          <a:bodyPr/>
          <a:lstStyle/>
          <a:p>
            <a:fld id="{E78A3DE9-09F9-4A09-AEB7-66CE7CDCFB1C}" type="slidenum">
              <a:rPr lang="en-IN" smtClean="0"/>
              <a:pPr/>
              <a:t>‹#›</a:t>
            </a:fld>
            <a:endParaRPr lang="en-IN" dirty="0"/>
          </a:p>
        </p:txBody>
      </p:sp>
    </p:spTree>
    <p:extLst>
      <p:ext uri="{BB962C8B-B14F-4D97-AF65-F5344CB8AC3E}">
        <p14:creationId xmlns:p14="http://schemas.microsoft.com/office/powerpoint/2010/main" xmlns="" val="2434480007"/>
      </p:ext>
    </p:extLst>
  </p:cSld>
  <p:clrMapOvr>
    <a:masterClrMapping/>
  </p:clrMapOvr>
  <p:transition spd="slow" advTm="4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46FDBC0-D3D9-467C-8F75-2D0D2C3B60DE}" type="datetime1">
              <a:rPr lang="en-IN" smtClean="0"/>
              <a:pPr/>
              <a:t>26-06-2022</a:t>
            </a:fld>
            <a:endParaRPr lang="en-IN" dirty="0"/>
          </a:p>
        </p:txBody>
      </p:sp>
      <p:sp>
        <p:nvSpPr>
          <p:cNvPr id="6" name="Footer Placeholder 5"/>
          <p:cNvSpPr>
            <a:spLocks noGrp="1"/>
          </p:cNvSpPr>
          <p:nvPr>
            <p:ph type="ftr" sz="quarter" idx="11"/>
          </p:nvPr>
        </p:nvSpPr>
        <p:spPr/>
        <p:txBody>
          <a:bodyPr/>
          <a:lstStyle/>
          <a:p>
            <a:r>
              <a:rPr lang="en-IN" dirty="0"/>
              <a:t>PREPAID BY NIDHI PITHVA</a:t>
            </a:r>
          </a:p>
        </p:txBody>
      </p:sp>
      <p:sp>
        <p:nvSpPr>
          <p:cNvPr id="7" name="Slide Number Placeholder 6"/>
          <p:cNvSpPr>
            <a:spLocks noGrp="1"/>
          </p:cNvSpPr>
          <p:nvPr>
            <p:ph type="sldNum" sz="quarter" idx="12"/>
          </p:nvPr>
        </p:nvSpPr>
        <p:spPr/>
        <p:txBody>
          <a:bodyPr/>
          <a:lstStyle/>
          <a:p>
            <a:fld id="{E78A3DE9-09F9-4A09-AEB7-66CE7CDCFB1C}" type="slidenum">
              <a:rPr lang="en-IN" smtClean="0"/>
              <a:pPr/>
              <a:t>‹#›</a:t>
            </a:fld>
            <a:endParaRPr lang="en-IN" dirty="0"/>
          </a:p>
        </p:txBody>
      </p:sp>
    </p:spTree>
    <p:extLst>
      <p:ext uri="{BB962C8B-B14F-4D97-AF65-F5344CB8AC3E}">
        <p14:creationId xmlns:p14="http://schemas.microsoft.com/office/powerpoint/2010/main" xmlns="" val="1347850210"/>
      </p:ext>
    </p:extLst>
  </p:cSld>
  <p:clrMapOvr>
    <a:masterClrMapping/>
  </p:clrMapOvr>
  <p:transition spd="slow" advTm="4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3646D1B-7963-4A5F-9D06-49465F598FE5}" type="datetime1">
              <a:rPr lang="en-IN" smtClean="0"/>
              <a:pPr/>
              <a:t>26-06-2022</a:t>
            </a:fld>
            <a:endParaRPr lang="en-IN" dirty="0"/>
          </a:p>
        </p:txBody>
      </p:sp>
      <p:sp>
        <p:nvSpPr>
          <p:cNvPr id="6" name="Footer Placeholder 5"/>
          <p:cNvSpPr>
            <a:spLocks noGrp="1"/>
          </p:cNvSpPr>
          <p:nvPr>
            <p:ph type="ftr" sz="quarter" idx="11"/>
          </p:nvPr>
        </p:nvSpPr>
        <p:spPr/>
        <p:txBody>
          <a:bodyPr/>
          <a:lstStyle/>
          <a:p>
            <a:r>
              <a:rPr lang="en-IN" dirty="0"/>
              <a:t>PREPAID BY NIDHI PITHVA</a:t>
            </a:r>
          </a:p>
        </p:txBody>
      </p:sp>
      <p:sp>
        <p:nvSpPr>
          <p:cNvPr id="7" name="Slide Number Placeholder 6"/>
          <p:cNvSpPr>
            <a:spLocks noGrp="1"/>
          </p:cNvSpPr>
          <p:nvPr>
            <p:ph type="sldNum" sz="quarter" idx="12"/>
          </p:nvPr>
        </p:nvSpPr>
        <p:spPr/>
        <p:txBody>
          <a:bodyPr/>
          <a:lstStyle/>
          <a:p>
            <a:fld id="{E78A3DE9-09F9-4A09-AEB7-66CE7CDCFB1C}" type="slidenum">
              <a:rPr lang="en-IN" smtClean="0"/>
              <a:pPr/>
              <a:t>‹#›</a:t>
            </a:fld>
            <a:endParaRPr lang="en-IN" dirty="0"/>
          </a:p>
        </p:txBody>
      </p:sp>
    </p:spTree>
    <p:extLst>
      <p:ext uri="{BB962C8B-B14F-4D97-AF65-F5344CB8AC3E}">
        <p14:creationId xmlns:p14="http://schemas.microsoft.com/office/powerpoint/2010/main" xmlns="" val="1617981595"/>
      </p:ext>
    </p:extLst>
  </p:cSld>
  <p:clrMapOvr>
    <a:masterClrMapping/>
  </p:clrMapOvr>
  <p:transition spd="slow" advTm="4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C9E18E7-968D-4710-98D1-E6EC9C69D6D6}" type="datetime1">
              <a:rPr lang="en-IN" smtClean="0"/>
              <a:pPr/>
              <a:t>26-06-2022</a:t>
            </a:fld>
            <a:endParaRPr lang="en-IN" dirty="0"/>
          </a:p>
        </p:txBody>
      </p:sp>
      <p:sp>
        <p:nvSpPr>
          <p:cNvPr id="6" name="Footer Placeholder 5"/>
          <p:cNvSpPr>
            <a:spLocks noGrp="1"/>
          </p:cNvSpPr>
          <p:nvPr>
            <p:ph type="ftr" sz="quarter" idx="11"/>
          </p:nvPr>
        </p:nvSpPr>
        <p:spPr/>
        <p:txBody>
          <a:bodyPr/>
          <a:lstStyle/>
          <a:p>
            <a:r>
              <a:rPr lang="en-IN" dirty="0"/>
              <a:t>PREPAID BY NIDHI PITHVA</a:t>
            </a:r>
          </a:p>
        </p:txBody>
      </p:sp>
      <p:sp>
        <p:nvSpPr>
          <p:cNvPr id="7" name="Slide Number Placeholder 6"/>
          <p:cNvSpPr>
            <a:spLocks noGrp="1"/>
          </p:cNvSpPr>
          <p:nvPr>
            <p:ph type="sldNum" sz="quarter" idx="12"/>
          </p:nvPr>
        </p:nvSpPr>
        <p:spPr/>
        <p:txBody>
          <a:bodyPr/>
          <a:lstStyle/>
          <a:p>
            <a:fld id="{E78A3DE9-09F9-4A09-AEB7-66CE7CDCFB1C}" type="slidenum">
              <a:rPr lang="en-IN" smtClean="0"/>
              <a:pPr/>
              <a:t>‹#›</a:t>
            </a:fld>
            <a:endParaRPr lang="en-IN" dirty="0"/>
          </a:p>
        </p:txBody>
      </p:sp>
    </p:spTree>
    <p:extLst>
      <p:ext uri="{BB962C8B-B14F-4D97-AF65-F5344CB8AC3E}">
        <p14:creationId xmlns:p14="http://schemas.microsoft.com/office/powerpoint/2010/main" xmlns="" val="211121634"/>
      </p:ext>
    </p:extLst>
  </p:cSld>
  <p:clrMapOvr>
    <a:masterClrMapping/>
  </p:clrMapOvr>
  <p:transition spd="slow" advTm="4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FF53CFB-B72A-44B0-AF4C-B1F01EF89435}" type="datetime1">
              <a:rPr lang="en-IN" smtClean="0"/>
              <a:pPr/>
              <a:t>26-06-2022</a:t>
            </a:fld>
            <a:endParaRPr lang="en-IN" dirty="0"/>
          </a:p>
        </p:txBody>
      </p:sp>
      <p:sp>
        <p:nvSpPr>
          <p:cNvPr id="6" name="Footer Placeholder 5"/>
          <p:cNvSpPr>
            <a:spLocks noGrp="1"/>
          </p:cNvSpPr>
          <p:nvPr>
            <p:ph type="ftr" sz="quarter" idx="11"/>
          </p:nvPr>
        </p:nvSpPr>
        <p:spPr/>
        <p:txBody>
          <a:bodyPr/>
          <a:lstStyle/>
          <a:p>
            <a:r>
              <a:rPr lang="en-IN" dirty="0"/>
              <a:t>PREPAID BY NIDHI PITHVA</a:t>
            </a:r>
          </a:p>
        </p:txBody>
      </p:sp>
      <p:sp>
        <p:nvSpPr>
          <p:cNvPr id="7" name="Slide Number Placeholder 6"/>
          <p:cNvSpPr>
            <a:spLocks noGrp="1"/>
          </p:cNvSpPr>
          <p:nvPr>
            <p:ph type="sldNum" sz="quarter" idx="12"/>
          </p:nvPr>
        </p:nvSpPr>
        <p:spPr/>
        <p:txBody>
          <a:bodyPr/>
          <a:lstStyle/>
          <a:p>
            <a:fld id="{E78A3DE9-09F9-4A09-AEB7-66CE7CDCFB1C}" type="slidenum">
              <a:rPr lang="en-IN" smtClean="0"/>
              <a:pPr/>
              <a:t>‹#›</a:t>
            </a:fld>
            <a:endParaRPr lang="en-IN" dirty="0"/>
          </a:p>
        </p:txBody>
      </p:sp>
    </p:spTree>
    <p:extLst>
      <p:ext uri="{BB962C8B-B14F-4D97-AF65-F5344CB8AC3E}">
        <p14:creationId xmlns:p14="http://schemas.microsoft.com/office/powerpoint/2010/main" xmlns="" val="3445456396"/>
      </p:ext>
    </p:extLst>
  </p:cSld>
  <p:clrMapOvr>
    <a:masterClrMapping/>
  </p:clrMapOvr>
  <p:transition spd="slow" advTm="4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DBDE781-7874-418F-9C25-811DFE78F435}" type="datetime1">
              <a:rPr lang="en-IN" smtClean="0"/>
              <a:pPr/>
              <a:t>26-06-2022</a:t>
            </a:fld>
            <a:endParaRPr lang="en-IN" dirty="0"/>
          </a:p>
        </p:txBody>
      </p:sp>
      <p:sp>
        <p:nvSpPr>
          <p:cNvPr id="6" name="Footer Placeholder 5"/>
          <p:cNvSpPr>
            <a:spLocks noGrp="1"/>
          </p:cNvSpPr>
          <p:nvPr>
            <p:ph type="ftr" sz="quarter" idx="11"/>
          </p:nvPr>
        </p:nvSpPr>
        <p:spPr/>
        <p:txBody>
          <a:bodyPr/>
          <a:lstStyle/>
          <a:p>
            <a:r>
              <a:rPr lang="en-IN" dirty="0"/>
              <a:t>PREPAID BY NIDHI PITHVA</a:t>
            </a:r>
          </a:p>
        </p:txBody>
      </p:sp>
      <p:sp>
        <p:nvSpPr>
          <p:cNvPr id="7" name="Slide Number Placeholder 6"/>
          <p:cNvSpPr>
            <a:spLocks noGrp="1"/>
          </p:cNvSpPr>
          <p:nvPr>
            <p:ph type="sldNum" sz="quarter" idx="12"/>
          </p:nvPr>
        </p:nvSpPr>
        <p:spPr/>
        <p:txBody>
          <a:bodyPr/>
          <a:lstStyle/>
          <a:p>
            <a:fld id="{E78A3DE9-09F9-4A09-AEB7-66CE7CDCFB1C}" type="slidenum">
              <a:rPr lang="en-IN" smtClean="0"/>
              <a:pPr/>
              <a:t>‹#›</a:t>
            </a:fld>
            <a:endParaRPr lang="en-IN" dirty="0"/>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xmlns="" val="1776552668"/>
      </p:ext>
    </p:extLst>
  </p:cSld>
  <p:clrMapOvr>
    <a:masterClrMapping/>
  </p:clrMapOvr>
  <p:transition spd="slow" advTm="4000">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011B13-6378-4A1C-AD38-AB88DA11F9E1}" type="datetime1">
              <a:rPr lang="en-IN" smtClean="0"/>
              <a:pPr/>
              <a:t>26-06-2022</a:t>
            </a:fld>
            <a:endParaRPr lang="en-IN" dirty="0"/>
          </a:p>
        </p:txBody>
      </p:sp>
      <p:sp>
        <p:nvSpPr>
          <p:cNvPr id="6" name="Footer Placeholder 5"/>
          <p:cNvSpPr>
            <a:spLocks noGrp="1"/>
          </p:cNvSpPr>
          <p:nvPr>
            <p:ph type="ftr" sz="quarter" idx="11"/>
          </p:nvPr>
        </p:nvSpPr>
        <p:spPr/>
        <p:txBody>
          <a:bodyPr/>
          <a:lstStyle/>
          <a:p>
            <a:r>
              <a:rPr lang="en-IN" dirty="0"/>
              <a:t>PREPAID BY NIDHI PITHVA</a:t>
            </a:r>
          </a:p>
        </p:txBody>
      </p:sp>
      <p:sp>
        <p:nvSpPr>
          <p:cNvPr id="7" name="Slide Number Placeholder 6"/>
          <p:cNvSpPr>
            <a:spLocks noGrp="1"/>
          </p:cNvSpPr>
          <p:nvPr>
            <p:ph type="sldNum" sz="quarter" idx="12"/>
          </p:nvPr>
        </p:nvSpPr>
        <p:spPr/>
        <p:txBody>
          <a:bodyPr/>
          <a:lstStyle/>
          <a:p>
            <a:fld id="{E78A3DE9-09F9-4A09-AEB7-66CE7CDCFB1C}" type="slidenum">
              <a:rPr lang="en-IN" smtClean="0"/>
              <a:pPr/>
              <a:t>‹#›</a:t>
            </a:fld>
            <a:endParaRPr lang="en-IN" dirty="0"/>
          </a:p>
        </p:txBody>
      </p:sp>
    </p:spTree>
    <p:extLst>
      <p:ext uri="{BB962C8B-B14F-4D97-AF65-F5344CB8AC3E}">
        <p14:creationId xmlns:p14="http://schemas.microsoft.com/office/powerpoint/2010/main" xmlns="" val="1106692232"/>
      </p:ext>
    </p:extLst>
  </p:cSld>
  <p:clrMapOvr>
    <a:masterClrMapping/>
  </p:clrMapOvr>
  <p:transition spd="slow" advTm="4000">
    <p:split orient="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D3F3E98-C2D6-40C8-A797-EBFC0B6E584D}" type="datetime1">
              <a:rPr lang="en-IN" smtClean="0"/>
              <a:pPr/>
              <a:t>26-06-2022</a:t>
            </a:fld>
            <a:endParaRPr lang="en-IN" dirty="0"/>
          </a:p>
        </p:txBody>
      </p:sp>
      <p:sp>
        <p:nvSpPr>
          <p:cNvPr id="4" name="Footer Placeholder 3"/>
          <p:cNvSpPr>
            <a:spLocks noGrp="1"/>
          </p:cNvSpPr>
          <p:nvPr>
            <p:ph type="ftr" sz="quarter" idx="11"/>
          </p:nvPr>
        </p:nvSpPr>
        <p:spPr/>
        <p:txBody>
          <a:bodyPr/>
          <a:lstStyle/>
          <a:p>
            <a:r>
              <a:rPr lang="en-IN" dirty="0"/>
              <a:t>PREPAID BY NIDHI PITHVA</a:t>
            </a:r>
          </a:p>
        </p:txBody>
      </p:sp>
      <p:sp>
        <p:nvSpPr>
          <p:cNvPr id="5" name="Slide Number Placeholder 4"/>
          <p:cNvSpPr>
            <a:spLocks noGrp="1"/>
          </p:cNvSpPr>
          <p:nvPr>
            <p:ph type="sldNum" sz="quarter" idx="12"/>
          </p:nvPr>
        </p:nvSpPr>
        <p:spPr/>
        <p:txBody>
          <a:bodyPr/>
          <a:lstStyle/>
          <a:p>
            <a:fld id="{E78A3DE9-09F9-4A09-AEB7-66CE7CDCFB1C}" type="slidenum">
              <a:rPr lang="en-IN" smtClean="0"/>
              <a:pPr/>
              <a:t>‹#›</a:t>
            </a:fld>
            <a:endParaRPr lang="en-IN" dirty="0"/>
          </a:p>
        </p:txBody>
      </p:sp>
    </p:spTree>
    <p:extLst>
      <p:ext uri="{BB962C8B-B14F-4D97-AF65-F5344CB8AC3E}">
        <p14:creationId xmlns:p14="http://schemas.microsoft.com/office/powerpoint/2010/main" xmlns="" val="918072808"/>
      </p:ext>
    </p:extLst>
  </p:cSld>
  <p:clrMapOvr>
    <a:masterClrMapping/>
  </p:clrMapOvr>
  <p:transition spd="slow" advTm="4000">
    <p:split orient="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F5E6215-E673-48C5-81C1-34083D541AAB}" type="datetime1">
              <a:rPr lang="en-IN" smtClean="0"/>
              <a:pPr/>
              <a:t>26-06-2022</a:t>
            </a:fld>
            <a:endParaRPr lang="en-IN" dirty="0"/>
          </a:p>
        </p:txBody>
      </p:sp>
      <p:sp>
        <p:nvSpPr>
          <p:cNvPr id="4" name="Footer Placeholder 3"/>
          <p:cNvSpPr>
            <a:spLocks noGrp="1"/>
          </p:cNvSpPr>
          <p:nvPr>
            <p:ph type="ftr" sz="quarter" idx="11"/>
          </p:nvPr>
        </p:nvSpPr>
        <p:spPr/>
        <p:txBody>
          <a:bodyPr/>
          <a:lstStyle/>
          <a:p>
            <a:r>
              <a:rPr lang="en-IN" dirty="0"/>
              <a:t>PREPAID BY NIDHI PITHVA</a:t>
            </a:r>
          </a:p>
        </p:txBody>
      </p:sp>
      <p:sp>
        <p:nvSpPr>
          <p:cNvPr id="5" name="Slide Number Placeholder 4"/>
          <p:cNvSpPr>
            <a:spLocks noGrp="1"/>
          </p:cNvSpPr>
          <p:nvPr>
            <p:ph type="sldNum" sz="quarter" idx="12"/>
          </p:nvPr>
        </p:nvSpPr>
        <p:spPr/>
        <p:txBody>
          <a:bodyPr/>
          <a:lstStyle/>
          <a:p>
            <a:fld id="{E78A3DE9-09F9-4A09-AEB7-66CE7CDCFB1C}" type="slidenum">
              <a:rPr lang="en-IN" smtClean="0"/>
              <a:pPr/>
              <a:t>‹#›</a:t>
            </a:fld>
            <a:endParaRPr lang="en-IN" dirty="0"/>
          </a:p>
        </p:txBody>
      </p:sp>
    </p:spTree>
    <p:extLst>
      <p:ext uri="{BB962C8B-B14F-4D97-AF65-F5344CB8AC3E}">
        <p14:creationId xmlns:p14="http://schemas.microsoft.com/office/powerpoint/2010/main" xmlns="" val="3131311441"/>
      </p:ext>
    </p:extLst>
  </p:cSld>
  <p:clrMapOvr>
    <a:masterClrMapping/>
  </p:clrMapOvr>
  <p:transition spd="slow" advTm="4000">
    <p:split orient="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6F95B4-4AC3-47A5-B790-BBB642A82D37}" type="datetime1">
              <a:rPr lang="en-IN" smtClean="0"/>
              <a:pPr/>
              <a:t>26-06-2022</a:t>
            </a:fld>
            <a:endParaRPr lang="en-IN" dirty="0"/>
          </a:p>
        </p:txBody>
      </p:sp>
      <p:sp>
        <p:nvSpPr>
          <p:cNvPr id="5" name="Footer Placeholder 4"/>
          <p:cNvSpPr>
            <a:spLocks noGrp="1"/>
          </p:cNvSpPr>
          <p:nvPr>
            <p:ph type="ftr" sz="quarter" idx="11"/>
          </p:nvPr>
        </p:nvSpPr>
        <p:spPr/>
        <p:txBody>
          <a:bodyPr/>
          <a:lstStyle/>
          <a:p>
            <a:r>
              <a:rPr lang="en-IN" dirty="0"/>
              <a:t>PREPAID BY NIDHI PITHVA</a:t>
            </a:r>
          </a:p>
        </p:txBody>
      </p:sp>
      <p:sp>
        <p:nvSpPr>
          <p:cNvPr id="6" name="Slide Number Placeholder 5"/>
          <p:cNvSpPr>
            <a:spLocks noGrp="1"/>
          </p:cNvSpPr>
          <p:nvPr>
            <p:ph type="sldNum" sz="quarter" idx="12"/>
          </p:nvPr>
        </p:nvSpPr>
        <p:spPr/>
        <p:txBody>
          <a:bodyPr/>
          <a:lstStyle/>
          <a:p>
            <a:fld id="{E78A3DE9-09F9-4A09-AEB7-66CE7CDCFB1C}" type="slidenum">
              <a:rPr lang="en-IN" smtClean="0"/>
              <a:pPr/>
              <a:t>‹#›</a:t>
            </a:fld>
            <a:endParaRPr lang="en-IN" dirty="0"/>
          </a:p>
        </p:txBody>
      </p:sp>
    </p:spTree>
    <p:extLst>
      <p:ext uri="{BB962C8B-B14F-4D97-AF65-F5344CB8AC3E}">
        <p14:creationId xmlns:p14="http://schemas.microsoft.com/office/powerpoint/2010/main" xmlns="" val="3056398384"/>
      </p:ext>
    </p:extLst>
  </p:cSld>
  <p:clrMapOvr>
    <a:masterClrMapping/>
  </p:clrMapOvr>
  <p:transition spd="slow" advTm="4000">
    <p:split orient="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E7EA66-3695-461F-804B-521DD1D0E25A}" type="datetime1">
              <a:rPr lang="en-IN" smtClean="0"/>
              <a:pPr/>
              <a:t>26-06-2022</a:t>
            </a:fld>
            <a:endParaRPr lang="en-IN" dirty="0"/>
          </a:p>
        </p:txBody>
      </p:sp>
      <p:sp>
        <p:nvSpPr>
          <p:cNvPr id="5" name="Footer Placeholder 4"/>
          <p:cNvSpPr>
            <a:spLocks noGrp="1"/>
          </p:cNvSpPr>
          <p:nvPr>
            <p:ph type="ftr" sz="quarter" idx="11"/>
          </p:nvPr>
        </p:nvSpPr>
        <p:spPr/>
        <p:txBody>
          <a:bodyPr/>
          <a:lstStyle/>
          <a:p>
            <a:r>
              <a:rPr lang="en-IN" dirty="0"/>
              <a:t>PREPAID BY NIDHI PITHVA</a:t>
            </a:r>
          </a:p>
        </p:txBody>
      </p:sp>
      <p:sp>
        <p:nvSpPr>
          <p:cNvPr id="6" name="Slide Number Placeholder 5"/>
          <p:cNvSpPr>
            <a:spLocks noGrp="1"/>
          </p:cNvSpPr>
          <p:nvPr>
            <p:ph type="sldNum" sz="quarter" idx="12"/>
          </p:nvPr>
        </p:nvSpPr>
        <p:spPr/>
        <p:txBody>
          <a:bodyPr/>
          <a:lstStyle/>
          <a:p>
            <a:fld id="{E78A3DE9-09F9-4A09-AEB7-66CE7CDCFB1C}" type="slidenum">
              <a:rPr lang="en-IN" smtClean="0"/>
              <a:pPr/>
              <a:t>‹#›</a:t>
            </a:fld>
            <a:endParaRPr lang="en-IN" dirty="0"/>
          </a:p>
        </p:txBody>
      </p:sp>
    </p:spTree>
    <p:extLst>
      <p:ext uri="{BB962C8B-B14F-4D97-AF65-F5344CB8AC3E}">
        <p14:creationId xmlns:p14="http://schemas.microsoft.com/office/powerpoint/2010/main" xmlns="" val="3443988562"/>
      </p:ext>
    </p:extLst>
  </p:cSld>
  <p:clrMapOvr>
    <a:masterClrMapping/>
  </p:clrMapOvr>
  <p:transition spd="slow" advTm="400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A845DC3A-E91C-4F7C-BAA5-1B7A743C2D08}" type="datetime1">
              <a:rPr lang="en-IN" smtClean="0"/>
              <a:pPr/>
              <a:t>26-06-2022</a:t>
            </a:fld>
            <a:endParaRPr lang="en-IN" dirty="0"/>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IN" dirty="0"/>
              <a:t>PREPAID BY NIDHI PITHVA</a:t>
            </a:r>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E78A3DE9-09F9-4A09-AEB7-66CE7CDCFB1C}" type="slidenum">
              <a:rPr lang="en-IN" smtClean="0"/>
              <a:pPr/>
              <a:t>‹#›</a:t>
            </a:fld>
            <a:endParaRPr lang="en-IN" dirty="0"/>
          </a:p>
        </p:txBody>
      </p:sp>
    </p:spTree>
    <p:extLst>
      <p:ext uri="{BB962C8B-B14F-4D97-AF65-F5344CB8AC3E}">
        <p14:creationId xmlns:p14="http://schemas.microsoft.com/office/powerpoint/2010/main" xmlns="" val="82687958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ransition spd="slow" advTm="4000">
    <p:split orient="vert"/>
  </p:transition>
  <p:hf hdr="0" dt="0"/>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8.sv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hyperlink" Target="https://www.techtarget.com/searchapparchitecture/definition/user-interface-UI" TargetMode="Externa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hyperlink" Target="https://www.techtarget.com/whatis/definition/GUI"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image" Target="../media/image34.jpeg"/></Relationships>
</file>

<file path=ppt/slides/_rels/slide2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image" Target="../media/image38.jpeg"/></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45D610E-35AD-4301-8324-96AC8395AF97}"/>
              </a:ext>
            </a:extLst>
          </p:cNvPr>
          <p:cNvSpPr>
            <a:spLocks noGrp="1"/>
          </p:cNvSpPr>
          <p:nvPr>
            <p:ph type="title"/>
          </p:nvPr>
        </p:nvSpPr>
        <p:spPr>
          <a:xfrm>
            <a:off x="0" y="-1"/>
            <a:ext cx="12191999" cy="2503357"/>
          </a:xfrm>
        </p:spPr>
        <p:txBody>
          <a:bodyPr>
            <a:norm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n-US" sz="3600" cap="none" dirty="0">
                <a:ln/>
                <a:solidFill>
                  <a:schemeClr val="tx2">
                    <a:lumMod val="75000"/>
                  </a:schemeClr>
                </a:solidFill>
                <a:effectLst>
                  <a:reflection blurRad="6350" stA="60000" endA="900" endPos="60000" dist="29997" dir="5400000" sy="-100000" algn="bl" rotWithShape="0"/>
                </a:effectLst>
                <a:latin typeface="Baskerville Old Face" pitchFamily="18" charset="0"/>
              </a:rPr>
              <a:t>THE</a:t>
            </a:r>
            <a:r>
              <a:rPr lang="hi-IN" sz="3600" cap="none" dirty="0">
                <a:ln/>
                <a:solidFill>
                  <a:schemeClr val="tx2">
                    <a:lumMod val="75000"/>
                  </a:schemeClr>
                </a:solidFill>
                <a:effectLst>
                  <a:reflection blurRad="6350" stA="60000" endA="900" endPos="60000" dist="29997" dir="5400000" sy="-100000" algn="bl" rotWithShape="0"/>
                </a:effectLst>
                <a:latin typeface="Baskerville Old Face" pitchFamily="18" charset="0"/>
              </a:rPr>
              <a:t> </a:t>
            </a:r>
            <a:r>
              <a:rPr lang="en-US" sz="3600" cap="none" dirty="0">
                <a:ln/>
                <a:solidFill>
                  <a:schemeClr val="tx2">
                    <a:lumMod val="75000"/>
                  </a:schemeClr>
                </a:solidFill>
                <a:effectLst>
                  <a:reflection blurRad="6350" stA="60000" endA="900" endPos="60000" dist="29997" dir="5400000" sy="-100000" algn="bl" rotWithShape="0"/>
                </a:effectLst>
                <a:latin typeface="Baskerville Old Face" pitchFamily="18" charset="0"/>
              </a:rPr>
              <a:t>INSTITUTE OF CHARTERED ACCOUNTANTS OF INDIA.(ICAI)</a:t>
            </a:r>
            <a:endParaRPr lang="en-IN" sz="3600" cap="none" dirty="0">
              <a:ln/>
              <a:solidFill>
                <a:schemeClr val="tx2">
                  <a:lumMod val="75000"/>
                </a:schemeClr>
              </a:solidFill>
              <a:effectLst>
                <a:reflection blurRad="6350" stA="60000" endA="900" endPos="60000" dist="29997" dir="5400000" sy="-100000" algn="bl" rotWithShape="0"/>
              </a:effectLst>
              <a:latin typeface="Baskerville Old Face" pitchFamily="18" charset="0"/>
            </a:endParaRPr>
          </a:p>
        </p:txBody>
      </p:sp>
      <p:sp>
        <p:nvSpPr>
          <p:cNvPr id="2054" name="Content Placeholder 2053">
            <a:extLst>
              <a:ext uri="{FF2B5EF4-FFF2-40B4-BE49-F238E27FC236}">
                <a16:creationId xmlns:a16="http://schemas.microsoft.com/office/drawing/2014/main" xmlns="" id="{E3654E71-4A3D-5677-32FA-8B79EF54E47C}"/>
              </a:ext>
            </a:extLst>
          </p:cNvPr>
          <p:cNvSpPr>
            <a:spLocks noGrp="1"/>
          </p:cNvSpPr>
          <p:nvPr>
            <p:ph idx="1"/>
          </p:nvPr>
        </p:nvSpPr>
        <p:spPr>
          <a:xfrm>
            <a:off x="194872" y="2068643"/>
            <a:ext cx="6610661" cy="4452078"/>
          </a:xfrm>
        </p:spPr>
        <p:txBody>
          <a:bodyPr>
            <a:normAutofit/>
          </a:bodyPr>
          <a:lstStyle/>
          <a:p>
            <a:r>
              <a:rPr lang="en-US" dirty="0"/>
              <a:t>PROJECT NAME :</a:t>
            </a:r>
            <a:r>
              <a:rPr lang="hi-IN" dirty="0"/>
              <a:t>- </a:t>
            </a:r>
            <a:r>
              <a:rPr lang="en-US" sz="2400" i="1" dirty="0">
                <a:solidFill>
                  <a:srgbClr val="92D050"/>
                </a:solidFill>
              </a:rPr>
              <a:t>TYPES OF OPERATING</a:t>
            </a:r>
            <a:endParaRPr lang="hi-IN" sz="2400" i="1" dirty="0">
              <a:solidFill>
                <a:srgbClr val="92D050"/>
              </a:solidFill>
            </a:endParaRPr>
          </a:p>
          <a:p>
            <a:pPr>
              <a:buNone/>
            </a:pPr>
            <a:r>
              <a:rPr lang="hi-IN" sz="2400" i="1" dirty="0">
                <a:solidFill>
                  <a:srgbClr val="92D050"/>
                </a:solidFill>
              </a:rPr>
              <a:t>                </a:t>
            </a:r>
            <a:r>
              <a:rPr lang="en-US" sz="2400" i="1" dirty="0">
                <a:solidFill>
                  <a:srgbClr val="92D050"/>
                </a:solidFill>
              </a:rPr>
              <a:t>SYSTEMS</a:t>
            </a:r>
          </a:p>
          <a:p>
            <a:r>
              <a:rPr lang="en-US" dirty="0"/>
              <a:t>PREPAID BY </a:t>
            </a:r>
            <a:r>
              <a:rPr lang="hi-IN" dirty="0"/>
              <a:t>:- </a:t>
            </a:r>
            <a:r>
              <a:rPr lang="en-US" sz="2400" i="1" dirty="0">
                <a:solidFill>
                  <a:srgbClr val="92D050"/>
                </a:solidFill>
              </a:rPr>
              <a:t>NIDHI PITHVA R</a:t>
            </a:r>
            <a:r>
              <a:rPr lang="en-US" i="1" dirty="0">
                <a:solidFill>
                  <a:srgbClr val="92D050"/>
                </a:solidFill>
              </a:rPr>
              <a:t>.</a:t>
            </a:r>
          </a:p>
          <a:p>
            <a:r>
              <a:rPr lang="en-US" dirty="0"/>
              <a:t>REGISTRATION NUMBER </a:t>
            </a:r>
            <a:r>
              <a:rPr lang="hi-IN" dirty="0"/>
              <a:t>:- </a:t>
            </a:r>
            <a:r>
              <a:rPr lang="en-US" sz="2400" i="1" dirty="0">
                <a:solidFill>
                  <a:srgbClr val="92D050"/>
                </a:solidFill>
              </a:rPr>
              <a:t>WRO0721583.</a:t>
            </a:r>
            <a:endParaRPr lang="hi-IN" sz="2400" i="1" dirty="0">
              <a:solidFill>
                <a:srgbClr val="92D050"/>
              </a:solidFill>
            </a:endParaRPr>
          </a:p>
          <a:p>
            <a:r>
              <a:rPr lang="en-US" sz="2400" dirty="0"/>
              <a:t>Submitted to:- </a:t>
            </a:r>
            <a:r>
              <a:rPr lang="en-US" sz="2400" i="1" dirty="0">
                <a:solidFill>
                  <a:srgbClr val="92D050"/>
                </a:solidFill>
              </a:rPr>
              <a:t>SUBMITTED TO ICAI BHAWAN,          </a:t>
            </a:r>
          </a:p>
          <a:p>
            <a:pPr>
              <a:buNone/>
            </a:pPr>
            <a:r>
              <a:rPr lang="en-US" sz="2400" i="1" dirty="0">
                <a:solidFill>
                  <a:srgbClr val="92D050"/>
                </a:solidFill>
              </a:rPr>
              <a:t>                              RAJKOT.</a:t>
            </a:r>
            <a:endParaRPr lang="en-US" sz="2400" dirty="0">
              <a:solidFill>
                <a:srgbClr val="92D050"/>
              </a:solidFill>
            </a:endParaRPr>
          </a:p>
        </p:txBody>
      </p:sp>
      <p:sp>
        <p:nvSpPr>
          <p:cNvPr id="4" name="Footer Placeholder 3">
            <a:extLst>
              <a:ext uri="{FF2B5EF4-FFF2-40B4-BE49-F238E27FC236}">
                <a16:creationId xmlns:a16="http://schemas.microsoft.com/office/drawing/2014/main" xmlns="" id="{325E35E4-6A59-49F3-972B-65EECC92A473}"/>
              </a:ext>
            </a:extLst>
          </p:cNvPr>
          <p:cNvSpPr>
            <a:spLocks noGrp="1"/>
          </p:cNvSpPr>
          <p:nvPr>
            <p:ph type="ftr" sz="quarter" idx="11"/>
          </p:nvPr>
        </p:nvSpPr>
        <p:spPr>
          <a:xfrm>
            <a:off x="299804" y="5846165"/>
            <a:ext cx="7286856" cy="402236"/>
          </a:xfrm>
        </p:spPr>
        <p:txBody>
          <a:bodyPr>
            <a:normAutofit/>
          </a:bodyPr>
          <a:lstStyle/>
          <a:p>
            <a:pPr>
              <a:spcAft>
                <a:spcPts val="600"/>
              </a:spcAft>
            </a:pPr>
            <a:r>
              <a:rPr lang="en-US" sz="1600" dirty="0"/>
              <a:t>PREPAID BY NIDHI PITHVA</a:t>
            </a:r>
            <a:endParaRPr lang="en-IN" sz="1600" dirty="0"/>
          </a:p>
        </p:txBody>
      </p:sp>
      <p:pic>
        <p:nvPicPr>
          <p:cNvPr id="2050" name="Picture 2" descr="THE ICAI LOGO DESIGNED BY SRI... - Sri Aurobindo Society | Facebook">
            <a:extLst>
              <a:ext uri="{FF2B5EF4-FFF2-40B4-BE49-F238E27FC236}">
                <a16:creationId xmlns:a16="http://schemas.microsoft.com/office/drawing/2014/main" xmlns="" id="{26C3BDC1-C7A2-400F-AF56-3EC7615C647F}"/>
              </a:ext>
            </a:extLst>
          </p:cNvPr>
          <p:cNvPicPr>
            <a:picLocks noChangeAspect="1" noChangeArrowheads="1"/>
          </p:cNvPicPr>
          <p:nvPr/>
        </p:nvPicPr>
        <p:blipFill rotWithShape="1">
          <a:blip r:embed="rId3">
            <a:extLst>
              <a:ext uri="{28A0092B-C50C-407E-A947-70E740481C1C}">
                <a14:useLocalDpi xmlns:a14="http://schemas.microsoft.com/office/drawing/2010/main" xmlns="" val="0"/>
              </a:ext>
            </a:extLst>
          </a:blip>
          <a:srcRect t="871" r="3" b="103"/>
          <a:stretch/>
        </p:blipFill>
        <p:spPr bwMode="auto">
          <a:xfrm>
            <a:off x="7018009" y="2210935"/>
            <a:ext cx="3511753" cy="3493180"/>
          </a:xfrm>
          <a:prstGeom prst="rect">
            <a:avLst/>
          </a:prstGeom>
          <a:noFill/>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a:extLst>
            <a:ext uri="{909E8E84-426E-40DD-AFC4-6F175D3DCCD1}">
              <a14:hiddenFill xmlns:a14="http://schemas.microsoft.com/office/drawing/2010/main" xmlns="">
                <a:solidFill>
                  <a:srgbClr val="FFFFFF"/>
                </a:solidFill>
              </a14:hiddenFill>
            </a:ext>
          </a:extLst>
        </p:spPr>
      </p:pic>
      <p:sp>
        <p:nvSpPr>
          <p:cNvPr id="5" name="Slide Number Placeholder 4">
            <a:extLst>
              <a:ext uri="{FF2B5EF4-FFF2-40B4-BE49-F238E27FC236}">
                <a16:creationId xmlns:a16="http://schemas.microsoft.com/office/drawing/2014/main" xmlns="" id="{FC61D823-AA8B-4849-9AEF-EB2F06B5113D}"/>
              </a:ext>
            </a:extLst>
          </p:cNvPr>
          <p:cNvSpPr>
            <a:spLocks noGrp="1"/>
          </p:cNvSpPr>
          <p:nvPr>
            <p:ph type="sldNum" sz="quarter" idx="12"/>
          </p:nvPr>
        </p:nvSpPr>
        <p:spPr>
          <a:xfrm>
            <a:off x="10514011" y="5883275"/>
            <a:ext cx="1073386" cy="607466"/>
          </a:xfrm>
        </p:spPr>
        <p:txBody>
          <a:bodyPr/>
          <a:lstStyle/>
          <a:p>
            <a:fld id="{E78A3DE9-09F9-4A09-AEB7-66CE7CDCFB1C}" type="slidenum">
              <a:rPr lang="en-IN" smtClean="0"/>
              <a:pPr/>
              <a:t>1</a:t>
            </a:fld>
            <a:endParaRPr lang="en-IN" sz="1600" dirty="0"/>
          </a:p>
        </p:txBody>
      </p:sp>
    </p:spTree>
    <p:extLst>
      <p:ext uri="{BB962C8B-B14F-4D97-AF65-F5344CB8AC3E}">
        <p14:creationId xmlns:p14="http://schemas.microsoft.com/office/powerpoint/2010/main" xmlns="" val="1589487735"/>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 calcmode="lin" valueType="num">
                                      <p:cBhvr>
                                        <p:cTn id="14" dur="500" fill="hold"/>
                                        <p:tgtEl>
                                          <p:spTgt spid="2050"/>
                                        </p:tgtEl>
                                        <p:attrNameLst>
                                          <p:attrName>ppt_w</p:attrName>
                                        </p:attrNameLst>
                                      </p:cBhvr>
                                      <p:tavLst>
                                        <p:tav tm="0">
                                          <p:val>
                                            <p:fltVal val="0"/>
                                          </p:val>
                                        </p:tav>
                                        <p:tav tm="100000">
                                          <p:val>
                                            <p:strVal val="#ppt_w"/>
                                          </p:val>
                                        </p:tav>
                                      </p:tavLst>
                                    </p:anim>
                                    <p:anim calcmode="lin" valueType="num">
                                      <p:cBhvr>
                                        <p:cTn id="15" dur="500" fill="hold"/>
                                        <p:tgtEl>
                                          <p:spTgt spid="2050"/>
                                        </p:tgtEl>
                                        <p:attrNameLst>
                                          <p:attrName>ppt_h</p:attrName>
                                        </p:attrNameLst>
                                      </p:cBhvr>
                                      <p:tavLst>
                                        <p:tav tm="0">
                                          <p:val>
                                            <p:fltVal val="0"/>
                                          </p:val>
                                        </p:tav>
                                        <p:tav tm="100000">
                                          <p:val>
                                            <p:strVal val="#ppt_h"/>
                                          </p:val>
                                        </p:tav>
                                      </p:tavLst>
                                    </p:anim>
                                    <p:animEffect transition="in" filter="fade">
                                      <p:cBhvr>
                                        <p:cTn id="16" dur="500"/>
                                        <p:tgtEl>
                                          <p:spTgt spid="2050"/>
                                        </p:tgtEl>
                                      </p:cBhvr>
                                    </p:animEffect>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2054">
                                            <p:txEl>
                                              <p:pRg st="0" end="0"/>
                                            </p:txEl>
                                          </p:spTgt>
                                        </p:tgtEl>
                                        <p:attrNameLst>
                                          <p:attrName>style.visibility</p:attrName>
                                        </p:attrNameLst>
                                      </p:cBhvr>
                                      <p:to>
                                        <p:strVal val="visible"/>
                                      </p:to>
                                    </p:set>
                                    <p:animEffect transition="in" filter="fade">
                                      <p:cBhvr>
                                        <p:cTn id="21" dur="1000"/>
                                        <p:tgtEl>
                                          <p:spTgt spid="2054">
                                            <p:txEl>
                                              <p:pRg st="0" end="0"/>
                                            </p:txEl>
                                          </p:spTgt>
                                        </p:tgtEl>
                                      </p:cBhvr>
                                    </p:animEffect>
                                    <p:anim calcmode="lin" valueType="num">
                                      <p:cBhvr>
                                        <p:cTn id="22" dur="1000" fill="hold"/>
                                        <p:tgtEl>
                                          <p:spTgt spid="2054">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2054">
                                            <p:txEl>
                                              <p:pRg st="0" end="0"/>
                                            </p:txEl>
                                          </p:spTgt>
                                        </p:tgtEl>
                                        <p:attrNameLst>
                                          <p:attrName>ppt_y</p:attrName>
                                        </p:attrNameLst>
                                      </p:cBhvr>
                                      <p:tavLst>
                                        <p:tav tm="0">
                                          <p:val>
                                            <p:strVal val="#ppt_y-.1"/>
                                          </p:val>
                                        </p:tav>
                                        <p:tav tm="100000">
                                          <p:val>
                                            <p:strVal val="#ppt_y"/>
                                          </p:val>
                                        </p:tav>
                                      </p:tavLst>
                                    </p:anim>
                                  </p:childTnLst>
                                </p:cTn>
                              </p:par>
                              <p:par>
                                <p:cTn id="24" presetID="47" presetClass="entr" presetSubtype="0" fill="hold" nodeType="withEffect">
                                  <p:stCondLst>
                                    <p:cond delay="0"/>
                                  </p:stCondLst>
                                  <p:childTnLst>
                                    <p:set>
                                      <p:cBhvr>
                                        <p:cTn id="25" dur="1" fill="hold">
                                          <p:stCondLst>
                                            <p:cond delay="0"/>
                                          </p:stCondLst>
                                        </p:cTn>
                                        <p:tgtEl>
                                          <p:spTgt spid="2054">
                                            <p:txEl>
                                              <p:pRg st="1" end="1"/>
                                            </p:txEl>
                                          </p:spTgt>
                                        </p:tgtEl>
                                        <p:attrNameLst>
                                          <p:attrName>style.visibility</p:attrName>
                                        </p:attrNameLst>
                                      </p:cBhvr>
                                      <p:to>
                                        <p:strVal val="visible"/>
                                      </p:to>
                                    </p:set>
                                    <p:animEffect transition="in" filter="fade">
                                      <p:cBhvr>
                                        <p:cTn id="26" dur="1000"/>
                                        <p:tgtEl>
                                          <p:spTgt spid="2054">
                                            <p:txEl>
                                              <p:pRg st="1" end="1"/>
                                            </p:txEl>
                                          </p:spTgt>
                                        </p:tgtEl>
                                      </p:cBhvr>
                                    </p:animEffect>
                                    <p:anim calcmode="lin" valueType="num">
                                      <p:cBhvr>
                                        <p:cTn id="27" dur="1000" fill="hold"/>
                                        <p:tgtEl>
                                          <p:spTgt spid="2054">
                                            <p:txEl>
                                              <p:pRg st="1" end="1"/>
                                            </p:txEl>
                                          </p:spTgt>
                                        </p:tgtEl>
                                        <p:attrNameLst>
                                          <p:attrName>ppt_x</p:attrName>
                                        </p:attrNameLst>
                                      </p:cBhvr>
                                      <p:tavLst>
                                        <p:tav tm="0">
                                          <p:val>
                                            <p:strVal val="#ppt_x"/>
                                          </p:val>
                                        </p:tav>
                                        <p:tav tm="100000">
                                          <p:val>
                                            <p:strVal val="#ppt_x"/>
                                          </p:val>
                                        </p:tav>
                                      </p:tavLst>
                                    </p:anim>
                                    <p:anim calcmode="lin" valueType="num">
                                      <p:cBhvr>
                                        <p:cTn id="28" dur="1000" fill="hold"/>
                                        <p:tgtEl>
                                          <p:spTgt spid="205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nodeType="clickEffect">
                                  <p:stCondLst>
                                    <p:cond delay="0"/>
                                  </p:stCondLst>
                                  <p:childTnLst>
                                    <p:set>
                                      <p:cBhvr>
                                        <p:cTn id="32" dur="1" fill="hold">
                                          <p:stCondLst>
                                            <p:cond delay="0"/>
                                          </p:stCondLst>
                                        </p:cTn>
                                        <p:tgtEl>
                                          <p:spTgt spid="2054">
                                            <p:txEl>
                                              <p:pRg st="2" end="2"/>
                                            </p:txEl>
                                          </p:spTgt>
                                        </p:tgtEl>
                                        <p:attrNameLst>
                                          <p:attrName>style.visibility</p:attrName>
                                        </p:attrNameLst>
                                      </p:cBhvr>
                                      <p:to>
                                        <p:strVal val="visible"/>
                                      </p:to>
                                    </p:set>
                                    <p:animEffect transition="in" filter="fade">
                                      <p:cBhvr>
                                        <p:cTn id="33" dur="1000"/>
                                        <p:tgtEl>
                                          <p:spTgt spid="2054">
                                            <p:txEl>
                                              <p:pRg st="2" end="2"/>
                                            </p:txEl>
                                          </p:spTgt>
                                        </p:tgtEl>
                                      </p:cBhvr>
                                    </p:animEffect>
                                    <p:anim calcmode="lin" valueType="num">
                                      <p:cBhvr>
                                        <p:cTn id="34" dur="1000" fill="hold"/>
                                        <p:tgtEl>
                                          <p:spTgt spid="2054">
                                            <p:txEl>
                                              <p:pRg st="2" end="2"/>
                                            </p:txEl>
                                          </p:spTgt>
                                        </p:tgtEl>
                                        <p:attrNameLst>
                                          <p:attrName>ppt_x</p:attrName>
                                        </p:attrNameLst>
                                      </p:cBhvr>
                                      <p:tavLst>
                                        <p:tav tm="0">
                                          <p:val>
                                            <p:strVal val="#ppt_x"/>
                                          </p:val>
                                        </p:tav>
                                        <p:tav tm="100000">
                                          <p:val>
                                            <p:strVal val="#ppt_x"/>
                                          </p:val>
                                        </p:tav>
                                      </p:tavLst>
                                    </p:anim>
                                    <p:anim calcmode="lin" valueType="num">
                                      <p:cBhvr>
                                        <p:cTn id="35" dur="1000" fill="hold"/>
                                        <p:tgtEl>
                                          <p:spTgt spid="205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7" presetClass="entr" presetSubtype="0" fill="hold" nodeType="clickEffect">
                                  <p:stCondLst>
                                    <p:cond delay="0"/>
                                  </p:stCondLst>
                                  <p:childTnLst>
                                    <p:set>
                                      <p:cBhvr>
                                        <p:cTn id="39" dur="1" fill="hold">
                                          <p:stCondLst>
                                            <p:cond delay="0"/>
                                          </p:stCondLst>
                                        </p:cTn>
                                        <p:tgtEl>
                                          <p:spTgt spid="2054">
                                            <p:txEl>
                                              <p:pRg st="3" end="3"/>
                                            </p:txEl>
                                          </p:spTgt>
                                        </p:tgtEl>
                                        <p:attrNameLst>
                                          <p:attrName>style.visibility</p:attrName>
                                        </p:attrNameLst>
                                      </p:cBhvr>
                                      <p:to>
                                        <p:strVal val="visible"/>
                                      </p:to>
                                    </p:set>
                                    <p:animEffect transition="in" filter="fade">
                                      <p:cBhvr>
                                        <p:cTn id="40" dur="1000"/>
                                        <p:tgtEl>
                                          <p:spTgt spid="2054">
                                            <p:txEl>
                                              <p:pRg st="3" end="3"/>
                                            </p:txEl>
                                          </p:spTgt>
                                        </p:tgtEl>
                                      </p:cBhvr>
                                    </p:animEffect>
                                    <p:anim calcmode="lin" valueType="num">
                                      <p:cBhvr>
                                        <p:cTn id="41" dur="1000" fill="hold"/>
                                        <p:tgtEl>
                                          <p:spTgt spid="2054">
                                            <p:txEl>
                                              <p:pRg st="3" end="3"/>
                                            </p:txEl>
                                          </p:spTgt>
                                        </p:tgtEl>
                                        <p:attrNameLst>
                                          <p:attrName>ppt_x</p:attrName>
                                        </p:attrNameLst>
                                      </p:cBhvr>
                                      <p:tavLst>
                                        <p:tav tm="0">
                                          <p:val>
                                            <p:strVal val="#ppt_x"/>
                                          </p:val>
                                        </p:tav>
                                        <p:tav tm="100000">
                                          <p:val>
                                            <p:strVal val="#ppt_x"/>
                                          </p:val>
                                        </p:tav>
                                      </p:tavLst>
                                    </p:anim>
                                    <p:anim calcmode="lin" valueType="num">
                                      <p:cBhvr>
                                        <p:cTn id="42" dur="1000" fill="hold"/>
                                        <p:tgtEl>
                                          <p:spTgt spid="205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7" presetClass="entr" presetSubtype="0" fill="hold" nodeType="clickEffect">
                                  <p:stCondLst>
                                    <p:cond delay="0"/>
                                  </p:stCondLst>
                                  <p:childTnLst>
                                    <p:set>
                                      <p:cBhvr>
                                        <p:cTn id="46" dur="1" fill="hold">
                                          <p:stCondLst>
                                            <p:cond delay="0"/>
                                          </p:stCondLst>
                                        </p:cTn>
                                        <p:tgtEl>
                                          <p:spTgt spid="2054">
                                            <p:txEl>
                                              <p:pRg st="4" end="4"/>
                                            </p:txEl>
                                          </p:spTgt>
                                        </p:tgtEl>
                                        <p:attrNameLst>
                                          <p:attrName>style.visibility</p:attrName>
                                        </p:attrNameLst>
                                      </p:cBhvr>
                                      <p:to>
                                        <p:strVal val="visible"/>
                                      </p:to>
                                    </p:set>
                                    <p:animEffect transition="in" filter="fade">
                                      <p:cBhvr>
                                        <p:cTn id="47" dur="1000"/>
                                        <p:tgtEl>
                                          <p:spTgt spid="2054">
                                            <p:txEl>
                                              <p:pRg st="4" end="4"/>
                                            </p:txEl>
                                          </p:spTgt>
                                        </p:tgtEl>
                                      </p:cBhvr>
                                    </p:animEffect>
                                    <p:anim calcmode="lin" valueType="num">
                                      <p:cBhvr>
                                        <p:cTn id="48" dur="1000" fill="hold"/>
                                        <p:tgtEl>
                                          <p:spTgt spid="2054">
                                            <p:txEl>
                                              <p:pRg st="4" end="4"/>
                                            </p:txEl>
                                          </p:spTgt>
                                        </p:tgtEl>
                                        <p:attrNameLst>
                                          <p:attrName>ppt_x</p:attrName>
                                        </p:attrNameLst>
                                      </p:cBhvr>
                                      <p:tavLst>
                                        <p:tav tm="0">
                                          <p:val>
                                            <p:strVal val="#ppt_x"/>
                                          </p:val>
                                        </p:tav>
                                        <p:tav tm="100000">
                                          <p:val>
                                            <p:strVal val="#ppt_x"/>
                                          </p:val>
                                        </p:tav>
                                      </p:tavLst>
                                    </p:anim>
                                    <p:anim calcmode="lin" valueType="num">
                                      <p:cBhvr>
                                        <p:cTn id="49" dur="1000" fill="hold"/>
                                        <p:tgtEl>
                                          <p:spTgt spid="2054">
                                            <p:txEl>
                                              <p:pRg st="4" end="4"/>
                                            </p:txEl>
                                          </p:spTgt>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0"/>
                                  </p:stCondLst>
                                  <p:childTnLst>
                                    <p:set>
                                      <p:cBhvr>
                                        <p:cTn id="51" dur="1" fill="hold">
                                          <p:stCondLst>
                                            <p:cond delay="0"/>
                                          </p:stCondLst>
                                        </p:cTn>
                                        <p:tgtEl>
                                          <p:spTgt spid="2054">
                                            <p:txEl>
                                              <p:pRg st="5" end="5"/>
                                            </p:txEl>
                                          </p:spTgt>
                                        </p:tgtEl>
                                        <p:attrNameLst>
                                          <p:attrName>style.visibility</p:attrName>
                                        </p:attrNameLst>
                                      </p:cBhvr>
                                      <p:to>
                                        <p:strVal val="visible"/>
                                      </p:to>
                                    </p:set>
                                    <p:animEffect transition="in" filter="fade">
                                      <p:cBhvr>
                                        <p:cTn id="52" dur="1000"/>
                                        <p:tgtEl>
                                          <p:spTgt spid="2054">
                                            <p:txEl>
                                              <p:pRg st="5" end="5"/>
                                            </p:txEl>
                                          </p:spTgt>
                                        </p:tgtEl>
                                      </p:cBhvr>
                                    </p:animEffect>
                                    <p:anim calcmode="lin" valueType="num">
                                      <p:cBhvr>
                                        <p:cTn id="53" dur="1000" fill="hold"/>
                                        <p:tgtEl>
                                          <p:spTgt spid="2054">
                                            <p:txEl>
                                              <p:pRg st="5" end="5"/>
                                            </p:txEl>
                                          </p:spTgt>
                                        </p:tgtEl>
                                        <p:attrNameLst>
                                          <p:attrName>ppt_x</p:attrName>
                                        </p:attrNameLst>
                                      </p:cBhvr>
                                      <p:tavLst>
                                        <p:tav tm="0">
                                          <p:val>
                                            <p:strVal val="#ppt_x"/>
                                          </p:val>
                                        </p:tav>
                                        <p:tav tm="100000">
                                          <p:val>
                                            <p:strVal val="#ppt_x"/>
                                          </p:val>
                                        </p:tav>
                                      </p:tavLst>
                                    </p:anim>
                                    <p:anim calcmode="lin" valueType="num">
                                      <p:cBhvr>
                                        <p:cTn id="54" dur="1000" fill="hold"/>
                                        <p:tgtEl>
                                          <p:spTgt spid="205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D8FAE9A-30E6-405A-B52A-4F4A9FA0E48C}"/>
              </a:ext>
            </a:extLst>
          </p:cNvPr>
          <p:cNvSpPr>
            <a:spLocks noGrp="1"/>
          </p:cNvSpPr>
          <p:nvPr>
            <p:ph type="title"/>
          </p:nvPr>
        </p:nvSpPr>
        <p:spPr>
          <a:xfrm>
            <a:off x="752475" y="609600"/>
            <a:ext cx="3643150" cy="5603310"/>
          </a:xfrm>
        </p:spPr>
        <p:txBody>
          <a:bodyPr>
            <a:normAutofit/>
          </a:bodyPr>
          <a:lstStyle/>
          <a:p>
            <a:r>
              <a:rPr lang="en-US" sz="3100" dirty="0">
                <a:solidFill>
                  <a:schemeClr val="tx2">
                    <a:lumMod val="90000"/>
                  </a:schemeClr>
                </a:solidFill>
              </a:rPr>
              <a:t>INTRODUCTION TO OPERATING SYSTEM </a:t>
            </a:r>
            <a:endParaRPr lang="en-IN" sz="3100" dirty="0">
              <a:solidFill>
                <a:schemeClr val="tx2">
                  <a:lumMod val="90000"/>
                </a:schemeClr>
              </a:solidFill>
            </a:endParaRPr>
          </a:p>
        </p:txBody>
      </p:sp>
      <p:graphicFrame>
        <p:nvGraphicFramePr>
          <p:cNvPr id="7" name="Content Placeholder 2">
            <a:extLst>
              <a:ext uri="{FF2B5EF4-FFF2-40B4-BE49-F238E27FC236}">
                <a16:creationId xmlns:a16="http://schemas.microsoft.com/office/drawing/2014/main" xmlns="" id="{F0111B00-7109-A531-398B-45E30E452799}"/>
              </a:ext>
            </a:extLst>
          </p:cNvPr>
          <p:cNvGraphicFramePr>
            <a:graphicFrameLocks noGrp="1"/>
          </p:cNvGraphicFramePr>
          <p:nvPr>
            <p:ph idx="1"/>
            <p:extLst>
              <p:ext uri="{D42A27DB-BD31-4B8C-83A1-F6EECF244321}">
                <p14:modId xmlns:p14="http://schemas.microsoft.com/office/powerpoint/2010/main" xmlns="" val="1912689911"/>
              </p:ext>
            </p:extLst>
          </p:nvPr>
        </p:nvGraphicFramePr>
        <p:xfrm>
          <a:off x="5127625" y="1114425"/>
          <a:ext cx="5924550" cy="46291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3">
            <a:extLst>
              <a:ext uri="{FF2B5EF4-FFF2-40B4-BE49-F238E27FC236}">
                <a16:creationId xmlns:a16="http://schemas.microsoft.com/office/drawing/2014/main" xmlns="" id="{ECD6CBBC-E6FB-45E0-82EC-1AEE052318C3}"/>
              </a:ext>
            </a:extLst>
          </p:cNvPr>
          <p:cNvSpPr>
            <a:spLocks noGrp="1"/>
          </p:cNvSpPr>
          <p:nvPr>
            <p:ph type="ftr" sz="quarter" idx="11"/>
          </p:nvPr>
        </p:nvSpPr>
        <p:spPr>
          <a:xfrm>
            <a:off x="913793" y="5883275"/>
            <a:ext cx="6672866" cy="365125"/>
          </a:xfrm>
        </p:spPr>
        <p:txBody>
          <a:bodyPr/>
          <a:lstStyle/>
          <a:p>
            <a:r>
              <a:rPr lang="en-US" sz="1600" dirty="0"/>
              <a:t>PREPAID BY NIDHI PITHVA</a:t>
            </a:r>
            <a:endParaRPr lang="en-IN" sz="1600" dirty="0"/>
          </a:p>
        </p:txBody>
      </p:sp>
      <p:sp>
        <p:nvSpPr>
          <p:cNvPr id="3" name="Slide Number Placeholder 2">
            <a:extLst>
              <a:ext uri="{FF2B5EF4-FFF2-40B4-BE49-F238E27FC236}">
                <a16:creationId xmlns:a16="http://schemas.microsoft.com/office/drawing/2014/main" xmlns="" id="{A8A1C8FD-AD05-4A74-8E97-DFA1CA3AC0DB}"/>
              </a:ext>
            </a:extLst>
          </p:cNvPr>
          <p:cNvSpPr>
            <a:spLocks noGrp="1"/>
          </p:cNvSpPr>
          <p:nvPr>
            <p:ph type="sldNum" sz="quarter" idx="12"/>
          </p:nvPr>
        </p:nvSpPr>
        <p:spPr/>
        <p:txBody>
          <a:bodyPr/>
          <a:lstStyle/>
          <a:p>
            <a:fld id="{E78A3DE9-09F9-4A09-AEB7-66CE7CDCFB1C}" type="slidenum">
              <a:rPr lang="en-IN" smtClean="0"/>
              <a:pPr/>
              <a:t>2</a:t>
            </a:fld>
            <a:endParaRPr lang="en-IN" dirty="0"/>
          </a:p>
        </p:txBody>
      </p:sp>
    </p:spTree>
    <p:extLst>
      <p:ext uri="{BB962C8B-B14F-4D97-AF65-F5344CB8AC3E}">
        <p14:creationId xmlns:p14="http://schemas.microsoft.com/office/powerpoint/2010/main" xmlns="" val="271936599"/>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1000" fill="hold"/>
                                        <p:tgtEl>
                                          <p:spTgt spid="7"/>
                                        </p:tgtEl>
                                        <p:attrNameLst>
                                          <p:attrName>ppt_x</p:attrName>
                                        </p:attrNameLst>
                                      </p:cBhvr>
                                      <p:tavLst>
                                        <p:tav tm="0">
                                          <p:val>
                                            <p:strVal val="#ppt_x-.2"/>
                                          </p:val>
                                        </p:tav>
                                        <p:tav tm="100000">
                                          <p:val>
                                            <p:strVal val="#ppt_x"/>
                                          </p:val>
                                        </p:tav>
                                      </p:tavLst>
                                    </p:anim>
                                    <p:anim calcmode="lin" valueType="num">
                                      <p:cBhvr>
                                        <p:cTn id="15"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7"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1035" name="Content Placeholder 1029">
            <a:extLst>
              <a:ext uri="{FF2B5EF4-FFF2-40B4-BE49-F238E27FC236}">
                <a16:creationId xmlns:a16="http://schemas.microsoft.com/office/drawing/2014/main" xmlns="" id="{021F5036-7691-DF1A-E838-5A48C41DC5E1}"/>
              </a:ext>
            </a:extLst>
          </p:cNvPr>
          <p:cNvSpPr>
            <a:spLocks noGrp="1"/>
          </p:cNvSpPr>
          <p:nvPr>
            <p:ph idx="1"/>
          </p:nvPr>
        </p:nvSpPr>
        <p:spPr>
          <a:xfrm>
            <a:off x="826718" y="1315232"/>
            <a:ext cx="6439901" cy="4475967"/>
          </a:xfrm>
        </p:spPr>
        <p:txBody>
          <a:bodyPr>
            <a:normAutofit/>
          </a:bodyPr>
          <a:lstStyle/>
          <a:p>
            <a:pPr algn="just"/>
            <a:r>
              <a:rPr lang="en-US" dirty="0"/>
              <a:t>Avoids direct dealing with Hardware.</a:t>
            </a:r>
          </a:p>
          <a:p>
            <a:pPr algn="just"/>
            <a:r>
              <a:rPr lang="en-US" dirty="0"/>
              <a:t>Difficult to write program to deal with hardware.</a:t>
            </a:r>
          </a:p>
          <a:p>
            <a:pPr algn="just"/>
            <a:r>
              <a:rPr lang="en-US" dirty="0"/>
              <a:t>User feels awkward in direct dealing with hardware.</a:t>
            </a:r>
          </a:p>
          <a:p>
            <a:pPr algn="just"/>
            <a:r>
              <a:rPr lang="en-US" dirty="0"/>
              <a:t>Provides user commands like read, write ,modify and save.</a:t>
            </a:r>
          </a:p>
          <a:p>
            <a:pPr algn="just"/>
            <a:r>
              <a:rPr lang="en-US" dirty="0"/>
              <a:t>Easy for user to deal with commands.</a:t>
            </a:r>
          </a:p>
          <a:p>
            <a:pPr algn="just"/>
            <a:r>
              <a:rPr lang="en-US" dirty="0"/>
              <a:t>Hides complexity of Hardware.</a:t>
            </a:r>
          </a:p>
          <a:p>
            <a:pPr algn="just"/>
            <a:r>
              <a:rPr lang="en-US" dirty="0"/>
              <a:t>Acts as Virtual machine.</a:t>
            </a:r>
          </a:p>
          <a:p>
            <a:pPr marL="0" indent="0">
              <a:buNone/>
            </a:pPr>
            <a:endParaRPr lang="en-US" dirty="0"/>
          </a:p>
        </p:txBody>
      </p:sp>
      <p:pic>
        <p:nvPicPr>
          <p:cNvPr id="1026" name="Picture 2" descr="Operating system - Wikipedia">
            <a:extLst>
              <a:ext uri="{FF2B5EF4-FFF2-40B4-BE49-F238E27FC236}">
                <a16:creationId xmlns:a16="http://schemas.microsoft.com/office/drawing/2014/main" xmlns="" id="{2778200C-E540-477F-801B-EAD3F850EA7F}"/>
              </a:ext>
            </a:extLst>
          </p:cNvPr>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8255677" y="2210935"/>
            <a:ext cx="2357896" cy="3493180"/>
          </a:xfrm>
          <a:prstGeom prst="rect">
            <a:avLst/>
          </a:prstGeom>
          <a:noFill/>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a:extLst>
            <a:ext uri="{909E8E84-426E-40DD-AFC4-6F175D3DCCD1}">
              <a14:hiddenFill xmlns:a14="http://schemas.microsoft.com/office/drawing/2010/main" xmlns="">
                <a:solidFill>
                  <a:srgbClr val="FFFFFF"/>
                </a:solidFill>
              </a14:hiddenFill>
            </a:ext>
          </a:extLst>
        </p:spPr>
      </p:pic>
      <p:sp>
        <p:nvSpPr>
          <p:cNvPr id="4" name="TextBox 3">
            <a:extLst>
              <a:ext uri="{FF2B5EF4-FFF2-40B4-BE49-F238E27FC236}">
                <a16:creationId xmlns:a16="http://schemas.microsoft.com/office/drawing/2014/main" xmlns="" id="{3D856D8E-400C-46D0-AC1A-F2F22517AB5A}"/>
              </a:ext>
            </a:extLst>
          </p:cNvPr>
          <p:cNvSpPr txBox="1"/>
          <p:nvPr/>
        </p:nvSpPr>
        <p:spPr>
          <a:xfrm>
            <a:off x="758758" y="369650"/>
            <a:ext cx="9902758" cy="584775"/>
          </a:xfrm>
          <a:prstGeom prst="rect">
            <a:avLst/>
          </a:prstGeom>
          <a:noFill/>
        </p:spPr>
        <p:txBody>
          <a:bodyPr wrap="square" rtlCol="0">
            <a:spAutoFit/>
          </a:bodyPr>
          <a:lstStyle/>
          <a:p>
            <a:r>
              <a:rPr lang="en-US" sz="3200" b="1" i="1" dirty="0">
                <a:solidFill>
                  <a:schemeClr val="tx2">
                    <a:lumMod val="90000"/>
                  </a:schemeClr>
                </a:solidFill>
              </a:rPr>
              <a:t>COMPUTER SYSTEM AS USER FRIENDLY:</a:t>
            </a:r>
            <a:r>
              <a:rPr lang="en-US" sz="2400" b="1" i="1" dirty="0">
                <a:solidFill>
                  <a:schemeClr val="tx2">
                    <a:lumMod val="90000"/>
                  </a:schemeClr>
                </a:solidFill>
              </a:rPr>
              <a:t>-</a:t>
            </a:r>
            <a:endParaRPr lang="en-IN" sz="2400" b="1" i="1" dirty="0"/>
          </a:p>
        </p:txBody>
      </p:sp>
      <p:sp>
        <p:nvSpPr>
          <p:cNvPr id="5" name="Footer Placeholder 4">
            <a:extLst>
              <a:ext uri="{FF2B5EF4-FFF2-40B4-BE49-F238E27FC236}">
                <a16:creationId xmlns:a16="http://schemas.microsoft.com/office/drawing/2014/main" xmlns="" id="{AD82E86F-F34E-4730-AFD3-6F3A457CBB22}"/>
              </a:ext>
            </a:extLst>
          </p:cNvPr>
          <p:cNvSpPr>
            <a:spLocks noGrp="1"/>
          </p:cNvSpPr>
          <p:nvPr>
            <p:ph type="ftr" sz="quarter" idx="11"/>
          </p:nvPr>
        </p:nvSpPr>
        <p:spPr/>
        <p:txBody>
          <a:bodyPr/>
          <a:lstStyle/>
          <a:p>
            <a:r>
              <a:rPr lang="en-US" sz="1600" dirty="0"/>
              <a:t>PREPAID BY NIDHI PITHVA</a:t>
            </a:r>
            <a:endParaRPr lang="en-IN" sz="1600" dirty="0"/>
          </a:p>
        </p:txBody>
      </p:sp>
      <p:sp>
        <p:nvSpPr>
          <p:cNvPr id="2" name="Slide Number Placeholder 1">
            <a:extLst>
              <a:ext uri="{FF2B5EF4-FFF2-40B4-BE49-F238E27FC236}">
                <a16:creationId xmlns:a16="http://schemas.microsoft.com/office/drawing/2014/main" xmlns="" id="{4273BF70-1421-4A6F-9F2B-EDF05AA4C9A1}"/>
              </a:ext>
            </a:extLst>
          </p:cNvPr>
          <p:cNvSpPr>
            <a:spLocks noGrp="1"/>
          </p:cNvSpPr>
          <p:nvPr>
            <p:ph type="sldNum" sz="quarter" idx="12"/>
          </p:nvPr>
        </p:nvSpPr>
        <p:spPr/>
        <p:txBody>
          <a:bodyPr/>
          <a:lstStyle/>
          <a:p>
            <a:fld id="{E78A3DE9-09F9-4A09-AEB7-66CE7CDCFB1C}" type="slidenum">
              <a:rPr lang="en-IN" smtClean="0"/>
              <a:pPr/>
              <a:t>3</a:t>
            </a:fld>
            <a:endParaRPr lang="en-IN" dirty="0"/>
          </a:p>
        </p:txBody>
      </p:sp>
    </p:spTree>
    <p:extLst>
      <p:ext uri="{BB962C8B-B14F-4D97-AF65-F5344CB8AC3E}">
        <p14:creationId xmlns:p14="http://schemas.microsoft.com/office/powerpoint/2010/main" xmlns="" val="2952278993"/>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1035">
                                            <p:txEl>
                                              <p:pRg st="0" end="0"/>
                                            </p:txEl>
                                          </p:spTgt>
                                        </p:tgtEl>
                                        <p:attrNameLst>
                                          <p:attrName>style.visibility</p:attrName>
                                        </p:attrNameLst>
                                      </p:cBhvr>
                                      <p:to>
                                        <p:strVal val="visible"/>
                                      </p:to>
                                    </p:set>
                                    <p:anim calcmode="lin" valueType="num">
                                      <p:cBhvr>
                                        <p:cTn id="14" dur="1000" fill="hold"/>
                                        <p:tgtEl>
                                          <p:spTgt spid="1035">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1035">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1035">
                                            <p:txEl>
                                              <p:pRg st="0" end="0"/>
                                            </p:txEl>
                                          </p:spTgt>
                                        </p:tgtEl>
                                      </p:cBhvr>
                                    </p:animEffect>
                                  </p:childTnLst>
                                </p:cTn>
                              </p:par>
                              <p:par>
                                <p:cTn id="17" presetID="29" presetClass="entr" presetSubtype="0" fill="hold" nodeType="withEffect">
                                  <p:stCondLst>
                                    <p:cond delay="0"/>
                                  </p:stCondLst>
                                  <p:childTnLst>
                                    <p:set>
                                      <p:cBhvr>
                                        <p:cTn id="18" dur="1" fill="hold">
                                          <p:stCondLst>
                                            <p:cond delay="0"/>
                                          </p:stCondLst>
                                        </p:cTn>
                                        <p:tgtEl>
                                          <p:spTgt spid="1035">
                                            <p:txEl>
                                              <p:pRg st="1" end="1"/>
                                            </p:txEl>
                                          </p:spTgt>
                                        </p:tgtEl>
                                        <p:attrNameLst>
                                          <p:attrName>style.visibility</p:attrName>
                                        </p:attrNameLst>
                                      </p:cBhvr>
                                      <p:to>
                                        <p:strVal val="visible"/>
                                      </p:to>
                                    </p:set>
                                    <p:anim calcmode="lin" valueType="num">
                                      <p:cBhvr>
                                        <p:cTn id="19" dur="1000" fill="hold"/>
                                        <p:tgtEl>
                                          <p:spTgt spid="1035">
                                            <p:txEl>
                                              <p:pRg st="1" end="1"/>
                                            </p:txEl>
                                          </p:spTgt>
                                        </p:tgtEl>
                                        <p:attrNameLst>
                                          <p:attrName>ppt_x</p:attrName>
                                        </p:attrNameLst>
                                      </p:cBhvr>
                                      <p:tavLst>
                                        <p:tav tm="0">
                                          <p:val>
                                            <p:strVal val="#ppt_x-.2"/>
                                          </p:val>
                                        </p:tav>
                                        <p:tav tm="100000">
                                          <p:val>
                                            <p:strVal val="#ppt_x"/>
                                          </p:val>
                                        </p:tav>
                                      </p:tavLst>
                                    </p:anim>
                                    <p:anim calcmode="lin" valueType="num">
                                      <p:cBhvr>
                                        <p:cTn id="20" dur="1000" fill="hold"/>
                                        <p:tgtEl>
                                          <p:spTgt spid="1035">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1035">
                                            <p:txEl>
                                              <p:pRg st="1" end="1"/>
                                            </p:txEl>
                                          </p:spTgt>
                                        </p:tgtEl>
                                      </p:cBhvr>
                                    </p:animEffect>
                                  </p:childTnLst>
                                </p:cTn>
                              </p:par>
                              <p:par>
                                <p:cTn id="22" presetID="29" presetClass="entr" presetSubtype="0" fill="hold" nodeType="withEffect">
                                  <p:stCondLst>
                                    <p:cond delay="0"/>
                                  </p:stCondLst>
                                  <p:childTnLst>
                                    <p:set>
                                      <p:cBhvr>
                                        <p:cTn id="23" dur="1" fill="hold">
                                          <p:stCondLst>
                                            <p:cond delay="0"/>
                                          </p:stCondLst>
                                        </p:cTn>
                                        <p:tgtEl>
                                          <p:spTgt spid="1035">
                                            <p:txEl>
                                              <p:pRg st="2" end="2"/>
                                            </p:txEl>
                                          </p:spTgt>
                                        </p:tgtEl>
                                        <p:attrNameLst>
                                          <p:attrName>style.visibility</p:attrName>
                                        </p:attrNameLst>
                                      </p:cBhvr>
                                      <p:to>
                                        <p:strVal val="visible"/>
                                      </p:to>
                                    </p:set>
                                    <p:anim calcmode="lin" valueType="num">
                                      <p:cBhvr>
                                        <p:cTn id="24" dur="1000" fill="hold"/>
                                        <p:tgtEl>
                                          <p:spTgt spid="1035">
                                            <p:txEl>
                                              <p:pRg st="2" end="2"/>
                                            </p:txEl>
                                          </p:spTgt>
                                        </p:tgtEl>
                                        <p:attrNameLst>
                                          <p:attrName>ppt_x</p:attrName>
                                        </p:attrNameLst>
                                      </p:cBhvr>
                                      <p:tavLst>
                                        <p:tav tm="0">
                                          <p:val>
                                            <p:strVal val="#ppt_x-.2"/>
                                          </p:val>
                                        </p:tav>
                                        <p:tav tm="100000">
                                          <p:val>
                                            <p:strVal val="#ppt_x"/>
                                          </p:val>
                                        </p:tav>
                                      </p:tavLst>
                                    </p:anim>
                                    <p:anim calcmode="lin" valueType="num">
                                      <p:cBhvr>
                                        <p:cTn id="25" dur="1000" fill="hold"/>
                                        <p:tgtEl>
                                          <p:spTgt spid="1035">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6" dur="1000"/>
                                        <p:tgtEl>
                                          <p:spTgt spid="1035">
                                            <p:txEl>
                                              <p:pRg st="2" end="2"/>
                                            </p:txEl>
                                          </p:spTgt>
                                        </p:tgtEl>
                                      </p:cBhvr>
                                    </p:animEffect>
                                  </p:childTnLst>
                                </p:cTn>
                              </p:par>
                              <p:par>
                                <p:cTn id="27" presetID="29" presetClass="entr" presetSubtype="0" fill="hold" nodeType="withEffect">
                                  <p:stCondLst>
                                    <p:cond delay="0"/>
                                  </p:stCondLst>
                                  <p:childTnLst>
                                    <p:set>
                                      <p:cBhvr>
                                        <p:cTn id="28" dur="1" fill="hold">
                                          <p:stCondLst>
                                            <p:cond delay="0"/>
                                          </p:stCondLst>
                                        </p:cTn>
                                        <p:tgtEl>
                                          <p:spTgt spid="1035">
                                            <p:txEl>
                                              <p:pRg st="3" end="3"/>
                                            </p:txEl>
                                          </p:spTgt>
                                        </p:tgtEl>
                                        <p:attrNameLst>
                                          <p:attrName>style.visibility</p:attrName>
                                        </p:attrNameLst>
                                      </p:cBhvr>
                                      <p:to>
                                        <p:strVal val="visible"/>
                                      </p:to>
                                    </p:set>
                                    <p:anim calcmode="lin" valueType="num">
                                      <p:cBhvr>
                                        <p:cTn id="29" dur="1000" fill="hold"/>
                                        <p:tgtEl>
                                          <p:spTgt spid="1035">
                                            <p:txEl>
                                              <p:pRg st="3" end="3"/>
                                            </p:txEl>
                                          </p:spTgt>
                                        </p:tgtEl>
                                        <p:attrNameLst>
                                          <p:attrName>ppt_x</p:attrName>
                                        </p:attrNameLst>
                                      </p:cBhvr>
                                      <p:tavLst>
                                        <p:tav tm="0">
                                          <p:val>
                                            <p:strVal val="#ppt_x-.2"/>
                                          </p:val>
                                        </p:tav>
                                        <p:tav tm="100000">
                                          <p:val>
                                            <p:strVal val="#ppt_x"/>
                                          </p:val>
                                        </p:tav>
                                      </p:tavLst>
                                    </p:anim>
                                    <p:anim calcmode="lin" valueType="num">
                                      <p:cBhvr>
                                        <p:cTn id="30" dur="1000" fill="hold"/>
                                        <p:tgtEl>
                                          <p:spTgt spid="1035">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1" dur="1000"/>
                                        <p:tgtEl>
                                          <p:spTgt spid="1035">
                                            <p:txEl>
                                              <p:pRg st="3" end="3"/>
                                            </p:txEl>
                                          </p:spTgt>
                                        </p:tgtEl>
                                      </p:cBhvr>
                                    </p:animEffect>
                                  </p:childTnLst>
                                </p:cTn>
                              </p:par>
                              <p:par>
                                <p:cTn id="32" presetID="29" presetClass="entr" presetSubtype="0" fill="hold" nodeType="withEffect">
                                  <p:stCondLst>
                                    <p:cond delay="0"/>
                                  </p:stCondLst>
                                  <p:childTnLst>
                                    <p:set>
                                      <p:cBhvr>
                                        <p:cTn id="33" dur="1" fill="hold">
                                          <p:stCondLst>
                                            <p:cond delay="0"/>
                                          </p:stCondLst>
                                        </p:cTn>
                                        <p:tgtEl>
                                          <p:spTgt spid="1035">
                                            <p:txEl>
                                              <p:pRg st="4" end="4"/>
                                            </p:txEl>
                                          </p:spTgt>
                                        </p:tgtEl>
                                        <p:attrNameLst>
                                          <p:attrName>style.visibility</p:attrName>
                                        </p:attrNameLst>
                                      </p:cBhvr>
                                      <p:to>
                                        <p:strVal val="visible"/>
                                      </p:to>
                                    </p:set>
                                    <p:anim calcmode="lin" valueType="num">
                                      <p:cBhvr>
                                        <p:cTn id="34" dur="1000" fill="hold"/>
                                        <p:tgtEl>
                                          <p:spTgt spid="1035">
                                            <p:txEl>
                                              <p:pRg st="4" end="4"/>
                                            </p:txEl>
                                          </p:spTgt>
                                        </p:tgtEl>
                                        <p:attrNameLst>
                                          <p:attrName>ppt_x</p:attrName>
                                        </p:attrNameLst>
                                      </p:cBhvr>
                                      <p:tavLst>
                                        <p:tav tm="0">
                                          <p:val>
                                            <p:strVal val="#ppt_x-.2"/>
                                          </p:val>
                                        </p:tav>
                                        <p:tav tm="100000">
                                          <p:val>
                                            <p:strVal val="#ppt_x"/>
                                          </p:val>
                                        </p:tav>
                                      </p:tavLst>
                                    </p:anim>
                                    <p:anim calcmode="lin" valueType="num">
                                      <p:cBhvr>
                                        <p:cTn id="35" dur="1000" fill="hold"/>
                                        <p:tgtEl>
                                          <p:spTgt spid="1035">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6" dur="1000"/>
                                        <p:tgtEl>
                                          <p:spTgt spid="1035">
                                            <p:txEl>
                                              <p:pRg st="4" end="4"/>
                                            </p:txEl>
                                          </p:spTgt>
                                        </p:tgtEl>
                                      </p:cBhvr>
                                    </p:animEffect>
                                  </p:childTnLst>
                                </p:cTn>
                              </p:par>
                              <p:par>
                                <p:cTn id="37" presetID="29" presetClass="entr" presetSubtype="0" fill="hold" nodeType="withEffect">
                                  <p:stCondLst>
                                    <p:cond delay="0"/>
                                  </p:stCondLst>
                                  <p:childTnLst>
                                    <p:set>
                                      <p:cBhvr>
                                        <p:cTn id="38" dur="1" fill="hold">
                                          <p:stCondLst>
                                            <p:cond delay="0"/>
                                          </p:stCondLst>
                                        </p:cTn>
                                        <p:tgtEl>
                                          <p:spTgt spid="1035">
                                            <p:txEl>
                                              <p:pRg st="5" end="5"/>
                                            </p:txEl>
                                          </p:spTgt>
                                        </p:tgtEl>
                                        <p:attrNameLst>
                                          <p:attrName>style.visibility</p:attrName>
                                        </p:attrNameLst>
                                      </p:cBhvr>
                                      <p:to>
                                        <p:strVal val="visible"/>
                                      </p:to>
                                    </p:set>
                                    <p:anim calcmode="lin" valueType="num">
                                      <p:cBhvr>
                                        <p:cTn id="39" dur="1000" fill="hold"/>
                                        <p:tgtEl>
                                          <p:spTgt spid="1035">
                                            <p:txEl>
                                              <p:pRg st="5" end="5"/>
                                            </p:txEl>
                                          </p:spTgt>
                                        </p:tgtEl>
                                        <p:attrNameLst>
                                          <p:attrName>ppt_x</p:attrName>
                                        </p:attrNameLst>
                                      </p:cBhvr>
                                      <p:tavLst>
                                        <p:tav tm="0">
                                          <p:val>
                                            <p:strVal val="#ppt_x-.2"/>
                                          </p:val>
                                        </p:tav>
                                        <p:tav tm="100000">
                                          <p:val>
                                            <p:strVal val="#ppt_x"/>
                                          </p:val>
                                        </p:tav>
                                      </p:tavLst>
                                    </p:anim>
                                    <p:anim calcmode="lin" valueType="num">
                                      <p:cBhvr>
                                        <p:cTn id="40" dur="1000" fill="hold"/>
                                        <p:tgtEl>
                                          <p:spTgt spid="1035">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41" dur="1000"/>
                                        <p:tgtEl>
                                          <p:spTgt spid="1035">
                                            <p:txEl>
                                              <p:pRg st="5" end="5"/>
                                            </p:txEl>
                                          </p:spTgt>
                                        </p:tgtEl>
                                      </p:cBhvr>
                                    </p:animEffect>
                                  </p:childTnLst>
                                </p:cTn>
                              </p:par>
                              <p:par>
                                <p:cTn id="42" presetID="29" presetClass="entr" presetSubtype="0" fill="hold" nodeType="withEffect">
                                  <p:stCondLst>
                                    <p:cond delay="0"/>
                                  </p:stCondLst>
                                  <p:childTnLst>
                                    <p:set>
                                      <p:cBhvr>
                                        <p:cTn id="43" dur="1" fill="hold">
                                          <p:stCondLst>
                                            <p:cond delay="0"/>
                                          </p:stCondLst>
                                        </p:cTn>
                                        <p:tgtEl>
                                          <p:spTgt spid="1035">
                                            <p:txEl>
                                              <p:pRg st="6" end="6"/>
                                            </p:txEl>
                                          </p:spTgt>
                                        </p:tgtEl>
                                        <p:attrNameLst>
                                          <p:attrName>style.visibility</p:attrName>
                                        </p:attrNameLst>
                                      </p:cBhvr>
                                      <p:to>
                                        <p:strVal val="visible"/>
                                      </p:to>
                                    </p:set>
                                    <p:anim calcmode="lin" valueType="num">
                                      <p:cBhvr>
                                        <p:cTn id="44" dur="1000" fill="hold"/>
                                        <p:tgtEl>
                                          <p:spTgt spid="1035">
                                            <p:txEl>
                                              <p:pRg st="6" end="6"/>
                                            </p:txEl>
                                          </p:spTgt>
                                        </p:tgtEl>
                                        <p:attrNameLst>
                                          <p:attrName>ppt_x</p:attrName>
                                        </p:attrNameLst>
                                      </p:cBhvr>
                                      <p:tavLst>
                                        <p:tav tm="0">
                                          <p:val>
                                            <p:strVal val="#ppt_x-.2"/>
                                          </p:val>
                                        </p:tav>
                                        <p:tav tm="100000">
                                          <p:val>
                                            <p:strVal val="#ppt_x"/>
                                          </p:val>
                                        </p:tav>
                                      </p:tavLst>
                                    </p:anim>
                                    <p:anim calcmode="lin" valueType="num">
                                      <p:cBhvr>
                                        <p:cTn id="45" dur="1000" fill="hold"/>
                                        <p:tgtEl>
                                          <p:spTgt spid="1035">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46" dur="1000"/>
                                        <p:tgtEl>
                                          <p:spTgt spid="1035">
                                            <p:txEl>
                                              <p:pRg st="6" end="6"/>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1026"/>
                                        </p:tgtEl>
                                        <p:attrNameLst>
                                          <p:attrName>style.visibility</p:attrName>
                                        </p:attrNameLst>
                                      </p:cBhvr>
                                      <p:to>
                                        <p:strVal val="visible"/>
                                      </p:to>
                                    </p:set>
                                    <p:animEffect transition="in" filter="fade">
                                      <p:cBhvr>
                                        <p:cTn id="51"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6EFBB0D2-7248-44FF-808E-93470E7D9F72}"/>
              </a:ext>
            </a:extLst>
          </p:cNvPr>
          <p:cNvSpPr>
            <a:spLocks noGrp="1"/>
          </p:cNvSpPr>
          <p:nvPr>
            <p:ph type="title"/>
          </p:nvPr>
        </p:nvSpPr>
        <p:spPr>
          <a:xfrm>
            <a:off x="933250" y="298315"/>
            <a:ext cx="10353761" cy="1326321"/>
          </a:xfrm>
        </p:spPr>
        <p:txBody>
          <a:bodyPr/>
          <a:lstStyle/>
          <a:p>
            <a:r>
              <a:rPr lang="en-US" dirty="0">
                <a:solidFill>
                  <a:schemeClr val="tx2">
                    <a:lumMod val="90000"/>
                  </a:schemeClr>
                </a:solidFill>
              </a:rPr>
              <a:t>Operating system as resource manager:</a:t>
            </a:r>
            <a:endParaRPr lang="en-IN" dirty="0">
              <a:solidFill>
                <a:schemeClr val="tx2">
                  <a:lumMod val="90000"/>
                </a:schemeClr>
              </a:solidFill>
            </a:endParaRPr>
          </a:p>
        </p:txBody>
      </p:sp>
      <p:graphicFrame>
        <p:nvGraphicFramePr>
          <p:cNvPr id="8" name="Content Placeholder 3">
            <a:extLst>
              <a:ext uri="{FF2B5EF4-FFF2-40B4-BE49-F238E27FC236}">
                <a16:creationId xmlns:a16="http://schemas.microsoft.com/office/drawing/2014/main" xmlns="" id="{56B6BEC8-4467-492E-9185-CF0C826FEB00}"/>
              </a:ext>
            </a:extLst>
          </p:cNvPr>
          <p:cNvGraphicFramePr>
            <a:graphicFrameLocks noGrp="1"/>
          </p:cNvGraphicFramePr>
          <p:nvPr>
            <p:ph idx="1"/>
          </p:nvPr>
        </p:nvGraphicFramePr>
        <p:xfrm>
          <a:off x="0" y="1400783"/>
          <a:ext cx="12191999" cy="50972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Footer Placeholder 1">
            <a:extLst>
              <a:ext uri="{FF2B5EF4-FFF2-40B4-BE49-F238E27FC236}">
                <a16:creationId xmlns:a16="http://schemas.microsoft.com/office/drawing/2014/main" xmlns="" id="{268825CD-8895-4E10-BDE5-50C107A2ADB2}"/>
              </a:ext>
            </a:extLst>
          </p:cNvPr>
          <p:cNvSpPr>
            <a:spLocks noGrp="1"/>
          </p:cNvSpPr>
          <p:nvPr>
            <p:ph type="ftr" sz="quarter" idx="11"/>
          </p:nvPr>
        </p:nvSpPr>
        <p:spPr>
          <a:xfrm>
            <a:off x="1400177" y="6162135"/>
            <a:ext cx="6672865" cy="365125"/>
          </a:xfrm>
        </p:spPr>
        <p:txBody>
          <a:bodyPr/>
          <a:lstStyle/>
          <a:p>
            <a:r>
              <a:rPr lang="en-US" sz="1600" dirty="0"/>
              <a:t>PREPAID BY NIDHI PITHVA</a:t>
            </a:r>
            <a:endParaRPr lang="en-IN" sz="1600" dirty="0"/>
          </a:p>
        </p:txBody>
      </p:sp>
      <p:sp>
        <p:nvSpPr>
          <p:cNvPr id="4" name="Slide Number Placeholder 3">
            <a:extLst>
              <a:ext uri="{FF2B5EF4-FFF2-40B4-BE49-F238E27FC236}">
                <a16:creationId xmlns:a16="http://schemas.microsoft.com/office/drawing/2014/main" xmlns="" id="{659DCB75-8075-46CF-82F6-B5C5D2FBCE75}"/>
              </a:ext>
            </a:extLst>
          </p:cNvPr>
          <p:cNvSpPr>
            <a:spLocks noGrp="1"/>
          </p:cNvSpPr>
          <p:nvPr>
            <p:ph type="sldNum" sz="quarter" idx="12"/>
          </p:nvPr>
        </p:nvSpPr>
        <p:spPr/>
        <p:txBody>
          <a:bodyPr/>
          <a:lstStyle/>
          <a:p>
            <a:fld id="{E78A3DE9-09F9-4A09-AEB7-66CE7CDCFB1C}" type="slidenum">
              <a:rPr lang="en-IN" smtClean="0"/>
              <a:pPr/>
              <a:t>4</a:t>
            </a:fld>
            <a:endParaRPr lang="en-IN" dirty="0"/>
          </a:p>
        </p:txBody>
      </p:sp>
    </p:spTree>
    <p:extLst>
      <p:ext uri="{BB962C8B-B14F-4D97-AF65-F5344CB8AC3E}">
        <p14:creationId xmlns:p14="http://schemas.microsoft.com/office/powerpoint/2010/main" xmlns="" val="946254029"/>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1000" fill="hold"/>
                                        <p:tgtEl>
                                          <p:spTgt spid="8"/>
                                        </p:tgtEl>
                                        <p:attrNameLst>
                                          <p:attrName>ppt_x</p:attrName>
                                        </p:attrNameLst>
                                      </p:cBhvr>
                                      <p:tavLst>
                                        <p:tav tm="0">
                                          <p:val>
                                            <p:strVal val="#ppt_x-.2"/>
                                          </p:val>
                                        </p:tav>
                                        <p:tav tm="100000">
                                          <p:val>
                                            <p:strVal val="#ppt_x"/>
                                          </p:val>
                                        </p:tav>
                                      </p:tavLst>
                                    </p:anim>
                                    <p:anim calcmode="lin" valueType="num">
                                      <p:cBhvr>
                                        <p:cTn id="15"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8"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F315F5E-AB22-49C2-ABBA-B986D2EC1947}"/>
              </a:ext>
            </a:extLst>
          </p:cNvPr>
          <p:cNvSpPr>
            <a:spLocks noGrp="1"/>
          </p:cNvSpPr>
          <p:nvPr>
            <p:ph type="title"/>
          </p:nvPr>
        </p:nvSpPr>
        <p:spPr>
          <a:xfrm>
            <a:off x="913795" y="609600"/>
            <a:ext cx="10353761" cy="1326321"/>
          </a:xfrm>
        </p:spPr>
        <p:txBody>
          <a:bodyPr>
            <a:normAutofit/>
          </a:bodyPr>
          <a:lstStyle/>
          <a:p>
            <a:r>
              <a:rPr lang="en-US" dirty="0">
                <a:solidFill>
                  <a:schemeClr val="tx2">
                    <a:lumMod val="90000"/>
                  </a:schemeClr>
                </a:solidFill>
              </a:rPr>
              <a:t>Functions of operating system:</a:t>
            </a:r>
            <a:endParaRPr lang="en-IN" dirty="0">
              <a:solidFill>
                <a:schemeClr val="tx2">
                  <a:lumMod val="90000"/>
                </a:schemeClr>
              </a:solidFill>
            </a:endParaRPr>
          </a:p>
        </p:txBody>
      </p:sp>
      <p:sp>
        <p:nvSpPr>
          <p:cNvPr id="18" name="Rectangle 17">
            <a:extLst>
              <a:ext uri="{FF2B5EF4-FFF2-40B4-BE49-F238E27FC236}">
                <a16:creationId xmlns:a16="http://schemas.microsoft.com/office/drawing/2014/main" xmlns="" id="{EFA2AC96-1E47-421C-A03F-F98E354EB4E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2095500"/>
            <a:ext cx="12192000" cy="4762500"/>
          </a:xfrm>
          <a:prstGeom prst="rect">
            <a:avLst/>
          </a:prstGeom>
          <a:solidFill>
            <a:schemeClr val="bg1">
              <a:alpha val="50000"/>
            </a:schemeClr>
          </a:solidFill>
          <a:ln>
            <a:noFill/>
          </a:ln>
        </p:spPr>
        <p:style>
          <a:lnRef idx="2">
            <a:schemeClr val="accent1">
              <a:shade val="50000"/>
            </a:schemeClr>
          </a:lnRef>
          <a:fillRef idx="1001">
            <a:schemeClr val="dk1"/>
          </a:fillRef>
          <a:effectRef idx="0">
            <a:schemeClr val="accent1"/>
          </a:effectRef>
          <a:fontRef idx="minor">
            <a:schemeClr val="lt1"/>
          </a:fontRef>
        </p:style>
        <p:txBody>
          <a:bodyPr rtlCol="0" anchor="ctr"/>
          <a:lstStyle/>
          <a:p>
            <a:pPr algn="ctr"/>
            <a:endParaRPr lang="en-US" dirty="0"/>
          </a:p>
        </p:txBody>
      </p:sp>
      <p:sp>
        <p:nvSpPr>
          <p:cNvPr id="4" name="Footer Placeholder 3">
            <a:extLst>
              <a:ext uri="{FF2B5EF4-FFF2-40B4-BE49-F238E27FC236}">
                <a16:creationId xmlns:a16="http://schemas.microsoft.com/office/drawing/2014/main" xmlns="" id="{96258BA2-F72C-40B9-AAF9-46C510E507F0}"/>
              </a:ext>
            </a:extLst>
          </p:cNvPr>
          <p:cNvSpPr>
            <a:spLocks noGrp="1"/>
          </p:cNvSpPr>
          <p:nvPr>
            <p:ph type="ftr" sz="quarter" idx="11"/>
          </p:nvPr>
        </p:nvSpPr>
        <p:spPr>
          <a:xfrm>
            <a:off x="913794" y="5883275"/>
            <a:ext cx="6672865" cy="365125"/>
          </a:xfrm>
        </p:spPr>
        <p:txBody>
          <a:bodyPr>
            <a:normAutofit/>
          </a:bodyPr>
          <a:lstStyle/>
          <a:p>
            <a:pPr>
              <a:spcAft>
                <a:spcPts val="600"/>
              </a:spcAft>
            </a:pPr>
            <a:r>
              <a:rPr lang="en-US" sz="1600" dirty="0"/>
              <a:t>PREPAID BY NIDHI PITHVA</a:t>
            </a:r>
            <a:endParaRPr lang="en-IN" sz="1600" dirty="0"/>
          </a:p>
        </p:txBody>
      </p:sp>
      <p:graphicFrame>
        <p:nvGraphicFramePr>
          <p:cNvPr id="13" name="Content Placeholder 2">
            <a:extLst>
              <a:ext uri="{FF2B5EF4-FFF2-40B4-BE49-F238E27FC236}">
                <a16:creationId xmlns:a16="http://schemas.microsoft.com/office/drawing/2014/main" xmlns="" id="{32F07D41-E22A-A812-D637-2D90F91BC9B0}"/>
              </a:ext>
            </a:extLst>
          </p:cNvPr>
          <p:cNvGraphicFramePr>
            <a:graphicFrameLocks noGrp="1"/>
          </p:cNvGraphicFramePr>
          <p:nvPr>
            <p:ph idx="1"/>
            <p:extLst>
              <p:ext uri="{D42A27DB-BD31-4B8C-83A1-F6EECF244321}">
                <p14:modId xmlns:p14="http://schemas.microsoft.com/office/powerpoint/2010/main" xmlns="" val="2376731519"/>
              </p:ext>
            </p:extLst>
          </p:nvPr>
        </p:nvGraphicFramePr>
        <p:xfrm>
          <a:off x="914400" y="2417233"/>
          <a:ext cx="10353675" cy="33058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a:extLst>
              <a:ext uri="{FF2B5EF4-FFF2-40B4-BE49-F238E27FC236}">
                <a16:creationId xmlns:a16="http://schemas.microsoft.com/office/drawing/2014/main" xmlns="" id="{2A8C4E4D-5BE9-4F11-A629-5CEAF999C265}"/>
              </a:ext>
            </a:extLst>
          </p:cNvPr>
          <p:cNvSpPr>
            <a:spLocks noGrp="1"/>
          </p:cNvSpPr>
          <p:nvPr>
            <p:ph type="sldNum" sz="quarter" idx="12"/>
          </p:nvPr>
        </p:nvSpPr>
        <p:spPr/>
        <p:txBody>
          <a:bodyPr/>
          <a:lstStyle/>
          <a:p>
            <a:fld id="{E78A3DE9-09F9-4A09-AEB7-66CE7CDCFB1C}" type="slidenum">
              <a:rPr lang="en-IN" smtClean="0"/>
              <a:pPr/>
              <a:t>5</a:t>
            </a:fld>
            <a:endParaRPr lang="en-IN" dirty="0"/>
          </a:p>
        </p:txBody>
      </p:sp>
    </p:spTree>
    <p:extLst>
      <p:ext uri="{BB962C8B-B14F-4D97-AF65-F5344CB8AC3E}">
        <p14:creationId xmlns:p14="http://schemas.microsoft.com/office/powerpoint/2010/main" xmlns="" val="4018879075"/>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 fill="hold"/>
                                        <p:tgtEl>
                                          <p:spTgt spid="13"/>
                                        </p:tgtEl>
                                        <p:attrNameLst>
                                          <p:attrName>ppt_w</p:attrName>
                                        </p:attrNameLst>
                                      </p:cBhvr>
                                      <p:tavLst>
                                        <p:tav tm="0">
                                          <p:val>
                                            <p:fltVal val="0"/>
                                          </p:val>
                                        </p:tav>
                                        <p:tav tm="100000">
                                          <p:val>
                                            <p:strVal val="#ppt_w"/>
                                          </p:val>
                                        </p:tav>
                                      </p:tavLst>
                                    </p:anim>
                                    <p:anim calcmode="lin" valueType="num">
                                      <p:cBhvr>
                                        <p:cTn id="15" dur="5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13"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3DFB519-7517-422B-89EA-24258D5D70BF}"/>
              </a:ext>
            </a:extLst>
          </p:cNvPr>
          <p:cNvSpPr>
            <a:spLocks noGrp="1"/>
          </p:cNvSpPr>
          <p:nvPr>
            <p:ph type="title"/>
          </p:nvPr>
        </p:nvSpPr>
        <p:spPr/>
        <p:txBody>
          <a:bodyPr/>
          <a:lstStyle/>
          <a:p>
            <a:r>
              <a:rPr lang="en-US" dirty="0">
                <a:solidFill>
                  <a:schemeClr val="tx2">
                    <a:lumMod val="90000"/>
                  </a:schemeClr>
                </a:solidFill>
              </a:rPr>
              <a:t>TYPES OF OPERATING SYSTEM:</a:t>
            </a:r>
            <a:endParaRPr lang="en-IN" dirty="0">
              <a:solidFill>
                <a:schemeClr val="tx2">
                  <a:lumMod val="90000"/>
                </a:schemeClr>
              </a:solidFill>
            </a:endParaRPr>
          </a:p>
        </p:txBody>
      </p:sp>
      <p:sp>
        <p:nvSpPr>
          <p:cNvPr id="3" name="Content Placeholder 2">
            <a:extLst>
              <a:ext uri="{FF2B5EF4-FFF2-40B4-BE49-F238E27FC236}">
                <a16:creationId xmlns:a16="http://schemas.microsoft.com/office/drawing/2014/main" xmlns="" id="{4B6EA63F-F5DA-4DC3-A87B-88B2D2748D52}"/>
              </a:ext>
            </a:extLst>
          </p:cNvPr>
          <p:cNvSpPr>
            <a:spLocks noGrp="1"/>
          </p:cNvSpPr>
          <p:nvPr>
            <p:ph idx="1"/>
          </p:nvPr>
        </p:nvSpPr>
        <p:spPr>
          <a:xfrm>
            <a:off x="913795" y="2212796"/>
            <a:ext cx="10353762" cy="3837808"/>
          </a:xfrm>
        </p:spPr>
        <p:txBody>
          <a:bodyPr/>
          <a:lstStyle/>
          <a:p>
            <a:pPr marL="800100" lvl="1" indent="-342900">
              <a:buFont typeface="+mj-lt"/>
              <a:buAutoNum type="arabicParenR"/>
            </a:pPr>
            <a:r>
              <a:rPr lang="en-US" dirty="0"/>
              <a:t>REAL TIME OPERATING SYSTEM</a:t>
            </a:r>
          </a:p>
          <a:p>
            <a:pPr marL="800100" lvl="1" indent="-342900">
              <a:buFont typeface="+mj-lt"/>
              <a:buAutoNum type="arabicParenR"/>
            </a:pPr>
            <a:r>
              <a:rPr lang="en-US" dirty="0"/>
              <a:t>DISTRIBUTED OPERATING SYSTEM (DOS)</a:t>
            </a:r>
          </a:p>
          <a:p>
            <a:pPr marL="800100" lvl="1" indent="-342900">
              <a:buFont typeface="+mj-lt"/>
              <a:buAutoNum type="arabicParenR"/>
            </a:pPr>
            <a:r>
              <a:rPr lang="en-US" dirty="0"/>
              <a:t>PERSONAL OPERATING SYSTEM </a:t>
            </a:r>
          </a:p>
          <a:p>
            <a:pPr marL="800100" lvl="1" indent="-342900">
              <a:buFont typeface="+mj-lt"/>
              <a:buAutoNum type="arabicParenR"/>
            </a:pPr>
            <a:r>
              <a:rPr lang="en-US" dirty="0"/>
              <a:t>MULTIPROCESSOR OPERATING SYSTEM</a:t>
            </a:r>
          </a:p>
          <a:p>
            <a:pPr marL="800100" lvl="1" indent="-342900">
              <a:buFont typeface="+mj-lt"/>
              <a:buAutoNum type="arabicParenR"/>
            </a:pPr>
            <a:r>
              <a:rPr lang="en-US" dirty="0"/>
              <a:t>SERVER OPERATING SYSTEM</a:t>
            </a:r>
          </a:p>
          <a:p>
            <a:pPr marL="800100" lvl="1" indent="-342900">
              <a:buFont typeface="+mj-lt"/>
              <a:buAutoNum type="arabicParenR"/>
            </a:pPr>
            <a:r>
              <a:rPr lang="en-US" dirty="0"/>
              <a:t>EMBEDED OPERATING SYSTEM</a:t>
            </a:r>
          </a:p>
          <a:p>
            <a:pPr marL="800100" lvl="1" indent="-342900">
              <a:buFont typeface="+mj-lt"/>
              <a:buAutoNum type="arabicParenR"/>
            </a:pPr>
            <a:r>
              <a:rPr lang="en-US" dirty="0"/>
              <a:t>SMART CARD OPERATING SYSTEM </a:t>
            </a:r>
          </a:p>
          <a:p>
            <a:pPr marL="800100" lvl="1" indent="-342900">
              <a:buFont typeface="+mj-lt"/>
              <a:buAutoNum type="arabicParenR"/>
            </a:pPr>
            <a:r>
              <a:rPr lang="en-US" dirty="0"/>
              <a:t>MAIN FRAME OPERATING SYSTEM</a:t>
            </a:r>
          </a:p>
          <a:p>
            <a:pPr lvl="1"/>
            <a:endParaRPr lang="en-US" dirty="0"/>
          </a:p>
        </p:txBody>
      </p:sp>
      <p:sp>
        <p:nvSpPr>
          <p:cNvPr id="4" name="Footer Placeholder 3">
            <a:extLst>
              <a:ext uri="{FF2B5EF4-FFF2-40B4-BE49-F238E27FC236}">
                <a16:creationId xmlns:a16="http://schemas.microsoft.com/office/drawing/2014/main" xmlns="" id="{0BAE235D-5043-4C29-9387-70146E07F737}"/>
              </a:ext>
            </a:extLst>
          </p:cNvPr>
          <p:cNvSpPr>
            <a:spLocks noGrp="1"/>
          </p:cNvSpPr>
          <p:nvPr>
            <p:ph type="ftr" sz="quarter" idx="11"/>
          </p:nvPr>
        </p:nvSpPr>
        <p:spPr/>
        <p:txBody>
          <a:bodyPr/>
          <a:lstStyle/>
          <a:p>
            <a:r>
              <a:rPr lang="en-US" sz="1600" dirty="0"/>
              <a:t>PREPAID BY NIDHI PITHVA</a:t>
            </a:r>
            <a:endParaRPr lang="en-IN" sz="1600" dirty="0"/>
          </a:p>
        </p:txBody>
      </p:sp>
      <p:sp>
        <p:nvSpPr>
          <p:cNvPr id="5" name="Slide Number Placeholder 4">
            <a:extLst>
              <a:ext uri="{FF2B5EF4-FFF2-40B4-BE49-F238E27FC236}">
                <a16:creationId xmlns:a16="http://schemas.microsoft.com/office/drawing/2014/main" xmlns="" id="{D8ABD420-FD45-4F20-92B5-4CA7CEEFC3C7}"/>
              </a:ext>
            </a:extLst>
          </p:cNvPr>
          <p:cNvSpPr>
            <a:spLocks noGrp="1"/>
          </p:cNvSpPr>
          <p:nvPr>
            <p:ph type="sldNum" sz="quarter" idx="12"/>
          </p:nvPr>
        </p:nvSpPr>
        <p:spPr/>
        <p:txBody>
          <a:bodyPr/>
          <a:lstStyle/>
          <a:p>
            <a:fld id="{E78A3DE9-09F9-4A09-AEB7-66CE7CDCFB1C}" type="slidenum">
              <a:rPr lang="en-IN" smtClean="0"/>
              <a:pPr/>
              <a:t>6</a:t>
            </a:fld>
            <a:endParaRPr lang="en-IN" dirty="0"/>
          </a:p>
        </p:txBody>
      </p:sp>
    </p:spTree>
    <p:extLst>
      <p:ext uri="{BB962C8B-B14F-4D97-AF65-F5344CB8AC3E}">
        <p14:creationId xmlns:p14="http://schemas.microsoft.com/office/powerpoint/2010/main" xmlns="" val="2891554139"/>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p:cTn id="3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3">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 calcmode="lin" valueType="num">
                                      <p:cBhvr>
                                        <p:cTn id="4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4" dur="500"/>
                                        <p:tgtEl>
                                          <p:spTgt spid="3">
                                            <p:txEl>
                                              <p:pRg st="4" end="4"/>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0" fill="hold"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 calcmode="lin" valueType="num">
                                      <p:cBhvr>
                                        <p:cTn id="49"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51" dur="500"/>
                                        <p:tgtEl>
                                          <p:spTgt spid="3">
                                            <p:txEl>
                                              <p:pRg st="5" end="5"/>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0" fill="hold" nodeType="clickEffect">
                                  <p:stCondLst>
                                    <p:cond delay="0"/>
                                  </p:stCondLst>
                                  <p:childTnLst>
                                    <p:set>
                                      <p:cBhvr>
                                        <p:cTn id="55" dur="1" fill="hold">
                                          <p:stCondLst>
                                            <p:cond delay="0"/>
                                          </p:stCondLst>
                                        </p:cTn>
                                        <p:tgtEl>
                                          <p:spTgt spid="3">
                                            <p:txEl>
                                              <p:pRg st="6" end="6"/>
                                            </p:txEl>
                                          </p:spTgt>
                                        </p:tgtEl>
                                        <p:attrNameLst>
                                          <p:attrName>style.visibility</p:attrName>
                                        </p:attrNameLst>
                                      </p:cBhvr>
                                      <p:to>
                                        <p:strVal val="visible"/>
                                      </p:to>
                                    </p:set>
                                    <p:anim calcmode="lin" valueType="num">
                                      <p:cBhvr>
                                        <p:cTn id="56"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7"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8" dur="500"/>
                                        <p:tgtEl>
                                          <p:spTgt spid="3">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0" fill="hold"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 calcmode="lin" valueType="num">
                                      <p:cBhvr>
                                        <p:cTn id="63"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64"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65"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577B9EF-7672-4D59-A130-A28CA1FA1EFA}"/>
              </a:ext>
            </a:extLst>
          </p:cNvPr>
          <p:cNvSpPr>
            <a:spLocks noGrp="1"/>
          </p:cNvSpPr>
          <p:nvPr>
            <p:ph type="title"/>
          </p:nvPr>
        </p:nvSpPr>
        <p:spPr>
          <a:xfrm>
            <a:off x="752475" y="609600"/>
            <a:ext cx="3643150" cy="5603310"/>
          </a:xfrm>
        </p:spPr>
        <p:txBody>
          <a:bodyPr>
            <a:normAutofit/>
          </a:bodyPr>
          <a:lstStyle/>
          <a:p>
            <a:r>
              <a:rPr lang="en-US" dirty="0">
                <a:solidFill>
                  <a:schemeClr val="tx2">
                    <a:lumMod val="90000"/>
                  </a:schemeClr>
                </a:solidFill>
              </a:rPr>
              <a:t>REAL TIME OPERATING SYSTEM(RTOS)</a:t>
            </a:r>
            <a:endParaRPr lang="en-IN" dirty="0">
              <a:solidFill>
                <a:schemeClr val="tx2">
                  <a:lumMod val="90000"/>
                </a:schemeClr>
              </a:solidFill>
            </a:endParaRPr>
          </a:p>
        </p:txBody>
      </p:sp>
      <p:sp>
        <p:nvSpPr>
          <p:cNvPr id="4" name="Footer Placeholder 3">
            <a:extLst>
              <a:ext uri="{FF2B5EF4-FFF2-40B4-BE49-F238E27FC236}">
                <a16:creationId xmlns:a16="http://schemas.microsoft.com/office/drawing/2014/main" xmlns="" id="{963CDBD4-4E03-4167-BDCC-C029505788E4}"/>
              </a:ext>
            </a:extLst>
          </p:cNvPr>
          <p:cNvSpPr>
            <a:spLocks noGrp="1"/>
          </p:cNvSpPr>
          <p:nvPr>
            <p:ph type="ftr" sz="quarter" idx="11"/>
          </p:nvPr>
        </p:nvSpPr>
        <p:spPr>
          <a:xfrm>
            <a:off x="913794" y="6309360"/>
            <a:ext cx="6672865" cy="365125"/>
          </a:xfrm>
        </p:spPr>
        <p:txBody>
          <a:bodyPr>
            <a:normAutofit/>
          </a:bodyPr>
          <a:lstStyle/>
          <a:p>
            <a:pPr>
              <a:spcAft>
                <a:spcPts val="600"/>
              </a:spcAft>
            </a:pPr>
            <a:r>
              <a:rPr lang="en-US" sz="1600" dirty="0"/>
              <a:t>PREPAID BY NIDHI PITHVA</a:t>
            </a:r>
            <a:endParaRPr lang="en-IN" sz="1600" dirty="0"/>
          </a:p>
        </p:txBody>
      </p:sp>
      <p:graphicFrame>
        <p:nvGraphicFramePr>
          <p:cNvPr id="8" name="Content Placeholder 2">
            <a:extLst>
              <a:ext uri="{FF2B5EF4-FFF2-40B4-BE49-F238E27FC236}">
                <a16:creationId xmlns:a16="http://schemas.microsoft.com/office/drawing/2014/main" xmlns="" id="{5BEC3A8E-7980-5103-A1C7-E2730E9782C9}"/>
              </a:ext>
            </a:extLst>
          </p:cNvPr>
          <p:cNvGraphicFramePr>
            <a:graphicFrameLocks noGrp="1"/>
          </p:cNvGraphicFramePr>
          <p:nvPr>
            <p:ph idx="1"/>
            <p:extLst>
              <p:ext uri="{D42A27DB-BD31-4B8C-83A1-F6EECF244321}">
                <p14:modId xmlns:p14="http://schemas.microsoft.com/office/powerpoint/2010/main" xmlns="" val="336177002"/>
              </p:ext>
            </p:extLst>
          </p:nvPr>
        </p:nvGraphicFramePr>
        <p:xfrm>
          <a:off x="5127625" y="1114425"/>
          <a:ext cx="5924550" cy="46291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a:extLst>
              <a:ext uri="{FF2B5EF4-FFF2-40B4-BE49-F238E27FC236}">
                <a16:creationId xmlns:a16="http://schemas.microsoft.com/office/drawing/2014/main" xmlns="" id="{F5CDB2F8-6438-4BD0-B0DA-4BBB84054222}"/>
              </a:ext>
            </a:extLst>
          </p:cNvPr>
          <p:cNvSpPr>
            <a:spLocks noGrp="1"/>
          </p:cNvSpPr>
          <p:nvPr>
            <p:ph type="sldNum" sz="quarter" idx="12"/>
          </p:nvPr>
        </p:nvSpPr>
        <p:spPr/>
        <p:txBody>
          <a:bodyPr/>
          <a:lstStyle/>
          <a:p>
            <a:fld id="{E78A3DE9-09F9-4A09-AEB7-66CE7CDCFB1C}" type="slidenum">
              <a:rPr lang="en-IN" smtClean="0"/>
              <a:pPr/>
              <a:t>7</a:t>
            </a:fld>
            <a:endParaRPr lang="en-IN" dirty="0"/>
          </a:p>
        </p:txBody>
      </p:sp>
    </p:spTree>
    <p:extLst>
      <p:ext uri="{BB962C8B-B14F-4D97-AF65-F5344CB8AC3E}">
        <p14:creationId xmlns:p14="http://schemas.microsoft.com/office/powerpoint/2010/main" xmlns="" val="155670560"/>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1000" fill="hold"/>
                                        <p:tgtEl>
                                          <p:spTgt spid="8"/>
                                        </p:tgtEl>
                                        <p:attrNameLst>
                                          <p:attrName>ppt_x</p:attrName>
                                        </p:attrNameLst>
                                      </p:cBhvr>
                                      <p:tavLst>
                                        <p:tav tm="0">
                                          <p:val>
                                            <p:strVal val="#ppt_x-.2"/>
                                          </p:val>
                                        </p:tav>
                                        <p:tav tm="100000">
                                          <p:val>
                                            <p:strVal val="#ppt_x"/>
                                          </p:val>
                                        </p:tav>
                                      </p:tavLst>
                                    </p:anim>
                                    <p:anim calcmode="lin" valueType="num">
                                      <p:cBhvr>
                                        <p:cTn id="15"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8"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6C23FF-B4AF-4780-A4D1-ACD630393F33}"/>
              </a:ext>
            </a:extLst>
          </p:cNvPr>
          <p:cNvSpPr>
            <a:spLocks noGrp="1"/>
          </p:cNvSpPr>
          <p:nvPr>
            <p:ph type="title"/>
          </p:nvPr>
        </p:nvSpPr>
        <p:spPr>
          <a:xfrm>
            <a:off x="913795" y="609600"/>
            <a:ext cx="10353761" cy="1326321"/>
          </a:xfrm>
        </p:spPr>
        <p:txBody>
          <a:bodyPr>
            <a:normAutofit/>
          </a:bodyPr>
          <a:lstStyle/>
          <a:p>
            <a:r>
              <a:rPr lang="en-US" sz="3600" dirty="0">
                <a:solidFill>
                  <a:schemeClr val="tx2">
                    <a:lumMod val="90000"/>
                  </a:schemeClr>
                </a:solidFill>
              </a:rPr>
              <a:t>Rtos Continue…</a:t>
            </a:r>
            <a:endParaRPr lang="en-IN" sz="3600" dirty="0">
              <a:solidFill>
                <a:schemeClr val="tx2">
                  <a:lumMod val="90000"/>
                </a:schemeClr>
              </a:solidFill>
            </a:endParaRPr>
          </a:p>
        </p:txBody>
      </p:sp>
      <p:sp>
        <p:nvSpPr>
          <p:cNvPr id="3" name="Content Placeholder 2">
            <a:extLst>
              <a:ext uri="{FF2B5EF4-FFF2-40B4-BE49-F238E27FC236}">
                <a16:creationId xmlns:a16="http://schemas.microsoft.com/office/drawing/2014/main" xmlns="" id="{324414E7-44AB-4D5F-BFE8-EBC3FEC8F72B}"/>
              </a:ext>
            </a:extLst>
          </p:cNvPr>
          <p:cNvSpPr>
            <a:spLocks noGrp="1"/>
          </p:cNvSpPr>
          <p:nvPr>
            <p:ph idx="1"/>
          </p:nvPr>
        </p:nvSpPr>
        <p:spPr>
          <a:xfrm>
            <a:off x="913795" y="2096064"/>
            <a:ext cx="5016860" cy="3695136"/>
          </a:xfrm>
        </p:spPr>
        <p:txBody>
          <a:bodyPr>
            <a:normAutofit fontScale="92500" lnSpcReduction="20000"/>
          </a:bodyPr>
          <a:lstStyle/>
          <a:p>
            <a:pPr marL="457200" indent="-457200">
              <a:buFont typeface="+mj-lt"/>
              <a:buAutoNum type="arabicParenR"/>
            </a:pPr>
            <a:r>
              <a:rPr lang="en-US" sz="2400" i="1" u="sng" dirty="0">
                <a:solidFill>
                  <a:schemeClr val="accent1">
                    <a:lumMod val="60000"/>
                    <a:lumOff val="40000"/>
                  </a:schemeClr>
                </a:solidFill>
              </a:rPr>
              <a:t>HARD RTOS :</a:t>
            </a:r>
          </a:p>
          <a:p>
            <a:r>
              <a:rPr lang="en-US" sz="2200" dirty="0"/>
              <a:t> In this operating system there is given time limit in which particular task or process should be done .</a:t>
            </a:r>
          </a:p>
          <a:p>
            <a:r>
              <a:rPr lang="en-US" sz="2200" dirty="0"/>
              <a:t>Time limit is strictly followed in this type of RTOS.</a:t>
            </a:r>
          </a:p>
          <a:p>
            <a:r>
              <a:rPr lang="en-US" sz="2200" dirty="0"/>
              <a:t>This type of RTOS is found in many industrial process control , avionics , and military </a:t>
            </a:r>
            <a:r>
              <a:rPr lang="en-IN" sz="2200" dirty="0"/>
              <a:t>and similar application areas. </a:t>
            </a:r>
          </a:p>
          <a:p>
            <a:endParaRPr lang="en-US" sz="1900" dirty="0"/>
          </a:p>
        </p:txBody>
      </p:sp>
      <p:sp>
        <p:nvSpPr>
          <p:cNvPr id="4" name="Footer Placeholder 3">
            <a:extLst>
              <a:ext uri="{FF2B5EF4-FFF2-40B4-BE49-F238E27FC236}">
                <a16:creationId xmlns:a16="http://schemas.microsoft.com/office/drawing/2014/main" xmlns="" id="{BF9EC29A-2BB4-4D2A-A018-EC1D9B78EADE}"/>
              </a:ext>
            </a:extLst>
          </p:cNvPr>
          <p:cNvSpPr>
            <a:spLocks noGrp="1"/>
          </p:cNvSpPr>
          <p:nvPr>
            <p:ph type="ftr" sz="quarter" idx="11"/>
          </p:nvPr>
        </p:nvSpPr>
        <p:spPr>
          <a:xfrm>
            <a:off x="913794" y="5883275"/>
            <a:ext cx="6672865" cy="365125"/>
          </a:xfrm>
        </p:spPr>
        <p:txBody>
          <a:bodyPr>
            <a:normAutofit/>
          </a:bodyPr>
          <a:lstStyle/>
          <a:p>
            <a:pPr>
              <a:spcAft>
                <a:spcPts val="600"/>
              </a:spcAft>
            </a:pPr>
            <a:r>
              <a:rPr lang="en-US" sz="1600" dirty="0"/>
              <a:t>PREPAID BY NIDHI PITHVA</a:t>
            </a:r>
            <a:endParaRPr lang="en-IN" dirty="0"/>
          </a:p>
        </p:txBody>
      </p:sp>
      <p:pic>
        <p:nvPicPr>
          <p:cNvPr id="5" name="Picture 2" descr="H:\TPP\CE Dept\TPP Subject\EVEN SEM\OS\images\rt.jpg">
            <a:extLst>
              <a:ext uri="{FF2B5EF4-FFF2-40B4-BE49-F238E27FC236}">
                <a16:creationId xmlns:a16="http://schemas.microsoft.com/office/drawing/2014/main" xmlns="" id="{DAA57B1D-F526-41C8-B686-507D6E0B7924}"/>
              </a:ext>
            </a:extLst>
          </p:cNvPr>
          <p:cNvPicPr>
            <a:picLocks noChangeAspect="1" noChangeArrowheads="1"/>
          </p:cNvPicPr>
          <p:nvPr/>
        </p:nvPicPr>
        <p:blipFill>
          <a:blip r:embed="rId3" cstate="print"/>
          <a:stretch>
            <a:fillRect/>
          </a:stretch>
        </p:blipFill>
        <p:spPr bwMode="auto">
          <a:xfrm>
            <a:off x="6357257" y="2809626"/>
            <a:ext cx="4833257" cy="2295797"/>
          </a:xfrm>
          <a:prstGeom prst="rect">
            <a:avLst/>
          </a:prstGeom>
          <a:noFill/>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pic>
      <p:sp>
        <p:nvSpPr>
          <p:cNvPr id="6" name="Slide Number Placeholder 5">
            <a:extLst>
              <a:ext uri="{FF2B5EF4-FFF2-40B4-BE49-F238E27FC236}">
                <a16:creationId xmlns:a16="http://schemas.microsoft.com/office/drawing/2014/main" xmlns="" id="{5F27389B-774D-4DF0-B1A8-1A3449A33B28}"/>
              </a:ext>
            </a:extLst>
          </p:cNvPr>
          <p:cNvSpPr>
            <a:spLocks noGrp="1"/>
          </p:cNvSpPr>
          <p:nvPr>
            <p:ph type="sldNum" sz="quarter" idx="12"/>
          </p:nvPr>
        </p:nvSpPr>
        <p:spPr/>
        <p:txBody>
          <a:bodyPr/>
          <a:lstStyle/>
          <a:p>
            <a:fld id="{E78A3DE9-09F9-4A09-AEB7-66CE7CDCFB1C}" type="slidenum">
              <a:rPr lang="en-IN" smtClean="0"/>
              <a:pPr/>
              <a:t>8</a:t>
            </a:fld>
            <a:endParaRPr lang="en-IN" dirty="0"/>
          </a:p>
        </p:txBody>
      </p:sp>
    </p:spTree>
    <p:extLst>
      <p:ext uri="{BB962C8B-B14F-4D97-AF65-F5344CB8AC3E}">
        <p14:creationId xmlns:p14="http://schemas.microsoft.com/office/powerpoint/2010/main" xmlns="" val="3490333517"/>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additive="base">
                                        <p:cTn id="2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9" presetClass="entr" presetSubtype="0"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calcmode="lin" valueType="num">
                                      <p:cBhvr>
                                        <p:cTn id="27"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8"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9" dur="1000"/>
                                        <p:tgtEl>
                                          <p:spTgt spid="3">
                                            <p:txEl>
                                              <p:pRg st="1" end="1"/>
                                            </p:txEl>
                                          </p:spTgt>
                                        </p:tgtEl>
                                      </p:cBhvr>
                                    </p:animEffect>
                                  </p:childTnLst>
                                </p:cTn>
                              </p:par>
                              <p:par>
                                <p:cTn id="30" presetID="29" presetClass="entr" presetSubtype="0" fill="hold" nodeType="with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p:cTn id="32"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33"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4" dur="1000"/>
                                        <p:tgtEl>
                                          <p:spTgt spid="3">
                                            <p:txEl>
                                              <p:pRg st="2" end="2"/>
                                            </p:txEl>
                                          </p:spTgt>
                                        </p:tgtEl>
                                      </p:cBhvr>
                                    </p:animEffect>
                                  </p:childTnLst>
                                </p:cTn>
                              </p:par>
                              <p:par>
                                <p:cTn id="35" presetID="29" presetClass="entr" presetSubtype="0" fill="hold" nodeType="with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 calcmode="lin" valueType="num">
                                      <p:cBhvr>
                                        <p:cTn id="37" dur="1000" fill="hold"/>
                                        <p:tgtEl>
                                          <p:spTgt spid="3">
                                            <p:txEl>
                                              <p:pRg st="3" end="3"/>
                                            </p:txEl>
                                          </p:spTgt>
                                        </p:tgtEl>
                                        <p:attrNameLst>
                                          <p:attrName>ppt_x</p:attrName>
                                        </p:attrNameLst>
                                      </p:cBhvr>
                                      <p:tavLst>
                                        <p:tav tm="0">
                                          <p:val>
                                            <p:strVal val="#ppt_x-.2"/>
                                          </p:val>
                                        </p:tav>
                                        <p:tav tm="100000">
                                          <p:val>
                                            <p:strVal val="#ppt_x"/>
                                          </p:val>
                                        </p:tav>
                                      </p:tavLst>
                                    </p:anim>
                                    <p:anim calcmode="lin" valueType="num">
                                      <p:cBhvr>
                                        <p:cTn id="38" dur="1000" fill="hold"/>
                                        <p:tgtEl>
                                          <p:spTgt spid="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9"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C1D1ECC-10E3-4208-A1C6-380558C28D3A}"/>
              </a:ext>
            </a:extLst>
          </p:cNvPr>
          <p:cNvSpPr>
            <a:spLocks noGrp="1"/>
          </p:cNvSpPr>
          <p:nvPr>
            <p:ph type="title"/>
          </p:nvPr>
        </p:nvSpPr>
        <p:spPr>
          <a:xfrm>
            <a:off x="913795" y="609600"/>
            <a:ext cx="10353761" cy="1326321"/>
          </a:xfrm>
        </p:spPr>
        <p:txBody>
          <a:bodyPr>
            <a:normAutofit/>
          </a:bodyPr>
          <a:lstStyle/>
          <a:p>
            <a:r>
              <a:rPr lang="en-US" dirty="0">
                <a:solidFill>
                  <a:schemeClr val="tx2">
                    <a:lumMod val="90000"/>
                  </a:schemeClr>
                </a:solidFill>
              </a:rPr>
              <a:t>RTOS continue…</a:t>
            </a:r>
            <a:endParaRPr lang="en-IN" dirty="0">
              <a:solidFill>
                <a:schemeClr val="tx2">
                  <a:lumMod val="90000"/>
                </a:schemeClr>
              </a:solidFill>
            </a:endParaRPr>
          </a:p>
        </p:txBody>
      </p:sp>
      <p:sp>
        <p:nvSpPr>
          <p:cNvPr id="3" name="Content Placeholder 2">
            <a:extLst>
              <a:ext uri="{FF2B5EF4-FFF2-40B4-BE49-F238E27FC236}">
                <a16:creationId xmlns:a16="http://schemas.microsoft.com/office/drawing/2014/main" xmlns="" id="{7DC34394-FD89-439E-B74E-AF42C782A987}"/>
              </a:ext>
            </a:extLst>
          </p:cNvPr>
          <p:cNvSpPr>
            <a:spLocks noGrp="1"/>
          </p:cNvSpPr>
          <p:nvPr>
            <p:ph idx="1"/>
          </p:nvPr>
        </p:nvSpPr>
        <p:spPr>
          <a:xfrm>
            <a:off x="913795" y="2096064"/>
            <a:ext cx="5016860" cy="3695136"/>
          </a:xfrm>
        </p:spPr>
        <p:txBody>
          <a:bodyPr>
            <a:normAutofit/>
          </a:bodyPr>
          <a:lstStyle/>
          <a:p>
            <a:pPr marL="457200" indent="-457200">
              <a:buFont typeface="+mj-lt"/>
              <a:buAutoNum type="arabicParenR" startAt="2"/>
            </a:pPr>
            <a:r>
              <a:rPr lang="en-US" i="1" u="sng" dirty="0">
                <a:solidFill>
                  <a:schemeClr val="accent1">
                    <a:lumMod val="60000"/>
                    <a:lumOff val="40000"/>
                  </a:schemeClr>
                </a:solidFill>
              </a:rPr>
              <a:t>SOFT RTOS :</a:t>
            </a:r>
          </a:p>
          <a:p>
            <a:r>
              <a:rPr lang="en-US" dirty="0"/>
              <a:t> There is no time limit given to particular process or task .</a:t>
            </a:r>
          </a:p>
          <a:p>
            <a:r>
              <a:rPr lang="en-US" dirty="0"/>
              <a:t>Digital audio or multimedia falls in this category.</a:t>
            </a:r>
          </a:p>
          <a:p>
            <a:r>
              <a:rPr lang="en-US" dirty="0"/>
              <a:t>Example e-Cos</a:t>
            </a:r>
          </a:p>
          <a:p>
            <a:endParaRPr lang="en-IN" dirty="0"/>
          </a:p>
        </p:txBody>
      </p:sp>
      <p:sp>
        <p:nvSpPr>
          <p:cNvPr id="4" name="Footer Placeholder 3">
            <a:extLst>
              <a:ext uri="{FF2B5EF4-FFF2-40B4-BE49-F238E27FC236}">
                <a16:creationId xmlns:a16="http://schemas.microsoft.com/office/drawing/2014/main" xmlns="" id="{45A9A2D1-A24E-4689-9BE7-0A7F3C2DD902}"/>
              </a:ext>
            </a:extLst>
          </p:cNvPr>
          <p:cNvSpPr>
            <a:spLocks noGrp="1"/>
          </p:cNvSpPr>
          <p:nvPr>
            <p:ph type="ftr" sz="quarter" idx="11"/>
          </p:nvPr>
        </p:nvSpPr>
        <p:spPr>
          <a:xfrm>
            <a:off x="913794" y="5883275"/>
            <a:ext cx="6672865" cy="365125"/>
          </a:xfrm>
        </p:spPr>
        <p:txBody>
          <a:bodyPr>
            <a:normAutofit/>
          </a:bodyPr>
          <a:lstStyle/>
          <a:p>
            <a:pPr>
              <a:spcAft>
                <a:spcPts val="600"/>
              </a:spcAft>
            </a:pPr>
            <a:r>
              <a:rPr lang="en-US" sz="1600" dirty="0"/>
              <a:t>PREPAID BY NIDHI PITHVA</a:t>
            </a:r>
            <a:endParaRPr lang="en-IN" sz="1600" dirty="0"/>
          </a:p>
        </p:txBody>
      </p:sp>
      <p:pic>
        <p:nvPicPr>
          <p:cNvPr id="3076" name="Picture 4" descr="The long history of video game wars as PlayStation 5 and Xbox Series X go  head-to-head - The journey of video games | The Economic Times">
            <a:extLst>
              <a:ext uri="{FF2B5EF4-FFF2-40B4-BE49-F238E27FC236}">
                <a16:creationId xmlns:a16="http://schemas.microsoft.com/office/drawing/2014/main" xmlns="" id="{79D8C4A3-3232-4192-B6EA-D7B422767ADC}"/>
              </a:ext>
            </a:extLst>
          </p:cNvPr>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6445099" y="2210935"/>
            <a:ext cx="4657573" cy="3493180"/>
          </a:xfrm>
          <a:prstGeom prst="rect">
            <a:avLst/>
          </a:prstGeom>
          <a:noFill/>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a:extLst>
            <a:ext uri="{909E8E84-426E-40DD-AFC4-6F175D3DCCD1}">
              <a14:hiddenFill xmlns:a14="http://schemas.microsoft.com/office/drawing/2010/main" xmlns="">
                <a:solidFill>
                  <a:srgbClr val="FFFFFF"/>
                </a:solidFill>
              </a14:hiddenFill>
            </a:ext>
          </a:extLst>
        </p:spPr>
      </p:pic>
      <p:sp>
        <p:nvSpPr>
          <p:cNvPr id="5" name="Slide Number Placeholder 4">
            <a:extLst>
              <a:ext uri="{FF2B5EF4-FFF2-40B4-BE49-F238E27FC236}">
                <a16:creationId xmlns:a16="http://schemas.microsoft.com/office/drawing/2014/main" xmlns="" id="{F3A4DB2F-73F0-4F0F-A12F-F26D7D1948D8}"/>
              </a:ext>
            </a:extLst>
          </p:cNvPr>
          <p:cNvSpPr>
            <a:spLocks noGrp="1"/>
          </p:cNvSpPr>
          <p:nvPr>
            <p:ph type="sldNum" sz="quarter" idx="12"/>
          </p:nvPr>
        </p:nvSpPr>
        <p:spPr/>
        <p:txBody>
          <a:bodyPr/>
          <a:lstStyle/>
          <a:p>
            <a:fld id="{E78A3DE9-09F9-4A09-AEB7-66CE7CDCFB1C}" type="slidenum">
              <a:rPr lang="en-IN" smtClean="0"/>
              <a:pPr/>
              <a:t>9</a:t>
            </a:fld>
            <a:endParaRPr lang="en-IN" dirty="0"/>
          </a:p>
        </p:txBody>
      </p:sp>
    </p:spTree>
    <p:extLst>
      <p:ext uri="{BB962C8B-B14F-4D97-AF65-F5344CB8AC3E}">
        <p14:creationId xmlns:p14="http://schemas.microsoft.com/office/powerpoint/2010/main" xmlns="" val="1421721858"/>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076"/>
                                        </p:tgtEl>
                                        <p:attrNameLst>
                                          <p:attrName>style.visibility</p:attrName>
                                        </p:attrNameLst>
                                      </p:cBhvr>
                                      <p:to>
                                        <p:strVal val="visible"/>
                                      </p:to>
                                    </p:set>
                                    <p:animEffect transition="in" filter="fade">
                                      <p:cBhvr>
                                        <p:cTn id="14" dur="1000"/>
                                        <p:tgtEl>
                                          <p:spTgt spid="3076"/>
                                        </p:tgtEl>
                                      </p:cBhvr>
                                    </p:animEffect>
                                    <p:anim calcmode="lin" valueType="num">
                                      <p:cBhvr>
                                        <p:cTn id="15" dur="1000" fill="hold"/>
                                        <p:tgtEl>
                                          <p:spTgt spid="3076"/>
                                        </p:tgtEl>
                                        <p:attrNameLst>
                                          <p:attrName>ppt_x</p:attrName>
                                        </p:attrNameLst>
                                      </p:cBhvr>
                                      <p:tavLst>
                                        <p:tav tm="0">
                                          <p:val>
                                            <p:strVal val="#ppt_x"/>
                                          </p:val>
                                        </p:tav>
                                        <p:tav tm="100000">
                                          <p:val>
                                            <p:strVal val="#ppt_x"/>
                                          </p:val>
                                        </p:tav>
                                      </p:tavLst>
                                    </p:anim>
                                    <p:anim calcmode="lin" valueType="num">
                                      <p:cBhvr>
                                        <p:cTn id="16"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7" presetClass="entr" presetSubtype="0"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0"/>
                                        <p:tgtEl>
                                          <p:spTgt spid="3">
                                            <p:txEl>
                                              <p:pRg st="0" end="0"/>
                                            </p:txEl>
                                          </p:spTgt>
                                        </p:tgtEl>
                                      </p:cBhvr>
                                    </p:animEffect>
                                    <p:anim calcmode="lin" valueType="num">
                                      <p:cBhvr>
                                        <p:cTn id="2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9" presetClass="entr" presetSubtype="0" fill="hold" nodeType="clickEffect">
                                  <p:stCondLst>
                                    <p:cond delay="0"/>
                                  </p:stCondLst>
                                  <p:childTnLst>
                                    <p:set>
                                      <p:cBhvr>
                                        <p:cTn id="28" dur="1" fill="hold">
                                          <p:stCondLst>
                                            <p:cond delay="0"/>
                                          </p:stCondLst>
                                        </p:cTn>
                                        <p:tgtEl>
                                          <p:spTgt spid="3">
                                            <p:txEl>
                                              <p:pRg st="1" end="1"/>
                                            </p:txEl>
                                          </p:spTgt>
                                        </p:tgtEl>
                                        <p:attrNameLst>
                                          <p:attrName>style.visibility</p:attrName>
                                        </p:attrNameLst>
                                      </p:cBhvr>
                                      <p:to>
                                        <p:strVal val="visible"/>
                                      </p:to>
                                    </p:set>
                                    <p:anim calcmode="lin" valueType="num">
                                      <p:cBhvr>
                                        <p:cTn id="29"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30"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31" dur="1000"/>
                                        <p:tgtEl>
                                          <p:spTgt spid="3">
                                            <p:txEl>
                                              <p:pRg st="1" end="1"/>
                                            </p:txEl>
                                          </p:spTgt>
                                        </p:tgtEl>
                                      </p:cBhvr>
                                    </p:animEffect>
                                  </p:childTnLst>
                                </p:cTn>
                              </p:par>
                              <p:par>
                                <p:cTn id="32" presetID="29" presetClass="entr" presetSubtype="0" fill="hold" nodeType="withEffect">
                                  <p:stCondLst>
                                    <p:cond delay="0"/>
                                  </p:stCondLst>
                                  <p:childTnLst>
                                    <p:set>
                                      <p:cBhvr>
                                        <p:cTn id="33" dur="1" fill="hold">
                                          <p:stCondLst>
                                            <p:cond delay="0"/>
                                          </p:stCondLst>
                                        </p:cTn>
                                        <p:tgtEl>
                                          <p:spTgt spid="3">
                                            <p:txEl>
                                              <p:pRg st="2" end="2"/>
                                            </p:txEl>
                                          </p:spTgt>
                                        </p:tgtEl>
                                        <p:attrNameLst>
                                          <p:attrName>style.visibility</p:attrName>
                                        </p:attrNameLst>
                                      </p:cBhvr>
                                      <p:to>
                                        <p:strVal val="visible"/>
                                      </p:to>
                                    </p:set>
                                    <p:anim calcmode="lin" valueType="num">
                                      <p:cBhvr>
                                        <p:cTn id="34"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35"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6" dur="1000"/>
                                        <p:tgtEl>
                                          <p:spTgt spid="3">
                                            <p:txEl>
                                              <p:pRg st="2" end="2"/>
                                            </p:txEl>
                                          </p:spTgt>
                                        </p:tgtEl>
                                      </p:cBhvr>
                                    </p:animEffect>
                                  </p:childTnLst>
                                </p:cTn>
                              </p:par>
                              <p:par>
                                <p:cTn id="37" presetID="29" presetClass="entr" presetSubtype="0" fill="hold" nodeType="with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1000" fill="hold"/>
                                        <p:tgtEl>
                                          <p:spTgt spid="3">
                                            <p:txEl>
                                              <p:pRg st="3" end="3"/>
                                            </p:txEl>
                                          </p:spTgt>
                                        </p:tgtEl>
                                        <p:attrNameLst>
                                          <p:attrName>ppt_x</p:attrName>
                                        </p:attrNameLst>
                                      </p:cBhvr>
                                      <p:tavLst>
                                        <p:tav tm="0">
                                          <p:val>
                                            <p:strVal val="#ppt_x-.2"/>
                                          </p:val>
                                        </p:tav>
                                        <p:tav tm="100000">
                                          <p:val>
                                            <p:strVal val="#ppt_x"/>
                                          </p:val>
                                        </p:tav>
                                      </p:tavLst>
                                    </p:anim>
                                    <p:anim calcmode="lin" valueType="num">
                                      <p:cBhvr>
                                        <p:cTn id="40" dur="1000" fill="hold"/>
                                        <p:tgtEl>
                                          <p:spTgt spid="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41"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D5584CE-CF0A-460B-AD8A-3E4FDBDD217C}"/>
              </a:ext>
            </a:extLst>
          </p:cNvPr>
          <p:cNvSpPr>
            <a:spLocks noGrp="1"/>
          </p:cNvSpPr>
          <p:nvPr>
            <p:ph type="title"/>
          </p:nvPr>
        </p:nvSpPr>
        <p:spPr>
          <a:xfrm>
            <a:off x="913795" y="609600"/>
            <a:ext cx="10353761" cy="1326321"/>
          </a:xfrm>
        </p:spPr>
        <p:txBody>
          <a:bodyPr>
            <a:normAutofit/>
          </a:bodyPr>
          <a:lstStyle/>
          <a:p>
            <a:r>
              <a:rPr lang="en-US" dirty="0">
                <a:solidFill>
                  <a:schemeClr val="tx2">
                    <a:lumMod val="90000"/>
                  </a:schemeClr>
                </a:solidFill>
              </a:rPr>
              <a:t>DISTRIBUTED OPERATING SYSTEM(DOS) </a:t>
            </a:r>
            <a:endParaRPr lang="en-IN" dirty="0">
              <a:solidFill>
                <a:schemeClr val="tx2">
                  <a:lumMod val="90000"/>
                </a:schemeClr>
              </a:solidFill>
            </a:endParaRPr>
          </a:p>
        </p:txBody>
      </p:sp>
      <p:sp>
        <p:nvSpPr>
          <p:cNvPr id="3" name="Content Placeholder 2">
            <a:extLst>
              <a:ext uri="{FF2B5EF4-FFF2-40B4-BE49-F238E27FC236}">
                <a16:creationId xmlns:a16="http://schemas.microsoft.com/office/drawing/2014/main" xmlns="" id="{BA3193A4-EEA8-47C3-B689-8C6B60568F8C}"/>
              </a:ext>
            </a:extLst>
          </p:cNvPr>
          <p:cNvSpPr>
            <a:spLocks noGrp="1"/>
          </p:cNvSpPr>
          <p:nvPr>
            <p:ph idx="1"/>
          </p:nvPr>
        </p:nvSpPr>
        <p:spPr>
          <a:xfrm>
            <a:off x="913795" y="2096064"/>
            <a:ext cx="5016860" cy="3695136"/>
          </a:xfrm>
        </p:spPr>
        <p:txBody>
          <a:bodyPr>
            <a:normAutofit lnSpcReduction="10000"/>
          </a:bodyPr>
          <a:lstStyle/>
          <a:p>
            <a:r>
              <a:rPr lang="en-US" sz="2100" b="0" i="0" dirty="0">
                <a:effectLst/>
              </a:rPr>
              <a:t>A distributed operating system is </a:t>
            </a:r>
            <a:r>
              <a:rPr lang="en-US" sz="2100" b="1" i="0" dirty="0">
                <a:solidFill>
                  <a:srgbClr val="FD583D"/>
                </a:solidFill>
                <a:effectLst/>
              </a:rPr>
              <a:t>system software over a collection of independent software, networked, communicating, and physically separate computational nodes</a:t>
            </a:r>
            <a:r>
              <a:rPr lang="en-US" sz="2100" b="0" i="0" dirty="0">
                <a:solidFill>
                  <a:srgbClr val="FD583D"/>
                </a:solidFill>
                <a:effectLst/>
              </a:rPr>
              <a:t>. </a:t>
            </a:r>
            <a:r>
              <a:rPr lang="en-US" sz="2100" b="0" i="0" dirty="0">
                <a:effectLst/>
              </a:rPr>
              <a:t>They handle jobs which are serviced by multiple CPUs. Each individual node holds a specific software subset of the global aggregate operating system</a:t>
            </a:r>
            <a:r>
              <a:rPr lang="en-US" b="0" i="0" dirty="0">
                <a:effectLst/>
              </a:rPr>
              <a:t>.</a:t>
            </a:r>
          </a:p>
          <a:p>
            <a:endParaRPr lang="en-IN" dirty="0"/>
          </a:p>
        </p:txBody>
      </p:sp>
      <p:sp>
        <p:nvSpPr>
          <p:cNvPr id="4" name="Footer Placeholder 3">
            <a:extLst>
              <a:ext uri="{FF2B5EF4-FFF2-40B4-BE49-F238E27FC236}">
                <a16:creationId xmlns:a16="http://schemas.microsoft.com/office/drawing/2014/main" xmlns="" id="{D746A0C9-9B74-49C2-8D86-43933B97291A}"/>
              </a:ext>
            </a:extLst>
          </p:cNvPr>
          <p:cNvSpPr>
            <a:spLocks noGrp="1"/>
          </p:cNvSpPr>
          <p:nvPr>
            <p:ph type="ftr" sz="quarter" idx="11"/>
          </p:nvPr>
        </p:nvSpPr>
        <p:spPr>
          <a:xfrm>
            <a:off x="913794" y="5883275"/>
            <a:ext cx="6672865" cy="365125"/>
          </a:xfrm>
        </p:spPr>
        <p:txBody>
          <a:bodyPr>
            <a:normAutofit/>
          </a:bodyPr>
          <a:lstStyle/>
          <a:p>
            <a:r>
              <a:rPr lang="en-US" sz="1600" dirty="0"/>
              <a:t>PREPAID BY NIDHI PITHVA</a:t>
            </a:r>
            <a:endParaRPr lang="en-IN" sz="1600" dirty="0"/>
          </a:p>
        </p:txBody>
      </p:sp>
      <p:pic>
        <p:nvPicPr>
          <p:cNvPr id="4098" name="Picture 2" descr="Types Of Distributed Database Systems">
            <a:extLst>
              <a:ext uri="{FF2B5EF4-FFF2-40B4-BE49-F238E27FC236}">
                <a16:creationId xmlns:a16="http://schemas.microsoft.com/office/drawing/2014/main" xmlns="" id="{70F35328-8F3C-4228-8041-96A7157B9883}"/>
              </a:ext>
            </a:extLst>
          </p:cNvPr>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5219" r="4500" b="1"/>
          <a:stretch/>
        </p:blipFill>
        <p:spPr bwMode="auto">
          <a:xfrm>
            <a:off x="6357257" y="2210935"/>
            <a:ext cx="4833257" cy="3493180"/>
          </a:xfrm>
          <a:prstGeom prst="rect">
            <a:avLst/>
          </a:prstGeom>
          <a:noFill/>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a:extLst>
            <a:ext uri="{909E8E84-426E-40DD-AFC4-6F175D3DCCD1}">
              <a14:hiddenFill xmlns:a14="http://schemas.microsoft.com/office/drawing/2010/main" xmlns="">
                <a:solidFill>
                  <a:srgbClr val="FFFFFF"/>
                </a:solidFill>
              </a14:hiddenFill>
            </a:ext>
          </a:extLst>
        </p:spPr>
      </p:pic>
      <p:sp>
        <p:nvSpPr>
          <p:cNvPr id="5" name="Slide Number Placeholder 4">
            <a:extLst>
              <a:ext uri="{FF2B5EF4-FFF2-40B4-BE49-F238E27FC236}">
                <a16:creationId xmlns:a16="http://schemas.microsoft.com/office/drawing/2014/main" xmlns="" id="{73E122CA-CAD4-426D-97E3-B853617AE1FE}"/>
              </a:ext>
            </a:extLst>
          </p:cNvPr>
          <p:cNvSpPr>
            <a:spLocks noGrp="1"/>
          </p:cNvSpPr>
          <p:nvPr>
            <p:ph type="sldNum" sz="quarter" idx="12"/>
          </p:nvPr>
        </p:nvSpPr>
        <p:spPr/>
        <p:txBody>
          <a:bodyPr/>
          <a:lstStyle/>
          <a:p>
            <a:fld id="{E78A3DE9-09F9-4A09-AEB7-66CE7CDCFB1C}" type="slidenum">
              <a:rPr lang="en-IN" smtClean="0"/>
              <a:pPr/>
              <a:t>10</a:t>
            </a:fld>
            <a:endParaRPr lang="en-IN" dirty="0"/>
          </a:p>
        </p:txBody>
      </p:sp>
    </p:spTree>
    <p:extLst>
      <p:ext uri="{BB962C8B-B14F-4D97-AF65-F5344CB8AC3E}">
        <p14:creationId xmlns:p14="http://schemas.microsoft.com/office/powerpoint/2010/main" xmlns="" val="3125161609"/>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iterate type="lt">
                                    <p:tmPct val="5000"/>
                                  </p:iterate>
                                  <p:childTnLst>
                                    <p:set>
                                      <p:cBhvr>
                                        <p:cTn id="20" dur="1" fill="hold">
                                          <p:stCondLst>
                                            <p:cond delay="0"/>
                                          </p:stCondLst>
                                        </p:cTn>
                                        <p:tgtEl>
                                          <p:spTgt spid="4098"/>
                                        </p:tgtEl>
                                        <p:attrNameLst>
                                          <p:attrName>style.visibility</p:attrName>
                                        </p:attrNameLst>
                                      </p:cBhvr>
                                      <p:to>
                                        <p:strVal val="visible"/>
                                      </p:to>
                                    </p:set>
                                    <p:anim calcmode="lin" valueType="num">
                                      <p:cBhvr>
                                        <p:cTn id="21" dur="1000" fill="hold"/>
                                        <p:tgtEl>
                                          <p:spTgt spid="4098"/>
                                        </p:tgtEl>
                                        <p:attrNameLst>
                                          <p:attrName>ppt_w</p:attrName>
                                        </p:attrNameLst>
                                      </p:cBhvr>
                                      <p:tavLst>
                                        <p:tav tm="0">
                                          <p:val>
                                            <p:fltVal val="0"/>
                                          </p:val>
                                        </p:tav>
                                        <p:tav tm="100000">
                                          <p:val>
                                            <p:strVal val="#ppt_w"/>
                                          </p:val>
                                        </p:tav>
                                      </p:tavLst>
                                    </p:anim>
                                    <p:anim calcmode="lin" valueType="num">
                                      <p:cBhvr>
                                        <p:cTn id="22" dur="1000" fill="hold"/>
                                        <p:tgtEl>
                                          <p:spTgt spid="4098"/>
                                        </p:tgtEl>
                                        <p:attrNameLst>
                                          <p:attrName>ppt_h</p:attrName>
                                        </p:attrNameLst>
                                      </p:cBhvr>
                                      <p:tavLst>
                                        <p:tav tm="0">
                                          <p:val>
                                            <p:fltVal val="0"/>
                                          </p:val>
                                        </p:tav>
                                        <p:tav tm="100000">
                                          <p:val>
                                            <p:strVal val="#ppt_h"/>
                                          </p:val>
                                        </p:tav>
                                      </p:tavLst>
                                    </p:anim>
                                    <p:anim calcmode="lin" valueType="num">
                                      <p:cBhvr>
                                        <p:cTn id="23" dur="1000" fill="hold"/>
                                        <p:tgtEl>
                                          <p:spTgt spid="4098"/>
                                        </p:tgtEl>
                                        <p:attrNameLst>
                                          <p:attrName>style.rotation</p:attrName>
                                        </p:attrNameLst>
                                      </p:cBhvr>
                                      <p:tavLst>
                                        <p:tav tm="0">
                                          <p:val>
                                            <p:fltVal val="90"/>
                                          </p:val>
                                        </p:tav>
                                        <p:tav tm="100000">
                                          <p:val>
                                            <p:fltVal val="0"/>
                                          </p:val>
                                        </p:tav>
                                      </p:tavLst>
                                    </p:anim>
                                    <p:animEffect transition="in" filter="fade">
                                      <p:cBhvr>
                                        <p:cTn id="24"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9" name="TextBox 2">
            <a:extLst>
              <a:ext uri="{FF2B5EF4-FFF2-40B4-BE49-F238E27FC236}">
                <a16:creationId xmlns:a16="http://schemas.microsoft.com/office/drawing/2014/main" xmlns="" id="{1301772E-E0EF-409F-8655-C0FC2E4E16AD}"/>
              </a:ext>
            </a:extLst>
          </p:cNvPr>
          <p:cNvSpPr txBox="1"/>
          <p:nvPr/>
        </p:nvSpPr>
        <p:spPr>
          <a:xfrm>
            <a:off x="369652" y="330740"/>
            <a:ext cx="7179012" cy="5460460"/>
          </a:xfrm>
          <a:prstGeom prst="rect">
            <a:avLst/>
          </a:prstGeom>
        </p:spPr>
        <p:txBody>
          <a:bodyPr vert="horz" lIns="91440" tIns="45720" rIns="91440" bIns="45720" rtlCol="0">
            <a:normAutofit/>
          </a:bodyPr>
          <a:lstStyle/>
          <a:p>
            <a:pPr marL="285750" indent="-228600" defTabSz="914400">
              <a:lnSpc>
                <a:spcPct val="120000"/>
              </a:lnSpc>
              <a:spcAft>
                <a:spcPts val="600"/>
              </a:spcAft>
              <a:buFont typeface="Arial" panose="020B0604020202020204" pitchFamily="34" charset="0"/>
              <a:buChar char="•"/>
            </a:pPr>
            <a:endParaRPr lang="en-US" dirty="0">
              <a:effectLst>
                <a:outerShdw blurRad="50800" dist="38100" dir="2700000" algn="tl" rotWithShape="0">
                  <a:srgbClr val="000000">
                    <a:alpha val="48000"/>
                  </a:srgbClr>
                </a:outerShdw>
              </a:effectLst>
            </a:endParaRPr>
          </a:p>
          <a:p>
            <a:pPr indent="-228600" defTabSz="914400">
              <a:lnSpc>
                <a:spcPct val="120000"/>
              </a:lnSpc>
              <a:spcAft>
                <a:spcPts val="600"/>
              </a:spcAft>
              <a:buFont typeface="Arial" panose="020B0604020202020204" pitchFamily="34" charset="0"/>
              <a:buChar char="•"/>
            </a:pPr>
            <a:r>
              <a:rPr lang="en-US" sz="2400" b="1" i="1" dirty="0">
                <a:solidFill>
                  <a:schemeClr val="tx2">
                    <a:lumMod val="90000"/>
                  </a:schemeClr>
                </a:solidFill>
                <a:effectLst>
                  <a:outerShdw blurRad="50800" dist="38100" dir="2700000" algn="tl" rotWithShape="0">
                    <a:srgbClr val="000000">
                      <a:alpha val="48000"/>
                    </a:srgbClr>
                  </a:outerShdw>
                </a:effectLst>
              </a:rPr>
              <a:t>DISTRIBUTED OPERATING SYSTEM CONTINUE….</a:t>
            </a:r>
          </a:p>
          <a:p>
            <a:pPr marL="285750" indent="-228600" defTabSz="914400">
              <a:lnSpc>
                <a:spcPct val="120000"/>
              </a:lnSpc>
              <a:spcAft>
                <a:spcPts val="600"/>
              </a:spcAft>
              <a:buFont typeface="Arial" panose="020B0604020202020204" pitchFamily="34" charset="0"/>
              <a:buChar char="•"/>
            </a:pPr>
            <a:endParaRPr lang="en-US" sz="2400" dirty="0">
              <a:effectLst>
                <a:outerShdw blurRad="50800" dist="38100" dir="2700000" algn="tl" rotWithShape="0">
                  <a:srgbClr val="000000">
                    <a:alpha val="48000"/>
                  </a:srgbClr>
                </a:outerShdw>
              </a:effectLst>
            </a:endParaRPr>
          </a:p>
          <a:p>
            <a:pPr marL="285750" indent="-228600" defTabSz="914400">
              <a:lnSpc>
                <a:spcPct val="120000"/>
              </a:lnSpc>
              <a:spcAft>
                <a:spcPts val="600"/>
              </a:spcAft>
              <a:buFont typeface="Arial" panose="020B0604020202020204" pitchFamily="34" charset="0"/>
              <a:buChar char="•"/>
            </a:pPr>
            <a:r>
              <a:rPr lang="en-US" sz="2400" dirty="0">
                <a:effectLst>
                  <a:outerShdw blurRad="50800" dist="38100" dir="2700000" algn="tl" rotWithShape="0">
                    <a:srgbClr val="000000">
                      <a:alpha val="48000"/>
                    </a:srgbClr>
                  </a:outerShdw>
                </a:effectLst>
              </a:rPr>
              <a:t>The main benefit of this system is if one machine crashes , the system as a whole can still survive.</a:t>
            </a:r>
          </a:p>
          <a:p>
            <a:pPr marL="285750" indent="-228600" defTabSz="914400">
              <a:lnSpc>
                <a:spcPct val="120000"/>
              </a:lnSpc>
              <a:spcAft>
                <a:spcPts val="600"/>
              </a:spcAft>
              <a:buFont typeface="Arial" panose="020B0604020202020204" pitchFamily="34" charset="0"/>
              <a:buChar char="•"/>
            </a:pPr>
            <a:r>
              <a:rPr lang="en-US" sz="2400" dirty="0">
                <a:effectLst>
                  <a:outerShdw blurRad="50800" dist="38100" dir="2700000" algn="tl" rotWithShape="0">
                    <a:srgbClr val="000000">
                      <a:alpha val="48000"/>
                    </a:srgbClr>
                  </a:outerShdw>
                </a:effectLst>
              </a:rPr>
              <a:t>Since it is open</a:t>
            </a:r>
            <a:r>
              <a:rPr lang="en-US" sz="2400" dirty="0"/>
              <a:t> system</a:t>
            </a:r>
            <a:r>
              <a:rPr lang="en-US" sz="2400" dirty="0">
                <a:effectLst>
                  <a:outerShdw blurRad="50800" dist="38100" dir="2700000" algn="tl" rotWithShape="0">
                    <a:srgbClr val="000000">
                      <a:alpha val="48000"/>
                    </a:srgbClr>
                  </a:outerShdw>
                </a:effectLst>
              </a:rPr>
              <a:t> so it is always ready to communicate with other systems.</a:t>
            </a:r>
          </a:p>
          <a:p>
            <a:pPr marL="285750" indent="-228600" defTabSz="914400">
              <a:lnSpc>
                <a:spcPct val="120000"/>
              </a:lnSpc>
              <a:spcAft>
                <a:spcPts val="600"/>
              </a:spcAft>
              <a:buFont typeface="Arial" panose="020B0604020202020204" pitchFamily="34" charset="0"/>
              <a:buChar char="•"/>
            </a:pPr>
            <a:r>
              <a:rPr lang="en-US" sz="2400" dirty="0">
                <a:effectLst>
                  <a:outerShdw blurRad="50800" dist="38100" dir="2700000" algn="tl" rotWithShape="0">
                    <a:srgbClr val="000000">
                      <a:alpha val="48000"/>
                    </a:srgbClr>
                  </a:outerShdw>
                </a:effectLst>
              </a:rPr>
              <a:t>It has inherent .</a:t>
            </a:r>
          </a:p>
          <a:p>
            <a:pPr marL="285750" indent="-228600" defTabSz="914400">
              <a:lnSpc>
                <a:spcPct val="120000"/>
              </a:lnSpc>
              <a:spcAft>
                <a:spcPts val="600"/>
              </a:spcAft>
              <a:buFont typeface="Arial" panose="020B0604020202020204" pitchFamily="34" charset="0"/>
              <a:buChar char="•"/>
            </a:pPr>
            <a:endParaRPr lang="en-US" dirty="0">
              <a:effectLst>
                <a:outerShdw blurRad="50800" dist="38100" dir="2700000" algn="tl" rotWithShape="0">
                  <a:srgbClr val="000000">
                    <a:alpha val="48000"/>
                  </a:srgbClr>
                </a:outerShdw>
              </a:effectLst>
            </a:endParaRPr>
          </a:p>
          <a:p>
            <a:pPr marL="285750" indent="-228600" defTabSz="914400">
              <a:lnSpc>
                <a:spcPct val="120000"/>
              </a:lnSpc>
              <a:spcAft>
                <a:spcPts val="600"/>
              </a:spcAft>
              <a:buFont typeface="Arial" panose="020B0604020202020204" pitchFamily="34" charset="0"/>
              <a:buChar char="•"/>
            </a:pPr>
            <a:endParaRPr lang="en-US" dirty="0">
              <a:effectLst>
                <a:outerShdw blurRad="50800" dist="38100" dir="2700000" algn="tl" rotWithShape="0">
                  <a:srgbClr val="000000">
                    <a:alpha val="48000"/>
                  </a:srgbClr>
                </a:outerShdw>
              </a:effectLst>
            </a:endParaRPr>
          </a:p>
          <a:p>
            <a:pPr marL="285750" indent="-228600" defTabSz="914400">
              <a:lnSpc>
                <a:spcPct val="120000"/>
              </a:lnSpc>
              <a:spcAft>
                <a:spcPts val="600"/>
              </a:spcAft>
              <a:buFont typeface="Arial" panose="020B0604020202020204" pitchFamily="34" charset="0"/>
              <a:buChar char="•"/>
            </a:pPr>
            <a:endParaRPr lang="en-US" dirty="0">
              <a:effectLst>
                <a:outerShdw blurRad="50800" dist="38100" dir="2700000" algn="tl" rotWithShape="0">
                  <a:srgbClr val="000000">
                    <a:alpha val="48000"/>
                  </a:srgbClr>
                </a:outerShdw>
              </a:effectLst>
            </a:endParaRPr>
          </a:p>
          <a:p>
            <a:pPr marL="285750" indent="-228600" defTabSz="914400">
              <a:lnSpc>
                <a:spcPct val="120000"/>
              </a:lnSpc>
              <a:spcAft>
                <a:spcPts val="600"/>
              </a:spcAft>
              <a:buFont typeface="Arial" panose="020B0604020202020204" pitchFamily="34" charset="0"/>
              <a:buChar char="•"/>
            </a:pPr>
            <a:endParaRPr lang="en-US" dirty="0">
              <a:effectLst>
                <a:outerShdw blurRad="50800" dist="38100" dir="2700000" algn="tl" rotWithShape="0">
                  <a:srgbClr val="000000">
                    <a:alpha val="48000"/>
                  </a:srgbClr>
                </a:outerShdw>
              </a:effectLst>
            </a:endParaRPr>
          </a:p>
          <a:p>
            <a:pPr marL="285750" indent="-228600" defTabSz="914400">
              <a:lnSpc>
                <a:spcPct val="120000"/>
              </a:lnSpc>
              <a:spcAft>
                <a:spcPts val="600"/>
              </a:spcAft>
              <a:buFont typeface="Arial" panose="020B0604020202020204" pitchFamily="34" charset="0"/>
              <a:buChar char="•"/>
            </a:pPr>
            <a:endParaRPr lang="en-US" dirty="0">
              <a:effectLst>
                <a:outerShdw blurRad="50800" dist="38100" dir="2700000" algn="tl" rotWithShape="0">
                  <a:srgbClr val="000000">
                    <a:alpha val="48000"/>
                  </a:srgbClr>
                </a:outerShdw>
              </a:effectLst>
            </a:endParaRPr>
          </a:p>
          <a:p>
            <a:pPr marL="285750" indent="-228600" defTabSz="914400">
              <a:lnSpc>
                <a:spcPct val="120000"/>
              </a:lnSpc>
              <a:spcAft>
                <a:spcPts val="600"/>
              </a:spcAft>
              <a:buFont typeface="Arial" panose="020B0604020202020204" pitchFamily="34" charset="0"/>
              <a:buChar char="•"/>
            </a:pPr>
            <a:endParaRPr lang="en-US" dirty="0">
              <a:effectLst>
                <a:outerShdw blurRad="50800" dist="38100" dir="2700000" algn="tl" rotWithShape="0">
                  <a:srgbClr val="000000">
                    <a:alpha val="48000"/>
                  </a:srgbClr>
                </a:outerShdw>
              </a:effectLst>
            </a:endParaRPr>
          </a:p>
          <a:p>
            <a:pPr marL="285750" indent="-228600" defTabSz="914400">
              <a:lnSpc>
                <a:spcPct val="120000"/>
              </a:lnSpc>
              <a:spcAft>
                <a:spcPts val="600"/>
              </a:spcAft>
              <a:buFont typeface="Arial" panose="020B0604020202020204" pitchFamily="34" charset="0"/>
              <a:buChar char="•"/>
            </a:pPr>
            <a:endParaRPr lang="en-US" dirty="0">
              <a:effectLst>
                <a:outerShdw blurRad="50800" dist="38100" dir="2700000" algn="tl" rotWithShape="0">
                  <a:srgbClr val="000000">
                    <a:alpha val="48000"/>
                  </a:srgbClr>
                </a:outerShdw>
              </a:effectLst>
            </a:endParaRPr>
          </a:p>
          <a:p>
            <a:pPr marL="285750" indent="-228600" defTabSz="914400">
              <a:lnSpc>
                <a:spcPct val="120000"/>
              </a:lnSpc>
              <a:spcAft>
                <a:spcPts val="600"/>
              </a:spcAft>
              <a:buFont typeface="Arial" panose="020B0604020202020204" pitchFamily="34" charset="0"/>
              <a:buChar char="•"/>
            </a:pPr>
            <a:endParaRPr lang="en-US" dirty="0">
              <a:effectLst>
                <a:outerShdw blurRad="50800" dist="38100" dir="2700000" algn="tl" rotWithShape="0">
                  <a:srgbClr val="000000">
                    <a:alpha val="48000"/>
                  </a:srgbClr>
                </a:outerShdw>
              </a:effectLst>
            </a:endParaRPr>
          </a:p>
          <a:p>
            <a:pPr marL="285750" indent="-228600" defTabSz="914400">
              <a:lnSpc>
                <a:spcPct val="120000"/>
              </a:lnSpc>
              <a:spcAft>
                <a:spcPts val="600"/>
              </a:spcAft>
              <a:buFont typeface="Arial" panose="020B0604020202020204" pitchFamily="34" charset="0"/>
              <a:buChar char="•"/>
            </a:pPr>
            <a:endParaRPr lang="en-US" dirty="0">
              <a:effectLst>
                <a:outerShdw blurRad="50800" dist="38100" dir="2700000" algn="tl" rotWithShape="0">
                  <a:srgbClr val="000000">
                    <a:alpha val="48000"/>
                  </a:srgbClr>
                </a:outerShdw>
              </a:effectLst>
            </a:endParaRPr>
          </a:p>
          <a:p>
            <a:pPr marL="285750" indent="-228600" defTabSz="914400">
              <a:lnSpc>
                <a:spcPct val="120000"/>
              </a:lnSpc>
              <a:spcAft>
                <a:spcPts val="600"/>
              </a:spcAft>
              <a:buFont typeface="Arial" panose="020B0604020202020204" pitchFamily="34" charset="0"/>
              <a:buChar char="•"/>
            </a:pPr>
            <a:endParaRPr lang="en-US" dirty="0">
              <a:effectLst>
                <a:outerShdw blurRad="50800" dist="38100" dir="2700000" algn="tl" rotWithShape="0">
                  <a:srgbClr val="000000">
                    <a:alpha val="48000"/>
                  </a:srgbClr>
                </a:outerShdw>
              </a:effectLst>
            </a:endParaRPr>
          </a:p>
          <a:p>
            <a:pPr marL="285750" indent="-228600" defTabSz="914400">
              <a:lnSpc>
                <a:spcPct val="120000"/>
              </a:lnSpc>
              <a:spcAft>
                <a:spcPts val="600"/>
              </a:spcAft>
              <a:buFont typeface="Arial" panose="020B0604020202020204" pitchFamily="34" charset="0"/>
              <a:buChar char="•"/>
            </a:pPr>
            <a:endParaRPr lang="en-US" dirty="0">
              <a:effectLst>
                <a:outerShdw blurRad="50800" dist="38100" dir="2700000" algn="tl" rotWithShape="0">
                  <a:srgbClr val="000000">
                    <a:alpha val="48000"/>
                  </a:srgbClr>
                </a:outerShdw>
              </a:effectLst>
            </a:endParaRPr>
          </a:p>
          <a:p>
            <a:pPr marL="285750" indent="-228600" defTabSz="914400">
              <a:lnSpc>
                <a:spcPct val="120000"/>
              </a:lnSpc>
              <a:spcAft>
                <a:spcPts val="600"/>
              </a:spcAft>
              <a:buFont typeface="Arial" panose="020B0604020202020204" pitchFamily="34" charset="0"/>
              <a:buChar char="•"/>
            </a:pPr>
            <a:endParaRPr lang="en-US" dirty="0">
              <a:effectLst>
                <a:outerShdw blurRad="50800" dist="38100" dir="2700000" algn="tl" rotWithShape="0">
                  <a:srgbClr val="000000">
                    <a:alpha val="48000"/>
                  </a:srgbClr>
                </a:outerShdw>
              </a:effectLst>
            </a:endParaRPr>
          </a:p>
        </p:txBody>
      </p:sp>
      <p:sp>
        <p:nvSpPr>
          <p:cNvPr id="2" name="Footer Placeholder 1">
            <a:extLst>
              <a:ext uri="{FF2B5EF4-FFF2-40B4-BE49-F238E27FC236}">
                <a16:creationId xmlns:a16="http://schemas.microsoft.com/office/drawing/2014/main" xmlns="" id="{D44C38AF-8288-4A89-B90E-CEC84464A830}"/>
              </a:ext>
            </a:extLst>
          </p:cNvPr>
          <p:cNvSpPr>
            <a:spLocks noGrp="1"/>
          </p:cNvSpPr>
          <p:nvPr>
            <p:ph type="ftr" sz="quarter" idx="11"/>
          </p:nvPr>
        </p:nvSpPr>
        <p:spPr>
          <a:xfrm>
            <a:off x="913794" y="5883275"/>
            <a:ext cx="6672865" cy="365125"/>
          </a:xfrm>
        </p:spPr>
        <p:txBody>
          <a:bodyPr vert="horz" lIns="91440" tIns="45720" rIns="91440" bIns="45720" rtlCol="0" anchor="ctr">
            <a:normAutofit/>
          </a:bodyPr>
          <a:lstStyle/>
          <a:p>
            <a:pPr defTabSz="914400">
              <a:spcAft>
                <a:spcPts val="600"/>
              </a:spcAft>
            </a:pPr>
            <a:r>
              <a:rPr lang="en-US" kern="1200" dirty="0">
                <a:solidFill>
                  <a:schemeClr val="tx1">
                    <a:tint val="75000"/>
                  </a:schemeClr>
                </a:solidFill>
                <a:latin typeface="+mn-lt"/>
                <a:ea typeface="+mn-ea"/>
                <a:cs typeface="+mn-cs"/>
              </a:rPr>
              <a:t>PREPAID BY NIDHI PITHVA</a:t>
            </a:r>
          </a:p>
        </p:txBody>
      </p:sp>
      <p:pic>
        <p:nvPicPr>
          <p:cNvPr id="3074" name="Picture 2" descr="WinWorld: Multiuser DOS 5.x">
            <a:extLst>
              <a:ext uri="{FF2B5EF4-FFF2-40B4-BE49-F238E27FC236}">
                <a16:creationId xmlns:a16="http://schemas.microsoft.com/office/drawing/2014/main" xmlns="" id="{CD35DADD-2999-4906-A72A-717EC2AD6CEB}"/>
              </a:ext>
            </a:extLst>
          </p:cNvPr>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7737102" y="2621153"/>
            <a:ext cx="3511778" cy="2633833"/>
          </a:xfrm>
          <a:prstGeom prst="rect">
            <a:avLst/>
          </a:prstGeom>
          <a:noFill/>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a:extLst>
            <a:ext uri="{909E8E84-426E-40DD-AFC4-6F175D3DCCD1}">
              <a14:hiddenFill xmlns:a14="http://schemas.microsoft.com/office/drawing/2010/main" xmlns="">
                <a:solidFill>
                  <a:srgbClr val="FFFFFF"/>
                </a:solidFill>
              </a14:hiddenFill>
            </a:ext>
          </a:extLst>
        </p:spPr>
      </p:pic>
      <p:sp>
        <p:nvSpPr>
          <p:cNvPr id="3" name="Slide Number Placeholder 2">
            <a:extLst>
              <a:ext uri="{FF2B5EF4-FFF2-40B4-BE49-F238E27FC236}">
                <a16:creationId xmlns:a16="http://schemas.microsoft.com/office/drawing/2014/main" xmlns="" id="{EC271E05-238D-402D-A3B1-2C3DCF482E41}"/>
              </a:ext>
            </a:extLst>
          </p:cNvPr>
          <p:cNvSpPr>
            <a:spLocks noGrp="1"/>
          </p:cNvSpPr>
          <p:nvPr>
            <p:ph type="sldNum" sz="quarter" idx="12"/>
          </p:nvPr>
        </p:nvSpPr>
        <p:spPr/>
        <p:txBody>
          <a:bodyPr/>
          <a:lstStyle/>
          <a:p>
            <a:fld id="{E78A3DE9-09F9-4A09-AEB7-66CE7CDCFB1C}" type="slidenum">
              <a:rPr lang="en-IN" smtClean="0"/>
              <a:pPr/>
              <a:t>11</a:t>
            </a:fld>
            <a:endParaRPr lang="en-IN" dirty="0"/>
          </a:p>
        </p:txBody>
      </p:sp>
    </p:spTree>
    <p:extLst>
      <p:ext uri="{BB962C8B-B14F-4D97-AF65-F5344CB8AC3E}">
        <p14:creationId xmlns:p14="http://schemas.microsoft.com/office/powerpoint/2010/main" xmlns="" val="4008176501"/>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fade">
                                      <p:cBhvr>
                                        <p:cTn id="7" dur="1000"/>
                                        <p:tgtEl>
                                          <p:spTgt spid="9">
                                            <p:txEl>
                                              <p:pRg st="1" end="1"/>
                                            </p:txEl>
                                          </p:spTgt>
                                        </p:tgtEl>
                                      </p:cBhvr>
                                    </p:animEffect>
                                    <p:anim calcmode="lin" valueType="num">
                                      <p:cBhvr>
                                        <p:cTn id="8"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9">
                                            <p:txEl>
                                              <p:pRg st="3" end="3"/>
                                            </p:txEl>
                                          </p:spTgt>
                                        </p:tgtEl>
                                        <p:attrNameLst>
                                          <p:attrName>style.visibility</p:attrName>
                                        </p:attrNameLst>
                                      </p:cBhvr>
                                      <p:to>
                                        <p:strVal val="visible"/>
                                      </p:to>
                                    </p:set>
                                    <p:anim calcmode="lin" valueType="num">
                                      <p:cBhvr>
                                        <p:cTn id="14" dur="1000" fill="hold"/>
                                        <p:tgtEl>
                                          <p:spTgt spid="9">
                                            <p:txEl>
                                              <p:pRg st="3" end="3"/>
                                            </p:txEl>
                                          </p:spTgt>
                                        </p:tgtEl>
                                        <p:attrNameLst>
                                          <p:attrName>ppt_x</p:attrName>
                                        </p:attrNameLst>
                                      </p:cBhvr>
                                      <p:tavLst>
                                        <p:tav tm="0">
                                          <p:val>
                                            <p:strVal val="#ppt_x-.2"/>
                                          </p:val>
                                        </p:tav>
                                        <p:tav tm="100000">
                                          <p:val>
                                            <p:strVal val="#ppt_x"/>
                                          </p:val>
                                        </p:tav>
                                      </p:tavLst>
                                    </p:anim>
                                    <p:anim calcmode="lin" valueType="num">
                                      <p:cBhvr>
                                        <p:cTn id="15" dur="1000" fill="hold"/>
                                        <p:tgtEl>
                                          <p:spTgt spid="9">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9">
                                            <p:txEl>
                                              <p:pRg st="3" end="3"/>
                                            </p:txEl>
                                          </p:spTgt>
                                        </p:tgtEl>
                                      </p:cBhvr>
                                    </p:animEffect>
                                  </p:childTnLst>
                                </p:cTn>
                              </p:par>
                              <p:par>
                                <p:cTn id="17" presetID="29" presetClass="entr" presetSubtype="0" fill="hold" nodeType="withEffect">
                                  <p:stCondLst>
                                    <p:cond delay="0"/>
                                  </p:stCondLst>
                                  <p:childTnLst>
                                    <p:set>
                                      <p:cBhvr>
                                        <p:cTn id="18" dur="1" fill="hold">
                                          <p:stCondLst>
                                            <p:cond delay="0"/>
                                          </p:stCondLst>
                                        </p:cTn>
                                        <p:tgtEl>
                                          <p:spTgt spid="9">
                                            <p:txEl>
                                              <p:pRg st="4" end="4"/>
                                            </p:txEl>
                                          </p:spTgt>
                                        </p:tgtEl>
                                        <p:attrNameLst>
                                          <p:attrName>style.visibility</p:attrName>
                                        </p:attrNameLst>
                                      </p:cBhvr>
                                      <p:to>
                                        <p:strVal val="visible"/>
                                      </p:to>
                                    </p:set>
                                    <p:anim calcmode="lin" valueType="num">
                                      <p:cBhvr>
                                        <p:cTn id="19" dur="1000" fill="hold"/>
                                        <p:tgtEl>
                                          <p:spTgt spid="9">
                                            <p:txEl>
                                              <p:pRg st="4" end="4"/>
                                            </p:txEl>
                                          </p:spTgt>
                                        </p:tgtEl>
                                        <p:attrNameLst>
                                          <p:attrName>ppt_x</p:attrName>
                                        </p:attrNameLst>
                                      </p:cBhvr>
                                      <p:tavLst>
                                        <p:tav tm="0">
                                          <p:val>
                                            <p:strVal val="#ppt_x-.2"/>
                                          </p:val>
                                        </p:tav>
                                        <p:tav tm="100000">
                                          <p:val>
                                            <p:strVal val="#ppt_x"/>
                                          </p:val>
                                        </p:tav>
                                      </p:tavLst>
                                    </p:anim>
                                    <p:anim calcmode="lin" valueType="num">
                                      <p:cBhvr>
                                        <p:cTn id="20" dur="1000" fill="hold"/>
                                        <p:tgtEl>
                                          <p:spTgt spid="9">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9">
                                            <p:txEl>
                                              <p:pRg st="4" end="4"/>
                                            </p:txEl>
                                          </p:spTgt>
                                        </p:tgtEl>
                                      </p:cBhvr>
                                    </p:animEffect>
                                  </p:childTnLst>
                                </p:cTn>
                              </p:par>
                              <p:par>
                                <p:cTn id="22" presetID="29" presetClass="entr" presetSubtype="0" fill="hold" nodeType="withEffect">
                                  <p:stCondLst>
                                    <p:cond delay="0"/>
                                  </p:stCondLst>
                                  <p:childTnLst>
                                    <p:set>
                                      <p:cBhvr>
                                        <p:cTn id="23" dur="1" fill="hold">
                                          <p:stCondLst>
                                            <p:cond delay="0"/>
                                          </p:stCondLst>
                                        </p:cTn>
                                        <p:tgtEl>
                                          <p:spTgt spid="9">
                                            <p:txEl>
                                              <p:pRg st="5" end="5"/>
                                            </p:txEl>
                                          </p:spTgt>
                                        </p:tgtEl>
                                        <p:attrNameLst>
                                          <p:attrName>style.visibility</p:attrName>
                                        </p:attrNameLst>
                                      </p:cBhvr>
                                      <p:to>
                                        <p:strVal val="visible"/>
                                      </p:to>
                                    </p:set>
                                    <p:anim calcmode="lin" valueType="num">
                                      <p:cBhvr>
                                        <p:cTn id="24" dur="1000" fill="hold"/>
                                        <p:tgtEl>
                                          <p:spTgt spid="9">
                                            <p:txEl>
                                              <p:pRg st="5" end="5"/>
                                            </p:txEl>
                                          </p:spTgt>
                                        </p:tgtEl>
                                        <p:attrNameLst>
                                          <p:attrName>ppt_x</p:attrName>
                                        </p:attrNameLst>
                                      </p:cBhvr>
                                      <p:tavLst>
                                        <p:tav tm="0">
                                          <p:val>
                                            <p:strVal val="#ppt_x-.2"/>
                                          </p:val>
                                        </p:tav>
                                        <p:tav tm="100000">
                                          <p:val>
                                            <p:strVal val="#ppt_x"/>
                                          </p:val>
                                        </p:tav>
                                      </p:tavLst>
                                    </p:anim>
                                    <p:anim calcmode="lin" valueType="num">
                                      <p:cBhvr>
                                        <p:cTn id="25" dur="1000" fill="hold"/>
                                        <p:tgtEl>
                                          <p:spTgt spid="9">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26" dur="1000"/>
                                        <p:tgtEl>
                                          <p:spTgt spid="9">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074"/>
                                        </p:tgtEl>
                                        <p:attrNameLst>
                                          <p:attrName>style.visibility</p:attrName>
                                        </p:attrNameLst>
                                      </p:cBhvr>
                                      <p:to>
                                        <p:strVal val="visible"/>
                                      </p:to>
                                    </p:set>
                                    <p:animEffect transition="in" filter="fade">
                                      <p:cBhvr>
                                        <p:cTn id="31" dur="1000"/>
                                        <p:tgtEl>
                                          <p:spTgt spid="3074"/>
                                        </p:tgtEl>
                                      </p:cBhvr>
                                    </p:animEffect>
                                    <p:anim calcmode="lin" valueType="num">
                                      <p:cBhvr>
                                        <p:cTn id="32" dur="1000" fill="hold"/>
                                        <p:tgtEl>
                                          <p:spTgt spid="3074"/>
                                        </p:tgtEl>
                                        <p:attrNameLst>
                                          <p:attrName>ppt_x</p:attrName>
                                        </p:attrNameLst>
                                      </p:cBhvr>
                                      <p:tavLst>
                                        <p:tav tm="0">
                                          <p:val>
                                            <p:strVal val="#ppt_x"/>
                                          </p:val>
                                        </p:tav>
                                        <p:tav tm="100000">
                                          <p:val>
                                            <p:strVal val="#ppt_x"/>
                                          </p:val>
                                        </p:tav>
                                      </p:tavLst>
                                    </p:anim>
                                    <p:anim calcmode="lin" valueType="num">
                                      <p:cBhvr>
                                        <p:cTn id="33"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DD63DC4-6F37-4FCB-819C-5C2BE824AF71}"/>
              </a:ext>
            </a:extLst>
          </p:cNvPr>
          <p:cNvSpPr>
            <a:spLocks noGrp="1"/>
          </p:cNvSpPr>
          <p:nvPr>
            <p:ph type="title"/>
          </p:nvPr>
        </p:nvSpPr>
        <p:spPr/>
        <p:txBody>
          <a:bodyPr/>
          <a:lstStyle/>
          <a:p>
            <a:r>
              <a:rPr lang="en-US" sz="4000" dirty="0">
                <a:solidFill>
                  <a:schemeClr val="tx2">
                    <a:lumMod val="90000"/>
                  </a:schemeClr>
                </a:solidFill>
              </a:rPr>
              <a:t>Personal</a:t>
            </a:r>
            <a:r>
              <a:rPr lang="en-US" dirty="0">
                <a:solidFill>
                  <a:schemeClr val="tx2">
                    <a:lumMod val="90000"/>
                  </a:schemeClr>
                </a:solidFill>
              </a:rPr>
              <a:t> computer operating system</a:t>
            </a:r>
            <a:endParaRPr lang="en-IN" dirty="0">
              <a:solidFill>
                <a:schemeClr val="tx2">
                  <a:lumMod val="90000"/>
                </a:schemeClr>
              </a:solidFill>
            </a:endParaRPr>
          </a:p>
        </p:txBody>
      </p:sp>
      <p:sp>
        <p:nvSpPr>
          <p:cNvPr id="3" name="Content Placeholder 2">
            <a:extLst>
              <a:ext uri="{FF2B5EF4-FFF2-40B4-BE49-F238E27FC236}">
                <a16:creationId xmlns:a16="http://schemas.microsoft.com/office/drawing/2014/main" xmlns="" id="{45E68680-3672-40A1-88CE-F1B7F22474C2}"/>
              </a:ext>
            </a:extLst>
          </p:cNvPr>
          <p:cNvSpPr>
            <a:spLocks noGrp="1"/>
          </p:cNvSpPr>
          <p:nvPr>
            <p:ph idx="1"/>
          </p:nvPr>
        </p:nvSpPr>
        <p:spPr/>
        <p:txBody>
          <a:bodyPr/>
          <a:lstStyle/>
          <a:p>
            <a:r>
              <a:rPr lang="en-US" sz="2800" dirty="0"/>
              <a:t>They are widely used for personal use .</a:t>
            </a:r>
          </a:p>
          <a:p>
            <a:r>
              <a:rPr lang="en-US" sz="2800" dirty="0"/>
              <a:t>Their job is to provide good support to single user .</a:t>
            </a:r>
          </a:p>
          <a:p>
            <a:r>
              <a:rPr lang="en-US" sz="2800" dirty="0"/>
              <a:t>They are widely used for internet access , word processing and spread sheets .</a:t>
            </a:r>
          </a:p>
          <a:p>
            <a:endParaRPr lang="en-US" dirty="0"/>
          </a:p>
          <a:p>
            <a:endParaRPr lang="en-IN" dirty="0"/>
          </a:p>
        </p:txBody>
      </p:sp>
      <p:sp>
        <p:nvSpPr>
          <p:cNvPr id="4" name="Footer Placeholder 3">
            <a:extLst>
              <a:ext uri="{FF2B5EF4-FFF2-40B4-BE49-F238E27FC236}">
                <a16:creationId xmlns:a16="http://schemas.microsoft.com/office/drawing/2014/main" xmlns="" id="{1AC4C12B-B631-4801-9E7C-4DC4E6D7FC6A}"/>
              </a:ext>
            </a:extLst>
          </p:cNvPr>
          <p:cNvSpPr>
            <a:spLocks noGrp="1"/>
          </p:cNvSpPr>
          <p:nvPr>
            <p:ph type="ftr" sz="quarter" idx="11"/>
          </p:nvPr>
        </p:nvSpPr>
        <p:spPr/>
        <p:txBody>
          <a:bodyPr/>
          <a:lstStyle/>
          <a:p>
            <a:r>
              <a:rPr lang="en-US" sz="1600" dirty="0"/>
              <a:t>PREPAID BY NIDHI PITHVA</a:t>
            </a:r>
            <a:endParaRPr lang="en-IN" sz="1600" dirty="0"/>
          </a:p>
        </p:txBody>
      </p:sp>
      <p:sp>
        <p:nvSpPr>
          <p:cNvPr id="5" name="Slide Number Placeholder 4">
            <a:extLst>
              <a:ext uri="{FF2B5EF4-FFF2-40B4-BE49-F238E27FC236}">
                <a16:creationId xmlns:a16="http://schemas.microsoft.com/office/drawing/2014/main" xmlns="" id="{66A66E84-47F6-4C93-999D-5DCE56052A3A}"/>
              </a:ext>
            </a:extLst>
          </p:cNvPr>
          <p:cNvSpPr>
            <a:spLocks noGrp="1"/>
          </p:cNvSpPr>
          <p:nvPr>
            <p:ph type="sldNum" sz="quarter" idx="12"/>
          </p:nvPr>
        </p:nvSpPr>
        <p:spPr/>
        <p:txBody>
          <a:bodyPr/>
          <a:lstStyle/>
          <a:p>
            <a:fld id="{E78A3DE9-09F9-4A09-AEB7-66CE7CDCFB1C}" type="slidenum">
              <a:rPr lang="en-IN" smtClean="0"/>
              <a:pPr/>
              <a:t>12</a:t>
            </a:fld>
            <a:endParaRPr lang="en-IN" dirty="0"/>
          </a:p>
        </p:txBody>
      </p:sp>
    </p:spTree>
    <p:extLst>
      <p:ext uri="{BB962C8B-B14F-4D97-AF65-F5344CB8AC3E}">
        <p14:creationId xmlns:p14="http://schemas.microsoft.com/office/powerpoint/2010/main" xmlns="" val="2668018393"/>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useBgFill="1">
        <p:nvSpPr>
          <p:cNvPr id="4130" name="Rectangle 4125">
            <a:extLst>
              <a:ext uri="{FF2B5EF4-FFF2-40B4-BE49-F238E27FC236}">
                <a16:creationId xmlns:a16="http://schemas.microsoft.com/office/drawing/2014/main" xmlns="" id="{8589EB5D-10DD-4B27-AAEF-649487C0895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81964B71-BA4B-4109-B5C4-75B8FA375A20}"/>
              </a:ext>
            </a:extLst>
          </p:cNvPr>
          <p:cNvSpPr>
            <a:spLocks noGrp="1"/>
          </p:cNvSpPr>
          <p:nvPr>
            <p:ph type="title"/>
          </p:nvPr>
        </p:nvSpPr>
        <p:spPr>
          <a:xfrm>
            <a:off x="311285" y="311286"/>
            <a:ext cx="5231100" cy="1624636"/>
          </a:xfrm>
        </p:spPr>
        <p:txBody>
          <a:bodyPr>
            <a:normAutofit/>
          </a:bodyPr>
          <a:lstStyle/>
          <a:p>
            <a:pPr algn="l"/>
            <a:r>
              <a:rPr lang="en-US" sz="2600" dirty="0">
                <a:solidFill>
                  <a:schemeClr val="tx2">
                    <a:lumMod val="90000"/>
                  </a:schemeClr>
                </a:solidFill>
              </a:rPr>
              <a:t>Personal computer</a:t>
            </a:r>
            <a:br>
              <a:rPr lang="en-US" sz="2600" dirty="0">
                <a:solidFill>
                  <a:schemeClr val="tx2">
                    <a:lumMod val="90000"/>
                  </a:schemeClr>
                </a:solidFill>
              </a:rPr>
            </a:br>
            <a:r>
              <a:rPr lang="en-US" sz="2600" dirty="0">
                <a:solidFill>
                  <a:schemeClr val="tx2">
                    <a:lumMod val="90000"/>
                  </a:schemeClr>
                </a:solidFill>
              </a:rPr>
              <a:t>operating system continue….</a:t>
            </a:r>
            <a:endParaRPr lang="en-IN" sz="2600" dirty="0">
              <a:solidFill>
                <a:schemeClr val="tx2">
                  <a:lumMod val="90000"/>
                </a:schemeClr>
              </a:solidFill>
            </a:endParaRPr>
          </a:p>
        </p:txBody>
      </p:sp>
      <p:sp>
        <p:nvSpPr>
          <p:cNvPr id="3" name="Content Placeholder 2">
            <a:extLst>
              <a:ext uri="{FF2B5EF4-FFF2-40B4-BE49-F238E27FC236}">
                <a16:creationId xmlns:a16="http://schemas.microsoft.com/office/drawing/2014/main" xmlns="" id="{3E31D3EA-03DB-4B28-AD12-7898183B3DF3}"/>
              </a:ext>
            </a:extLst>
          </p:cNvPr>
          <p:cNvSpPr>
            <a:spLocks noGrp="1"/>
          </p:cNvSpPr>
          <p:nvPr>
            <p:ph idx="1"/>
          </p:nvPr>
        </p:nvSpPr>
        <p:spPr>
          <a:xfrm>
            <a:off x="389106" y="1906621"/>
            <a:ext cx="5153277" cy="4200751"/>
          </a:xfrm>
        </p:spPr>
        <p:txBody>
          <a:bodyPr>
            <a:normAutofit/>
          </a:bodyPr>
          <a:lstStyle/>
          <a:p>
            <a:pPr marL="0" indent="0">
              <a:buNone/>
            </a:pPr>
            <a:r>
              <a:rPr lang="en-US" sz="2400" i="1" dirty="0"/>
              <a:t>Examples :</a:t>
            </a:r>
          </a:p>
          <a:p>
            <a:r>
              <a:rPr lang="en-US" dirty="0"/>
              <a:t>LINUX </a:t>
            </a:r>
          </a:p>
          <a:p>
            <a:r>
              <a:rPr lang="en-US" dirty="0"/>
              <a:t>WINDOWS VISTA </a:t>
            </a:r>
          </a:p>
          <a:p>
            <a:r>
              <a:rPr lang="en-US" dirty="0"/>
              <a:t>FREE BSD</a:t>
            </a:r>
          </a:p>
          <a:p>
            <a:r>
              <a:rPr lang="en-US" dirty="0"/>
              <a:t>Etc…</a:t>
            </a:r>
          </a:p>
          <a:p>
            <a:pPr marL="0" indent="0">
              <a:buNone/>
            </a:pPr>
            <a:endParaRPr lang="en-US" dirty="0"/>
          </a:p>
          <a:p>
            <a:pPr marL="0" indent="0">
              <a:buNone/>
            </a:pPr>
            <a:endParaRPr lang="en-US" dirty="0"/>
          </a:p>
          <a:p>
            <a:pPr marL="0" indent="0">
              <a:buNone/>
            </a:pPr>
            <a:endParaRPr lang="en-IN" dirty="0"/>
          </a:p>
        </p:txBody>
      </p:sp>
      <p:sp>
        <p:nvSpPr>
          <p:cNvPr id="4131" name="Rectangle 4127">
            <a:extLst>
              <a:ext uri="{FF2B5EF4-FFF2-40B4-BE49-F238E27FC236}">
                <a16:creationId xmlns:a16="http://schemas.microsoft.com/office/drawing/2014/main" xmlns="" id="{2D1C56A8-C72F-4968-B026-8548815377C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046239" y="0"/>
            <a:ext cx="6145761"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100" name="Picture 4" descr="Ballmer's biggest regret at Microsoft? Windows Vista - The Verge">
            <a:extLst>
              <a:ext uri="{FF2B5EF4-FFF2-40B4-BE49-F238E27FC236}">
                <a16:creationId xmlns:a16="http://schemas.microsoft.com/office/drawing/2014/main" xmlns="" id="{8D990619-066A-457B-B505-91BFC4E78DB1}"/>
              </a:ext>
            </a:extLst>
          </p:cNvPr>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t="11185" r="-4" b="15420"/>
          <a:stretch/>
        </p:blipFill>
        <p:spPr bwMode="auto">
          <a:xfrm>
            <a:off x="6689705" y="1400130"/>
            <a:ext cx="2268545" cy="1111342"/>
          </a:xfrm>
          <a:prstGeom prst="rect">
            <a:avLst/>
          </a:prstGeom>
          <a:noFill/>
          <a:extLst>
            <a:ext uri="{909E8E84-426E-40DD-AFC4-6F175D3DCCD1}">
              <a14:hiddenFill xmlns:a14="http://schemas.microsoft.com/office/drawing/2010/main" xmlns="">
                <a:solidFill>
                  <a:srgbClr val="FFFFFF"/>
                </a:solidFill>
              </a14:hiddenFill>
            </a:ext>
          </a:extLst>
        </p:spPr>
      </p:pic>
      <p:pic>
        <p:nvPicPr>
          <p:cNvPr id="4102" name="Picture 6" descr="What is FreeBSD? | FreeBSD Foundation">
            <a:extLst>
              <a:ext uri="{FF2B5EF4-FFF2-40B4-BE49-F238E27FC236}">
                <a16:creationId xmlns:a16="http://schemas.microsoft.com/office/drawing/2014/main" xmlns="" id="{D330FEEB-AB36-40C6-9394-9FE76987A2D4}"/>
              </a:ext>
            </a:extLst>
          </p:cNvPr>
          <p:cNvPicPr>
            <a:picLocks noChangeAspect="1" noChangeArrowheads="1"/>
          </p:cNvPicPr>
          <p:nvPr/>
        </p:nvPicPr>
        <p:blipFill>
          <a:blip r:embed="rId4">
            <a:extLst>
              <a:ext uri="{28A0092B-C50C-407E-A947-70E740481C1C}">
                <a14:useLocalDpi xmlns:a14="http://schemas.microsoft.com/office/drawing/2010/main" xmlns="" val="0"/>
              </a:ext>
            </a:extLst>
          </a:blip>
          <a:stretch>
            <a:fillRect/>
          </a:stretch>
        </p:blipFill>
        <p:spPr bwMode="auto">
          <a:xfrm>
            <a:off x="9279984" y="1275238"/>
            <a:ext cx="2268548" cy="1361128"/>
          </a:xfrm>
          <a:prstGeom prst="rect">
            <a:avLst/>
          </a:prstGeom>
          <a:noFill/>
          <a:extLst>
            <a:ext uri="{909E8E84-426E-40DD-AFC4-6F175D3DCCD1}">
              <a14:hiddenFill xmlns:a14="http://schemas.microsoft.com/office/drawing/2010/main" xmlns="">
                <a:solidFill>
                  <a:srgbClr val="FFFFFF"/>
                </a:solidFill>
              </a14:hiddenFill>
            </a:ext>
          </a:extLst>
        </p:spPr>
      </p:pic>
      <p:pic>
        <p:nvPicPr>
          <p:cNvPr id="4098" name="Picture 2" descr="Interesting Facts about Linux - GeeksforGeeks">
            <a:extLst>
              <a:ext uri="{FF2B5EF4-FFF2-40B4-BE49-F238E27FC236}">
                <a16:creationId xmlns:a16="http://schemas.microsoft.com/office/drawing/2014/main" xmlns="" id="{36EF31DA-36E2-421E-B84E-3811C590D10F}"/>
              </a:ext>
            </a:extLst>
          </p:cNvPr>
          <p:cNvPicPr>
            <a:picLocks noChangeAspect="1" noChangeArrowheads="1"/>
          </p:cNvPicPr>
          <p:nvPr/>
        </p:nvPicPr>
        <p:blipFill rotWithShape="1">
          <a:blip r:embed="rId5" cstate="print">
            <a:extLst>
              <a:ext uri="{28A0092B-C50C-407E-A947-70E740481C1C}">
                <a14:useLocalDpi xmlns:a14="http://schemas.microsoft.com/office/drawing/2010/main" xmlns="" val="0"/>
              </a:ext>
            </a:extLst>
          </a:blip>
          <a:srcRect t="6569" r="-4" b="10151"/>
          <a:stretch/>
        </p:blipFill>
        <p:spPr bwMode="auto">
          <a:xfrm>
            <a:off x="6689705" y="3784417"/>
            <a:ext cx="4858827" cy="2235562"/>
          </a:xfrm>
          <a:prstGeom prst="rect">
            <a:avLst/>
          </a:prstGeom>
          <a:noFill/>
          <a:scene3d>
            <a:camera prst="orthographicFront"/>
            <a:lightRig rig="twoPt" dir="t">
              <a:rot lat="0" lon="0" rev="7200000"/>
            </a:lightRig>
          </a:scene3d>
          <a:sp3d>
            <a:bevelT w="25400" h="19050"/>
          </a:sp3d>
          <a:extLst>
            <a:ext uri="{909E8E84-426E-40DD-AFC4-6F175D3DCCD1}">
              <a14:hiddenFill xmlns:a14="http://schemas.microsoft.com/office/drawing/2010/main" xmlns="">
                <a:solidFill>
                  <a:srgbClr val="FFFFFF"/>
                </a:solidFill>
              </a14:hiddenFill>
            </a:ext>
          </a:extLst>
        </p:spPr>
      </p:pic>
      <p:sp>
        <p:nvSpPr>
          <p:cNvPr id="4" name="Footer Placeholder 3">
            <a:extLst>
              <a:ext uri="{FF2B5EF4-FFF2-40B4-BE49-F238E27FC236}">
                <a16:creationId xmlns:a16="http://schemas.microsoft.com/office/drawing/2014/main" xmlns="" id="{C07CB876-3861-4ED7-BAC5-9D6E1B97BBAC}"/>
              </a:ext>
            </a:extLst>
          </p:cNvPr>
          <p:cNvSpPr>
            <a:spLocks noGrp="1"/>
          </p:cNvSpPr>
          <p:nvPr>
            <p:ph type="ftr" sz="quarter" idx="11"/>
          </p:nvPr>
        </p:nvSpPr>
        <p:spPr>
          <a:xfrm>
            <a:off x="913795" y="6320003"/>
            <a:ext cx="4681788" cy="365125"/>
          </a:xfrm>
        </p:spPr>
        <p:txBody>
          <a:bodyPr>
            <a:normAutofit/>
          </a:bodyPr>
          <a:lstStyle/>
          <a:p>
            <a:r>
              <a:rPr lang="en-US" sz="1600" dirty="0"/>
              <a:t>PREPAID BY NIDHI PITHVA</a:t>
            </a:r>
            <a:endParaRPr lang="en-IN" sz="1600" dirty="0"/>
          </a:p>
        </p:txBody>
      </p:sp>
      <p:sp>
        <p:nvSpPr>
          <p:cNvPr id="5" name="Slide Number Placeholder 4">
            <a:extLst>
              <a:ext uri="{FF2B5EF4-FFF2-40B4-BE49-F238E27FC236}">
                <a16:creationId xmlns:a16="http://schemas.microsoft.com/office/drawing/2014/main" xmlns="" id="{EF7A85F3-B6A5-4302-B1F4-578E5B9D4B61}"/>
              </a:ext>
            </a:extLst>
          </p:cNvPr>
          <p:cNvSpPr>
            <a:spLocks noGrp="1"/>
          </p:cNvSpPr>
          <p:nvPr>
            <p:ph type="sldNum" sz="quarter" idx="12"/>
          </p:nvPr>
        </p:nvSpPr>
        <p:spPr/>
        <p:txBody>
          <a:bodyPr/>
          <a:lstStyle/>
          <a:p>
            <a:fld id="{E78A3DE9-09F9-4A09-AEB7-66CE7CDCFB1C}" type="slidenum">
              <a:rPr lang="en-IN" smtClean="0"/>
              <a:pPr/>
              <a:t>13</a:t>
            </a:fld>
            <a:endParaRPr lang="en-IN" dirty="0"/>
          </a:p>
        </p:txBody>
      </p:sp>
    </p:spTree>
    <p:extLst>
      <p:ext uri="{BB962C8B-B14F-4D97-AF65-F5344CB8AC3E}">
        <p14:creationId xmlns:p14="http://schemas.microsoft.com/office/powerpoint/2010/main" xmlns="" val="3426763172"/>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3">
                                            <p:txEl>
                                              <p:pRg st="1" end="1"/>
                                            </p:txEl>
                                          </p:spTgt>
                                        </p:tgtEl>
                                      </p:cBhvr>
                                    </p:animEffect>
                                  </p:childTnLst>
                                </p:cTn>
                              </p:par>
                              <p:par>
                                <p:cTn id="24" presetID="29" presetClass="entr" presetSubtype="0" fill="hold" nodeType="with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27"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8" dur="1000"/>
                                        <p:tgtEl>
                                          <p:spTgt spid="3">
                                            <p:txEl>
                                              <p:pRg st="2" end="2"/>
                                            </p:txEl>
                                          </p:spTgt>
                                        </p:tgtEl>
                                      </p:cBhvr>
                                    </p:animEffect>
                                  </p:childTnLst>
                                </p:cTn>
                              </p:par>
                              <p:par>
                                <p:cTn id="29" presetID="29"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ppt_x</p:attrName>
                                        </p:attrNameLst>
                                      </p:cBhvr>
                                      <p:tavLst>
                                        <p:tav tm="0">
                                          <p:val>
                                            <p:strVal val="#ppt_x-.2"/>
                                          </p:val>
                                        </p:tav>
                                        <p:tav tm="100000">
                                          <p:val>
                                            <p:strVal val="#ppt_x"/>
                                          </p:val>
                                        </p:tav>
                                      </p:tavLst>
                                    </p:anim>
                                    <p:anim calcmode="lin" valueType="num">
                                      <p:cBhvr>
                                        <p:cTn id="32" dur="1000" fill="hold"/>
                                        <p:tgtEl>
                                          <p:spTgt spid="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3">
                                            <p:txEl>
                                              <p:pRg st="3" end="3"/>
                                            </p:txEl>
                                          </p:spTgt>
                                        </p:tgtEl>
                                      </p:cBhvr>
                                    </p:animEffect>
                                  </p:childTnLst>
                                </p:cTn>
                              </p:par>
                              <p:par>
                                <p:cTn id="34" presetID="29" presetClass="entr" presetSubtype="0" fill="hold" nodeType="with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 calcmode="lin" valueType="num">
                                      <p:cBhvr>
                                        <p:cTn id="36" dur="1000" fill="hold"/>
                                        <p:tgtEl>
                                          <p:spTgt spid="3">
                                            <p:txEl>
                                              <p:pRg st="4" end="4"/>
                                            </p:txEl>
                                          </p:spTgt>
                                        </p:tgtEl>
                                        <p:attrNameLst>
                                          <p:attrName>ppt_x</p:attrName>
                                        </p:attrNameLst>
                                      </p:cBhvr>
                                      <p:tavLst>
                                        <p:tav tm="0">
                                          <p:val>
                                            <p:strVal val="#ppt_x-.2"/>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8" dur="1000"/>
                                        <p:tgtEl>
                                          <p:spTgt spid="3">
                                            <p:txEl>
                                              <p:pRg st="4" end="4"/>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4100"/>
                                        </p:tgtEl>
                                        <p:attrNameLst>
                                          <p:attrName>style.visibility</p:attrName>
                                        </p:attrNameLst>
                                      </p:cBhvr>
                                      <p:to>
                                        <p:strVal val="visible"/>
                                      </p:to>
                                    </p:set>
                                    <p:animEffect transition="in" filter="fade">
                                      <p:cBhvr>
                                        <p:cTn id="43" dur="1000"/>
                                        <p:tgtEl>
                                          <p:spTgt spid="4100"/>
                                        </p:tgtEl>
                                      </p:cBhvr>
                                    </p:animEffect>
                                    <p:anim calcmode="lin" valueType="num">
                                      <p:cBhvr>
                                        <p:cTn id="44" dur="1000" fill="hold"/>
                                        <p:tgtEl>
                                          <p:spTgt spid="4100"/>
                                        </p:tgtEl>
                                        <p:attrNameLst>
                                          <p:attrName>ppt_x</p:attrName>
                                        </p:attrNameLst>
                                      </p:cBhvr>
                                      <p:tavLst>
                                        <p:tav tm="0">
                                          <p:val>
                                            <p:strVal val="#ppt_x"/>
                                          </p:val>
                                        </p:tav>
                                        <p:tav tm="100000">
                                          <p:val>
                                            <p:strVal val="#ppt_x"/>
                                          </p:val>
                                        </p:tav>
                                      </p:tavLst>
                                    </p:anim>
                                    <p:anim calcmode="lin" valueType="num">
                                      <p:cBhvr>
                                        <p:cTn id="45" dur="1000" fill="hold"/>
                                        <p:tgtEl>
                                          <p:spTgt spid="4100"/>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4102"/>
                                        </p:tgtEl>
                                        <p:attrNameLst>
                                          <p:attrName>style.visibility</p:attrName>
                                        </p:attrNameLst>
                                      </p:cBhvr>
                                      <p:to>
                                        <p:strVal val="visible"/>
                                      </p:to>
                                    </p:set>
                                    <p:animEffect transition="in" filter="fade">
                                      <p:cBhvr>
                                        <p:cTn id="50" dur="1000"/>
                                        <p:tgtEl>
                                          <p:spTgt spid="4102"/>
                                        </p:tgtEl>
                                      </p:cBhvr>
                                    </p:animEffect>
                                    <p:anim calcmode="lin" valueType="num">
                                      <p:cBhvr>
                                        <p:cTn id="51" dur="1000" fill="hold"/>
                                        <p:tgtEl>
                                          <p:spTgt spid="4102"/>
                                        </p:tgtEl>
                                        <p:attrNameLst>
                                          <p:attrName>ppt_x</p:attrName>
                                        </p:attrNameLst>
                                      </p:cBhvr>
                                      <p:tavLst>
                                        <p:tav tm="0">
                                          <p:val>
                                            <p:strVal val="#ppt_x"/>
                                          </p:val>
                                        </p:tav>
                                        <p:tav tm="100000">
                                          <p:val>
                                            <p:strVal val="#ppt_x"/>
                                          </p:val>
                                        </p:tav>
                                      </p:tavLst>
                                    </p:anim>
                                    <p:anim calcmode="lin" valueType="num">
                                      <p:cBhvr>
                                        <p:cTn id="52" dur="1000" fill="hold"/>
                                        <p:tgtEl>
                                          <p:spTgt spid="4102"/>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4098"/>
                                        </p:tgtEl>
                                        <p:attrNameLst>
                                          <p:attrName>style.visibility</p:attrName>
                                        </p:attrNameLst>
                                      </p:cBhvr>
                                      <p:to>
                                        <p:strVal val="visible"/>
                                      </p:to>
                                    </p:set>
                                    <p:animEffect transition="in" filter="fade">
                                      <p:cBhvr>
                                        <p:cTn id="57" dur="1000"/>
                                        <p:tgtEl>
                                          <p:spTgt spid="4098"/>
                                        </p:tgtEl>
                                      </p:cBhvr>
                                    </p:animEffect>
                                    <p:anim calcmode="lin" valueType="num">
                                      <p:cBhvr>
                                        <p:cTn id="58" dur="1000" fill="hold"/>
                                        <p:tgtEl>
                                          <p:spTgt spid="4098"/>
                                        </p:tgtEl>
                                        <p:attrNameLst>
                                          <p:attrName>ppt_x</p:attrName>
                                        </p:attrNameLst>
                                      </p:cBhvr>
                                      <p:tavLst>
                                        <p:tav tm="0">
                                          <p:val>
                                            <p:strVal val="#ppt_x"/>
                                          </p:val>
                                        </p:tav>
                                        <p:tav tm="100000">
                                          <p:val>
                                            <p:strVal val="#ppt_x"/>
                                          </p:val>
                                        </p:tav>
                                      </p:tavLst>
                                    </p:anim>
                                    <p:anim calcmode="lin" valueType="num">
                                      <p:cBhvr>
                                        <p:cTn id="59"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A64F467-A334-4191-8234-CAE34879595C}"/>
              </a:ext>
            </a:extLst>
          </p:cNvPr>
          <p:cNvSpPr>
            <a:spLocks noGrp="1"/>
          </p:cNvSpPr>
          <p:nvPr>
            <p:ph type="title"/>
          </p:nvPr>
        </p:nvSpPr>
        <p:spPr/>
        <p:txBody>
          <a:bodyPr>
            <a:normAutofit/>
          </a:bodyPr>
          <a:lstStyle/>
          <a:p>
            <a:r>
              <a:rPr lang="en-US" sz="4000" dirty="0">
                <a:solidFill>
                  <a:schemeClr val="tx2">
                    <a:lumMod val="90000"/>
                  </a:schemeClr>
                </a:solidFill>
              </a:rPr>
              <a:t>MULTIPROCESSOR OPERATING SYSTEM </a:t>
            </a:r>
            <a:endParaRPr lang="en-IN" sz="4000" dirty="0">
              <a:solidFill>
                <a:schemeClr val="tx2">
                  <a:lumMod val="90000"/>
                </a:schemeClr>
              </a:solidFill>
            </a:endParaRPr>
          </a:p>
        </p:txBody>
      </p:sp>
      <p:sp>
        <p:nvSpPr>
          <p:cNvPr id="3" name="Content Placeholder 2">
            <a:extLst>
              <a:ext uri="{FF2B5EF4-FFF2-40B4-BE49-F238E27FC236}">
                <a16:creationId xmlns:a16="http://schemas.microsoft.com/office/drawing/2014/main" xmlns="" id="{5186B646-6051-4D81-AD0E-893B6B5F95C9}"/>
              </a:ext>
            </a:extLst>
          </p:cNvPr>
          <p:cNvSpPr>
            <a:spLocks noGrp="1"/>
          </p:cNvSpPr>
          <p:nvPr>
            <p:ph idx="1"/>
          </p:nvPr>
        </p:nvSpPr>
        <p:spPr/>
        <p:txBody>
          <a:bodyPr/>
          <a:lstStyle/>
          <a:p>
            <a:pPr algn="just"/>
            <a:r>
              <a:rPr lang="en-US" sz="2400" b="0" i="0" dirty="0">
                <a:effectLst/>
              </a:rPr>
              <a:t>Multiprocessor system means, there are more than one processor which work parallel to perform the required operations.</a:t>
            </a:r>
          </a:p>
          <a:p>
            <a:pPr algn="just"/>
            <a:r>
              <a:rPr lang="en-US" sz="2400" b="0" i="0" dirty="0">
                <a:effectLst/>
              </a:rPr>
              <a:t>It allows the multiple processors, and they are connected with physical memory, computer buses, clocks, and peripheral devices.</a:t>
            </a:r>
          </a:p>
          <a:p>
            <a:pPr algn="just"/>
            <a:r>
              <a:rPr lang="en-US" sz="2400" b="0" i="0" dirty="0">
                <a:effectLst/>
              </a:rPr>
              <a:t>The main</a:t>
            </a:r>
            <a:r>
              <a:rPr lang="en-US" b="0" i="0" dirty="0">
                <a:effectLst/>
              </a:rPr>
              <a:t> </a:t>
            </a:r>
            <a:r>
              <a:rPr lang="en-US" sz="2400" b="0" i="0" dirty="0">
                <a:effectLst/>
              </a:rPr>
              <a:t>objective of using a multiprocessor operating system is to increase the execution speed of the system and consume high computing power.</a:t>
            </a:r>
          </a:p>
          <a:p>
            <a:endParaRPr lang="en-IN" dirty="0"/>
          </a:p>
        </p:txBody>
      </p:sp>
      <p:sp>
        <p:nvSpPr>
          <p:cNvPr id="4" name="Footer Placeholder 3">
            <a:extLst>
              <a:ext uri="{FF2B5EF4-FFF2-40B4-BE49-F238E27FC236}">
                <a16:creationId xmlns:a16="http://schemas.microsoft.com/office/drawing/2014/main" xmlns="" id="{68550145-04AD-4231-85CC-737C53A9A290}"/>
              </a:ext>
            </a:extLst>
          </p:cNvPr>
          <p:cNvSpPr>
            <a:spLocks noGrp="1"/>
          </p:cNvSpPr>
          <p:nvPr>
            <p:ph type="ftr" sz="quarter" idx="11"/>
          </p:nvPr>
        </p:nvSpPr>
        <p:spPr/>
        <p:txBody>
          <a:bodyPr/>
          <a:lstStyle/>
          <a:p>
            <a:r>
              <a:rPr lang="en-US" sz="1600" dirty="0"/>
              <a:t>PREPAID BY NIDHI PITHVA</a:t>
            </a:r>
            <a:endParaRPr lang="en-IN" sz="1600" dirty="0"/>
          </a:p>
        </p:txBody>
      </p:sp>
      <p:sp>
        <p:nvSpPr>
          <p:cNvPr id="5" name="Slide Number Placeholder 4">
            <a:extLst>
              <a:ext uri="{FF2B5EF4-FFF2-40B4-BE49-F238E27FC236}">
                <a16:creationId xmlns:a16="http://schemas.microsoft.com/office/drawing/2014/main" xmlns="" id="{58EECF0F-9A89-4A4E-836C-251D6C722D67}"/>
              </a:ext>
            </a:extLst>
          </p:cNvPr>
          <p:cNvSpPr>
            <a:spLocks noGrp="1"/>
          </p:cNvSpPr>
          <p:nvPr>
            <p:ph type="sldNum" sz="quarter" idx="12"/>
          </p:nvPr>
        </p:nvSpPr>
        <p:spPr/>
        <p:txBody>
          <a:bodyPr/>
          <a:lstStyle/>
          <a:p>
            <a:fld id="{E78A3DE9-09F9-4A09-AEB7-66CE7CDCFB1C}" type="slidenum">
              <a:rPr lang="en-IN" smtClean="0"/>
              <a:pPr/>
              <a:t>14</a:t>
            </a:fld>
            <a:endParaRPr lang="en-IN" dirty="0"/>
          </a:p>
        </p:txBody>
      </p:sp>
    </p:spTree>
    <p:extLst>
      <p:ext uri="{BB962C8B-B14F-4D97-AF65-F5344CB8AC3E}">
        <p14:creationId xmlns:p14="http://schemas.microsoft.com/office/powerpoint/2010/main" xmlns="" val="489964826"/>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E54B2E2-3E2E-462B-9635-18062E29BFC1}"/>
              </a:ext>
            </a:extLst>
          </p:cNvPr>
          <p:cNvSpPr>
            <a:spLocks noGrp="1"/>
          </p:cNvSpPr>
          <p:nvPr>
            <p:ph type="title"/>
          </p:nvPr>
        </p:nvSpPr>
        <p:spPr>
          <a:xfrm>
            <a:off x="913795" y="609600"/>
            <a:ext cx="10353761" cy="1326321"/>
          </a:xfrm>
        </p:spPr>
        <p:txBody>
          <a:bodyPr>
            <a:normAutofit/>
          </a:bodyPr>
          <a:lstStyle/>
          <a:p>
            <a:r>
              <a:rPr lang="en-US" dirty="0">
                <a:solidFill>
                  <a:schemeClr val="tx2">
                    <a:lumMod val="90000"/>
                  </a:schemeClr>
                </a:solidFill>
              </a:rPr>
              <a:t>Types of multiprocessing operating system</a:t>
            </a:r>
            <a:endParaRPr lang="en-IN" dirty="0">
              <a:solidFill>
                <a:schemeClr val="tx2">
                  <a:lumMod val="90000"/>
                </a:schemeClr>
              </a:solidFill>
            </a:endParaRPr>
          </a:p>
        </p:txBody>
      </p:sp>
      <p:sp>
        <p:nvSpPr>
          <p:cNvPr id="3" name="Content Placeholder 2">
            <a:extLst>
              <a:ext uri="{FF2B5EF4-FFF2-40B4-BE49-F238E27FC236}">
                <a16:creationId xmlns:a16="http://schemas.microsoft.com/office/drawing/2014/main" xmlns="" id="{208A184C-AD62-4200-BEB0-AE88C710143D}"/>
              </a:ext>
            </a:extLst>
          </p:cNvPr>
          <p:cNvSpPr>
            <a:spLocks noGrp="1"/>
          </p:cNvSpPr>
          <p:nvPr>
            <p:ph idx="1"/>
          </p:nvPr>
        </p:nvSpPr>
        <p:spPr>
          <a:xfrm>
            <a:off x="913794" y="2109957"/>
            <a:ext cx="6352824" cy="3695136"/>
          </a:xfrm>
        </p:spPr>
        <p:txBody>
          <a:bodyPr>
            <a:normAutofit/>
          </a:bodyPr>
          <a:lstStyle/>
          <a:p>
            <a:pPr marL="0" indent="0">
              <a:buNone/>
            </a:pPr>
            <a:r>
              <a:rPr lang="en-US" sz="2400" i="1" dirty="0">
                <a:solidFill>
                  <a:schemeClr val="accent1">
                    <a:lumMod val="60000"/>
                    <a:lumOff val="40000"/>
                  </a:schemeClr>
                </a:solidFill>
              </a:rPr>
              <a:t>There are two types :</a:t>
            </a:r>
          </a:p>
          <a:p>
            <a:pPr marL="0" indent="0">
              <a:buNone/>
            </a:pPr>
            <a:r>
              <a:rPr lang="en-US" dirty="0"/>
              <a:t>1)</a:t>
            </a:r>
            <a:r>
              <a:rPr lang="en-US" i="0" dirty="0">
                <a:effectLst/>
              </a:rPr>
              <a:t>TIGHTLY COUPLED</a:t>
            </a:r>
          </a:p>
          <a:p>
            <a:pPr marL="0" indent="0">
              <a:buNone/>
            </a:pPr>
            <a:r>
              <a:rPr lang="en-IN" dirty="0">
                <a:effectLst/>
              </a:rPr>
              <a:t>2)</a:t>
            </a:r>
            <a:r>
              <a:rPr lang="en-US" dirty="0">
                <a:effectLst/>
              </a:rPr>
              <a:t>LOOSLY COUPLED</a:t>
            </a:r>
            <a:endParaRPr lang="en-US" i="0" dirty="0">
              <a:effectLst/>
            </a:endParaRPr>
          </a:p>
        </p:txBody>
      </p:sp>
      <p:sp>
        <p:nvSpPr>
          <p:cNvPr id="4" name="Footer Placeholder 3">
            <a:extLst>
              <a:ext uri="{FF2B5EF4-FFF2-40B4-BE49-F238E27FC236}">
                <a16:creationId xmlns:a16="http://schemas.microsoft.com/office/drawing/2014/main" xmlns="" id="{4B4565E8-0E4C-4A27-A342-54E698E3E272}"/>
              </a:ext>
            </a:extLst>
          </p:cNvPr>
          <p:cNvSpPr>
            <a:spLocks noGrp="1"/>
          </p:cNvSpPr>
          <p:nvPr>
            <p:ph type="ftr" sz="quarter" idx="11"/>
          </p:nvPr>
        </p:nvSpPr>
        <p:spPr>
          <a:xfrm>
            <a:off x="913794" y="5883275"/>
            <a:ext cx="6672865" cy="365125"/>
          </a:xfrm>
        </p:spPr>
        <p:txBody>
          <a:bodyPr>
            <a:normAutofit/>
          </a:bodyPr>
          <a:lstStyle/>
          <a:p>
            <a:r>
              <a:rPr lang="en-IN" dirty="0"/>
              <a:t>PREPAID BY NIDHI PITHVA</a:t>
            </a:r>
          </a:p>
        </p:txBody>
      </p:sp>
      <p:pic>
        <p:nvPicPr>
          <p:cNvPr id="10" name="Graphic 7" descr="Robot">
            <a:extLst>
              <a:ext uri="{FF2B5EF4-FFF2-40B4-BE49-F238E27FC236}">
                <a16:creationId xmlns:a16="http://schemas.microsoft.com/office/drawing/2014/main" xmlns="" id="{ABB39015-9CD9-0435-1606-398929EAACEB}"/>
              </a:ext>
            </a:extLst>
          </p:cNvPr>
          <p:cNvPicPr>
            <a:picLocks noChangeAspect="1"/>
          </p:cNvPicPr>
          <p:nvPr/>
        </p:nvPicPr>
        <p:blipFill>
          <a:blip r:embed="rId3">
            <a:extLst>
              <a:ext uri="{28A0092B-C50C-407E-A947-70E740481C1C}">
                <a14:useLocalDpi xmlns:a14="http://schemas.microsoft.com/office/drawing/2010/main" xmlns="" val="0"/>
              </a:ext>
              <a:ext uri="{96DAC541-7B7A-43D3-8B79-37D633B846F1}">
                <asvg:svgBlip xmlns:asvg="http://schemas.microsoft.com/office/drawing/2016/SVG/main" xmlns="" r:embed="rId4"/>
              </a:ext>
            </a:extLst>
          </a:blip>
          <a:stretch>
            <a:fillRect/>
          </a:stretch>
        </p:blipFill>
        <p:spPr>
          <a:xfrm>
            <a:off x="7688035" y="2210935"/>
            <a:ext cx="3493180" cy="3493180"/>
          </a:xfrm>
          <a:prstGeom prst="rect">
            <a:avLst/>
          </a:prstGeom>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pic>
      <p:sp>
        <p:nvSpPr>
          <p:cNvPr id="5" name="Slide Number Placeholder 4">
            <a:extLst>
              <a:ext uri="{FF2B5EF4-FFF2-40B4-BE49-F238E27FC236}">
                <a16:creationId xmlns:a16="http://schemas.microsoft.com/office/drawing/2014/main" xmlns="" id="{EDF1143E-32E4-4675-95C4-491D1F8ACA2C}"/>
              </a:ext>
            </a:extLst>
          </p:cNvPr>
          <p:cNvSpPr>
            <a:spLocks noGrp="1"/>
          </p:cNvSpPr>
          <p:nvPr>
            <p:ph type="sldNum" sz="quarter" idx="12"/>
          </p:nvPr>
        </p:nvSpPr>
        <p:spPr/>
        <p:txBody>
          <a:bodyPr/>
          <a:lstStyle/>
          <a:p>
            <a:fld id="{E78A3DE9-09F9-4A09-AEB7-66CE7CDCFB1C}" type="slidenum">
              <a:rPr lang="en-IN" smtClean="0"/>
              <a:pPr/>
              <a:t>15</a:t>
            </a:fld>
            <a:endParaRPr lang="en-IN" dirty="0"/>
          </a:p>
        </p:txBody>
      </p:sp>
    </p:spTree>
    <p:extLst>
      <p:ext uri="{BB962C8B-B14F-4D97-AF65-F5344CB8AC3E}">
        <p14:creationId xmlns:p14="http://schemas.microsoft.com/office/powerpoint/2010/main" xmlns="" val="294194202"/>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2" presetClass="entr" presetSubtype="4" fill="hold"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slide(fromBottom)">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xmlns="" id="{36DCD1F2-1529-4F90-8BB6-1171A57E4F3B}"/>
              </a:ext>
            </a:extLst>
          </p:cNvPr>
          <p:cNvSpPr>
            <a:spLocks noGrp="1"/>
          </p:cNvSpPr>
          <p:nvPr>
            <p:ph type="ftr" sz="quarter" idx="11"/>
          </p:nvPr>
        </p:nvSpPr>
        <p:spPr>
          <a:xfrm>
            <a:off x="641420" y="6175105"/>
            <a:ext cx="6672865" cy="365125"/>
          </a:xfrm>
        </p:spPr>
        <p:txBody>
          <a:bodyPr/>
          <a:lstStyle/>
          <a:p>
            <a:r>
              <a:rPr lang="en-US" sz="1600" dirty="0"/>
              <a:t>PREPAID BY NIDHI PITHVA</a:t>
            </a:r>
            <a:endParaRPr lang="en-IN" dirty="0"/>
          </a:p>
        </p:txBody>
      </p:sp>
      <p:sp>
        <p:nvSpPr>
          <p:cNvPr id="3" name="TextBox 2">
            <a:extLst>
              <a:ext uri="{FF2B5EF4-FFF2-40B4-BE49-F238E27FC236}">
                <a16:creationId xmlns:a16="http://schemas.microsoft.com/office/drawing/2014/main" xmlns="" id="{83731CFC-8C4B-4F7D-A6FE-7549FC9AB0E5}"/>
              </a:ext>
            </a:extLst>
          </p:cNvPr>
          <p:cNvSpPr txBox="1"/>
          <p:nvPr/>
        </p:nvSpPr>
        <p:spPr>
          <a:xfrm>
            <a:off x="466928" y="447472"/>
            <a:ext cx="11011709" cy="6124754"/>
          </a:xfrm>
          <a:prstGeom prst="rect">
            <a:avLst/>
          </a:prstGeom>
          <a:noFill/>
        </p:spPr>
        <p:txBody>
          <a:bodyPr wrap="square" rtlCol="0">
            <a:spAutoFit/>
          </a:bodyPr>
          <a:lstStyle/>
          <a:p>
            <a:pPr marL="514350" indent="-514350">
              <a:buFont typeface="+mj-lt"/>
              <a:buAutoNum type="arabicParenR"/>
            </a:pPr>
            <a:r>
              <a:rPr lang="en-US" sz="2800" b="1" i="1" u="sng" dirty="0">
                <a:solidFill>
                  <a:schemeClr val="accent1">
                    <a:lumMod val="60000"/>
                    <a:lumOff val="40000"/>
                  </a:schemeClr>
                </a:solidFill>
                <a:effectLst/>
                <a:latin typeface="urw-din"/>
              </a:rPr>
              <a:t>Tightly Coupled Multiprocessor System:</a:t>
            </a:r>
            <a:r>
              <a:rPr lang="en-US" sz="2800" dirty="0"/>
              <a:t/>
            </a:r>
            <a:br>
              <a:rPr lang="en-US" sz="2800" dirty="0"/>
            </a:br>
            <a:r>
              <a:rPr lang="en-US" sz="2800" b="0" i="0" dirty="0">
                <a:solidFill>
                  <a:srgbClr val="FFFFFF"/>
                </a:solidFill>
                <a:effectLst/>
              </a:rPr>
              <a:t>It is a type of multiprocessing system in which, There is shared memory. In tightly coupled multiprocessor system, data rate is high rather than loosely coupled multiprocessor system. In tightly coupled multiprocessor system, modules are connected through PMIN, IOPIN and ISIN networks</a:t>
            </a:r>
            <a:r>
              <a:rPr lang="en-US" sz="2800" b="0" i="0" dirty="0">
                <a:solidFill>
                  <a:srgbClr val="FFFFFF"/>
                </a:solidFill>
                <a:effectLst/>
                <a:latin typeface="urw-din"/>
              </a:rPr>
              <a:t>.</a:t>
            </a:r>
            <a:endParaRPr lang="en-US" sz="2800" b="1" i="0" dirty="0">
              <a:solidFill>
                <a:srgbClr val="FFFFFF"/>
              </a:solidFill>
              <a:effectLst/>
              <a:latin typeface="urw-din"/>
            </a:endParaRPr>
          </a:p>
          <a:p>
            <a:pPr marL="514350" indent="-514350">
              <a:buFont typeface="+mj-lt"/>
              <a:buAutoNum type="arabicParenR"/>
            </a:pPr>
            <a:r>
              <a:rPr lang="en-US" sz="2800" b="1" i="1" u="sng" dirty="0">
                <a:solidFill>
                  <a:schemeClr val="accent1">
                    <a:lumMod val="60000"/>
                    <a:lumOff val="40000"/>
                  </a:schemeClr>
                </a:solidFill>
                <a:effectLst/>
                <a:latin typeface="urw-din"/>
              </a:rPr>
              <a:t>Loosely Coupled Multiprocessor System</a:t>
            </a:r>
            <a:r>
              <a:rPr lang="en-US" sz="2800" b="1" i="1" dirty="0">
                <a:solidFill>
                  <a:srgbClr val="FFFFFF"/>
                </a:solidFill>
                <a:effectLst/>
                <a:latin typeface="urw-din"/>
              </a:rPr>
              <a:t>:</a:t>
            </a:r>
            <a:r>
              <a:rPr lang="en-US" sz="2800" dirty="0"/>
              <a:t/>
            </a:r>
            <a:br>
              <a:rPr lang="en-US" sz="2800" dirty="0"/>
            </a:br>
            <a:r>
              <a:rPr lang="en-US" sz="2800" b="0" i="0" dirty="0">
                <a:solidFill>
                  <a:srgbClr val="FFFFFF"/>
                </a:solidFill>
                <a:effectLst/>
              </a:rPr>
              <a:t>It is a type of multiprocessing system in which, There is distributed memory instead of shared memory. In loosely coupled multiprocessor system, data rate is low rather than tightly coupled multiprocessor system. In loosely coupled multiprocessor system, modules are connected through MTS (Message transfer system) network.</a:t>
            </a:r>
          </a:p>
          <a:p>
            <a:endParaRPr lang="en-IN" sz="2800" dirty="0"/>
          </a:p>
        </p:txBody>
      </p:sp>
      <p:sp>
        <p:nvSpPr>
          <p:cNvPr id="6" name="Slide Number Placeholder 5">
            <a:extLst>
              <a:ext uri="{FF2B5EF4-FFF2-40B4-BE49-F238E27FC236}">
                <a16:creationId xmlns:a16="http://schemas.microsoft.com/office/drawing/2014/main" xmlns="" id="{C0996C85-FFF1-4484-86BC-426A6575C54E}"/>
              </a:ext>
            </a:extLst>
          </p:cNvPr>
          <p:cNvSpPr>
            <a:spLocks noGrp="1"/>
          </p:cNvSpPr>
          <p:nvPr>
            <p:ph type="sldNum" sz="quarter" idx="12"/>
          </p:nvPr>
        </p:nvSpPr>
        <p:spPr>
          <a:xfrm>
            <a:off x="10611287" y="6175105"/>
            <a:ext cx="753545" cy="365125"/>
          </a:xfrm>
        </p:spPr>
        <p:txBody>
          <a:bodyPr/>
          <a:lstStyle/>
          <a:p>
            <a:fld id="{E78A3DE9-09F9-4A09-AEB7-66CE7CDCFB1C}" type="slidenum">
              <a:rPr lang="en-IN" smtClean="0"/>
              <a:pPr/>
              <a:t>16</a:t>
            </a:fld>
            <a:endParaRPr lang="en-IN" dirty="0"/>
          </a:p>
        </p:txBody>
      </p:sp>
    </p:spTree>
    <p:extLst>
      <p:ext uri="{BB962C8B-B14F-4D97-AF65-F5344CB8AC3E}">
        <p14:creationId xmlns:p14="http://schemas.microsoft.com/office/powerpoint/2010/main" xmlns="" val="4220944443"/>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CF98201-35C6-41D8-9FC4-64330E9C8929}"/>
              </a:ext>
            </a:extLst>
          </p:cNvPr>
          <p:cNvSpPr>
            <a:spLocks noGrp="1"/>
          </p:cNvSpPr>
          <p:nvPr>
            <p:ph type="title"/>
          </p:nvPr>
        </p:nvSpPr>
        <p:spPr>
          <a:xfrm>
            <a:off x="913795" y="609600"/>
            <a:ext cx="10353761" cy="1326321"/>
          </a:xfrm>
        </p:spPr>
        <p:txBody>
          <a:bodyPr>
            <a:normAutofit/>
          </a:bodyPr>
          <a:lstStyle/>
          <a:p>
            <a:r>
              <a:rPr lang="en-US" sz="4000" dirty="0">
                <a:solidFill>
                  <a:schemeClr val="tx2">
                    <a:lumMod val="90000"/>
                  </a:schemeClr>
                </a:solidFill>
              </a:rPr>
              <a:t>MULTIPROCESSOR OPERATING SYSTEM CONTINUE…</a:t>
            </a:r>
            <a:endParaRPr lang="en-IN" sz="4000" dirty="0">
              <a:solidFill>
                <a:schemeClr val="tx2">
                  <a:lumMod val="90000"/>
                </a:schemeClr>
              </a:solidFill>
            </a:endParaRPr>
          </a:p>
        </p:txBody>
      </p:sp>
      <p:sp>
        <p:nvSpPr>
          <p:cNvPr id="9" name="Content Placeholder 8">
            <a:extLst>
              <a:ext uri="{FF2B5EF4-FFF2-40B4-BE49-F238E27FC236}">
                <a16:creationId xmlns:a16="http://schemas.microsoft.com/office/drawing/2014/main" xmlns="" id="{1EAB9796-8EC5-B017-A08A-B23B87355E9D}"/>
              </a:ext>
            </a:extLst>
          </p:cNvPr>
          <p:cNvSpPr>
            <a:spLocks noGrp="1"/>
          </p:cNvSpPr>
          <p:nvPr>
            <p:ph idx="1"/>
          </p:nvPr>
        </p:nvSpPr>
        <p:spPr>
          <a:xfrm>
            <a:off x="913795" y="2096064"/>
            <a:ext cx="5016860" cy="3695136"/>
          </a:xfrm>
        </p:spPr>
        <p:txBody>
          <a:bodyPr>
            <a:normAutofit/>
          </a:bodyPr>
          <a:lstStyle/>
          <a:p>
            <a:pPr marL="0" indent="0">
              <a:buNone/>
            </a:pPr>
            <a:r>
              <a:rPr lang="en-US" sz="2400" i="1" dirty="0">
                <a:solidFill>
                  <a:schemeClr val="accent1">
                    <a:lumMod val="60000"/>
                    <a:lumOff val="40000"/>
                  </a:schemeClr>
                </a:solidFill>
              </a:rPr>
              <a:t>Example :</a:t>
            </a:r>
          </a:p>
          <a:p>
            <a:r>
              <a:rPr lang="en-US" dirty="0"/>
              <a:t>Windows </a:t>
            </a:r>
          </a:p>
          <a:p>
            <a:r>
              <a:rPr lang="en-US" dirty="0"/>
              <a:t>Linux</a:t>
            </a:r>
          </a:p>
        </p:txBody>
      </p:sp>
      <p:sp>
        <p:nvSpPr>
          <p:cNvPr id="4" name="Footer Placeholder 3">
            <a:extLst>
              <a:ext uri="{FF2B5EF4-FFF2-40B4-BE49-F238E27FC236}">
                <a16:creationId xmlns:a16="http://schemas.microsoft.com/office/drawing/2014/main" xmlns="" id="{3EB5D921-4A28-4875-BD92-718DD4D3FBDF}"/>
              </a:ext>
            </a:extLst>
          </p:cNvPr>
          <p:cNvSpPr>
            <a:spLocks noGrp="1"/>
          </p:cNvSpPr>
          <p:nvPr>
            <p:ph type="ftr" sz="quarter" idx="11"/>
          </p:nvPr>
        </p:nvSpPr>
        <p:spPr>
          <a:xfrm>
            <a:off x="913794" y="5883275"/>
            <a:ext cx="6672865" cy="365125"/>
          </a:xfrm>
        </p:spPr>
        <p:txBody>
          <a:bodyPr>
            <a:normAutofit/>
          </a:bodyPr>
          <a:lstStyle/>
          <a:p>
            <a:r>
              <a:rPr lang="en-US" sz="1600" dirty="0"/>
              <a:t>PREPAID BY NIDHI PITHVA</a:t>
            </a:r>
            <a:endParaRPr lang="en-IN" dirty="0"/>
          </a:p>
        </p:txBody>
      </p:sp>
      <p:pic>
        <p:nvPicPr>
          <p:cNvPr id="5" name="Picture 2" descr="H:\TPP\CE Dept\TPP Subject\EVEN SEM\OS\images\mpr.png">
            <a:extLst>
              <a:ext uri="{FF2B5EF4-FFF2-40B4-BE49-F238E27FC236}">
                <a16:creationId xmlns:a16="http://schemas.microsoft.com/office/drawing/2014/main" xmlns="" id="{E237C4D0-1746-41D9-AF81-4917932CD28D}"/>
              </a:ext>
            </a:extLst>
          </p:cNvPr>
          <p:cNvPicPr>
            <a:picLocks noChangeAspect="1" noChangeArrowheads="1"/>
          </p:cNvPicPr>
          <p:nvPr/>
        </p:nvPicPr>
        <p:blipFill>
          <a:blip r:embed="rId3"/>
          <a:stretch>
            <a:fillRect/>
          </a:stretch>
        </p:blipFill>
        <p:spPr bwMode="auto">
          <a:xfrm>
            <a:off x="7095939" y="2210935"/>
            <a:ext cx="3355893" cy="3493180"/>
          </a:xfrm>
          <a:prstGeom prst="rect">
            <a:avLst/>
          </a:prstGeom>
          <a:noFill/>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pic>
      <p:sp>
        <p:nvSpPr>
          <p:cNvPr id="6" name="Slide Number Placeholder 5">
            <a:extLst>
              <a:ext uri="{FF2B5EF4-FFF2-40B4-BE49-F238E27FC236}">
                <a16:creationId xmlns:a16="http://schemas.microsoft.com/office/drawing/2014/main" xmlns="" id="{688A76E8-E8F6-410D-A376-85938D09E630}"/>
              </a:ext>
            </a:extLst>
          </p:cNvPr>
          <p:cNvSpPr>
            <a:spLocks noGrp="1"/>
          </p:cNvSpPr>
          <p:nvPr>
            <p:ph type="sldNum" sz="quarter" idx="12"/>
          </p:nvPr>
        </p:nvSpPr>
        <p:spPr/>
        <p:txBody>
          <a:bodyPr/>
          <a:lstStyle/>
          <a:p>
            <a:fld id="{E78A3DE9-09F9-4A09-AEB7-66CE7CDCFB1C}" type="slidenum">
              <a:rPr lang="en-IN" smtClean="0"/>
              <a:pPr/>
              <a:t>17</a:t>
            </a:fld>
            <a:endParaRPr lang="en-IN" dirty="0"/>
          </a:p>
        </p:txBody>
      </p:sp>
    </p:spTree>
    <p:extLst>
      <p:ext uri="{BB962C8B-B14F-4D97-AF65-F5344CB8AC3E}">
        <p14:creationId xmlns:p14="http://schemas.microsoft.com/office/powerpoint/2010/main" xmlns="" val="756715185"/>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9">
                                            <p:txEl>
                                              <p:pRg st="0" end="0"/>
                                            </p:txEl>
                                          </p:spTgt>
                                        </p:tgtEl>
                                        <p:attrNameLst>
                                          <p:attrName>style.visibility</p:attrName>
                                        </p:attrNameLst>
                                      </p:cBhvr>
                                      <p:to>
                                        <p:strVal val="visible"/>
                                      </p:to>
                                    </p:set>
                                    <p:anim calcmode="lin" valueType="num">
                                      <p:cBhvr>
                                        <p:cTn id="21" dur="1000" fill="hold"/>
                                        <p:tgtEl>
                                          <p:spTgt spid="9">
                                            <p:txEl>
                                              <p:pRg st="0" end="0"/>
                                            </p:txEl>
                                          </p:spTgt>
                                        </p:tgtEl>
                                        <p:attrNameLst>
                                          <p:attrName>ppt_w</p:attrName>
                                        </p:attrNameLst>
                                      </p:cBhvr>
                                      <p:tavLst>
                                        <p:tav tm="0">
                                          <p:val>
                                            <p:strVal val="#ppt_w*0.70"/>
                                          </p:val>
                                        </p:tav>
                                        <p:tav tm="100000">
                                          <p:val>
                                            <p:strVal val="#ppt_w"/>
                                          </p:val>
                                        </p:tav>
                                      </p:tavLst>
                                    </p:anim>
                                    <p:anim calcmode="lin" valueType="num">
                                      <p:cBhvr>
                                        <p:cTn id="22" dur="1000" fill="hold"/>
                                        <p:tgtEl>
                                          <p:spTgt spid="9">
                                            <p:txEl>
                                              <p:pRg st="0" end="0"/>
                                            </p:txEl>
                                          </p:spTgt>
                                        </p:tgtEl>
                                        <p:attrNameLst>
                                          <p:attrName>ppt_h</p:attrName>
                                        </p:attrNameLst>
                                      </p:cBhvr>
                                      <p:tavLst>
                                        <p:tav tm="0">
                                          <p:val>
                                            <p:strVal val="#ppt_h"/>
                                          </p:val>
                                        </p:tav>
                                        <p:tav tm="100000">
                                          <p:val>
                                            <p:strVal val="#ppt_h"/>
                                          </p:val>
                                        </p:tav>
                                      </p:tavLst>
                                    </p:anim>
                                    <p:animEffect transition="in" filter="fade">
                                      <p:cBhvr>
                                        <p:cTn id="23" dur="1000"/>
                                        <p:tgtEl>
                                          <p:spTgt spid="9">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childTnLst>
                                    <p:set>
                                      <p:cBhvr>
                                        <p:cTn id="27" dur="1" fill="hold">
                                          <p:stCondLst>
                                            <p:cond delay="0"/>
                                          </p:stCondLst>
                                        </p:cTn>
                                        <p:tgtEl>
                                          <p:spTgt spid="9">
                                            <p:txEl>
                                              <p:pRg st="1" end="1"/>
                                            </p:txEl>
                                          </p:spTgt>
                                        </p:tgtEl>
                                        <p:attrNameLst>
                                          <p:attrName>style.visibility</p:attrName>
                                        </p:attrNameLst>
                                      </p:cBhvr>
                                      <p:to>
                                        <p:strVal val="visible"/>
                                      </p:to>
                                    </p:set>
                                    <p:anim calcmode="lin" valueType="num">
                                      <p:cBhvr>
                                        <p:cTn id="28" dur="1000" fill="hold"/>
                                        <p:tgtEl>
                                          <p:spTgt spid="9">
                                            <p:txEl>
                                              <p:pRg st="1" end="1"/>
                                            </p:txEl>
                                          </p:spTgt>
                                        </p:tgtEl>
                                        <p:attrNameLst>
                                          <p:attrName>ppt_x</p:attrName>
                                        </p:attrNameLst>
                                      </p:cBhvr>
                                      <p:tavLst>
                                        <p:tav tm="0">
                                          <p:val>
                                            <p:strVal val="#ppt_x-.2"/>
                                          </p:val>
                                        </p:tav>
                                        <p:tav tm="100000">
                                          <p:val>
                                            <p:strVal val="#ppt_x"/>
                                          </p:val>
                                        </p:tav>
                                      </p:tavLst>
                                    </p:anim>
                                    <p:anim calcmode="lin" valueType="num">
                                      <p:cBhvr>
                                        <p:cTn id="29" dur="1000" fill="hold"/>
                                        <p:tgtEl>
                                          <p:spTgt spid="9">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9">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nodeType="clickEffect">
                                  <p:stCondLst>
                                    <p:cond delay="0"/>
                                  </p:stCondLst>
                                  <p:childTnLst>
                                    <p:set>
                                      <p:cBhvr>
                                        <p:cTn id="34" dur="1" fill="hold">
                                          <p:stCondLst>
                                            <p:cond delay="0"/>
                                          </p:stCondLst>
                                        </p:cTn>
                                        <p:tgtEl>
                                          <p:spTgt spid="9">
                                            <p:txEl>
                                              <p:pRg st="2" end="2"/>
                                            </p:txEl>
                                          </p:spTgt>
                                        </p:tgtEl>
                                        <p:attrNameLst>
                                          <p:attrName>style.visibility</p:attrName>
                                        </p:attrNameLst>
                                      </p:cBhvr>
                                      <p:to>
                                        <p:strVal val="visible"/>
                                      </p:to>
                                    </p:set>
                                    <p:anim calcmode="lin" valueType="num">
                                      <p:cBhvr>
                                        <p:cTn id="35" dur="1000" fill="hold"/>
                                        <p:tgtEl>
                                          <p:spTgt spid="9">
                                            <p:txEl>
                                              <p:pRg st="2" end="2"/>
                                            </p:txEl>
                                          </p:spTgt>
                                        </p:tgtEl>
                                        <p:attrNameLst>
                                          <p:attrName>ppt_x</p:attrName>
                                        </p:attrNameLst>
                                      </p:cBhvr>
                                      <p:tavLst>
                                        <p:tav tm="0">
                                          <p:val>
                                            <p:strVal val="#ppt_x-.2"/>
                                          </p:val>
                                        </p:tav>
                                        <p:tav tm="100000">
                                          <p:val>
                                            <p:strVal val="#ppt_x"/>
                                          </p:val>
                                        </p:tav>
                                      </p:tavLst>
                                    </p:anim>
                                    <p:anim calcmode="lin" valueType="num">
                                      <p:cBhvr>
                                        <p:cTn id="36" dur="1000" fill="hold"/>
                                        <p:tgtEl>
                                          <p:spTgt spid="9">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106DA6-EF7F-46A4-A06D-4A8A054B9A2E}"/>
              </a:ext>
            </a:extLst>
          </p:cNvPr>
          <p:cNvSpPr>
            <a:spLocks noGrp="1"/>
          </p:cNvSpPr>
          <p:nvPr>
            <p:ph type="title"/>
          </p:nvPr>
        </p:nvSpPr>
        <p:spPr>
          <a:xfrm>
            <a:off x="913795" y="609600"/>
            <a:ext cx="10353761" cy="1326321"/>
          </a:xfrm>
        </p:spPr>
        <p:txBody>
          <a:bodyPr>
            <a:normAutofit/>
          </a:bodyPr>
          <a:lstStyle/>
          <a:p>
            <a:r>
              <a:rPr lang="en-US" sz="4400" dirty="0">
                <a:solidFill>
                  <a:schemeClr val="tx2">
                    <a:lumMod val="90000"/>
                  </a:schemeClr>
                </a:solidFill>
              </a:rPr>
              <a:t>SERVER OPERATING SYSTEM </a:t>
            </a:r>
            <a:endParaRPr lang="en-IN" sz="4400" dirty="0">
              <a:solidFill>
                <a:schemeClr val="tx2">
                  <a:lumMod val="90000"/>
                </a:schemeClr>
              </a:solidFill>
            </a:endParaRPr>
          </a:p>
        </p:txBody>
      </p:sp>
      <p:sp>
        <p:nvSpPr>
          <p:cNvPr id="3" name="Content Placeholder 2">
            <a:extLst>
              <a:ext uri="{FF2B5EF4-FFF2-40B4-BE49-F238E27FC236}">
                <a16:creationId xmlns:a16="http://schemas.microsoft.com/office/drawing/2014/main" xmlns="" id="{407C495C-780E-4B9C-9682-B33DA48456F8}"/>
              </a:ext>
            </a:extLst>
          </p:cNvPr>
          <p:cNvSpPr>
            <a:spLocks noGrp="1"/>
          </p:cNvSpPr>
          <p:nvPr>
            <p:ph idx="1"/>
          </p:nvPr>
        </p:nvSpPr>
        <p:spPr>
          <a:xfrm>
            <a:off x="447472" y="2096064"/>
            <a:ext cx="5483183" cy="4761936"/>
          </a:xfrm>
        </p:spPr>
        <p:txBody>
          <a:bodyPr>
            <a:noAutofit/>
          </a:bodyPr>
          <a:lstStyle/>
          <a:p>
            <a:r>
              <a:rPr lang="en-US" sz="2400" dirty="0"/>
              <a:t>Multiple clients access the server.</a:t>
            </a:r>
          </a:p>
          <a:p>
            <a:r>
              <a:rPr lang="en-US" sz="2400" dirty="0"/>
              <a:t>Client sends the request and server fulfills the request.</a:t>
            </a:r>
          </a:p>
          <a:p>
            <a:r>
              <a:rPr lang="en-US" sz="2400" b="0" i="0" dirty="0">
                <a:effectLst/>
              </a:rPr>
              <a:t>It is an advanced version of an operating system, having features and capabilities required within a client-server architecture or similar enterprise computing environment.</a:t>
            </a:r>
            <a:endParaRPr lang="en-US" sz="2400" dirty="0"/>
          </a:p>
          <a:p>
            <a:endParaRPr lang="en-IN" sz="2400" dirty="0"/>
          </a:p>
        </p:txBody>
      </p:sp>
      <p:sp>
        <p:nvSpPr>
          <p:cNvPr id="4" name="Footer Placeholder 3">
            <a:extLst>
              <a:ext uri="{FF2B5EF4-FFF2-40B4-BE49-F238E27FC236}">
                <a16:creationId xmlns:a16="http://schemas.microsoft.com/office/drawing/2014/main" xmlns="" id="{53936291-F99D-486B-87F2-B76FC73DB932}"/>
              </a:ext>
            </a:extLst>
          </p:cNvPr>
          <p:cNvSpPr>
            <a:spLocks noGrp="1"/>
          </p:cNvSpPr>
          <p:nvPr>
            <p:ph type="ftr" sz="quarter" idx="11"/>
          </p:nvPr>
        </p:nvSpPr>
        <p:spPr>
          <a:xfrm>
            <a:off x="797062" y="6214016"/>
            <a:ext cx="6672865" cy="365125"/>
          </a:xfrm>
        </p:spPr>
        <p:txBody>
          <a:bodyPr>
            <a:normAutofit/>
          </a:bodyPr>
          <a:lstStyle/>
          <a:p>
            <a:r>
              <a:rPr lang="en-US" sz="1600" dirty="0"/>
              <a:t>PREPAID BY NIDHI PITHVA</a:t>
            </a:r>
            <a:endParaRPr lang="en-IN" dirty="0"/>
          </a:p>
        </p:txBody>
      </p:sp>
      <p:pic>
        <p:nvPicPr>
          <p:cNvPr id="5" name="Picture 2" descr="H:\TPP\CE Dept\TPP Subject\EVEN SEM\OS\images\ser.png">
            <a:extLst>
              <a:ext uri="{FF2B5EF4-FFF2-40B4-BE49-F238E27FC236}">
                <a16:creationId xmlns:a16="http://schemas.microsoft.com/office/drawing/2014/main" xmlns="" id="{562E330C-0B99-41DA-8A72-21CF9FA15856}"/>
              </a:ext>
            </a:extLst>
          </p:cNvPr>
          <p:cNvPicPr>
            <a:picLocks noChangeAspect="1" noChangeArrowheads="1"/>
          </p:cNvPicPr>
          <p:nvPr/>
        </p:nvPicPr>
        <p:blipFill>
          <a:blip r:embed="rId3"/>
          <a:stretch>
            <a:fillRect/>
          </a:stretch>
        </p:blipFill>
        <p:spPr bwMode="auto">
          <a:xfrm>
            <a:off x="6357257" y="2507548"/>
            <a:ext cx="4833257" cy="2899954"/>
          </a:xfrm>
          <a:prstGeom prst="rect">
            <a:avLst/>
          </a:prstGeom>
          <a:noFill/>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pic>
      <p:sp>
        <p:nvSpPr>
          <p:cNvPr id="6" name="Slide Number Placeholder 5">
            <a:extLst>
              <a:ext uri="{FF2B5EF4-FFF2-40B4-BE49-F238E27FC236}">
                <a16:creationId xmlns:a16="http://schemas.microsoft.com/office/drawing/2014/main" xmlns="" id="{D57E429F-5A3B-447C-9CFC-F44B1DB65693}"/>
              </a:ext>
            </a:extLst>
          </p:cNvPr>
          <p:cNvSpPr>
            <a:spLocks noGrp="1"/>
          </p:cNvSpPr>
          <p:nvPr>
            <p:ph type="sldNum" sz="quarter" idx="12"/>
          </p:nvPr>
        </p:nvSpPr>
        <p:spPr>
          <a:xfrm>
            <a:off x="10494556" y="6116739"/>
            <a:ext cx="753545" cy="365125"/>
          </a:xfrm>
        </p:spPr>
        <p:txBody>
          <a:bodyPr/>
          <a:lstStyle/>
          <a:p>
            <a:fld id="{E78A3DE9-09F9-4A09-AEB7-66CE7CDCFB1C}" type="slidenum">
              <a:rPr lang="en-IN" smtClean="0"/>
              <a:pPr/>
              <a:t>18</a:t>
            </a:fld>
            <a:endParaRPr lang="en-IN" dirty="0"/>
          </a:p>
        </p:txBody>
      </p:sp>
    </p:spTree>
    <p:extLst>
      <p:ext uri="{BB962C8B-B14F-4D97-AF65-F5344CB8AC3E}">
        <p14:creationId xmlns:p14="http://schemas.microsoft.com/office/powerpoint/2010/main" xmlns="" val="173243078"/>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22"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3">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grpId="0"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 calcmode="lin" valueType="num">
                                      <p:cBhvr>
                                        <p:cTn id="28"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9"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3">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grpId="0"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 calcmode="lin" valueType="num">
                                      <p:cBhvr>
                                        <p:cTn id="35"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36"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useBgFill="1">
        <p:nvSpPr>
          <p:cNvPr id="5134" name="Rectangle 5133">
            <a:extLst>
              <a:ext uri="{FF2B5EF4-FFF2-40B4-BE49-F238E27FC236}">
                <a16:creationId xmlns:a16="http://schemas.microsoft.com/office/drawing/2014/main" xmlns="" id="{EF2EA607-B7AA-4ECF-B8E9-B0883AF5EA9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136" name="Picture 5135">
            <a:extLst>
              <a:ext uri="{FF2B5EF4-FFF2-40B4-BE49-F238E27FC236}">
                <a16:creationId xmlns:a16="http://schemas.microsoft.com/office/drawing/2014/main" xmlns="" id="{3571A55B-8C56-492F-B317-105830ECF92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xmlns="" val="0"/>
              </a:ext>
            </a:extLst>
          </a:blip>
          <a:srcRect t="964" r="2807" b="1446"/>
          <a:stretch/>
        </p:blipFill>
        <p:spPr>
          <a:xfrm>
            <a:off x="0" y="1"/>
            <a:ext cx="4690532" cy="6858000"/>
          </a:xfrm>
          <a:prstGeom prst="rect">
            <a:avLst/>
          </a:prstGeom>
        </p:spPr>
      </p:pic>
      <p:sp>
        <p:nvSpPr>
          <p:cNvPr id="5141" name="Rectangle 5137">
            <a:extLst>
              <a:ext uri="{FF2B5EF4-FFF2-40B4-BE49-F238E27FC236}">
                <a16:creationId xmlns:a16="http://schemas.microsoft.com/office/drawing/2014/main" xmlns="" id="{494843BA-DEF9-406F-8134-09F810F057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451326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126" name="Picture 6" descr="Windows Server - Petri IT Knowledgebase">
            <a:extLst>
              <a:ext uri="{FF2B5EF4-FFF2-40B4-BE49-F238E27FC236}">
                <a16:creationId xmlns:a16="http://schemas.microsoft.com/office/drawing/2014/main" xmlns="" id="{14124C90-EDD0-4A6A-9CE2-E32F8CEF0549}"/>
              </a:ext>
            </a:extLst>
          </p:cNvPr>
          <p:cNvPicPr>
            <a:picLocks noChangeAspect="1" noChangeArrowheads="1"/>
          </p:cNvPicPr>
          <p:nvPr/>
        </p:nvPicPr>
        <p:blipFill>
          <a:blip r:embed="rId4">
            <a:extLst>
              <a:ext uri="{28A0092B-C50C-407E-A947-70E740481C1C}">
                <a14:useLocalDpi xmlns:a14="http://schemas.microsoft.com/office/drawing/2010/main" xmlns="" val="0"/>
              </a:ext>
            </a:extLst>
          </a:blip>
          <a:stretch>
            <a:fillRect/>
          </a:stretch>
        </p:blipFill>
        <p:spPr bwMode="auto">
          <a:xfrm>
            <a:off x="677914" y="640079"/>
            <a:ext cx="3149548" cy="1771621"/>
          </a:xfrm>
          <a:prstGeom prst="rect">
            <a:avLst/>
          </a:prstGeom>
          <a:noFill/>
          <a:extLst>
            <a:ext uri="{909E8E84-426E-40DD-AFC4-6F175D3DCCD1}">
              <a14:hiddenFill xmlns:a14="http://schemas.microsoft.com/office/drawing/2010/main" xmlns="">
                <a:solidFill>
                  <a:srgbClr val="FFFFFF"/>
                </a:solidFill>
              </a14:hiddenFill>
            </a:ext>
          </a:extLst>
        </p:spPr>
      </p:pic>
      <p:pic>
        <p:nvPicPr>
          <p:cNvPr id="5122" name="Picture 2" descr="Classic Mac OS - Wikipedia">
            <a:extLst>
              <a:ext uri="{FF2B5EF4-FFF2-40B4-BE49-F238E27FC236}">
                <a16:creationId xmlns:a16="http://schemas.microsoft.com/office/drawing/2014/main" xmlns="" id="{4945F296-3C55-4D0E-8479-DFA93CD893A7}"/>
              </a:ext>
            </a:extLst>
          </p:cNvPr>
          <p:cNvPicPr>
            <a:picLocks noChangeAspect="1" noChangeArrowheads="1"/>
          </p:cNvPicPr>
          <p:nvPr/>
        </p:nvPicPr>
        <p:blipFill>
          <a:blip r:embed="rId5" cstate="print">
            <a:extLst>
              <a:ext uri="{28A0092B-C50C-407E-A947-70E740481C1C}">
                <a14:useLocalDpi xmlns:a14="http://schemas.microsoft.com/office/drawing/2010/main" xmlns="" val="0"/>
              </a:ext>
            </a:extLst>
          </a:blip>
          <a:stretch>
            <a:fillRect/>
          </a:stretch>
        </p:blipFill>
        <p:spPr bwMode="auto">
          <a:xfrm>
            <a:off x="1230572" y="2693973"/>
            <a:ext cx="2036345" cy="1771621"/>
          </a:xfrm>
          <a:prstGeom prst="rect">
            <a:avLst/>
          </a:prstGeom>
          <a:noFill/>
          <a:scene3d>
            <a:camera prst="orthographicFront"/>
            <a:lightRig rig="twoPt" dir="t">
              <a:rot lat="0" lon="0" rev="7200000"/>
            </a:lightRig>
          </a:scene3d>
          <a:sp3d>
            <a:bevelT w="25400" h="19050"/>
          </a:sp3d>
          <a:extLst>
            <a:ext uri="{909E8E84-426E-40DD-AFC4-6F175D3DCCD1}">
              <a14:hiddenFill xmlns:a14="http://schemas.microsoft.com/office/drawing/2010/main" xmlns="">
                <a:solidFill>
                  <a:srgbClr val="FFFFFF"/>
                </a:solidFill>
              </a14:hiddenFill>
            </a:ext>
          </a:extLst>
        </p:spPr>
      </p:pic>
      <p:pic>
        <p:nvPicPr>
          <p:cNvPr id="5124" name="Picture 4" descr="Red Hat | Centos, Cristo">
            <a:extLst>
              <a:ext uri="{FF2B5EF4-FFF2-40B4-BE49-F238E27FC236}">
                <a16:creationId xmlns:a16="http://schemas.microsoft.com/office/drawing/2014/main" xmlns="" id="{BD505299-A88B-4890-BC02-7E477AE2BABB}"/>
              </a:ext>
            </a:extLst>
          </p:cNvPr>
          <p:cNvPicPr>
            <a:picLocks noChangeAspect="1" noChangeArrowheads="1"/>
          </p:cNvPicPr>
          <p:nvPr/>
        </p:nvPicPr>
        <p:blipFill>
          <a:blip r:embed="rId6" cstate="print">
            <a:extLst>
              <a:ext uri="{28A0092B-C50C-407E-A947-70E740481C1C}">
                <a14:useLocalDpi xmlns:a14="http://schemas.microsoft.com/office/drawing/2010/main" xmlns="" val="0"/>
              </a:ext>
            </a:extLst>
          </a:blip>
          <a:stretch>
            <a:fillRect/>
          </a:stretch>
        </p:blipFill>
        <p:spPr bwMode="auto">
          <a:xfrm>
            <a:off x="640079" y="4801444"/>
            <a:ext cx="3217333" cy="1085849"/>
          </a:xfrm>
          <a:prstGeom prst="rect">
            <a:avLst/>
          </a:prstGeom>
          <a:noFill/>
          <a:extLst>
            <a:ext uri="{909E8E84-426E-40DD-AFC4-6F175D3DCCD1}">
              <a14:hiddenFill xmlns:a14="http://schemas.microsoft.com/office/drawing/2010/main" xmlns="">
                <a:solidFill>
                  <a:srgbClr val="FFFFFF"/>
                </a:solidFill>
              </a14:hiddenFill>
            </a:ext>
          </a:extLst>
        </p:spPr>
      </p:pic>
      <p:sp>
        <p:nvSpPr>
          <p:cNvPr id="3" name="Content Placeholder 2">
            <a:extLst>
              <a:ext uri="{FF2B5EF4-FFF2-40B4-BE49-F238E27FC236}">
                <a16:creationId xmlns:a16="http://schemas.microsoft.com/office/drawing/2014/main" xmlns="" id="{E9B01841-9DA1-4F45-9D02-CE579428D779}"/>
              </a:ext>
            </a:extLst>
          </p:cNvPr>
          <p:cNvSpPr>
            <a:spLocks noGrp="1"/>
          </p:cNvSpPr>
          <p:nvPr>
            <p:ph idx="1"/>
          </p:nvPr>
        </p:nvSpPr>
        <p:spPr>
          <a:xfrm>
            <a:off x="4957011" y="1905802"/>
            <a:ext cx="6310546" cy="3885398"/>
          </a:xfrm>
        </p:spPr>
        <p:txBody>
          <a:bodyPr>
            <a:normAutofit/>
          </a:bodyPr>
          <a:lstStyle/>
          <a:p>
            <a:pPr marL="0" indent="0">
              <a:buClr>
                <a:srgbClr val="4578D3"/>
              </a:buClr>
              <a:buNone/>
            </a:pPr>
            <a:r>
              <a:rPr lang="en-US" sz="2800" b="0" i="0" dirty="0">
                <a:solidFill>
                  <a:schemeClr val="accent1">
                    <a:lumMod val="60000"/>
                    <a:lumOff val="40000"/>
                  </a:schemeClr>
                </a:solidFill>
                <a:effectLst/>
              </a:rPr>
              <a:t>Some common examples of server OSs include:</a:t>
            </a:r>
          </a:p>
          <a:p>
            <a:pPr>
              <a:buClr>
                <a:srgbClr val="4578D3"/>
              </a:buClr>
              <a:buFont typeface="Arial" panose="020B0604020202020204" pitchFamily="34" charset="0"/>
              <a:buChar char="•"/>
            </a:pPr>
            <a:r>
              <a:rPr lang="en-US" sz="2800" b="0" i="0" dirty="0">
                <a:effectLst/>
              </a:rPr>
              <a:t>Red Hat Enterprise Linux</a:t>
            </a:r>
          </a:p>
          <a:p>
            <a:pPr>
              <a:buClr>
                <a:srgbClr val="4578D3"/>
              </a:buClr>
              <a:buFont typeface="Arial" panose="020B0604020202020204" pitchFamily="34" charset="0"/>
              <a:buChar char="•"/>
            </a:pPr>
            <a:r>
              <a:rPr lang="en-US" sz="2800" b="0" i="0" dirty="0">
                <a:effectLst/>
              </a:rPr>
              <a:t>Windows Server</a:t>
            </a:r>
          </a:p>
          <a:p>
            <a:pPr>
              <a:buClr>
                <a:srgbClr val="4578D3"/>
              </a:buClr>
              <a:buFont typeface="Arial" panose="020B0604020202020204" pitchFamily="34" charset="0"/>
              <a:buChar char="•"/>
            </a:pPr>
            <a:r>
              <a:rPr lang="en-US" sz="2800" b="0" i="0" dirty="0">
                <a:effectLst/>
              </a:rPr>
              <a:t>Mac OS X </a:t>
            </a:r>
            <a:r>
              <a:rPr lang="en-US" sz="2800" b="0" i="0" dirty="0" smtClean="0">
                <a:effectLst/>
              </a:rPr>
              <a:t>Server</a:t>
            </a:r>
            <a:endParaRPr lang="hi-IN" sz="2800" b="0" i="0" dirty="0" smtClean="0">
              <a:effectLst/>
            </a:endParaRPr>
          </a:p>
          <a:p>
            <a:pPr>
              <a:buClr>
                <a:srgbClr val="4578D3"/>
              </a:buClr>
              <a:buFont typeface="Arial" panose="020B0604020202020204" pitchFamily="34" charset="0"/>
              <a:buChar char="•"/>
            </a:pPr>
            <a:endParaRPr lang="en-US" sz="2800" b="0" i="0" dirty="0">
              <a:effectLst/>
            </a:endParaRPr>
          </a:p>
          <a:p>
            <a:pPr>
              <a:buClr>
                <a:srgbClr val="4578D3"/>
              </a:buClr>
              <a:buFont typeface="Arial" panose="020B0604020202020204" pitchFamily="34" charset="0"/>
              <a:buChar char="•"/>
            </a:pPr>
            <a:endParaRPr lang="en-US" sz="2800" b="0" i="0" dirty="0">
              <a:effectLst/>
            </a:endParaRPr>
          </a:p>
          <a:p>
            <a:pPr>
              <a:buClr>
                <a:srgbClr val="4578D3"/>
              </a:buClr>
            </a:pPr>
            <a:endParaRPr lang="en-IN" sz="2800" dirty="0"/>
          </a:p>
        </p:txBody>
      </p:sp>
      <p:sp>
        <p:nvSpPr>
          <p:cNvPr id="2" name="Title 1">
            <a:extLst>
              <a:ext uri="{FF2B5EF4-FFF2-40B4-BE49-F238E27FC236}">
                <a16:creationId xmlns:a16="http://schemas.microsoft.com/office/drawing/2014/main" xmlns="" id="{57466D3F-E871-4B4F-88DD-FC60BFBD3600}"/>
              </a:ext>
            </a:extLst>
          </p:cNvPr>
          <p:cNvSpPr>
            <a:spLocks noGrp="1"/>
          </p:cNvSpPr>
          <p:nvPr>
            <p:ph type="title"/>
          </p:nvPr>
        </p:nvSpPr>
        <p:spPr>
          <a:xfrm>
            <a:off x="4957011" y="609600"/>
            <a:ext cx="6310546" cy="1296202"/>
          </a:xfrm>
        </p:spPr>
        <p:txBody>
          <a:bodyPr>
            <a:normAutofit/>
          </a:bodyPr>
          <a:lstStyle/>
          <a:p>
            <a:r>
              <a:rPr lang="en-US" sz="4000" dirty="0">
                <a:solidFill>
                  <a:schemeClr val="tx2">
                    <a:lumMod val="90000"/>
                  </a:schemeClr>
                </a:solidFill>
              </a:rPr>
              <a:t>SERVER OPERATING SYSTEM CONTINUE….</a:t>
            </a:r>
            <a:endParaRPr lang="en-IN" sz="4000" dirty="0">
              <a:solidFill>
                <a:schemeClr val="tx2">
                  <a:lumMod val="90000"/>
                </a:schemeClr>
              </a:solidFill>
            </a:endParaRPr>
          </a:p>
        </p:txBody>
      </p:sp>
      <p:sp>
        <p:nvSpPr>
          <p:cNvPr id="4" name="Footer Placeholder 3">
            <a:extLst>
              <a:ext uri="{FF2B5EF4-FFF2-40B4-BE49-F238E27FC236}">
                <a16:creationId xmlns:a16="http://schemas.microsoft.com/office/drawing/2014/main" xmlns="" id="{A8DFC145-092F-4381-8310-AFB9584F3163}"/>
              </a:ext>
            </a:extLst>
          </p:cNvPr>
          <p:cNvSpPr>
            <a:spLocks noGrp="1"/>
          </p:cNvSpPr>
          <p:nvPr>
            <p:ph type="ftr" sz="quarter" idx="11"/>
          </p:nvPr>
        </p:nvSpPr>
        <p:spPr>
          <a:xfrm>
            <a:off x="4957011" y="6310313"/>
            <a:ext cx="5139891" cy="365125"/>
          </a:xfrm>
        </p:spPr>
        <p:txBody>
          <a:bodyPr>
            <a:normAutofit/>
          </a:bodyPr>
          <a:lstStyle/>
          <a:p>
            <a:r>
              <a:rPr lang="en-US" sz="1600" dirty="0"/>
              <a:t>PREPAID BY NIDHI PITHVA</a:t>
            </a:r>
            <a:endParaRPr lang="en-IN" sz="1600" dirty="0"/>
          </a:p>
        </p:txBody>
      </p:sp>
      <p:sp>
        <p:nvSpPr>
          <p:cNvPr id="5" name="Slide Number Placeholder 4">
            <a:extLst>
              <a:ext uri="{FF2B5EF4-FFF2-40B4-BE49-F238E27FC236}">
                <a16:creationId xmlns:a16="http://schemas.microsoft.com/office/drawing/2014/main" xmlns="" id="{53CED161-89C3-45C0-B383-7A566AAAF1FE}"/>
              </a:ext>
            </a:extLst>
          </p:cNvPr>
          <p:cNvSpPr>
            <a:spLocks noGrp="1"/>
          </p:cNvSpPr>
          <p:nvPr>
            <p:ph type="sldNum" sz="quarter" idx="12"/>
          </p:nvPr>
        </p:nvSpPr>
        <p:spPr/>
        <p:txBody>
          <a:bodyPr/>
          <a:lstStyle/>
          <a:p>
            <a:fld id="{E78A3DE9-09F9-4A09-AEB7-66CE7CDCFB1C}" type="slidenum">
              <a:rPr lang="en-IN" smtClean="0"/>
              <a:pPr/>
              <a:t>19</a:t>
            </a:fld>
            <a:endParaRPr lang="en-IN" dirty="0"/>
          </a:p>
        </p:txBody>
      </p:sp>
    </p:spTree>
    <p:extLst>
      <p:ext uri="{BB962C8B-B14F-4D97-AF65-F5344CB8AC3E}">
        <p14:creationId xmlns:p14="http://schemas.microsoft.com/office/powerpoint/2010/main" xmlns="" val="737131116"/>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124"/>
                                        </p:tgtEl>
                                        <p:attrNameLst>
                                          <p:attrName>style.visibility</p:attrName>
                                        </p:attrNameLst>
                                      </p:cBhvr>
                                      <p:to>
                                        <p:strVal val="visible"/>
                                      </p:to>
                                    </p:set>
                                    <p:animEffect transition="in" filter="fade">
                                      <p:cBhvr>
                                        <p:cTn id="28" dur="1000"/>
                                        <p:tgtEl>
                                          <p:spTgt spid="5124"/>
                                        </p:tgtEl>
                                      </p:cBhvr>
                                    </p:animEffect>
                                    <p:anim calcmode="lin" valueType="num">
                                      <p:cBhvr>
                                        <p:cTn id="29" dur="1000" fill="hold"/>
                                        <p:tgtEl>
                                          <p:spTgt spid="5124"/>
                                        </p:tgtEl>
                                        <p:attrNameLst>
                                          <p:attrName>ppt_x</p:attrName>
                                        </p:attrNameLst>
                                      </p:cBhvr>
                                      <p:tavLst>
                                        <p:tav tm="0">
                                          <p:val>
                                            <p:strVal val="#ppt_x"/>
                                          </p:val>
                                        </p:tav>
                                        <p:tav tm="100000">
                                          <p:val>
                                            <p:strVal val="#ppt_x"/>
                                          </p:val>
                                        </p:tav>
                                      </p:tavLst>
                                    </p:anim>
                                    <p:anim calcmode="lin" valueType="num">
                                      <p:cBhvr>
                                        <p:cTn id="30" dur="1000" fill="hold"/>
                                        <p:tgtEl>
                                          <p:spTgt spid="5124"/>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 calcmode="lin" valueType="num">
                                      <p:cBhvr>
                                        <p:cTn id="35"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36"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3">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126"/>
                                        </p:tgtEl>
                                        <p:attrNameLst>
                                          <p:attrName>style.visibility</p:attrName>
                                        </p:attrNameLst>
                                      </p:cBhvr>
                                      <p:to>
                                        <p:strVal val="visible"/>
                                      </p:to>
                                    </p:set>
                                    <p:animEffect transition="in" filter="fade">
                                      <p:cBhvr>
                                        <p:cTn id="42" dur="1000"/>
                                        <p:tgtEl>
                                          <p:spTgt spid="5126"/>
                                        </p:tgtEl>
                                      </p:cBhvr>
                                    </p:animEffect>
                                    <p:anim calcmode="lin" valueType="num">
                                      <p:cBhvr>
                                        <p:cTn id="43" dur="1000" fill="hold"/>
                                        <p:tgtEl>
                                          <p:spTgt spid="5126"/>
                                        </p:tgtEl>
                                        <p:attrNameLst>
                                          <p:attrName>ppt_x</p:attrName>
                                        </p:attrNameLst>
                                      </p:cBhvr>
                                      <p:tavLst>
                                        <p:tav tm="0">
                                          <p:val>
                                            <p:strVal val="#ppt_x"/>
                                          </p:val>
                                        </p:tav>
                                        <p:tav tm="100000">
                                          <p:val>
                                            <p:strVal val="#ppt_x"/>
                                          </p:val>
                                        </p:tav>
                                      </p:tavLst>
                                    </p:anim>
                                    <p:anim calcmode="lin" valueType="num">
                                      <p:cBhvr>
                                        <p:cTn id="44" dur="1000" fill="hold"/>
                                        <p:tgtEl>
                                          <p:spTgt spid="5126"/>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9" presetClass="entr" presetSubtype="0" fill="hold" nodeType="clickEffect">
                                  <p:stCondLst>
                                    <p:cond delay="0"/>
                                  </p:stCondLst>
                                  <p:childTnLst>
                                    <p:set>
                                      <p:cBhvr>
                                        <p:cTn id="48" dur="1" fill="hold">
                                          <p:stCondLst>
                                            <p:cond delay="0"/>
                                          </p:stCondLst>
                                        </p:cTn>
                                        <p:tgtEl>
                                          <p:spTgt spid="3">
                                            <p:txEl>
                                              <p:pRg st="3" end="3"/>
                                            </p:txEl>
                                          </p:spTgt>
                                        </p:tgtEl>
                                        <p:attrNameLst>
                                          <p:attrName>style.visibility</p:attrName>
                                        </p:attrNameLst>
                                      </p:cBhvr>
                                      <p:to>
                                        <p:strVal val="visible"/>
                                      </p:to>
                                    </p:set>
                                    <p:anim calcmode="lin" valueType="num">
                                      <p:cBhvr>
                                        <p:cTn id="49" dur="1000" fill="hold"/>
                                        <p:tgtEl>
                                          <p:spTgt spid="3">
                                            <p:txEl>
                                              <p:pRg st="3" end="3"/>
                                            </p:txEl>
                                          </p:spTgt>
                                        </p:tgtEl>
                                        <p:attrNameLst>
                                          <p:attrName>ppt_x</p:attrName>
                                        </p:attrNameLst>
                                      </p:cBhvr>
                                      <p:tavLst>
                                        <p:tav tm="0">
                                          <p:val>
                                            <p:strVal val="#ppt_x-.2"/>
                                          </p:val>
                                        </p:tav>
                                        <p:tav tm="100000">
                                          <p:val>
                                            <p:strVal val="#ppt_x"/>
                                          </p:val>
                                        </p:tav>
                                      </p:tavLst>
                                    </p:anim>
                                    <p:anim calcmode="lin" valueType="num">
                                      <p:cBhvr>
                                        <p:cTn id="50" dur="1000" fill="hold"/>
                                        <p:tgtEl>
                                          <p:spTgt spid="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51" dur="1000"/>
                                        <p:tgtEl>
                                          <p:spTgt spid="3">
                                            <p:txEl>
                                              <p:pRg st="3" end="3"/>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5122"/>
                                        </p:tgtEl>
                                        <p:attrNameLst>
                                          <p:attrName>style.visibility</p:attrName>
                                        </p:attrNameLst>
                                      </p:cBhvr>
                                      <p:to>
                                        <p:strVal val="visible"/>
                                      </p:to>
                                    </p:set>
                                    <p:animEffect transition="in" filter="fade">
                                      <p:cBhvr>
                                        <p:cTn id="56" dur="1000"/>
                                        <p:tgtEl>
                                          <p:spTgt spid="5122"/>
                                        </p:tgtEl>
                                      </p:cBhvr>
                                    </p:animEffect>
                                    <p:anim calcmode="lin" valueType="num">
                                      <p:cBhvr>
                                        <p:cTn id="57" dur="1000" fill="hold"/>
                                        <p:tgtEl>
                                          <p:spTgt spid="5122"/>
                                        </p:tgtEl>
                                        <p:attrNameLst>
                                          <p:attrName>ppt_x</p:attrName>
                                        </p:attrNameLst>
                                      </p:cBhvr>
                                      <p:tavLst>
                                        <p:tav tm="0">
                                          <p:val>
                                            <p:strVal val="#ppt_x"/>
                                          </p:val>
                                        </p:tav>
                                        <p:tav tm="100000">
                                          <p:val>
                                            <p:strVal val="#ppt_x"/>
                                          </p:val>
                                        </p:tav>
                                      </p:tavLst>
                                    </p:anim>
                                    <p:anim calcmode="lin" valueType="num">
                                      <p:cBhvr>
                                        <p:cTn id="58"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useBgFill="1">
        <p:nvSpPr>
          <p:cNvPr id="29" name="Rectangle 24">
            <a:extLst>
              <a:ext uri="{FF2B5EF4-FFF2-40B4-BE49-F238E27FC236}">
                <a16:creationId xmlns:a16="http://schemas.microsoft.com/office/drawing/2014/main" xmlns="" id="{D6C26D0D-3244-47AC-9EF0-A8554163E5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E55BAE34-AB31-41A0-A01A-00DA52BA4328}"/>
              </a:ext>
            </a:extLst>
          </p:cNvPr>
          <p:cNvSpPr>
            <a:spLocks noGrp="1"/>
          </p:cNvSpPr>
          <p:nvPr>
            <p:ph type="title"/>
          </p:nvPr>
        </p:nvSpPr>
        <p:spPr>
          <a:xfrm>
            <a:off x="874885" y="356681"/>
            <a:ext cx="10353761" cy="1326321"/>
          </a:xfrm>
        </p:spPr>
        <p:txBody>
          <a:bodyPr>
            <a:normAutofit/>
          </a:bodyPr>
          <a:lstStyle/>
          <a:p>
            <a:r>
              <a:rPr lang="en-US" sz="4000" dirty="0">
                <a:solidFill>
                  <a:schemeClr val="tx2">
                    <a:lumMod val="90000"/>
                  </a:schemeClr>
                </a:solidFill>
              </a:rPr>
              <a:t>EMBEDED OPERATING SYSTEM </a:t>
            </a:r>
            <a:endParaRPr lang="en-IN" sz="4000" dirty="0">
              <a:solidFill>
                <a:schemeClr val="tx2">
                  <a:lumMod val="90000"/>
                </a:schemeClr>
              </a:solidFill>
            </a:endParaRPr>
          </a:p>
        </p:txBody>
      </p:sp>
      <p:sp>
        <p:nvSpPr>
          <p:cNvPr id="3" name="Content Placeholder 2">
            <a:extLst>
              <a:ext uri="{FF2B5EF4-FFF2-40B4-BE49-F238E27FC236}">
                <a16:creationId xmlns:a16="http://schemas.microsoft.com/office/drawing/2014/main" xmlns="" id="{3ED06860-B410-4D1E-87F1-F78A1975C9A7}"/>
              </a:ext>
            </a:extLst>
          </p:cNvPr>
          <p:cNvSpPr>
            <a:spLocks noGrp="1"/>
          </p:cNvSpPr>
          <p:nvPr>
            <p:ph idx="1"/>
          </p:nvPr>
        </p:nvSpPr>
        <p:spPr>
          <a:xfrm>
            <a:off x="311286" y="1595337"/>
            <a:ext cx="6955334" cy="4195864"/>
          </a:xfrm>
        </p:spPr>
        <p:txBody>
          <a:bodyPr>
            <a:noAutofit/>
          </a:bodyPr>
          <a:lstStyle/>
          <a:p>
            <a:pPr>
              <a:lnSpc>
                <a:spcPct val="110000"/>
              </a:lnSpc>
            </a:pPr>
            <a:r>
              <a:rPr lang="en-US" b="0" i="0" dirty="0">
                <a:effectLst/>
              </a:rPr>
              <a:t>systems can be programmable or have a fixed </a:t>
            </a:r>
            <a:r>
              <a:rPr lang="en-US" b="0" i="0" dirty="0" err="1">
                <a:effectLst/>
              </a:rPr>
              <a:t>func</a:t>
            </a:r>
            <a:r>
              <a:rPr lang="en-US" dirty="0" err="1"/>
              <a:t>This</a:t>
            </a:r>
            <a:r>
              <a:rPr lang="en-US" dirty="0"/>
              <a:t> type of system installed in various gadgets.</a:t>
            </a:r>
          </a:p>
          <a:p>
            <a:pPr>
              <a:lnSpc>
                <a:spcPct val="110000"/>
              </a:lnSpc>
            </a:pPr>
            <a:r>
              <a:rPr lang="en-US" dirty="0"/>
              <a:t>It is used to control gadgets.</a:t>
            </a:r>
          </a:p>
          <a:p>
            <a:pPr>
              <a:lnSpc>
                <a:spcPct val="110000"/>
              </a:lnSpc>
            </a:pPr>
            <a:r>
              <a:rPr lang="en-US" dirty="0">
                <a:effectLst/>
              </a:rPr>
              <a:t>An embedded system is a combination of computer hardware and software designed for a specific function. Embedded systems may also function within a larger system. The </a:t>
            </a:r>
            <a:r>
              <a:rPr lang="en-US" dirty="0" err="1">
                <a:effectLst/>
              </a:rPr>
              <a:t>tionality</a:t>
            </a:r>
            <a:r>
              <a:rPr lang="en-US" b="0" i="0" dirty="0">
                <a:effectLst/>
              </a:rPr>
              <a:t>.</a:t>
            </a:r>
          </a:p>
          <a:p>
            <a:pPr>
              <a:lnSpc>
                <a:spcPct val="110000"/>
              </a:lnSpc>
            </a:pPr>
            <a:r>
              <a:rPr lang="en-US" b="0" i="0" dirty="0">
                <a:effectLst/>
              </a:rPr>
              <a:t>While embedded systems are computing systems, they can range from having no user interface (</a:t>
            </a:r>
            <a:r>
              <a:rPr lang="en-US" b="0" i="0" u="sng" dirty="0">
                <a:effectLst/>
                <a:hlinkClick r:id="rId3">
                  <a:extLst>
                    <a:ext uri="{A12FA001-AC4F-418D-AE19-62706E023703}">
                      <ahyp:hlinkClr xmlns:ahyp="http://schemas.microsoft.com/office/drawing/2018/hyperlinkcolor" xmlns="" val="tx"/>
                    </a:ext>
                  </a:extLst>
                </a:hlinkClick>
              </a:rPr>
              <a:t>UI</a:t>
            </a:r>
            <a:r>
              <a:rPr lang="en-US" b="0" i="0" dirty="0">
                <a:effectLst/>
              </a:rPr>
              <a:t>) -- for example, on devices designed to perform a single task -- to complex graphical user interfaces (</a:t>
            </a:r>
            <a:r>
              <a:rPr lang="en-US" b="0" i="0" u="sng" dirty="0">
                <a:effectLst/>
                <a:hlinkClick r:id="rId4">
                  <a:extLst>
                    <a:ext uri="{A12FA001-AC4F-418D-AE19-62706E023703}">
                      <ahyp:hlinkClr xmlns:ahyp="http://schemas.microsoft.com/office/drawing/2018/hyperlinkcolor" xmlns="" val="tx"/>
                    </a:ext>
                  </a:extLst>
                </a:hlinkClick>
              </a:rPr>
              <a:t>GUIs</a:t>
            </a:r>
            <a:r>
              <a:rPr lang="en-US" b="0" i="0" dirty="0">
                <a:effectLst/>
              </a:rPr>
              <a:t>), such as in mobile devices.</a:t>
            </a:r>
            <a:endParaRPr lang="en-IN" dirty="0"/>
          </a:p>
        </p:txBody>
      </p:sp>
      <p:sp>
        <p:nvSpPr>
          <p:cNvPr id="30" name="Rectangle 26">
            <a:extLst>
              <a:ext uri="{FF2B5EF4-FFF2-40B4-BE49-F238E27FC236}">
                <a16:creationId xmlns:a16="http://schemas.microsoft.com/office/drawing/2014/main" xmlns="" id="{D2EF6D05-E3C4-41B7-8746-9782FE1FD6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678736" y="2210935"/>
            <a:ext cx="3511778" cy="3493180"/>
          </a:xfrm>
          <a:prstGeom prst="rect">
            <a:avLst/>
          </a:prstGeom>
          <a:solidFill>
            <a:srgbClr val="FFFFFF"/>
          </a:solidFill>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3" descr="H:\TPP\CE Dept\TPP Subject\EVEN SEM\OS\images\em.jpg">
            <a:extLst>
              <a:ext uri="{FF2B5EF4-FFF2-40B4-BE49-F238E27FC236}">
                <a16:creationId xmlns:a16="http://schemas.microsoft.com/office/drawing/2014/main" xmlns="" id="{4CB63C8B-892A-40C9-93A8-70F979C33FDE}"/>
              </a:ext>
            </a:extLst>
          </p:cNvPr>
          <p:cNvPicPr>
            <a:picLocks noChangeAspect="1" noChangeArrowheads="1"/>
          </p:cNvPicPr>
          <p:nvPr/>
        </p:nvPicPr>
        <p:blipFill rotWithShape="1">
          <a:blip r:embed="rId5"/>
          <a:srcRect t="8392" r="-4" b="13950"/>
          <a:stretch/>
        </p:blipFill>
        <p:spPr bwMode="auto">
          <a:xfrm>
            <a:off x="7815374" y="2348863"/>
            <a:ext cx="3217333" cy="1480305"/>
          </a:xfrm>
          <a:prstGeom prst="rect">
            <a:avLst/>
          </a:prstGeom>
          <a:noFill/>
        </p:spPr>
      </p:pic>
      <p:pic>
        <p:nvPicPr>
          <p:cNvPr id="6" name="Picture 5">
            <a:extLst>
              <a:ext uri="{FF2B5EF4-FFF2-40B4-BE49-F238E27FC236}">
                <a16:creationId xmlns:a16="http://schemas.microsoft.com/office/drawing/2014/main" xmlns="" id="{3D2725CA-9C6D-218D-FF13-9B3F4EE9A931}"/>
              </a:ext>
            </a:extLst>
          </p:cNvPr>
          <p:cNvPicPr>
            <a:picLocks noChangeAspect="1"/>
          </p:cNvPicPr>
          <p:nvPr/>
        </p:nvPicPr>
        <p:blipFill rotWithShape="1">
          <a:blip r:embed="rId6" cstate="print"/>
          <a:srcRect t="12908" r="-4" b="-4"/>
          <a:stretch/>
        </p:blipFill>
        <p:spPr>
          <a:xfrm>
            <a:off x="7815375" y="3990028"/>
            <a:ext cx="3217333" cy="1576160"/>
          </a:xfrm>
          <a:prstGeom prst="rect">
            <a:avLst/>
          </a:prstGeom>
        </p:spPr>
      </p:pic>
      <p:sp>
        <p:nvSpPr>
          <p:cNvPr id="4" name="Footer Placeholder 3">
            <a:extLst>
              <a:ext uri="{FF2B5EF4-FFF2-40B4-BE49-F238E27FC236}">
                <a16:creationId xmlns:a16="http://schemas.microsoft.com/office/drawing/2014/main" xmlns="" id="{DC21CC2C-0992-4EE9-97DE-85F137A7FF05}"/>
              </a:ext>
            </a:extLst>
          </p:cNvPr>
          <p:cNvSpPr>
            <a:spLocks noGrp="1"/>
          </p:cNvSpPr>
          <p:nvPr>
            <p:ph type="ftr" sz="quarter" idx="11"/>
          </p:nvPr>
        </p:nvSpPr>
        <p:spPr>
          <a:xfrm>
            <a:off x="602509" y="6233470"/>
            <a:ext cx="6672865" cy="365125"/>
          </a:xfrm>
        </p:spPr>
        <p:txBody>
          <a:bodyPr>
            <a:normAutofit/>
          </a:bodyPr>
          <a:lstStyle/>
          <a:p>
            <a:r>
              <a:rPr lang="en-US" sz="1600" dirty="0"/>
              <a:t>PREPAID BY NIDHI PITHVA</a:t>
            </a:r>
            <a:endParaRPr lang="en-IN" sz="1600" dirty="0"/>
          </a:p>
        </p:txBody>
      </p:sp>
      <p:sp>
        <p:nvSpPr>
          <p:cNvPr id="5" name="Slide Number Placeholder 4">
            <a:extLst>
              <a:ext uri="{FF2B5EF4-FFF2-40B4-BE49-F238E27FC236}">
                <a16:creationId xmlns:a16="http://schemas.microsoft.com/office/drawing/2014/main" xmlns="" id="{C55D1AC5-C392-4B45-9900-41659416922C}"/>
              </a:ext>
            </a:extLst>
          </p:cNvPr>
          <p:cNvSpPr>
            <a:spLocks noGrp="1"/>
          </p:cNvSpPr>
          <p:nvPr>
            <p:ph type="sldNum" sz="quarter" idx="12"/>
          </p:nvPr>
        </p:nvSpPr>
        <p:spPr/>
        <p:txBody>
          <a:bodyPr/>
          <a:lstStyle/>
          <a:p>
            <a:fld id="{E78A3DE9-09F9-4A09-AEB7-66CE7CDCFB1C}" type="slidenum">
              <a:rPr lang="en-IN" smtClean="0"/>
              <a:pPr/>
              <a:t>20</a:t>
            </a:fld>
            <a:endParaRPr lang="en-IN" dirty="0"/>
          </a:p>
        </p:txBody>
      </p:sp>
    </p:spTree>
    <p:extLst>
      <p:ext uri="{BB962C8B-B14F-4D97-AF65-F5344CB8AC3E}">
        <p14:creationId xmlns:p14="http://schemas.microsoft.com/office/powerpoint/2010/main" xmlns="" val="2140370070"/>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p:cTn id="35" dur="1000" fill="hold"/>
                                        <p:tgtEl>
                                          <p:spTgt spid="3">
                                            <p:txEl>
                                              <p:pRg st="3" end="3"/>
                                            </p:txEl>
                                          </p:spTgt>
                                        </p:tgtEl>
                                        <p:attrNameLst>
                                          <p:attrName>ppt_x</p:attrName>
                                        </p:attrNameLst>
                                      </p:cBhvr>
                                      <p:tavLst>
                                        <p:tav tm="0">
                                          <p:val>
                                            <p:strVal val="#ppt_x-.2"/>
                                          </p:val>
                                        </p:tav>
                                        <p:tav tm="100000">
                                          <p:val>
                                            <p:strVal val="#ppt_x"/>
                                          </p:val>
                                        </p:tav>
                                      </p:tavLst>
                                    </p:anim>
                                    <p:anim calcmode="lin" valueType="num">
                                      <p:cBhvr>
                                        <p:cTn id="36" dur="1000" fill="hold"/>
                                        <p:tgtEl>
                                          <p:spTgt spid="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3">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p:cTn id="42" dur="1000" fill="hold"/>
                                        <p:tgtEl>
                                          <p:spTgt spid="30"/>
                                        </p:tgtEl>
                                        <p:attrNameLst>
                                          <p:attrName>ppt_w</p:attrName>
                                        </p:attrNameLst>
                                      </p:cBhvr>
                                      <p:tavLst>
                                        <p:tav tm="0">
                                          <p:val>
                                            <p:strVal val="#ppt_w*0.70"/>
                                          </p:val>
                                        </p:tav>
                                        <p:tav tm="100000">
                                          <p:val>
                                            <p:strVal val="#ppt_w"/>
                                          </p:val>
                                        </p:tav>
                                      </p:tavLst>
                                    </p:anim>
                                    <p:anim calcmode="lin" valueType="num">
                                      <p:cBhvr>
                                        <p:cTn id="43" dur="1000" fill="hold"/>
                                        <p:tgtEl>
                                          <p:spTgt spid="30"/>
                                        </p:tgtEl>
                                        <p:attrNameLst>
                                          <p:attrName>ppt_h</p:attrName>
                                        </p:attrNameLst>
                                      </p:cBhvr>
                                      <p:tavLst>
                                        <p:tav tm="0">
                                          <p:val>
                                            <p:strVal val="#ppt_h"/>
                                          </p:val>
                                        </p:tav>
                                        <p:tav tm="100000">
                                          <p:val>
                                            <p:strVal val="#ppt_h"/>
                                          </p:val>
                                        </p:tav>
                                      </p:tavLst>
                                    </p:anim>
                                    <p:animEffect transition="in" filter="fade">
                                      <p:cBhvr>
                                        <p:cTn id="44" dur="1000"/>
                                        <p:tgtEl>
                                          <p:spTgt spid="30"/>
                                        </p:tgtEl>
                                      </p:cBhvr>
                                    </p:animEffect>
                                  </p:childTnLst>
                                </p:cTn>
                              </p:par>
                            </p:childTnLst>
                          </p:cTn>
                        </p:par>
                      </p:childTnLst>
                    </p:cTn>
                  </p:par>
                  <p:par>
                    <p:cTn id="45" fill="hold">
                      <p:stCondLst>
                        <p:cond delay="indefinite"/>
                      </p:stCondLst>
                      <p:childTnLst>
                        <p:par>
                          <p:cTn id="46" fill="hold">
                            <p:stCondLst>
                              <p:cond delay="0"/>
                            </p:stCondLst>
                            <p:childTnLst>
                              <p:par>
                                <p:cTn id="47" presetID="17" presetClass="entr" presetSubtype="10" fill="hold" nodeType="click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ppt_w</p:attrName>
                                        </p:attrNameLst>
                                      </p:cBhvr>
                                      <p:tavLst>
                                        <p:tav tm="0">
                                          <p:val>
                                            <p:fltVal val="0"/>
                                          </p:val>
                                        </p:tav>
                                        <p:tav tm="100000">
                                          <p:val>
                                            <p:strVal val="#ppt_w"/>
                                          </p:val>
                                        </p:tav>
                                      </p:tavLst>
                                    </p:anim>
                                    <p:anim calcmode="lin" valueType="num">
                                      <p:cBhvr>
                                        <p:cTn id="50" dur="5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51" fill="hold">
                      <p:stCondLst>
                        <p:cond delay="indefinite"/>
                      </p:stCondLst>
                      <p:childTnLst>
                        <p:par>
                          <p:cTn id="52" fill="hold">
                            <p:stCondLst>
                              <p:cond delay="0"/>
                            </p:stCondLst>
                            <p:childTnLst>
                              <p:par>
                                <p:cTn id="53" presetID="17" presetClass="entr" presetSubtype="10" fill="hold" nodeType="click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 fill="hold"/>
                                        <p:tgtEl>
                                          <p:spTgt spid="6"/>
                                        </p:tgtEl>
                                        <p:attrNameLst>
                                          <p:attrName>ppt_w</p:attrName>
                                        </p:attrNameLst>
                                      </p:cBhvr>
                                      <p:tavLst>
                                        <p:tav tm="0">
                                          <p:val>
                                            <p:fltVal val="0"/>
                                          </p:val>
                                        </p:tav>
                                        <p:tav tm="100000">
                                          <p:val>
                                            <p:strVal val="#ppt_w"/>
                                          </p:val>
                                        </p:tav>
                                      </p:tavLst>
                                    </p:anim>
                                    <p:anim calcmode="lin" valueType="num">
                                      <p:cBhvr>
                                        <p:cTn id="56" dur="5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useBgFill="1">
        <p:nvSpPr>
          <p:cNvPr id="6167" name="Rectangle 6161">
            <a:extLst>
              <a:ext uri="{FF2B5EF4-FFF2-40B4-BE49-F238E27FC236}">
                <a16:creationId xmlns:a16="http://schemas.microsoft.com/office/drawing/2014/main" xmlns="" id="{AB76F39C-DC92-43A2-AFAC-DF33A3F0EB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8325FD9C-32A1-4313-8FDF-1A85DCFB34FB}"/>
              </a:ext>
            </a:extLst>
          </p:cNvPr>
          <p:cNvSpPr>
            <a:spLocks noGrp="1"/>
          </p:cNvSpPr>
          <p:nvPr>
            <p:ph type="title"/>
          </p:nvPr>
        </p:nvSpPr>
        <p:spPr>
          <a:xfrm>
            <a:off x="389106" y="4046707"/>
            <a:ext cx="5546027" cy="2099058"/>
          </a:xfrm>
        </p:spPr>
        <p:txBody>
          <a:bodyPr>
            <a:normAutofit/>
          </a:bodyPr>
          <a:lstStyle/>
          <a:p>
            <a:pPr algn="l"/>
            <a:r>
              <a:rPr lang="en-US" sz="3200" dirty="0">
                <a:solidFill>
                  <a:schemeClr val="tx2">
                    <a:lumMod val="90000"/>
                  </a:schemeClr>
                </a:solidFill>
              </a:rPr>
              <a:t>Embedded</a:t>
            </a:r>
            <a:r>
              <a:rPr lang="en-US" sz="2800" dirty="0"/>
              <a:t> </a:t>
            </a:r>
            <a:r>
              <a:rPr lang="en-US" sz="2800" dirty="0">
                <a:solidFill>
                  <a:schemeClr val="tx2">
                    <a:lumMod val="90000"/>
                  </a:schemeClr>
                </a:solidFill>
              </a:rPr>
              <a:t>operating</a:t>
            </a:r>
            <a:r>
              <a:rPr lang="en-US" sz="2800" dirty="0"/>
              <a:t> </a:t>
            </a:r>
            <a:r>
              <a:rPr lang="en-US" sz="2800" dirty="0">
                <a:solidFill>
                  <a:schemeClr val="tx2">
                    <a:lumMod val="90000"/>
                  </a:schemeClr>
                </a:solidFill>
              </a:rPr>
              <a:t>system</a:t>
            </a:r>
            <a:r>
              <a:rPr lang="en-US" sz="2800" dirty="0"/>
              <a:t> </a:t>
            </a:r>
            <a:r>
              <a:rPr lang="en-US" sz="2800" dirty="0">
                <a:solidFill>
                  <a:schemeClr val="tx2">
                    <a:lumMod val="90000"/>
                  </a:schemeClr>
                </a:solidFill>
              </a:rPr>
              <a:t>continue…</a:t>
            </a:r>
            <a:endParaRPr lang="en-IN" sz="2800" dirty="0">
              <a:solidFill>
                <a:schemeClr val="tx2">
                  <a:lumMod val="90000"/>
                </a:schemeClr>
              </a:solidFill>
            </a:endParaRPr>
          </a:p>
        </p:txBody>
      </p:sp>
      <p:pic>
        <p:nvPicPr>
          <p:cNvPr id="6154" name="Picture 10" descr="It's the End of the Road for Palm OS | WIRED">
            <a:extLst>
              <a:ext uri="{FF2B5EF4-FFF2-40B4-BE49-F238E27FC236}">
                <a16:creationId xmlns:a16="http://schemas.microsoft.com/office/drawing/2014/main" xmlns="" id="{86DDE986-73E8-4851-891D-6FCF31C3D5C0}"/>
              </a:ext>
            </a:extLst>
          </p:cNvPr>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948123" y="458443"/>
            <a:ext cx="2616766" cy="3398398"/>
          </a:xfrm>
          <a:prstGeom prst="rect">
            <a:avLst/>
          </a:prstGeom>
          <a:noFill/>
          <a:extLst>
            <a:ext uri="{909E8E84-426E-40DD-AFC4-6F175D3DCCD1}">
              <a14:hiddenFill xmlns:a14="http://schemas.microsoft.com/office/drawing/2010/main" xmlns="">
                <a:solidFill>
                  <a:srgbClr val="FFFFFF"/>
                </a:solidFill>
              </a14:hiddenFill>
            </a:ext>
          </a:extLst>
        </p:spPr>
      </p:pic>
      <p:cxnSp>
        <p:nvCxnSpPr>
          <p:cNvPr id="6168" name="Straight Connector 6163">
            <a:extLst>
              <a:ext uri="{FF2B5EF4-FFF2-40B4-BE49-F238E27FC236}">
                <a16:creationId xmlns:a16="http://schemas.microsoft.com/office/drawing/2014/main" xmlns="" id="{966758FC-A415-4D42-862A-2C0765FF8020}"/>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4176250" y="1154913"/>
            <a:ext cx="0" cy="208383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pic>
        <p:nvPicPr>
          <p:cNvPr id="6152" name="Picture 8" descr="Symbian: Intro To One Of The World's Biggest Cellular Operating Systems">
            <a:extLst>
              <a:ext uri="{FF2B5EF4-FFF2-40B4-BE49-F238E27FC236}">
                <a16:creationId xmlns:a16="http://schemas.microsoft.com/office/drawing/2014/main" xmlns="" id="{FA21BC3B-9508-4302-B432-285113ADB21A}"/>
              </a:ext>
            </a:extLst>
          </p:cNvPr>
          <p:cNvPicPr>
            <a:picLocks noChangeAspect="1" noChangeArrowheads="1"/>
          </p:cNvPicPr>
          <p:nvPr/>
        </p:nvPicPr>
        <p:blipFill>
          <a:blip r:embed="rId4">
            <a:extLst>
              <a:ext uri="{28A0092B-C50C-407E-A947-70E740481C1C}">
                <a14:useLocalDpi xmlns:a14="http://schemas.microsoft.com/office/drawing/2010/main" xmlns="" val="0"/>
              </a:ext>
            </a:extLst>
          </a:blip>
          <a:stretch>
            <a:fillRect/>
          </a:stretch>
        </p:blipFill>
        <p:spPr bwMode="auto">
          <a:xfrm>
            <a:off x="4000352" y="1101716"/>
            <a:ext cx="3517753" cy="2137034"/>
          </a:xfrm>
          <a:prstGeom prst="rect">
            <a:avLst/>
          </a:prstGeom>
          <a:noFill/>
          <a:extLst>
            <a:ext uri="{909E8E84-426E-40DD-AFC4-6F175D3DCCD1}">
              <a14:hiddenFill xmlns:a14="http://schemas.microsoft.com/office/drawing/2010/main" xmlns="">
                <a:solidFill>
                  <a:srgbClr val="FFFFFF"/>
                </a:solidFill>
              </a14:hiddenFill>
            </a:ext>
          </a:extLst>
        </p:spPr>
      </p:pic>
      <p:cxnSp>
        <p:nvCxnSpPr>
          <p:cNvPr id="6166" name="Straight Connector 6165">
            <a:extLst>
              <a:ext uri="{FF2B5EF4-FFF2-40B4-BE49-F238E27FC236}">
                <a16:creationId xmlns:a16="http://schemas.microsoft.com/office/drawing/2014/main" xmlns="" id="{D96EEC3D-4CA8-4D5D-A2B2-7EB24A714466}"/>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8015741" y="1154913"/>
            <a:ext cx="0" cy="208383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pic>
        <p:nvPicPr>
          <p:cNvPr id="6146" name="Picture 2" descr="bitcreations Software Development for Apps and Embedded Systems -  Technology Profile - Windows CE">
            <a:extLst>
              <a:ext uri="{FF2B5EF4-FFF2-40B4-BE49-F238E27FC236}">
                <a16:creationId xmlns:a16="http://schemas.microsoft.com/office/drawing/2014/main" xmlns="" id="{19A59B49-A69A-49E8-837B-800095EA1F0F}"/>
              </a:ext>
            </a:extLst>
          </p:cNvPr>
          <p:cNvPicPr>
            <a:picLocks noChangeAspect="1" noChangeArrowheads="1"/>
          </p:cNvPicPr>
          <p:nvPr/>
        </p:nvPicPr>
        <p:blipFill>
          <a:blip r:embed="rId5">
            <a:extLst>
              <a:ext uri="{28A0092B-C50C-407E-A947-70E740481C1C}">
                <a14:useLocalDpi xmlns:a14="http://schemas.microsoft.com/office/drawing/2010/main" xmlns="" val="0"/>
              </a:ext>
            </a:extLst>
          </a:blip>
          <a:stretch>
            <a:fillRect/>
          </a:stretch>
        </p:blipFill>
        <p:spPr bwMode="auto">
          <a:xfrm>
            <a:off x="8015741" y="1129779"/>
            <a:ext cx="3517753" cy="2134103"/>
          </a:xfrm>
          <a:prstGeom prst="rect">
            <a:avLst/>
          </a:prstGeom>
          <a:noFill/>
          <a:scene3d>
            <a:camera prst="orthographicFront"/>
            <a:lightRig rig="twoPt" dir="t">
              <a:rot lat="0" lon="0" rev="7200000"/>
            </a:lightRig>
          </a:scene3d>
          <a:sp3d>
            <a:bevelT w="25400" h="19050"/>
          </a:sp3d>
          <a:extLst>
            <a:ext uri="{909E8E84-426E-40DD-AFC4-6F175D3DCCD1}">
              <a14:hiddenFill xmlns:a14="http://schemas.microsoft.com/office/drawing/2010/main" xmlns="">
                <a:solidFill>
                  <a:srgbClr val="FFFFFF"/>
                </a:solidFill>
              </a14:hiddenFill>
            </a:ext>
          </a:extLst>
        </p:spPr>
      </p:pic>
      <p:sp>
        <p:nvSpPr>
          <p:cNvPr id="3" name="Content Placeholder 2">
            <a:extLst>
              <a:ext uri="{FF2B5EF4-FFF2-40B4-BE49-F238E27FC236}">
                <a16:creationId xmlns:a16="http://schemas.microsoft.com/office/drawing/2014/main" xmlns="" id="{FE3F2857-38A5-4223-8DF5-B70E627CD96F}"/>
              </a:ext>
            </a:extLst>
          </p:cNvPr>
          <p:cNvSpPr>
            <a:spLocks noGrp="1"/>
          </p:cNvSpPr>
          <p:nvPr>
            <p:ph idx="1"/>
          </p:nvPr>
        </p:nvSpPr>
        <p:spPr>
          <a:xfrm>
            <a:off x="6120677" y="4223657"/>
            <a:ext cx="5010691" cy="1922107"/>
          </a:xfrm>
        </p:spPr>
        <p:txBody>
          <a:bodyPr anchor="ctr">
            <a:normAutofit fontScale="85000" lnSpcReduction="20000"/>
          </a:bodyPr>
          <a:lstStyle/>
          <a:p>
            <a:pPr marL="0" indent="0">
              <a:buNone/>
            </a:pPr>
            <a:r>
              <a:rPr lang="en-US" sz="2800" i="1" dirty="0">
                <a:solidFill>
                  <a:schemeClr val="accent1">
                    <a:lumMod val="60000"/>
                    <a:lumOff val="40000"/>
                  </a:schemeClr>
                </a:solidFill>
              </a:rPr>
              <a:t>Examples:</a:t>
            </a:r>
          </a:p>
          <a:p>
            <a:r>
              <a:rPr lang="en-US" sz="2600" dirty="0"/>
              <a:t>Windows CE</a:t>
            </a:r>
          </a:p>
          <a:p>
            <a:r>
              <a:rPr lang="en-US" sz="2600" dirty="0"/>
              <a:t>Palm OS</a:t>
            </a:r>
          </a:p>
          <a:p>
            <a:r>
              <a:rPr lang="en-US" sz="2600" dirty="0"/>
              <a:t>Symbian OS</a:t>
            </a:r>
            <a:endParaRPr lang="en-IN" sz="2600" dirty="0"/>
          </a:p>
        </p:txBody>
      </p:sp>
      <p:sp>
        <p:nvSpPr>
          <p:cNvPr id="4" name="Footer Placeholder 3">
            <a:extLst>
              <a:ext uri="{FF2B5EF4-FFF2-40B4-BE49-F238E27FC236}">
                <a16:creationId xmlns:a16="http://schemas.microsoft.com/office/drawing/2014/main" xmlns="" id="{EA7CD591-3D76-4FF6-8757-B7E3D0DEB3D9}"/>
              </a:ext>
            </a:extLst>
          </p:cNvPr>
          <p:cNvSpPr>
            <a:spLocks noGrp="1"/>
          </p:cNvSpPr>
          <p:nvPr>
            <p:ph type="ftr" sz="quarter" idx="11"/>
          </p:nvPr>
        </p:nvSpPr>
        <p:spPr>
          <a:xfrm>
            <a:off x="913794" y="6248400"/>
            <a:ext cx="6672865" cy="365125"/>
          </a:xfrm>
        </p:spPr>
        <p:txBody>
          <a:bodyPr>
            <a:normAutofit/>
          </a:bodyPr>
          <a:lstStyle/>
          <a:p>
            <a:r>
              <a:rPr lang="en-US" sz="1600" dirty="0">
                <a:solidFill>
                  <a:schemeClr val="tx1">
                    <a:lumMod val="95000"/>
                  </a:schemeClr>
                </a:solidFill>
              </a:rPr>
              <a:t>PREPAID BY NIDHI PITHVA</a:t>
            </a:r>
            <a:endParaRPr lang="en-IN" sz="1600" dirty="0">
              <a:solidFill>
                <a:schemeClr val="tx1">
                  <a:lumMod val="95000"/>
                </a:schemeClr>
              </a:solidFill>
            </a:endParaRPr>
          </a:p>
        </p:txBody>
      </p:sp>
      <p:sp>
        <p:nvSpPr>
          <p:cNvPr id="5" name="Slide Number Placeholder 4">
            <a:extLst>
              <a:ext uri="{FF2B5EF4-FFF2-40B4-BE49-F238E27FC236}">
                <a16:creationId xmlns:a16="http://schemas.microsoft.com/office/drawing/2014/main" xmlns="" id="{CE57C1B4-9085-46D6-A4C2-860A95A1439A}"/>
              </a:ext>
            </a:extLst>
          </p:cNvPr>
          <p:cNvSpPr>
            <a:spLocks noGrp="1"/>
          </p:cNvSpPr>
          <p:nvPr>
            <p:ph type="sldNum" sz="quarter" idx="12"/>
          </p:nvPr>
        </p:nvSpPr>
        <p:spPr/>
        <p:txBody>
          <a:bodyPr/>
          <a:lstStyle/>
          <a:p>
            <a:fld id="{E78A3DE9-09F9-4A09-AEB7-66CE7CDCFB1C}" type="slidenum">
              <a:rPr lang="en-IN" smtClean="0"/>
              <a:pPr/>
              <a:t>21</a:t>
            </a:fld>
            <a:endParaRPr lang="en-IN" dirty="0"/>
          </a:p>
        </p:txBody>
      </p:sp>
    </p:spTree>
    <p:extLst>
      <p:ext uri="{BB962C8B-B14F-4D97-AF65-F5344CB8AC3E}">
        <p14:creationId xmlns:p14="http://schemas.microsoft.com/office/powerpoint/2010/main" xmlns="" val="2166745251"/>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9"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9"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
                                            <p:txEl>
                                              <p:pRg st="1" end="1"/>
                                            </p:txEl>
                                          </p:spTgt>
                                        </p:tgtEl>
                                      </p:cBhvr>
                                    </p:animEffect>
                                  </p:childTnLst>
                                </p:cTn>
                              </p:par>
                              <p:par>
                                <p:cTn id="22" presetID="29"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25"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6" dur="1000"/>
                                        <p:tgtEl>
                                          <p:spTgt spid="3">
                                            <p:txEl>
                                              <p:pRg st="2" end="2"/>
                                            </p:txEl>
                                          </p:spTgt>
                                        </p:tgtEl>
                                      </p:cBhvr>
                                    </p:animEffect>
                                  </p:childTnLst>
                                </p:cTn>
                              </p:par>
                              <p:par>
                                <p:cTn id="27" presetID="29"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p:cTn id="29" dur="1000" fill="hold"/>
                                        <p:tgtEl>
                                          <p:spTgt spid="3">
                                            <p:txEl>
                                              <p:pRg st="3" end="3"/>
                                            </p:txEl>
                                          </p:spTgt>
                                        </p:tgtEl>
                                        <p:attrNameLst>
                                          <p:attrName>ppt_x</p:attrName>
                                        </p:attrNameLst>
                                      </p:cBhvr>
                                      <p:tavLst>
                                        <p:tav tm="0">
                                          <p:val>
                                            <p:strVal val="#ppt_x-.2"/>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1" dur="1000"/>
                                        <p:tgtEl>
                                          <p:spTgt spid="3">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6154"/>
                                        </p:tgtEl>
                                        <p:attrNameLst>
                                          <p:attrName>style.visibility</p:attrName>
                                        </p:attrNameLst>
                                      </p:cBhvr>
                                      <p:to>
                                        <p:strVal val="visible"/>
                                      </p:to>
                                    </p:set>
                                    <p:animEffect transition="in" filter="fade">
                                      <p:cBhvr>
                                        <p:cTn id="36" dur="1000"/>
                                        <p:tgtEl>
                                          <p:spTgt spid="6154"/>
                                        </p:tgtEl>
                                      </p:cBhvr>
                                    </p:animEffect>
                                    <p:anim calcmode="lin" valueType="num">
                                      <p:cBhvr>
                                        <p:cTn id="37" dur="1000" fill="hold"/>
                                        <p:tgtEl>
                                          <p:spTgt spid="6154"/>
                                        </p:tgtEl>
                                        <p:attrNameLst>
                                          <p:attrName>ppt_x</p:attrName>
                                        </p:attrNameLst>
                                      </p:cBhvr>
                                      <p:tavLst>
                                        <p:tav tm="0">
                                          <p:val>
                                            <p:strVal val="#ppt_x"/>
                                          </p:val>
                                        </p:tav>
                                        <p:tav tm="100000">
                                          <p:val>
                                            <p:strVal val="#ppt_x"/>
                                          </p:val>
                                        </p:tav>
                                      </p:tavLst>
                                    </p:anim>
                                    <p:anim calcmode="lin" valueType="num">
                                      <p:cBhvr>
                                        <p:cTn id="38" dur="1000" fill="hold"/>
                                        <p:tgtEl>
                                          <p:spTgt spid="6154"/>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6152"/>
                                        </p:tgtEl>
                                        <p:attrNameLst>
                                          <p:attrName>style.visibility</p:attrName>
                                        </p:attrNameLst>
                                      </p:cBhvr>
                                      <p:to>
                                        <p:strVal val="visible"/>
                                      </p:to>
                                    </p:set>
                                    <p:animEffect transition="in" filter="fade">
                                      <p:cBhvr>
                                        <p:cTn id="43" dur="1000"/>
                                        <p:tgtEl>
                                          <p:spTgt spid="6152"/>
                                        </p:tgtEl>
                                      </p:cBhvr>
                                    </p:animEffect>
                                    <p:anim calcmode="lin" valueType="num">
                                      <p:cBhvr>
                                        <p:cTn id="44" dur="1000" fill="hold"/>
                                        <p:tgtEl>
                                          <p:spTgt spid="6152"/>
                                        </p:tgtEl>
                                        <p:attrNameLst>
                                          <p:attrName>ppt_x</p:attrName>
                                        </p:attrNameLst>
                                      </p:cBhvr>
                                      <p:tavLst>
                                        <p:tav tm="0">
                                          <p:val>
                                            <p:strVal val="#ppt_x"/>
                                          </p:val>
                                        </p:tav>
                                        <p:tav tm="100000">
                                          <p:val>
                                            <p:strVal val="#ppt_x"/>
                                          </p:val>
                                        </p:tav>
                                      </p:tavLst>
                                    </p:anim>
                                    <p:anim calcmode="lin" valueType="num">
                                      <p:cBhvr>
                                        <p:cTn id="45" dur="1000" fill="hold"/>
                                        <p:tgtEl>
                                          <p:spTgt spid="6152"/>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6146"/>
                                        </p:tgtEl>
                                        <p:attrNameLst>
                                          <p:attrName>style.visibility</p:attrName>
                                        </p:attrNameLst>
                                      </p:cBhvr>
                                      <p:to>
                                        <p:strVal val="visible"/>
                                      </p:to>
                                    </p:set>
                                    <p:animEffect transition="in" filter="fade">
                                      <p:cBhvr>
                                        <p:cTn id="50" dur="1000"/>
                                        <p:tgtEl>
                                          <p:spTgt spid="6146"/>
                                        </p:tgtEl>
                                      </p:cBhvr>
                                    </p:animEffect>
                                    <p:anim calcmode="lin" valueType="num">
                                      <p:cBhvr>
                                        <p:cTn id="51" dur="1000" fill="hold"/>
                                        <p:tgtEl>
                                          <p:spTgt spid="6146"/>
                                        </p:tgtEl>
                                        <p:attrNameLst>
                                          <p:attrName>ppt_x</p:attrName>
                                        </p:attrNameLst>
                                      </p:cBhvr>
                                      <p:tavLst>
                                        <p:tav tm="0">
                                          <p:val>
                                            <p:strVal val="#ppt_x"/>
                                          </p:val>
                                        </p:tav>
                                        <p:tav tm="100000">
                                          <p:val>
                                            <p:strVal val="#ppt_x"/>
                                          </p:val>
                                        </p:tav>
                                      </p:tavLst>
                                    </p:anim>
                                    <p:anim calcmode="lin" valueType="num">
                                      <p:cBhvr>
                                        <p:cTn id="52" dur="1000" fill="hold"/>
                                        <p:tgtEl>
                                          <p:spTgt spid="61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3D5EAF9-36A4-48E4-80ED-57EC4CF9E0B5}"/>
              </a:ext>
            </a:extLst>
          </p:cNvPr>
          <p:cNvSpPr>
            <a:spLocks noGrp="1"/>
          </p:cNvSpPr>
          <p:nvPr>
            <p:ph type="title"/>
          </p:nvPr>
        </p:nvSpPr>
        <p:spPr>
          <a:xfrm>
            <a:off x="6381344" y="369651"/>
            <a:ext cx="5810655" cy="1566270"/>
          </a:xfrm>
        </p:spPr>
        <p:txBody>
          <a:bodyPr>
            <a:noAutofit/>
          </a:bodyPr>
          <a:lstStyle/>
          <a:p>
            <a:r>
              <a:rPr lang="en-US" sz="3200" dirty="0">
                <a:solidFill>
                  <a:schemeClr val="tx2">
                    <a:lumMod val="90000"/>
                  </a:schemeClr>
                </a:solidFill>
              </a:rPr>
              <a:t>Smart card operating system</a:t>
            </a:r>
            <a:endParaRPr lang="en-IN" sz="3200" dirty="0">
              <a:solidFill>
                <a:schemeClr val="tx2">
                  <a:lumMod val="90000"/>
                </a:schemeClr>
              </a:solidFill>
            </a:endParaRPr>
          </a:p>
        </p:txBody>
      </p:sp>
      <p:pic>
        <p:nvPicPr>
          <p:cNvPr id="5" name="Picture 2" descr="H:\TPP\CE Dept\TPP Subject\EVEN SEM\OS\images\card.jpg">
            <a:extLst>
              <a:ext uri="{FF2B5EF4-FFF2-40B4-BE49-F238E27FC236}">
                <a16:creationId xmlns:a16="http://schemas.microsoft.com/office/drawing/2014/main" xmlns="" id="{DB6AAE7D-9F97-43F5-976C-AB8F683FC597}"/>
              </a:ext>
            </a:extLst>
          </p:cNvPr>
          <p:cNvPicPr>
            <a:picLocks noChangeAspect="1" noChangeArrowheads="1"/>
          </p:cNvPicPr>
          <p:nvPr/>
        </p:nvPicPr>
        <p:blipFill rotWithShape="1">
          <a:blip r:embed="rId3"/>
          <a:srcRect l="4937" r="6174"/>
          <a:stretch/>
        </p:blipFill>
        <p:spPr bwMode="auto">
          <a:xfrm>
            <a:off x="20" y="10"/>
            <a:ext cx="6095980" cy="6857990"/>
          </a:xfrm>
          <a:prstGeom prst="rect">
            <a:avLst/>
          </a:prstGeom>
          <a:noFill/>
        </p:spPr>
      </p:pic>
      <p:sp>
        <p:nvSpPr>
          <p:cNvPr id="3" name="Content Placeholder 2">
            <a:extLst>
              <a:ext uri="{FF2B5EF4-FFF2-40B4-BE49-F238E27FC236}">
                <a16:creationId xmlns:a16="http://schemas.microsoft.com/office/drawing/2014/main" xmlns="" id="{59A7E97A-26B7-4B95-B563-21DD4752BF76}"/>
              </a:ext>
            </a:extLst>
          </p:cNvPr>
          <p:cNvSpPr>
            <a:spLocks noGrp="1"/>
          </p:cNvSpPr>
          <p:nvPr>
            <p:ph idx="1"/>
          </p:nvPr>
        </p:nvSpPr>
        <p:spPr>
          <a:xfrm>
            <a:off x="6284067" y="1848255"/>
            <a:ext cx="5907933" cy="5009745"/>
          </a:xfrm>
        </p:spPr>
        <p:txBody>
          <a:bodyPr>
            <a:noAutofit/>
          </a:bodyPr>
          <a:lstStyle/>
          <a:p>
            <a:pPr>
              <a:lnSpc>
                <a:spcPct val="110000"/>
              </a:lnSpc>
            </a:pPr>
            <a:r>
              <a:rPr lang="en-US" dirty="0"/>
              <a:t>Installed into a small chip and used in Credit card and Debit card for electronic payments.</a:t>
            </a:r>
          </a:p>
          <a:p>
            <a:pPr>
              <a:lnSpc>
                <a:spcPct val="110000"/>
              </a:lnSpc>
            </a:pPr>
            <a:r>
              <a:rPr lang="en-US" b="1" i="0" dirty="0">
                <a:effectLst/>
              </a:rPr>
              <a:t> Every smart card has an operating system (OS).</a:t>
            </a:r>
            <a:r>
              <a:rPr lang="en-US" b="0" i="0" dirty="0">
                <a:effectLst/>
              </a:rPr>
              <a:t> The OS is the hardware-specific firmware that provides basic functionality as secure access to on-card storage, authentication and encryption. Only a few cards allow writing programs that are loaded onto the smart card – just like programs on a computer. This is a great way to extend the basic functionality of the smart card OS.</a:t>
            </a:r>
            <a:endParaRPr lang="en-IN" dirty="0"/>
          </a:p>
        </p:txBody>
      </p:sp>
      <p:sp>
        <p:nvSpPr>
          <p:cNvPr id="4" name="Footer Placeholder 3">
            <a:extLst>
              <a:ext uri="{FF2B5EF4-FFF2-40B4-BE49-F238E27FC236}">
                <a16:creationId xmlns:a16="http://schemas.microsoft.com/office/drawing/2014/main" xmlns="" id="{34834737-E16E-4CB5-AF96-0DFA0E2EEA57}"/>
              </a:ext>
            </a:extLst>
          </p:cNvPr>
          <p:cNvSpPr>
            <a:spLocks noGrp="1"/>
          </p:cNvSpPr>
          <p:nvPr>
            <p:ph type="ftr" sz="quarter" idx="11"/>
          </p:nvPr>
        </p:nvSpPr>
        <p:spPr>
          <a:xfrm>
            <a:off x="367996" y="6309360"/>
            <a:ext cx="5231137" cy="365125"/>
          </a:xfrm>
        </p:spPr>
        <p:txBody>
          <a:bodyPr>
            <a:normAutofit/>
          </a:bodyPr>
          <a:lstStyle/>
          <a:p>
            <a:r>
              <a:rPr lang="en-US" sz="1600" dirty="0">
                <a:solidFill>
                  <a:schemeClr val="bg1"/>
                </a:solidFill>
              </a:rPr>
              <a:t>PREPAID BY NIDHI PITHVA</a:t>
            </a:r>
            <a:endParaRPr lang="en-IN" sz="1600" dirty="0">
              <a:solidFill>
                <a:schemeClr val="bg1"/>
              </a:solidFill>
            </a:endParaRPr>
          </a:p>
        </p:txBody>
      </p:sp>
      <p:cxnSp>
        <p:nvCxnSpPr>
          <p:cNvPr id="10" name="Straight Connector 9">
            <a:extLst>
              <a:ext uri="{FF2B5EF4-FFF2-40B4-BE49-F238E27FC236}">
                <a16:creationId xmlns:a16="http://schemas.microsoft.com/office/drawing/2014/main" xmlns="" id="{E0DCF65E-F84E-483D-83D7-A1616D569143}"/>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6106560" y="45720"/>
            <a:ext cx="0" cy="6766560"/>
          </a:xfrm>
          <a:prstGeom prst="line">
            <a:avLst/>
          </a:prstGeom>
          <a:ln w="190500" cap="sq">
            <a:solidFill>
              <a:srgbClr val="FFFFFF"/>
            </a:solidFill>
            <a:miter lim="800000"/>
          </a:ln>
          <a:scene3d>
            <a:camera prst="orthographicFront"/>
            <a:lightRig rig="twoPt" dir="t">
              <a:rot lat="0" lon="0" rev="7200000"/>
            </a:lightRig>
          </a:scene3d>
          <a:sp3d>
            <a:bevelT w="25400" h="19050"/>
          </a:sp3d>
        </p:spPr>
        <p:style>
          <a:lnRef idx="1">
            <a:schemeClr val="accent1"/>
          </a:lnRef>
          <a:fillRef idx="0">
            <a:schemeClr val="accent1"/>
          </a:fillRef>
          <a:effectRef idx="0">
            <a:schemeClr val="accent1"/>
          </a:effectRef>
          <a:fontRef idx="minor">
            <a:schemeClr val="tx1"/>
          </a:fontRef>
        </p:style>
      </p:cxnSp>
      <p:sp>
        <p:nvSpPr>
          <p:cNvPr id="6" name="Slide Number Placeholder 5">
            <a:extLst>
              <a:ext uri="{FF2B5EF4-FFF2-40B4-BE49-F238E27FC236}">
                <a16:creationId xmlns:a16="http://schemas.microsoft.com/office/drawing/2014/main" xmlns="" id="{3F1D5615-47F5-494D-AE24-EF6E17E4C090}"/>
              </a:ext>
            </a:extLst>
          </p:cNvPr>
          <p:cNvSpPr>
            <a:spLocks noGrp="1"/>
          </p:cNvSpPr>
          <p:nvPr>
            <p:ph type="sldNum" sz="quarter" idx="12"/>
          </p:nvPr>
        </p:nvSpPr>
        <p:spPr/>
        <p:txBody>
          <a:bodyPr/>
          <a:lstStyle/>
          <a:p>
            <a:fld id="{E78A3DE9-09F9-4A09-AEB7-66CE7CDCFB1C}" type="slidenum">
              <a:rPr lang="en-IN" smtClean="0"/>
              <a:pPr/>
              <a:t>22</a:t>
            </a:fld>
            <a:endParaRPr lang="en-IN" dirty="0"/>
          </a:p>
        </p:txBody>
      </p:sp>
    </p:spTree>
    <p:extLst>
      <p:ext uri="{BB962C8B-B14F-4D97-AF65-F5344CB8AC3E}">
        <p14:creationId xmlns:p14="http://schemas.microsoft.com/office/powerpoint/2010/main" xmlns="" val="393769804"/>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useBgFill="1">
        <p:nvSpPr>
          <p:cNvPr id="7182" name="Rectangle 7181">
            <a:extLst>
              <a:ext uri="{FF2B5EF4-FFF2-40B4-BE49-F238E27FC236}">
                <a16:creationId xmlns:a16="http://schemas.microsoft.com/office/drawing/2014/main" xmlns="" id="{EDD78C92-C5B4-4C0E-AFB5-D8A40D4DD8A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10029063-6804-47D6-8B0D-872C598065D4}"/>
              </a:ext>
            </a:extLst>
          </p:cNvPr>
          <p:cNvSpPr>
            <a:spLocks noGrp="1"/>
          </p:cNvSpPr>
          <p:nvPr>
            <p:ph type="title"/>
          </p:nvPr>
        </p:nvSpPr>
        <p:spPr>
          <a:xfrm>
            <a:off x="913795" y="609600"/>
            <a:ext cx="10353761" cy="1326321"/>
          </a:xfrm>
        </p:spPr>
        <p:txBody>
          <a:bodyPr>
            <a:normAutofit/>
          </a:bodyPr>
          <a:lstStyle/>
          <a:p>
            <a:r>
              <a:rPr lang="en-US" sz="4000" dirty="0">
                <a:solidFill>
                  <a:schemeClr val="tx2">
                    <a:lumMod val="90000"/>
                  </a:schemeClr>
                </a:solidFill>
              </a:rPr>
              <a:t>Smart card operating system continue….</a:t>
            </a:r>
            <a:endParaRPr lang="en-IN" sz="4000" dirty="0">
              <a:solidFill>
                <a:schemeClr val="tx2">
                  <a:lumMod val="90000"/>
                </a:schemeClr>
              </a:solidFill>
            </a:endParaRPr>
          </a:p>
        </p:txBody>
      </p:sp>
      <p:sp>
        <p:nvSpPr>
          <p:cNvPr id="3" name="Content Placeholder 2">
            <a:extLst>
              <a:ext uri="{FF2B5EF4-FFF2-40B4-BE49-F238E27FC236}">
                <a16:creationId xmlns:a16="http://schemas.microsoft.com/office/drawing/2014/main" xmlns="" id="{D3F0274D-9D2D-4D8B-804F-6C0A5F02D3C3}"/>
              </a:ext>
            </a:extLst>
          </p:cNvPr>
          <p:cNvSpPr>
            <a:spLocks noGrp="1"/>
          </p:cNvSpPr>
          <p:nvPr>
            <p:ph idx="1"/>
          </p:nvPr>
        </p:nvSpPr>
        <p:spPr>
          <a:xfrm>
            <a:off x="913795" y="2096064"/>
            <a:ext cx="3740496" cy="3695136"/>
          </a:xfrm>
        </p:spPr>
        <p:txBody>
          <a:bodyPr>
            <a:normAutofit/>
          </a:bodyPr>
          <a:lstStyle/>
          <a:p>
            <a:pPr marL="0" indent="0">
              <a:buNone/>
            </a:pPr>
            <a:r>
              <a:rPr lang="en-US" sz="2400" i="1" dirty="0">
                <a:solidFill>
                  <a:schemeClr val="accent1">
                    <a:lumMod val="60000"/>
                    <a:lumOff val="40000"/>
                  </a:schemeClr>
                </a:solidFill>
              </a:rPr>
              <a:t>Examples:</a:t>
            </a:r>
          </a:p>
          <a:p>
            <a:r>
              <a:rPr lang="en-US" dirty="0"/>
              <a:t>MULTOS</a:t>
            </a:r>
          </a:p>
          <a:p>
            <a:r>
              <a:rPr lang="en-US" dirty="0"/>
              <a:t>Java card </a:t>
            </a:r>
          </a:p>
          <a:p>
            <a:r>
              <a:rPr lang="en-US" dirty="0"/>
              <a:t>Basic Card</a:t>
            </a:r>
          </a:p>
          <a:p>
            <a:pPr marL="0" indent="0">
              <a:buNone/>
            </a:pPr>
            <a:endParaRPr lang="en-IN" dirty="0"/>
          </a:p>
        </p:txBody>
      </p:sp>
      <p:sp>
        <p:nvSpPr>
          <p:cNvPr id="7184" name="Rectangle 7183">
            <a:extLst>
              <a:ext uri="{FF2B5EF4-FFF2-40B4-BE49-F238E27FC236}">
                <a16:creationId xmlns:a16="http://schemas.microsoft.com/office/drawing/2014/main" xmlns="" id="{3B94086C-D1A0-4B3D-9778-995E6FF5247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062961" y="2210935"/>
            <a:ext cx="6127554" cy="3493180"/>
          </a:xfrm>
          <a:prstGeom prst="rect">
            <a:avLst/>
          </a:prstGeom>
          <a:solidFill>
            <a:srgbClr val="FFFFFF"/>
          </a:solidFill>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170" name="Picture 2" descr="MULTOS - YouTube">
            <a:extLst>
              <a:ext uri="{FF2B5EF4-FFF2-40B4-BE49-F238E27FC236}">
                <a16:creationId xmlns:a16="http://schemas.microsoft.com/office/drawing/2014/main" xmlns="" id="{F39D3118-215A-4F5A-A08E-C0022114CB92}"/>
              </a:ext>
            </a:extLst>
          </p:cNvPr>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t="14776" r="-8" b="14425"/>
          <a:stretch/>
        </p:blipFill>
        <p:spPr bwMode="auto">
          <a:xfrm>
            <a:off x="5242436" y="2348859"/>
            <a:ext cx="2207774" cy="1562947"/>
          </a:xfrm>
          <a:prstGeom prst="rect">
            <a:avLst/>
          </a:prstGeom>
          <a:noFill/>
          <a:scene3d>
            <a:camera prst="orthographicFront"/>
            <a:lightRig rig="twoPt" dir="t">
              <a:rot lat="0" lon="0" rev="7200000"/>
            </a:lightRig>
          </a:scene3d>
          <a:sp3d>
            <a:bevelT w="25400" h="19050"/>
          </a:sp3d>
          <a:extLst>
            <a:ext uri="{909E8E84-426E-40DD-AFC4-6F175D3DCCD1}">
              <a14:hiddenFill xmlns:a14="http://schemas.microsoft.com/office/drawing/2010/main" xmlns="">
                <a:solidFill>
                  <a:srgbClr val="FFFFFF"/>
                </a:solidFill>
              </a14:hiddenFill>
            </a:ext>
          </a:extLst>
        </p:spPr>
      </p:pic>
      <p:pic>
        <p:nvPicPr>
          <p:cNvPr id="7174" name="Picture 6" descr="BasicCard | Zeitcontrol.de Cardsystems GmbH">
            <a:extLst>
              <a:ext uri="{FF2B5EF4-FFF2-40B4-BE49-F238E27FC236}">
                <a16:creationId xmlns:a16="http://schemas.microsoft.com/office/drawing/2014/main" xmlns="" id="{D748F6ED-5D16-4B82-A1A7-5FECECF93655}"/>
              </a:ext>
            </a:extLst>
          </p:cNvPr>
          <p:cNvPicPr>
            <a:picLocks noChangeAspect="1" noChangeArrowheads="1"/>
          </p:cNvPicPr>
          <p:nvPr/>
        </p:nvPicPr>
        <p:blipFill rotWithShape="1">
          <a:blip r:embed="rId4">
            <a:extLst>
              <a:ext uri="{28A0092B-C50C-407E-A947-70E740481C1C}">
                <a14:useLocalDpi xmlns:a14="http://schemas.microsoft.com/office/drawing/2010/main" xmlns="" val="0"/>
              </a:ext>
            </a:extLst>
          </a:blip>
          <a:srcRect t="568" r="-6" b="8326"/>
          <a:stretch/>
        </p:blipFill>
        <p:spPr bwMode="auto">
          <a:xfrm>
            <a:off x="5242440" y="4003245"/>
            <a:ext cx="2204015" cy="1562947"/>
          </a:xfrm>
          <a:prstGeom prst="rect">
            <a:avLst/>
          </a:prstGeom>
          <a:noFill/>
          <a:extLst>
            <a:ext uri="{909E8E84-426E-40DD-AFC4-6F175D3DCCD1}">
              <a14:hiddenFill xmlns:a14="http://schemas.microsoft.com/office/drawing/2010/main" xmlns="">
                <a:solidFill>
                  <a:srgbClr val="FFFFFF"/>
                </a:solidFill>
              </a14:hiddenFill>
            </a:ext>
          </a:extLst>
        </p:spPr>
      </p:pic>
      <p:pic>
        <p:nvPicPr>
          <p:cNvPr id="7172" name="Picture 4" descr="Oracle announces direct Java support for OS X, Mac to get security updates  the same time as Windows - The Verge">
            <a:extLst>
              <a:ext uri="{FF2B5EF4-FFF2-40B4-BE49-F238E27FC236}">
                <a16:creationId xmlns:a16="http://schemas.microsoft.com/office/drawing/2014/main" xmlns="" id="{658A3D56-9E4E-45B0-B381-A5781DD40E61}"/>
              </a:ext>
            </a:extLst>
          </p:cNvPr>
          <p:cNvPicPr>
            <a:picLocks noChangeAspect="1" noChangeArrowheads="1"/>
          </p:cNvPicPr>
          <p:nvPr/>
        </p:nvPicPr>
        <p:blipFill rotWithShape="1">
          <a:blip r:embed="rId5">
            <a:extLst>
              <a:ext uri="{28A0092B-C50C-407E-A947-70E740481C1C}">
                <a14:useLocalDpi xmlns:a14="http://schemas.microsoft.com/office/drawing/2010/main" xmlns="" val="0"/>
              </a:ext>
            </a:extLst>
          </a:blip>
          <a:srcRect t="6437" r="4" b="4"/>
          <a:stretch/>
        </p:blipFill>
        <p:spPr bwMode="auto">
          <a:xfrm>
            <a:off x="7534655" y="2348860"/>
            <a:ext cx="3438671" cy="3217332"/>
          </a:xfrm>
          <a:prstGeom prst="rect">
            <a:avLst/>
          </a:prstGeom>
          <a:noFill/>
          <a:extLst>
            <a:ext uri="{909E8E84-426E-40DD-AFC4-6F175D3DCCD1}">
              <a14:hiddenFill xmlns:a14="http://schemas.microsoft.com/office/drawing/2010/main" xmlns="">
                <a:solidFill>
                  <a:srgbClr val="FFFFFF"/>
                </a:solidFill>
              </a14:hiddenFill>
            </a:ext>
          </a:extLst>
        </p:spPr>
      </p:pic>
      <p:sp>
        <p:nvSpPr>
          <p:cNvPr id="4" name="Footer Placeholder 3">
            <a:extLst>
              <a:ext uri="{FF2B5EF4-FFF2-40B4-BE49-F238E27FC236}">
                <a16:creationId xmlns:a16="http://schemas.microsoft.com/office/drawing/2014/main" xmlns="" id="{62DA39D1-D209-429B-90C9-93DEDC1FB329}"/>
              </a:ext>
            </a:extLst>
          </p:cNvPr>
          <p:cNvSpPr>
            <a:spLocks noGrp="1"/>
          </p:cNvSpPr>
          <p:nvPr>
            <p:ph type="ftr" sz="quarter" idx="11"/>
          </p:nvPr>
        </p:nvSpPr>
        <p:spPr>
          <a:xfrm>
            <a:off x="913794" y="5883275"/>
            <a:ext cx="6672865" cy="365125"/>
          </a:xfrm>
        </p:spPr>
        <p:txBody>
          <a:bodyPr>
            <a:normAutofit/>
          </a:bodyPr>
          <a:lstStyle/>
          <a:p>
            <a:r>
              <a:rPr lang="en-US" sz="1600" dirty="0"/>
              <a:t>PREPAID BY NIDHI PITHVA</a:t>
            </a:r>
            <a:endParaRPr lang="en-IN" sz="1600" dirty="0"/>
          </a:p>
        </p:txBody>
      </p:sp>
      <p:sp>
        <p:nvSpPr>
          <p:cNvPr id="5" name="Slide Number Placeholder 4">
            <a:extLst>
              <a:ext uri="{FF2B5EF4-FFF2-40B4-BE49-F238E27FC236}">
                <a16:creationId xmlns:a16="http://schemas.microsoft.com/office/drawing/2014/main" xmlns="" id="{F469D4D1-319D-493E-A834-6049AD874D44}"/>
              </a:ext>
            </a:extLst>
          </p:cNvPr>
          <p:cNvSpPr>
            <a:spLocks noGrp="1"/>
          </p:cNvSpPr>
          <p:nvPr>
            <p:ph type="sldNum" sz="quarter" idx="12"/>
          </p:nvPr>
        </p:nvSpPr>
        <p:spPr/>
        <p:txBody>
          <a:bodyPr/>
          <a:lstStyle/>
          <a:p>
            <a:fld id="{E78A3DE9-09F9-4A09-AEB7-66CE7CDCFB1C}" type="slidenum">
              <a:rPr lang="en-IN" smtClean="0"/>
              <a:pPr/>
              <a:t>23</a:t>
            </a:fld>
            <a:endParaRPr lang="en-IN" dirty="0"/>
          </a:p>
        </p:txBody>
      </p:sp>
    </p:spTree>
    <p:extLst>
      <p:ext uri="{BB962C8B-B14F-4D97-AF65-F5344CB8AC3E}">
        <p14:creationId xmlns:p14="http://schemas.microsoft.com/office/powerpoint/2010/main" xmlns="" val="836202162"/>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p:cTn id="35" dur="1000" fill="hold"/>
                                        <p:tgtEl>
                                          <p:spTgt spid="3">
                                            <p:txEl>
                                              <p:pRg st="3" end="3"/>
                                            </p:txEl>
                                          </p:spTgt>
                                        </p:tgtEl>
                                        <p:attrNameLst>
                                          <p:attrName>ppt_x</p:attrName>
                                        </p:attrNameLst>
                                      </p:cBhvr>
                                      <p:tavLst>
                                        <p:tav tm="0">
                                          <p:val>
                                            <p:strVal val="#ppt_x-.2"/>
                                          </p:val>
                                        </p:tav>
                                        <p:tav tm="100000">
                                          <p:val>
                                            <p:strVal val="#ppt_x"/>
                                          </p:val>
                                        </p:tav>
                                      </p:tavLst>
                                    </p:anim>
                                    <p:anim calcmode="lin" valueType="num">
                                      <p:cBhvr>
                                        <p:cTn id="36" dur="1000" fill="hold"/>
                                        <p:tgtEl>
                                          <p:spTgt spid="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3">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7184"/>
                                        </p:tgtEl>
                                        <p:attrNameLst>
                                          <p:attrName>style.visibility</p:attrName>
                                        </p:attrNameLst>
                                      </p:cBhvr>
                                      <p:to>
                                        <p:strVal val="visible"/>
                                      </p:to>
                                    </p:set>
                                    <p:anim calcmode="lin" valueType="num">
                                      <p:cBhvr additive="base">
                                        <p:cTn id="42" dur="500" fill="hold"/>
                                        <p:tgtEl>
                                          <p:spTgt spid="7184"/>
                                        </p:tgtEl>
                                        <p:attrNameLst>
                                          <p:attrName>ppt_x</p:attrName>
                                        </p:attrNameLst>
                                      </p:cBhvr>
                                      <p:tavLst>
                                        <p:tav tm="0">
                                          <p:val>
                                            <p:strVal val="#ppt_x"/>
                                          </p:val>
                                        </p:tav>
                                        <p:tav tm="100000">
                                          <p:val>
                                            <p:strVal val="#ppt_x"/>
                                          </p:val>
                                        </p:tav>
                                      </p:tavLst>
                                    </p:anim>
                                    <p:anim calcmode="lin" valueType="num">
                                      <p:cBhvr additive="base">
                                        <p:cTn id="43" dur="500" fill="hold"/>
                                        <p:tgtEl>
                                          <p:spTgt spid="7184"/>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7170"/>
                                        </p:tgtEl>
                                        <p:attrNameLst>
                                          <p:attrName>style.visibility</p:attrName>
                                        </p:attrNameLst>
                                      </p:cBhvr>
                                      <p:to>
                                        <p:strVal val="visible"/>
                                      </p:to>
                                    </p:set>
                                    <p:animEffect transition="in" filter="fade">
                                      <p:cBhvr>
                                        <p:cTn id="48" dur="1000"/>
                                        <p:tgtEl>
                                          <p:spTgt spid="7170"/>
                                        </p:tgtEl>
                                      </p:cBhvr>
                                    </p:animEffect>
                                    <p:anim calcmode="lin" valueType="num">
                                      <p:cBhvr>
                                        <p:cTn id="49" dur="1000" fill="hold"/>
                                        <p:tgtEl>
                                          <p:spTgt spid="7170"/>
                                        </p:tgtEl>
                                        <p:attrNameLst>
                                          <p:attrName>ppt_x</p:attrName>
                                        </p:attrNameLst>
                                      </p:cBhvr>
                                      <p:tavLst>
                                        <p:tav tm="0">
                                          <p:val>
                                            <p:strVal val="#ppt_x"/>
                                          </p:val>
                                        </p:tav>
                                        <p:tav tm="100000">
                                          <p:val>
                                            <p:strVal val="#ppt_x"/>
                                          </p:val>
                                        </p:tav>
                                      </p:tavLst>
                                    </p:anim>
                                    <p:anim calcmode="lin" valueType="num">
                                      <p:cBhvr>
                                        <p:cTn id="50" dur="1000" fill="hold"/>
                                        <p:tgtEl>
                                          <p:spTgt spid="7170"/>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7174"/>
                                        </p:tgtEl>
                                        <p:attrNameLst>
                                          <p:attrName>style.visibility</p:attrName>
                                        </p:attrNameLst>
                                      </p:cBhvr>
                                      <p:to>
                                        <p:strVal val="visible"/>
                                      </p:to>
                                    </p:set>
                                    <p:animEffect transition="in" filter="fade">
                                      <p:cBhvr>
                                        <p:cTn id="55" dur="1000"/>
                                        <p:tgtEl>
                                          <p:spTgt spid="7174"/>
                                        </p:tgtEl>
                                      </p:cBhvr>
                                    </p:animEffect>
                                    <p:anim calcmode="lin" valueType="num">
                                      <p:cBhvr>
                                        <p:cTn id="56" dur="1000" fill="hold"/>
                                        <p:tgtEl>
                                          <p:spTgt spid="7174"/>
                                        </p:tgtEl>
                                        <p:attrNameLst>
                                          <p:attrName>ppt_x</p:attrName>
                                        </p:attrNameLst>
                                      </p:cBhvr>
                                      <p:tavLst>
                                        <p:tav tm="0">
                                          <p:val>
                                            <p:strVal val="#ppt_x"/>
                                          </p:val>
                                        </p:tav>
                                        <p:tav tm="100000">
                                          <p:val>
                                            <p:strVal val="#ppt_x"/>
                                          </p:val>
                                        </p:tav>
                                      </p:tavLst>
                                    </p:anim>
                                    <p:anim calcmode="lin" valueType="num">
                                      <p:cBhvr>
                                        <p:cTn id="57" dur="1000" fill="hold"/>
                                        <p:tgtEl>
                                          <p:spTgt spid="7174"/>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nodeType="clickEffect">
                                  <p:stCondLst>
                                    <p:cond delay="0"/>
                                  </p:stCondLst>
                                  <p:childTnLst>
                                    <p:set>
                                      <p:cBhvr>
                                        <p:cTn id="61" dur="1" fill="hold">
                                          <p:stCondLst>
                                            <p:cond delay="0"/>
                                          </p:stCondLst>
                                        </p:cTn>
                                        <p:tgtEl>
                                          <p:spTgt spid="7172"/>
                                        </p:tgtEl>
                                        <p:attrNameLst>
                                          <p:attrName>style.visibility</p:attrName>
                                        </p:attrNameLst>
                                      </p:cBhvr>
                                      <p:to>
                                        <p:strVal val="visible"/>
                                      </p:to>
                                    </p:set>
                                    <p:animEffect transition="in" filter="fade">
                                      <p:cBhvr>
                                        <p:cTn id="62" dur="1000"/>
                                        <p:tgtEl>
                                          <p:spTgt spid="7172"/>
                                        </p:tgtEl>
                                      </p:cBhvr>
                                    </p:animEffect>
                                    <p:anim calcmode="lin" valueType="num">
                                      <p:cBhvr>
                                        <p:cTn id="63" dur="1000" fill="hold"/>
                                        <p:tgtEl>
                                          <p:spTgt spid="7172"/>
                                        </p:tgtEl>
                                        <p:attrNameLst>
                                          <p:attrName>ppt_x</p:attrName>
                                        </p:attrNameLst>
                                      </p:cBhvr>
                                      <p:tavLst>
                                        <p:tav tm="0">
                                          <p:val>
                                            <p:strVal val="#ppt_x"/>
                                          </p:val>
                                        </p:tav>
                                        <p:tav tm="100000">
                                          <p:val>
                                            <p:strVal val="#ppt_x"/>
                                          </p:val>
                                        </p:tav>
                                      </p:tavLst>
                                    </p:anim>
                                    <p:anim calcmode="lin" valueType="num">
                                      <p:cBhvr>
                                        <p:cTn id="64" dur="1000" fill="hold"/>
                                        <p:tgtEl>
                                          <p:spTgt spid="71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718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D6AF8E6-13AF-45FB-A95D-375FAA4F4A12}"/>
              </a:ext>
            </a:extLst>
          </p:cNvPr>
          <p:cNvSpPr>
            <a:spLocks noGrp="1"/>
          </p:cNvSpPr>
          <p:nvPr>
            <p:ph type="title"/>
          </p:nvPr>
        </p:nvSpPr>
        <p:spPr>
          <a:xfrm>
            <a:off x="525295" y="622570"/>
            <a:ext cx="11050620" cy="1313351"/>
          </a:xfrm>
        </p:spPr>
        <p:txBody>
          <a:bodyPr>
            <a:normAutofit/>
          </a:bodyPr>
          <a:lstStyle/>
          <a:p>
            <a:r>
              <a:rPr lang="en-US" sz="4000" dirty="0">
                <a:solidFill>
                  <a:schemeClr val="tx2">
                    <a:lumMod val="90000"/>
                  </a:schemeClr>
                </a:solidFill>
              </a:rPr>
              <a:t>MAIN FRAME OPERATING SYSTEM </a:t>
            </a:r>
            <a:endParaRPr lang="en-IN" sz="4000" dirty="0">
              <a:solidFill>
                <a:schemeClr val="tx2">
                  <a:lumMod val="90000"/>
                </a:schemeClr>
              </a:solidFill>
            </a:endParaRPr>
          </a:p>
        </p:txBody>
      </p:sp>
      <p:sp>
        <p:nvSpPr>
          <p:cNvPr id="3" name="Content Placeholder 2">
            <a:extLst>
              <a:ext uri="{FF2B5EF4-FFF2-40B4-BE49-F238E27FC236}">
                <a16:creationId xmlns:a16="http://schemas.microsoft.com/office/drawing/2014/main" xmlns="" id="{C3F08489-1B8F-41CE-BAF8-99767CBB5F8D}"/>
              </a:ext>
            </a:extLst>
          </p:cNvPr>
          <p:cNvSpPr>
            <a:spLocks noGrp="1"/>
          </p:cNvSpPr>
          <p:nvPr>
            <p:ph idx="1"/>
          </p:nvPr>
        </p:nvSpPr>
        <p:spPr>
          <a:xfrm>
            <a:off x="660876" y="2096064"/>
            <a:ext cx="5016860" cy="3695136"/>
          </a:xfrm>
        </p:spPr>
        <p:txBody>
          <a:bodyPr>
            <a:normAutofit/>
          </a:bodyPr>
          <a:lstStyle/>
          <a:p>
            <a:r>
              <a:rPr lang="en-US" sz="2400" b="1" u="sng" dirty="0">
                <a:solidFill>
                  <a:schemeClr val="accent1">
                    <a:lumMod val="60000"/>
                    <a:lumOff val="40000"/>
                  </a:schemeClr>
                </a:solidFill>
              </a:rPr>
              <a:t>It offers three services:-</a:t>
            </a:r>
          </a:p>
          <a:p>
            <a:pPr>
              <a:buNone/>
            </a:pPr>
            <a:r>
              <a:rPr lang="en-US" sz="2400" dirty="0">
                <a:solidFill>
                  <a:schemeClr val="accent1">
                    <a:lumMod val="60000"/>
                    <a:lumOff val="40000"/>
                  </a:schemeClr>
                </a:solidFill>
              </a:rPr>
              <a:t>1</a:t>
            </a:r>
            <a:r>
              <a:rPr lang="en-US" dirty="0"/>
              <a:t>. </a:t>
            </a:r>
            <a:r>
              <a:rPr lang="en-US" sz="2400" dirty="0">
                <a:solidFill>
                  <a:schemeClr val="accent1">
                    <a:lumMod val="60000"/>
                    <a:lumOff val="40000"/>
                  </a:schemeClr>
                </a:solidFill>
              </a:rPr>
              <a:t>Batch :- </a:t>
            </a:r>
            <a:r>
              <a:rPr lang="en-US" dirty="0"/>
              <a:t>Jobs are collected in batch and then processed</a:t>
            </a:r>
          </a:p>
          <a:p>
            <a:pPr>
              <a:buNone/>
            </a:pPr>
            <a:r>
              <a:rPr lang="en-US" sz="2400" dirty="0">
                <a:solidFill>
                  <a:schemeClr val="accent1">
                    <a:lumMod val="60000"/>
                    <a:lumOff val="40000"/>
                  </a:schemeClr>
                </a:solidFill>
              </a:rPr>
              <a:t>2. Transaction processing :- </a:t>
            </a:r>
            <a:r>
              <a:rPr lang="en-US" dirty="0"/>
              <a:t>Large number of very small tasks are processed.</a:t>
            </a:r>
          </a:p>
          <a:p>
            <a:pPr>
              <a:buNone/>
            </a:pPr>
            <a:r>
              <a:rPr lang="en-US" sz="2400" dirty="0">
                <a:solidFill>
                  <a:schemeClr val="accent1">
                    <a:lumMod val="60000"/>
                    <a:lumOff val="40000"/>
                  </a:schemeClr>
                </a:solidFill>
              </a:rPr>
              <a:t>3. Timesharing :- </a:t>
            </a:r>
            <a:r>
              <a:rPr lang="en-US" dirty="0"/>
              <a:t>Multiple users remotely perform the tasks.</a:t>
            </a:r>
            <a:endParaRPr lang="en-IN" dirty="0"/>
          </a:p>
        </p:txBody>
      </p:sp>
      <p:sp>
        <p:nvSpPr>
          <p:cNvPr id="4" name="Footer Placeholder 3">
            <a:extLst>
              <a:ext uri="{FF2B5EF4-FFF2-40B4-BE49-F238E27FC236}">
                <a16:creationId xmlns:a16="http://schemas.microsoft.com/office/drawing/2014/main" xmlns="" id="{538878DC-9484-4A5E-AA84-D8897A0BC0A1}"/>
              </a:ext>
            </a:extLst>
          </p:cNvPr>
          <p:cNvSpPr>
            <a:spLocks noGrp="1"/>
          </p:cNvSpPr>
          <p:nvPr>
            <p:ph type="ftr" sz="quarter" idx="11"/>
          </p:nvPr>
        </p:nvSpPr>
        <p:spPr>
          <a:xfrm>
            <a:off x="913794" y="5883275"/>
            <a:ext cx="6672865" cy="365125"/>
          </a:xfrm>
        </p:spPr>
        <p:txBody>
          <a:bodyPr>
            <a:normAutofit/>
          </a:bodyPr>
          <a:lstStyle/>
          <a:p>
            <a:r>
              <a:rPr lang="en-US" sz="1600" dirty="0"/>
              <a:t>PREPAID BY NIDHI PITHVA</a:t>
            </a:r>
            <a:endParaRPr lang="en-IN" sz="1600" dirty="0"/>
          </a:p>
        </p:txBody>
      </p:sp>
      <p:pic>
        <p:nvPicPr>
          <p:cNvPr id="8196" name="Picture 4" descr="Mainframe OS Public Release is Live! | by Mick Hagen | Hifi Finance |  Official blog">
            <a:extLst>
              <a:ext uri="{FF2B5EF4-FFF2-40B4-BE49-F238E27FC236}">
                <a16:creationId xmlns:a16="http://schemas.microsoft.com/office/drawing/2014/main" xmlns="" id="{F8ECDBA7-ADB1-45D2-9517-40D62C3CDD7C}"/>
              </a:ext>
            </a:extLst>
          </p:cNvPr>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5987606" y="2373549"/>
            <a:ext cx="5785788" cy="3929974"/>
          </a:xfrm>
          <a:prstGeom prst="rect">
            <a:avLst/>
          </a:prstGeom>
          <a:noFill/>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a:extLst>
            <a:ext uri="{909E8E84-426E-40DD-AFC4-6F175D3DCCD1}">
              <a14:hiddenFill xmlns:a14="http://schemas.microsoft.com/office/drawing/2010/main" xmlns="">
                <a:solidFill>
                  <a:srgbClr val="FFFFFF"/>
                </a:solidFill>
              </a14:hiddenFill>
            </a:ext>
          </a:extLst>
        </p:spPr>
      </p:pic>
      <p:sp>
        <p:nvSpPr>
          <p:cNvPr id="5" name="Slide Number Placeholder 4">
            <a:extLst>
              <a:ext uri="{FF2B5EF4-FFF2-40B4-BE49-F238E27FC236}">
                <a16:creationId xmlns:a16="http://schemas.microsoft.com/office/drawing/2014/main" xmlns="" id="{111DD857-6106-442B-AB33-B2A70DF86C9F}"/>
              </a:ext>
            </a:extLst>
          </p:cNvPr>
          <p:cNvSpPr>
            <a:spLocks noGrp="1"/>
          </p:cNvSpPr>
          <p:nvPr>
            <p:ph type="sldNum" sz="quarter" idx="12"/>
          </p:nvPr>
        </p:nvSpPr>
        <p:spPr/>
        <p:txBody>
          <a:bodyPr/>
          <a:lstStyle/>
          <a:p>
            <a:fld id="{E78A3DE9-09F9-4A09-AEB7-66CE7CDCFB1C}" type="slidenum">
              <a:rPr lang="en-IN" smtClean="0"/>
              <a:pPr/>
              <a:t>24</a:t>
            </a:fld>
            <a:endParaRPr lang="en-IN" dirty="0"/>
          </a:p>
        </p:txBody>
      </p:sp>
    </p:spTree>
    <p:extLst>
      <p:ext uri="{BB962C8B-B14F-4D97-AF65-F5344CB8AC3E}">
        <p14:creationId xmlns:p14="http://schemas.microsoft.com/office/powerpoint/2010/main" xmlns="" val="1446065397"/>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p:cTn id="35" dur="1000" fill="hold"/>
                                        <p:tgtEl>
                                          <p:spTgt spid="3">
                                            <p:txEl>
                                              <p:pRg st="3" end="3"/>
                                            </p:txEl>
                                          </p:spTgt>
                                        </p:tgtEl>
                                        <p:attrNameLst>
                                          <p:attrName>ppt_x</p:attrName>
                                        </p:attrNameLst>
                                      </p:cBhvr>
                                      <p:tavLst>
                                        <p:tav tm="0">
                                          <p:val>
                                            <p:strVal val="#ppt_x-.2"/>
                                          </p:val>
                                        </p:tav>
                                        <p:tav tm="100000">
                                          <p:val>
                                            <p:strVal val="#ppt_x"/>
                                          </p:val>
                                        </p:tav>
                                      </p:tavLst>
                                    </p:anim>
                                    <p:anim calcmode="lin" valueType="num">
                                      <p:cBhvr>
                                        <p:cTn id="36" dur="1000" fill="hold"/>
                                        <p:tgtEl>
                                          <p:spTgt spid="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3">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8196"/>
                                        </p:tgtEl>
                                        <p:attrNameLst>
                                          <p:attrName>style.visibility</p:attrName>
                                        </p:attrNameLst>
                                      </p:cBhvr>
                                      <p:to>
                                        <p:strVal val="visible"/>
                                      </p:to>
                                    </p:set>
                                    <p:animEffect transition="in" filter="fade">
                                      <p:cBhvr>
                                        <p:cTn id="42" dur="1000"/>
                                        <p:tgtEl>
                                          <p:spTgt spid="8196"/>
                                        </p:tgtEl>
                                      </p:cBhvr>
                                    </p:animEffect>
                                    <p:anim calcmode="lin" valueType="num">
                                      <p:cBhvr>
                                        <p:cTn id="43" dur="1000" fill="hold"/>
                                        <p:tgtEl>
                                          <p:spTgt spid="8196"/>
                                        </p:tgtEl>
                                        <p:attrNameLst>
                                          <p:attrName>ppt_x</p:attrName>
                                        </p:attrNameLst>
                                      </p:cBhvr>
                                      <p:tavLst>
                                        <p:tav tm="0">
                                          <p:val>
                                            <p:strVal val="#ppt_x"/>
                                          </p:val>
                                        </p:tav>
                                        <p:tav tm="100000">
                                          <p:val>
                                            <p:strVal val="#ppt_x"/>
                                          </p:val>
                                        </p:tav>
                                      </p:tavLst>
                                    </p:anim>
                                    <p:anim calcmode="lin" valueType="num">
                                      <p:cBhvr>
                                        <p:cTn id="44" dur="1000" fill="hold"/>
                                        <p:tgtEl>
                                          <p:spTgt spid="81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A5D3A1-F284-41AE-AE80-1852C699EE0D}"/>
              </a:ext>
            </a:extLst>
          </p:cNvPr>
          <p:cNvSpPr>
            <a:spLocks noGrp="1"/>
          </p:cNvSpPr>
          <p:nvPr>
            <p:ph type="title"/>
          </p:nvPr>
        </p:nvSpPr>
        <p:spPr>
          <a:xfrm>
            <a:off x="719847" y="544750"/>
            <a:ext cx="10547709" cy="1391172"/>
          </a:xfrm>
        </p:spPr>
        <p:txBody>
          <a:bodyPr>
            <a:normAutofit/>
          </a:bodyPr>
          <a:lstStyle/>
          <a:p>
            <a:r>
              <a:rPr lang="en-US" sz="4000" dirty="0">
                <a:solidFill>
                  <a:schemeClr val="tx2">
                    <a:lumMod val="90000"/>
                  </a:schemeClr>
                </a:solidFill>
              </a:rPr>
              <a:t>MAIN FRAME OPERATING SYSTEM CONTINUE…</a:t>
            </a:r>
            <a:endParaRPr lang="en-IN" sz="4000" dirty="0">
              <a:solidFill>
                <a:schemeClr val="tx2">
                  <a:lumMod val="90000"/>
                </a:schemeClr>
              </a:solidFill>
            </a:endParaRPr>
          </a:p>
        </p:txBody>
      </p:sp>
      <p:sp>
        <p:nvSpPr>
          <p:cNvPr id="3" name="Content Placeholder 2">
            <a:extLst>
              <a:ext uri="{FF2B5EF4-FFF2-40B4-BE49-F238E27FC236}">
                <a16:creationId xmlns:a16="http://schemas.microsoft.com/office/drawing/2014/main" xmlns="" id="{30BE65ED-8D69-45A5-9D01-99E27B41A532}"/>
              </a:ext>
            </a:extLst>
          </p:cNvPr>
          <p:cNvSpPr>
            <a:spLocks noGrp="1"/>
          </p:cNvSpPr>
          <p:nvPr>
            <p:ph idx="1"/>
          </p:nvPr>
        </p:nvSpPr>
        <p:spPr>
          <a:xfrm>
            <a:off x="913795" y="2096064"/>
            <a:ext cx="5016860" cy="3695136"/>
          </a:xfrm>
        </p:spPr>
        <p:txBody>
          <a:bodyPr>
            <a:normAutofit/>
          </a:bodyPr>
          <a:lstStyle/>
          <a:p>
            <a:pPr marL="0" indent="0">
              <a:buNone/>
            </a:pPr>
            <a:r>
              <a:rPr lang="en-US" sz="2800" i="1" dirty="0">
                <a:solidFill>
                  <a:schemeClr val="accent1">
                    <a:lumMod val="60000"/>
                    <a:lumOff val="40000"/>
                  </a:schemeClr>
                </a:solidFill>
              </a:rPr>
              <a:t>Examples:</a:t>
            </a:r>
          </a:p>
          <a:p>
            <a:r>
              <a:rPr lang="en-US" sz="2400" dirty="0"/>
              <a:t>OS/390 </a:t>
            </a:r>
          </a:p>
          <a:p>
            <a:r>
              <a:rPr lang="en-US" sz="2400" dirty="0"/>
              <a:t>OS/360</a:t>
            </a:r>
          </a:p>
          <a:p>
            <a:endParaRPr lang="en-IN" dirty="0"/>
          </a:p>
        </p:txBody>
      </p:sp>
      <p:sp>
        <p:nvSpPr>
          <p:cNvPr id="4" name="Footer Placeholder 3">
            <a:extLst>
              <a:ext uri="{FF2B5EF4-FFF2-40B4-BE49-F238E27FC236}">
                <a16:creationId xmlns:a16="http://schemas.microsoft.com/office/drawing/2014/main" xmlns="" id="{DCF1B99B-659D-4671-BB29-FFEA6C77D02B}"/>
              </a:ext>
            </a:extLst>
          </p:cNvPr>
          <p:cNvSpPr>
            <a:spLocks noGrp="1"/>
          </p:cNvSpPr>
          <p:nvPr>
            <p:ph type="ftr" sz="quarter" idx="11"/>
          </p:nvPr>
        </p:nvSpPr>
        <p:spPr>
          <a:xfrm>
            <a:off x="913794" y="5883275"/>
            <a:ext cx="6672865" cy="365125"/>
          </a:xfrm>
        </p:spPr>
        <p:txBody>
          <a:bodyPr>
            <a:normAutofit/>
          </a:bodyPr>
          <a:lstStyle/>
          <a:p>
            <a:r>
              <a:rPr lang="en-US" sz="1600" dirty="0"/>
              <a:t>PREPAID BY NIDHI PITHVA</a:t>
            </a:r>
            <a:endParaRPr lang="en-IN" sz="1600" dirty="0"/>
          </a:p>
        </p:txBody>
      </p:sp>
      <p:pic>
        <p:nvPicPr>
          <p:cNvPr id="9218" name="Picture 2" descr="OS/360 - IBM 360 Operating System">
            <a:extLst>
              <a:ext uri="{FF2B5EF4-FFF2-40B4-BE49-F238E27FC236}">
                <a16:creationId xmlns:a16="http://schemas.microsoft.com/office/drawing/2014/main" xmlns="" id="{83E8C65C-4B19-4EA1-8909-4B722C7E48E2}"/>
              </a:ext>
            </a:extLst>
          </p:cNvPr>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6357257" y="2159539"/>
            <a:ext cx="5024105" cy="3482503"/>
          </a:xfrm>
          <a:prstGeom prst="rect">
            <a:avLst/>
          </a:prstGeom>
          <a:noFill/>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a:extLst>
            <a:ext uri="{909E8E84-426E-40DD-AFC4-6F175D3DCCD1}">
              <a14:hiddenFill xmlns:a14="http://schemas.microsoft.com/office/drawing/2010/main" xmlns="">
                <a:solidFill>
                  <a:srgbClr val="FFFFFF"/>
                </a:solidFill>
              </a14:hiddenFill>
            </a:ext>
          </a:extLst>
        </p:spPr>
      </p:pic>
      <p:sp>
        <p:nvSpPr>
          <p:cNvPr id="5" name="Slide Number Placeholder 4">
            <a:extLst>
              <a:ext uri="{FF2B5EF4-FFF2-40B4-BE49-F238E27FC236}">
                <a16:creationId xmlns:a16="http://schemas.microsoft.com/office/drawing/2014/main" xmlns="" id="{33E28DC4-641A-4958-B89A-1CB9A45366C2}"/>
              </a:ext>
            </a:extLst>
          </p:cNvPr>
          <p:cNvSpPr>
            <a:spLocks noGrp="1"/>
          </p:cNvSpPr>
          <p:nvPr>
            <p:ph type="sldNum" sz="quarter" idx="12"/>
          </p:nvPr>
        </p:nvSpPr>
        <p:spPr/>
        <p:txBody>
          <a:bodyPr/>
          <a:lstStyle/>
          <a:p>
            <a:fld id="{E78A3DE9-09F9-4A09-AEB7-66CE7CDCFB1C}" type="slidenum">
              <a:rPr lang="en-IN" smtClean="0"/>
              <a:pPr/>
              <a:t>25</a:t>
            </a:fld>
            <a:endParaRPr lang="en-IN" dirty="0"/>
          </a:p>
        </p:txBody>
      </p:sp>
    </p:spTree>
    <p:extLst>
      <p:ext uri="{BB962C8B-B14F-4D97-AF65-F5344CB8AC3E}">
        <p14:creationId xmlns:p14="http://schemas.microsoft.com/office/powerpoint/2010/main" xmlns="" val="3506600742"/>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218"/>
                                        </p:tgtEl>
                                        <p:attrNameLst>
                                          <p:attrName>style.visibility</p:attrName>
                                        </p:attrNameLst>
                                      </p:cBhvr>
                                      <p:to>
                                        <p:strVal val="visible"/>
                                      </p:to>
                                    </p:set>
                                    <p:animEffect transition="in" filter="fade">
                                      <p:cBhvr>
                                        <p:cTn id="35" dur="1000"/>
                                        <p:tgtEl>
                                          <p:spTgt spid="9218"/>
                                        </p:tgtEl>
                                      </p:cBhvr>
                                    </p:animEffect>
                                    <p:anim calcmode="lin" valueType="num">
                                      <p:cBhvr>
                                        <p:cTn id="36" dur="1000" fill="hold"/>
                                        <p:tgtEl>
                                          <p:spTgt spid="9218"/>
                                        </p:tgtEl>
                                        <p:attrNameLst>
                                          <p:attrName>ppt_x</p:attrName>
                                        </p:attrNameLst>
                                      </p:cBhvr>
                                      <p:tavLst>
                                        <p:tav tm="0">
                                          <p:val>
                                            <p:strVal val="#ppt_x"/>
                                          </p:val>
                                        </p:tav>
                                        <p:tav tm="100000">
                                          <p:val>
                                            <p:strVal val="#ppt_x"/>
                                          </p:val>
                                        </p:tav>
                                      </p:tavLst>
                                    </p:anim>
                                    <p:anim calcmode="lin" valueType="num">
                                      <p:cBhvr>
                                        <p:cTn id="37" dur="1000" fill="hold"/>
                                        <p:tgtEl>
                                          <p:spTgt spid="92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pic>
        <p:nvPicPr>
          <p:cNvPr id="10242" name="Picture 2" descr="Thank You Images – Browse 185,559 Stock Photos, Vectors, and Video | Adobe  Stock">
            <a:extLst>
              <a:ext uri="{FF2B5EF4-FFF2-40B4-BE49-F238E27FC236}">
                <a16:creationId xmlns:a16="http://schemas.microsoft.com/office/drawing/2014/main" xmlns="" id="{FBDBAD02-8A15-40C7-AD1C-E4C9A3EC83ED}"/>
              </a:ext>
            </a:extLst>
          </p:cNvPr>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913795" y="759656"/>
            <a:ext cx="10276720" cy="4853146"/>
          </a:xfrm>
          <a:prstGeom prst="rect">
            <a:avLst/>
          </a:prstGeom>
          <a:noFill/>
          <a:ln w="127000" cap="flat">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a:extLst>
            <a:ext uri="{909E8E84-426E-40DD-AFC4-6F175D3DCCD1}">
              <a14:hiddenFill xmlns:a14="http://schemas.microsoft.com/office/drawing/2010/main" xmlns="">
                <a:solidFill>
                  <a:srgbClr val="FFFFFF"/>
                </a:solidFill>
              </a14:hiddenFill>
            </a:ext>
          </a:extLst>
        </p:spPr>
      </p:pic>
      <p:sp>
        <p:nvSpPr>
          <p:cNvPr id="2" name="Footer Placeholder 1">
            <a:extLst>
              <a:ext uri="{FF2B5EF4-FFF2-40B4-BE49-F238E27FC236}">
                <a16:creationId xmlns:a16="http://schemas.microsoft.com/office/drawing/2014/main" xmlns="" id="{00056BB4-353D-49FD-8EA6-82D61CC73BAE}"/>
              </a:ext>
            </a:extLst>
          </p:cNvPr>
          <p:cNvSpPr>
            <a:spLocks noGrp="1"/>
          </p:cNvSpPr>
          <p:nvPr>
            <p:ph type="ftr" sz="quarter" idx="11"/>
          </p:nvPr>
        </p:nvSpPr>
        <p:spPr/>
        <p:txBody>
          <a:bodyPr/>
          <a:lstStyle/>
          <a:p>
            <a:pPr>
              <a:spcAft>
                <a:spcPts val="600"/>
              </a:spcAft>
            </a:pPr>
            <a:r>
              <a:rPr lang="en-IN" dirty="0"/>
              <a:t>PREPAID BY NIDHI PITHVA</a:t>
            </a:r>
          </a:p>
        </p:txBody>
      </p:sp>
      <p:sp>
        <p:nvSpPr>
          <p:cNvPr id="3" name="Slide Number Placeholder 2">
            <a:extLst>
              <a:ext uri="{FF2B5EF4-FFF2-40B4-BE49-F238E27FC236}">
                <a16:creationId xmlns:a16="http://schemas.microsoft.com/office/drawing/2014/main" xmlns="" id="{3F41E8DF-5B73-4418-A389-AB9A69DE9B5B}"/>
              </a:ext>
            </a:extLst>
          </p:cNvPr>
          <p:cNvSpPr>
            <a:spLocks noGrp="1"/>
          </p:cNvSpPr>
          <p:nvPr>
            <p:ph type="sldNum" sz="quarter" idx="12"/>
          </p:nvPr>
        </p:nvSpPr>
        <p:spPr/>
        <p:txBody>
          <a:bodyPr/>
          <a:lstStyle/>
          <a:p>
            <a:pPr>
              <a:spcAft>
                <a:spcPts val="600"/>
              </a:spcAft>
            </a:pPr>
            <a:fld id="{E78A3DE9-09F9-4A09-AEB7-66CE7CDCFB1C}" type="slidenum">
              <a:rPr lang="en-IN" smtClean="0"/>
              <a:pPr>
                <a:spcAft>
                  <a:spcPts val="600"/>
                </a:spcAft>
              </a:pPr>
              <a:t>26</a:t>
            </a:fld>
            <a:endParaRPr lang="en-IN" dirty="0"/>
          </a:p>
        </p:txBody>
      </p:sp>
    </p:spTree>
    <p:extLst>
      <p:ext uri="{BB962C8B-B14F-4D97-AF65-F5344CB8AC3E}">
        <p14:creationId xmlns:p14="http://schemas.microsoft.com/office/powerpoint/2010/main" xmlns="" val="3323295411"/>
      </p:ext>
    </p:extLst>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0242"/>
                                        </p:tgtEl>
                                      </p:cBhvr>
                                    </p:animEffect>
                                    <p:set>
                                      <p:cBhvr>
                                        <p:cTn id="7" dur="1" fill="hold">
                                          <p:stCondLst>
                                            <p:cond delay="499"/>
                                          </p:stCondLst>
                                        </p:cTn>
                                        <p:tgtEl>
                                          <p:spTgt spid="1024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xmlns="" name="Damask" id="{F9A299A0-33D0-4E0F-9F3F-7163E3744208}" vid="{746EEEEA-FB6A-406B-B510-531588D548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TotalTime>
  <Words>1025</Words>
  <Application>Microsoft Office PowerPoint</Application>
  <PresentationFormat>Custom</PresentationFormat>
  <Paragraphs>187</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Damask</vt:lpstr>
      <vt:lpstr>THE INSTITUTE OF CHARTERED ACCOUNTANTS OF INDIA.(ICAI)</vt:lpstr>
      <vt:lpstr>INTRODUCTION TO OPERATING SYSTEM </vt:lpstr>
      <vt:lpstr>Slide 3</vt:lpstr>
      <vt:lpstr>Operating system as resource manager:</vt:lpstr>
      <vt:lpstr>Functions of operating system:</vt:lpstr>
      <vt:lpstr>TYPES OF OPERATING SYSTEM:</vt:lpstr>
      <vt:lpstr>REAL TIME OPERATING SYSTEM(RTOS)</vt:lpstr>
      <vt:lpstr>Rtos Continue…</vt:lpstr>
      <vt:lpstr>RTOS continue…</vt:lpstr>
      <vt:lpstr>DISTRIBUTED OPERATING SYSTEM(DOS) </vt:lpstr>
      <vt:lpstr>Slide 11</vt:lpstr>
      <vt:lpstr>Personal computer operating system</vt:lpstr>
      <vt:lpstr>Personal computer operating system continue….</vt:lpstr>
      <vt:lpstr>MULTIPROCESSOR OPERATING SYSTEM </vt:lpstr>
      <vt:lpstr>Types of multiprocessing operating system</vt:lpstr>
      <vt:lpstr>Slide 16</vt:lpstr>
      <vt:lpstr>MULTIPROCESSOR OPERATING SYSTEM CONTINUE…</vt:lpstr>
      <vt:lpstr>SERVER OPERATING SYSTEM </vt:lpstr>
      <vt:lpstr>SERVER OPERATING SYSTEM CONTINUE….</vt:lpstr>
      <vt:lpstr>EMBEDED OPERATING SYSTEM </vt:lpstr>
      <vt:lpstr>Embedded operating system continue…</vt:lpstr>
      <vt:lpstr>Smart card operating system</vt:lpstr>
      <vt:lpstr>Smart card operating system continue….</vt:lpstr>
      <vt:lpstr>MAIN FRAME OPERATING SYSTEM </vt:lpstr>
      <vt:lpstr>MAIN FRAME OPERATING SYSTEM CONTINUE…</vt:lpstr>
      <vt:lpstr>Slide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INSTITUTE OF CHARTERED ACCOUNTANTS OF INDIA.(ICAI)</dc:title>
  <dc:creator>mihirpithva17@gmail.com</dc:creator>
  <cp:lastModifiedBy>Admin</cp:lastModifiedBy>
  <cp:revision>18</cp:revision>
  <dcterms:created xsi:type="dcterms:W3CDTF">2022-06-25T17:51:52Z</dcterms:created>
  <dcterms:modified xsi:type="dcterms:W3CDTF">2022-06-26T17:43:46Z</dcterms:modified>
</cp:coreProperties>
</file>