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30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013" autoAdjust="0"/>
    <p:restoredTop sz="94660"/>
  </p:normalViewPr>
  <p:slideViewPr>
    <p:cSldViewPr snapToGrid="0">
      <p:cViewPr varScale="1">
        <p:scale>
          <a:sx n="73" d="100"/>
          <a:sy n="73" d="100"/>
        </p:scale>
        <p:origin x="3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/>
              <a:t>انقر لتحرير نمط العنوان الفرعي للشكل الرئيسي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8C853-E0E4-480E-941D-5649A23762A7}" type="datetimeFigureOut">
              <a:rPr lang="en-US" smtClean="0"/>
              <a:t>5/3/2025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A74AD57C-7EE9-4E3C-9BB9-C1A0AEE821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3841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8C853-E0E4-480E-941D-5649A23762A7}" type="datetimeFigureOut">
              <a:rPr lang="en-US" smtClean="0"/>
              <a:t>5/3/2025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AD57C-7EE9-4E3C-9BB9-C1A0AEE821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4521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8C853-E0E4-480E-941D-5649A23762A7}" type="datetimeFigureOut">
              <a:rPr lang="en-US" smtClean="0"/>
              <a:t>5/3/2025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74AD57C-7EE9-4E3C-9BB9-C1A0AEE821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5454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8C853-E0E4-480E-941D-5649A23762A7}" type="datetimeFigureOut">
              <a:rPr lang="en-US" smtClean="0"/>
              <a:t>5/3/2025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74AD57C-7EE9-4E3C-9BB9-C1A0AEE821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777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8C853-E0E4-480E-941D-5649A23762A7}" type="datetimeFigureOut">
              <a:rPr lang="en-US" smtClean="0"/>
              <a:t>5/3/2025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74AD57C-7EE9-4E3C-9BB9-C1A0AEE821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79571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8C853-E0E4-480E-941D-5649A23762A7}" type="datetimeFigureOut">
              <a:rPr lang="en-US" smtClean="0"/>
              <a:t>5/3/2025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AD57C-7EE9-4E3C-9BB9-C1A0AEE821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01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8C853-E0E4-480E-941D-5649A23762A7}" type="datetimeFigureOut">
              <a:rPr lang="en-US" smtClean="0"/>
              <a:t>5/3/2025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AD57C-7EE9-4E3C-9BB9-C1A0AEE821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3402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8C853-E0E4-480E-941D-5649A23762A7}" type="datetimeFigureOut">
              <a:rPr lang="en-US" smtClean="0"/>
              <a:t>5/3/2025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AD57C-7EE9-4E3C-9BB9-C1A0AEE821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037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ar-SA"/>
              <a:t>انقر فوق الأيقونة لإضافة صورة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8C853-E0E4-480E-941D-5649A23762A7}" type="datetimeFigureOut">
              <a:rPr lang="en-US" smtClean="0"/>
              <a:t>5/3/2025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74AD57C-7EE9-4E3C-9BB9-C1A0AEE821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881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العنوان والتسمية ال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8C853-E0E4-480E-941D-5649A23762A7}" type="datetimeFigureOut">
              <a:rPr lang="en-US" smtClean="0"/>
              <a:t>5/3/2025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74AD57C-7EE9-4E3C-9BB9-C1A0AEE821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387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اقتباس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8C853-E0E4-480E-941D-5649A23762A7}" type="datetimeFigureOut">
              <a:rPr lang="en-US" smtClean="0"/>
              <a:t>5/3/2025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74AD57C-7EE9-4E3C-9BB9-C1A0AEE821F2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544470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بطاقة اس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8C853-E0E4-480E-941D-5649A23762A7}" type="datetimeFigureOut">
              <a:rPr lang="en-US" smtClean="0"/>
              <a:t>5/3/2025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74AD57C-7EE9-4E3C-9BB9-C1A0AEE821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3849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بطاقة اسم ذات اقتبا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8C853-E0E4-480E-941D-5649A23762A7}" type="datetimeFigureOut">
              <a:rPr lang="en-US" smtClean="0"/>
              <a:t>5/3/2025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74AD57C-7EE9-4E3C-9BB9-C1A0AEE821F2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629094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صواب أو خط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8C853-E0E4-480E-941D-5649A23762A7}" type="datetimeFigureOut">
              <a:rPr lang="en-US" smtClean="0"/>
              <a:t>5/3/2025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74AD57C-7EE9-4E3C-9BB9-C1A0AEE821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3591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8C853-E0E4-480E-941D-5649A23762A7}" type="datetimeFigureOut">
              <a:rPr lang="en-US" smtClean="0"/>
              <a:t>5/3/2025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AD57C-7EE9-4E3C-9BB9-C1A0AEE821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26371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8C853-E0E4-480E-941D-5649A23762A7}" type="datetimeFigureOut">
              <a:rPr lang="en-US" smtClean="0"/>
              <a:t>5/3/2025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AD57C-7EE9-4E3C-9BB9-C1A0AEE821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4798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  <a:solidFill>
            <a:schemeClr val="accent1">
              <a:lumMod val="75000"/>
              <a:alpha val="40000"/>
            </a:schemeClr>
          </a:solidFill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0"/>
            <a:ext cx="2356674" cy="6853283"/>
            <a:chOff x="6627813" y="195452"/>
            <a:chExt cx="1952625" cy="5678299"/>
          </a:xfrm>
          <a:solidFill>
            <a:schemeClr val="accent1"/>
          </a:solidFill>
        </p:grpSpPr>
        <p:sp>
          <p:nvSpPr>
            <p:cNvPr id="11" name="Freeform 27"/>
            <p:cNvSpPr/>
            <p:nvPr/>
          </p:nvSpPr>
          <p:spPr bwMode="auto">
            <a:xfrm>
              <a:off x="6627813" y="19545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68C853-E0E4-480E-941D-5649A23762A7}" type="datetimeFigureOut">
              <a:rPr lang="en-US" smtClean="0"/>
              <a:t>5/3/2025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A74AD57C-7EE9-4E3C-9BB9-C1A0AEE821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73975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  <p:sldLayoutId id="2147483742" r:id="rId12"/>
    <p:sldLayoutId id="2147483743" r:id="rId13"/>
    <p:sldLayoutId id="2147483744" r:id="rId14"/>
    <p:sldLayoutId id="2147483745" r:id="rId15"/>
    <p:sldLayoutId id="214748374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وان 3">
            <a:extLst>
              <a:ext uri="{FF2B5EF4-FFF2-40B4-BE49-F238E27FC236}">
                <a16:creationId xmlns:a16="http://schemas.microsoft.com/office/drawing/2014/main" id="{E7ADD847-535C-530D-321C-3A1172F268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1012" y="1728651"/>
            <a:ext cx="10515600" cy="2917371"/>
          </a:xfrm>
        </p:spPr>
        <p:txBody>
          <a:bodyPr>
            <a:normAutofit/>
          </a:bodyPr>
          <a:lstStyle/>
          <a:p>
            <a:pPr algn="ctr"/>
            <a:r>
              <a:rPr lang="ar-AE" sz="6000" dirty="0"/>
              <a:t>أنواع </a:t>
            </a:r>
            <a:r>
              <a:rPr lang="ar-AE" sz="6000" dirty="0" err="1"/>
              <a:t>الالات</a:t>
            </a:r>
            <a:r>
              <a:rPr lang="ar-AE" sz="6000" dirty="0"/>
              <a:t> الموسيقية</a:t>
            </a:r>
            <a:endParaRPr lang="en-US" sz="6000" dirty="0"/>
          </a:p>
        </p:txBody>
      </p:sp>
      <p:sp>
        <p:nvSpPr>
          <p:cNvPr id="7" name="سحابة 6">
            <a:extLst>
              <a:ext uri="{FF2B5EF4-FFF2-40B4-BE49-F238E27FC236}">
                <a16:creationId xmlns:a16="http://schemas.microsoft.com/office/drawing/2014/main" id="{3CD36006-17D3-8C01-47E8-5FB6D0517284}"/>
              </a:ext>
            </a:extLst>
          </p:cNvPr>
          <p:cNvSpPr/>
          <p:nvPr/>
        </p:nvSpPr>
        <p:spPr>
          <a:xfrm rot="10800000" flipV="1">
            <a:off x="7680959" y="3516086"/>
            <a:ext cx="3553096" cy="2548502"/>
          </a:xfrm>
          <a:prstGeom prst="cloud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dirty="0"/>
              <a:t>اعداد </a:t>
            </a:r>
            <a:r>
              <a:rPr lang="ar-AE" dirty="0" err="1"/>
              <a:t>الطالبة:مرام</a:t>
            </a:r>
            <a:r>
              <a:rPr lang="ar-AE" dirty="0"/>
              <a:t> عبدالهادي </a:t>
            </a:r>
          </a:p>
          <a:p>
            <a:pPr algn="ctr"/>
            <a:r>
              <a:rPr lang="ar-AE" dirty="0"/>
              <a:t>الصف: 5\4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8641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 thruBlk="1"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20F58801-0EA9-4BA8-B60E-BB6FB6A58B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68435" y="1489167"/>
            <a:ext cx="9336178" cy="1593668"/>
          </a:xfrm>
        </p:spPr>
        <p:txBody>
          <a:bodyPr/>
          <a:lstStyle/>
          <a:p>
            <a:r>
              <a:rPr lang="ar-AE" dirty="0"/>
              <a:t>ما هي </a:t>
            </a:r>
            <a:r>
              <a:rPr lang="ar-AE" dirty="0" err="1"/>
              <a:t>الالات</a:t>
            </a:r>
            <a:r>
              <a:rPr lang="ar-AE" dirty="0"/>
              <a:t> الموسيقية؟</a:t>
            </a:r>
            <a:endParaRPr lang="en-US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91AD9575-C25D-0136-4793-830B34CD53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98767" y="3352801"/>
            <a:ext cx="9405846" cy="2550862"/>
          </a:xfrm>
        </p:spPr>
        <p:txBody>
          <a:bodyPr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ar-AE" sz="3600" dirty="0" err="1"/>
              <a:t>الالات</a:t>
            </a:r>
            <a:r>
              <a:rPr lang="ar-AE" sz="3600" dirty="0"/>
              <a:t> </a:t>
            </a:r>
            <a:r>
              <a:rPr lang="ar-AE" sz="3600" dirty="0" err="1"/>
              <a:t>الموسيقيه</a:t>
            </a:r>
            <a:r>
              <a:rPr lang="ar-AE" sz="3600" dirty="0"/>
              <a:t> هي أدوات نستخدمها لإصدار أصوات جميله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r-AE" sz="3600" dirty="0"/>
              <a:t>كل اله تصدر صوت مختلف وتستخدم في الحفلات والموسيقى </a:t>
            </a:r>
            <a:endParaRPr lang="en-US" sz="3600" dirty="0"/>
          </a:p>
        </p:txBody>
      </p:sp>
      <p:sp>
        <p:nvSpPr>
          <p:cNvPr id="4" name="نصف إطار 3">
            <a:extLst>
              <a:ext uri="{FF2B5EF4-FFF2-40B4-BE49-F238E27FC236}">
                <a16:creationId xmlns:a16="http://schemas.microsoft.com/office/drawing/2014/main" id="{B7F73A1C-5DD8-D6DD-EB26-20381B07B806}"/>
              </a:ext>
            </a:extLst>
          </p:cNvPr>
          <p:cNvSpPr/>
          <p:nvPr/>
        </p:nvSpPr>
        <p:spPr>
          <a:xfrm>
            <a:off x="1201782" y="1489167"/>
            <a:ext cx="2429691" cy="2116183"/>
          </a:xfrm>
          <a:prstGeom prst="halfFra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نصف إطار 5">
            <a:extLst>
              <a:ext uri="{FF2B5EF4-FFF2-40B4-BE49-F238E27FC236}">
                <a16:creationId xmlns:a16="http://schemas.microsoft.com/office/drawing/2014/main" id="{8F26FAB8-79DC-AEF1-798A-A6AE2CD9A186}"/>
              </a:ext>
            </a:extLst>
          </p:cNvPr>
          <p:cNvSpPr/>
          <p:nvPr/>
        </p:nvSpPr>
        <p:spPr>
          <a:xfrm rot="5400000">
            <a:off x="8447315" y="1460865"/>
            <a:ext cx="1942012" cy="1889758"/>
          </a:xfrm>
          <a:prstGeom prst="halfFra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26395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D9946CCD-8F51-07E8-C3F4-E8A27F1A52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AE" dirty="0"/>
              <a:t>الأنواع الرئيسية </a:t>
            </a:r>
            <a:r>
              <a:rPr lang="ar-AE" dirty="0" err="1"/>
              <a:t>للألات</a:t>
            </a:r>
            <a:r>
              <a:rPr lang="ar-AE" dirty="0"/>
              <a:t> </a:t>
            </a:r>
            <a:endParaRPr lang="en-US" dirty="0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56B48AA1-81CD-D7A2-58CE-359FC3DB2F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5062" y="1905000"/>
            <a:ext cx="10476411" cy="4831450"/>
          </a:xfrm>
        </p:spPr>
        <p:txBody>
          <a:bodyPr/>
          <a:lstStyle/>
          <a:p>
            <a:pPr marL="0" indent="0">
              <a:buNone/>
            </a:pPr>
            <a:r>
              <a:rPr lang="ar-AE" sz="2400" dirty="0"/>
              <a:t>- الات وتريه : جيتار\عود\كمان</a:t>
            </a:r>
          </a:p>
          <a:p>
            <a:pPr marL="0" indent="0">
              <a:buNone/>
            </a:pPr>
            <a:r>
              <a:rPr lang="ar-AE" sz="2400" dirty="0"/>
              <a:t>- الات نفخ :الناي \ المزمار</a:t>
            </a:r>
          </a:p>
          <a:p>
            <a:pPr marL="0" indent="0">
              <a:buNone/>
            </a:pPr>
            <a:r>
              <a:rPr lang="ar-AE" sz="2400" dirty="0"/>
              <a:t>- الات إيقاعيه: الطبلة\الدف</a:t>
            </a:r>
          </a:p>
          <a:p>
            <a:pPr marL="0" indent="0">
              <a:buNone/>
            </a:pPr>
            <a:endParaRPr lang="ar-AE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351A5519-8580-7F08-6669-763992C82B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6388" y="3442713"/>
            <a:ext cx="1933302" cy="25189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74C17FB6-EA9D-0704-50FF-F7D9496014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9603" y="3853121"/>
            <a:ext cx="3187337" cy="16981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id="{3D3E9C41-3556-169E-EF0F-43E566231A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1382" y="3737065"/>
            <a:ext cx="2185851" cy="22108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مربع نص 9">
            <a:extLst>
              <a:ext uri="{FF2B5EF4-FFF2-40B4-BE49-F238E27FC236}">
                <a16:creationId xmlns:a16="http://schemas.microsoft.com/office/drawing/2014/main" id="{AC649810-4D0B-3FC6-63D5-5F5C8A38F49E}"/>
              </a:ext>
            </a:extLst>
          </p:cNvPr>
          <p:cNvSpPr txBox="1"/>
          <p:nvPr/>
        </p:nvSpPr>
        <p:spPr>
          <a:xfrm>
            <a:off x="7916091" y="6035040"/>
            <a:ext cx="3187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3200" dirty="0"/>
              <a:t>اله وتريه : جيتار</a:t>
            </a:r>
            <a:endParaRPr lang="en-US" sz="3200" dirty="0"/>
          </a:p>
        </p:txBody>
      </p:sp>
      <p:sp>
        <p:nvSpPr>
          <p:cNvPr id="13" name="مربع نص 12">
            <a:extLst>
              <a:ext uri="{FF2B5EF4-FFF2-40B4-BE49-F238E27FC236}">
                <a16:creationId xmlns:a16="http://schemas.microsoft.com/office/drawing/2014/main" id="{B0F2D2C7-6CCD-808E-2C88-4E10A38A1BBF}"/>
              </a:ext>
            </a:extLst>
          </p:cNvPr>
          <p:cNvSpPr txBox="1"/>
          <p:nvPr/>
        </p:nvSpPr>
        <p:spPr>
          <a:xfrm>
            <a:off x="4576681" y="5669280"/>
            <a:ext cx="3187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3200" dirty="0"/>
              <a:t>اله نفخ :الناي</a:t>
            </a:r>
            <a:endParaRPr lang="en-US" sz="3200" dirty="0"/>
          </a:p>
        </p:txBody>
      </p:sp>
      <p:sp>
        <p:nvSpPr>
          <p:cNvPr id="15" name="مربع نص 14">
            <a:extLst>
              <a:ext uri="{FF2B5EF4-FFF2-40B4-BE49-F238E27FC236}">
                <a16:creationId xmlns:a16="http://schemas.microsoft.com/office/drawing/2014/main" id="{C77D1484-E675-2D64-AA1F-B1A20300B904}"/>
              </a:ext>
            </a:extLst>
          </p:cNvPr>
          <p:cNvSpPr txBox="1"/>
          <p:nvPr/>
        </p:nvSpPr>
        <p:spPr>
          <a:xfrm>
            <a:off x="940526" y="5947954"/>
            <a:ext cx="3335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2800" dirty="0"/>
              <a:t>اله إيقاعية :الطبلة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579476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71A6E51-CBCE-93E9-0CFE-76EBCBB02B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r-AE" sz="5400" dirty="0"/>
              <a:t>أهمية الموسيقى في حياتنا</a:t>
            </a:r>
            <a:endParaRPr lang="en-US" sz="5400" dirty="0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EA5BA30F-50C5-6C1F-F9AE-AA0A022B55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r-AE" sz="4000" dirty="0">
                <a:solidFill>
                  <a:srgbClr val="FF0000"/>
                </a:solidFill>
              </a:rPr>
              <a:t>تساعدنا الموسيقى على التعبير عن مشاعرنا وتضيف البهجة في حياتنا </a:t>
            </a:r>
          </a:p>
          <a:p>
            <a:r>
              <a:rPr lang="ar-AE" sz="4000" dirty="0">
                <a:solidFill>
                  <a:srgbClr val="FF0000"/>
                </a:solidFill>
              </a:rPr>
              <a:t>تعرفنا على أنواع مختلفة من </a:t>
            </a:r>
            <a:r>
              <a:rPr lang="ar-AE" sz="4000" dirty="0" err="1">
                <a:solidFill>
                  <a:srgbClr val="FF0000"/>
                </a:solidFill>
              </a:rPr>
              <a:t>الالات</a:t>
            </a:r>
            <a:r>
              <a:rPr lang="ar-AE" sz="4000" dirty="0">
                <a:solidFill>
                  <a:srgbClr val="FF0000"/>
                </a:solidFill>
              </a:rPr>
              <a:t> الموسيقية، ولكل نوع صوته المميز </a:t>
            </a:r>
            <a:endParaRPr lang="en-US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749511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ربطة">
  <a:themeElements>
    <a:clrScheme name="ربطة">
      <a:dk1>
        <a:sysClr val="windowText" lastClr="000000"/>
      </a:dk1>
      <a:lt1>
        <a:sysClr val="window" lastClr="FFFFFF"/>
      </a:lt1>
      <a:dk2>
        <a:srgbClr val="2C333A"/>
      </a:dk2>
      <a:lt2>
        <a:srgbClr val="D6ECED"/>
      </a:lt2>
      <a:accent1>
        <a:srgbClr val="DE32DE"/>
      </a:accent1>
      <a:accent2>
        <a:srgbClr val="F42B8A"/>
      </a:accent2>
      <a:accent3>
        <a:srgbClr val="349FE7"/>
      </a:accent3>
      <a:accent4>
        <a:srgbClr val="565FF8"/>
      </a:accent4>
      <a:accent5>
        <a:srgbClr val="876BE7"/>
      </a:accent5>
      <a:accent6>
        <a:srgbClr val="F268C2"/>
      </a:accent6>
      <a:hlink>
        <a:srgbClr val="F55CF9"/>
      </a:hlink>
      <a:folHlink>
        <a:srgbClr val="E8A0EE"/>
      </a:folHlink>
    </a:clrScheme>
    <a:fontScheme name="ربطة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ربطة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F20B7C8E-B819-43F3-AAF9-EE50B1A8363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22</TotalTime>
  <Words>97</Words>
  <Application>Microsoft Office PowerPoint</Application>
  <PresentationFormat>شاشة عريضة</PresentationFormat>
  <Paragraphs>16</Paragraphs>
  <Slides>4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3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</vt:i4>
      </vt:variant>
    </vt:vector>
  </HeadingPairs>
  <TitlesOfParts>
    <vt:vector size="8" baseType="lpstr">
      <vt:lpstr>Arial</vt:lpstr>
      <vt:lpstr>Century Gothic</vt:lpstr>
      <vt:lpstr>Wingdings 3</vt:lpstr>
      <vt:lpstr>ربطة</vt:lpstr>
      <vt:lpstr>أنواع الالات الموسيقية</vt:lpstr>
      <vt:lpstr>ما هي الالات الموسيقية؟</vt:lpstr>
      <vt:lpstr>الأنواع الرئيسية للألات </vt:lpstr>
      <vt:lpstr>أهمية الموسيقى في حياتنا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مرام عبدالهادي</dc:creator>
  <cp:lastModifiedBy>مرام عبدالهادي</cp:lastModifiedBy>
  <cp:revision>1</cp:revision>
  <dcterms:created xsi:type="dcterms:W3CDTF">2025-05-03T18:04:51Z</dcterms:created>
  <dcterms:modified xsi:type="dcterms:W3CDTF">2025-05-03T18:27:05Z</dcterms:modified>
</cp:coreProperties>
</file>