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7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1C5"/>
    <a:srgbClr val="FFFFFF"/>
    <a:srgbClr val="FFE9A3"/>
    <a:srgbClr val="FFE48F"/>
    <a:srgbClr val="FFDC6D"/>
    <a:srgbClr val="003300"/>
    <a:srgbClr val="008000"/>
    <a:srgbClr val="F49052"/>
    <a:srgbClr val="2F1C58"/>
    <a:srgbClr val="4F428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7919" autoAdjust="0"/>
    <p:restoredTop sz="95758" autoAdjust="0"/>
  </p:normalViewPr>
  <p:slideViewPr>
    <p:cSldViewPr snapToGrid="0" showGuides="1">
      <p:cViewPr>
        <p:scale>
          <a:sx n="80" d="100"/>
          <a:sy n="80" d="100"/>
        </p:scale>
        <p:origin x="36" y="438"/>
      </p:cViewPr>
      <p:guideLst>
        <p:guide orient="horz" pos="2251"/>
        <p:guide orient="horz" pos="75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6FC9F-3CBE-4AF4-BD98-332C79DCD303}" type="datetimeFigureOut">
              <a:rPr lang="en-US" smtClean="0"/>
              <a:pPr/>
              <a:t>3/31/2022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75EF33-A633-465B-8A7D-6E47CC51E9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3675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dylandgillis?utm_source=unsplash&amp;utm_medium=referral&amp;utm_content=creditCopyText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unsplash.com/search/photos/office?utm_source=unsplash&amp;utm_medium=referral&amp;utm_content=creditCopyText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Photo by 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Dylan Gillis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on 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Unsplash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5EF33-A633-465B-8A7D-6E47CC51E93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08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F119-F11F-4F00-B2F9-AED3D9FAAC8A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4130577"/>
      </p:ext>
    </p:extLst>
  </p:cSld>
  <p:clrMapOvr>
    <a:masterClrMapping/>
  </p:clrMapOvr>
  <p:transition advTm="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087" y="271402"/>
            <a:ext cx="11333826" cy="660754"/>
          </a:xfrm>
        </p:spPr>
        <p:txBody>
          <a:bodyPr>
            <a:normAutofit/>
          </a:bodyPr>
          <a:lstStyle>
            <a:lvl1pPr algn="ctr">
              <a:defRPr sz="3200" b="1"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087" y="1331651"/>
            <a:ext cx="11333826" cy="47806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9087" y="6356350"/>
            <a:ext cx="2627186" cy="365125"/>
          </a:xfrm>
        </p:spPr>
        <p:txBody>
          <a:bodyPr/>
          <a:lstStyle>
            <a:lvl1pPr>
              <a:defRPr sz="1100"/>
            </a:lvl1pPr>
          </a:lstStyle>
          <a:p>
            <a:fld id="{850A8C52-B28B-4A9B-B52B-24A7FA07871A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1152003" y="6112335"/>
            <a:ext cx="691413" cy="745665"/>
            <a:chOff x="11187514" y="6112335"/>
            <a:chExt cx="691413" cy="745665"/>
          </a:xfrm>
        </p:grpSpPr>
        <p:sp>
          <p:nvSpPr>
            <p:cNvPr id="8" name="Freeform 7"/>
            <p:cNvSpPr/>
            <p:nvPr/>
          </p:nvSpPr>
          <p:spPr>
            <a:xfrm rot="16200000">
              <a:off x="11024103" y="6275746"/>
              <a:ext cx="745665" cy="418843"/>
            </a:xfrm>
            <a:custGeom>
              <a:avLst/>
              <a:gdLst>
                <a:gd name="connsiteX0" fmla="*/ 745665 w 745665"/>
                <a:gd name="connsiteY0" fmla="*/ 418843 h 418843"/>
                <a:gd name="connsiteX1" fmla="*/ 0 w 745665"/>
                <a:gd name="connsiteY1" fmla="*/ 418843 h 418843"/>
                <a:gd name="connsiteX2" fmla="*/ 0 w 745665"/>
                <a:gd name="connsiteY2" fmla="*/ 127340 h 418843"/>
                <a:gd name="connsiteX3" fmla="*/ 27440 w 745665"/>
                <a:gd name="connsiteY3" fmla="*/ 100547 h 418843"/>
                <a:gd name="connsiteX4" fmla="*/ 307518 w 745665"/>
                <a:gd name="connsiteY4" fmla="*/ 0 h 418843"/>
                <a:gd name="connsiteX5" fmla="*/ 738884 w 745665"/>
                <a:gd name="connsiteY5" fmla="*/ 351575 h 418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5665" h="418843">
                  <a:moveTo>
                    <a:pt x="745665" y="418843"/>
                  </a:moveTo>
                  <a:lnTo>
                    <a:pt x="0" y="418843"/>
                  </a:lnTo>
                  <a:lnTo>
                    <a:pt x="0" y="127340"/>
                  </a:lnTo>
                  <a:lnTo>
                    <a:pt x="27440" y="100547"/>
                  </a:lnTo>
                  <a:cubicBezTo>
                    <a:pt x="103551" y="37734"/>
                    <a:pt x="201128" y="0"/>
                    <a:pt x="307518" y="0"/>
                  </a:cubicBezTo>
                  <a:cubicBezTo>
                    <a:pt x="520298" y="0"/>
                    <a:pt x="697827" y="150932"/>
                    <a:pt x="738884" y="351575"/>
                  </a:cubicBezTo>
                  <a:close/>
                </a:path>
              </a:pathLst>
            </a:custGeom>
            <a:gradFill>
              <a:gsLst>
                <a:gs pos="0">
                  <a:srgbClr val="F49052"/>
                </a:gs>
                <a:gs pos="100000">
                  <a:srgbClr val="8C60F1">
                    <a:shade val="100000"/>
                    <a:satMod val="115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 rot="16200000">
              <a:off x="11245948" y="6225021"/>
              <a:ext cx="589507" cy="676450"/>
            </a:xfrm>
            <a:custGeom>
              <a:avLst/>
              <a:gdLst>
                <a:gd name="connsiteX0" fmla="*/ 589507 w 589507"/>
                <a:gd name="connsiteY0" fmla="*/ 676450 h 676450"/>
                <a:gd name="connsiteX1" fmla="*/ 0 w 589507"/>
                <a:gd name="connsiteY1" fmla="*/ 676450 h 676450"/>
                <a:gd name="connsiteX2" fmla="*/ 0 w 589507"/>
                <a:gd name="connsiteY2" fmla="*/ 0 h 676450"/>
                <a:gd name="connsiteX3" fmla="*/ 103579 w 589507"/>
                <a:gd name="connsiteY3" fmla="*/ 26782 h 676450"/>
                <a:gd name="connsiteX4" fmla="*/ 578362 w 589507"/>
                <a:gd name="connsiteY4" fmla="*/ 565889 h 676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507" h="676450">
                  <a:moveTo>
                    <a:pt x="589507" y="676450"/>
                  </a:moveTo>
                  <a:lnTo>
                    <a:pt x="0" y="676450"/>
                  </a:lnTo>
                  <a:lnTo>
                    <a:pt x="0" y="0"/>
                  </a:lnTo>
                  <a:lnTo>
                    <a:pt x="103579" y="26782"/>
                  </a:lnTo>
                  <a:cubicBezTo>
                    <a:pt x="343548" y="108815"/>
                    <a:pt x="526697" y="313403"/>
                    <a:pt x="578362" y="565889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8C60F1">
                    <a:shade val="30000"/>
                    <a:satMod val="115000"/>
                  </a:srgbClr>
                </a:gs>
                <a:gs pos="50000">
                  <a:srgbClr val="8C60F1">
                    <a:shade val="67500"/>
                    <a:satMod val="115000"/>
                  </a:srgbClr>
                </a:gs>
                <a:gs pos="100000">
                  <a:srgbClr val="8C60F1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2813" y="6356350"/>
            <a:ext cx="400100" cy="365125"/>
          </a:xfrm>
        </p:spPr>
        <p:txBody>
          <a:bodyPr/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fld id="{E76192A8-943E-44A0-A923-0FA9071E2CC0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5602008" y="0"/>
            <a:ext cx="987985" cy="208318"/>
            <a:chOff x="5569859" y="0"/>
            <a:chExt cx="987985" cy="208318"/>
          </a:xfrm>
        </p:grpSpPr>
        <p:sp>
          <p:nvSpPr>
            <p:cNvPr id="11" name="Freeform 10"/>
            <p:cNvSpPr/>
            <p:nvPr/>
          </p:nvSpPr>
          <p:spPr>
            <a:xfrm rot="16200000">
              <a:off x="5828032" y="-258173"/>
              <a:ext cx="208318" cy="724663"/>
            </a:xfrm>
            <a:custGeom>
              <a:avLst/>
              <a:gdLst>
                <a:gd name="connsiteX0" fmla="*/ 208318 w 208318"/>
                <a:gd name="connsiteY0" fmla="*/ 0 h 724663"/>
                <a:gd name="connsiteX1" fmla="*/ 208317 w 208318"/>
                <a:gd name="connsiteY1" fmla="*/ 724663 h 724663"/>
                <a:gd name="connsiteX2" fmla="*/ 185451 w 208318"/>
                <a:gd name="connsiteY2" fmla="*/ 712177 h 724663"/>
                <a:gd name="connsiteX3" fmla="*/ 0 w 208318"/>
                <a:gd name="connsiteY3" fmla="*/ 361720 h 724663"/>
                <a:gd name="connsiteX4" fmla="*/ 186506 w 208318"/>
                <a:gd name="connsiteY4" fmla="*/ 11825 h 724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318" h="724663">
                  <a:moveTo>
                    <a:pt x="208318" y="0"/>
                  </a:moveTo>
                  <a:lnTo>
                    <a:pt x="208317" y="724663"/>
                  </a:lnTo>
                  <a:lnTo>
                    <a:pt x="185451" y="712177"/>
                  </a:lnTo>
                  <a:cubicBezTo>
                    <a:pt x="73337" y="636036"/>
                    <a:pt x="-219" y="507425"/>
                    <a:pt x="0" y="361720"/>
                  </a:cubicBezTo>
                  <a:cubicBezTo>
                    <a:pt x="219" y="216016"/>
                    <a:pt x="74163" y="87627"/>
                    <a:pt x="186506" y="11825"/>
                  </a:cubicBezTo>
                  <a:close/>
                </a:path>
              </a:pathLst>
            </a:custGeom>
            <a:gradFill>
              <a:gsLst>
                <a:gs pos="0">
                  <a:srgbClr val="F49052"/>
                </a:gs>
                <a:gs pos="100000">
                  <a:srgbClr val="8C60F1">
                    <a:shade val="100000"/>
                    <a:satMod val="115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 11"/>
            <p:cNvSpPr/>
            <p:nvPr/>
          </p:nvSpPr>
          <p:spPr>
            <a:xfrm rot="16200000">
              <a:off x="6091354" y="-258173"/>
              <a:ext cx="208318" cy="724663"/>
            </a:xfrm>
            <a:custGeom>
              <a:avLst/>
              <a:gdLst>
                <a:gd name="connsiteX0" fmla="*/ 208318 w 208318"/>
                <a:gd name="connsiteY0" fmla="*/ 0 h 724663"/>
                <a:gd name="connsiteX1" fmla="*/ 208317 w 208318"/>
                <a:gd name="connsiteY1" fmla="*/ 724663 h 724663"/>
                <a:gd name="connsiteX2" fmla="*/ 185451 w 208318"/>
                <a:gd name="connsiteY2" fmla="*/ 712177 h 724663"/>
                <a:gd name="connsiteX3" fmla="*/ 0 w 208318"/>
                <a:gd name="connsiteY3" fmla="*/ 361720 h 724663"/>
                <a:gd name="connsiteX4" fmla="*/ 186506 w 208318"/>
                <a:gd name="connsiteY4" fmla="*/ 11825 h 724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318" h="724663">
                  <a:moveTo>
                    <a:pt x="208318" y="0"/>
                  </a:moveTo>
                  <a:lnTo>
                    <a:pt x="208317" y="724663"/>
                  </a:lnTo>
                  <a:lnTo>
                    <a:pt x="185451" y="712177"/>
                  </a:lnTo>
                  <a:cubicBezTo>
                    <a:pt x="73337" y="636036"/>
                    <a:pt x="-219" y="507425"/>
                    <a:pt x="0" y="361720"/>
                  </a:cubicBezTo>
                  <a:cubicBezTo>
                    <a:pt x="219" y="216016"/>
                    <a:pt x="74163" y="87627"/>
                    <a:pt x="186506" y="11825"/>
                  </a:cubicBezTo>
                  <a:close/>
                </a:path>
              </a:pathLst>
            </a:custGeom>
            <a:noFill/>
            <a:ln>
              <a:solidFill>
                <a:srgbClr val="8C60F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680772416"/>
      </p:ext>
    </p:extLst>
  </p:cSld>
  <p:clrMapOvr>
    <a:masterClrMapping/>
  </p:clrMapOvr>
  <p:transition advTm="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087" y="271402"/>
            <a:ext cx="11333826" cy="660754"/>
          </a:xfrm>
        </p:spPr>
        <p:txBody>
          <a:bodyPr>
            <a:normAutofit/>
          </a:bodyPr>
          <a:lstStyle>
            <a:lvl1pPr algn="ctr">
              <a:defRPr sz="3200" b="1"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087" y="1331651"/>
            <a:ext cx="11333826" cy="47806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9087" y="6356350"/>
            <a:ext cx="2627186" cy="365125"/>
          </a:xfrm>
        </p:spPr>
        <p:txBody>
          <a:bodyPr/>
          <a:lstStyle>
            <a:lvl1pPr>
              <a:defRPr sz="1100"/>
            </a:lvl1pPr>
          </a:lstStyle>
          <a:p>
            <a:fld id="{850A8C52-B28B-4A9B-B52B-24A7FA07871A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1152003" y="6112335"/>
            <a:ext cx="691413" cy="745665"/>
            <a:chOff x="11187514" y="6112335"/>
            <a:chExt cx="691413" cy="745665"/>
          </a:xfrm>
        </p:grpSpPr>
        <p:sp>
          <p:nvSpPr>
            <p:cNvPr id="8" name="Freeform 7"/>
            <p:cNvSpPr/>
            <p:nvPr/>
          </p:nvSpPr>
          <p:spPr>
            <a:xfrm rot="16200000">
              <a:off x="11024103" y="6275746"/>
              <a:ext cx="745665" cy="418843"/>
            </a:xfrm>
            <a:custGeom>
              <a:avLst/>
              <a:gdLst>
                <a:gd name="connsiteX0" fmla="*/ 745665 w 745665"/>
                <a:gd name="connsiteY0" fmla="*/ 418843 h 418843"/>
                <a:gd name="connsiteX1" fmla="*/ 0 w 745665"/>
                <a:gd name="connsiteY1" fmla="*/ 418843 h 418843"/>
                <a:gd name="connsiteX2" fmla="*/ 0 w 745665"/>
                <a:gd name="connsiteY2" fmla="*/ 127340 h 418843"/>
                <a:gd name="connsiteX3" fmla="*/ 27440 w 745665"/>
                <a:gd name="connsiteY3" fmla="*/ 100547 h 418843"/>
                <a:gd name="connsiteX4" fmla="*/ 307518 w 745665"/>
                <a:gd name="connsiteY4" fmla="*/ 0 h 418843"/>
                <a:gd name="connsiteX5" fmla="*/ 738884 w 745665"/>
                <a:gd name="connsiteY5" fmla="*/ 351575 h 418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5665" h="418843">
                  <a:moveTo>
                    <a:pt x="745665" y="418843"/>
                  </a:moveTo>
                  <a:lnTo>
                    <a:pt x="0" y="418843"/>
                  </a:lnTo>
                  <a:lnTo>
                    <a:pt x="0" y="127340"/>
                  </a:lnTo>
                  <a:lnTo>
                    <a:pt x="27440" y="100547"/>
                  </a:lnTo>
                  <a:cubicBezTo>
                    <a:pt x="103551" y="37734"/>
                    <a:pt x="201128" y="0"/>
                    <a:pt x="307518" y="0"/>
                  </a:cubicBezTo>
                  <a:cubicBezTo>
                    <a:pt x="520298" y="0"/>
                    <a:pt x="697827" y="150932"/>
                    <a:pt x="738884" y="351575"/>
                  </a:cubicBezTo>
                  <a:close/>
                </a:path>
              </a:pathLst>
            </a:custGeom>
            <a:gradFill>
              <a:gsLst>
                <a:gs pos="0">
                  <a:srgbClr val="F49052"/>
                </a:gs>
                <a:gs pos="100000">
                  <a:srgbClr val="8C60F1">
                    <a:shade val="100000"/>
                    <a:satMod val="115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 rot="16200000">
              <a:off x="11245948" y="6225021"/>
              <a:ext cx="589507" cy="676450"/>
            </a:xfrm>
            <a:custGeom>
              <a:avLst/>
              <a:gdLst>
                <a:gd name="connsiteX0" fmla="*/ 589507 w 589507"/>
                <a:gd name="connsiteY0" fmla="*/ 676450 h 676450"/>
                <a:gd name="connsiteX1" fmla="*/ 0 w 589507"/>
                <a:gd name="connsiteY1" fmla="*/ 676450 h 676450"/>
                <a:gd name="connsiteX2" fmla="*/ 0 w 589507"/>
                <a:gd name="connsiteY2" fmla="*/ 0 h 676450"/>
                <a:gd name="connsiteX3" fmla="*/ 103579 w 589507"/>
                <a:gd name="connsiteY3" fmla="*/ 26782 h 676450"/>
                <a:gd name="connsiteX4" fmla="*/ 578362 w 589507"/>
                <a:gd name="connsiteY4" fmla="*/ 565889 h 676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507" h="676450">
                  <a:moveTo>
                    <a:pt x="589507" y="676450"/>
                  </a:moveTo>
                  <a:lnTo>
                    <a:pt x="0" y="676450"/>
                  </a:lnTo>
                  <a:lnTo>
                    <a:pt x="0" y="0"/>
                  </a:lnTo>
                  <a:lnTo>
                    <a:pt x="103579" y="26782"/>
                  </a:lnTo>
                  <a:cubicBezTo>
                    <a:pt x="343548" y="108815"/>
                    <a:pt x="526697" y="313403"/>
                    <a:pt x="578362" y="565889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8C60F1">
                    <a:shade val="30000"/>
                    <a:satMod val="115000"/>
                  </a:srgbClr>
                </a:gs>
                <a:gs pos="50000">
                  <a:srgbClr val="8C60F1">
                    <a:shade val="67500"/>
                    <a:satMod val="115000"/>
                  </a:srgbClr>
                </a:gs>
                <a:gs pos="100000">
                  <a:srgbClr val="8C60F1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62813" y="6356350"/>
            <a:ext cx="400100" cy="365125"/>
          </a:xfrm>
        </p:spPr>
        <p:txBody>
          <a:bodyPr/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fld id="{E76192A8-943E-44A0-A923-0FA9071E2CC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2005189"/>
      </p:ext>
    </p:extLst>
  </p:cSld>
  <p:clrMapOvr>
    <a:masterClrMapping/>
  </p:clrMapOvr>
  <p:transition advTm="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CA4B3-686C-40C3-8863-585E87600B61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39751853"/>
      </p:ext>
    </p:extLst>
  </p:cSld>
  <p:clrMapOvr>
    <a:masterClrMapping/>
  </p:clrMapOvr>
  <p:transition advTm="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10B4-8A28-4163-881A-1429FDE50D23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52958855"/>
      </p:ext>
    </p:extLst>
  </p:cSld>
  <p:clrMapOvr>
    <a:masterClrMapping/>
  </p:clrMapOvr>
  <p:transition advTm="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F5DD8-73B1-4871-9170-E9004AD0C655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73956183"/>
      </p:ext>
    </p:extLst>
  </p:cSld>
  <p:clrMapOvr>
    <a:masterClrMapping/>
  </p:clrMapOvr>
  <p:transition advTm="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38456-1837-4084-9740-EF768AAEFB9E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3246780"/>
      </p:ext>
    </p:extLst>
  </p:cSld>
  <p:clrMapOvr>
    <a:masterClrMapping/>
  </p:clrMapOvr>
  <p:transition advTm="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A7AFD-CA7B-4BBB-9D7F-C588CF300FA7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8717879"/>
      </p:ext>
    </p:extLst>
  </p:cSld>
  <p:clrMapOvr>
    <a:masterClrMapping/>
  </p:clrMapOvr>
  <p:transition advTm="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7ECA-48E7-4910-97B4-57DD90679B78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4304555"/>
      </p:ext>
    </p:extLst>
  </p:cSld>
  <p:clrMapOvr>
    <a:masterClrMapping/>
  </p:clrMapOvr>
  <p:transition advTm="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7DB92-32BD-41E8-83DC-737E2BCB01D8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25955386"/>
      </p:ext>
    </p:extLst>
  </p:cSld>
  <p:clrMapOvr>
    <a:masterClrMapping/>
  </p:clrMapOvr>
  <p:transition advTm="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A5D0C-48DF-4679-82C3-7855F0B531C9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6325795"/>
      </p:ext>
    </p:extLst>
  </p:cSld>
  <p:clrMapOvr>
    <a:masterClrMapping/>
  </p:clrMapOvr>
  <p:transition advTm="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B6D6C-7543-427F-A35D-1CD3D0F18E1D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0551411"/>
      </p:ext>
    </p:extLst>
  </p:cSld>
  <p:clrMapOvr>
    <a:masterClrMapping/>
  </p:clrMapOvr>
  <p:transition advTm="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9DB08-FA41-4EF1-B45A-A11596EFCFE9}" type="datetime1">
              <a:rPr lang="en-US" smtClean="0"/>
              <a:pPr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192A8-943E-44A0-A923-0FA9071E2C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80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advTm="1000"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1" t="8" b="15658"/>
          <a:stretch/>
        </p:blipFill>
        <p:spPr>
          <a:xfrm>
            <a:off x="0" y="0"/>
            <a:ext cx="12191999" cy="6858000"/>
          </a:xfrm>
          <a:custGeom>
            <a:avLst/>
            <a:gdLst>
              <a:gd name="connsiteX0" fmla="*/ 0 w 12191999"/>
              <a:gd name="connsiteY0" fmla="*/ 0 h 2909731"/>
              <a:gd name="connsiteX1" fmla="*/ 12191999 w 12191999"/>
              <a:gd name="connsiteY1" fmla="*/ 0 h 2909731"/>
              <a:gd name="connsiteX2" fmla="*/ 12191999 w 12191999"/>
              <a:gd name="connsiteY2" fmla="*/ 2909731 h 2909731"/>
              <a:gd name="connsiteX3" fmla="*/ 0 w 12191999"/>
              <a:gd name="connsiteY3" fmla="*/ 2909731 h 2909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2909731">
                <a:moveTo>
                  <a:pt x="0" y="0"/>
                </a:moveTo>
                <a:lnTo>
                  <a:pt x="12191999" y="0"/>
                </a:lnTo>
                <a:lnTo>
                  <a:pt x="12191999" y="2909731"/>
                </a:lnTo>
                <a:lnTo>
                  <a:pt x="0" y="2909731"/>
                </a:lnTo>
                <a:close/>
              </a:path>
            </a:pathLst>
          </a:custGeom>
        </p:spPr>
      </p:pic>
      <p:sp>
        <p:nvSpPr>
          <p:cNvPr id="43" name="Rectangle 42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192A8-943E-44A0-A923-0FA9071E2CC0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46" name="Oval 45"/>
          <p:cNvSpPr/>
          <p:nvPr/>
        </p:nvSpPr>
        <p:spPr>
          <a:xfrm>
            <a:off x="221013" y="1439396"/>
            <a:ext cx="1649060" cy="1540666"/>
          </a:xfrm>
          <a:prstGeom prst="ellipse">
            <a:avLst/>
          </a:prstGeom>
          <a:solidFill>
            <a:srgbClr val="FFF1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9" name="Oval 48"/>
          <p:cNvSpPr/>
          <p:nvPr/>
        </p:nvSpPr>
        <p:spPr>
          <a:xfrm>
            <a:off x="234125" y="3149165"/>
            <a:ext cx="1671117" cy="1654891"/>
          </a:xfrm>
          <a:prstGeom prst="ellipse">
            <a:avLst/>
          </a:prstGeom>
          <a:solidFill>
            <a:srgbClr val="FFF1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   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29087" y="2113879"/>
            <a:ext cx="11635634" cy="864597"/>
          </a:xfrm>
          <a:prstGeom prst="rect">
            <a:avLst/>
          </a:prstGeom>
          <a:solidFill>
            <a:srgbClr val="FFF1C5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e 4"/>
          <p:cNvSpPr/>
          <p:nvPr/>
        </p:nvSpPr>
        <p:spPr>
          <a:xfrm>
            <a:off x="216802" y="1437470"/>
            <a:ext cx="1694060" cy="1554314"/>
          </a:xfrm>
          <a:prstGeom prst="pie">
            <a:avLst>
              <a:gd name="adj1" fmla="val 5423875"/>
              <a:gd name="adj2" fmla="val 16200000"/>
            </a:avLst>
          </a:pr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Isosceles Triangle 9"/>
          <p:cNvSpPr/>
          <p:nvPr/>
        </p:nvSpPr>
        <p:spPr>
          <a:xfrm flipV="1">
            <a:off x="2007688" y="3922942"/>
            <a:ext cx="354235" cy="21353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Isosceles Triangle 67"/>
          <p:cNvSpPr/>
          <p:nvPr/>
        </p:nvSpPr>
        <p:spPr>
          <a:xfrm flipV="1">
            <a:off x="4615150" y="3922942"/>
            <a:ext cx="354235" cy="21353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Isosceles Triangle 68"/>
          <p:cNvSpPr/>
          <p:nvPr/>
        </p:nvSpPr>
        <p:spPr>
          <a:xfrm flipV="1">
            <a:off x="7222612" y="3922942"/>
            <a:ext cx="354235" cy="21353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Isosceles Triangle 71"/>
          <p:cNvSpPr/>
          <p:nvPr/>
        </p:nvSpPr>
        <p:spPr>
          <a:xfrm flipV="1">
            <a:off x="9830078" y="3922942"/>
            <a:ext cx="354235" cy="21353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1908456" y="2226046"/>
            <a:ext cx="7836390" cy="61555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IN" sz="4000" b="1" dirty="0" smtClean="0"/>
              <a:t>9338761072, 9337115838</a:t>
            </a:r>
            <a:endParaRPr lang="en-US" sz="4000" b="1" dirty="0">
              <a:solidFill>
                <a:srgbClr val="F77A47"/>
              </a:solidFill>
            </a:endParaRPr>
          </a:p>
        </p:txBody>
      </p:sp>
      <p:sp>
        <p:nvSpPr>
          <p:cNvPr id="96" name="Freeform 95"/>
          <p:cNvSpPr/>
          <p:nvPr/>
        </p:nvSpPr>
        <p:spPr>
          <a:xfrm flipV="1">
            <a:off x="2385315" y="0"/>
            <a:ext cx="7421373" cy="1351899"/>
          </a:xfrm>
          <a:custGeom>
            <a:avLst/>
            <a:gdLst>
              <a:gd name="connsiteX0" fmla="*/ 0 w 7421373"/>
              <a:gd name="connsiteY0" fmla="*/ 1351899 h 1351899"/>
              <a:gd name="connsiteX1" fmla="*/ 7421373 w 7421373"/>
              <a:gd name="connsiteY1" fmla="*/ 1351899 h 1351899"/>
              <a:gd name="connsiteX2" fmla="*/ 7405061 w 7421373"/>
              <a:gd name="connsiteY2" fmla="*/ 1190090 h 1351899"/>
              <a:gd name="connsiteX3" fmla="*/ 5944870 w 7421373"/>
              <a:gd name="connsiteY3" fmla="*/ 0 h 1351899"/>
              <a:gd name="connsiteX4" fmla="*/ 1476502 w 7421373"/>
              <a:gd name="connsiteY4" fmla="*/ 0 h 1351899"/>
              <a:gd name="connsiteX5" fmla="*/ 16311 w 7421373"/>
              <a:gd name="connsiteY5" fmla="*/ 1190090 h 1351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21373" h="1351899">
                <a:moveTo>
                  <a:pt x="0" y="1351899"/>
                </a:moveTo>
                <a:lnTo>
                  <a:pt x="7421373" y="1351899"/>
                </a:lnTo>
                <a:lnTo>
                  <a:pt x="7405061" y="1190090"/>
                </a:lnTo>
                <a:cubicBezTo>
                  <a:pt x="7266080" y="510907"/>
                  <a:pt x="6665139" y="0"/>
                  <a:pt x="5944870" y="0"/>
                </a:cubicBezTo>
                <a:lnTo>
                  <a:pt x="1476502" y="0"/>
                </a:lnTo>
                <a:cubicBezTo>
                  <a:pt x="756233" y="0"/>
                  <a:pt x="155292" y="510907"/>
                  <a:pt x="16311" y="1190090"/>
                </a:cubicBezTo>
                <a:close/>
              </a:path>
            </a:pathLst>
          </a:cu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Get In Touch With Us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392243" y="3825751"/>
            <a:ext cx="11635634" cy="990771"/>
          </a:xfrm>
          <a:prstGeom prst="rect">
            <a:avLst/>
          </a:prstGeom>
          <a:solidFill>
            <a:srgbClr val="FFF1C5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Pie 60"/>
          <p:cNvSpPr/>
          <p:nvPr/>
        </p:nvSpPr>
        <p:spPr>
          <a:xfrm>
            <a:off x="222730" y="3151632"/>
            <a:ext cx="1688131" cy="1664890"/>
          </a:xfrm>
          <a:prstGeom prst="pie">
            <a:avLst>
              <a:gd name="adj1" fmla="val 5423875"/>
              <a:gd name="adj2" fmla="val 16200000"/>
            </a:avLst>
          </a:pr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33246" y="3940504"/>
            <a:ext cx="74806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4000" b="1" dirty="0">
                <a:latin typeface="Open Sans"/>
              </a:rPr>
              <a:t>simss@swostieducation.com</a:t>
            </a:r>
            <a:endParaRPr lang="en-IN" sz="4000" b="1" dirty="0"/>
          </a:p>
        </p:txBody>
      </p:sp>
      <p:sp>
        <p:nvSpPr>
          <p:cNvPr id="71" name="Oval 70"/>
          <p:cNvSpPr/>
          <p:nvPr/>
        </p:nvSpPr>
        <p:spPr>
          <a:xfrm>
            <a:off x="243911" y="4949008"/>
            <a:ext cx="1671117" cy="1654891"/>
          </a:xfrm>
          <a:prstGeom prst="ellipse">
            <a:avLst/>
          </a:prstGeom>
          <a:solidFill>
            <a:srgbClr val="FFF1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   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392243" y="5616948"/>
            <a:ext cx="11635634" cy="990771"/>
          </a:xfrm>
          <a:prstGeom prst="rect">
            <a:avLst/>
          </a:prstGeom>
          <a:solidFill>
            <a:srgbClr val="FFF1C5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Pie 75"/>
          <p:cNvSpPr/>
          <p:nvPr/>
        </p:nvSpPr>
        <p:spPr>
          <a:xfrm>
            <a:off x="193356" y="4949714"/>
            <a:ext cx="1688131" cy="1664890"/>
          </a:xfrm>
          <a:prstGeom prst="pie">
            <a:avLst>
              <a:gd name="adj1" fmla="val 5423875"/>
              <a:gd name="adj2" fmla="val 16200000"/>
            </a:avLst>
          </a:pr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1678820" y="5836403"/>
            <a:ext cx="10107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3200" b="1" dirty="0"/>
              <a:t>489 &amp; 1001 (P) At- Haridamada, Jatani Odisha, Pin- 752050</a:t>
            </a:r>
            <a:endParaRPr lang="en-IN" sz="3200" b="1" dirty="0"/>
          </a:p>
        </p:txBody>
      </p:sp>
      <p:grpSp>
        <p:nvGrpSpPr>
          <p:cNvPr id="78" name="Group 77"/>
          <p:cNvGrpSpPr/>
          <p:nvPr/>
        </p:nvGrpSpPr>
        <p:grpSpPr>
          <a:xfrm rot="10800000">
            <a:off x="11629738" y="-6501"/>
            <a:ext cx="579325" cy="715329"/>
            <a:chOff x="11187514" y="6112335"/>
            <a:chExt cx="691413" cy="745665"/>
          </a:xfrm>
          <a:solidFill>
            <a:srgbClr val="003300"/>
          </a:solidFill>
        </p:grpSpPr>
        <p:sp>
          <p:nvSpPr>
            <p:cNvPr id="79" name="Freeform 78"/>
            <p:cNvSpPr/>
            <p:nvPr/>
          </p:nvSpPr>
          <p:spPr>
            <a:xfrm rot="16200000">
              <a:off x="11024103" y="6275746"/>
              <a:ext cx="745665" cy="418843"/>
            </a:xfrm>
            <a:custGeom>
              <a:avLst/>
              <a:gdLst>
                <a:gd name="connsiteX0" fmla="*/ 745665 w 745665"/>
                <a:gd name="connsiteY0" fmla="*/ 418843 h 418843"/>
                <a:gd name="connsiteX1" fmla="*/ 0 w 745665"/>
                <a:gd name="connsiteY1" fmla="*/ 418843 h 418843"/>
                <a:gd name="connsiteX2" fmla="*/ 0 w 745665"/>
                <a:gd name="connsiteY2" fmla="*/ 127340 h 418843"/>
                <a:gd name="connsiteX3" fmla="*/ 27440 w 745665"/>
                <a:gd name="connsiteY3" fmla="*/ 100547 h 418843"/>
                <a:gd name="connsiteX4" fmla="*/ 307518 w 745665"/>
                <a:gd name="connsiteY4" fmla="*/ 0 h 418843"/>
                <a:gd name="connsiteX5" fmla="*/ 738884 w 745665"/>
                <a:gd name="connsiteY5" fmla="*/ 351575 h 418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5665" h="418843">
                  <a:moveTo>
                    <a:pt x="745665" y="418843"/>
                  </a:moveTo>
                  <a:lnTo>
                    <a:pt x="0" y="418843"/>
                  </a:lnTo>
                  <a:lnTo>
                    <a:pt x="0" y="127340"/>
                  </a:lnTo>
                  <a:lnTo>
                    <a:pt x="27440" y="100547"/>
                  </a:lnTo>
                  <a:cubicBezTo>
                    <a:pt x="103551" y="37734"/>
                    <a:pt x="201128" y="0"/>
                    <a:pt x="307518" y="0"/>
                  </a:cubicBezTo>
                  <a:cubicBezTo>
                    <a:pt x="520298" y="0"/>
                    <a:pt x="697827" y="150932"/>
                    <a:pt x="738884" y="35157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 79"/>
            <p:cNvSpPr/>
            <p:nvPr/>
          </p:nvSpPr>
          <p:spPr>
            <a:xfrm rot="16200000">
              <a:off x="11245948" y="6225021"/>
              <a:ext cx="589507" cy="676450"/>
            </a:xfrm>
            <a:custGeom>
              <a:avLst/>
              <a:gdLst>
                <a:gd name="connsiteX0" fmla="*/ 589507 w 589507"/>
                <a:gd name="connsiteY0" fmla="*/ 676450 h 676450"/>
                <a:gd name="connsiteX1" fmla="*/ 0 w 589507"/>
                <a:gd name="connsiteY1" fmla="*/ 676450 h 676450"/>
                <a:gd name="connsiteX2" fmla="*/ 0 w 589507"/>
                <a:gd name="connsiteY2" fmla="*/ 0 h 676450"/>
                <a:gd name="connsiteX3" fmla="*/ 103579 w 589507"/>
                <a:gd name="connsiteY3" fmla="*/ 26782 h 676450"/>
                <a:gd name="connsiteX4" fmla="*/ 578362 w 589507"/>
                <a:gd name="connsiteY4" fmla="*/ 565889 h 676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9507" h="676450">
                  <a:moveTo>
                    <a:pt x="589507" y="676450"/>
                  </a:moveTo>
                  <a:lnTo>
                    <a:pt x="0" y="676450"/>
                  </a:lnTo>
                  <a:lnTo>
                    <a:pt x="0" y="0"/>
                  </a:lnTo>
                  <a:lnTo>
                    <a:pt x="103579" y="26782"/>
                  </a:lnTo>
                  <a:cubicBezTo>
                    <a:pt x="343548" y="108815"/>
                    <a:pt x="526697" y="313403"/>
                    <a:pt x="578362" y="56588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7759" y="2157785"/>
            <a:ext cx="768103" cy="7681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8097" y="3941854"/>
            <a:ext cx="639339" cy="6355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0064" y="5668137"/>
            <a:ext cx="815187" cy="81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603722"/>
      </p:ext>
    </p:extLst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1C5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1C5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" grpId="0" animBg="1"/>
      <p:bldP spid="73" grpId="0"/>
      <p:bldP spid="96" grpId="0" animBg="1"/>
      <p:bldP spid="30" grpId="0"/>
      <p:bldP spid="61" grpId="0" animBg="1"/>
      <p:bldP spid="3" grpId="0"/>
      <p:bldP spid="71" grpId="0" animBg="1"/>
      <p:bldP spid="76" grpId="0" animBg="1"/>
      <p:bldP spid="7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1181</TotalTime>
  <Words>29</Words>
  <Application>Microsoft Office PowerPoint</Application>
  <PresentationFormat>Custom</PresentationFormat>
  <Paragraphs>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Get In Touch With Us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124</cp:revision>
  <dcterms:created xsi:type="dcterms:W3CDTF">2019-05-29T09:13:57Z</dcterms:created>
  <dcterms:modified xsi:type="dcterms:W3CDTF">2022-03-31T05:36:10Z</dcterms:modified>
</cp:coreProperties>
</file>