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
  </p:notesMasterIdLst>
  <p:sldIdLst>
    <p:sldId id="256" r:id="rId2"/>
    <p:sldId id="257" r:id="rId3"/>
    <p:sldId id="258" r:id="rId4"/>
  </p:sldIdLst>
  <p:sldSz cx="12192000" cy="6858000"/>
  <p:notesSz cx="6858000" cy="9144000"/>
  <p:defaultTextStyle>
    <a:defPPr>
      <a:defRPr lang="es-G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G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085CBA-EF26-4412-A9E0-AA77B57ED218}" type="datetimeFigureOut">
              <a:rPr lang="es-GT" smtClean="0"/>
              <a:t>28/08/2024</a:t>
            </a:fld>
            <a:endParaRPr lang="es-G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G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G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G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076EE1-0A5F-415D-9865-6917645CDB28}" type="slidenum">
              <a:rPr lang="es-GT" smtClean="0"/>
              <a:t>‹#›</a:t>
            </a:fld>
            <a:endParaRPr lang="es-GT"/>
          </a:p>
        </p:txBody>
      </p:sp>
    </p:spTree>
    <p:extLst>
      <p:ext uri="{BB962C8B-B14F-4D97-AF65-F5344CB8AC3E}">
        <p14:creationId xmlns:p14="http://schemas.microsoft.com/office/powerpoint/2010/main" val="37178655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a:r>
            <a:r>
              <a:rPr lang="en-US" dirty="0" err="1"/>
              <a:t>TTS_FEMALE</a:t>
            </a:r>
            <a:r>
              <a:rPr lang="en-US"/>
              <a:t>% Why </a:t>
            </a:r>
            <a:r>
              <a:rPr lang="en-US" dirty="0"/>
              <a:t>does a realistic food picture makes you want to buy it? </a:t>
            </a:r>
            <a:endParaRPr lang="es-GT" dirty="0"/>
          </a:p>
        </p:txBody>
      </p:sp>
      <p:sp>
        <p:nvSpPr>
          <p:cNvPr id="4" name="Slide Number Placeholder 3"/>
          <p:cNvSpPr>
            <a:spLocks noGrp="1"/>
          </p:cNvSpPr>
          <p:nvPr>
            <p:ph type="sldNum" sz="quarter" idx="5"/>
          </p:nvPr>
        </p:nvSpPr>
        <p:spPr/>
        <p:txBody>
          <a:bodyPr/>
          <a:lstStyle/>
          <a:p>
            <a:fld id="{1F076EE1-0A5F-415D-9865-6917645CDB28}" type="slidenum">
              <a:rPr lang="es-GT" smtClean="0"/>
              <a:t>1</a:t>
            </a:fld>
            <a:endParaRPr lang="es-GT"/>
          </a:p>
        </p:txBody>
      </p:sp>
    </p:spTree>
    <p:extLst>
      <p:ext uri="{BB962C8B-B14F-4D97-AF65-F5344CB8AC3E}">
        <p14:creationId xmlns:p14="http://schemas.microsoft.com/office/powerpoint/2010/main" val="3885369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a:r>
            <a:r>
              <a:rPr lang="en-US" dirty="0" err="1"/>
              <a:t>TTS_FEMALE</a:t>
            </a:r>
            <a:r>
              <a:rPr lang="en-US" dirty="0"/>
              <a:t>% Normally when you see an add you like what you see so you think you should try it, but it is not always the same taste, as promised or the looks are different.</a:t>
            </a:r>
            <a:endParaRPr lang="es-GT" dirty="0"/>
          </a:p>
        </p:txBody>
      </p:sp>
      <p:sp>
        <p:nvSpPr>
          <p:cNvPr id="4" name="Slide Number Placeholder 3"/>
          <p:cNvSpPr>
            <a:spLocks noGrp="1"/>
          </p:cNvSpPr>
          <p:nvPr>
            <p:ph type="sldNum" sz="quarter" idx="5"/>
          </p:nvPr>
        </p:nvSpPr>
        <p:spPr/>
        <p:txBody>
          <a:bodyPr/>
          <a:lstStyle/>
          <a:p>
            <a:fld id="{1F076EE1-0A5F-415D-9865-6917645CDB28}" type="slidenum">
              <a:rPr lang="es-GT" smtClean="0"/>
              <a:t>2</a:t>
            </a:fld>
            <a:endParaRPr lang="es-GT"/>
          </a:p>
        </p:txBody>
      </p:sp>
    </p:spTree>
    <p:extLst>
      <p:ext uri="{BB962C8B-B14F-4D97-AF65-F5344CB8AC3E}">
        <p14:creationId xmlns:p14="http://schemas.microsoft.com/office/powerpoint/2010/main" val="4273209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a:r>
            <a:r>
              <a:rPr lang="en-US" dirty="0" err="1"/>
              <a:t>TTS_FEMALE</a:t>
            </a:r>
            <a:r>
              <a:rPr lang="en-US" dirty="0"/>
              <a:t>% What we can do is just not expect the same look, the food on the add is made to make people want to buy it so it will look better in general.</a:t>
            </a:r>
            <a:endParaRPr lang="es-GT" dirty="0"/>
          </a:p>
        </p:txBody>
      </p:sp>
      <p:sp>
        <p:nvSpPr>
          <p:cNvPr id="4" name="Slide Number Placeholder 3"/>
          <p:cNvSpPr>
            <a:spLocks noGrp="1"/>
          </p:cNvSpPr>
          <p:nvPr>
            <p:ph type="sldNum" sz="quarter" idx="5"/>
          </p:nvPr>
        </p:nvSpPr>
        <p:spPr/>
        <p:txBody>
          <a:bodyPr/>
          <a:lstStyle/>
          <a:p>
            <a:fld id="{1F076EE1-0A5F-415D-9865-6917645CDB28}" type="slidenum">
              <a:rPr lang="es-GT" smtClean="0"/>
              <a:t>3</a:t>
            </a:fld>
            <a:endParaRPr lang="es-GT"/>
          </a:p>
        </p:txBody>
      </p:sp>
    </p:spTree>
    <p:extLst>
      <p:ext uri="{BB962C8B-B14F-4D97-AF65-F5344CB8AC3E}">
        <p14:creationId xmlns:p14="http://schemas.microsoft.com/office/powerpoint/2010/main" val="10330551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F1C56-8A72-4858-851C-F15B634C74F2}"/>
              </a:ext>
            </a:extLst>
          </p:cNvPr>
          <p:cNvSpPr>
            <a:spLocks noGrp="1"/>
          </p:cNvSpPr>
          <p:nvPr>
            <p:ph type="ctrTitle"/>
          </p:nvPr>
        </p:nvSpPr>
        <p:spPr>
          <a:xfrm>
            <a:off x="1219200" y="1122362"/>
            <a:ext cx="8876022" cy="3744209"/>
          </a:xfrm>
        </p:spPr>
        <p:txBody>
          <a:bodyPr anchor="b">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3C1834EB-45A5-426C-824A-8F07CA8F6DBE}"/>
              </a:ext>
            </a:extLst>
          </p:cNvPr>
          <p:cNvSpPr>
            <a:spLocks noGrp="1"/>
          </p:cNvSpPr>
          <p:nvPr>
            <p:ph type="subTitle" idx="1"/>
          </p:nvPr>
        </p:nvSpPr>
        <p:spPr>
          <a:xfrm>
            <a:off x="1219200" y="5230134"/>
            <a:ext cx="4876800" cy="942065"/>
          </a:xfrm>
        </p:spPr>
        <p:txBody>
          <a:bodyPr>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293D55F2-5374-4778-B1EE-98996792D07B}"/>
              </a:ext>
            </a:extLst>
          </p:cNvPr>
          <p:cNvSpPr>
            <a:spLocks noGrp="1"/>
          </p:cNvSpPr>
          <p:nvPr>
            <p:ph type="dt" sz="half" idx="10"/>
          </p:nvPr>
        </p:nvSpPr>
        <p:spPr/>
        <p:txBody>
          <a:bodyPr/>
          <a:lstStyle/>
          <a:p>
            <a:fld id="{8C1E1FAD-7351-4908-963A-08EA8E4AB7A0}" type="datetimeFigureOut">
              <a:rPr lang="en-US" smtClean="0"/>
              <a:t>8/28/2024</a:t>
            </a:fld>
            <a:endParaRPr lang="en-US"/>
          </a:p>
        </p:txBody>
      </p:sp>
      <p:sp>
        <p:nvSpPr>
          <p:cNvPr id="5" name="Footer Placeholder 4">
            <a:extLst>
              <a:ext uri="{FF2B5EF4-FFF2-40B4-BE49-F238E27FC236}">
                <a16:creationId xmlns:a16="http://schemas.microsoft.com/office/drawing/2014/main" id="{944044F8-E727-4D63-B6D6-26482F83D3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141F76-D956-4205-AD99-E91FD5FCC027}"/>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550453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11A1B-E09A-4F93-BC68-B160114AFCEA}"/>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CC8C4A9-27ED-4E86-A256-5009E31342B6}"/>
              </a:ext>
            </a:extLst>
          </p:cNvPr>
          <p:cNvSpPr>
            <a:spLocks noGrp="1"/>
          </p:cNvSpPr>
          <p:nvPr>
            <p:ph idx="1"/>
          </p:nvPr>
        </p:nvSpPr>
        <p:spPr/>
        <p:txBody>
          <a:bodyPr/>
          <a:lstStyle>
            <a:lvl1pPr>
              <a:lnSpc>
                <a:spcPct val="120000"/>
              </a:lnSpc>
              <a:defRPr/>
            </a:lvl1pPr>
            <a:lvl2pPr>
              <a:lnSpc>
                <a:spcPct val="120000"/>
              </a:lnSpc>
              <a:defRPr/>
            </a:lvl2pPr>
            <a:lvl3pPr>
              <a:lnSpc>
                <a:spcPct val="120000"/>
              </a:lnSpc>
              <a:defRPr sz="1400"/>
            </a:lvl3pPr>
            <a:lvl4pPr>
              <a:lnSpc>
                <a:spcPct val="120000"/>
              </a:lnSpc>
              <a:defRPr sz="1200"/>
            </a:lvl4pPr>
            <a:lvl5pPr>
              <a:lnSpc>
                <a:spcPct val="120000"/>
              </a:lnSpc>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85CF91C-8771-4949-A397-928A5743EBC7}"/>
              </a:ext>
            </a:extLst>
          </p:cNvPr>
          <p:cNvSpPr>
            <a:spLocks noGrp="1"/>
          </p:cNvSpPr>
          <p:nvPr>
            <p:ph type="dt" sz="half" idx="10"/>
          </p:nvPr>
        </p:nvSpPr>
        <p:spPr/>
        <p:txBody>
          <a:bodyPr/>
          <a:lstStyle/>
          <a:p>
            <a:fld id="{8C1E1FAD-7351-4908-963A-08EA8E4AB7A0}" type="datetimeFigureOut">
              <a:rPr lang="en-US" smtClean="0"/>
              <a:t>8/28/2024</a:t>
            </a:fld>
            <a:endParaRPr lang="en-US"/>
          </a:p>
        </p:txBody>
      </p:sp>
      <p:sp>
        <p:nvSpPr>
          <p:cNvPr id="5" name="Footer Placeholder 4">
            <a:extLst>
              <a:ext uri="{FF2B5EF4-FFF2-40B4-BE49-F238E27FC236}">
                <a16:creationId xmlns:a16="http://schemas.microsoft.com/office/drawing/2014/main" id="{013EA0ED-4961-4254-B34E-71D14C4E05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497152-BD97-4A72-8B07-CD2BC57B84F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546825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4EAF4-C10D-4650-9587-15DA8E9F9C08}"/>
              </a:ext>
            </a:extLst>
          </p:cNvPr>
          <p:cNvSpPr>
            <a:spLocks noGrp="1"/>
          </p:cNvSpPr>
          <p:nvPr>
            <p:ph type="title"/>
          </p:nvPr>
        </p:nvSpPr>
        <p:spPr>
          <a:xfrm>
            <a:off x="1219200" y="1368862"/>
            <a:ext cx="9486900" cy="3679656"/>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BBA1D5C2-6E93-4B23-A0CA-D5D7E735C718}"/>
              </a:ext>
            </a:extLst>
          </p:cNvPr>
          <p:cNvSpPr>
            <a:spLocks noGrp="1"/>
          </p:cNvSpPr>
          <p:nvPr>
            <p:ph type="body" idx="1"/>
          </p:nvPr>
        </p:nvSpPr>
        <p:spPr>
          <a:xfrm>
            <a:off x="1219200" y="5318974"/>
            <a:ext cx="9486900" cy="853225"/>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E815BFB-5D28-4ABE-AD37-0C6C3FD949FE}"/>
              </a:ext>
            </a:extLst>
          </p:cNvPr>
          <p:cNvSpPr>
            <a:spLocks noGrp="1"/>
          </p:cNvSpPr>
          <p:nvPr>
            <p:ph type="dt" sz="half" idx="10"/>
          </p:nvPr>
        </p:nvSpPr>
        <p:spPr/>
        <p:txBody>
          <a:bodyPr/>
          <a:lstStyle/>
          <a:p>
            <a:fld id="{8C1E1FAD-7351-4908-963A-08EA8E4AB7A0}" type="datetimeFigureOut">
              <a:rPr lang="en-US" smtClean="0"/>
              <a:t>8/28/2024</a:t>
            </a:fld>
            <a:endParaRPr lang="en-US"/>
          </a:p>
        </p:txBody>
      </p:sp>
      <p:sp>
        <p:nvSpPr>
          <p:cNvPr id="5" name="Footer Placeholder 4">
            <a:extLst>
              <a:ext uri="{FF2B5EF4-FFF2-40B4-BE49-F238E27FC236}">
                <a16:creationId xmlns:a16="http://schemas.microsoft.com/office/drawing/2014/main" id="{65A4035B-0539-4A03-87C0-22E52C98B2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327ADF-48C9-49CF-BD4D-82399BF64AD3}"/>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084366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1A2FB-0310-4935-B7F7-E47876CD4E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987C14-52AB-4AAC-9038-29CF58EA6EA8}"/>
              </a:ext>
            </a:extLst>
          </p:cNvPr>
          <p:cNvSpPr>
            <a:spLocks noGrp="1"/>
          </p:cNvSpPr>
          <p:nvPr>
            <p:ph sz="half" idx="1"/>
          </p:nvPr>
        </p:nvSpPr>
        <p:spPr>
          <a:xfrm>
            <a:off x="1219200" y="2168278"/>
            <a:ext cx="4702921" cy="41563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CB2E45A-DCC0-4701-9D67-EF56AECE3432}"/>
              </a:ext>
            </a:extLst>
          </p:cNvPr>
          <p:cNvSpPr>
            <a:spLocks noGrp="1"/>
          </p:cNvSpPr>
          <p:nvPr>
            <p:ph sz="half" idx="2"/>
          </p:nvPr>
        </p:nvSpPr>
        <p:spPr>
          <a:xfrm>
            <a:off x="6269880" y="2168278"/>
            <a:ext cx="4782699" cy="41563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11AF0813-A167-4D17-AA79-07BD9765FE0D}"/>
              </a:ext>
            </a:extLst>
          </p:cNvPr>
          <p:cNvSpPr>
            <a:spLocks noGrp="1"/>
          </p:cNvSpPr>
          <p:nvPr>
            <p:ph type="dt" sz="half" idx="10"/>
          </p:nvPr>
        </p:nvSpPr>
        <p:spPr/>
        <p:txBody>
          <a:bodyPr/>
          <a:lstStyle/>
          <a:p>
            <a:fld id="{8C1E1FAD-7351-4908-963A-08EA8E4AB7A0}" type="datetimeFigureOut">
              <a:rPr lang="en-US" smtClean="0"/>
              <a:t>8/28/2024</a:t>
            </a:fld>
            <a:endParaRPr lang="en-US"/>
          </a:p>
        </p:txBody>
      </p:sp>
      <p:sp>
        <p:nvSpPr>
          <p:cNvPr id="6" name="Footer Placeholder 5">
            <a:extLst>
              <a:ext uri="{FF2B5EF4-FFF2-40B4-BE49-F238E27FC236}">
                <a16:creationId xmlns:a16="http://schemas.microsoft.com/office/drawing/2014/main" id="{40A940D7-D4C1-4C24-95F3-29A849CEEE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949AB7-007E-4D4D-A2C1-2C5C3310C0B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835691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0184-BDFD-48DE-B858-B81887BFD302}"/>
              </a:ext>
            </a:extLst>
          </p:cNvPr>
          <p:cNvSpPr>
            <a:spLocks noGrp="1"/>
          </p:cNvSpPr>
          <p:nvPr>
            <p:ph type="title"/>
          </p:nvPr>
        </p:nvSpPr>
        <p:spPr>
          <a:xfrm>
            <a:off x="1219200" y="365125"/>
            <a:ext cx="9753599" cy="15779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1724FEB2-6EEC-49D4-9466-0F7A6EDB0CB6}"/>
              </a:ext>
            </a:extLst>
          </p:cNvPr>
          <p:cNvSpPr>
            <a:spLocks noGrp="1"/>
          </p:cNvSpPr>
          <p:nvPr>
            <p:ph type="body" idx="1"/>
          </p:nvPr>
        </p:nvSpPr>
        <p:spPr>
          <a:xfrm>
            <a:off x="1219201" y="2095930"/>
            <a:ext cx="4507931"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BDE8CF0-BAB6-4BF2-836F-FED0AF88A8AA}"/>
              </a:ext>
            </a:extLst>
          </p:cNvPr>
          <p:cNvSpPr>
            <a:spLocks noGrp="1"/>
          </p:cNvSpPr>
          <p:nvPr>
            <p:ph sz="half" idx="2"/>
          </p:nvPr>
        </p:nvSpPr>
        <p:spPr>
          <a:xfrm>
            <a:off x="1219201" y="2938410"/>
            <a:ext cx="4507930" cy="33861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F0751AB-FCF0-450B-A6DF-9B9A2AD2C24A}"/>
              </a:ext>
            </a:extLst>
          </p:cNvPr>
          <p:cNvSpPr>
            <a:spLocks noGrp="1"/>
          </p:cNvSpPr>
          <p:nvPr>
            <p:ph type="body" sz="quarter" idx="3"/>
          </p:nvPr>
        </p:nvSpPr>
        <p:spPr>
          <a:xfrm>
            <a:off x="6464867" y="2095930"/>
            <a:ext cx="4507932"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7D3898E7-3130-4CE6-AA11-C9CC8214EA1D}"/>
              </a:ext>
            </a:extLst>
          </p:cNvPr>
          <p:cNvSpPr>
            <a:spLocks noGrp="1"/>
          </p:cNvSpPr>
          <p:nvPr>
            <p:ph sz="quarter" idx="4"/>
          </p:nvPr>
        </p:nvSpPr>
        <p:spPr>
          <a:xfrm>
            <a:off x="6464867" y="2938410"/>
            <a:ext cx="4507932" cy="33861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55D85675-9678-4CB3-9AAB-D727D2B58E7A}"/>
              </a:ext>
            </a:extLst>
          </p:cNvPr>
          <p:cNvSpPr>
            <a:spLocks noGrp="1"/>
          </p:cNvSpPr>
          <p:nvPr>
            <p:ph type="dt" sz="half" idx="10"/>
          </p:nvPr>
        </p:nvSpPr>
        <p:spPr/>
        <p:txBody>
          <a:bodyPr/>
          <a:lstStyle/>
          <a:p>
            <a:fld id="{8C1E1FAD-7351-4908-963A-08EA8E4AB7A0}" type="datetimeFigureOut">
              <a:rPr lang="en-US" smtClean="0"/>
              <a:t>8/28/2024</a:t>
            </a:fld>
            <a:endParaRPr lang="en-US"/>
          </a:p>
        </p:txBody>
      </p:sp>
      <p:sp>
        <p:nvSpPr>
          <p:cNvPr id="8" name="Footer Placeholder 7">
            <a:extLst>
              <a:ext uri="{FF2B5EF4-FFF2-40B4-BE49-F238E27FC236}">
                <a16:creationId xmlns:a16="http://schemas.microsoft.com/office/drawing/2014/main" id="{445F8314-1849-461A-AAF2-BF149646D52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69738E-5865-473C-BAFB-BDB385C06931}"/>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449906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7AC40-59FF-4CE3-B49C-C824A784C5F7}"/>
              </a:ext>
            </a:extLst>
          </p:cNvPr>
          <p:cNvSpPr>
            <a:spLocks noGrp="1"/>
          </p:cNvSpPr>
          <p:nvPr>
            <p:ph type="title"/>
          </p:nvPr>
        </p:nvSpPr>
        <p:spPr>
          <a:xfrm>
            <a:off x="1219200" y="365125"/>
            <a:ext cx="9493249" cy="1577975"/>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F92FAB63-E9CE-4359-A54B-07AC7E9BBAE3}"/>
              </a:ext>
            </a:extLst>
          </p:cNvPr>
          <p:cNvSpPr>
            <a:spLocks noGrp="1"/>
          </p:cNvSpPr>
          <p:nvPr>
            <p:ph type="dt" sz="half" idx="10"/>
          </p:nvPr>
        </p:nvSpPr>
        <p:spPr/>
        <p:txBody>
          <a:bodyPr/>
          <a:lstStyle/>
          <a:p>
            <a:fld id="{8C1E1FAD-7351-4908-963A-08EA8E4AB7A0}" type="datetimeFigureOut">
              <a:rPr lang="en-US" smtClean="0"/>
              <a:t>8/28/2024</a:t>
            </a:fld>
            <a:endParaRPr lang="en-US"/>
          </a:p>
        </p:txBody>
      </p:sp>
      <p:sp>
        <p:nvSpPr>
          <p:cNvPr id="4" name="Footer Placeholder 3">
            <a:extLst>
              <a:ext uri="{FF2B5EF4-FFF2-40B4-BE49-F238E27FC236}">
                <a16:creationId xmlns:a16="http://schemas.microsoft.com/office/drawing/2014/main" id="{C7939854-5165-4C41-8DCA-D42DFD7D906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F1768E0-4535-4B0D-8B94-4C10740B0A6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73033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4678E3-D115-4E49-9ECB-656CF2319E94}"/>
              </a:ext>
            </a:extLst>
          </p:cNvPr>
          <p:cNvSpPr>
            <a:spLocks noGrp="1"/>
          </p:cNvSpPr>
          <p:nvPr>
            <p:ph type="dt" sz="half" idx="10"/>
          </p:nvPr>
        </p:nvSpPr>
        <p:spPr/>
        <p:txBody>
          <a:bodyPr/>
          <a:lstStyle/>
          <a:p>
            <a:fld id="{8C1E1FAD-7351-4908-963A-08EA8E4AB7A0}" type="datetimeFigureOut">
              <a:rPr lang="en-US" smtClean="0"/>
              <a:t>8/28/2024</a:t>
            </a:fld>
            <a:endParaRPr lang="en-US"/>
          </a:p>
        </p:txBody>
      </p:sp>
      <p:sp>
        <p:nvSpPr>
          <p:cNvPr id="3" name="Footer Placeholder 2">
            <a:extLst>
              <a:ext uri="{FF2B5EF4-FFF2-40B4-BE49-F238E27FC236}">
                <a16:creationId xmlns:a16="http://schemas.microsoft.com/office/drawing/2014/main" id="{E521E6FC-7F84-4673-81D6-B85FE26DA0B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80318A-245C-4841-AB57-CEC5CC124D02}"/>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273689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F847B-9D86-47FF-B24A-EEA5F73EA144}"/>
              </a:ext>
            </a:extLst>
          </p:cNvPr>
          <p:cNvSpPr>
            <a:spLocks noGrp="1"/>
          </p:cNvSpPr>
          <p:nvPr>
            <p:ph type="title"/>
          </p:nvPr>
        </p:nvSpPr>
        <p:spPr>
          <a:xfrm>
            <a:off x="1219200" y="457200"/>
            <a:ext cx="3776472" cy="2852928"/>
          </a:xfrm>
        </p:spPr>
        <p:txBody>
          <a:bodyPr anchor="b">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ADAC0675-AD2F-44DC-8FF3-4454258A5908}"/>
              </a:ext>
            </a:extLst>
          </p:cNvPr>
          <p:cNvSpPr>
            <a:spLocks noGrp="1"/>
          </p:cNvSpPr>
          <p:nvPr>
            <p:ph idx="1"/>
          </p:nvPr>
        </p:nvSpPr>
        <p:spPr>
          <a:xfrm>
            <a:off x="5557582" y="987425"/>
            <a:ext cx="5948618"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E1D96356-C0F0-4C22-B9B6-C7E0BE4F3702}"/>
              </a:ext>
            </a:extLst>
          </p:cNvPr>
          <p:cNvSpPr>
            <a:spLocks noGrp="1"/>
          </p:cNvSpPr>
          <p:nvPr>
            <p:ph type="body" sz="half" idx="2"/>
          </p:nvPr>
        </p:nvSpPr>
        <p:spPr>
          <a:xfrm>
            <a:off x="1219200" y="3484210"/>
            <a:ext cx="3768934" cy="238477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F3EFD71-2ACA-4041-9EA2-86E7B81C314D}"/>
              </a:ext>
            </a:extLst>
          </p:cNvPr>
          <p:cNvSpPr>
            <a:spLocks noGrp="1"/>
          </p:cNvSpPr>
          <p:nvPr>
            <p:ph type="dt" sz="half" idx="10"/>
          </p:nvPr>
        </p:nvSpPr>
        <p:spPr/>
        <p:txBody>
          <a:bodyPr/>
          <a:lstStyle/>
          <a:p>
            <a:fld id="{8C1E1FAD-7351-4908-963A-08EA8E4AB7A0}" type="datetimeFigureOut">
              <a:rPr lang="en-US" smtClean="0"/>
              <a:t>8/28/2024</a:t>
            </a:fld>
            <a:endParaRPr lang="en-US"/>
          </a:p>
        </p:txBody>
      </p:sp>
      <p:sp>
        <p:nvSpPr>
          <p:cNvPr id="6" name="Footer Placeholder 5">
            <a:extLst>
              <a:ext uri="{FF2B5EF4-FFF2-40B4-BE49-F238E27FC236}">
                <a16:creationId xmlns:a16="http://schemas.microsoft.com/office/drawing/2014/main" id="{14ECACE3-32A8-4245-97AC-5797C147E7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D63845-314D-499C-BB75-CE9162BE6EE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04368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6D3DB-B1F8-4892-96F7-0BE21DE637CD}"/>
              </a:ext>
            </a:extLst>
          </p:cNvPr>
          <p:cNvSpPr>
            <a:spLocks noGrp="1"/>
          </p:cNvSpPr>
          <p:nvPr>
            <p:ph type="title"/>
          </p:nvPr>
        </p:nvSpPr>
        <p:spPr>
          <a:xfrm>
            <a:off x="1219200" y="457200"/>
            <a:ext cx="3932349" cy="2852670"/>
          </a:xfrm>
        </p:spPr>
        <p:txBody>
          <a:bodyPr anchor="b">
            <a:noAutofit/>
          </a:bodyPr>
          <a:lstStyle>
            <a:lvl1pPr>
              <a:defRPr sz="4000"/>
            </a:lvl1pPr>
          </a:lstStyle>
          <a:p>
            <a:r>
              <a:rPr lang="en-US" dirty="0"/>
              <a:t>Click to edit Master title style</a:t>
            </a:r>
          </a:p>
        </p:txBody>
      </p:sp>
      <p:sp>
        <p:nvSpPr>
          <p:cNvPr id="3" name="Picture Placeholder 2">
            <a:extLst>
              <a:ext uri="{FF2B5EF4-FFF2-40B4-BE49-F238E27FC236}">
                <a16:creationId xmlns:a16="http://schemas.microsoft.com/office/drawing/2014/main" id="{A40AB405-B2E9-4C4B-930C-CF1B63342F1D}"/>
              </a:ext>
            </a:extLst>
          </p:cNvPr>
          <p:cNvSpPr>
            <a:spLocks noGrp="1"/>
          </p:cNvSpPr>
          <p:nvPr>
            <p:ph type="pic" idx="1"/>
          </p:nvPr>
        </p:nvSpPr>
        <p:spPr>
          <a:xfrm>
            <a:off x="5674810" y="657055"/>
            <a:ext cx="5831389" cy="55151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8AF82ED-5295-4670-A3A8-B7813FF4713F}"/>
              </a:ext>
            </a:extLst>
          </p:cNvPr>
          <p:cNvSpPr>
            <a:spLocks noGrp="1"/>
          </p:cNvSpPr>
          <p:nvPr>
            <p:ph type="body" sz="half" idx="2"/>
          </p:nvPr>
        </p:nvSpPr>
        <p:spPr>
          <a:xfrm>
            <a:off x="1219199" y="3484210"/>
            <a:ext cx="3768934" cy="23768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F8BCDD2-4389-41FA-BE68-6805E3290FCE}"/>
              </a:ext>
            </a:extLst>
          </p:cNvPr>
          <p:cNvSpPr>
            <a:spLocks noGrp="1"/>
          </p:cNvSpPr>
          <p:nvPr>
            <p:ph type="dt" sz="half" idx="10"/>
          </p:nvPr>
        </p:nvSpPr>
        <p:spPr/>
        <p:txBody>
          <a:bodyPr/>
          <a:lstStyle/>
          <a:p>
            <a:fld id="{8C1E1FAD-7351-4908-963A-08EA8E4AB7A0}" type="datetimeFigureOut">
              <a:rPr lang="en-US" smtClean="0"/>
              <a:t>8/28/2024</a:t>
            </a:fld>
            <a:endParaRPr lang="en-US"/>
          </a:p>
        </p:txBody>
      </p:sp>
      <p:sp>
        <p:nvSpPr>
          <p:cNvPr id="6" name="Footer Placeholder 5">
            <a:extLst>
              <a:ext uri="{FF2B5EF4-FFF2-40B4-BE49-F238E27FC236}">
                <a16:creationId xmlns:a16="http://schemas.microsoft.com/office/drawing/2014/main" id="{33C1D4C8-D966-41BE-B38F-54B9134FF7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A7339F-1169-4FB1-8FAA-781335ECB2A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461615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A6D4F-1C6D-40FB-9A92-C86C4E15C05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B67BDDB-F95B-4041-AA53-71BBCB26D9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977052-C8EA-459E-9E10-8EE28C50E166}"/>
              </a:ext>
            </a:extLst>
          </p:cNvPr>
          <p:cNvSpPr>
            <a:spLocks noGrp="1"/>
          </p:cNvSpPr>
          <p:nvPr>
            <p:ph type="dt" sz="half" idx="10"/>
          </p:nvPr>
        </p:nvSpPr>
        <p:spPr/>
        <p:txBody>
          <a:bodyPr/>
          <a:lstStyle/>
          <a:p>
            <a:fld id="{8C1E1FAD-7351-4908-963A-08EA8E4AB7A0}" type="datetimeFigureOut">
              <a:rPr lang="en-US" smtClean="0"/>
              <a:t>8/28/2024</a:t>
            </a:fld>
            <a:endParaRPr lang="en-US"/>
          </a:p>
        </p:txBody>
      </p:sp>
      <p:sp>
        <p:nvSpPr>
          <p:cNvPr id="5" name="Footer Placeholder 4">
            <a:extLst>
              <a:ext uri="{FF2B5EF4-FFF2-40B4-BE49-F238E27FC236}">
                <a16:creationId xmlns:a16="http://schemas.microsoft.com/office/drawing/2014/main" id="{1F3E6650-E3AD-4C98-88FE-F5152966FE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54FED5-B228-4E3C-BFEE-0BC47D950694}"/>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700617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0A243A-5463-4C65-85DA-03BECDAE63E2}"/>
              </a:ext>
            </a:extLst>
          </p:cNvPr>
          <p:cNvSpPr>
            <a:spLocks noGrp="1"/>
          </p:cNvSpPr>
          <p:nvPr>
            <p:ph type="title" orient="vert"/>
          </p:nvPr>
        </p:nvSpPr>
        <p:spPr>
          <a:xfrm>
            <a:off x="8831898" y="854169"/>
            <a:ext cx="2674301" cy="5322793"/>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9E10153C-6948-4108-8FF1-033F66D4CABA}"/>
              </a:ext>
            </a:extLst>
          </p:cNvPr>
          <p:cNvSpPr>
            <a:spLocks noGrp="1"/>
          </p:cNvSpPr>
          <p:nvPr>
            <p:ph type="body" orient="vert" idx="1"/>
          </p:nvPr>
        </p:nvSpPr>
        <p:spPr>
          <a:xfrm>
            <a:off x="685800" y="854169"/>
            <a:ext cx="7886700" cy="532279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9345988-B24C-46FE-87B0-55D4FB7CBC42}"/>
              </a:ext>
            </a:extLst>
          </p:cNvPr>
          <p:cNvSpPr>
            <a:spLocks noGrp="1"/>
          </p:cNvSpPr>
          <p:nvPr>
            <p:ph type="dt" sz="half" idx="10"/>
          </p:nvPr>
        </p:nvSpPr>
        <p:spPr/>
        <p:txBody>
          <a:bodyPr/>
          <a:lstStyle/>
          <a:p>
            <a:fld id="{8C1E1FAD-7351-4908-963A-08EA8E4AB7A0}" type="datetimeFigureOut">
              <a:rPr lang="en-US" smtClean="0"/>
              <a:t>8/28/2024</a:t>
            </a:fld>
            <a:endParaRPr lang="en-US"/>
          </a:p>
        </p:txBody>
      </p:sp>
      <p:sp>
        <p:nvSpPr>
          <p:cNvPr id="5" name="Footer Placeholder 4">
            <a:extLst>
              <a:ext uri="{FF2B5EF4-FFF2-40B4-BE49-F238E27FC236}">
                <a16:creationId xmlns:a16="http://schemas.microsoft.com/office/drawing/2014/main" id="{493AB2DB-BD1F-41F7-AC5E-57249C270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81E3DB-BDAB-40CA-ABA3-A3662C06881F}"/>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547828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104591-A10E-46C3-952B-F25DCBDAD1BC}"/>
              </a:ext>
            </a:extLst>
          </p:cNvPr>
          <p:cNvSpPr>
            <a:spLocks noGrp="1"/>
          </p:cNvSpPr>
          <p:nvPr>
            <p:ph type="title"/>
          </p:nvPr>
        </p:nvSpPr>
        <p:spPr>
          <a:xfrm>
            <a:off x="1219200" y="365125"/>
            <a:ext cx="9493249" cy="1577975"/>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E1F77F62-7300-4B81-8F9B-D040A0EE1797}"/>
              </a:ext>
            </a:extLst>
          </p:cNvPr>
          <p:cNvSpPr>
            <a:spLocks noGrp="1"/>
          </p:cNvSpPr>
          <p:nvPr>
            <p:ph type="body" idx="1"/>
          </p:nvPr>
        </p:nvSpPr>
        <p:spPr>
          <a:xfrm>
            <a:off x="1219200" y="2318032"/>
            <a:ext cx="9493250" cy="400656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6252CF0-2C7E-4A4C-BD7E-B7CEFF0DC458}"/>
              </a:ext>
            </a:extLst>
          </p:cNvPr>
          <p:cNvSpPr>
            <a:spLocks noGrp="1"/>
          </p:cNvSpPr>
          <p:nvPr>
            <p:ph type="dt" sz="half" idx="2"/>
          </p:nvPr>
        </p:nvSpPr>
        <p:spPr>
          <a:xfrm>
            <a:off x="8362630" y="6356349"/>
            <a:ext cx="3063890" cy="365125"/>
          </a:xfrm>
          <a:prstGeom prst="rect">
            <a:avLst/>
          </a:prstGeom>
        </p:spPr>
        <p:txBody>
          <a:bodyPr vert="horz" lIns="91440" tIns="45720" rIns="91440" bIns="45720" rtlCol="0" anchor="ctr"/>
          <a:lstStyle>
            <a:lvl1pPr algn="r">
              <a:defRPr sz="1100">
                <a:solidFill>
                  <a:schemeClr val="tx1"/>
                </a:solidFill>
              </a:defRPr>
            </a:lvl1pPr>
          </a:lstStyle>
          <a:p>
            <a:fld id="{8C1E1FAD-7351-4908-963A-08EA8E4AB7A0}" type="datetimeFigureOut">
              <a:rPr lang="en-US" smtClean="0"/>
              <a:pPr/>
              <a:t>8/28/2024</a:t>
            </a:fld>
            <a:endParaRPr lang="en-US" dirty="0"/>
          </a:p>
        </p:txBody>
      </p:sp>
      <p:sp>
        <p:nvSpPr>
          <p:cNvPr id="5" name="Footer Placeholder 4">
            <a:extLst>
              <a:ext uri="{FF2B5EF4-FFF2-40B4-BE49-F238E27FC236}">
                <a16:creationId xmlns:a16="http://schemas.microsoft.com/office/drawing/2014/main" id="{D2B49E98-61B4-4398-B18F-534336EA1747}"/>
              </a:ext>
            </a:extLst>
          </p:cNvPr>
          <p:cNvSpPr>
            <a:spLocks noGrp="1"/>
          </p:cNvSpPr>
          <p:nvPr>
            <p:ph type="ftr" sz="quarter" idx="3"/>
          </p:nvPr>
        </p:nvSpPr>
        <p:spPr>
          <a:xfrm rot="5400000">
            <a:off x="10099372" y="4308656"/>
            <a:ext cx="3471256" cy="365125"/>
          </a:xfrm>
          <a:prstGeom prst="rect">
            <a:avLst/>
          </a:prstGeom>
        </p:spPr>
        <p:txBody>
          <a:bodyPr vert="horz" lIns="91440" tIns="45720" rIns="91440" bIns="45720" rtlCol="0" anchor="ctr"/>
          <a:lstStyle>
            <a:lvl1pPr algn="r">
              <a:defRPr sz="11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A676DC5D-5820-4314-ADE6-9CD1C7D4AB68}"/>
              </a:ext>
            </a:extLst>
          </p:cNvPr>
          <p:cNvSpPr>
            <a:spLocks noGrp="1"/>
          </p:cNvSpPr>
          <p:nvPr>
            <p:ph type="sldNum" sz="quarter" idx="4"/>
          </p:nvPr>
        </p:nvSpPr>
        <p:spPr>
          <a:xfrm>
            <a:off x="11396670" y="6356349"/>
            <a:ext cx="576133" cy="365125"/>
          </a:xfrm>
          <a:prstGeom prst="rect">
            <a:avLst/>
          </a:prstGeom>
        </p:spPr>
        <p:txBody>
          <a:bodyPr vert="horz" lIns="91440" tIns="45720" rIns="91440" bIns="45720" rtlCol="0" anchor="ctr"/>
          <a:lstStyle>
            <a:lvl1pPr algn="r">
              <a:defRPr sz="1100">
                <a:solidFill>
                  <a:schemeClr val="tx1"/>
                </a:solidFill>
              </a:defRPr>
            </a:lvl1pPr>
          </a:lstStyle>
          <a:p>
            <a:fld id="{1CF2D47E-0AF1-4C27-801F-64E3E5BF7F72}" type="slidenum">
              <a:rPr lang="en-US" smtClean="0"/>
              <a:t>‹#›</a:t>
            </a:fld>
            <a:endParaRPr lang="en-US" dirty="0"/>
          </a:p>
        </p:txBody>
      </p:sp>
    </p:spTree>
    <p:extLst>
      <p:ext uri="{BB962C8B-B14F-4D97-AF65-F5344CB8AC3E}">
        <p14:creationId xmlns:p14="http://schemas.microsoft.com/office/powerpoint/2010/main" val="73068271"/>
      </p:ext>
    </p:extLst>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20000"/>
        </a:lnSpc>
        <a:spcBef>
          <a:spcPct val="0"/>
        </a:spcBef>
        <a:buNone/>
        <a:defRPr sz="4000" i="1" kern="1200">
          <a:solidFill>
            <a:srgbClr val="000000"/>
          </a:solidFill>
          <a:highlight>
            <a:srgbClr val="FFFF00"/>
          </a:highligh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Consolas" panose="020B0609020204030204" pitchFamily="49" charset="0"/>
        <a:buChar char="+"/>
        <a:defRPr sz="1400" kern="1200">
          <a:solidFill>
            <a:schemeClr val="tx1"/>
          </a:solidFill>
          <a:latin typeface="+mn-lt"/>
          <a:ea typeface="+mn-ea"/>
          <a:cs typeface="+mn-cs"/>
        </a:defRPr>
      </a:lvl2pPr>
      <a:lvl3pPr marL="64008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22960" indent="-228600" algn="l" defTabSz="914400" rtl="0" eaLnBrk="1" latinLnBrk="0" hangingPunct="1">
        <a:lnSpc>
          <a:spcPct val="120000"/>
        </a:lnSpc>
        <a:spcBef>
          <a:spcPts val="500"/>
        </a:spcBef>
        <a:buFont typeface="Consolas" panose="020B0609020204030204" pitchFamily="49" charset="0"/>
        <a:buChar char="+"/>
        <a:defRPr sz="1200" kern="1200">
          <a:solidFill>
            <a:schemeClr val="tx1"/>
          </a:solidFill>
          <a:latin typeface="+mn-lt"/>
          <a:ea typeface="+mn-ea"/>
          <a:cs typeface="+mn-cs"/>
        </a:defRPr>
      </a:lvl4pPr>
      <a:lvl5pPr marL="100584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hyperlink" Target="https://creativecommons.org/licenses/by/3.0/" TargetMode="External"/><Relationship Id="rId5" Type="http://schemas.openxmlformats.org/officeDocument/2006/relationships/hyperlink" Target="https://www.vyplnto.cz/realizovane-pruzkumy/pruzkum-trhu--mcdonald-s/" TargetMode="Externa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hyperlink" Target="https://pxhere.com/en/photo/1556239" TargetMode="Externa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4" name="Rectangle 113">
            <a:extLst>
              <a:ext uri="{FF2B5EF4-FFF2-40B4-BE49-F238E27FC236}">
                <a16:creationId xmlns:a16="http://schemas.microsoft.com/office/drawing/2014/main" id="{14B41654-6813-4B8B-8AF9-6134D6BB1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Freeform: Shape 114">
            <a:extLst>
              <a:ext uri="{FF2B5EF4-FFF2-40B4-BE49-F238E27FC236}">
                <a16:creationId xmlns:a16="http://schemas.microsoft.com/office/drawing/2014/main" id="{9E93070F-7718-4268-9A46-202B06E069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808706" y="3856382"/>
            <a:ext cx="9383294" cy="3001903"/>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190310 w 9288370"/>
              <a:gd name="connsiteY27" fmla="*/ 1307786 h 1858154"/>
              <a:gd name="connsiteX28" fmla="*/ 4230008 w 9288370"/>
              <a:gd name="connsiteY28" fmla="*/ 1303546 h 1858154"/>
              <a:gd name="connsiteX29" fmla="*/ 4575478 w 9288370"/>
              <a:gd name="connsiteY29" fmla="*/ 1261726 h 1858154"/>
              <a:gd name="connsiteX30" fmla="*/ 4650026 w 9288370"/>
              <a:gd name="connsiteY30" fmla="*/ 1265798 h 1858154"/>
              <a:gd name="connsiteX31" fmla="*/ 4792008 w 9288370"/>
              <a:gd name="connsiteY31" fmla="*/ 1243899 h 1858154"/>
              <a:gd name="connsiteX32" fmla="*/ 4954126 w 9288370"/>
              <a:gd name="connsiteY32" fmla="*/ 1204617 h 1858154"/>
              <a:gd name="connsiteX33" fmla="*/ 5309678 w 9288370"/>
              <a:gd name="connsiteY33" fmla="*/ 1128278 h 1858154"/>
              <a:gd name="connsiteX34" fmla="*/ 5474724 w 9288370"/>
              <a:gd name="connsiteY34" fmla="*/ 1091167 h 1858154"/>
              <a:gd name="connsiteX35" fmla="*/ 5612132 w 9288370"/>
              <a:gd name="connsiteY35" fmla="*/ 1051509 h 1858154"/>
              <a:gd name="connsiteX36" fmla="*/ 5776618 w 9288370"/>
              <a:gd name="connsiteY36" fmla="*/ 1053037 h 1858154"/>
              <a:gd name="connsiteX37" fmla="*/ 5785786 w 9288370"/>
              <a:gd name="connsiteY37" fmla="*/ 1051213 h 1858154"/>
              <a:gd name="connsiteX38" fmla="*/ 5829381 w 9288370"/>
              <a:gd name="connsiteY38" fmla="*/ 1046878 h 1858154"/>
              <a:gd name="connsiteX39" fmla="*/ 5943596 w 9288370"/>
              <a:gd name="connsiteY39" fmla="*/ 1043237 h 1858154"/>
              <a:gd name="connsiteX40" fmla="*/ 5985730 w 9288370"/>
              <a:gd name="connsiteY40" fmla="*/ 1035396 h 1858154"/>
              <a:gd name="connsiteX41" fmla="*/ 6103109 w 9288370"/>
              <a:gd name="connsiteY41" fmla="*/ 1019019 h 1858154"/>
              <a:gd name="connsiteX42" fmla="*/ 6222406 w 9288370"/>
              <a:gd name="connsiteY42" fmla="*/ 985341 h 1858154"/>
              <a:gd name="connsiteX43" fmla="*/ 6598672 w 9288370"/>
              <a:gd name="connsiteY43" fmla="*/ 902062 h 1858154"/>
              <a:gd name="connsiteX44" fmla="*/ 6766149 w 9288370"/>
              <a:gd name="connsiteY44" fmla="*/ 846132 h 1858154"/>
              <a:gd name="connsiteX45" fmla="*/ 6886312 w 9288370"/>
              <a:gd name="connsiteY45" fmla="*/ 781877 h 1858154"/>
              <a:gd name="connsiteX46" fmla="*/ 7006457 w 9288370"/>
              <a:gd name="connsiteY46" fmla="*/ 699758 h 1858154"/>
              <a:gd name="connsiteX47" fmla="*/ 7231643 w 9288370"/>
              <a:gd name="connsiteY47" fmla="*/ 640778 h 1858154"/>
              <a:gd name="connsiteX48" fmla="*/ 7363123 w 9288370"/>
              <a:gd name="connsiteY48" fmla="*/ 593682 h 1858154"/>
              <a:gd name="connsiteX49" fmla="*/ 7588368 w 9288370"/>
              <a:gd name="connsiteY49" fmla="*/ 531129 h 1858154"/>
              <a:gd name="connsiteX50" fmla="*/ 7952094 w 9288370"/>
              <a:gd name="connsiteY50" fmla="*/ 409302 h 1858154"/>
              <a:gd name="connsiteX51" fmla="*/ 8231938 w 9288370"/>
              <a:gd name="connsiteY51" fmla="*/ 259259 h 1858154"/>
              <a:gd name="connsiteX52" fmla="*/ 8428864 w 9288370"/>
              <a:gd name="connsiteY52" fmla="*/ 208471 h 1858154"/>
              <a:gd name="connsiteX53" fmla="*/ 8616510 w 9288370"/>
              <a:gd name="connsiteY53" fmla="*/ 161973 h 1858154"/>
              <a:gd name="connsiteX54" fmla="*/ 8826766 w 9288370"/>
              <a:gd name="connsiteY54" fmla="*/ 152111 h 1858154"/>
              <a:gd name="connsiteX55" fmla="*/ 8917647 w 9288370"/>
              <a:gd name="connsiteY55" fmla="*/ 112232 h 1858154"/>
              <a:gd name="connsiteX56" fmla="*/ 9182272 w 9288370"/>
              <a:gd name="connsiteY56" fmla="*/ 37171 h 1858154"/>
              <a:gd name="connsiteX57" fmla="*/ 9232990 w 9288370"/>
              <a:gd name="connsiteY57" fmla="*/ 24074 h 1858154"/>
              <a:gd name="connsiteX58" fmla="*/ 9288370 w 9288370"/>
              <a:gd name="connsiteY58" fmla="*/ 0 h 1858154"/>
              <a:gd name="connsiteX59" fmla="*/ 0 w 9288370"/>
              <a:gd name="connsiteY59" fmla="*/ 0 h 1858154"/>
              <a:gd name="connsiteX60" fmla="*/ 0 w 9288370"/>
              <a:gd name="connsiteY60"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95849 w 9288370"/>
              <a:gd name="connsiteY25" fmla="*/ 1272939 h 1858154"/>
              <a:gd name="connsiteX26" fmla="*/ 4190310 w 9288370"/>
              <a:gd name="connsiteY26" fmla="*/ 1307786 h 1858154"/>
              <a:gd name="connsiteX27" fmla="*/ 4230008 w 9288370"/>
              <a:gd name="connsiteY27" fmla="*/ 1303546 h 1858154"/>
              <a:gd name="connsiteX28" fmla="*/ 4575478 w 9288370"/>
              <a:gd name="connsiteY28" fmla="*/ 1261726 h 1858154"/>
              <a:gd name="connsiteX29" fmla="*/ 4650026 w 9288370"/>
              <a:gd name="connsiteY29" fmla="*/ 1265798 h 1858154"/>
              <a:gd name="connsiteX30" fmla="*/ 4792008 w 9288370"/>
              <a:gd name="connsiteY30" fmla="*/ 1243899 h 1858154"/>
              <a:gd name="connsiteX31" fmla="*/ 4954126 w 9288370"/>
              <a:gd name="connsiteY31" fmla="*/ 1204617 h 1858154"/>
              <a:gd name="connsiteX32" fmla="*/ 5309678 w 9288370"/>
              <a:gd name="connsiteY32" fmla="*/ 1128278 h 1858154"/>
              <a:gd name="connsiteX33" fmla="*/ 5474724 w 9288370"/>
              <a:gd name="connsiteY33" fmla="*/ 1091167 h 1858154"/>
              <a:gd name="connsiteX34" fmla="*/ 5612132 w 9288370"/>
              <a:gd name="connsiteY34" fmla="*/ 1051509 h 1858154"/>
              <a:gd name="connsiteX35" fmla="*/ 5776618 w 9288370"/>
              <a:gd name="connsiteY35" fmla="*/ 1053037 h 1858154"/>
              <a:gd name="connsiteX36" fmla="*/ 5785786 w 9288370"/>
              <a:gd name="connsiteY36" fmla="*/ 1051213 h 1858154"/>
              <a:gd name="connsiteX37" fmla="*/ 5829381 w 9288370"/>
              <a:gd name="connsiteY37" fmla="*/ 1046878 h 1858154"/>
              <a:gd name="connsiteX38" fmla="*/ 5943596 w 9288370"/>
              <a:gd name="connsiteY38" fmla="*/ 1043237 h 1858154"/>
              <a:gd name="connsiteX39" fmla="*/ 5985730 w 9288370"/>
              <a:gd name="connsiteY39" fmla="*/ 1035396 h 1858154"/>
              <a:gd name="connsiteX40" fmla="*/ 6103109 w 9288370"/>
              <a:gd name="connsiteY40" fmla="*/ 1019019 h 1858154"/>
              <a:gd name="connsiteX41" fmla="*/ 6222406 w 9288370"/>
              <a:gd name="connsiteY41" fmla="*/ 985341 h 1858154"/>
              <a:gd name="connsiteX42" fmla="*/ 6598672 w 9288370"/>
              <a:gd name="connsiteY42" fmla="*/ 902062 h 1858154"/>
              <a:gd name="connsiteX43" fmla="*/ 6766149 w 9288370"/>
              <a:gd name="connsiteY43" fmla="*/ 846132 h 1858154"/>
              <a:gd name="connsiteX44" fmla="*/ 6886312 w 9288370"/>
              <a:gd name="connsiteY44" fmla="*/ 781877 h 1858154"/>
              <a:gd name="connsiteX45" fmla="*/ 7006457 w 9288370"/>
              <a:gd name="connsiteY45" fmla="*/ 699758 h 1858154"/>
              <a:gd name="connsiteX46" fmla="*/ 7231643 w 9288370"/>
              <a:gd name="connsiteY46" fmla="*/ 640778 h 1858154"/>
              <a:gd name="connsiteX47" fmla="*/ 7363123 w 9288370"/>
              <a:gd name="connsiteY47" fmla="*/ 593682 h 1858154"/>
              <a:gd name="connsiteX48" fmla="*/ 7588368 w 9288370"/>
              <a:gd name="connsiteY48" fmla="*/ 531129 h 1858154"/>
              <a:gd name="connsiteX49" fmla="*/ 7952094 w 9288370"/>
              <a:gd name="connsiteY49" fmla="*/ 409302 h 1858154"/>
              <a:gd name="connsiteX50" fmla="*/ 8231938 w 9288370"/>
              <a:gd name="connsiteY50" fmla="*/ 259259 h 1858154"/>
              <a:gd name="connsiteX51" fmla="*/ 8428864 w 9288370"/>
              <a:gd name="connsiteY51" fmla="*/ 208471 h 1858154"/>
              <a:gd name="connsiteX52" fmla="*/ 8616510 w 9288370"/>
              <a:gd name="connsiteY52" fmla="*/ 161973 h 1858154"/>
              <a:gd name="connsiteX53" fmla="*/ 8826766 w 9288370"/>
              <a:gd name="connsiteY53" fmla="*/ 152111 h 1858154"/>
              <a:gd name="connsiteX54" fmla="*/ 8917647 w 9288370"/>
              <a:gd name="connsiteY54" fmla="*/ 112232 h 1858154"/>
              <a:gd name="connsiteX55" fmla="*/ 9182272 w 9288370"/>
              <a:gd name="connsiteY55" fmla="*/ 37171 h 1858154"/>
              <a:gd name="connsiteX56" fmla="*/ 9232990 w 9288370"/>
              <a:gd name="connsiteY56" fmla="*/ 24074 h 1858154"/>
              <a:gd name="connsiteX57" fmla="*/ 9288370 w 9288370"/>
              <a:gd name="connsiteY57" fmla="*/ 0 h 1858154"/>
              <a:gd name="connsiteX58" fmla="*/ 0 w 9288370"/>
              <a:gd name="connsiteY58" fmla="*/ 0 h 1858154"/>
              <a:gd name="connsiteX59" fmla="*/ 0 w 9288370"/>
              <a:gd name="connsiteY59"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444611 w 9288370"/>
              <a:gd name="connsiteY20" fmla="*/ 1236739 h 1858154"/>
              <a:gd name="connsiteX21" fmla="*/ 3650072 w 9288370"/>
              <a:gd name="connsiteY21" fmla="*/ 1217421 h 1858154"/>
              <a:gd name="connsiteX22" fmla="*/ 3707853 w 9288370"/>
              <a:gd name="connsiteY22" fmla="*/ 1241722 h 1858154"/>
              <a:gd name="connsiteX23" fmla="*/ 3925616 w 9288370"/>
              <a:gd name="connsiteY23" fmla="*/ 1253751 h 1858154"/>
              <a:gd name="connsiteX24" fmla="*/ 3995849 w 9288370"/>
              <a:gd name="connsiteY24" fmla="*/ 1272939 h 1858154"/>
              <a:gd name="connsiteX25" fmla="*/ 4190310 w 9288370"/>
              <a:gd name="connsiteY25" fmla="*/ 1307786 h 1858154"/>
              <a:gd name="connsiteX26" fmla="*/ 4230008 w 9288370"/>
              <a:gd name="connsiteY26" fmla="*/ 1303546 h 1858154"/>
              <a:gd name="connsiteX27" fmla="*/ 4575478 w 9288370"/>
              <a:gd name="connsiteY27" fmla="*/ 1261726 h 1858154"/>
              <a:gd name="connsiteX28" fmla="*/ 4650026 w 9288370"/>
              <a:gd name="connsiteY28" fmla="*/ 1265798 h 1858154"/>
              <a:gd name="connsiteX29" fmla="*/ 4792008 w 9288370"/>
              <a:gd name="connsiteY29" fmla="*/ 1243899 h 1858154"/>
              <a:gd name="connsiteX30" fmla="*/ 4954126 w 9288370"/>
              <a:gd name="connsiteY30" fmla="*/ 1204617 h 1858154"/>
              <a:gd name="connsiteX31" fmla="*/ 5309678 w 9288370"/>
              <a:gd name="connsiteY31" fmla="*/ 1128278 h 1858154"/>
              <a:gd name="connsiteX32" fmla="*/ 5474724 w 9288370"/>
              <a:gd name="connsiteY32" fmla="*/ 1091167 h 1858154"/>
              <a:gd name="connsiteX33" fmla="*/ 5612132 w 9288370"/>
              <a:gd name="connsiteY33" fmla="*/ 1051509 h 1858154"/>
              <a:gd name="connsiteX34" fmla="*/ 5776618 w 9288370"/>
              <a:gd name="connsiteY34" fmla="*/ 1053037 h 1858154"/>
              <a:gd name="connsiteX35" fmla="*/ 5785786 w 9288370"/>
              <a:gd name="connsiteY35" fmla="*/ 1051213 h 1858154"/>
              <a:gd name="connsiteX36" fmla="*/ 5829381 w 9288370"/>
              <a:gd name="connsiteY36" fmla="*/ 1046878 h 1858154"/>
              <a:gd name="connsiteX37" fmla="*/ 5943596 w 9288370"/>
              <a:gd name="connsiteY37" fmla="*/ 1043237 h 1858154"/>
              <a:gd name="connsiteX38" fmla="*/ 5985730 w 9288370"/>
              <a:gd name="connsiteY38" fmla="*/ 1035396 h 1858154"/>
              <a:gd name="connsiteX39" fmla="*/ 6103109 w 9288370"/>
              <a:gd name="connsiteY39" fmla="*/ 1019019 h 1858154"/>
              <a:gd name="connsiteX40" fmla="*/ 6222406 w 9288370"/>
              <a:gd name="connsiteY40" fmla="*/ 985341 h 1858154"/>
              <a:gd name="connsiteX41" fmla="*/ 6598672 w 9288370"/>
              <a:gd name="connsiteY41" fmla="*/ 902062 h 1858154"/>
              <a:gd name="connsiteX42" fmla="*/ 6766149 w 9288370"/>
              <a:gd name="connsiteY42" fmla="*/ 846132 h 1858154"/>
              <a:gd name="connsiteX43" fmla="*/ 6886312 w 9288370"/>
              <a:gd name="connsiteY43" fmla="*/ 781877 h 1858154"/>
              <a:gd name="connsiteX44" fmla="*/ 7006457 w 9288370"/>
              <a:gd name="connsiteY44" fmla="*/ 699758 h 1858154"/>
              <a:gd name="connsiteX45" fmla="*/ 7231643 w 9288370"/>
              <a:gd name="connsiteY45" fmla="*/ 640778 h 1858154"/>
              <a:gd name="connsiteX46" fmla="*/ 7363123 w 9288370"/>
              <a:gd name="connsiteY46" fmla="*/ 593682 h 1858154"/>
              <a:gd name="connsiteX47" fmla="*/ 7588368 w 9288370"/>
              <a:gd name="connsiteY47" fmla="*/ 531129 h 1858154"/>
              <a:gd name="connsiteX48" fmla="*/ 7952094 w 9288370"/>
              <a:gd name="connsiteY48" fmla="*/ 409302 h 1858154"/>
              <a:gd name="connsiteX49" fmla="*/ 8231938 w 9288370"/>
              <a:gd name="connsiteY49" fmla="*/ 259259 h 1858154"/>
              <a:gd name="connsiteX50" fmla="*/ 8428864 w 9288370"/>
              <a:gd name="connsiteY50" fmla="*/ 208471 h 1858154"/>
              <a:gd name="connsiteX51" fmla="*/ 8616510 w 9288370"/>
              <a:gd name="connsiteY51" fmla="*/ 161973 h 1858154"/>
              <a:gd name="connsiteX52" fmla="*/ 8826766 w 9288370"/>
              <a:gd name="connsiteY52" fmla="*/ 152111 h 1858154"/>
              <a:gd name="connsiteX53" fmla="*/ 8917647 w 9288370"/>
              <a:gd name="connsiteY53" fmla="*/ 112232 h 1858154"/>
              <a:gd name="connsiteX54" fmla="*/ 9182272 w 9288370"/>
              <a:gd name="connsiteY54" fmla="*/ 37171 h 1858154"/>
              <a:gd name="connsiteX55" fmla="*/ 9232990 w 9288370"/>
              <a:gd name="connsiteY55" fmla="*/ 24074 h 1858154"/>
              <a:gd name="connsiteX56" fmla="*/ 9288370 w 9288370"/>
              <a:gd name="connsiteY56" fmla="*/ 0 h 1858154"/>
              <a:gd name="connsiteX57" fmla="*/ 0 w 9288370"/>
              <a:gd name="connsiteY57" fmla="*/ 0 h 1858154"/>
              <a:gd name="connsiteX58" fmla="*/ 0 w 9288370"/>
              <a:gd name="connsiteY58"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444611 w 9288370"/>
              <a:gd name="connsiteY20" fmla="*/ 1236739 h 1858154"/>
              <a:gd name="connsiteX21" fmla="*/ 3650072 w 9288370"/>
              <a:gd name="connsiteY21" fmla="*/ 1217421 h 1858154"/>
              <a:gd name="connsiteX22" fmla="*/ 3925616 w 9288370"/>
              <a:gd name="connsiteY22" fmla="*/ 1253751 h 1858154"/>
              <a:gd name="connsiteX23" fmla="*/ 3995849 w 9288370"/>
              <a:gd name="connsiteY23" fmla="*/ 1272939 h 1858154"/>
              <a:gd name="connsiteX24" fmla="*/ 4190310 w 9288370"/>
              <a:gd name="connsiteY24" fmla="*/ 1307786 h 1858154"/>
              <a:gd name="connsiteX25" fmla="*/ 4230008 w 9288370"/>
              <a:gd name="connsiteY25" fmla="*/ 1303546 h 1858154"/>
              <a:gd name="connsiteX26" fmla="*/ 4575478 w 9288370"/>
              <a:gd name="connsiteY26" fmla="*/ 1261726 h 1858154"/>
              <a:gd name="connsiteX27" fmla="*/ 4650026 w 9288370"/>
              <a:gd name="connsiteY27" fmla="*/ 1265798 h 1858154"/>
              <a:gd name="connsiteX28" fmla="*/ 4792008 w 9288370"/>
              <a:gd name="connsiteY28" fmla="*/ 1243899 h 1858154"/>
              <a:gd name="connsiteX29" fmla="*/ 4954126 w 9288370"/>
              <a:gd name="connsiteY29" fmla="*/ 1204617 h 1858154"/>
              <a:gd name="connsiteX30" fmla="*/ 5309678 w 9288370"/>
              <a:gd name="connsiteY30" fmla="*/ 1128278 h 1858154"/>
              <a:gd name="connsiteX31" fmla="*/ 5474724 w 9288370"/>
              <a:gd name="connsiteY31" fmla="*/ 1091167 h 1858154"/>
              <a:gd name="connsiteX32" fmla="*/ 5612132 w 9288370"/>
              <a:gd name="connsiteY32" fmla="*/ 1051509 h 1858154"/>
              <a:gd name="connsiteX33" fmla="*/ 5776618 w 9288370"/>
              <a:gd name="connsiteY33" fmla="*/ 1053037 h 1858154"/>
              <a:gd name="connsiteX34" fmla="*/ 5785786 w 9288370"/>
              <a:gd name="connsiteY34" fmla="*/ 1051213 h 1858154"/>
              <a:gd name="connsiteX35" fmla="*/ 5829381 w 9288370"/>
              <a:gd name="connsiteY35" fmla="*/ 1046878 h 1858154"/>
              <a:gd name="connsiteX36" fmla="*/ 5943596 w 9288370"/>
              <a:gd name="connsiteY36" fmla="*/ 1043237 h 1858154"/>
              <a:gd name="connsiteX37" fmla="*/ 5985730 w 9288370"/>
              <a:gd name="connsiteY37" fmla="*/ 1035396 h 1858154"/>
              <a:gd name="connsiteX38" fmla="*/ 6103109 w 9288370"/>
              <a:gd name="connsiteY38" fmla="*/ 1019019 h 1858154"/>
              <a:gd name="connsiteX39" fmla="*/ 6222406 w 9288370"/>
              <a:gd name="connsiteY39" fmla="*/ 985341 h 1858154"/>
              <a:gd name="connsiteX40" fmla="*/ 6598672 w 9288370"/>
              <a:gd name="connsiteY40" fmla="*/ 902062 h 1858154"/>
              <a:gd name="connsiteX41" fmla="*/ 6766149 w 9288370"/>
              <a:gd name="connsiteY41" fmla="*/ 846132 h 1858154"/>
              <a:gd name="connsiteX42" fmla="*/ 6886312 w 9288370"/>
              <a:gd name="connsiteY42" fmla="*/ 781877 h 1858154"/>
              <a:gd name="connsiteX43" fmla="*/ 7006457 w 9288370"/>
              <a:gd name="connsiteY43" fmla="*/ 699758 h 1858154"/>
              <a:gd name="connsiteX44" fmla="*/ 7231643 w 9288370"/>
              <a:gd name="connsiteY44" fmla="*/ 640778 h 1858154"/>
              <a:gd name="connsiteX45" fmla="*/ 7363123 w 9288370"/>
              <a:gd name="connsiteY45" fmla="*/ 593682 h 1858154"/>
              <a:gd name="connsiteX46" fmla="*/ 7588368 w 9288370"/>
              <a:gd name="connsiteY46" fmla="*/ 531129 h 1858154"/>
              <a:gd name="connsiteX47" fmla="*/ 7952094 w 9288370"/>
              <a:gd name="connsiteY47" fmla="*/ 409302 h 1858154"/>
              <a:gd name="connsiteX48" fmla="*/ 8231938 w 9288370"/>
              <a:gd name="connsiteY48" fmla="*/ 259259 h 1858154"/>
              <a:gd name="connsiteX49" fmla="*/ 8428864 w 9288370"/>
              <a:gd name="connsiteY49" fmla="*/ 208471 h 1858154"/>
              <a:gd name="connsiteX50" fmla="*/ 8616510 w 9288370"/>
              <a:gd name="connsiteY50" fmla="*/ 161973 h 1858154"/>
              <a:gd name="connsiteX51" fmla="*/ 8826766 w 9288370"/>
              <a:gd name="connsiteY51" fmla="*/ 152111 h 1858154"/>
              <a:gd name="connsiteX52" fmla="*/ 8917647 w 9288370"/>
              <a:gd name="connsiteY52" fmla="*/ 112232 h 1858154"/>
              <a:gd name="connsiteX53" fmla="*/ 9182272 w 9288370"/>
              <a:gd name="connsiteY53" fmla="*/ 37171 h 1858154"/>
              <a:gd name="connsiteX54" fmla="*/ 9232990 w 9288370"/>
              <a:gd name="connsiteY54" fmla="*/ 24074 h 1858154"/>
              <a:gd name="connsiteX55" fmla="*/ 9288370 w 9288370"/>
              <a:gd name="connsiteY55" fmla="*/ 0 h 1858154"/>
              <a:gd name="connsiteX56" fmla="*/ 0 w 9288370"/>
              <a:gd name="connsiteY56" fmla="*/ 0 h 1858154"/>
              <a:gd name="connsiteX57" fmla="*/ 0 w 9288370"/>
              <a:gd name="connsiteY57"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444611 w 9288370"/>
              <a:gd name="connsiteY20" fmla="*/ 1236739 h 1858154"/>
              <a:gd name="connsiteX21" fmla="*/ 3650072 w 9288370"/>
              <a:gd name="connsiteY21" fmla="*/ 1217421 h 1858154"/>
              <a:gd name="connsiteX22" fmla="*/ 3925616 w 9288370"/>
              <a:gd name="connsiteY22" fmla="*/ 1253751 h 1858154"/>
              <a:gd name="connsiteX23" fmla="*/ 3995849 w 9288370"/>
              <a:gd name="connsiteY23" fmla="*/ 1272939 h 1858154"/>
              <a:gd name="connsiteX24" fmla="*/ 4190310 w 9288370"/>
              <a:gd name="connsiteY24" fmla="*/ 1307786 h 1858154"/>
              <a:gd name="connsiteX25" fmla="*/ 4575478 w 9288370"/>
              <a:gd name="connsiteY25" fmla="*/ 1261726 h 1858154"/>
              <a:gd name="connsiteX26" fmla="*/ 4650026 w 9288370"/>
              <a:gd name="connsiteY26" fmla="*/ 1265798 h 1858154"/>
              <a:gd name="connsiteX27" fmla="*/ 4792008 w 9288370"/>
              <a:gd name="connsiteY27" fmla="*/ 1243899 h 1858154"/>
              <a:gd name="connsiteX28" fmla="*/ 4954126 w 9288370"/>
              <a:gd name="connsiteY28" fmla="*/ 1204617 h 1858154"/>
              <a:gd name="connsiteX29" fmla="*/ 5309678 w 9288370"/>
              <a:gd name="connsiteY29" fmla="*/ 1128278 h 1858154"/>
              <a:gd name="connsiteX30" fmla="*/ 5474724 w 9288370"/>
              <a:gd name="connsiteY30" fmla="*/ 1091167 h 1858154"/>
              <a:gd name="connsiteX31" fmla="*/ 5612132 w 9288370"/>
              <a:gd name="connsiteY31" fmla="*/ 1051509 h 1858154"/>
              <a:gd name="connsiteX32" fmla="*/ 5776618 w 9288370"/>
              <a:gd name="connsiteY32" fmla="*/ 1053037 h 1858154"/>
              <a:gd name="connsiteX33" fmla="*/ 5785786 w 9288370"/>
              <a:gd name="connsiteY33" fmla="*/ 1051213 h 1858154"/>
              <a:gd name="connsiteX34" fmla="*/ 5829381 w 9288370"/>
              <a:gd name="connsiteY34" fmla="*/ 1046878 h 1858154"/>
              <a:gd name="connsiteX35" fmla="*/ 5943596 w 9288370"/>
              <a:gd name="connsiteY35" fmla="*/ 1043237 h 1858154"/>
              <a:gd name="connsiteX36" fmla="*/ 5985730 w 9288370"/>
              <a:gd name="connsiteY36" fmla="*/ 1035396 h 1858154"/>
              <a:gd name="connsiteX37" fmla="*/ 6103109 w 9288370"/>
              <a:gd name="connsiteY37" fmla="*/ 1019019 h 1858154"/>
              <a:gd name="connsiteX38" fmla="*/ 6222406 w 9288370"/>
              <a:gd name="connsiteY38" fmla="*/ 985341 h 1858154"/>
              <a:gd name="connsiteX39" fmla="*/ 6598672 w 9288370"/>
              <a:gd name="connsiteY39" fmla="*/ 902062 h 1858154"/>
              <a:gd name="connsiteX40" fmla="*/ 6766149 w 9288370"/>
              <a:gd name="connsiteY40" fmla="*/ 846132 h 1858154"/>
              <a:gd name="connsiteX41" fmla="*/ 6886312 w 9288370"/>
              <a:gd name="connsiteY41" fmla="*/ 781877 h 1858154"/>
              <a:gd name="connsiteX42" fmla="*/ 7006457 w 9288370"/>
              <a:gd name="connsiteY42" fmla="*/ 699758 h 1858154"/>
              <a:gd name="connsiteX43" fmla="*/ 7231643 w 9288370"/>
              <a:gd name="connsiteY43" fmla="*/ 640778 h 1858154"/>
              <a:gd name="connsiteX44" fmla="*/ 7363123 w 9288370"/>
              <a:gd name="connsiteY44" fmla="*/ 593682 h 1858154"/>
              <a:gd name="connsiteX45" fmla="*/ 7588368 w 9288370"/>
              <a:gd name="connsiteY45" fmla="*/ 531129 h 1858154"/>
              <a:gd name="connsiteX46" fmla="*/ 7952094 w 9288370"/>
              <a:gd name="connsiteY46" fmla="*/ 409302 h 1858154"/>
              <a:gd name="connsiteX47" fmla="*/ 8231938 w 9288370"/>
              <a:gd name="connsiteY47" fmla="*/ 259259 h 1858154"/>
              <a:gd name="connsiteX48" fmla="*/ 8428864 w 9288370"/>
              <a:gd name="connsiteY48" fmla="*/ 208471 h 1858154"/>
              <a:gd name="connsiteX49" fmla="*/ 8616510 w 9288370"/>
              <a:gd name="connsiteY49" fmla="*/ 161973 h 1858154"/>
              <a:gd name="connsiteX50" fmla="*/ 8826766 w 9288370"/>
              <a:gd name="connsiteY50" fmla="*/ 152111 h 1858154"/>
              <a:gd name="connsiteX51" fmla="*/ 8917647 w 9288370"/>
              <a:gd name="connsiteY51" fmla="*/ 112232 h 1858154"/>
              <a:gd name="connsiteX52" fmla="*/ 9182272 w 9288370"/>
              <a:gd name="connsiteY52" fmla="*/ 37171 h 1858154"/>
              <a:gd name="connsiteX53" fmla="*/ 9232990 w 9288370"/>
              <a:gd name="connsiteY53" fmla="*/ 24074 h 1858154"/>
              <a:gd name="connsiteX54" fmla="*/ 9288370 w 9288370"/>
              <a:gd name="connsiteY54" fmla="*/ 0 h 1858154"/>
              <a:gd name="connsiteX55" fmla="*/ 0 w 9288370"/>
              <a:gd name="connsiteY55" fmla="*/ 0 h 1858154"/>
              <a:gd name="connsiteX56" fmla="*/ 0 w 9288370"/>
              <a:gd name="connsiteY56"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444611 w 9288370"/>
              <a:gd name="connsiteY20" fmla="*/ 1236739 h 1858154"/>
              <a:gd name="connsiteX21" fmla="*/ 3925616 w 9288370"/>
              <a:gd name="connsiteY21" fmla="*/ 1253751 h 1858154"/>
              <a:gd name="connsiteX22" fmla="*/ 3995849 w 9288370"/>
              <a:gd name="connsiteY22" fmla="*/ 1272939 h 1858154"/>
              <a:gd name="connsiteX23" fmla="*/ 4190310 w 9288370"/>
              <a:gd name="connsiteY23" fmla="*/ 1307786 h 1858154"/>
              <a:gd name="connsiteX24" fmla="*/ 4575478 w 9288370"/>
              <a:gd name="connsiteY24" fmla="*/ 1261726 h 1858154"/>
              <a:gd name="connsiteX25" fmla="*/ 4650026 w 9288370"/>
              <a:gd name="connsiteY25" fmla="*/ 1265798 h 1858154"/>
              <a:gd name="connsiteX26" fmla="*/ 4792008 w 9288370"/>
              <a:gd name="connsiteY26" fmla="*/ 1243899 h 1858154"/>
              <a:gd name="connsiteX27" fmla="*/ 4954126 w 9288370"/>
              <a:gd name="connsiteY27" fmla="*/ 1204617 h 1858154"/>
              <a:gd name="connsiteX28" fmla="*/ 5309678 w 9288370"/>
              <a:gd name="connsiteY28" fmla="*/ 1128278 h 1858154"/>
              <a:gd name="connsiteX29" fmla="*/ 5474724 w 9288370"/>
              <a:gd name="connsiteY29" fmla="*/ 1091167 h 1858154"/>
              <a:gd name="connsiteX30" fmla="*/ 5612132 w 9288370"/>
              <a:gd name="connsiteY30" fmla="*/ 1051509 h 1858154"/>
              <a:gd name="connsiteX31" fmla="*/ 5776618 w 9288370"/>
              <a:gd name="connsiteY31" fmla="*/ 1053037 h 1858154"/>
              <a:gd name="connsiteX32" fmla="*/ 5785786 w 9288370"/>
              <a:gd name="connsiteY32" fmla="*/ 1051213 h 1858154"/>
              <a:gd name="connsiteX33" fmla="*/ 5829381 w 9288370"/>
              <a:gd name="connsiteY33" fmla="*/ 1046878 h 1858154"/>
              <a:gd name="connsiteX34" fmla="*/ 5943596 w 9288370"/>
              <a:gd name="connsiteY34" fmla="*/ 1043237 h 1858154"/>
              <a:gd name="connsiteX35" fmla="*/ 5985730 w 9288370"/>
              <a:gd name="connsiteY35" fmla="*/ 1035396 h 1858154"/>
              <a:gd name="connsiteX36" fmla="*/ 6103109 w 9288370"/>
              <a:gd name="connsiteY36" fmla="*/ 1019019 h 1858154"/>
              <a:gd name="connsiteX37" fmla="*/ 6222406 w 9288370"/>
              <a:gd name="connsiteY37" fmla="*/ 985341 h 1858154"/>
              <a:gd name="connsiteX38" fmla="*/ 6598672 w 9288370"/>
              <a:gd name="connsiteY38" fmla="*/ 902062 h 1858154"/>
              <a:gd name="connsiteX39" fmla="*/ 6766149 w 9288370"/>
              <a:gd name="connsiteY39" fmla="*/ 846132 h 1858154"/>
              <a:gd name="connsiteX40" fmla="*/ 6886312 w 9288370"/>
              <a:gd name="connsiteY40" fmla="*/ 781877 h 1858154"/>
              <a:gd name="connsiteX41" fmla="*/ 7006457 w 9288370"/>
              <a:gd name="connsiteY41" fmla="*/ 699758 h 1858154"/>
              <a:gd name="connsiteX42" fmla="*/ 7231643 w 9288370"/>
              <a:gd name="connsiteY42" fmla="*/ 640778 h 1858154"/>
              <a:gd name="connsiteX43" fmla="*/ 7363123 w 9288370"/>
              <a:gd name="connsiteY43" fmla="*/ 593682 h 1858154"/>
              <a:gd name="connsiteX44" fmla="*/ 7588368 w 9288370"/>
              <a:gd name="connsiteY44" fmla="*/ 531129 h 1858154"/>
              <a:gd name="connsiteX45" fmla="*/ 7952094 w 9288370"/>
              <a:gd name="connsiteY45" fmla="*/ 409302 h 1858154"/>
              <a:gd name="connsiteX46" fmla="*/ 8231938 w 9288370"/>
              <a:gd name="connsiteY46" fmla="*/ 259259 h 1858154"/>
              <a:gd name="connsiteX47" fmla="*/ 8428864 w 9288370"/>
              <a:gd name="connsiteY47" fmla="*/ 208471 h 1858154"/>
              <a:gd name="connsiteX48" fmla="*/ 8616510 w 9288370"/>
              <a:gd name="connsiteY48" fmla="*/ 161973 h 1858154"/>
              <a:gd name="connsiteX49" fmla="*/ 8826766 w 9288370"/>
              <a:gd name="connsiteY49" fmla="*/ 152111 h 1858154"/>
              <a:gd name="connsiteX50" fmla="*/ 8917647 w 9288370"/>
              <a:gd name="connsiteY50" fmla="*/ 112232 h 1858154"/>
              <a:gd name="connsiteX51" fmla="*/ 9182272 w 9288370"/>
              <a:gd name="connsiteY51" fmla="*/ 37171 h 1858154"/>
              <a:gd name="connsiteX52" fmla="*/ 9232990 w 9288370"/>
              <a:gd name="connsiteY52" fmla="*/ 24074 h 1858154"/>
              <a:gd name="connsiteX53" fmla="*/ 9288370 w 9288370"/>
              <a:gd name="connsiteY53" fmla="*/ 0 h 1858154"/>
              <a:gd name="connsiteX54" fmla="*/ 0 w 9288370"/>
              <a:gd name="connsiteY54" fmla="*/ 0 h 1858154"/>
              <a:gd name="connsiteX55" fmla="*/ 0 w 9288370"/>
              <a:gd name="connsiteY55"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444611 w 9288370"/>
              <a:gd name="connsiteY20" fmla="*/ 1236739 h 1858154"/>
              <a:gd name="connsiteX21" fmla="*/ 3925616 w 9288370"/>
              <a:gd name="connsiteY21" fmla="*/ 1253751 h 1858154"/>
              <a:gd name="connsiteX22" fmla="*/ 3995849 w 9288370"/>
              <a:gd name="connsiteY22" fmla="*/ 1272939 h 1858154"/>
              <a:gd name="connsiteX23" fmla="*/ 4190310 w 9288370"/>
              <a:gd name="connsiteY23" fmla="*/ 1307786 h 1858154"/>
              <a:gd name="connsiteX24" fmla="*/ 4575478 w 9288370"/>
              <a:gd name="connsiteY24" fmla="*/ 1261726 h 1858154"/>
              <a:gd name="connsiteX25" fmla="*/ 4650026 w 9288370"/>
              <a:gd name="connsiteY25" fmla="*/ 1265798 h 1858154"/>
              <a:gd name="connsiteX26" fmla="*/ 4792008 w 9288370"/>
              <a:gd name="connsiteY26" fmla="*/ 1243899 h 1858154"/>
              <a:gd name="connsiteX27" fmla="*/ 4954126 w 9288370"/>
              <a:gd name="connsiteY27" fmla="*/ 1204617 h 1858154"/>
              <a:gd name="connsiteX28" fmla="*/ 5309678 w 9288370"/>
              <a:gd name="connsiteY28" fmla="*/ 1128278 h 1858154"/>
              <a:gd name="connsiteX29" fmla="*/ 5474724 w 9288370"/>
              <a:gd name="connsiteY29" fmla="*/ 1091167 h 1858154"/>
              <a:gd name="connsiteX30" fmla="*/ 5776618 w 9288370"/>
              <a:gd name="connsiteY30" fmla="*/ 1053037 h 1858154"/>
              <a:gd name="connsiteX31" fmla="*/ 5785786 w 9288370"/>
              <a:gd name="connsiteY31" fmla="*/ 1051213 h 1858154"/>
              <a:gd name="connsiteX32" fmla="*/ 5829381 w 9288370"/>
              <a:gd name="connsiteY32" fmla="*/ 1046878 h 1858154"/>
              <a:gd name="connsiteX33" fmla="*/ 5943596 w 9288370"/>
              <a:gd name="connsiteY33" fmla="*/ 1043237 h 1858154"/>
              <a:gd name="connsiteX34" fmla="*/ 5985730 w 9288370"/>
              <a:gd name="connsiteY34" fmla="*/ 1035396 h 1858154"/>
              <a:gd name="connsiteX35" fmla="*/ 6103109 w 9288370"/>
              <a:gd name="connsiteY35" fmla="*/ 1019019 h 1858154"/>
              <a:gd name="connsiteX36" fmla="*/ 6222406 w 9288370"/>
              <a:gd name="connsiteY36" fmla="*/ 985341 h 1858154"/>
              <a:gd name="connsiteX37" fmla="*/ 6598672 w 9288370"/>
              <a:gd name="connsiteY37" fmla="*/ 902062 h 1858154"/>
              <a:gd name="connsiteX38" fmla="*/ 6766149 w 9288370"/>
              <a:gd name="connsiteY38" fmla="*/ 846132 h 1858154"/>
              <a:gd name="connsiteX39" fmla="*/ 6886312 w 9288370"/>
              <a:gd name="connsiteY39" fmla="*/ 781877 h 1858154"/>
              <a:gd name="connsiteX40" fmla="*/ 7006457 w 9288370"/>
              <a:gd name="connsiteY40" fmla="*/ 699758 h 1858154"/>
              <a:gd name="connsiteX41" fmla="*/ 7231643 w 9288370"/>
              <a:gd name="connsiteY41" fmla="*/ 640778 h 1858154"/>
              <a:gd name="connsiteX42" fmla="*/ 7363123 w 9288370"/>
              <a:gd name="connsiteY42" fmla="*/ 593682 h 1858154"/>
              <a:gd name="connsiteX43" fmla="*/ 7588368 w 9288370"/>
              <a:gd name="connsiteY43" fmla="*/ 531129 h 1858154"/>
              <a:gd name="connsiteX44" fmla="*/ 7952094 w 9288370"/>
              <a:gd name="connsiteY44" fmla="*/ 409302 h 1858154"/>
              <a:gd name="connsiteX45" fmla="*/ 8231938 w 9288370"/>
              <a:gd name="connsiteY45" fmla="*/ 259259 h 1858154"/>
              <a:gd name="connsiteX46" fmla="*/ 8428864 w 9288370"/>
              <a:gd name="connsiteY46" fmla="*/ 208471 h 1858154"/>
              <a:gd name="connsiteX47" fmla="*/ 8616510 w 9288370"/>
              <a:gd name="connsiteY47" fmla="*/ 161973 h 1858154"/>
              <a:gd name="connsiteX48" fmla="*/ 8826766 w 9288370"/>
              <a:gd name="connsiteY48" fmla="*/ 152111 h 1858154"/>
              <a:gd name="connsiteX49" fmla="*/ 8917647 w 9288370"/>
              <a:gd name="connsiteY49" fmla="*/ 112232 h 1858154"/>
              <a:gd name="connsiteX50" fmla="*/ 9182272 w 9288370"/>
              <a:gd name="connsiteY50" fmla="*/ 37171 h 1858154"/>
              <a:gd name="connsiteX51" fmla="*/ 9232990 w 9288370"/>
              <a:gd name="connsiteY51" fmla="*/ 24074 h 1858154"/>
              <a:gd name="connsiteX52" fmla="*/ 9288370 w 9288370"/>
              <a:gd name="connsiteY52" fmla="*/ 0 h 1858154"/>
              <a:gd name="connsiteX53" fmla="*/ 0 w 9288370"/>
              <a:gd name="connsiteY53" fmla="*/ 0 h 1858154"/>
              <a:gd name="connsiteX54" fmla="*/ 0 w 9288370"/>
              <a:gd name="connsiteY54"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643407 w 9288370"/>
              <a:gd name="connsiteY3" fmla="*/ 1597763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643407 w 9288370"/>
              <a:gd name="connsiteY3" fmla="*/ 1597763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454148 w 9288370"/>
              <a:gd name="connsiteY3" fmla="*/ 1669800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454148 w 9288370"/>
              <a:gd name="connsiteY3" fmla="*/ 1669800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454148 w 9288370"/>
              <a:gd name="connsiteY3" fmla="*/ 1669800 h 1858154"/>
              <a:gd name="connsiteX4" fmla="*/ 667158 w 9288370"/>
              <a:gd name="connsiteY4" fmla="*/ 1589385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454148 w 9288370"/>
              <a:gd name="connsiteY3" fmla="*/ 1669800 h 1858154"/>
              <a:gd name="connsiteX4" fmla="*/ 667158 w 9288370"/>
              <a:gd name="connsiteY4" fmla="*/ 1589385 h 1858154"/>
              <a:gd name="connsiteX5" fmla="*/ 849294 w 9288370"/>
              <a:gd name="connsiteY5" fmla="*/ 1552735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454148 w 9288370"/>
              <a:gd name="connsiteY3" fmla="*/ 1669800 h 1858154"/>
              <a:gd name="connsiteX4" fmla="*/ 667158 w 9288370"/>
              <a:gd name="connsiteY4" fmla="*/ 1589385 h 1858154"/>
              <a:gd name="connsiteX5" fmla="*/ 849294 w 9288370"/>
              <a:gd name="connsiteY5" fmla="*/ 1552735 h 1858154"/>
              <a:gd name="connsiteX6" fmla="*/ 1456865 w 9288370"/>
              <a:gd name="connsiteY6" fmla="*/ 1510292 h 1858154"/>
              <a:gd name="connsiteX7" fmla="*/ 1051573 w 9288370"/>
              <a:gd name="connsiteY7" fmla="*/ 1521570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388319 w 9288370"/>
              <a:gd name="connsiteY3" fmla="*/ 1690382 h 1858154"/>
              <a:gd name="connsiteX4" fmla="*/ 667158 w 9288370"/>
              <a:gd name="connsiteY4" fmla="*/ 1589385 h 1858154"/>
              <a:gd name="connsiteX5" fmla="*/ 849294 w 9288370"/>
              <a:gd name="connsiteY5" fmla="*/ 1552735 h 1858154"/>
              <a:gd name="connsiteX6" fmla="*/ 1456865 w 9288370"/>
              <a:gd name="connsiteY6" fmla="*/ 1510292 h 1858154"/>
              <a:gd name="connsiteX7" fmla="*/ 1051573 w 9288370"/>
              <a:gd name="connsiteY7" fmla="*/ 1521570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388319 w 9288370"/>
              <a:gd name="connsiteY3" fmla="*/ 1690382 h 1858154"/>
              <a:gd name="connsiteX4" fmla="*/ 667158 w 9288370"/>
              <a:gd name="connsiteY4" fmla="*/ 1589385 h 1858154"/>
              <a:gd name="connsiteX5" fmla="*/ 849294 w 9288370"/>
              <a:gd name="connsiteY5" fmla="*/ 1552735 h 1858154"/>
              <a:gd name="connsiteX6" fmla="*/ 1456865 w 9288370"/>
              <a:gd name="connsiteY6" fmla="*/ 1510292 h 1858154"/>
              <a:gd name="connsiteX7" fmla="*/ 1051573 w 9288370"/>
              <a:gd name="connsiteY7" fmla="*/ 1521570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338948 w 9288370"/>
              <a:gd name="connsiteY3" fmla="*/ 1710964 h 1858154"/>
              <a:gd name="connsiteX4" fmla="*/ 667158 w 9288370"/>
              <a:gd name="connsiteY4" fmla="*/ 1589385 h 1858154"/>
              <a:gd name="connsiteX5" fmla="*/ 849294 w 9288370"/>
              <a:gd name="connsiteY5" fmla="*/ 1552735 h 1858154"/>
              <a:gd name="connsiteX6" fmla="*/ 1456865 w 9288370"/>
              <a:gd name="connsiteY6" fmla="*/ 1510292 h 1858154"/>
              <a:gd name="connsiteX7" fmla="*/ 1051573 w 9288370"/>
              <a:gd name="connsiteY7" fmla="*/ 1521570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338948 w 9288370"/>
              <a:gd name="connsiteY3" fmla="*/ 1710964 h 1858154"/>
              <a:gd name="connsiteX4" fmla="*/ 535500 w 9288370"/>
              <a:gd name="connsiteY4" fmla="*/ 1645986 h 1858154"/>
              <a:gd name="connsiteX5" fmla="*/ 849294 w 9288370"/>
              <a:gd name="connsiteY5" fmla="*/ 1552735 h 1858154"/>
              <a:gd name="connsiteX6" fmla="*/ 1456865 w 9288370"/>
              <a:gd name="connsiteY6" fmla="*/ 1510292 h 1858154"/>
              <a:gd name="connsiteX7" fmla="*/ 1051573 w 9288370"/>
              <a:gd name="connsiteY7" fmla="*/ 1521570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338948 w 9288370"/>
              <a:gd name="connsiteY3" fmla="*/ 1710964 h 1858154"/>
              <a:gd name="connsiteX4" fmla="*/ 535500 w 9288370"/>
              <a:gd name="connsiteY4" fmla="*/ 1645986 h 1858154"/>
              <a:gd name="connsiteX5" fmla="*/ 717636 w 9288370"/>
              <a:gd name="connsiteY5" fmla="*/ 1599045 h 1858154"/>
              <a:gd name="connsiteX6" fmla="*/ 1456865 w 9288370"/>
              <a:gd name="connsiteY6" fmla="*/ 1510292 h 1858154"/>
              <a:gd name="connsiteX7" fmla="*/ 1051573 w 9288370"/>
              <a:gd name="connsiteY7" fmla="*/ 1521570 h 1858154"/>
              <a:gd name="connsiteX8" fmla="*/ 1604999 w 9288370"/>
              <a:gd name="connsiteY8" fmla="*/ 1513599 h 1858154"/>
              <a:gd name="connsiteX9" fmla="*/ 1717911 w 9288370"/>
              <a:gd name="connsiteY9" fmla="*/ 1497764 h 1858154"/>
              <a:gd name="connsiteX10" fmla="*/ 2101780 w 9288370"/>
              <a:gd name="connsiteY10" fmla="*/ 1409907 h 1858154"/>
              <a:gd name="connsiteX11" fmla="*/ 2244830 w 9288370"/>
              <a:gd name="connsiteY11" fmla="*/ 1388540 h 1858154"/>
              <a:gd name="connsiteX12" fmla="*/ 2428648 w 9288370"/>
              <a:gd name="connsiteY12" fmla="*/ 1372736 h 1858154"/>
              <a:gd name="connsiteX13" fmla="*/ 2645882 w 9288370"/>
              <a:gd name="connsiteY13" fmla="*/ 1341971 h 1858154"/>
              <a:gd name="connsiteX14" fmla="*/ 2707413 w 9288370"/>
              <a:gd name="connsiteY14" fmla="*/ 1347156 h 1858154"/>
              <a:gd name="connsiteX15" fmla="*/ 2843134 w 9288370"/>
              <a:gd name="connsiteY15" fmla="*/ 1323561 h 1858154"/>
              <a:gd name="connsiteX16" fmla="*/ 2923804 w 9288370"/>
              <a:gd name="connsiteY16" fmla="*/ 1314224 h 1858154"/>
              <a:gd name="connsiteX17" fmla="*/ 2953618 w 9288370"/>
              <a:gd name="connsiteY17" fmla="*/ 1318186 h 1858154"/>
              <a:gd name="connsiteX18" fmla="*/ 2995816 w 9288370"/>
              <a:gd name="connsiteY18" fmla="*/ 1318670 h 1858154"/>
              <a:gd name="connsiteX19" fmla="*/ 3444611 w 9288370"/>
              <a:gd name="connsiteY19" fmla="*/ 1236739 h 1858154"/>
              <a:gd name="connsiteX20" fmla="*/ 3925616 w 9288370"/>
              <a:gd name="connsiteY20" fmla="*/ 1253751 h 1858154"/>
              <a:gd name="connsiteX21" fmla="*/ 3995849 w 9288370"/>
              <a:gd name="connsiteY21" fmla="*/ 1272939 h 1858154"/>
              <a:gd name="connsiteX22" fmla="*/ 4190310 w 9288370"/>
              <a:gd name="connsiteY22" fmla="*/ 1307786 h 1858154"/>
              <a:gd name="connsiteX23" fmla="*/ 4575478 w 9288370"/>
              <a:gd name="connsiteY23" fmla="*/ 1261726 h 1858154"/>
              <a:gd name="connsiteX24" fmla="*/ 4650026 w 9288370"/>
              <a:gd name="connsiteY24" fmla="*/ 1265798 h 1858154"/>
              <a:gd name="connsiteX25" fmla="*/ 4792008 w 9288370"/>
              <a:gd name="connsiteY25" fmla="*/ 1243899 h 1858154"/>
              <a:gd name="connsiteX26" fmla="*/ 4954126 w 9288370"/>
              <a:gd name="connsiteY26" fmla="*/ 1204617 h 1858154"/>
              <a:gd name="connsiteX27" fmla="*/ 5309678 w 9288370"/>
              <a:gd name="connsiteY27" fmla="*/ 1128278 h 1858154"/>
              <a:gd name="connsiteX28" fmla="*/ 5474724 w 9288370"/>
              <a:gd name="connsiteY28" fmla="*/ 1091167 h 1858154"/>
              <a:gd name="connsiteX29" fmla="*/ 5776618 w 9288370"/>
              <a:gd name="connsiteY29" fmla="*/ 1053037 h 1858154"/>
              <a:gd name="connsiteX30" fmla="*/ 5785786 w 9288370"/>
              <a:gd name="connsiteY30" fmla="*/ 1051213 h 1858154"/>
              <a:gd name="connsiteX31" fmla="*/ 5829381 w 9288370"/>
              <a:gd name="connsiteY31" fmla="*/ 1046878 h 1858154"/>
              <a:gd name="connsiteX32" fmla="*/ 5943596 w 9288370"/>
              <a:gd name="connsiteY32" fmla="*/ 1043237 h 1858154"/>
              <a:gd name="connsiteX33" fmla="*/ 5985730 w 9288370"/>
              <a:gd name="connsiteY33" fmla="*/ 1035396 h 1858154"/>
              <a:gd name="connsiteX34" fmla="*/ 6103109 w 9288370"/>
              <a:gd name="connsiteY34" fmla="*/ 1019019 h 1858154"/>
              <a:gd name="connsiteX35" fmla="*/ 6222406 w 9288370"/>
              <a:gd name="connsiteY35" fmla="*/ 985341 h 1858154"/>
              <a:gd name="connsiteX36" fmla="*/ 6598672 w 9288370"/>
              <a:gd name="connsiteY36" fmla="*/ 902062 h 1858154"/>
              <a:gd name="connsiteX37" fmla="*/ 6766149 w 9288370"/>
              <a:gd name="connsiteY37" fmla="*/ 846132 h 1858154"/>
              <a:gd name="connsiteX38" fmla="*/ 6886312 w 9288370"/>
              <a:gd name="connsiteY38" fmla="*/ 781877 h 1858154"/>
              <a:gd name="connsiteX39" fmla="*/ 7006457 w 9288370"/>
              <a:gd name="connsiteY39" fmla="*/ 699758 h 1858154"/>
              <a:gd name="connsiteX40" fmla="*/ 7231643 w 9288370"/>
              <a:gd name="connsiteY40" fmla="*/ 640778 h 1858154"/>
              <a:gd name="connsiteX41" fmla="*/ 7363123 w 9288370"/>
              <a:gd name="connsiteY41" fmla="*/ 593682 h 1858154"/>
              <a:gd name="connsiteX42" fmla="*/ 7588368 w 9288370"/>
              <a:gd name="connsiteY42" fmla="*/ 531129 h 1858154"/>
              <a:gd name="connsiteX43" fmla="*/ 7952094 w 9288370"/>
              <a:gd name="connsiteY43" fmla="*/ 409302 h 1858154"/>
              <a:gd name="connsiteX44" fmla="*/ 8231938 w 9288370"/>
              <a:gd name="connsiteY44" fmla="*/ 259259 h 1858154"/>
              <a:gd name="connsiteX45" fmla="*/ 8428864 w 9288370"/>
              <a:gd name="connsiteY45" fmla="*/ 208471 h 1858154"/>
              <a:gd name="connsiteX46" fmla="*/ 8616510 w 9288370"/>
              <a:gd name="connsiteY46" fmla="*/ 161973 h 1858154"/>
              <a:gd name="connsiteX47" fmla="*/ 8826766 w 9288370"/>
              <a:gd name="connsiteY47" fmla="*/ 152111 h 1858154"/>
              <a:gd name="connsiteX48" fmla="*/ 8917647 w 9288370"/>
              <a:gd name="connsiteY48" fmla="*/ 112232 h 1858154"/>
              <a:gd name="connsiteX49" fmla="*/ 9182272 w 9288370"/>
              <a:gd name="connsiteY49" fmla="*/ 37171 h 1858154"/>
              <a:gd name="connsiteX50" fmla="*/ 9232990 w 9288370"/>
              <a:gd name="connsiteY50" fmla="*/ 24074 h 1858154"/>
              <a:gd name="connsiteX51" fmla="*/ 9288370 w 9288370"/>
              <a:gd name="connsiteY51" fmla="*/ 0 h 1858154"/>
              <a:gd name="connsiteX52" fmla="*/ 0 w 9288370"/>
              <a:gd name="connsiteY52" fmla="*/ 0 h 1858154"/>
              <a:gd name="connsiteX53" fmla="*/ 0 w 9288370"/>
              <a:gd name="connsiteY53"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338948 w 9288370"/>
              <a:gd name="connsiteY3" fmla="*/ 1710964 h 1858154"/>
              <a:gd name="connsiteX4" fmla="*/ 535500 w 9288370"/>
              <a:gd name="connsiteY4" fmla="*/ 1645986 h 1858154"/>
              <a:gd name="connsiteX5" fmla="*/ 717636 w 9288370"/>
              <a:gd name="connsiteY5" fmla="*/ 1599045 h 1858154"/>
              <a:gd name="connsiteX6" fmla="*/ 1456865 w 9288370"/>
              <a:gd name="connsiteY6" fmla="*/ 1510292 h 1858154"/>
              <a:gd name="connsiteX7" fmla="*/ 1604999 w 9288370"/>
              <a:gd name="connsiteY7" fmla="*/ 1513599 h 1858154"/>
              <a:gd name="connsiteX8" fmla="*/ 1717911 w 9288370"/>
              <a:gd name="connsiteY8" fmla="*/ 1497764 h 1858154"/>
              <a:gd name="connsiteX9" fmla="*/ 2101780 w 9288370"/>
              <a:gd name="connsiteY9" fmla="*/ 1409907 h 1858154"/>
              <a:gd name="connsiteX10" fmla="*/ 2244830 w 9288370"/>
              <a:gd name="connsiteY10" fmla="*/ 1388540 h 1858154"/>
              <a:gd name="connsiteX11" fmla="*/ 2428648 w 9288370"/>
              <a:gd name="connsiteY11" fmla="*/ 1372736 h 1858154"/>
              <a:gd name="connsiteX12" fmla="*/ 2645882 w 9288370"/>
              <a:gd name="connsiteY12" fmla="*/ 1341971 h 1858154"/>
              <a:gd name="connsiteX13" fmla="*/ 2707413 w 9288370"/>
              <a:gd name="connsiteY13" fmla="*/ 1347156 h 1858154"/>
              <a:gd name="connsiteX14" fmla="*/ 2843134 w 9288370"/>
              <a:gd name="connsiteY14" fmla="*/ 1323561 h 1858154"/>
              <a:gd name="connsiteX15" fmla="*/ 2923804 w 9288370"/>
              <a:gd name="connsiteY15" fmla="*/ 1314224 h 1858154"/>
              <a:gd name="connsiteX16" fmla="*/ 2953618 w 9288370"/>
              <a:gd name="connsiteY16" fmla="*/ 1318186 h 1858154"/>
              <a:gd name="connsiteX17" fmla="*/ 2995816 w 9288370"/>
              <a:gd name="connsiteY17" fmla="*/ 1318670 h 1858154"/>
              <a:gd name="connsiteX18" fmla="*/ 3444611 w 9288370"/>
              <a:gd name="connsiteY18" fmla="*/ 1236739 h 1858154"/>
              <a:gd name="connsiteX19" fmla="*/ 3925616 w 9288370"/>
              <a:gd name="connsiteY19" fmla="*/ 1253751 h 1858154"/>
              <a:gd name="connsiteX20" fmla="*/ 3995849 w 9288370"/>
              <a:gd name="connsiteY20" fmla="*/ 1272939 h 1858154"/>
              <a:gd name="connsiteX21" fmla="*/ 4190310 w 9288370"/>
              <a:gd name="connsiteY21" fmla="*/ 1307786 h 1858154"/>
              <a:gd name="connsiteX22" fmla="*/ 4575478 w 9288370"/>
              <a:gd name="connsiteY22" fmla="*/ 1261726 h 1858154"/>
              <a:gd name="connsiteX23" fmla="*/ 4650026 w 9288370"/>
              <a:gd name="connsiteY23" fmla="*/ 1265798 h 1858154"/>
              <a:gd name="connsiteX24" fmla="*/ 4792008 w 9288370"/>
              <a:gd name="connsiteY24" fmla="*/ 1243899 h 1858154"/>
              <a:gd name="connsiteX25" fmla="*/ 4954126 w 9288370"/>
              <a:gd name="connsiteY25" fmla="*/ 1204617 h 1858154"/>
              <a:gd name="connsiteX26" fmla="*/ 5309678 w 9288370"/>
              <a:gd name="connsiteY26" fmla="*/ 1128278 h 1858154"/>
              <a:gd name="connsiteX27" fmla="*/ 5474724 w 9288370"/>
              <a:gd name="connsiteY27" fmla="*/ 1091167 h 1858154"/>
              <a:gd name="connsiteX28" fmla="*/ 5776618 w 9288370"/>
              <a:gd name="connsiteY28" fmla="*/ 1053037 h 1858154"/>
              <a:gd name="connsiteX29" fmla="*/ 5785786 w 9288370"/>
              <a:gd name="connsiteY29" fmla="*/ 1051213 h 1858154"/>
              <a:gd name="connsiteX30" fmla="*/ 5829381 w 9288370"/>
              <a:gd name="connsiteY30" fmla="*/ 1046878 h 1858154"/>
              <a:gd name="connsiteX31" fmla="*/ 5943596 w 9288370"/>
              <a:gd name="connsiteY31" fmla="*/ 1043237 h 1858154"/>
              <a:gd name="connsiteX32" fmla="*/ 5985730 w 9288370"/>
              <a:gd name="connsiteY32" fmla="*/ 1035396 h 1858154"/>
              <a:gd name="connsiteX33" fmla="*/ 6103109 w 9288370"/>
              <a:gd name="connsiteY33" fmla="*/ 1019019 h 1858154"/>
              <a:gd name="connsiteX34" fmla="*/ 6222406 w 9288370"/>
              <a:gd name="connsiteY34" fmla="*/ 985341 h 1858154"/>
              <a:gd name="connsiteX35" fmla="*/ 6598672 w 9288370"/>
              <a:gd name="connsiteY35" fmla="*/ 902062 h 1858154"/>
              <a:gd name="connsiteX36" fmla="*/ 6766149 w 9288370"/>
              <a:gd name="connsiteY36" fmla="*/ 846132 h 1858154"/>
              <a:gd name="connsiteX37" fmla="*/ 6886312 w 9288370"/>
              <a:gd name="connsiteY37" fmla="*/ 781877 h 1858154"/>
              <a:gd name="connsiteX38" fmla="*/ 7006457 w 9288370"/>
              <a:gd name="connsiteY38" fmla="*/ 699758 h 1858154"/>
              <a:gd name="connsiteX39" fmla="*/ 7231643 w 9288370"/>
              <a:gd name="connsiteY39" fmla="*/ 640778 h 1858154"/>
              <a:gd name="connsiteX40" fmla="*/ 7363123 w 9288370"/>
              <a:gd name="connsiteY40" fmla="*/ 593682 h 1858154"/>
              <a:gd name="connsiteX41" fmla="*/ 7588368 w 9288370"/>
              <a:gd name="connsiteY41" fmla="*/ 531129 h 1858154"/>
              <a:gd name="connsiteX42" fmla="*/ 7952094 w 9288370"/>
              <a:gd name="connsiteY42" fmla="*/ 409302 h 1858154"/>
              <a:gd name="connsiteX43" fmla="*/ 8231938 w 9288370"/>
              <a:gd name="connsiteY43" fmla="*/ 259259 h 1858154"/>
              <a:gd name="connsiteX44" fmla="*/ 8428864 w 9288370"/>
              <a:gd name="connsiteY44" fmla="*/ 208471 h 1858154"/>
              <a:gd name="connsiteX45" fmla="*/ 8616510 w 9288370"/>
              <a:gd name="connsiteY45" fmla="*/ 161973 h 1858154"/>
              <a:gd name="connsiteX46" fmla="*/ 8826766 w 9288370"/>
              <a:gd name="connsiteY46" fmla="*/ 152111 h 1858154"/>
              <a:gd name="connsiteX47" fmla="*/ 8917647 w 9288370"/>
              <a:gd name="connsiteY47" fmla="*/ 112232 h 1858154"/>
              <a:gd name="connsiteX48" fmla="*/ 9182272 w 9288370"/>
              <a:gd name="connsiteY48" fmla="*/ 37171 h 1858154"/>
              <a:gd name="connsiteX49" fmla="*/ 9232990 w 9288370"/>
              <a:gd name="connsiteY49" fmla="*/ 24074 h 1858154"/>
              <a:gd name="connsiteX50" fmla="*/ 9288370 w 9288370"/>
              <a:gd name="connsiteY50" fmla="*/ 0 h 1858154"/>
              <a:gd name="connsiteX51" fmla="*/ 0 w 9288370"/>
              <a:gd name="connsiteY51" fmla="*/ 0 h 1858154"/>
              <a:gd name="connsiteX52" fmla="*/ 0 w 9288370"/>
              <a:gd name="connsiteY52" fmla="*/ 1858154 h 1858154"/>
              <a:gd name="connsiteX0" fmla="*/ 0 w 9288370"/>
              <a:gd name="connsiteY0" fmla="*/ 1858154 h 1858154"/>
              <a:gd name="connsiteX1" fmla="*/ 1049 w 9288370"/>
              <a:gd name="connsiteY1" fmla="*/ 1857909 h 1858154"/>
              <a:gd name="connsiteX2" fmla="*/ 172940 w 9288370"/>
              <a:gd name="connsiteY2" fmla="*/ 1764711 h 1858154"/>
              <a:gd name="connsiteX3" fmla="*/ 338948 w 9288370"/>
              <a:gd name="connsiteY3" fmla="*/ 1710964 h 1858154"/>
              <a:gd name="connsiteX4" fmla="*/ 535500 w 9288370"/>
              <a:gd name="connsiteY4" fmla="*/ 1645986 h 1858154"/>
              <a:gd name="connsiteX5" fmla="*/ 717636 w 9288370"/>
              <a:gd name="connsiteY5" fmla="*/ 1599045 h 1858154"/>
              <a:gd name="connsiteX6" fmla="*/ 1086577 w 9288370"/>
              <a:gd name="connsiteY6" fmla="*/ 1505147 h 1858154"/>
              <a:gd name="connsiteX7" fmla="*/ 1604999 w 9288370"/>
              <a:gd name="connsiteY7" fmla="*/ 1513599 h 1858154"/>
              <a:gd name="connsiteX8" fmla="*/ 1717911 w 9288370"/>
              <a:gd name="connsiteY8" fmla="*/ 1497764 h 1858154"/>
              <a:gd name="connsiteX9" fmla="*/ 2101780 w 9288370"/>
              <a:gd name="connsiteY9" fmla="*/ 1409907 h 1858154"/>
              <a:gd name="connsiteX10" fmla="*/ 2244830 w 9288370"/>
              <a:gd name="connsiteY10" fmla="*/ 1388540 h 1858154"/>
              <a:gd name="connsiteX11" fmla="*/ 2428648 w 9288370"/>
              <a:gd name="connsiteY11" fmla="*/ 1372736 h 1858154"/>
              <a:gd name="connsiteX12" fmla="*/ 2645882 w 9288370"/>
              <a:gd name="connsiteY12" fmla="*/ 1341971 h 1858154"/>
              <a:gd name="connsiteX13" fmla="*/ 2707413 w 9288370"/>
              <a:gd name="connsiteY13" fmla="*/ 1347156 h 1858154"/>
              <a:gd name="connsiteX14" fmla="*/ 2843134 w 9288370"/>
              <a:gd name="connsiteY14" fmla="*/ 1323561 h 1858154"/>
              <a:gd name="connsiteX15" fmla="*/ 2923804 w 9288370"/>
              <a:gd name="connsiteY15" fmla="*/ 1314224 h 1858154"/>
              <a:gd name="connsiteX16" fmla="*/ 2953618 w 9288370"/>
              <a:gd name="connsiteY16" fmla="*/ 1318186 h 1858154"/>
              <a:gd name="connsiteX17" fmla="*/ 2995816 w 9288370"/>
              <a:gd name="connsiteY17" fmla="*/ 1318670 h 1858154"/>
              <a:gd name="connsiteX18" fmla="*/ 3444611 w 9288370"/>
              <a:gd name="connsiteY18" fmla="*/ 1236739 h 1858154"/>
              <a:gd name="connsiteX19" fmla="*/ 3925616 w 9288370"/>
              <a:gd name="connsiteY19" fmla="*/ 1253751 h 1858154"/>
              <a:gd name="connsiteX20" fmla="*/ 3995849 w 9288370"/>
              <a:gd name="connsiteY20" fmla="*/ 1272939 h 1858154"/>
              <a:gd name="connsiteX21" fmla="*/ 4190310 w 9288370"/>
              <a:gd name="connsiteY21" fmla="*/ 1307786 h 1858154"/>
              <a:gd name="connsiteX22" fmla="*/ 4575478 w 9288370"/>
              <a:gd name="connsiteY22" fmla="*/ 1261726 h 1858154"/>
              <a:gd name="connsiteX23" fmla="*/ 4650026 w 9288370"/>
              <a:gd name="connsiteY23" fmla="*/ 1265798 h 1858154"/>
              <a:gd name="connsiteX24" fmla="*/ 4792008 w 9288370"/>
              <a:gd name="connsiteY24" fmla="*/ 1243899 h 1858154"/>
              <a:gd name="connsiteX25" fmla="*/ 4954126 w 9288370"/>
              <a:gd name="connsiteY25" fmla="*/ 1204617 h 1858154"/>
              <a:gd name="connsiteX26" fmla="*/ 5309678 w 9288370"/>
              <a:gd name="connsiteY26" fmla="*/ 1128278 h 1858154"/>
              <a:gd name="connsiteX27" fmla="*/ 5474724 w 9288370"/>
              <a:gd name="connsiteY27" fmla="*/ 1091167 h 1858154"/>
              <a:gd name="connsiteX28" fmla="*/ 5776618 w 9288370"/>
              <a:gd name="connsiteY28" fmla="*/ 1053037 h 1858154"/>
              <a:gd name="connsiteX29" fmla="*/ 5785786 w 9288370"/>
              <a:gd name="connsiteY29" fmla="*/ 1051213 h 1858154"/>
              <a:gd name="connsiteX30" fmla="*/ 5829381 w 9288370"/>
              <a:gd name="connsiteY30" fmla="*/ 1046878 h 1858154"/>
              <a:gd name="connsiteX31" fmla="*/ 5943596 w 9288370"/>
              <a:gd name="connsiteY31" fmla="*/ 1043237 h 1858154"/>
              <a:gd name="connsiteX32" fmla="*/ 5985730 w 9288370"/>
              <a:gd name="connsiteY32" fmla="*/ 1035396 h 1858154"/>
              <a:gd name="connsiteX33" fmla="*/ 6103109 w 9288370"/>
              <a:gd name="connsiteY33" fmla="*/ 1019019 h 1858154"/>
              <a:gd name="connsiteX34" fmla="*/ 6222406 w 9288370"/>
              <a:gd name="connsiteY34" fmla="*/ 985341 h 1858154"/>
              <a:gd name="connsiteX35" fmla="*/ 6598672 w 9288370"/>
              <a:gd name="connsiteY35" fmla="*/ 902062 h 1858154"/>
              <a:gd name="connsiteX36" fmla="*/ 6766149 w 9288370"/>
              <a:gd name="connsiteY36" fmla="*/ 846132 h 1858154"/>
              <a:gd name="connsiteX37" fmla="*/ 6886312 w 9288370"/>
              <a:gd name="connsiteY37" fmla="*/ 781877 h 1858154"/>
              <a:gd name="connsiteX38" fmla="*/ 7006457 w 9288370"/>
              <a:gd name="connsiteY38" fmla="*/ 699758 h 1858154"/>
              <a:gd name="connsiteX39" fmla="*/ 7231643 w 9288370"/>
              <a:gd name="connsiteY39" fmla="*/ 640778 h 1858154"/>
              <a:gd name="connsiteX40" fmla="*/ 7363123 w 9288370"/>
              <a:gd name="connsiteY40" fmla="*/ 593682 h 1858154"/>
              <a:gd name="connsiteX41" fmla="*/ 7588368 w 9288370"/>
              <a:gd name="connsiteY41" fmla="*/ 531129 h 1858154"/>
              <a:gd name="connsiteX42" fmla="*/ 7952094 w 9288370"/>
              <a:gd name="connsiteY42" fmla="*/ 409302 h 1858154"/>
              <a:gd name="connsiteX43" fmla="*/ 8231938 w 9288370"/>
              <a:gd name="connsiteY43" fmla="*/ 259259 h 1858154"/>
              <a:gd name="connsiteX44" fmla="*/ 8428864 w 9288370"/>
              <a:gd name="connsiteY44" fmla="*/ 208471 h 1858154"/>
              <a:gd name="connsiteX45" fmla="*/ 8616510 w 9288370"/>
              <a:gd name="connsiteY45" fmla="*/ 161973 h 1858154"/>
              <a:gd name="connsiteX46" fmla="*/ 8826766 w 9288370"/>
              <a:gd name="connsiteY46" fmla="*/ 152111 h 1858154"/>
              <a:gd name="connsiteX47" fmla="*/ 8917647 w 9288370"/>
              <a:gd name="connsiteY47" fmla="*/ 112232 h 1858154"/>
              <a:gd name="connsiteX48" fmla="*/ 9182272 w 9288370"/>
              <a:gd name="connsiteY48" fmla="*/ 37171 h 1858154"/>
              <a:gd name="connsiteX49" fmla="*/ 9232990 w 9288370"/>
              <a:gd name="connsiteY49" fmla="*/ 24074 h 1858154"/>
              <a:gd name="connsiteX50" fmla="*/ 9288370 w 9288370"/>
              <a:gd name="connsiteY50" fmla="*/ 0 h 1858154"/>
              <a:gd name="connsiteX51" fmla="*/ 0 w 9288370"/>
              <a:gd name="connsiteY51" fmla="*/ 0 h 1858154"/>
              <a:gd name="connsiteX52" fmla="*/ 0 w 9288370"/>
              <a:gd name="connsiteY52" fmla="*/ 1858154 h 1858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9288370" h="1858154">
                <a:moveTo>
                  <a:pt x="0" y="1858154"/>
                </a:moveTo>
                <a:lnTo>
                  <a:pt x="1049" y="1857909"/>
                </a:lnTo>
                <a:cubicBezTo>
                  <a:pt x="74675" y="1831386"/>
                  <a:pt x="21048" y="1865568"/>
                  <a:pt x="172940" y="1764711"/>
                </a:cubicBezTo>
                <a:cubicBezTo>
                  <a:pt x="311483" y="1711511"/>
                  <a:pt x="169495" y="1729979"/>
                  <a:pt x="338948" y="1710964"/>
                </a:cubicBezTo>
                <a:cubicBezTo>
                  <a:pt x="385385" y="1705560"/>
                  <a:pt x="461234" y="1665690"/>
                  <a:pt x="535500" y="1645986"/>
                </a:cubicBezTo>
                <a:cubicBezTo>
                  <a:pt x="594561" y="1643179"/>
                  <a:pt x="628315" y="1617973"/>
                  <a:pt x="717636" y="1599045"/>
                </a:cubicBezTo>
                <a:lnTo>
                  <a:pt x="1086577" y="1505147"/>
                </a:lnTo>
                <a:lnTo>
                  <a:pt x="1604999" y="1513599"/>
                </a:lnTo>
                <a:lnTo>
                  <a:pt x="1717911" y="1497764"/>
                </a:lnTo>
                <a:cubicBezTo>
                  <a:pt x="1800708" y="1480482"/>
                  <a:pt x="2013960" y="1428111"/>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77648" y="1305096"/>
                  <a:pt x="3335568" y="1253614"/>
                  <a:pt x="3444611" y="1236739"/>
                </a:cubicBezTo>
                <a:cubicBezTo>
                  <a:pt x="3599578" y="1225919"/>
                  <a:pt x="3833743" y="1247718"/>
                  <a:pt x="3925616" y="1253751"/>
                </a:cubicBezTo>
                <a:cubicBezTo>
                  <a:pt x="3973615" y="1258954"/>
                  <a:pt x="3951733" y="1263933"/>
                  <a:pt x="3995849" y="1272939"/>
                </a:cubicBezTo>
                <a:cubicBezTo>
                  <a:pt x="4035170" y="1280272"/>
                  <a:pt x="4151284" y="1302685"/>
                  <a:pt x="4190310" y="1307786"/>
                </a:cubicBezTo>
                <a:cubicBezTo>
                  <a:pt x="4286915" y="1305917"/>
                  <a:pt x="4498859" y="1268724"/>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776618" y="1053037"/>
                </a:ln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828622" y="816303"/>
                  <a:pt x="6844288" y="800250"/>
                  <a:pt x="6886312" y="781877"/>
                </a:cubicBezTo>
                <a:cubicBezTo>
                  <a:pt x="6904346" y="770915"/>
                  <a:pt x="6974811" y="693660"/>
                  <a:pt x="7006457" y="699758"/>
                </a:cubicBezTo>
                <a:cubicBezTo>
                  <a:pt x="7015878" y="688760"/>
                  <a:pt x="7169942" y="678731"/>
                  <a:pt x="7231643" y="640778"/>
                </a:cubicBezTo>
                <a:cubicBezTo>
                  <a:pt x="7291087" y="623099"/>
                  <a:pt x="7308597" y="611957"/>
                  <a:pt x="7363123" y="593682"/>
                </a:cubicBezTo>
                <a:cubicBezTo>
                  <a:pt x="7401879" y="595559"/>
                  <a:pt x="7517574" y="550445"/>
                  <a:pt x="7588368" y="531129"/>
                </a:cubicBezTo>
                <a:cubicBezTo>
                  <a:pt x="7669636" y="521516"/>
                  <a:pt x="7844833" y="454614"/>
                  <a:pt x="7952094" y="409302"/>
                </a:cubicBezTo>
                <a:cubicBezTo>
                  <a:pt x="8059356" y="363990"/>
                  <a:pt x="8146910" y="253405"/>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lnTo>
                  <a:pt x="0" y="1858154"/>
                </a:lnTo>
                <a:close/>
              </a:path>
            </a:pathLst>
          </a:custGeom>
          <a:blipFill>
            <a:blip r:embed="rId3"/>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6" name="Freeform: Shape 115">
            <a:extLst>
              <a:ext uri="{FF2B5EF4-FFF2-40B4-BE49-F238E27FC236}">
                <a16:creationId xmlns:a16="http://schemas.microsoft.com/office/drawing/2014/main" id="{858CF3DF-0183-419B-93BB-68C620D834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1391900" cy="6542709"/>
          </a:xfrm>
          <a:custGeom>
            <a:avLst/>
            <a:gdLst>
              <a:gd name="connsiteX0" fmla="*/ 11391900 w 11391900"/>
              <a:gd name="connsiteY0" fmla="*/ 0 h 6542709"/>
              <a:gd name="connsiteX1" fmla="*/ 214241 w 11391900"/>
              <a:gd name="connsiteY1" fmla="*/ 0 h 6542709"/>
              <a:gd name="connsiteX2" fmla="*/ 0 w 11391900"/>
              <a:gd name="connsiteY2" fmla="*/ 6163678 h 6542709"/>
              <a:gd name="connsiteX3" fmla="*/ 11391900 w 11391900"/>
              <a:gd name="connsiteY3" fmla="*/ 6542709 h 6542709"/>
            </a:gdLst>
            <a:ahLst/>
            <a:cxnLst>
              <a:cxn ang="0">
                <a:pos x="connsiteX0" y="connsiteY0"/>
              </a:cxn>
              <a:cxn ang="0">
                <a:pos x="connsiteX1" y="connsiteY1"/>
              </a:cxn>
              <a:cxn ang="0">
                <a:pos x="connsiteX2" y="connsiteY2"/>
              </a:cxn>
              <a:cxn ang="0">
                <a:pos x="connsiteX3" y="connsiteY3"/>
              </a:cxn>
            </a:cxnLst>
            <a:rect l="l" t="t" r="r" b="b"/>
            <a:pathLst>
              <a:path w="11391900" h="6542709">
                <a:moveTo>
                  <a:pt x="11391900" y="0"/>
                </a:moveTo>
                <a:lnTo>
                  <a:pt x="214241" y="0"/>
                </a:lnTo>
                <a:lnTo>
                  <a:pt x="0" y="6163678"/>
                </a:lnTo>
                <a:lnTo>
                  <a:pt x="11391900" y="6542709"/>
                </a:lnTo>
                <a:close/>
              </a:path>
            </a:pathLst>
          </a:custGeom>
          <a:solidFill>
            <a:srgbClr val="EFEEE9"/>
          </a:solidFill>
          <a:ln w="12700" cap="flat" cmpd="sng" algn="ctr">
            <a:noFill/>
            <a:prstDash val="solid"/>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17" name="Picture 116">
            <a:extLst>
              <a:ext uri="{FF2B5EF4-FFF2-40B4-BE49-F238E27FC236}">
                <a16:creationId xmlns:a16="http://schemas.microsoft.com/office/drawing/2014/main" id="{275E926C-49F1-F216-ABB9-33E9A593D1A1}"/>
              </a:ext>
            </a:extLst>
          </p:cNvPr>
          <p:cNvPicPr>
            <a:picLocks noChangeAspect="1"/>
          </p:cNvPicPr>
          <p:nvPr/>
        </p:nvPicPr>
        <p:blipFill>
          <a:blip r:embed="rId4"/>
          <a:srcRect t="24552" r="-1" b="21039"/>
          <a:stretch/>
        </p:blipFill>
        <p:spPr>
          <a:xfrm>
            <a:off x="20" y="10"/>
            <a:ext cx="11244875" cy="6393594"/>
          </a:xfrm>
          <a:custGeom>
            <a:avLst/>
            <a:gdLst/>
            <a:ahLst/>
            <a:cxnLst/>
            <a:rect l="l" t="t" r="r" b="b"/>
            <a:pathLst>
              <a:path w="11244895" h="6393604">
                <a:moveTo>
                  <a:pt x="0" y="0"/>
                </a:moveTo>
                <a:lnTo>
                  <a:pt x="11024882" y="0"/>
                </a:lnTo>
                <a:lnTo>
                  <a:pt x="11244874" y="5980202"/>
                </a:lnTo>
                <a:cubicBezTo>
                  <a:pt x="11245230" y="5990765"/>
                  <a:pt x="11241062" y="6000472"/>
                  <a:pt x="11234024" y="6007639"/>
                </a:cubicBezTo>
                <a:lnTo>
                  <a:pt x="11206188" y="6019725"/>
                </a:lnTo>
                <a:cubicBezTo>
                  <a:pt x="11206216" y="6020500"/>
                  <a:pt x="11206246" y="6021274"/>
                  <a:pt x="11206274" y="6022049"/>
                </a:cubicBezTo>
                <a:lnTo>
                  <a:pt x="10574878" y="6042984"/>
                </a:lnTo>
                <a:lnTo>
                  <a:pt x="10558875" y="6047706"/>
                </a:lnTo>
                <a:cubicBezTo>
                  <a:pt x="10550278" y="6049738"/>
                  <a:pt x="10538428" y="6051751"/>
                  <a:pt x="10520436" y="6053193"/>
                </a:cubicBezTo>
                <a:cubicBezTo>
                  <a:pt x="10475138" y="6040706"/>
                  <a:pt x="10418243" y="6076360"/>
                  <a:pt x="10361896" y="6059419"/>
                </a:cubicBezTo>
                <a:cubicBezTo>
                  <a:pt x="10341403" y="6055542"/>
                  <a:pt x="10279362" y="6057956"/>
                  <a:pt x="10268486" y="6067189"/>
                </a:cubicBezTo>
                <a:cubicBezTo>
                  <a:pt x="10255727" y="6069499"/>
                  <a:pt x="10240317" y="6066803"/>
                  <a:pt x="10235276" y="6076493"/>
                </a:cubicBezTo>
                <a:cubicBezTo>
                  <a:pt x="10226520" y="6088232"/>
                  <a:pt x="10179594" y="6071903"/>
                  <a:pt x="10187365" y="6085214"/>
                </a:cubicBezTo>
                <a:cubicBezTo>
                  <a:pt x="10154086" y="6074061"/>
                  <a:pt x="10130952" y="6098795"/>
                  <a:pt x="10104570" y="6105527"/>
                </a:cubicBezTo>
                <a:lnTo>
                  <a:pt x="10024444" y="6115758"/>
                </a:lnTo>
                <a:lnTo>
                  <a:pt x="9970441" y="6119015"/>
                </a:lnTo>
                <a:lnTo>
                  <a:pt x="9962588" y="6118985"/>
                </a:lnTo>
                <a:lnTo>
                  <a:pt x="9897357" y="6110779"/>
                </a:lnTo>
                <a:cubicBezTo>
                  <a:pt x="9895915" y="6112721"/>
                  <a:pt x="9893945" y="6114547"/>
                  <a:pt x="9891504" y="6116195"/>
                </a:cubicBezTo>
                <a:lnTo>
                  <a:pt x="9871379" y="6122185"/>
                </a:lnTo>
                <a:lnTo>
                  <a:pt x="9853740" y="6116538"/>
                </a:lnTo>
                <a:lnTo>
                  <a:pt x="9771804" y="6108146"/>
                </a:lnTo>
                <a:lnTo>
                  <a:pt x="9652162" y="6101878"/>
                </a:lnTo>
                <a:lnTo>
                  <a:pt x="9633903" y="6096074"/>
                </a:lnTo>
                <a:cubicBezTo>
                  <a:pt x="9592509" y="6090410"/>
                  <a:pt x="9543168" y="6099341"/>
                  <a:pt x="9516360" y="6084309"/>
                </a:cubicBezTo>
                <a:lnTo>
                  <a:pt x="9454893" y="6083927"/>
                </a:lnTo>
                <a:lnTo>
                  <a:pt x="9448281" y="6090004"/>
                </a:lnTo>
                <a:lnTo>
                  <a:pt x="9430107" y="6089060"/>
                </a:lnTo>
                <a:lnTo>
                  <a:pt x="9425264" y="6090092"/>
                </a:lnTo>
                <a:cubicBezTo>
                  <a:pt x="9416026" y="6092092"/>
                  <a:pt x="9406854" y="6093861"/>
                  <a:pt x="9397520" y="6094724"/>
                </a:cubicBezTo>
                <a:cubicBezTo>
                  <a:pt x="9398304" y="6089168"/>
                  <a:pt x="9396028" y="6085782"/>
                  <a:pt x="9391940" y="6083785"/>
                </a:cubicBezTo>
                <a:lnTo>
                  <a:pt x="9383661" y="6082480"/>
                </a:lnTo>
                <a:lnTo>
                  <a:pt x="9082566" y="6092463"/>
                </a:lnTo>
                <a:lnTo>
                  <a:pt x="9057129" y="6103516"/>
                </a:lnTo>
                <a:lnTo>
                  <a:pt x="8977002" y="6113748"/>
                </a:lnTo>
                <a:lnTo>
                  <a:pt x="8922998" y="6117005"/>
                </a:lnTo>
                <a:lnTo>
                  <a:pt x="8915145" y="6116975"/>
                </a:lnTo>
                <a:lnTo>
                  <a:pt x="8849913" y="6108769"/>
                </a:lnTo>
                <a:cubicBezTo>
                  <a:pt x="8848472" y="6110709"/>
                  <a:pt x="8846502" y="6112536"/>
                  <a:pt x="8844062" y="6114185"/>
                </a:cubicBezTo>
                <a:lnTo>
                  <a:pt x="8823936" y="6120175"/>
                </a:lnTo>
                <a:lnTo>
                  <a:pt x="8806296" y="6114528"/>
                </a:lnTo>
                <a:lnTo>
                  <a:pt x="8724361" y="6106136"/>
                </a:lnTo>
                <a:lnTo>
                  <a:pt x="8703362" y="6105036"/>
                </a:lnTo>
                <a:lnTo>
                  <a:pt x="7828889" y="6134030"/>
                </a:lnTo>
                <a:lnTo>
                  <a:pt x="7072945" y="6159094"/>
                </a:lnTo>
                <a:lnTo>
                  <a:pt x="6575033" y="6175603"/>
                </a:lnTo>
                <a:lnTo>
                  <a:pt x="6535251" y="6177101"/>
                </a:lnTo>
                <a:cubicBezTo>
                  <a:pt x="6544375" y="6185039"/>
                  <a:pt x="6360160" y="6189774"/>
                  <a:pt x="6293471" y="6185203"/>
                </a:cubicBezTo>
                <a:lnTo>
                  <a:pt x="6291786" y="6184994"/>
                </a:lnTo>
                <a:lnTo>
                  <a:pt x="3497393" y="6277645"/>
                </a:lnTo>
                <a:lnTo>
                  <a:pt x="0" y="6393604"/>
                </a:lnTo>
                <a:close/>
              </a:path>
            </a:pathLst>
          </a:custGeom>
        </p:spPr>
      </p:pic>
      <p:sp>
        <p:nvSpPr>
          <p:cNvPr id="118" name="Freeform: Shape 117">
            <a:extLst>
              <a:ext uri="{FF2B5EF4-FFF2-40B4-BE49-F238E27FC236}">
                <a16:creationId xmlns:a16="http://schemas.microsoft.com/office/drawing/2014/main" id="{51CFAF5C-B656-4964-BB14-3E870B286A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454463"/>
            <a:ext cx="11244895" cy="2939141"/>
          </a:xfrm>
          <a:custGeom>
            <a:avLst/>
            <a:gdLst>
              <a:gd name="connsiteX0" fmla="*/ 215404 w 10676609"/>
              <a:gd name="connsiteY0" fmla="*/ 0 h 6579963"/>
              <a:gd name="connsiteX1" fmla="*/ 10676609 w 10676609"/>
              <a:gd name="connsiteY1" fmla="*/ 0 h 6579963"/>
              <a:gd name="connsiteX2" fmla="*/ 10676609 w 10676609"/>
              <a:gd name="connsiteY2" fmla="*/ 6579963 h 6579963"/>
              <a:gd name="connsiteX3" fmla="*/ 7355965 w 10676609"/>
              <a:gd name="connsiteY3" fmla="*/ 6464004 h 6579963"/>
              <a:gd name="connsiteX4" fmla="*/ 4702793 w 10676609"/>
              <a:gd name="connsiteY4" fmla="*/ 6371353 h 6579963"/>
              <a:gd name="connsiteX5" fmla="*/ 4701193 w 10676609"/>
              <a:gd name="connsiteY5" fmla="*/ 6371562 h 6579963"/>
              <a:gd name="connsiteX6" fmla="*/ 4471632 w 10676609"/>
              <a:gd name="connsiteY6" fmla="*/ 6363460 h 6579963"/>
              <a:gd name="connsiteX7" fmla="*/ 4433860 w 10676609"/>
              <a:gd name="connsiteY7" fmla="*/ 6361962 h 6579963"/>
              <a:gd name="connsiteX8" fmla="*/ 3961111 w 10676609"/>
              <a:gd name="connsiteY8" fmla="*/ 6345453 h 6579963"/>
              <a:gd name="connsiteX9" fmla="*/ 3243371 w 10676609"/>
              <a:gd name="connsiteY9" fmla="*/ 6320389 h 6579963"/>
              <a:gd name="connsiteX10" fmla="*/ 2413091 w 10676609"/>
              <a:gd name="connsiteY10" fmla="*/ 6291395 h 6579963"/>
              <a:gd name="connsiteX11" fmla="*/ 2393153 w 10676609"/>
              <a:gd name="connsiteY11" fmla="*/ 6292495 h 6579963"/>
              <a:gd name="connsiteX12" fmla="*/ 2315359 w 10676609"/>
              <a:gd name="connsiteY12" fmla="*/ 6300887 h 6579963"/>
              <a:gd name="connsiteX13" fmla="*/ 2298610 w 10676609"/>
              <a:gd name="connsiteY13" fmla="*/ 6306534 h 6579963"/>
              <a:gd name="connsiteX14" fmla="*/ 2279502 w 10676609"/>
              <a:gd name="connsiteY14" fmla="*/ 6300544 h 6579963"/>
              <a:gd name="connsiteX15" fmla="*/ 2273946 w 10676609"/>
              <a:gd name="connsiteY15" fmla="*/ 6295128 h 6579963"/>
              <a:gd name="connsiteX16" fmla="*/ 2212011 w 10676609"/>
              <a:gd name="connsiteY16" fmla="*/ 6303334 h 6579963"/>
              <a:gd name="connsiteX17" fmla="*/ 2204555 w 10676609"/>
              <a:gd name="connsiteY17" fmla="*/ 6303364 h 6579963"/>
              <a:gd name="connsiteX18" fmla="*/ 2153280 w 10676609"/>
              <a:gd name="connsiteY18" fmla="*/ 6300107 h 6579963"/>
              <a:gd name="connsiteX19" fmla="*/ 2077202 w 10676609"/>
              <a:gd name="connsiteY19" fmla="*/ 6289875 h 6579963"/>
              <a:gd name="connsiteX20" fmla="*/ 2053051 w 10676609"/>
              <a:gd name="connsiteY20" fmla="*/ 6278822 h 6579963"/>
              <a:gd name="connsiteX21" fmla="*/ 1767172 w 10676609"/>
              <a:gd name="connsiteY21" fmla="*/ 6268839 h 6579963"/>
              <a:gd name="connsiteX22" fmla="*/ 1759312 w 10676609"/>
              <a:gd name="connsiteY22" fmla="*/ 6270144 h 6579963"/>
              <a:gd name="connsiteX23" fmla="*/ 1754014 w 10676609"/>
              <a:gd name="connsiteY23" fmla="*/ 6281083 h 6579963"/>
              <a:gd name="connsiteX24" fmla="*/ 1727672 w 10676609"/>
              <a:gd name="connsiteY24" fmla="*/ 6276451 h 6579963"/>
              <a:gd name="connsiteX25" fmla="*/ 1723074 w 10676609"/>
              <a:gd name="connsiteY25" fmla="*/ 6275419 h 6579963"/>
              <a:gd name="connsiteX26" fmla="*/ 1705818 w 10676609"/>
              <a:gd name="connsiteY26" fmla="*/ 6276363 h 6579963"/>
              <a:gd name="connsiteX27" fmla="*/ 1699540 w 10676609"/>
              <a:gd name="connsiteY27" fmla="*/ 6270286 h 6579963"/>
              <a:gd name="connsiteX28" fmla="*/ 1641180 w 10676609"/>
              <a:gd name="connsiteY28" fmla="*/ 6270668 h 6579963"/>
              <a:gd name="connsiteX29" fmla="*/ 1529577 w 10676609"/>
              <a:gd name="connsiteY29" fmla="*/ 6282433 h 6579963"/>
              <a:gd name="connsiteX30" fmla="*/ 1512241 w 10676609"/>
              <a:gd name="connsiteY30" fmla="*/ 6288237 h 6579963"/>
              <a:gd name="connsiteX31" fmla="*/ 1398645 w 10676609"/>
              <a:gd name="connsiteY31" fmla="*/ 6294505 h 6579963"/>
              <a:gd name="connsiteX32" fmla="*/ 1320850 w 10676609"/>
              <a:gd name="connsiteY32" fmla="*/ 6302897 h 6579963"/>
              <a:gd name="connsiteX33" fmla="*/ 1304102 w 10676609"/>
              <a:gd name="connsiteY33" fmla="*/ 6308544 h 6579963"/>
              <a:gd name="connsiteX34" fmla="*/ 1284994 w 10676609"/>
              <a:gd name="connsiteY34" fmla="*/ 6302554 h 6579963"/>
              <a:gd name="connsiteX35" fmla="*/ 1279437 w 10676609"/>
              <a:gd name="connsiteY35" fmla="*/ 6297138 h 6579963"/>
              <a:gd name="connsiteX36" fmla="*/ 1217503 w 10676609"/>
              <a:gd name="connsiteY36" fmla="*/ 6305344 h 6579963"/>
              <a:gd name="connsiteX37" fmla="*/ 1210047 w 10676609"/>
              <a:gd name="connsiteY37" fmla="*/ 6305374 h 6579963"/>
              <a:gd name="connsiteX38" fmla="*/ 1158773 w 10676609"/>
              <a:gd name="connsiteY38" fmla="*/ 6302117 h 6579963"/>
              <a:gd name="connsiteX39" fmla="*/ 1082696 w 10676609"/>
              <a:gd name="connsiteY39" fmla="*/ 6291886 h 6579963"/>
              <a:gd name="connsiteX40" fmla="*/ 1004085 w 10676609"/>
              <a:gd name="connsiteY40" fmla="*/ 6271573 h 6579963"/>
              <a:gd name="connsiteX41" fmla="*/ 958596 w 10676609"/>
              <a:gd name="connsiteY41" fmla="*/ 6262852 h 6579963"/>
              <a:gd name="connsiteX42" fmla="*/ 927064 w 10676609"/>
              <a:gd name="connsiteY42" fmla="*/ 6253548 h 6579963"/>
              <a:gd name="connsiteX43" fmla="*/ 838375 w 10676609"/>
              <a:gd name="connsiteY43" fmla="*/ 6245778 h 6579963"/>
              <a:gd name="connsiteX44" fmla="*/ 687847 w 10676609"/>
              <a:gd name="connsiteY44" fmla="*/ 6239552 h 6579963"/>
              <a:gd name="connsiteX45" fmla="*/ 651350 w 10676609"/>
              <a:gd name="connsiteY45" fmla="*/ 6234065 h 6579963"/>
              <a:gd name="connsiteX46" fmla="*/ 636156 w 10676609"/>
              <a:gd name="connsiteY46" fmla="*/ 6229343 h 6579963"/>
              <a:gd name="connsiteX47" fmla="*/ 36669 w 10676609"/>
              <a:gd name="connsiteY47" fmla="*/ 6208408 h 6579963"/>
              <a:gd name="connsiteX48" fmla="*/ 36751 w 10676609"/>
              <a:gd name="connsiteY48" fmla="*/ 6206084 h 6579963"/>
              <a:gd name="connsiteX49" fmla="*/ 10322 w 10676609"/>
              <a:gd name="connsiteY49" fmla="*/ 6193998 h 6579963"/>
              <a:gd name="connsiteX50" fmla="*/ 20 w 10676609"/>
              <a:gd name="connsiteY50" fmla="*/ 6166561 h 6579963"/>
              <a:gd name="connsiteX51" fmla="*/ 109133 w 10676609"/>
              <a:gd name="connsiteY51" fmla="*/ 3041977 h 6579963"/>
              <a:gd name="connsiteX52" fmla="*/ 114182 w 10676609"/>
              <a:gd name="connsiteY52" fmla="*/ 3032927 h 6579963"/>
              <a:gd name="connsiteX53" fmla="*/ 109890 w 10676609"/>
              <a:gd name="connsiteY53" fmla="*/ 3021493 h 6579963"/>
              <a:gd name="connsiteX0" fmla="*/ 215404 w 10676609"/>
              <a:gd name="connsiteY0" fmla="*/ 0 h 6579963"/>
              <a:gd name="connsiteX1" fmla="*/ 10676609 w 10676609"/>
              <a:gd name="connsiteY1" fmla="*/ 0 h 6579963"/>
              <a:gd name="connsiteX2" fmla="*/ 10676609 w 10676609"/>
              <a:gd name="connsiteY2" fmla="*/ 6579963 h 6579963"/>
              <a:gd name="connsiteX3" fmla="*/ 7355965 w 10676609"/>
              <a:gd name="connsiteY3" fmla="*/ 6464004 h 6579963"/>
              <a:gd name="connsiteX4" fmla="*/ 4702793 w 10676609"/>
              <a:gd name="connsiteY4" fmla="*/ 6371353 h 6579963"/>
              <a:gd name="connsiteX5" fmla="*/ 4701193 w 10676609"/>
              <a:gd name="connsiteY5" fmla="*/ 6371562 h 6579963"/>
              <a:gd name="connsiteX6" fmla="*/ 4471632 w 10676609"/>
              <a:gd name="connsiteY6" fmla="*/ 6363460 h 6579963"/>
              <a:gd name="connsiteX7" fmla="*/ 4433860 w 10676609"/>
              <a:gd name="connsiteY7" fmla="*/ 6361962 h 6579963"/>
              <a:gd name="connsiteX8" fmla="*/ 3961111 w 10676609"/>
              <a:gd name="connsiteY8" fmla="*/ 6345453 h 6579963"/>
              <a:gd name="connsiteX9" fmla="*/ 3243371 w 10676609"/>
              <a:gd name="connsiteY9" fmla="*/ 6320389 h 6579963"/>
              <a:gd name="connsiteX10" fmla="*/ 2413091 w 10676609"/>
              <a:gd name="connsiteY10" fmla="*/ 6291395 h 6579963"/>
              <a:gd name="connsiteX11" fmla="*/ 2393153 w 10676609"/>
              <a:gd name="connsiteY11" fmla="*/ 6292495 h 6579963"/>
              <a:gd name="connsiteX12" fmla="*/ 2315359 w 10676609"/>
              <a:gd name="connsiteY12" fmla="*/ 6300887 h 6579963"/>
              <a:gd name="connsiteX13" fmla="*/ 2298610 w 10676609"/>
              <a:gd name="connsiteY13" fmla="*/ 6306534 h 6579963"/>
              <a:gd name="connsiteX14" fmla="*/ 2279502 w 10676609"/>
              <a:gd name="connsiteY14" fmla="*/ 6300544 h 6579963"/>
              <a:gd name="connsiteX15" fmla="*/ 2273946 w 10676609"/>
              <a:gd name="connsiteY15" fmla="*/ 6295128 h 6579963"/>
              <a:gd name="connsiteX16" fmla="*/ 2212011 w 10676609"/>
              <a:gd name="connsiteY16" fmla="*/ 6303334 h 6579963"/>
              <a:gd name="connsiteX17" fmla="*/ 2204555 w 10676609"/>
              <a:gd name="connsiteY17" fmla="*/ 6303364 h 6579963"/>
              <a:gd name="connsiteX18" fmla="*/ 2153280 w 10676609"/>
              <a:gd name="connsiteY18" fmla="*/ 6300107 h 6579963"/>
              <a:gd name="connsiteX19" fmla="*/ 2077202 w 10676609"/>
              <a:gd name="connsiteY19" fmla="*/ 6289875 h 6579963"/>
              <a:gd name="connsiteX20" fmla="*/ 2053051 w 10676609"/>
              <a:gd name="connsiteY20" fmla="*/ 6278822 h 6579963"/>
              <a:gd name="connsiteX21" fmla="*/ 1767172 w 10676609"/>
              <a:gd name="connsiteY21" fmla="*/ 6268839 h 6579963"/>
              <a:gd name="connsiteX22" fmla="*/ 1759312 w 10676609"/>
              <a:gd name="connsiteY22" fmla="*/ 6270144 h 6579963"/>
              <a:gd name="connsiteX23" fmla="*/ 1754014 w 10676609"/>
              <a:gd name="connsiteY23" fmla="*/ 6281083 h 6579963"/>
              <a:gd name="connsiteX24" fmla="*/ 1727672 w 10676609"/>
              <a:gd name="connsiteY24" fmla="*/ 6276451 h 6579963"/>
              <a:gd name="connsiteX25" fmla="*/ 1723074 w 10676609"/>
              <a:gd name="connsiteY25" fmla="*/ 6275419 h 6579963"/>
              <a:gd name="connsiteX26" fmla="*/ 1705818 w 10676609"/>
              <a:gd name="connsiteY26" fmla="*/ 6276363 h 6579963"/>
              <a:gd name="connsiteX27" fmla="*/ 1699540 w 10676609"/>
              <a:gd name="connsiteY27" fmla="*/ 6270286 h 6579963"/>
              <a:gd name="connsiteX28" fmla="*/ 1641180 w 10676609"/>
              <a:gd name="connsiteY28" fmla="*/ 6270668 h 6579963"/>
              <a:gd name="connsiteX29" fmla="*/ 1529577 w 10676609"/>
              <a:gd name="connsiteY29" fmla="*/ 6282433 h 6579963"/>
              <a:gd name="connsiteX30" fmla="*/ 1512241 w 10676609"/>
              <a:gd name="connsiteY30" fmla="*/ 6288237 h 6579963"/>
              <a:gd name="connsiteX31" fmla="*/ 1398645 w 10676609"/>
              <a:gd name="connsiteY31" fmla="*/ 6294505 h 6579963"/>
              <a:gd name="connsiteX32" fmla="*/ 1320850 w 10676609"/>
              <a:gd name="connsiteY32" fmla="*/ 6302897 h 6579963"/>
              <a:gd name="connsiteX33" fmla="*/ 1304102 w 10676609"/>
              <a:gd name="connsiteY33" fmla="*/ 6308544 h 6579963"/>
              <a:gd name="connsiteX34" fmla="*/ 1284994 w 10676609"/>
              <a:gd name="connsiteY34" fmla="*/ 6302554 h 6579963"/>
              <a:gd name="connsiteX35" fmla="*/ 1279437 w 10676609"/>
              <a:gd name="connsiteY35" fmla="*/ 6297138 h 6579963"/>
              <a:gd name="connsiteX36" fmla="*/ 1217503 w 10676609"/>
              <a:gd name="connsiteY36" fmla="*/ 6305344 h 6579963"/>
              <a:gd name="connsiteX37" fmla="*/ 1210047 w 10676609"/>
              <a:gd name="connsiteY37" fmla="*/ 6305374 h 6579963"/>
              <a:gd name="connsiteX38" fmla="*/ 1158773 w 10676609"/>
              <a:gd name="connsiteY38" fmla="*/ 6302117 h 6579963"/>
              <a:gd name="connsiteX39" fmla="*/ 1082696 w 10676609"/>
              <a:gd name="connsiteY39" fmla="*/ 6291886 h 6579963"/>
              <a:gd name="connsiteX40" fmla="*/ 1004085 w 10676609"/>
              <a:gd name="connsiteY40" fmla="*/ 6271573 h 6579963"/>
              <a:gd name="connsiteX41" fmla="*/ 958596 w 10676609"/>
              <a:gd name="connsiteY41" fmla="*/ 6262852 h 6579963"/>
              <a:gd name="connsiteX42" fmla="*/ 927064 w 10676609"/>
              <a:gd name="connsiteY42" fmla="*/ 6253548 h 6579963"/>
              <a:gd name="connsiteX43" fmla="*/ 838375 w 10676609"/>
              <a:gd name="connsiteY43" fmla="*/ 6245778 h 6579963"/>
              <a:gd name="connsiteX44" fmla="*/ 687847 w 10676609"/>
              <a:gd name="connsiteY44" fmla="*/ 6239552 h 6579963"/>
              <a:gd name="connsiteX45" fmla="*/ 651350 w 10676609"/>
              <a:gd name="connsiteY45" fmla="*/ 6234065 h 6579963"/>
              <a:gd name="connsiteX46" fmla="*/ 636156 w 10676609"/>
              <a:gd name="connsiteY46" fmla="*/ 6229343 h 6579963"/>
              <a:gd name="connsiteX47" fmla="*/ 36669 w 10676609"/>
              <a:gd name="connsiteY47" fmla="*/ 6208408 h 6579963"/>
              <a:gd name="connsiteX48" fmla="*/ 36751 w 10676609"/>
              <a:gd name="connsiteY48" fmla="*/ 6206084 h 6579963"/>
              <a:gd name="connsiteX49" fmla="*/ 10322 w 10676609"/>
              <a:gd name="connsiteY49" fmla="*/ 6193998 h 6579963"/>
              <a:gd name="connsiteX50" fmla="*/ 20 w 10676609"/>
              <a:gd name="connsiteY50" fmla="*/ 6166561 h 6579963"/>
              <a:gd name="connsiteX51" fmla="*/ 109133 w 10676609"/>
              <a:gd name="connsiteY51" fmla="*/ 3041977 h 6579963"/>
              <a:gd name="connsiteX52" fmla="*/ 114182 w 10676609"/>
              <a:gd name="connsiteY52" fmla="*/ 3032927 h 6579963"/>
              <a:gd name="connsiteX53" fmla="*/ 215404 w 10676609"/>
              <a:gd name="connsiteY53" fmla="*/ 0 h 6579963"/>
              <a:gd name="connsiteX0" fmla="*/ 215404 w 10676609"/>
              <a:gd name="connsiteY0" fmla="*/ 0 h 6579963"/>
              <a:gd name="connsiteX1" fmla="*/ 10676609 w 10676609"/>
              <a:gd name="connsiteY1" fmla="*/ 0 h 6579963"/>
              <a:gd name="connsiteX2" fmla="*/ 10676609 w 10676609"/>
              <a:gd name="connsiteY2" fmla="*/ 6579963 h 6579963"/>
              <a:gd name="connsiteX3" fmla="*/ 7355965 w 10676609"/>
              <a:gd name="connsiteY3" fmla="*/ 6464004 h 6579963"/>
              <a:gd name="connsiteX4" fmla="*/ 4702793 w 10676609"/>
              <a:gd name="connsiteY4" fmla="*/ 6371353 h 6579963"/>
              <a:gd name="connsiteX5" fmla="*/ 4701193 w 10676609"/>
              <a:gd name="connsiteY5" fmla="*/ 6371562 h 6579963"/>
              <a:gd name="connsiteX6" fmla="*/ 4471632 w 10676609"/>
              <a:gd name="connsiteY6" fmla="*/ 6363460 h 6579963"/>
              <a:gd name="connsiteX7" fmla="*/ 4433860 w 10676609"/>
              <a:gd name="connsiteY7" fmla="*/ 6361962 h 6579963"/>
              <a:gd name="connsiteX8" fmla="*/ 3961111 w 10676609"/>
              <a:gd name="connsiteY8" fmla="*/ 6345453 h 6579963"/>
              <a:gd name="connsiteX9" fmla="*/ 3243371 w 10676609"/>
              <a:gd name="connsiteY9" fmla="*/ 6320389 h 6579963"/>
              <a:gd name="connsiteX10" fmla="*/ 2413091 w 10676609"/>
              <a:gd name="connsiteY10" fmla="*/ 6291395 h 6579963"/>
              <a:gd name="connsiteX11" fmla="*/ 2393153 w 10676609"/>
              <a:gd name="connsiteY11" fmla="*/ 6292495 h 6579963"/>
              <a:gd name="connsiteX12" fmla="*/ 2315359 w 10676609"/>
              <a:gd name="connsiteY12" fmla="*/ 6300887 h 6579963"/>
              <a:gd name="connsiteX13" fmla="*/ 2298610 w 10676609"/>
              <a:gd name="connsiteY13" fmla="*/ 6306534 h 6579963"/>
              <a:gd name="connsiteX14" fmla="*/ 2279502 w 10676609"/>
              <a:gd name="connsiteY14" fmla="*/ 6300544 h 6579963"/>
              <a:gd name="connsiteX15" fmla="*/ 2273946 w 10676609"/>
              <a:gd name="connsiteY15" fmla="*/ 6295128 h 6579963"/>
              <a:gd name="connsiteX16" fmla="*/ 2212011 w 10676609"/>
              <a:gd name="connsiteY16" fmla="*/ 6303334 h 6579963"/>
              <a:gd name="connsiteX17" fmla="*/ 2204555 w 10676609"/>
              <a:gd name="connsiteY17" fmla="*/ 6303364 h 6579963"/>
              <a:gd name="connsiteX18" fmla="*/ 2153280 w 10676609"/>
              <a:gd name="connsiteY18" fmla="*/ 6300107 h 6579963"/>
              <a:gd name="connsiteX19" fmla="*/ 2077202 w 10676609"/>
              <a:gd name="connsiteY19" fmla="*/ 6289875 h 6579963"/>
              <a:gd name="connsiteX20" fmla="*/ 2053051 w 10676609"/>
              <a:gd name="connsiteY20" fmla="*/ 6278822 h 6579963"/>
              <a:gd name="connsiteX21" fmla="*/ 1767172 w 10676609"/>
              <a:gd name="connsiteY21" fmla="*/ 6268839 h 6579963"/>
              <a:gd name="connsiteX22" fmla="*/ 1759312 w 10676609"/>
              <a:gd name="connsiteY22" fmla="*/ 6270144 h 6579963"/>
              <a:gd name="connsiteX23" fmla="*/ 1754014 w 10676609"/>
              <a:gd name="connsiteY23" fmla="*/ 6281083 h 6579963"/>
              <a:gd name="connsiteX24" fmla="*/ 1727672 w 10676609"/>
              <a:gd name="connsiteY24" fmla="*/ 6276451 h 6579963"/>
              <a:gd name="connsiteX25" fmla="*/ 1723074 w 10676609"/>
              <a:gd name="connsiteY25" fmla="*/ 6275419 h 6579963"/>
              <a:gd name="connsiteX26" fmla="*/ 1705818 w 10676609"/>
              <a:gd name="connsiteY26" fmla="*/ 6276363 h 6579963"/>
              <a:gd name="connsiteX27" fmla="*/ 1699540 w 10676609"/>
              <a:gd name="connsiteY27" fmla="*/ 6270286 h 6579963"/>
              <a:gd name="connsiteX28" fmla="*/ 1641180 w 10676609"/>
              <a:gd name="connsiteY28" fmla="*/ 6270668 h 6579963"/>
              <a:gd name="connsiteX29" fmla="*/ 1529577 w 10676609"/>
              <a:gd name="connsiteY29" fmla="*/ 6282433 h 6579963"/>
              <a:gd name="connsiteX30" fmla="*/ 1512241 w 10676609"/>
              <a:gd name="connsiteY30" fmla="*/ 6288237 h 6579963"/>
              <a:gd name="connsiteX31" fmla="*/ 1398645 w 10676609"/>
              <a:gd name="connsiteY31" fmla="*/ 6294505 h 6579963"/>
              <a:gd name="connsiteX32" fmla="*/ 1320850 w 10676609"/>
              <a:gd name="connsiteY32" fmla="*/ 6302897 h 6579963"/>
              <a:gd name="connsiteX33" fmla="*/ 1304102 w 10676609"/>
              <a:gd name="connsiteY33" fmla="*/ 6308544 h 6579963"/>
              <a:gd name="connsiteX34" fmla="*/ 1284994 w 10676609"/>
              <a:gd name="connsiteY34" fmla="*/ 6302554 h 6579963"/>
              <a:gd name="connsiteX35" fmla="*/ 1279437 w 10676609"/>
              <a:gd name="connsiteY35" fmla="*/ 6297138 h 6579963"/>
              <a:gd name="connsiteX36" fmla="*/ 1217503 w 10676609"/>
              <a:gd name="connsiteY36" fmla="*/ 6305344 h 6579963"/>
              <a:gd name="connsiteX37" fmla="*/ 1210047 w 10676609"/>
              <a:gd name="connsiteY37" fmla="*/ 6305374 h 6579963"/>
              <a:gd name="connsiteX38" fmla="*/ 1158773 w 10676609"/>
              <a:gd name="connsiteY38" fmla="*/ 6302117 h 6579963"/>
              <a:gd name="connsiteX39" fmla="*/ 1082696 w 10676609"/>
              <a:gd name="connsiteY39" fmla="*/ 6291886 h 6579963"/>
              <a:gd name="connsiteX40" fmla="*/ 1004085 w 10676609"/>
              <a:gd name="connsiteY40" fmla="*/ 6271573 h 6579963"/>
              <a:gd name="connsiteX41" fmla="*/ 958596 w 10676609"/>
              <a:gd name="connsiteY41" fmla="*/ 6262852 h 6579963"/>
              <a:gd name="connsiteX42" fmla="*/ 927064 w 10676609"/>
              <a:gd name="connsiteY42" fmla="*/ 6253548 h 6579963"/>
              <a:gd name="connsiteX43" fmla="*/ 838375 w 10676609"/>
              <a:gd name="connsiteY43" fmla="*/ 6245778 h 6579963"/>
              <a:gd name="connsiteX44" fmla="*/ 687847 w 10676609"/>
              <a:gd name="connsiteY44" fmla="*/ 6239552 h 6579963"/>
              <a:gd name="connsiteX45" fmla="*/ 651350 w 10676609"/>
              <a:gd name="connsiteY45" fmla="*/ 6234065 h 6579963"/>
              <a:gd name="connsiteX46" fmla="*/ 636156 w 10676609"/>
              <a:gd name="connsiteY46" fmla="*/ 6229343 h 6579963"/>
              <a:gd name="connsiteX47" fmla="*/ 36669 w 10676609"/>
              <a:gd name="connsiteY47" fmla="*/ 6208408 h 6579963"/>
              <a:gd name="connsiteX48" fmla="*/ 36751 w 10676609"/>
              <a:gd name="connsiteY48" fmla="*/ 6206084 h 6579963"/>
              <a:gd name="connsiteX49" fmla="*/ 10322 w 10676609"/>
              <a:gd name="connsiteY49" fmla="*/ 6193998 h 6579963"/>
              <a:gd name="connsiteX50" fmla="*/ 20 w 10676609"/>
              <a:gd name="connsiteY50" fmla="*/ 6166561 h 6579963"/>
              <a:gd name="connsiteX51" fmla="*/ 109133 w 10676609"/>
              <a:gd name="connsiteY51" fmla="*/ 3041977 h 6579963"/>
              <a:gd name="connsiteX52" fmla="*/ 215404 w 10676609"/>
              <a:gd name="connsiteY52" fmla="*/ 0 h 6579963"/>
              <a:gd name="connsiteX0" fmla="*/ 215404 w 10676609"/>
              <a:gd name="connsiteY0" fmla="*/ 0 h 6579963"/>
              <a:gd name="connsiteX1" fmla="*/ 10676609 w 10676609"/>
              <a:gd name="connsiteY1" fmla="*/ 0 h 6579963"/>
              <a:gd name="connsiteX2" fmla="*/ 10676609 w 10676609"/>
              <a:gd name="connsiteY2" fmla="*/ 6579963 h 6579963"/>
              <a:gd name="connsiteX3" fmla="*/ 7355965 w 10676609"/>
              <a:gd name="connsiteY3" fmla="*/ 6464004 h 6579963"/>
              <a:gd name="connsiteX4" fmla="*/ 4702793 w 10676609"/>
              <a:gd name="connsiteY4" fmla="*/ 6371353 h 6579963"/>
              <a:gd name="connsiteX5" fmla="*/ 4701193 w 10676609"/>
              <a:gd name="connsiteY5" fmla="*/ 6371562 h 6579963"/>
              <a:gd name="connsiteX6" fmla="*/ 4471632 w 10676609"/>
              <a:gd name="connsiteY6" fmla="*/ 6363460 h 6579963"/>
              <a:gd name="connsiteX7" fmla="*/ 4433860 w 10676609"/>
              <a:gd name="connsiteY7" fmla="*/ 6361962 h 6579963"/>
              <a:gd name="connsiteX8" fmla="*/ 3961111 w 10676609"/>
              <a:gd name="connsiteY8" fmla="*/ 6345453 h 6579963"/>
              <a:gd name="connsiteX9" fmla="*/ 3243371 w 10676609"/>
              <a:gd name="connsiteY9" fmla="*/ 6320389 h 6579963"/>
              <a:gd name="connsiteX10" fmla="*/ 2413091 w 10676609"/>
              <a:gd name="connsiteY10" fmla="*/ 6291395 h 6579963"/>
              <a:gd name="connsiteX11" fmla="*/ 2393153 w 10676609"/>
              <a:gd name="connsiteY11" fmla="*/ 6292495 h 6579963"/>
              <a:gd name="connsiteX12" fmla="*/ 2315359 w 10676609"/>
              <a:gd name="connsiteY12" fmla="*/ 6300887 h 6579963"/>
              <a:gd name="connsiteX13" fmla="*/ 2298610 w 10676609"/>
              <a:gd name="connsiteY13" fmla="*/ 6306534 h 6579963"/>
              <a:gd name="connsiteX14" fmla="*/ 2279502 w 10676609"/>
              <a:gd name="connsiteY14" fmla="*/ 6300544 h 6579963"/>
              <a:gd name="connsiteX15" fmla="*/ 2273946 w 10676609"/>
              <a:gd name="connsiteY15" fmla="*/ 6295128 h 6579963"/>
              <a:gd name="connsiteX16" fmla="*/ 2212011 w 10676609"/>
              <a:gd name="connsiteY16" fmla="*/ 6303334 h 6579963"/>
              <a:gd name="connsiteX17" fmla="*/ 2204555 w 10676609"/>
              <a:gd name="connsiteY17" fmla="*/ 6303364 h 6579963"/>
              <a:gd name="connsiteX18" fmla="*/ 2153280 w 10676609"/>
              <a:gd name="connsiteY18" fmla="*/ 6300107 h 6579963"/>
              <a:gd name="connsiteX19" fmla="*/ 2077202 w 10676609"/>
              <a:gd name="connsiteY19" fmla="*/ 6289875 h 6579963"/>
              <a:gd name="connsiteX20" fmla="*/ 2053051 w 10676609"/>
              <a:gd name="connsiteY20" fmla="*/ 6278822 h 6579963"/>
              <a:gd name="connsiteX21" fmla="*/ 1767172 w 10676609"/>
              <a:gd name="connsiteY21" fmla="*/ 6268839 h 6579963"/>
              <a:gd name="connsiteX22" fmla="*/ 1759312 w 10676609"/>
              <a:gd name="connsiteY22" fmla="*/ 6270144 h 6579963"/>
              <a:gd name="connsiteX23" fmla="*/ 1754014 w 10676609"/>
              <a:gd name="connsiteY23" fmla="*/ 6281083 h 6579963"/>
              <a:gd name="connsiteX24" fmla="*/ 1727672 w 10676609"/>
              <a:gd name="connsiteY24" fmla="*/ 6276451 h 6579963"/>
              <a:gd name="connsiteX25" fmla="*/ 1723074 w 10676609"/>
              <a:gd name="connsiteY25" fmla="*/ 6275419 h 6579963"/>
              <a:gd name="connsiteX26" fmla="*/ 1705818 w 10676609"/>
              <a:gd name="connsiteY26" fmla="*/ 6276363 h 6579963"/>
              <a:gd name="connsiteX27" fmla="*/ 1699540 w 10676609"/>
              <a:gd name="connsiteY27" fmla="*/ 6270286 h 6579963"/>
              <a:gd name="connsiteX28" fmla="*/ 1641180 w 10676609"/>
              <a:gd name="connsiteY28" fmla="*/ 6270668 h 6579963"/>
              <a:gd name="connsiteX29" fmla="*/ 1529577 w 10676609"/>
              <a:gd name="connsiteY29" fmla="*/ 6282433 h 6579963"/>
              <a:gd name="connsiteX30" fmla="*/ 1512241 w 10676609"/>
              <a:gd name="connsiteY30" fmla="*/ 6288237 h 6579963"/>
              <a:gd name="connsiteX31" fmla="*/ 1398645 w 10676609"/>
              <a:gd name="connsiteY31" fmla="*/ 6294505 h 6579963"/>
              <a:gd name="connsiteX32" fmla="*/ 1320850 w 10676609"/>
              <a:gd name="connsiteY32" fmla="*/ 6302897 h 6579963"/>
              <a:gd name="connsiteX33" fmla="*/ 1304102 w 10676609"/>
              <a:gd name="connsiteY33" fmla="*/ 6308544 h 6579963"/>
              <a:gd name="connsiteX34" fmla="*/ 1284994 w 10676609"/>
              <a:gd name="connsiteY34" fmla="*/ 6302554 h 6579963"/>
              <a:gd name="connsiteX35" fmla="*/ 1279437 w 10676609"/>
              <a:gd name="connsiteY35" fmla="*/ 6297138 h 6579963"/>
              <a:gd name="connsiteX36" fmla="*/ 1217503 w 10676609"/>
              <a:gd name="connsiteY36" fmla="*/ 6305344 h 6579963"/>
              <a:gd name="connsiteX37" fmla="*/ 1210047 w 10676609"/>
              <a:gd name="connsiteY37" fmla="*/ 6305374 h 6579963"/>
              <a:gd name="connsiteX38" fmla="*/ 1158773 w 10676609"/>
              <a:gd name="connsiteY38" fmla="*/ 6302117 h 6579963"/>
              <a:gd name="connsiteX39" fmla="*/ 1082696 w 10676609"/>
              <a:gd name="connsiteY39" fmla="*/ 6291886 h 6579963"/>
              <a:gd name="connsiteX40" fmla="*/ 1004085 w 10676609"/>
              <a:gd name="connsiteY40" fmla="*/ 6271573 h 6579963"/>
              <a:gd name="connsiteX41" fmla="*/ 958596 w 10676609"/>
              <a:gd name="connsiteY41" fmla="*/ 6262852 h 6579963"/>
              <a:gd name="connsiteX42" fmla="*/ 927064 w 10676609"/>
              <a:gd name="connsiteY42" fmla="*/ 6253548 h 6579963"/>
              <a:gd name="connsiteX43" fmla="*/ 838375 w 10676609"/>
              <a:gd name="connsiteY43" fmla="*/ 6245778 h 6579963"/>
              <a:gd name="connsiteX44" fmla="*/ 687847 w 10676609"/>
              <a:gd name="connsiteY44" fmla="*/ 6239552 h 6579963"/>
              <a:gd name="connsiteX45" fmla="*/ 651350 w 10676609"/>
              <a:gd name="connsiteY45" fmla="*/ 6234065 h 6579963"/>
              <a:gd name="connsiteX46" fmla="*/ 636156 w 10676609"/>
              <a:gd name="connsiteY46" fmla="*/ 6229343 h 6579963"/>
              <a:gd name="connsiteX47" fmla="*/ 36669 w 10676609"/>
              <a:gd name="connsiteY47" fmla="*/ 6208408 h 6579963"/>
              <a:gd name="connsiteX48" fmla="*/ 36751 w 10676609"/>
              <a:gd name="connsiteY48" fmla="*/ 6206084 h 6579963"/>
              <a:gd name="connsiteX49" fmla="*/ 10322 w 10676609"/>
              <a:gd name="connsiteY49" fmla="*/ 6193998 h 6579963"/>
              <a:gd name="connsiteX50" fmla="*/ 20 w 10676609"/>
              <a:gd name="connsiteY50" fmla="*/ 6166561 h 6579963"/>
              <a:gd name="connsiteX51" fmla="*/ 215404 w 10676609"/>
              <a:gd name="connsiteY51" fmla="*/ 0 h 6579963"/>
              <a:gd name="connsiteX0" fmla="*/ 87963 w 10676609"/>
              <a:gd name="connsiteY0" fmla="*/ 3640822 h 6579963"/>
              <a:gd name="connsiteX1" fmla="*/ 10676609 w 10676609"/>
              <a:gd name="connsiteY1" fmla="*/ 0 h 6579963"/>
              <a:gd name="connsiteX2" fmla="*/ 10676609 w 10676609"/>
              <a:gd name="connsiteY2" fmla="*/ 6579963 h 6579963"/>
              <a:gd name="connsiteX3" fmla="*/ 7355965 w 10676609"/>
              <a:gd name="connsiteY3" fmla="*/ 6464004 h 6579963"/>
              <a:gd name="connsiteX4" fmla="*/ 4702793 w 10676609"/>
              <a:gd name="connsiteY4" fmla="*/ 6371353 h 6579963"/>
              <a:gd name="connsiteX5" fmla="*/ 4701193 w 10676609"/>
              <a:gd name="connsiteY5" fmla="*/ 6371562 h 6579963"/>
              <a:gd name="connsiteX6" fmla="*/ 4471632 w 10676609"/>
              <a:gd name="connsiteY6" fmla="*/ 6363460 h 6579963"/>
              <a:gd name="connsiteX7" fmla="*/ 4433860 w 10676609"/>
              <a:gd name="connsiteY7" fmla="*/ 6361962 h 6579963"/>
              <a:gd name="connsiteX8" fmla="*/ 3961111 w 10676609"/>
              <a:gd name="connsiteY8" fmla="*/ 6345453 h 6579963"/>
              <a:gd name="connsiteX9" fmla="*/ 3243371 w 10676609"/>
              <a:gd name="connsiteY9" fmla="*/ 6320389 h 6579963"/>
              <a:gd name="connsiteX10" fmla="*/ 2413091 w 10676609"/>
              <a:gd name="connsiteY10" fmla="*/ 6291395 h 6579963"/>
              <a:gd name="connsiteX11" fmla="*/ 2393153 w 10676609"/>
              <a:gd name="connsiteY11" fmla="*/ 6292495 h 6579963"/>
              <a:gd name="connsiteX12" fmla="*/ 2315359 w 10676609"/>
              <a:gd name="connsiteY12" fmla="*/ 6300887 h 6579963"/>
              <a:gd name="connsiteX13" fmla="*/ 2298610 w 10676609"/>
              <a:gd name="connsiteY13" fmla="*/ 6306534 h 6579963"/>
              <a:gd name="connsiteX14" fmla="*/ 2279502 w 10676609"/>
              <a:gd name="connsiteY14" fmla="*/ 6300544 h 6579963"/>
              <a:gd name="connsiteX15" fmla="*/ 2273946 w 10676609"/>
              <a:gd name="connsiteY15" fmla="*/ 6295128 h 6579963"/>
              <a:gd name="connsiteX16" fmla="*/ 2212011 w 10676609"/>
              <a:gd name="connsiteY16" fmla="*/ 6303334 h 6579963"/>
              <a:gd name="connsiteX17" fmla="*/ 2204555 w 10676609"/>
              <a:gd name="connsiteY17" fmla="*/ 6303364 h 6579963"/>
              <a:gd name="connsiteX18" fmla="*/ 2153280 w 10676609"/>
              <a:gd name="connsiteY18" fmla="*/ 6300107 h 6579963"/>
              <a:gd name="connsiteX19" fmla="*/ 2077202 w 10676609"/>
              <a:gd name="connsiteY19" fmla="*/ 6289875 h 6579963"/>
              <a:gd name="connsiteX20" fmla="*/ 2053051 w 10676609"/>
              <a:gd name="connsiteY20" fmla="*/ 6278822 h 6579963"/>
              <a:gd name="connsiteX21" fmla="*/ 1767172 w 10676609"/>
              <a:gd name="connsiteY21" fmla="*/ 6268839 h 6579963"/>
              <a:gd name="connsiteX22" fmla="*/ 1759312 w 10676609"/>
              <a:gd name="connsiteY22" fmla="*/ 6270144 h 6579963"/>
              <a:gd name="connsiteX23" fmla="*/ 1754014 w 10676609"/>
              <a:gd name="connsiteY23" fmla="*/ 6281083 h 6579963"/>
              <a:gd name="connsiteX24" fmla="*/ 1727672 w 10676609"/>
              <a:gd name="connsiteY24" fmla="*/ 6276451 h 6579963"/>
              <a:gd name="connsiteX25" fmla="*/ 1723074 w 10676609"/>
              <a:gd name="connsiteY25" fmla="*/ 6275419 h 6579963"/>
              <a:gd name="connsiteX26" fmla="*/ 1705818 w 10676609"/>
              <a:gd name="connsiteY26" fmla="*/ 6276363 h 6579963"/>
              <a:gd name="connsiteX27" fmla="*/ 1699540 w 10676609"/>
              <a:gd name="connsiteY27" fmla="*/ 6270286 h 6579963"/>
              <a:gd name="connsiteX28" fmla="*/ 1641180 w 10676609"/>
              <a:gd name="connsiteY28" fmla="*/ 6270668 h 6579963"/>
              <a:gd name="connsiteX29" fmla="*/ 1529577 w 10676609"/>
              <a:gd name="connsiteY29" fmla="*/ 6282433 h 6579963"/>
              <a:gd name="connsiteX30" fmla="*/ 1512241 w 10676609"/>
              <a:gd name="connsiteY30" fmla="*/ 6288237 h 6579963"/>
              <a:gd name="connsiteX31" fmla="*/ 1398645 w 10676609"/>
              <a:gd name="connsiteY31" fmla="*/ 6294505 h 6579963"/>
              <a:gd name="connsiteX32" fmla="*/ 1320850 w 10676609"/>
              <a:gd name="connsiteY32" fmla="*/ 6302897 h 6579963"/>
              <a:gd name="connsiteX33" fmla="*/ 1304102 w 10676609"/>
              <a:gd name="connsiteY33" fmla="*/ 6308544 h 6579963"/>
              <a:gd name="connsiteX34" fmla="*/ 1284994 w 10676609"/>
              <a:gd name="connsiteY34" fmla="*/ 6302554 h 6579963"/>
              <a:gd name="connsiteX35" fmla="*/ 1279437 w 10676609"/>
              <a:gd name="connsiteY35" fmla="*/ 6297138 h 6579963"/>
              <a:gd name="connsiteX36" fmla="*/ 1217503 w 10676609"/>
              <a:gd name="connsiteY36" fmla="*/ 6305344 h 6579963"/>
              <a:gd name="connsiteX37" fmla="*/ 1210047 w 10676609"/>
              <a:gd name="connsiteY37" fmla="*/ 6305374 h 6579963"/>
              <a:gd name="connsiteX38" fmla="*/ 1158773 w 10676609"/>
              <a:gd name="connsiteY38" fmla="*/ 6302117 h 6579963"/>
              <a:gd name="connsiteX39" fmla="*/ 1082696 w 10676609"/>
              <a:gd name="connsiteY39" fmla="*/ 6291886 h 6579963"/>
              <a:gd name="connsiteX40" fmla="*/ 1004085 w 10676609"/>
              <a:gd name="connsiteY40" fmla="*/ 6271573 h 6579963"/>
              <a:gd name="connsiteX41" fmla="*/ 958596 w 10676609"/>
              <a:gd name="connsiteY41" fmla="*/ 6262852 h 6579963"/>
              <a:gd name="connsiteX42" fmla="*/ 927064 w 10676609"/>
              <a:gd name="connsiteY42" fmla="*/ 6253548 h 6579963"/>
              <a:gd name="connsiteX43" fmla="*/ 838375 w 10676609"/>
              <a:gd name="connsiteY43" fmla="*/ 6245778 h 6579963"/>
              <a:gd name="connsiteX44" fmla="*/ 687847 w 10676609"/>
              <a:gd name="connsiteY44" fmla="*/ 6239552 h 6579963"/>
              <a:gd name="connsiteX45" fmla="*/ 651350 w 10676609"/>
              <a:gd name="connsiteY45" fmla="*/ 6234065 h 6579963"/>
              <a:gd name="connsiteX46" fmla="*/ 636156 w 10676609"/>
              <a:gd name="connsiteY46" fmla="*/ 6229343 h 6579963"/>
              <a:gd name="connsiteX47" fmla="*/ 36669 w 10676609"/>
              <a:gd name="connsiteY47" fmla="*/ 6208408 h 6579963"/>
              <a:gd name="connsiteX48" fmla="*/ 36751 w 10676609"/>
              <a:gd name="connsiteY48" fmla="*/ 6206084 h 6579963"/>
              <a:gd name="connsiteX49" fmla="*/ 10322 w 10676609"/>
              <a:gd name="connsiteY49" fmla="*/ 6193998 h 6579963"/>
              <a:gd name="connsiteX50" fmla="*/ 20 w 10676609"/>
              <a:gd name="connsiteY50" fmla="*/ 6166561 h 6579963"/>
              <a:gd name="connsiteX51" fmla="*/ 87963 w 10676609"/>
              <a:gd name="connsiteY51" fmla="*/ 3640822 h 6579963"/>
              <a:gd name="connsiteX0" fmla="*/ 87963 w 10676609"/>
              <a:gd name="connsiteY0" fmla="*/ 0 h 2939141"/>
              <a:gd name="connsiteX1" fmla="*/ 10676609 w 10676609"/>
              <a:gd name="connsiteY1" fmla="*/ 0 h 2939141"/>
              <a:gd name="connsiteX2" fmla="*/ 10676609 w 10676609"/>
              <a:gd name="connsiteY2" fmla="*/ 2939141 h 2939141"/>
              <a:gd name="connsiteX3" fmla="*/ 7355965 w 10676609"/>
              <a:gd name="connsiteY3" fmla="*/ 2823182 h 2939141"/>
              <a:gd name="connsiteX4" fmla="*/ 4702793 w 10676609"/>
              <a:gd name="connsiteY4" fmla="*/ 2730531 h 2939141"/>
              <a:gd name="connsiteX5" fmla="*/ 4701193 w 10676609"/>
              <a:gd name="connsiteY5" fmla="*/ 2730740 h 2939141"/>
              <a:gd name="connsiteX6" fmla="*/ 4471632 w 10676609"/>
              <a:gd name="connsiteY6" fmla="*/ 2722638 h 2939141"/>
              <a:gd name="connsiteX7" fmla="*/ 4433860 w 10676609"/>
              <a:gd name="connsiteY7" fmla="*/ 2721140 h 2939141"/>
              <a:gd name="connsiteX8" fmla="*/ 3961111 w 10676609"/>
              <a:gd name="connsiteY8" fmla="*/ 2704631 h 2939141"/>
              <a:gd name="connsiteX9" fmla="*/ 3243371 w 10676609"/>
              <a:gd name="connsiteY9" fmla="*/ 2679567 h 2939141"/>
              <a:gd name="connsiteX10" fmla="*/ 2413091 w 10676609"/>
              <a:gd name="connsiteY10" fmla="*/ 2650573 h 2939141"/>
              <a:gd name="connsiteX11" fmla="*/ 2393153 w 10676609"/>
              <a:gd name="connsiteY11" fmla="*/ 2651673 h 2939141"/>
              <a:gd name="connsiteX12" fmla="*/ 2315359 w 10676609"/>
              <a:gd name="connsiteY12" fmla="*/ 2660065 h 2939141"/>
              <a:gd name="connsiteX13" fmla="*/ 2298610 w 10676609"/>
              <a:gd name="connsiteY13" fmla="*/ 2665712 h 2939141"/>
              <a:gd name="connsiteX14" fmla="*/ 2279502 w 10676609"/>
              <a:gd name="connsiteY14" fmla="*/ 2659722 h 2939141"/>
              <a:gd name="connsiteX15" fmla="*/ 2273946 w 10676609"/>
              <a:gd name="connsiteY15" fmla="*/ 2654306 h 2939141"/>
              <a:gd name="connsiteX16" fmla="*/ 2212011 w 10676609"/>
              <a:gd name="connsiteY16" fmla="*/ 2662512 h 2939141"/>
              <a:gd name="connsiteX17" fmla="*/ 2204555 w 10676609"/>
              <a:gd name="connsiteY17" fmla="*/ 2662542 h 2939141"/>
              <a:gd name="connsiteX18" fmla="*/ 2153280 w 10676609"/>
              <a:gd name="connsiteY18" fmla="*/ 2659285 h 2939141"/>
              <a:gd name="connsiteX19" fmla="*/ 2077202 w 10676609"/>
              <a:gd name="connsiteY19" fmla="*/ 2649053 h 2939141"/>
              <a:gd name="connsiteX20" fmla="*/ 2053051 w 10676609"/>
              <a:gd name="connsiteY20" fmla="*/ 2638000 h 2939141"/>
              <a:gd name="connsiteX21" fmla="*/ 1767172 w 10676609"/>
              <a:gd name="connsiteY21" fmla="*/ 2628017 h 2939141"/>
              <a:gd name="connsiteX22" fmla="*/ 1759312 w 10676609"/>
              <a:gd name="connsiteY22" fmla="*/ 2629322 h 2939141"/>
              <a:gd name="connsiteX23" fmla="*/ 1754014 w 10676609"/>
              <a:gd name="connsiteY23" fmla="*/ 2640261 h 2939141"/>
              <a:gd name="connsiteX24" fmla="*/ 1727672 w 10676609"/>
              <a:gd name="connsiteY24" fmla="*/ 2635629 h 2939141"/>
              <a:gd name="connsiteX25" fmla="*/ 1723074 w 10676609"/>
              <a:gd name="connsiteY25" fmla="*/ 2634597 h 2939141"/>
              <a:gd name="connsiteX26" fmla="*/ 1705818 w 10676609"/>
              <a:gd name="connsiteY26" fmla="*/ 2635541 h 2939141"/>
              <a:gd name="connsiteX27" fmla="*/ 1699540 w 10676609"/>
              <a:gd name="connsiteY27" fmla="*/ 2629464 h 2939141"/>
              <a:gd name="connsiteX28" fmla="*/ 1641180 w 10676609"/>
              <a:gd name="connsiteY28" fmla="*/ 2629846 h 2939141"/>
              <a:gd name="connsiteX29" fmla="*/ 1529577 w 10676609"/>
              <a:gd name="connsiteY29" fmla="*/ 2641611 h 2939141"/>
              <a:gd name="connsiteX30" fmla="*/ 1512241 w 10676609"/>
              <a:gd name="connsiteY30" fmla="*/ 2647415 h 2939141"/>
              <a:gd name="connsiteX31" fmla="*/ 1398645 w 10676609"/>
              <a:gd name="connsiteY31" fmla="*/ 2653683 h 2939141"/>
              <a:gd name="connsiteX32" fmla="*/ 1320850 w 10676609"/>
              <a:gd name="connsiteY32" fmla="*/ 2662075 h 2939141"/>
              <a:gd name="connsiteX33" fmla="*/ 1304102 w 10676609"/>
              <a:gd name="connsiteY33" fmla="*/ 2667722 h 2939141"/>
              <a:gd name="connsiteX34" fmla="*/ 1284994 w 10676609"/>
              <a:gd name="connsiteY34" fmla="*/ 2661732 h 2939141"/>
              <a:gd name="connsiteX35" fmla="*/ 1279437 w 10676609"/>
              <a:gd name="connsiteY35" fmla="*/ 2656316 h 2939141"/>
              <a:gd name="connsiteX36" fmla="*/ 1217503 w 10676609"/>
              <a:gd name="connsiteY36" fmla="*/ 2664522 h 2939141"/>
              <a:gd name="connsiteX37" fmla="*/ 1210047 w 10676609"/>
              <a:gd name="connsiteY37" fmla="*/ 2664552 h 2939141"/>
              <a:gd name="connsiteX38" fmla="*/ 1158773 w 10676609"/>
              <a:gd name="connsiteY38" fmla="*/ 2661295 h 2939141"/>
              <a:gd name="connsiteX39" fmla="*/ 1082696 w 10676609"/>
              <a:gd name="connsiteY39" fmla="*/ 2651064 h 2939141"/>
              <a:gd name="connsiteX40" fmla="*/ 1004085 w 10676609"/>
              <a:gd name="connsiteY40" fmla="*/ 2630751 h 2939141"/>
              <a:gd name="connsiteX41" fmla="*/ 958596 w 10676609"/>
              <a:gd name="connsiteY41" fmla="*/ 2622030 h 2939141"/>
              <a:gd name="connsiteX42" fmla="*/ 927064 w 10676609"/>
              <a:gd name="connsiteY42" fmla="*/ 2612726 h 2939141"/>
              <a:gd name="connsiteX43" fmla="*/ 838375 w 10676609"/>
              <a:gd name="connsiteY43" fmla="*/ 2604956 h 2939141"/>
              <a:gd name="connsiteX44" fmla="*/ 687847 w 10676609"/>
              <a:gd name="connsiteY44" fmla="*/ 2598730 h 2939141"/>
              <a:gd name="connsiteX45" fmla="*/ 651350 w 10676609"/>
              <a:gd name="connsiteY45" fmla="*/ 2593243 h 2939141"/>
              <a:gd name="connsiteX46" fmla="*/ 636156 w 10676609"/>
              <a:gd name="connsiteY46" fmla="*/ 2588521 h 2939141"/>
              <a:gd name="connsiteX47" fmla="*/ 36669 w 10676609"/>
              <a:gd name="connsiteY47" fmla="*/ 2567586 h 2939141"/>
              <a:gd name="connsiteX48" fmla="*/ 36751 w 10676609"/>
              <a:gd name="connsiteY48" fmla="*/ 2565262 h 2939141"/>
              <a:gd name="connsiteX49" fmla="*/ 10322 w 10676609"/>
              <a:gd name="connsiteY49" fmla="*/ 2553176 h 2939141"/>
              <a:gd name="connsiteX50" fmla="*/ 20 w 10676609"/>
              <a:gd name="connsiteY50" fmla="*/ 2525739 h 2939141"/>
              <a:gd name="connsiteX51" fmla="*/ 87963 w 10676609"/>
              <a:gd name="connsiteY51" fmla="*/ 0 h 2939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0676609" h="2939141">
                <a:moveTo>
                  <a:pt x="87963" y="0"/>
                </a:moveTo>
                <a:lnTo>
                  <a:pt x="10676609" y="0"/>
                </a:lnTo>
                <a:lnTo>
                  <a:pt x="10676609" y="2939141"/>
                </a:lnTo>
                <a:lnTo>
                  <a:pt x="7355965" y="2823182"/>
                </a:lnTo>
                <a:lnTo>
                  <a:pt x="4702793" y="2730531"/>
                </a:lnTo>
                <a:lnTo>
                  <a:pt x="4701193" y="2730740"/>
                </a:lnTo>
                <a:cubicBezTo>
                  <a:pt x="4637874" y="2735311"/>
                  <a:pt x="4462969" y="2730576"/>
                  <a:pt x="4471632" y="2722638"/>
                </a:cubicBezTo>
                <a:lnTo>
                  <a:pt x="4433860" y="2721140"/>
                </a:lnTo>
                <a:lnTo>
                  <a:pt x="3961111" y="2704631"/>
                </a:lnTo>
                <a:lnTo>
                  <a:pt x="3243371" y="2679567"/>
                </a:lnTo>
                <a:lnTo>
                  <a:pt x="2413091" y="2650573"/>
                </a:lnTo>
                <a:lnTo>
                  <a:pt x="2393153" y="2651673"/>
                </a:lnTo>
                <a:lnTo>
                  <a:pt x="2315359" y="2660065"/>
                </a:lnTo>
                <a:lnTo>
                  <a:pt x="2298610" y="2665712"/>
                </a:lnTo>
                <a:lnTo>
                  <a:pt x="2279502" y="2659722"/>
                </a:lnTo>
                <a:cubicBezTo>
                  <a:pt x="2277185" y="2658073"/>
                  <a:pt x="2275314" y="2656246"/>
                  <a:pt x="2273946" y="2654306"/>
                </a:cubicBezTo>
                <a:lnTo>
                  <a:pt x="2212011" y="2662512"/>
                </a:lnTo>
                <a:lnTo>
                  <a:pt x="2204555" y="2662542"/>
                </a:lnTo>
                <a:lnTo>
                  <a:pt x="2153280" y="2659285"/>
                </a:lnTo>
                <a:lnTo>
                  <a:pt x="2077202" y="2649053"/>
                </a:lnTo>
                <a:lnTo>
                  <a:pt x="2053051" y="2638000"/>
                </a:lnTo>
                <a:lnTo>
                  <a:pt x="1767172" y="2628017"/>
                </a:lnTo>
                <a:lnTo>
                  <a:pt x="1759312" y="2629322"/>
                </a:lnTo>
                <a:cubicBezTo>
                  <a:pt x="1755430" y="2631319"/>
                  <a:pt x="1753269" y="2634705"/>
                  <a:pt x="1754014" y="2640261"/>
                </a:cubicBezTo>
                <a:cubicBezTo>
                  <a:pt x="1745152" y="2639398"/>
                  <a:pt x="1736443" y="2637629"/>
                  <a:pt x="1727672" y="2635629"/>
                </a:cubicBezTo>
                <a:lnTo>
                  <a:pt x="1723074" y="2634597"/>
                </a:lnTo>
                <a:lnTo>
                  <a:pt x="1705818" y="2635541"/>
                </a:lnTo>
                <a:lnTo>
                  <a:pt x="1699540" y="2629464"/>
                </a:lnTo>
                <a:lnTo>
                  <a:pt x="1641180" y="2629846"/>
                </a:lnTo>
                <a:cubicBezTo>
                  <a:pt x="1615726" y="2644878"/>
                  <a:pt x="1568879" y="2635947"/>
                  <a:pt x="1529577" y="2641611"/>
                </a:cubicBezTo>
                <a:lnTo>
                  <a:pt x="1512241" y="2647415"/>
                </a:lnTo>
                <a:lnTo>
                  <a:pt x="1398645" y="2653683"/>
                </a:lnTo>
                <a:lnTo>
                  <a:pt x="1320850" y="2662075"/>
                </a:lnTo>
                <a:lnTo>
                  <a:pt x="1304102" y="2667722"/>
                </a:lnTo>
                <a:lnTo>
                  <a:pt x="1284994" y="2661732"/>
                </a:lnTo>
                <a:cubicBezTo>
                  <a:pt x="1282677" y="2660084"/>
                  <a:pt x="1280806" y="2658258"/>
                  <a:pt x="1279437" y="2656316"/>
                </a:cubicBezTo>
                <a:lnTo>
                  <a:pt x="1217503" y="2664522"/>
                </a:lnTo>
                <a:lnTo>
                  <a:pt x="1210047" y="2664552"/>
                </a:lnTo>
                <a:lnTo>
                  <a:pt x="1158773" y="2661295"/>
                </a:lnTo>
                <a:lnTo>
                  <a:pt x="1082696" y="2651064"/>
                </a:lnTo>
                <a:cubicBezTo>
                  <a:pt x="1057647" y="2644332"/>
                  <a:pt x="1035683" y="2619598"/>
                  <a:pt x="1004085" y="2630751"/>
                </a:cubicBezTo>
                <a:cubicBezTo>
                  <a:pt x="1011464" y="2617440"/>
                  <a:pt x="966909" y="2633769"/>
                  <a:pt x="958596" y="2622030"/>
                </a:cubicBezTo>
                <a:cubicBezTo>
                  <a:pt x="953809" y="2612340"/>
                  <a:pt x="939178" y="2615036"/>
                  <a:pt x="927064" y="2612726"/>
                </a:cubicBezTo>
                <a:cubicBezTo>
                  <a:pt x="916738" y="2603493"/>
                  <a:pt x="857832" y="2601079"/>
                  <a:pt x="838375" y="2604956"/>
                </a:cubicBezTo>
                <a:cubicBezTo>
                  <a:pt x="784875" y="2621897"/>
                  <a:pt x="730856" y="2586243"/>
                  <a:pt x="687847" y="2598730"/>
                </a:cubicBezTo>
                <a:cubicBezTo>
                  <a:pt x="670764" y="2597288"/>
                  <a:pt x="659513" y="2595275"/>
                  <a:pt x="651350" y="2593243"/>
                </a:cubicBezTo>
                <a:lnTo>
                  <a:pt x="636156" y="2588521"/>
                </a:lnTo>
                <a:lnTo>
                  <a:pt x="36669" y="2567586"/>
                </a:lnTo>
                <a:cubicBezTo>
                  <a:pt x="36696" y="2566811"/>
                  <a:pt x="36724" y="2566037"/>
                  <a:pt x="36751" y="2565262"/>
                </a:cubicBezTo>
                <a:lnTo>
                  <a:pt x="10322" y="2553176"/>
                </a:lnTo>
                <a:cubicBezTo>
                  <a:pt x="3639" y="2546009"/>
                  <a:pt x="-318" y="2536302"/>
                  <a:pt x="20" y="2525739"/>
                </a:cubicBezTo>
                <a:lnTo>
                  <a:pt x="87963" y="0"/>
                </a:lnTo>
                <a:close/>
              </a:path>
            </a:pathLst>
          </a:custGeom>
          <a:gradFill>
            <a:gsLst>
              <a:gs pos="0">
                <a:srgbClr val="000000">
                  <a:alpha val="42745"/>
                </a:srgbClr>
              </a:gs>
              <a:gs pos="35000">
                <a:srgbClr val="000000">
                  <a:alpha val="0"/>
                </a:srgbClr>
              </a:gs>
              <a:gs pos="20000">
                <a:srgbClr val="000000">
                  <a:alpha val="2400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FEFB1D0-BF17-DBE8-42FE-EB532C8A941C}"/>
              </a:ext>
            </a:extLst>
          </p:cNvPr>
          <p:cNvSpPr>
            <a:spLocks noGrp="1"/>
          </p:cNvSpPr>
          <p:nvPr>
            <p:ph type="ctrTitle"/>
          </p:nvPr>
        </p:nvSpPr>
        <p:spPr>
          <a:xfrm>
            <a:off x="685801" y="2590800"/>
            <a:ext cx="6005198" cy="2732236"/>
          </a:xfrm>
        </p:spPr>
        <p:txBody>
          <a:bodyPr>
            <a:normAutofit/>
          </a:bodyPr>
          <a:lstStyle/>
          <a:p>
            <a:r>
              <a:rPr lang="en-US" sz="4000" dirty="0"/>
              <a:t>Why does a realistic food picture make you want to buy it?</a:t>
            </a:r>
            <a:endParaRPr lang="es-GT" sz="4000" dirty="0"/>
          </a:p>
        </p:txBody>
      </p:sp>
      <p:sp>
        <p:nvSpPr>
          <p:cNvPr id="3" name="Subtitle 2">
            <a:extLst>
              <a:ext uri="{FF2B5EF4-FFF2-40B4-BE49-F238E27FC236}">
                <a16:creationId xmlns:a16="http://schemas.microsoft.com/office/drawing/2014/main" id="{8DBBF06B-6D7A-8042-ECD3-BBB3F3944736}"/>
              </a:ext>
            </a:extLst>
          </p:cNvPr>
          <p:cNvSpPr>
            <a:spLocks noGrp="1"/>
          </p:cNvSpPr>
          <p:nvPr>
            <p:ph type="subTitle" idx="1"/>
          </p:nvPr>
        </p:nvSpPr>
        <p:spPr>
          <a:xfrm>
            <a:off x="685802" y="5501801"/>
            <a:ext cx="7830046" cy="539257"/>
          </a:xfrm>
        </p:spPr>
        <p:txBody>
          <a:bodyPr>
            <a:normAutofit/>
          </a:bodyPr>
          <a:lstStyle/>
          <a:p>
            <a:endParaRPr lang="es-GT" dirty="0">
              <a:solidFill>
                <a:srgbClr val="FFFFFF"/>
              </a:solidFill>
            </a:endParaRPr>
          </a:p>
        </p:txBody>
      </p:sp>
    </p:spTree>
    <p:extLst>
      <p:ext uri="{BB962C8B-B14F-4D97-AF65-F5344CB8AC3E}">
        <p14:creationId xmlns:p14="http://schemas.microsoft.com/office/powerpoint/2010/main" val="1971790286"/>
      </p:ext>
    </p:extLst>
  </p:cSld>
  <p:clrMapOvr>
    <a:masterClrMapping/>
  </p:clrMapOvr>
  <mc:AlternateContent xmlns:mc="http://schemas.openxmlformats.org/markup-compatibility/2006">
    <mc:Choice xmlns:p14="http://schemas.microsoft.com/office/powerpoint/2010/main" Requires="p14">
      <p:transition spd="slow" p14:dur="2000" advTm="1797"/>
    </mc:Choice>
    <mc:Fallback>
      <p:transition spd="slow" advTm="17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D368FF5-A98A-49E3-A972-6B159C9F2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ECAC610-0072-4611-8327-5CC0431AE9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90051" cy="6858000"/>
          </a:xfrm>
          <a:custGeom>
            <a:avLst/>
            <a:gdLst>
              <a:gd name="connsiteX0" fmla="*/ 0 w 3290051"/>
              <a:gd name="connsiteY0" fmla="*/ 0 h 6858000"/>
              <a:gd name="connsiteX1" fmla="*/ 2358910 w 3290051"/>
              <a:gd name="connsiteY1" fmla="*/ 0 h 6858000"/>
              <a:gd name="connsiteX2" fmla="*/ 2360445 w 3290051"/>
              <a:gd name="connsiteY2" fmla="*/ 7930 h 6858000"/>
              <a:gd name="connsiteX3" fmla="*/ 2369988 w 3290051"/>
              <a:gd name="connsiteY3" fmla="*/ 43921 h 6858000"/>
              <a:gd name="connsiteX4" fmla="*/ 2448455 w 3290051"/>
              <a:gd name="connsiteY4" fmla="*/ 264355 h 6858000"/>
              <a:gd name="connsiteX5" fmla="*/ 2453127 w 3290051"/>
              <a:gd name="connsiteY5" fmla="*/ 277448 h 6858000"/>
              <a:gd name="connsiteX6" fmla="*/ 2466068 w 3290051"/>
              <a:gd name="connsiteY6" fmla="*/ 355616 h 6858000"/>
              <a:gd name="connsiteX7" fmla="*/ 2511825 w 3290051"/>
              <a:gd name="connsiteY7" fmla="*/ 507134 h 6858000"/>
              <a:gd name="connsiteX8" fmla="*/ 2526765 w 3290051"/>
              <a:gd name="connsiteY8" fmla="*/ 602071 h 6858000"/>
              <a:gd name="connsiteX9" fmla="*/ 2541287 w 3290051"/>
              <a:gd name="connsiteY9" fmla="*/ 782518 h 6858000"/>
              <a:gd name="connsiteX10" fmla="*/ 2565523 w 3290051"/>
              <a:gd name="connsiteY10" fmla="*/ 886387 h 6858000"/>
              <a:gd name="connsiteX11" fmla="*/ 2567626 w 3290051"/>
              <a:gd name="connsiteY11" fmla="*/ 920873 h 6858000"/>
              <a:gd name="connsiteX12" fmla="*/ 2551067 w 3290051"/>
              <a:gd name="connsiteY12" fmla="*/ 1095027 h 6858000"/>
              <a:gd name="connsiteX13" fmla="*/ 2555058 w 3290051"/>
              <a:gd name="connsiteY13" fmla="*/ 1203021 h 6858000"/>
              <a:gd name="connsiteX14" fmla="*/ 2556390 w 3290051"/>
              <a:gd name="connsiteY14" fmla="*/ 1278975 h 6858000"/>
              <a:gd name="connsiteX15" fmla="*/ 2571457 w 3290051"/>
              <a:gd name="connsiteY15" fmla="*/ 1357994 h 6858000"/>
              <a:gd name="connsiteX16" fmla="*/ 2572034 w 3290051"/>
              <a:gd name="connsiteY16" fmla="*/ 1385685 h 6858000"/>
              <a:gd name="connsiteX17" fmla="*/ 2580657 w 3290051"/>
              <a:gd name="connsiteY17" fmla="*/ 1441327 h 6858000"/>
              <a:gd name="connsiteX18" fmla="*/ 2595716 w 3290051"/>
              <a:gd name="connsiteY18" fmla="*/ 1524712 h 6858000"/>
              <a:gd name="connsiteX19" fmla="*/ 2602122 w 3290051"/>
              <a:gd name="connsiteY19" fmla="*/ 1642938 h 6858000"/>
              <a:gd name="connsiteX20" fmla="*/ 2596451 w 3290051"/>
              <a:gd name="connsiteY20" fmla="*/ 1672509 h 6858000"/>
              <a:gd name="connsiteX21" fmla="*/ 2602986 w 3290051"/>
              <a:gd name="connsiteY21" fmla="*/ 1837572 h 6858000"/>
              <a:gd name="connsiteX22" fmla="*/ 2595751 w 3290051"/>
              <a:gd name="connsiteY22" fmla="*/ 1953770 h 6858000"/>
              <a:gd name="connsiteX23" fmla="*/ 2593215 w 3290051"/>
              <a:gd name="connsiteY23" fmla="*/ 2092210 h 6858000"/>
              <a:gd name="connsiteX24" fmla="*/ 2597020 w 3290051"/>
              <a:gd name="connsiteY24" fmla="*/ 2203922 h 6858000"/>
              <a:gd name="connsiteX25" fmla="*/ 2601354 w 3290051"/>
              <a:gd name="connsiteY25" fmla="*/ 2288050 h 6858000"/>
              <a:gd name="connsiteX26" fmla="*/ 2626954 w 3290051"/>
              <a:gd name="connsiteY26" fmla="*/ 2368649 h 6858000"/>
              <a:gd name="connsiteX27" fmla="*/ 2641224 w 3290051"/>
              <a:gd name="connsiteY27" fmla="*/ 2404034 h 6858000"/>
              <a:gd name="connsiteX28" fmla="*/ 2663312 w 3290051"/>
              <a:gd name="connsiteY28" fmla="*/ 2465052 h 6858000"/>
              <a:gd name="connsiteX29" fmla="*/ 2690197 w 3290051"/>
              <a:gd name="connsiteY29" fmla="*/ 2586413 h 6858000"/>
              <a:gd name="connsiteX30" fmla="*/ 2719814 w 3290051"/>
              <a:gd name="connsiteY30" fmla="*/ 2786290 h 6858000"/>
              <a:gd name="connsiteX31" fmla="*/ 2719693 w 3290051"/>
              <a:gd name="connsiteY31" fmla="*/ 2787545 h 6858000"/>
              <a:gd name="connsiteX32" fmla="*/ 2753620 w 3290051"/>
              <a:gd name="connsiteY32" fmla="*/ 2838305 h 6858000"/>
              <a:gd name="connsiteX33" fmla="*/ 2798629 w 3290051"/>
              <a:gd name="connsiteY33" fmla="*/ 3123335 h 6858000"/>
              <a:gd name="connsiteX34" fmla="*/ 2816271 w 3290051"/>
              <a:gd name="connsiteY34" fmla="*/ 3258473 h 6858000"/>
              <a:gd name="connsiteX35" fmla="*/ 2868759 w 3290051"/>
              <a:gd name="connsiteY35" fmla="*/ 3453699 h 6858000"/>
              <a:gd name="connsiteX36" fmla="*/ 2870647 w 3290051"/>
              <a:gd name="connsiteY36" fmla="*/ 3514638 h 6858000"/>
              <a:gd name="connsiteX37" fmla="*/ 2888615 w 3290051"/>
              <a:gd name="connsiteY37" fmla="*/ 3560779 h 6858000"/>
              <a:gd name="connsiteX38" fmla="*/ 2944972 w 3290051"/>
              <a:gd name="connsiteY38" fmla="*/ 3762025 h 6858000"/>
              <a:gd name="connsiteX39" fmla="*/ 2977515 w 3290051"/>
              <a:gd name="connsiteY39" fmla="*/ 3814370 h 6858000"/>
              <a:gd name="connsiteX40" fmla="*/ 3014826 w 3290051"/>
              <a:gd name="connsiteY40" fmla="*/ 3914399 h 6858000"/>
              <a:gd name="connsiteX41" fmla="*/ 3034956 w 3290051"/>
              <a:gd name="connsiteY41" fmla="*/ 3969952 h 6858000"/>
              <a:gd name="connsiteX42" fmla="*/ 3047376 w 3290051"/>
              <a:gd name="connsiteY42" fmla="*/ 3988153 h 6858000"/>
              <a:gd name="connsiteX43" fmla="*/ 3090159 w 3290051"/>
              <a:gd name="connsiteY43" fmla="*/ 4061579 h 6858000"/>
              <a:gd name="connsiteX44" fmla="*/ 3117474 w 3290051"/>
              <a:gd name="connsiteY44" fmla="*/ 4128857 h 6858000"/>
              <a:gd name="connsiteX45" fmla="*/ 3125171 w 3290051"/>
              <a:gd name="connsiteY45" fmla="*/ 4187661 h 6858000"/>
              <a:gd name="connsiteX46" fmla="*/ 3162415 w 3290051"/>
              <a:gd name="connsiteY46" fmla="*/ 4366139 h 6858000"/>
              <a:gd name="connsiteX47" fmla="*/ 3162558 w 3290051"/>
              <a:gd name="connsiteY47" fmla="*/ 4449185 h 6858000"/>
              <a:gd name="connsiteX48" fmla="*/ 3172818 w 3290051"/>
              <a:gd name="connsiteY48" fmla="*/ 4494562 h 6858000"/>
              <a:gd name="connsiteX49" fmla="*/ 3202502 w 3290051"/>
              <a:gd name="connsiteY49" fmla="*/ 4697518 h 6858000"/>
              <a:gd name="connsiteX50" fmla="*/ 3210413 w 3290051"/>
              <a:gd name="connsiteY50" fmla="*/ 4858148 h 6858000"/>
              <a:gd name="connsiteX51" fmla="*/ 3210356 w 3290051"/>
              <a:gd name="connsiteY51" fmla="*/ 4964715 h 6858000"/>
              <a:gd name="connsiteX52" fmla="*/ 3208329 w 3290051"/>
              <a:gd name="connsiteY52" fmla="*/ 5150567 h 6858000"/>
              <a:gd name="connsiteX53" fmla="*/ 3204944 w 3290051"/>
              <a:gd name="connsiteY53" fmla="*/ 5164609 h 6858000"/>
              <a:gd name="connsiteX54" fmla="*/ 3202809 w 3290051"/>
              <a:gd name="connsiteY54" fmla="*/ 5189673 h 6858000"/>
              <a:gd name="connsiteX55" fmla="*/ 3234055 w 3290051"/>
              <a:gd name="connsiteY55" fmla="*/ 5322752 h 6858000"/>
              <a:gd name="connsiteX56" fmla="*/ 3234814 w 3290051"/>
              <a:gd name="connsiteY56" fmla="*/ 5354807 h 6858000"/>
              <a:gd name="connsiteX57" fmla="*/ 3247692 w 3290051"/>
              <a:gd name="connsiteY57" fmla="*/ 5387547 h 6858000"/>
              <a:gd name="connsiteX58" fmla="*/ 3260118 w 3290051"/>
              <a:gd name="connsiteY58" fmla="*/ 5474503 h 6858000"/>
              <a:gd name="connsiteX59" fmla="*/ 3270156 w 3290051"/>
              <a:gd name="connsiteY59" fmla="*/ 5561070 h 6858000"/>
              <a:gd name="connsiteX60" fmla="*/ 3283253 w 3290051"/>
              <a:gd name="connsiteY60" fmla="*/ 5648179 h 6858000"/>
              <a:gd name="connsiteX61" fmla="*/ 3283088 w 3290051"/>
              <a:gd name="connsiteY61" fmla="*/ 5862844 h 6858000"/>
              <a:gd name="connsiteX62" fmla="*/ 3241155 w 3290051"/>
              <a:gd name="connsiteY62" fmla="*/ 6124480 h 6858000"/>
              <a:gd name="connsiteX63" fmla="*/ 3228940 w 3290051"/>
              <a:gd name="connsiteY63" fmla="*/ 6317666 h 6858000"/>
              <a:gd name="connsiteX64" fmla="*/ 3210146 w 3290051"/>
              <a:gd name="connsiteY64" fmla="*/ 6440818 h 6858000"/>
              <a:gd name="connsiteX65" fmla="*/ 3211760 w 3290051"/>
              <a:gd name="connsiteY65" fmla="*/ 6487076 h 6858000"/>
              <a:gd name="connsiteX66" fmla="*/ 3199989 w 3290051"/>
              <a:gd name="connsiteY66" fmla="*/ 6540791 h 6858000"/>
              <a:gd name="connsiteX67" fmla="*/ 3192751 w 3290051"/>
              <a:gd name="connsiteY67" fmla="*/ 6695855 h 6858000"/>
              <a:gd name="connsiteX68" fmla="*/ 3187211 w 3290051"/>
              <a:gd name="connsiteY68" fmla="*/ 6754678 h 6858000"/>
              <a:gd name="connsiteX69" fmla="*/ 3191391 w 3290051"/>
              <a:gd name="connsiteY69" fmla="*/ 6811016 h 6858000"/>
              <a:gd name="connsiteX70" fmla="*/ 3187410 w 3290051"/>
              <a:gd name="connsiteY70" fmla="*/ 6858000 h 6858000"/>
              <a:gd name="connsiteX71" fmla="*/ 0 w 3290051"/>
              <a:gd name="connsiteY7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290051" h="6858000">
                <a:moveTo>
                  <a:pt x="0" y="0"/>
                </a:moveTo>
                <a:lnTo>
                  <a:pt x="2358910" y="0"/>
                </a:lnTo>
                <a:lnTo>
                  <a:pt x="2360445" y="7930"/>
                </a:lnTo>
                <a:cubicBezTo>
                  <a:pt x="2363252" y="21562"/>
                  <a:pt x="2366201" y="33728"/>
                  <a:pt x="2369988" y="43921"/>
                </a:cubicBezTo>
                <a:cubicBezTo>
                  <a:pt x="2388549" y="108089"/>
                  <a:pt x="2419030" y="125421"/>
                  <a:pt x="2448455" y="264355"/>
                </a:cubicBezTo>
                <a:cubicBezTo>
                  <a:pt x="2452307" y="263373"/>
                  <a:pt x="2455742" y="273006"/>
                  <a:pt x="2453127" y="277448"/>
                </a:cubicBezTo>
                <a:cubicBezTo>
                  <a:pt x="2451242" y="356637"/>
                  <a:pt x="2476601" y="337879"/>
                  <a:pt x="2466068" y="355616"/>
                </a:cubicBezTo>
                <a:cubicBezTo>
                  <a:pt x="2475852" y="393897"/>
                  <a:pt x="2488087" y="442245"/>
                  <a:pt x="2511825" y="507134"/>
                </a:cubicBezTo>
                <a:cubicBezTo>
                  <a:pt x="2516834" y="542272"/>
                  <a:pt x="2527784" y="570912"/>
                  <a:pt x="2526765" y="602071"/>
                </a:cubicBezTo>
                <a:cubicBezTo>
                  <a:pt x="2531675" y="647968"/>
                  <a:pt x="2536773" y="639882"/>
                  <a:pt x="2541287" y="782518"/>
                </a:cubicBezTo>
                <a:cubicBezTo>
                  <a:pt x="2547401" y="819747"/>
                  <a:pt x="2559836" y="856581"/>
                  <a:pt x="2565523" y="886387"/>
                </a:cubicBezTo>
                <a:cubicBezTo>
                  <a:pt x="2568298" y="910651"/>
                  <a:pt x="2570360" y="881734"/>
                  <a:pt x="2567626" y="920873"/>
                </a:cubicBezTo>
                <a:cubicBezTo>
                  <a:pt x="2563495" y="962348"/>
                  <a:pt x="2572568" y="1047212"/>
                  <a:pt x="2551067" y="1095027"/>
                </a:cubicBezTo>
                <a:cubicBezTo>
                  <a:pt x="2546702" y="1140464"/>
                  <a:pt x="2554819" y="1173951"/>
                  <a:pt x="2555058" y="1203021"/>
                </a:cubicBezTo>
                <a:cubicBezTo>
                  <a:pt x="2556723" y="1240877"/>
                  <a:pt x="2566768" y="1264849"/>
                  <a:pt x="2556390" y="1278975"/>
                </a:cubicBezTo>
                <a:cubicBezTo>
                  <a:pt x="2561393" y="1306391"/>
                  <a:pt x="2567228" y="1339415"/>
                  <a:pt x="2571457" y="1357994"/>
                </a:cubicBezTo>
                <a:cubicBezTo>
                  <a:pt x="2579296" y="1363307"/>
                  <a:pt x="2570617" y="1377158"/>
                  <a:pt x="2572034" y="1385685"/>
                </a:cubicBezTo>
                <a:cubicBezTo>
                  <a:pt x="2579264" y="1394562"/>
                  <a:pt x="2584673" y="1429309"/>
                  <a:pt x="2580657" y="1441327"/>
                </a:cubicBezTo>
                <a:lnTo>
                  <a:pt x="2595716" y="1524712"/>
                </a:lnTo>
                <a:lnTo>
                  <a:pt x="2602122" y="1642938"/>
                </a:lnTo>
                <a:cubicBezTo>
                  <a:pt x="2577458" y="1645260"/>
                  <a:pt x="2618685" y="1680689"/>
                  <a:pt x="2596451" y="1672509"/>
                </a:cubicBezTo>
                <a:cubicBezTo>
                  <a:pt x="2602079" y="1704194"/>
                  <a:pt x="2583893" y="1762238"/>
                  <a:pt x="2602986" y="1837572"/>
                </a:cubicBezTo>
                <a:cubicBezTo>
                  <a:pt x="2595221" y="1894025"/>
                  <a:pt x="2615579" y="1903508"/>
                  <a:pt x="2595751" y="1953770"/>
                </a:cubicBezTo>
                <a:cubicBezTo>
                  <a:pt x="2594772" y="2018939"/>
                  <a:pt x="2592043" y="2034824"/>
                  <a:pt x="2593215" y="2092210"/>
                </a:cubicBezTo>
                <a:cubicBezTo>
                  <a:pt x="2592453" y="2141443"/>
                  <a:pt x="2597208" y="2177466"/>
                  <a:pt x="2597020" y="2203922"/>
                </a:cubicBezTo>
                <a:lnTo>
                  <a:pt x="2601354" y="2288050"/>
                </a:lnTo>
                <a:cubicBezTo>
                  <a:pt x="2605347" y="2336348"/>
                  <a:pt x="2615177" y="2334639"/>
                  <a:pt x="2626954" y="2368649"/>
                </a:cubicBezTo>
                <a:lnTo>
                  <a:pt x="2641224" y="2404034"/>
                </a:lnTo>
                <a:cubicBezTo>
                  <a:pt x="2640945" y="2405674"/>
                  <a:pt x="2663588" y="2463412"/>
                  <a:pt x="2663312" y="2465052"/>
                </a:cubicBezTo>
                <a:cubicBezTo>
                  <a:pt x="2666890" y="2497318"/>
                  <a:pt x="2680780" y="2532873"/>
                  <a:pt x="2690197" y="2586413"/>
                </a:cubicBezTo>
                <a:cubicBezTo>
                  <a:pt x="2682554" y="2605414"/>
                  <a:pt x="2709941" y="2719664"/>
                  <a:pt x="2719814" y="2786290"/>
                </a:cubicBezTo>
                <a:cubicBezTo>
                  <a:pt x="2719773" y="2786708"/>
                  <a:pt x="2719733" y="2787125"/>
                  <a:pt x="2719693" y="2787545"/>
                </a:cubicBezTo>
                <a:cubicBezTo>
                  <a:pt x="2741008" y="2813691"/>
                  <a:pt x="2740090" y="2814723"/>
                  <a:pt x="2753620" y="2838305"/>
                </a:cubicBezTo>
                <a:cubicBezTo>
                  <a:pt x="2766776" y="2894270"/>
                  <a:pt x="2758160" y="2918525"/>
                  <a:pt x="2798629" y="3123335"/>
                </a:cubicBezTo>
                <a:cubicBezTo>
                  <a:pt x="2805496" y="3181628"/>
                  <a:pt x="2805412" y="3208390"/>
                  <a:pt x="2816271" y="3258473"/>
                </a:cubicBezTo>
                <a:cubicBezTo>
                  <a:pt x="2827959" y="3322326"/>
                  <a:pt x="2857844" y="3407674"/>
                  <a:pt x="2868759" y="3453699"/>
                </a:cubicBezTo>
                <a:cubicBezTo>
                  <a:pt x="2852732" y="3490668"/>
                  <a:pt x="2870018" y="3454351"/>
                  <a:pt x="2870647" y="3514638"/>
                </a:cubicBezTo>
                <a:lnTo>
                  <a:pt x="2888615" y="3560779"/>
                </a:lnTo>
                <a:cubicBezTo>
                  <a:pt x="2911843" y="3636744"/>
                  <a:pt x="2905088" y="3552814"/>
                  <a:pt x="2944972" y="3762025"/>
                </a:cubicBezTo>
                <a:cubicBezTo>
                  <a:pt x="2948246" y="3766429"/>
                  <a:pt x="2973497" y="3810691"/>
                  <a:pt x="2977515" y="3814370"/>
                </a:cubicBezTo>
                <a:lnTo>
                  <a:pt x="3014826" y="3914399"/>
                </a:lnTo>
                <a:cubicBezTo>
                  <a:pt x="3014751" y="3927909"/>
                  <a:pt x="3025908" y="3965459"/>
                  <a:pt x="3034956" y="3969952"/>
                </a:cubicBezTo>
                <a:cubicBezTo>
                  <a:pt x="3038710" y="3977244"/>
                  <a:pt x="3038831" y="3987352"/>
                  <a:pt x="3047376" y="3988153"/>
                </a:cubicBezTo>
                <a:cubicBezTo>
                  <a:pt x="3056577" y="4003424"/>
                  <a:pt x="3074584" y="4014315"/>
                  <a:pt x="3090159" y="4061579"/>
                </a:cubicBezTo>
                <a:cubicBezTo>
                  <a:pt x="3099486" y="4080468"/>
                  <a:pt x="3094124" y="4095937"/>
                  <a:pt x="3117474" y="4128857"/>
                </a:cubicBezTo>
                <a:lnTo>
                  <a:pt x="3125171" y="4187661"/>
                </a:lnTo>
                <a:cubicBezTo>
                  <a:pt x="3132336" y="4237527"/>
                  <a:pt x="3146453" y="4191583"/>
                  <a:pt x="3162415" y="4366139"/>
                </a:cubicBezTo>
                <a:cubicBezTo>
                  <a:pt x="3161934" y="4373973"/>
                  <a:pt x="3160856" y="4442831"/>
                  <a:pt x="3162558" y="4449185"/>
                </a:cubicBezTo>
                <a:lnTo>
                  <a:pt x="3172818" y="4494562"/>
                </a:lnTo>
                <a:cubicBezTo>
                  <a:pt x="3179475" y="4535951"/>
                  <a:pt x="3186332" y="4666880"/>
                  <a:pt x="3202502" y="4697518"/>
                </a:cubicBezTo>
                <a:cubicBezTo>
                  <a:pt x="3208672" y="4743028"/>
                  <a:pt x="3209104" y="4813615"/>
                  <a:pt x="3210413" y="4858148"/>
                </a:cubicBezTo>
                <a:cubicBezTo>
                  <a:pt x="3209623" y="4913684"/>
                  <a:pt x="3213314" y="4918877"/>
                  <a:pt x="3210356" y="4964715"/>
                </a:cubicBezTo>
                <a:cubicBezTo>
                  <a:pt x="3209680" y="5026666"/>
                  <a:pt x="3209005" y="5088616"/>
                  <a:pt x="3208329" y="5150567"/>
                </a:cubicBezTo>
                <a:lnTo>
                  <a:pt x="3204944" y="5164609"/>
                </a:lnTo>
                <a:lnTo>
                  <a:pt x="3202809" y="5189673"/>
                </a:lnTo>
                <a:lnTo>
                  <a:pt x="3234055" y="5322752"/>
                </a:lnTo>
                <a:cubicBezTo>
                  <a:pt x="3234308" y="5333437"/>
                  <a:pt x="3234561" y="5344122"/>
                  <a:pt x="3234814" y="5354807"/>
                </a:cubicBezTo>
                <a:lnTo>
                  <a:pt x="3247692" y="5387547"/>
                </a:lnTo>
                <a:cubicBezTo>
                  <a:pt x="3251909" y="5407496"/>
                  <a:pt x="3256375" y="5445583"/>
                  <a:pt x="3260118" y="5474503"/>
                </a:cubicBezTo>
                <a:cubicBezTo>
                  <a:pt x="3257460" y="5502156"/>
                  <a:pt x="3266963" y="5529097"/>
                  <a:pt x="3270156" y="5561070"/>
                </a:cubicBezTo>
                <a:cubicBezTo>
                  <a:pt x="3261191" y="5593856"/>
                  <a:pt x="3279922" y="5614018"/>
                  <a:pt x="3283253" y="5648179"/>
                </a:cubicBezTo>
                <a:cubicBezTo>
                  <a:pt x="3303572" y="5715144"/>
                  <a:pt x="3270657" y="5799438"/>
                  <a:pt x="3283088" y="5862844"/>
                </a:cubicBezTo>
                <a:cubicBezTo>
                  <a:pt x="3276072" y="5942227"/>
                  <a:pt x="3258613" y="6084395"/>
                  <a:pt x="3241155" y="6124480"/>
                </a:cubicBezTo>
                <a:cubicBezTo>
                  <a:pt x="3232872" y="6187952"/>
                  <a:pt x="3238896" y="6255420"/>
                  <a:pt x="3228940" y="6317666"/>
                </a:cubicBezTo>
                <a:cubicBezTo>
                  <a:pt x="3202225" y="6359855"/>
                  <a:pt x="3225672" y="6389009"/>
                  <a:pt x="3210146" y="6440818"/>
                </a:cubicBezTo>
                <a:cubicBezTo>
                  <a:pt x="3230886" y="6477306"/>
                  <a:pt x="3210509" y="6454949"/>
                  <a:pt x="3211760" y="6487076"/>
                </a:cubicBezTo>
                <a:cubicBezTo>
                  <a:pt x="3210068" y="6503737"/>
                  <a:pt x="3201782" y="6531311"/>
                  <a:pt x="3199989" y="6540791"/>
                </a:cubicBezTo>
                <a:lnTo>
                  <a:pt x="3192751" y="6695855"/>
                </a:lnTo>
                <a:cubicBezTo>
                  <a:pt x="3187087" y="6706164"/>
                  <a:pt x="3181218" y="6743953"/>
                  <a:pt x="3187211" y="6754678"/>
                </a:cubicBezTo>
                <a:cubicBezTo>
                  <a:pt x="3186985" y="6773871"/>
                  <a:pt x="3191359" y="6793796"/>
                  <a:pt x="3191391" y="6811016"/>
                </a:cubicBezTo>
                <a:cubicBezTo>
                  <a:pt x="3190884" y="6824242"/>
                  <a:pt x="3209752" y="6838446"/>
                  <a:pt x="3187410" y="6858000"/>
                </a:cubicBezTo>
                <a:lnTo>
                  <a:pt x="0" y="6858000"/>
                </a:lnTo>
                <a:close/>
              </a:path>
            </a:pathLst>
          </a:custGeom>
          <a:blipFill>
            <a:blip r:embed="rId3"/>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0A105E01-7D3C-40B6-9801-B8499CE83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38153">
            <a:off x="1117947" y="3231776"/>
            <a:ext cx="4289446" cy="2993548"/>
          </a:xfrm>
          <a:prstGeom prst="rect">
            <a:avLst/>
          </a:prstGeom>
          <a:solidFill>
            <a:srgbClr val="EFEEE9"/>
          </a:solidFill>
          <a:ln>
            <a:noFill/>
          </a:ln>
          <a:effectLst>
            <a:outerShdw blurRad="762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CE22FE-16AA-EB74-81B6-E3ADCED2F2AD}"/>
              </a:ext>
            </a:extLst>
          </p:cNvPr>
          <p:cNvSpPr>
            <a:spLocks noGrp="1"/>
          </p:cNvSpPr>
          <p:nvPr>
            <p:ph type="title"/>
          </p:nvPr>
        </p:nvSpPr>
        <p:spPr>
          <a:xfrm>
            <a:off x="685801" y="939282"/>
            <a:ext cx="5063422" cy="2271448"/>
          </a:xfrm>
        </p:spPr>
        <p:txBody>
          <a:bodyPr vert="horz" lIns="91440" tIns="45720" rIns="91440" bIns="45720" rtlCol="0" anchor="b">
            <a:normAutofit/>
          </a:bodyPr>
          <a:lstStyle/>
          <a:p>
            <a:r>
              <a:rPr lang="en-US" sz="3700"/>
              <a:t>Why do food pictures make someone buy the item?</a:t>
            </a:r>
          </a:p>
        </p:txBody>
      </p:sp>
      <p:sp>
        <p:nvSpPr>
          <p:cNvPr id="4" name="Text Placeholder 3">
            <a:extLst>
              <a:ext uri="{FF2B5EF4-FFF2-40B4-BE49-F238E27FC236}">
                <a16:creationId xmlns:a16="http://schemas.microsoft.com/office/drawing/2014/main" id="{5B69FD0D-5960-E258-FB4F-25CEAC9F6D4C}"/>
              </a:ext>
            </a:extLst>
          </p:cNvPr>
          <p:cNvSpPr>
            <a:spLocks noGrp="1"/>
          </p:cNvSpPr>
          <p:nvPr>
            <p:ph type="body" sz="half" idx="2"/>
          </p:nvPr>
        </p:nvSpPr>
        <p:spPr>
          <a:xfrm>
            <a:off x="6096000" y="565151"/>
            <a:ext cx="5300670" cy="5759450"/>
          </a:xfrm>
        </p:spPr>
        <p:txBody>
          <a:bodyPr vert="horz" lIns="91440" tIns="45720" rIns="91440" bIns="45720" rtlCol="0" anchor="ctr">
            <a:normAutofit/>
          </a:bodyPr>
          <a:lstStyle/>
          <a:p>
            <a:pPr indent="-228600"/>
            <a:r>
              <a:rPr lang="en-US" dirty="0"/>
              <a:t>The picture helps make it look really appetizing making you want to give in and buy it since it looks good, but when it looks too good you also know that that is not how it is going to look, imagine eating a potato that has food coloring so that it looks that it is rotten but it actually not, try seeing which one you are actually going to want to eat. Obviously the one that doesn’t look rotten, but sometimes the one that looks the best is has fake ingredients so you can’t eat it.</a:t>
            </a:r>
            <a:endParaRPr lang="en-US"/>
          </a:p>
        </p:txBody>
      </p:sp>
      <p:pic>
        <p:nvPicPr>
          <p:cNvPr id="6" name="Picture Placeholder 5">
            <a:extLst>
              <a:ext uri="{FF2B5EF4-FFF2-40B4-BE49-F238E27FC236}">
                <a16:creationId xmlns:a16="http://schemas.microsoft.com/office/drawing/2014/main" id="{BD75028E-1927-14E2-75FD-2398349EDBAB}"/>
              </a:ext>
            </a:extLst>
          </p:cNvPr>
          <p:cNvPicPr>
            <a:picLocks noGrp="1" noChangeAspect="1"/>
          </p:cNvPicPr>
          <p:nvPr>
            <p:ph type="pic" idx="1"/>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4978" r="13529" b="2"/>
          <a:stretch/>
        </p:blipFill>
        <p:spPr>
          <a:xfrm rot="21438153">
            <a:off x="1165363" y="3339826"/>
            <a:ext cx="4133065" cy="2809302"/>
          </a:xfrm>
          <a:custGeom>
            <a:avLst/>
            <a:gdLst/>
            <a:ahLst/>
            <a:cxnLst/>
            <a:rect l="l" t="t" r="r" b="b"/>
            <a:pathLst>
              <a:path w="4070060" h="2809302">
                <a:moveTo>
                  <a:pt x="1137519" y="0"/>
                </a:moveTo>
                <a:lnTo>
                  <a:pt x="4067976" y="2432"/>
                </a:lnTo>
                <a:cubicBezTo>
                  <a:pt x="4075542" y="243491"/>
                  <a:pt x="4060476" y="1545699"/>
                  <a:pt x="4055120" y="1964762"/>
                </a:cubicBezTo>
                <a:lnTo>
                  <a:pt x="4051344" y="2493337"/>
                </a:lnTo>
                <a:lnTo>
                  <a:pt x="4037865" y="2753850"/>
                </a:lnTo>
                <a:lnTo>
                  <a:pt x="4018408" y="2761265"/>
                </a:lnTo>
                <a:cubicBezTo>
                  <a:pt x="4010330" y="2761331"/>
                  <a:pt x="4002253" y="2761396"/>
                  <a:pt x="3994176" y="2761462"/>
                </a:cubicBezTo>
                <a:lnTo>
                  <a:pt x="3992976" y="2763446"/>
                </a:lnTo>
                <a:cubicBezTo>
                  <a:pt x="3992029" y="2769794"/>
                  <a:pt x="4002282" y="2775250"/>
                  <a:pt x="3969547" y="2775534"/>
                </a:cubicBezTo>
                <a:cubicBezTo>
                  <a:pt x="3953562" y="2769452"/>
                  <a:pt x="3938862" y="2765677"/>
                  <a:pt x="3924854" y="2763443"/>
                </a:cubicBezTo>
                <a:lnTo>
                  <a:pt x="3906747" y="2762171"/>
                </a:lnTo>
                <a:lnTo>
                  <a:pt x="3837039" y="2762736"/>
                </a:lnTo>
                <a:cubicBezTo>
                  <a:pt x="3825255" y="2763255"/>
                  <a:pt x="3813470" y="2763776"/>
                  <a:pt x="3801686" y="2764295"/>
                </a:cubicBezTo>
                <a:cubicBezTo>
                  <a:pt x="3797928" y="2764328"/>
                  <a:pt x="3789874" y="2764062"/>
                  <a:pt x="3779908" y="2763485"/>
                </a:cubicBezTo>
                <a:lnTo>
                  <a:pt x="3776701" y="2763226"/>
                </a:lnTo>
                <a:lnTo>
                  <a:pt x="3600015" y="2764659"/>
                </a:lnTo>
                <a:lnTo>
                  <a:pt x="3596398" y="2765986"/>
                </a:lnTo>
                <a:cubicBezTo>
                  <a:pt x="3590674" y="2766637"/>
                  <a:pt x="3584498" y="2766274"/>
                  <a:pt x="3578181" y="2765598"/>
                </a:cubicBezTo>
                <a:lnTo>
                  <a:pt x="3572197" y="2764884"/>
                </a:lnTo>
                <a:lnTo>
                  <a:pt x="3487003" y="2765576"/>
                </a:lnTo>
                <a:lnTo>
                  <a:pt x="3486394" y="2766972"/>
                </a:lnTo>
                <a:cubicBezTo>
                  <a:pt x="3481607" y="2768186"/>
                  <a:pt x="3476098" y="2770325"/>
                  <a:pt x="3459006" y="2771211"/>
                </a:cubicBezTo>
                <a:cubicBezTo>
                  <a:pt x="3437829" y="2765291"/>
                  <a:pt x="3410152" y="2780261"/>
                  <a:pt x="3383838" y="2772284"/>
                </a:cubicBezTo>
                <a:cubicBezTo>
                  <a:pt x="3374219" y="2770379"/>
                  <a:pt x="3344805" y="2770790"/>
                  <a:pt x="3339465" y="2774706"/>
                </a:cubicBezTo>
                <a:cubicBezTo>
                  <a:pt x="3333377" y="2775582"/>
                  <a:pt x="3326140" y="2774246"/>
                  <a:pt x="3323551" y="2778421"/>
                </a:cubicBezTo>
                <a:cubicBezTo>
                  <a:pt x="3319160" y="2783455"/>
                  <a:pt x="3297293" y="2775841"/>
                  <a:pt x="3300692" y="2781731"/>
                </a:cubicBezTo>
                <a:cubicBezTo>
                  <a:pt x="3285174" y="2776518"/>
                  <a:pt x="3273705" y="2787073"/>
                  <a:pt x="3261079" y="2789737"/>
                </a:cubicBezTo>
                <a:lnTo>
                  <a:pt x="3222941" y="2793371"/>
                </a:lnTo>
                <a:cubicBezTo>
                  <a:pt x="3214398" y="2793659"/>
                  <a:pt x="3205855" y="2793946"/>
                  <a:pt x="3197312" y="2794233"/>
                </a:cubicBezTo>
                <a:cubicBezTo>
                  <a:pt x="3196073" y="2794202"/>
                  <a:pt x="3194835" y="2794169"/>
                  <a:pt x="3193596" y="2794138"/>
                </a:cubicBezTo>
                <a:lnTo>
                  <a:pt x="3162894" y="2789881"/>
                </a:lnTo>
                <a:cubicBezTo>
                  <a:pt x="3162171" y="2790712"/>
                  <a:pt x="3161201" y="2791490"/>
                  <a:pt x="3160011" y="2792183"/>
                </a:cubicBezTo>
                <a:lnTo>
                  <a:pt x="3150360" y="2794589"/>
                </a:lnTo>
                <a:lnTo>
                  <a:pt x="3142129" y="2791942"/>
                </a:lnTo>
                <a:lnTo>
                  <a:pt x="3103526" y="2787429"/>
                </a:lnTo>
                <a:lnTo>
                  <a:pt x="3047030" y="2783454"/>
                </a:lnTo>
                <a:lnTo>
                  <a:pt x="3038510" y="2780731"/>
                </a:lnTo>
                <a:cubicBezTo>
                  <a:pt x="3019037" y="2777829"/>
                  <a:pt x="2995496" y="2781215"/>
                  <a:pt x="2983123" y="2774377"/>
                </a:cubicBezTo>
                <a:lnTo>
                  <a:pt x="2954039" y="2773574"/>
                </a:lnTo>
                <a:lnTo>
                  <a:pt x="2950783" y="2776157"/>
                </a:lnTo>
                <a:lnTo>
                  <a:pt x="2942199" y="2775557"/>
                </a:lnTo>
                <a:cubicBezTo>
                  <a:pt x="2941428" y="2775690"/>
                  <a:pt x="2940657" y="2775823"/>
                  <a:pt x="2939886" y="2775957"/>
                </a:cubicBezTo>
                <a:cubicBezTo>
                  <a:pt x="2935471" y="2776734"/>
                  <a:pt x="2931092" y="2777410"/>
                  <a:pt x="2926658" y="2777690"/>
                </a:cubicBezTo>
                <a:cubicBezTo>
                  <a:pt x="2928610" y="2768023"/>
                  <a:pt x="2906651" y="2773000"/>
                  <a:pt x="2899677" y="2771682"/>
                </a:cubicBezTo>
                <a:lnTo>
                  <a:pt x="2899506" y="2770340"/>
                </a:lnTo>
                <a:lnTo>
                  <a:pt x="2783438" y="2771283"/>
                </a:lnTo>
                <a:lnTo>
                  <a:pt x="2765366" y="2777997"/>
                </a:lnTo>
                <a:cubicBezTo>
                  <a:pt x="2752653" y="2779209"/>
                  <a:pt x="2739940" y="2780421"/>
                  <a:pt x="2727227" y="2781632"/>
                </a:cubicBezTo>
                <a:cubicBezTo>
                  <a:pt x="2718684" y="2781919"/>
                  <a:pt x="2710142" y="2782206"/>
                  <a:pt x="2701599" y="2782493"/>
                </a:cubicBezTo>
                <a:lnTo>
                  <a:pt x="2697882" y="2782399"/>
                </a:lnTo>
                <a:lnTo>
                  <a:pt x="2667180" y="2778141"/>
                </a:lnTo>
                <a:cubicBezTo>
                  <a:pt x="2666457" y="2778973"/>
                  <a:pt x="2665486" y="2779749"/>
                  <a:pt x="2664298" y="2780444"/>
                </a:cubicBezTo>
                <a:lnTo>
                  <a:pt x="2654647" y="2782849"/>
                </a:lnTo>
                <a:lnTo>
                  <a:pt x="2646416" y="2780201"/>
                </a:lnTo>
                <a:lnTo>
                  <a:pt x="2607811" y="2775689"/>
                </a:lnTo>
                <a:lnTo>
                  <a:pt x="2569804" y="2773015"/>
                </a:lnTo>
                <a:cubicBezTo>
                  <a:pt x="2301117" y="2775837"/>
                  <a:pt x="2028006" y="2769017"/>
                  <a:pt x="1763743" y="2781481"/>
                </a:cubicBezTo>
                <a:cubicBezTo>
                  <a:pt x="1703732" y="2782914"/>
                  <a:pt x="1630227" y="2782525"/>
                  <a:pt x="1570215" y="2783959"/>
                </a:cubicBezTo>
                <a:cubicBezTo>
                  <a:pt x="1574961" y="2788026"/>
                  <a:pt x="1460274" y="2787649"/>
                  <a:pt x="1445971" y="2783663"/>
                </a:cubicBezTo>
                <a:lnTo>
                  <a:pt x="195202" y="2794349"/>
                </a:lnTo>
                <a:lnTo>
                  <a:pt x="167459" y="2799381"/>
                </a:lnTo>
                <a:cubicBezTo>
                  <a:pt x="161649" y="2803504"/>
                  <a:pt x="158415" y="2801511"/>
                  <a:pt x="141357" y="2803164"/>
                </a:cubicBezTo>
                <a:cubicBezTo>
                  <a:pt x="124300" y="2804818"/>
                  <a:pt x="98059" y="2795322"/>
                  <a:pt x="65113" y="2809302"/>
                </a:cubicBezTo>
                <a:cubicBezTo>
                  <a:pt x="59340" y="2809352"/>
                  <a:pt x="45023" y="2803807"/>
                  <a:pt x="38246" y="2798639"/>
                </a:cubicBezTo>
                <a:lnTo>
                  <a:pt x="36020" y="2795713"/>
                </a:lnTo>
                <a:cubicBezTo>
                  <a:pt x="20135" y="2795849"/>
                  <a:pt x="18121" y="2797907"/>
                  <a:pt x="0" y="2796127"/>
                </a:cubicBezTo>
                <a:lnTo>
                  <a:pt x="10802" y="10072"/>
                </a:lnTo>
                <a:lnTo>
                  <a:pt x="87742" y="11086"/>
                </a:lnTo>
                <a:cubicBezTo>
                  <a:pt x="141546" y="30719"/>
                  <a:pt x="88778" y="12266"/>
                  <a:pt x="263741" y="10418"/>
                </a:cubicBezTo>
                <a:close/>
              </a:path>
            </a:pathLst>
          </a:custGeom>
        </p:spPr>
      </p:pic>
      <p:sp>
        <p:nvSpPr>
          <p:cNvPr id="7" name="TextBox 6">
            <a:extLst>
              <a:ext uri="{FF2B5EF4-FFF2-40B4-BE49-F238E27FC236}">
                <a16:creationId xmlns:a16="http://schemas.microsoft.com/office/drawing/2014/main" id="{9E062C1A-372E-1862-15F3-C84DE506E8DF}"/>
              </a:ext>
            </a:extLst>
          </p:cNvPr>
          <p:cNvSpPr txBox="1"/>
          <p:nvPr/>
        </p:nvSpPr>
        <p:spPr>
          <a:xfrm>
            <a:off x="9423293" y="6657945"/>
            <a:ext cx="2768707" cy="200055"/>
          </a:xfrm>
          <a:prstGeom prst="rect">
            <a:avLst/>
          </a:prstGeom>
          <a:solidFill>
            <a:srgbClr val="000000"/>
          </a:solidFill>
        </p:spPr>
        <p:txBody>
          <a:bodyPr wrap="none" rtlCol="0">
            <a:spAutoFit/>
          </a:bodyPr>
          <a:lstStyle/>
          <a:p>
            <a:pPr algn="r">
              <a:spcAft>
                <a:spcPts val="600"/>
              </a:spcAft>
            </a:pPr>
            <a:r>
              <a:rPr lang="es-GT" sz="700">
                <a:solidFill>
                  <a:srgbClr val="FFFFFF"/>
                </a:solidFill>
                <a:hlinkClick r:id="rId5" tooltip="https://www.vyplnto.cz/realizovane-pruzkumy/pruzkum-trhu--mcdonald-s/">
                  <a:extLst>
                    <a:ext uri="{A12FA001-AC4F-418D-AE19-62706E023703}">
                      <ahyp:hlinkClr xmlns:ahyp="http://schemas.microsoft.com/office/drawing/2018/hyperlinkcolor" val="tx"/>
                    </a:ext>
                  </a:extLst>
                </a:hlinkClick>
              </a:rPr>
              <a:t>This Photo</a:t>
            </a:r>
            <a:r>
              <a:rPr lang="es-GT" sz="700">
                <a:solidFill>
                  <a:srgbClr val="FFFFFF"/>
                </a:solidFill>
              </a:rPr>
              <a:t> by Unknown Author is licensed under </a:t>
            </a:r>
            <a:r>
              <a:rPr lang="es-GT" sz="700">
                <a:solidFill>
                  <a:srgbClr val="FFFFFF"/>
                </a:solidFill>
                <a:hlinkClick r:id="rId6" tooltip="https://creativecommons.org/licenses/by/3.0/">
                  <a:extLst>
                    <a:ext uri="{A12FA001-AC4F-418D-AE19-62706E023703}">
                      <ahyp:hlinkClr xmlns:ahyp="http://schemas.microsoft.com/office/drawing/2018/hyperlinkcolor" val="tx"/>
                    </a:ext>
                  </a:extLst>
                </a:hlinkClick>
              </a:rPr>
              <a:t>CC BY</a:t>
            </a:r>
            <a:endParaRPr lang="es-GT" sz="700">
              <a:solidFill>
                <a:srgbClr val="FFFFFF"/>
              </a:solidFill>
            </a:endParaRPr>
          </a:p>
        </p:txBody>
      </p:sp>
    </p:spTree>
    <p:extLst>
      <p:ext uri="{BB962C8B-B14F-4D97-AF65-F5344CB8AC3E}">
        <p14:creationId xmlns:p14="http://schemas.microsoft.com/office/powerpoint/2010/main" val="144425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27748DD-624C-4177-AD6E-1DFCCB64C6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A261777-C88A-4248-A155-321F638FA1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678525"/>
            <a:ext cx="12192000" cy="2179475"/>
          </a:xfrm>
          <a:custGeom>
            <a:avLst/>
            <a:gdLst>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076 w 12192000"/>
              <a:gd name="connsiteY144" fmla="*/ 1813003 h 2237474"/>
              <a:gd name="connsiteX145" fmla="*/ 4459810 w 12192000"/>
              <a:gd name="connsiteY145" fmla="*/ 1797886 h 2237474"/>
              <a:gd name="connsiteX146" fmla="*/ 4379064 w 12192000"/>
              <a:gd name="connsiteY146" fmla="*/ 1817177 h 2237474"/>
              <a:gd name="connsiteX147" fmla="*/ 4319209 w 12192000"/>
              <a:gd name="connsiteY147" fmla="*/ 1834833 h 2237474"/>
              <a:gd name="connsiteX148" fmla="*/ 4306907 w 12192000"/>
              <a:gd name="connsiteY148" fmla="*/ 1841641 h 2237474"/>
              <a:gd name="connsiteX149" fmla="*/ 4290981 w 12192000"/>
              <a:gd name="connsiteY149" fmla="*/ 1839677 h 2237474"/>
              <a:gd name="connsiteX150" fmla="*/ 4285792 w 12192000"/>
              <a:gd name="connsiteY150" fmla="*/ 1836231 h 2237474"/>
              <a:gd name="connsiteX151" fmla="*/ 4238372 w 12192000"/>
              <a:gd name="connsiteY151" fmla="*/ 1851480 h 2237474"/>
              <a:gd name="connsiteX152" fmla="*/ 4232517 w 12192000"/>
              <a:gd name="connsiteY152" fmla="*/ 1852567 h 2237474"/>
              <a:gd name="connsiteX153" fmla="*/ 4191732 w 12192000"/>
              <a:gd name="connsiteY153" fmla="*/ 1857328 h 2237474"/>
              <a:gd name="connsiteX154" fmla="*/ 4065532 w 12192000"/>
              <a:gd name="connsiteY154" fmla="*/ 1855477 h 2237474"/>
              <a:gd name="connsiteX155" fmla="*/ 4028460 w 12192000"/>
              <a:gd name="connsiteY155" fmla="*/ 1855137 h 2237474"/>
              <a:gd name="connsiteX156" fmla="*/ 4002267 w 12192000"/>
              <a:gd name="connsiteY156" fmla="*/ 1852352 h 2237474"/>
              <a:gd name="connsiteX157" fmla="*/ 3931396 w 12192000"/>
              <a:gd name="connsiteY157" fmla="*/ 1858915 h 2237474"/>
              <a:gd name="connsiteX158" fmla="*/ 3812162 w 12192000"/>
              <a:gd name="connsiteY158" fmla="*/ 1875501 h 2237474"/>
              <a:gd name="connsiteX159" fmla="*/ 3767672 w 12192000"/>
              <a:gd name="connsiteY159" fmla="*/ 1874600 h 2237474"/>
              <a:gd name="connsiteX160" fmla="*/ 3764741 w 12192000"/>
              <a:gd name="connsiteY160" fmla="*/ 1869433 h 2237474"/>
              <a:gd name="connsiteX161" fmla="*/ 3751332 w 12192000"/>
              <a:gd name="connsiteY161" fmla="*/ 1869854 h 2237474"/>
              <a:gd name="connsiteX162" fmla="*/ 3748155 w 12192000"/>
              <a:gd name="connsiteY162" fmla="*/ 1868903 h 2237474"/>
              <a:gd name="connsiteX163" fmla="*/ 3729530 w 12192000"/>
              <a:gd name="connsiteY163" fmla="*/ 1864513 h 2237474"/>
              <a:gd name="connsiteX164" fmla="*/ 3680177 w 12192000"/>
              <a:gd name="connsiteY164" fmla="*/ 1881552 h 2237474"/>
              <a:gd name="connsiteX165" fmla="*/ 3567259 w 12192000"/>
              <a:gd name="connsiteY165" fmla="*/ 1893482 h 2237474"/>
              <a:gd name="connsiteX166" fmla="*/ 3405770 w 12192000"/>
              <a:gd name="connsiteY166" fmla="*/ 1904591 h 2237474"/>
              <a:gd name="connsiteX167" fmla="*/ 3280097 w 12192000"/>
              <a:gd name="connsiteY167" fmla="*/ 1919610 h 2237474"/>
              <a:gd name="connsiteX168" fmla="*/ 3123424 w 12192000"/>
              <a:gd name="connsiteY168" fmla="*/ 1952930 h 2237474"/>
              <a:gd name="connsiteX169" fmla="*/ 3009910 w 12192000"/>
              <a:gd name="connsiteY169" fmla="*/ 1957866 h 2237474"/>
              <a:gd name="connsiteX170" fmla="*/ 2995934 w 12192000"/>
              <a:gd name="connsiteY170" fmla="*/ 1967085 h 2237474"/>
              <a:gd name="connsiteX171" fmla="*/ 2980071 w 12192000"/>
              <a:gd name="connsiteY171" fmla="*/ 1972988 h 2237474"/>
              <a:gd name="connsiteX172" fmla="*/ 2978094 w 12192000"/>
              <a:gd name="connsiteY172" fmla="*/ 1972369 h 2237474"/>
              <a:gd name="connsiteX173" fmla="*/ 2942858 w 12192000"/>
              <a:gd name="connsiteY173" fmla="*/ 1981367 h 2237474"/>
              <a:gd name="connsiteX174" fmla="*/ 2875436 w 12192000"/>
              <a:gd name="connsiteY174" fmla="*/ 1996977 h 2237474"/>
              <a:gd name="connsiteX175" fmla="*/ 2874892 w 12192000"/>
              <a:gd name="connsiteY175" fmla="*/ 1996085 h 2237474"/>
              <a:gd name="connsiteX176" fmla="*/ 2864145 w 12192000"/>
              <a:gd name="connsiteY176" fmla="*/ 1994061 h 2237474"/>
              <a:gd name="connsiteX177" fmla="*/ 2843662 w 12192000"/>
              <a:gd name="connsiteY177" fmla="*/ 1992498 h 2237474"/>
              <a:gd name="connsiteX178" fmla="*/ 2796128 w 12192000"/>
              <a:gd name="connsiteY178" fmla="*/ 1976403 h 2237474"/>
              <a:gd name="connsiteX179" fmla="*/ 2756784 w 12192000"/>
              <a:gd name="connsiteY179" fmla="*/ 1985116 h 2237474"/>
              <a:gd name="connsiteX180" fmla="*/ 2748833 w 12192000"/>
              <a:gd name="connsiteY180" fmla="*/ 1986323 h 2237474"/>
              <a:gd name="connsiteX181" fmla="*/ 2748661 w 12192000"/>
              <a:gd name="connsiteY181" fmla="*/ 1986122 h 2237474"/>
              <a:gd name="connsiteX182" fmla="*/ 2740251 w 12192000"/>
              <a:gd name="connsiteY182" fmla="*/ 1986946 h 2237474"/>
              <a:gd name="connsiteX183" fmla="*/ 2718916 w 12192000"/>
              <a:gd name="connsiteY183" fmla="*/ 1990867 h 2237474"/>
              <a:gd name="connsiteX184" fmla="*/ 2713522 w 12192000"/>
              <a:gd name="connsiteY184" fmla="*/ 1990173 h 2237474"/>
              <a:gd name="connsiteX185" fmla="*/ 2680597 w 12192000"/>
              <a:gd name="connsiteY185" fmla="*/ 1984996 h 2237474"/>
              <a:gd name="connsiteX186" fmla="*/ 2578178 w 12192000"/>
              <a:gd name="connsiteY186" fmla="*/ 1990531 h 2237474"/>
              <a:gd name="connsiteX187" fmla="*/ 2476147 w 12192000"/>
              <a:gd name="connsiteY187" fmla="*/ 1998305 h 2237474"/>
              <a:gd name="connsiteX188" fmla="*/ 2373568 w 12192000"/>
              <a:gd name="connsiteY188" fmla="*/ 2003219 h 2237474"/>
              <a:gd name="connsiteX189" fmla="*/ 2321399 w 12192000"/>
              <a:gd name="connsiteY189" fmla="*/ 1989467 h 2237474"/>
              <a:gd name="connsiteX190" fmla="*/ 2315525 w 12192000"/>
              <a:gd name="connsiteY190" fmla="*/ 1989708 h 2237474"/>
              <a:gd name="connsiteX191" fmla="*/ 2300792 w 12192000"/>
              <a:gd name="connsiteY191" fmla="*/ 1994290 h 2237474"/>
              <a:gd name="connsiteX192" fmla="*/ 2295469 w 12192000"/>
              <a:gd name="connsiteY192" fmla="*/ 1996659 h 2237474"/>
              <a:gd name="connsiteX193" fmla="*/ 2287219 w 12192000"/>
              <a:gd name="connsiteY193" fmla="*/ 1998750 h 2237474"/>
              <a:gd name="connsiteX194" fmla="*/ 2286948 w 12192000"/>
              <a:gd name="connsiteY194" fmla="*/ 1998596 h 2237474"/>
              <a:gd name="connsiteX195" fmla="*/ 2243069 w 12192000"/>
              <a:gd name="connsiteY195" fmla="*/ 2015111 h 2237474"/>
              <a:gd name="connsiteX196" fmla="*/ 2186609 w 12192000"/>
              <a:gd name="connsiteY196" fmla="*/ 2008263 h 2237474"/>
              <a:gd name="connsiteX197" fmla="*/ 2164831 w 12192000"/>
              <a:gd name="connsiteY197" fmla="*/ 2010143 h 2237474"/>
              <a:gd name="connsiteX198" fmla="*/ 2152836 w 12192000"/>
              <a:gd name="connsiteY198" fmla="*/ 2010048 h 2237474"/>
              <a:gd name="connsiteX199" fmla="*/ 2117102 w 12192000"/>
              <a:gd name="connsiteY199" fmla="*/ 2023004 h 2237474"/>
              <a:gd name="connsiteX200" fmla="*/ 2111935 w 12192000"/>
              <a:gd name="connsiteY200" fmla="*/ 2023163 h 2237474"/>
              <a:gd name="connsiteX201" fmla="*/ 2089991 w 12192000"/>
              <a:gd name="connsiteY201" fmla="*/ 2034193 h 2237474"/>
              <a:gd name="connsiteX202" fmla="*/ 2058061 w 12192000"/>
              <a:gd name="connsiteY202" fmla="*/ 2047942 h 2237474"/>
              <a:gd name="connsiteX203" fmla="*/ 2055737 w 12192000"/>
              <a:gd name="connsiteY203" fmla="*/ 2047704 h 2237474"/>
              <a:gd name="connsiteX204" fmla="*/ 2042244 w 12192000"/>
              <a:gd name="connsiteY204" fmla="*/ 2055560 h 2237474"/>
              <a:gd name="connsiteX205" fmla="*/ 1976224 w 12192000"/>
              <a:gd name="connsiteY205" fmla="*/ 2074257 h 2237474"/>
              <a:gd name="connsiteX206" fmla="*/ 1877728 w 12192000"/>
              <a:gd name="connsiteY206" fmla="*/ 2101004 h 2237474"/>
              <a:gd name="connsiteX207" fmla="*/ 1759056 w 12192000"/>
              <a:gd name="connsiteY207" fmla="*/ 2125608 h 2237474"/>
              <a:gd name="connsiteX208" fmla="*/ 1637948 w 12192000"/>
              <a:gd name="connsiteY208" fmla="*/ 2172597 h 2237474"/>
              <a:gd name="connsiteX209" fmla="*/ 1434549 w 12192000"/>
              <a:gd name="connsiteY209" fmla="*/ 2234522 h 2237474"/>
              <a:gd name="connsiteX210" fmla="*/ 1398481 w 12192000"/>
              <a:gd name="connsiteY210" fmla="*/ 2237074 h 2237474"/>
              <a:gd name="connsiteX211" fmla="*/ 1398407 w 12192000"/>
              <a:gd name="connsiteY211" fmla="*/ 2237095 h 2237474"/>
              <a:gd name="connsiteX212" fmla="*/ 1370962 w 12192000"/>
              <a:gd name="connsiteY212" fmla="*/ 2237474 h 2237474"/>
              <a:gd name="connsiteX213" fmla="*/ 1356367 w 12192000"/>
              <a:gd name="connsiteY213" fmla="*/ 2235089 h 2237474"/>
              <a:gd name="connsiteX214" fmla="*/ 1324828 w 12192000"/>
              <a:gd name="connsiteY214" fmla="*/ 2231968 h 2237474"/>
              <a:gd name="connsiteX215" fmla="*/ 1297744 w 12192000"/>
              <a:gd name="connsiteY215" fmla="*/ 2235849 h 2237474"/>
              <a:gd name="connsiteX216" fmla="*/ 1286236 w 12192000"/>
              <a:gd name="connsiteY216" fmla="*/ 2233135 h 2237474"/>
              <a:gd name="connsiteX217" fmla="*/ 1283504 w 12192000"/>
              <a:gd name="connsiteY217" fmla="*/ 2233797 h 2237474"/>
              <a:gd name="connsiteX218" fmla="*/ 1279765 w 12192000"/>
              <a:gd name="connsiteY218" fmla="*/ 2229639 h 2237474"/>
              <a:gd name="connsiteX219" fmla="*/ 1195347 w 12192000"/>
              <a:gd name="connsiteY219" fmla="*/ 2212354 h 2237474"/>
              <a:gd name="connsiteX220" fmla="*/ 970251 w 12192000"/>
              <a:gd name="connsiteY220" fmla="*/ 2221029 h 2237474"/>
              <a:gd name="connsiteX221" fmla="*/ 812914 w 12192000"/>
              <a:gd name="connsiteY221" fmla="*/ 2202752 h 2237474"/>
              <a:gd name="connsiteX222" fmla="*/ 800195 w 12192000"/>
              <a:gd name="connsiteY222" fmla="*/ 2209407 h 2237474"/>
              <a:gd name="connsiteX223" fmla="*/ 784978 w 12192000"/>
              <a:gd name="connsiteY223" fmla="*/ 2212360 h 2237474"/>
              <a:gd name="connsiteX224" fmla="*/ 681987 w 12192000"/>
              <a:gd name="connsiteY224" fmla="*/ 2216757 h 2237474"/>
              <a:gd name="connsiteX225" fmla="*/ 669923 w 12192000"/>
              <a:gd name="connsiteY225" fmla="*/ 2211682 h 2237474"/>
              <a:gd name="connsiteX226" fmla="*/ 648680 w 12192000"/>
              <a:gd name="connsiteY226" fmla="*/ 2206229 h 2237474"/>
              <a:gd name="connsiteX227" fmla="*/ 597225 w 12192000"/>
              <a:gd name="connsiteY227" fmla="*/ 2180999 h 2237474"/>
              <a:gd name="connsiteX228" fmla="*/ 558449 w 12192000"/>
              <a:gd name="connsiteY228" fmla="*/ 2182346 h 2237474"/>
              <a:gd name="connsiteX229" fmla="*/ 550517 w 12192000"/>
              <a:gd name="connsiteY229" fmla="*/ 2182060 h 2237474"/>
              <a:gd name="connsiteX230" fmla="*/ 550309 w 12192000"/>
              <a:gd name="connsiteY230" fmla="*/ 2181825 h 2237474"/>
              <a:gd name="connsiteX231" fmla="*/ 541836 w 12192000"/>
              <a:gd name="connsiteY231" fmla="*/ 2181063 h 2237474"/>
              <a:gd name="connsiteX232" fmla="*/ 536057 w 12192000"/>
              <a:gd name="connsiteY232" fmla="*/ 2181537 h 2237474"/>
              <a:gd name="connsiteX233" fmla="*/ 520671 w 12192000"/>
              <a:gd name="connsiteY233" fmla="*/ 2180980 h 2237474"/>
              <a:gd name="connsiteX234" fmla="*/ 515024 w 12192000"/>
              <a:gd name="connsiteY234" fmla="*/ 2179258 h 2237474"/>
              <a:gd name="connsiteX235" fmla="*/ 512278 w 12192000"/>
              <a:gd name="connsiteY235" fmla="*/ 2176369 h 2237474"/>
              <a:gd name="connsiteX236" fmla="*/ 480419 w 12192000"/>
              <a:gd name="connsiteY236" fmla="*/ 2167807 h 2237474"/>
              <a:gd name="connsiteX237" fmla="*/ 413835 w 12192000"/>
              <a:gd name="connsiteY237" fmla="*/ 2156783 h 2237474"/>
              <a:gd name="connsiteX238" fmla="*/ 376513 w 12192000"/>
              <a:gd name="connsiteY238" fmla="*/ 2154014 h 2237474"/>
              <a:gd name="connsiteX239" fmla="*/ 273386 w 12192000"/>
              <a:gd name="connsiteY239" fmla="*/ 2142551 h 2237474"/>
              <a:gd name="connsiteX240" fmla="*/ 169207 w 12192000"/>
              <a:gd name="connsiteY240" fmla="*/ 2128100 h 2237474"/>
              <a:gd name="connsiteX241" fmla="*/ 93149 w 12192000"/>
              <a:gd name="connsiteY241" fmla="*/ 2105324 h 2237474"/>
              <a:gd name="connsiteX242" fmla="*/ 88109 w 12192000"/>
              <a:gd name="connsiteY242" fmla="*/ 2106704 h 2237474"/>
              <a:gd name="connsiteX243" fmla="*/ 80022 w 12192000"/>
              <a:gd name="connsiteY243" fmla="*/ 2107254 h 2237474"/>
              <a:gd name="connsiteX244" fmla="*/ 79717 w 12192000"/>
              <a:gd name="connsiteY244" fmla="*/ 2107046 h 2237474"/>
              <a:gd name="connsiteX245" fmla="*/ 72352 w 12192000"/>
              <a:gd name="connsiteY245" fmla="*/ 2107991 h 2237474"/>
              <a:gd name="connsiteX246" fmla="*/ 37645 w 12192000"/>
              <a:gd name="connsiteY246" fmla="*/ 2115401 h 2237474"/>
              <a:gd name="connsiteX247" fmla="*/ 4572 w 12192000"/>
              <a:gd name="connsiteY247" fmla="*/ 2111091 h 2237474"/>
              <a:gd name="connsiteX248" fmla="*/ 0 w 12192000"/>
              <a:gd name="connsiteY248" fmla="*/ 2110468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810 w 12192000"/>
              <a:gd name="connsiteY144" fmla="*/ 1797886 h 2237474"/>
              <a:gd name="connsiteX145" fmla="*/ 4379064 w 12192000"/>
              <a:gd name="connsiteY145" fmla="*/ 1817177 h 2237474"/>
              <a:gd name="connsiteX146" fmla="*/ 4319209 w 12192000"/>
              <a:gd name="connsiteY146" fmla="*/ 1834833 h 2237474"/>
              <a:gd name="connsiteX147" fmla="*/ 4306907 w 12192000"/>
              <a:gd name="connsiteY147" fmla="*/ 1841641 h 2237474"/>
              <a:gd name="connsiteX148" fmla="*/ 4290981 w 12192000"/>
              <a:gd name="connsiteY148" fmla="*/ 1839677 h 2237474"/>
              <a:gd name="connsiteX149" fmla="*/ 4285792 w 12192000"/>
              <a:gd name="connsiteY149" fmla="*/ 1836231 h 2237474"/>
              <a:gd name="connsiteX150" fmla="*/ 4238372 w 12192000"/>
              <a:gd name="connsiteY150" fmla="*/ 1851480 h 2237474"/>
              <a:gd name="connsiteX151" fmla="*/ 4232517 w 12192000"/>
              <a:gd name="connsiteY151" fmla="*/ 1852567 h 2237474"/>
              <a:gd name="connsiteX152" fmla="*/ 4191732 w 12192000"/>
              <a:gd name="connsiteY152" fmla="*/ 1857328 h 2237474"/>
              <a:gd name="connsiteX153" fmla="*/ 4065532 w 12192000"/>
              <a:gd name="connsiteY153" fmla="*/ 1855477 h 2237474"/>
              <a:gd name="connsiteX154" fmla="*/ 4028460 w 12192000"/>
              <a:gd name="connsiteY154" fmla="*/ 1855137 h 2237474"/>
              <a:gd name="connsiteX155" fmla="*/ 4002267 w 12192000"/>
              <a:gd name="connsiteY155" fmla="*/ 1852352 h 2237474"/>
              <a:gd name="connsiteX156" fmla="*/ 3931396 w 12192000"/>
              <a:gd name="connsiteY156" fmla="*/ 1858915 h 2237474"/>
              <a:gd name="connsiteX157" fmla="*/ 3812162 w 12192000"/>
              <a:gd name="connsiteY157" fmla="*/ 1875501 h 2237474"/>
              <a:gd name="connsiteX158" fmla="*/ 3767672 w 12192000"/>
              <a:gd name="connsiteY158" fmla="*/ 1874600 h 2237474"/>
              <a:gd name="connsiteX159" fmla="*/ 3764741 w 12192000"/>
              <a:gd name="connsiteY159" fmla="*/ 1869433 h 2237474"/>
              <a:gd name="connsiteX160" fmla="*/ 3751332 w 12192000"/>
              <a:gd name="connsiteY160" fmla="*/ 1869854 h 2237474"/>
              <a:gd name="connsiteX161" fmla="*/ 3748155 w 12192000"/>
              <a:gd name="connsiteY161" fmla="*/ 1868903 h 2237474"/>
              <a:gd name="connsiteX162" fmla="*/ 3729530 w 12192000"/>
              <a:gd name="connsiteY162" fmla="*/ 1864513 h 2237474"/>
              <a:gd name="connsiteX163" fmla="*/ 3680177 w 12192000"/>
              <a:gd name="connsiteY163" fmla="*/ 1881552 h 2237474"/>
              <a:gd name="connsiteX164" fmla="*/ 3567259 w 12192000"/>
              <a:gd name="connsiteY164" fmla="*/ 1893482 h 2237474"/>
              <a:gd name="connsiteX165" fmla="*/ 3405770 w 12192000"/>
              <a:gd name="connsiteY165" fmla="*/ 1904591 h 2237474"/>
              <a:gd name="connsiteX166" fmla="*/ 3280097 w 12192000"/>
              <a:gd name="connsiteY166" fmla="*/ 1919610 h 2237474"/>
              <a:gd name="connsiteX167" fmla="*/ 3123424 w 12192000"/>
              <a:gd name="connsiteY167" fmla="*/ 1952930 h 2237474"/>
              <a:gd name="connsiteX168" fmla="*/ 3009910 w 12192000"/>
              <a:gd name="connsiteY168" fmla="*/ 1957866 h 2237474"/>
              <a:gd name="connsiteX169" fmla="*/ 2995934 w 12192000"/>
              <a:gd name="connsiteY169" fmla="*/ 1967085 h 2237474"/>
              <a:gd name="connsiteX170" fmla="*/ 2980071 w 12192000"/>
              <a:gd name="connsiteY170" fmla="*/ 1972988 h 2237474"/>
              <a:gd name="connsiteX171" fmla="*/ 2978094 w 12192000"/>
              <a:gd name="connsiteY171" fmla="*/ 1972369 h 2237474"/>
              <a:gd name="connsiteX172" fmla="*/ 2942858 w 12192000"/>
              <a:gd name="connsiteY172" fmla="*/ 1981367 h 2237474"/>
              <a:gd name="connsiteX173" fmla="*/ 2875436 w 12192000"/>
              <a:gd name="connsiteY173" fmla="*/ 1996977 h 2237474"/>
              <a:gd name="connsiteX174" fmla="*/ 2874892 w 12192000"/>
              <a:gd name="connsiteY174" fmla="*/ 1996085 h 2237474"/>
              <a:gd name="connsiteX175" fmla="*/ 2864145 w 12192000"/>
              <a:gd name="connsiteY175" fmla="*/ 1994061 h 2237474"/>
              <a:gd name="connsiteX176" fmla="*/ 2843662 w 12192000"/>
              <a:gd name="connsiteY176" fmla="*/ 1992498 h 2237474"/>
              <a:gd name="connsiteX177" fmla="*/ 2796128 w 12192000"/>
              <a:gd name="connsiteY177" fmla="*/ 1976403 h 2237474"/>
              <a:gd name="connsiteX178" fmla="*/ 2756784 w 12192000"/>
              <a:gd name="connsiteY178" fmla="*/ 1985116 h 2237474"/>
              <a:gd name="connsiteX179" fmla="*/ 2748833 w 12192000"/>
              <a:gd name="connsiteY179" fmla="*/ 1986323 h 2237474"/>
              <a:gd name="connsiteX180" fmla="*/ 2748661 w 12192000"/>
              <a:gd name="connsiteY180" fmla="*/ 1986122 h 2237474"/>
              <a:gd name="connsiteX181" fmla="*/ 2740251 w 12192000"/>
              <a:gd name="connsiteY181" fmla="*/ 1986946 h 2237474"/>
              <a:gd name="connsiteX182" fmla="*/ 2718916 w 12192000"/>
              <a:gd name="connsiteY182" fmla="*/ 1990867 h 2237474"/>
              <a:gd name="connsiteX183" fmla="*/ 2713522 w 12192000"/>
              <a:gd name="connsiteY183" fmla="*/ 1990173 h 2237474"/>
              <a:gd name="connsiteX184" fmla="*/ 2680597 w 12192000"/>
              <a:gd name="connsiteY184" fmla="*/ 1984996 h 2237474"/>
              <a:gd name="connsiteX185" fmla="*/ 2578178 w 12192000"/>
              <a:gd name="connsiteY185" fmla="*/ 1990531 h 2237474"/>
              <a:gd name="connsiteX186" fmla="*/ 2476147 w 12192000"/>
              <a:gd name="connsiteY186" fmla="*/ 1998305 h 2237474"/>
              <a:gd name="connsiteX187" fmla="*/ 2373568 w 12192000"/>
              <a:gd name="connsiteY187" fmla="*/ 2003219 h 2237474"/>
              <a:gd name="connsiteX188" fmla="*/ 2321399 w 12192000"/>
              <a:gd name="connsiteY188" fmla="*/ 1989467 h 2237474"/>
              <a:gd name="connsiteX189" fmla="*/ 2315525 w 12192000"/>
              <a:gd name="connsiteY189" fmla="*/ 1989708 h 2237474"/>
              <a:gd name="connsiteX190" fmla="*/ 2300792 w 12192000"/>
              <a:gd name="connsiteY190" fmla="*/ 1994290 h 2237474"/>
              <a:gd name="connsiteX191" fmla="*/ 2295469 w 12192000"/>
              <a:gd name="connsiteY191" fmla="*/ 1996659 h 2237474"/>
              <a:gd name="connsiteX192" fmla="*/ 2287219 w 12192000"/>
              <a:gd name="connsiteY192" fmla="*/ 1998750 h 2237474"/>
              <a:gd name="connsiteX193" fmla="*/ 2286948 w 12192000"/>
              <a:gd name="connsiteY193" fmla="*/ 1998596 h 2237474"/>
              <a:gd name="connsiteX194" fmla="*/ 2243069 w 12192000"/>
              <a:gd name="connsiteY194" fmla="*/ 2015111 h 2237474"/>
              <a:gd name="connsiteX195" fmla="*/ 2186609 w 12192000"/>
              <a:gd name="connsiteY195" fmla="*/ 2008263 h 2237474"/>
              <a:gd name="connsiteX196" fmla="*/ 2164831 w 12192000"/>
              <a:gd name="connsiteY196" fmla="*/ 2010143 h 2237474"/>
              <a:gd name="connsiteX197" fmla="*/ 2152836 w 12192000"/>
              <a:gd name="connsiteY197" fmla="*/ 2010048 h 2237474"/>
              <a:gd name="connsiteX198" fmla="*/ 2117102 w 12192000"/>
              <a:gd name="connsiteY198" fmla="*/ 2023004 h 2237474"/>
              <a:gd name="connsiteX199" fmla="*/ 2111935 w 12192000"/>
              <a:gd name="connsiteY199" fmla="*/ 2023163 h 2237474"/>
              <a:gd name="connsiteX200" fmla="*/ 2089991 w 12192000"/>
              <a:gd name="connsiteY200" fmla="*/ 2034193 h 2237474"/>
              <a:gd name="connsiteX201" fmla="*/ 2058061 w 12192000"/>
              <a:gd name="connsiteY201" fmla="*/ 2047942 h 2237474"/>
              <a:gd name="connsiteX202" fmla="*/ 2055737 w 12192000"/>
              <a:gd name="connsiteY202" fmla="*/ 2047704 h 2237474"/>
              <a:gd name="connsiteX203" fmla="*/ 2042244 w 12192000"/>
              <a:gd name="connsiteY203" fmla="*/ 2055560 h 2237474"/>
              <a:gd name="connsiteX204" fmla="*/ 1976224 w 12192000"/>
              <a:gd name="connsiteY204" fmla="*/ 2074257 h 2237474"/>
              <a:gd name="connsiteX205" fmla="*/ 1877728 w 12192000"/>
              <a:gd name="connsiteY205" fmla="*/ 2101004 h 2237474"/>
              <a:gd name="connsiteX206" fmla="*/ 1759056 w 12192000"/>
              <a:gd name="connsiteY206" fmla="*/ 2125608 h 2237474"/>
              <a:gd name="connsiteX207" fmla="*/ 1637948 w 12192000"/>
              <a:gd name="connsiteY207" fmla="*/ 2172597 h 2237474"/>
              <a:gd name="connsiteX208" fmla="*/ 1434549 w 12192000"/>
              <a:gd name="connsiteY208" fmla="*/ 2234522 h 2237474"/>
              <a:gd name="connsiteX209" fmla="*/ 1398481 w 12192000"/>
              <a:gd name="connsiteY209" fmla="*/ 2237074 h 2237474"/>
              <a:gd name="connsiteX210" fmla="*/ 1398407 w 12192000"/>
              <a:gd name="connsiteY210" fmla="*/ 2237095 h 2237474"/>
              <a:gd name="connsiteX211" fmla="*/ 1370962 w 12192000"/>
              <a:gd name="connsiteY211" fmla="*/ 2237474 h 2237474"/>
              <a:gd name="connsiteX212" fmla="*/ 1356367 w 12192000"/>
              <a:gd name="connsiteY212" fmla="*/ 2235089 h 2237474"/>
              <a:gd name="connsiteX213" fmla="*/ 1324828 w 12192000"/>
              <a:gd name="connsiteY213" fmla="*/ 2231968 h 2237474"/>
              <a:gd name="connsiteX214" fmla="*/ 1297744 w 12192000"/>
              <a:gd name="connsiteY214" fmla="*/ 2235849 h 2237474"/>
              <a:gd name="connsiteX215" fmla="*/ 1286236 w 12192000"/>
              <a:gd name="connsiteY215" fmla="*/ 2233135 h 2237474"/>
              <a:gd name="connsiteX216" fmla="*/ 1283504 w 12192000"/>
              <a:gd name="connsiteY216" fmla="*/ 2233797 h 2237474"/>
              <a:gd name="connsiteX217" fmla="*/ 1279765 w 12192000"/>
              <a:gd name="connsiteY217" fmla="*/ 2229639 h 2237474"/>
              <a:gd name="connsiteX218" fmla="*/ 1195347 w 12192000"/>
              <a:gd name="connsiteY218" fmla="*/ 2212354 h 2237474"/>
              <a:gd name="connsiteX219" fmla="*/ 970251 w 12192000"/>
              <a:gd name="connsiteY219" fmla="*/ 2221029 h 2237474"/>
              <a:gd name="connsiteX220" fmla="*/ 812914 w 12192000"/>
              <a:gd name="connsiteY220" fmla="*/ 2202752 h 2237474"/>
              <a:gd name="connsiteX221" fmla="*/ 800195 w 12192000"/>
              <a:gd name="connsiteY221" fmla="*/ 2209407 h 2237474"/>
              <a:gd name="connsiteX222" fmla="*/ 784978 w 12192000"/>
              <a:gd name="connsiteY222" fmla="*/ 2212360 h 2237474"/>
              <a:gd name="connsiteX223" fmla="*/ 681987 w 12192000"/>
              <a:gd name="connsiteY223" fmla="*/ 2216757 h 2237474"/>
              <a:gd name="connsiteX224" fmla="*/ 669923 w 12192000"/>
              <a:gd name="connsiteY224" fmla="*/ 2211682 h 2237474"/>
              <a:gd name="connsiteX225" fmla="*/ 648680 w 12192000"/>
              <a:gd name="connsiteY225" fmla="*/ 2206229 h 2237474"/>
              <a:gd name="connsiteX226" fmla="*/ 597225 w 12192000"/>
              <a:gd name="connsiteY226" fmla="*/ 2180999 h 2237474"/>
              <a:gd name="connsiteX227" fmla="*/ 558449 w 12192000"/>
              <a:gd name="connsiteY227" fmla="*/ 2182346 h 2237474"/>
              <a:gd name="connsiteX228" fmla="*/ 550517 w 12192000"/>
              <a:gd name="connsiteY228" fmla="*/ 2182060 h 2237474"/>
              <a:gd name="connsiteX229" fmla="*/ 550309 w 12192000"/>
              <a:gd name="connsiteY229" fmla="*/ 2181825 h 2237474"/>
              <a:gd name="connsiteX230" fmla="*/ 541836 w 12192000"/>
              <a:gd name="connsiteY230" fmla="*/ 2181063 h 2237474"/>
              <a:gd name="connsiteX231" fmla="*/ 536057 w 12192000"/>
              <a:gd name="connsiteY231" fmla="*/ 2181537 h 2237474"/>
              <a:gd name="connsiteX232" fmla="*/ 520671 w 12192000"/>
              <a:gd name="connsiteY232" fmla="*/ 2180980 h 2237474"/>
              <a:gd name="connsiteX233" fmla="*/ 515024 w 12192000"/>
              <a:gd name="connsiteY233" fmla="*/ 2179258 h 2237474"/>
              <a:gd name="connsiteX234" fmla="*/ 512278 w 12192000"/>
              <a:gd name="connsiteY234" fmla="*/ 2176369 h 2237474"/>
              <a:gd name="connsiteX235" fmla="*/ 480419 w 12192000"/>
              <a:gd name="connsiteY235" fmla="*/ 2167807 h 2237474"/>
              <a:gd name="connsiteX236" fmla="*/ 413835 w 12192000"/>
              <a:gd name="connsiteY236" fmla="*/ 2156783 h 2237474"/>
              <a:gd name="connsiteX237" fmla="*/ 376513 w 12192000"/>
              <a:gd name="connsiteY237" fmla="*/ 2154014 h 2237474"/>
              <a:gd name="connsiteX238" fmla="*/ 273386 w 12192000"/>
              <a:gd name="connsiteY238" fmla="*/ 2142551 h 2237474"/>
              <a:gd name="connsiteX239" fmla="*/ 169207 w 12192000"/>
              <a:gd name="connsiteY239" fmla="*/ 2128100 h 2237474"/>
              <a:gd name="connsiteX240" fmla="*/ 93149 w 12192000"/>
              <a:gd name="connsiteY240" fmla="*/ 2105324 h 2237474"/>
              <a:gd name="connsiteX241" fmla="*/ 88109 w 12192000"/>
              <a:gd name="connsiteY241" fmla="*/ 2106704 h 2237474"/>
              <a:gd name="connsiteX242" fmla="*/ 80022 w 12192000"/>
              <a:gd name="connsiteY242" fmla="*/ 2107254 h 2237474"/>
              <a:gd name="connsiteX243" fmla="*/ 79717 w 12192000"/>
              <a:gd name="connsiteY243" fmla="*/ 2107046 h 2237474"/>
              <a:gd name="connsiteX244" fmla="*/ 72352 w 12192000"/>
              <a:gd name="connsiteY244" fmla="*/ 2107991 h 2237474"/>
              <a:gd name="connsiteX245" fmla="*/ 37645 w 12192000"/>
              <a:gd name="connsiteY245" fmla="*/ 2115401 h 2237474"/>
              <a:gd name="connsiteX246" fmla="*/ 4572 w 12192000"/>
              <a:gd name="connsiteY246" fmla="*/ 2111091 h 2237474"/>
              <a:gd name="connsiteX247" fmla="*/ 0 w 12192000"/>
              <a:gd name="connsiteY247" fmla="*/ 2110468 h 2237474"/>
              <a:gd name="connsiteX248" fmla="*/ 0 w 12192000"/>
              <a:gd name="connsiteY2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459810 w 12192000"/>
              <a:gd name="connsiteY143" fmla="*/ 1797886 h 2237474"/>
              <a:gd name="connsiteX144" fmla="*/ 4379064 w 12192000"/>
              <a:gd name="connsiteY144" fmla="*/ 1817177 h 2237474"/>
              <a:gd name="connsiteX145" fmla="*/ 4319209 w 12192000"/>
              <a:gd name="connsiteY145" fmla="*/ 1834833 h 2237474"/>
              <a:gd name="connsiteX146" fmla="*/ 4306907 w 12192000"/>
              <a:gd name="connsiteY146" fmla="*/ 1841641 h 2237474"/>
              <a:gd name="connsiteX147" fmla="*/ 4290981 w 12192000"/>
              <a:gd name="connsiteY147" fmla="*/ 1839677 h 2237474"/>
              <a:gd name="connsiteX148" fmla="*/ 4285792 w 12192000"/>
              <a:gd name="connsiteY148" fmla="*/ 1836231 h 2237474"/>
              <a:gd name="connsiteX149" fmla="*/ 4238372 w 12192000"/>
              <a:gd name="connsiteY149" fmla="*/ 1851480 h 2237474"/>
              <a:gd name="connsiteX150" fmla="*/ 4232517 w 12192000"/>
              <a:gd name="connsiteY150" fmla="*/ 1852567 h 2237474"/>
              <a:gd name="connsiteX151" fmla="*/ 4191732 w 12192000"/>
              <a:gd name="connsiteY151" fmla="*/ 1857328 h 2237474"/>
              <a:gd name="connsiteX152" fmla="*/ 4065532 w 12192000"/>
              <a:gd name="connsiteY152" fmla="*/ 1855477 h 2237474"/>
              <a:gd name="connsiteX153" fmla="*/ 4028460 w 12192000"/>
              <a:gd name="connsiteY153" fmla="*/ 1855137 h 2237474"/>
              <a:gd name="connsiteX154" fmla="*/ 4002267 w 12192000"/>
              <a:gd name="connsiteY154" fmla="*/ 1852352 h 2237474"/>
              <a:gd name="connsiteX155" fmla="*/ 3931396 w 12192000"/>
              <a:gd name="connsiteY155" fmla="*/ 1858915 h 2237474"/>
              <a:gd name="connsiteX156" fmla="*/ 3812162 w 12192000"/>
              <a:gd name="connsiteY156" fmla="*/ 1875501 h 2237474"/>
              <a:gd name="connsiteX157" fmla="*/ 3767672 w 12192000"/>
              <a:gd name="connsiteY157" fmla="*/ 1874600 h 2237474"/>
              <a:gd name="connsiteX158" fmla="*/ 3764741 w 12192000"/>
              <a:gd name="connsiteY158" fmla="*/ 1869433 h 2237474"/>
              <a:gd name="connsiteX159" fmla="*/ 3751332 w 12192000"/>
              <a:gd name="connsiteY159" fmla="*/ 1869854 h 2237474"/>
              <a:gd name="connsiteX160" fmla="*/ 3748155 w 12192000"/>
              <a:gd name="connsiteY160" fmla="*/ 1868903 h 2237474"/>
              <a:gd name="connsiteX161" fmla="*/ 3729530 w 12192000"/>
              <a:gd name="connsiteY161" fmla="*/ 1864513 h 2237474"/>
              <a:gd name="connsiteX162" fmla="*/ 3680177 w 12192000"/>
              <a:gd name="connsiteY162" fmla="*/ 1881552 h 2237474"/>
              <a:gd name="connsiteX163" fmla="*/ 3567259 w 12192000"/>
              <a:gd name="connsiteY163" fmla="*/ 1893482 h 2237474"/>
              <a:gd name="connsiteX164" fmla="*/ 3405770 w 12192000"/>
              <a:gd name="connsiteY164" fmla="*/ 1904591 h 2237474"/>
              <a:gd name="connsiteX165" fmla="*/ 3280097 w 12192000"/>
              <a:gd name="connsiteY165" fmla="*/ 1919610 h 2237474"/>
              <a:gd name="connsiteX166" fmla="*/ 3123424 w 12192000"/>
              <a:gd name="connsiteY166" fmla="*/ 1952930 h 2237474"/>
              <a:gd name="connsiteX167" fmla="*/ 3009910 w 12192000"/>
              <a:gd name="connsiteY167" fmla="*/ 1957866 h 2237474"/>
              <a:gd name="connsiteX168" fmla="*/ 2995934 w 12192000"/>
              <a:gd name="connsiteY168" fmla="*/ 1967085 h 2237474"/>
              <a:gd name="connsiteX169" fmla="*/ 2980071 w 12192000"/>
              <a:gd name="connsiteY169" fmla="*/ 1972988 h 2237474"/>
              <a:gd name="connsiteX170" fmla="*/ 2978094 w 12192000"/>
              <a:gd name="connsiteY170" fmla="*/ 1972369 h 2237474"/>
              <a:gd name="connsiteX171" fmla="*/ 2942858 w 12192000"/>
              <a:gd name="connsiteY171" fmla="*/ 1981367 h 2237474"/>
              <a:gd name="connsiteX172" fmla="*/ 2875436 w 12192000"/>
              <a:gd name="connsiteY172" fmla="*/ 1996977 h 2237474"/>
              <a:gd name="connsiteX173" fmla="*/ 2874892 w 12192000"/>
              <a:gd name="connsiteY173" fmla="*/ 1996085 h 2237474"/>
              <a:gd name="connsiteX174" fmla="*/ 2864145 w 12192000"/>
              <a:gd name="connsiteY174" fmla="*/ 1994061 h 2237474"/>
              <a:gd name="connsiteX175" fmla="*/ 2843662 w 12192000"/>
              <a:gd name="connsiteY175" fmla="*/ 1992498 h 2237474"/>
              <a:gd name="connsiteX176" fmla="*/ 2796128 w 12192000"/>
              <a:gd name="connsiteY176" fmla="*/ 1976403 h 2237474"/>
              <a:gd name="connsiteX177" fmla="*/ 2756784 w 12192000"/>
              <a:gd name="connsiteY177" fmla="*/ 1985116 h 2237474"/>
              <a:gd name="connsiteX178" fmla="*/ 2748833 w 12192000"/>
              <a:gd name="connsiteY178" fmla="*/ 1986323 h 2237474"/>
              <a:gd name="connsiteX179" fmla="*/ 2748661 w 12192000"/>
              <a:gd name="connsiteY179" fmla="*/ 1986122 h 2237474"/>
              <a:gd name="connsiteX180" fmla="*/ 2740251 w 12192000"/>
              <a:gd name="connsiteY180" fmla="*/ 1986946 h 2237474"/>
              <a:gd name="connsiteX181" fmla="*/ 2718916 w 12192000"/>
              <a:gd name="connsiteY181" fmla="*/ 1990867 h 2237474"/>
              <a:gd name="connsiteX182" fmla="*/ 2713522 w 12192000"/>
              <a:gd name="connsiteY182" fmla="*/ 1990173 h 2237474"/>
              <a:gd name="connsiteX183" fmla="*/ 2680597 w 12192000"/>
              <a:gd name="connsiteY183" fmla="*/ 1984996 h 2237474"/>
              <a:gd name="connsiteX184" fmla="*/ 2578178 w 12192000"/>
              <a:gd name="connsiteY184" fmla="*/ 1990531 h 2237474"/>
              <a:gd name="connsiteX185" fmla="*/ 2476147 w 12192000"/>
              <a:gd name="connsiteY185" fmla="*/ 1998305 h 2237474"/>
              <a:gd name="connsiteX186" fmla="*/ 2373568 w 12192000"/>
              <a:gd name="connsiteY186" fmla="*/ 2003219 h 2237474"/>
              <a:gd name="connsiteX187" fmla="*/ 2321399 w 12192000"/>
              <a:gd name="connsiteY187" fmla="*/ 1989467 h 2237474"/>
              <a:gd name="connsiteX188" fmla="*/ 2315525 w 12192000"/>
              <a:gd name="connsiteY188" fmla="*/ 1989708 h 2237474"/>
              <a:gd name="connsiteX189" fmla="*/ 2300792 w 12192000"/>
              <a:gd name="connsiteY189" fmla="*/ 1994290 h 2237474"/>
              <a:gd name="connsiteX190" fmla="*/ 2295469 w 12192000"/>
              <a:gd name="connsiteY190" fmla="*/ 1996659 h 2237474"/>
              <a:gd name="connsiteX191" fmla="*/ 2287219 w 12192000"/>
              <a:gd name="connsiteY191" fmla="*/ 1998750 h 2237474"/>
              <a:gd name="connsiteX192" fmla="*/ 2286948 w 12192000"/>
              <a:gd name="connsiteY192" fmla="*/ 1998596 h 2237474"/>
              <a:gd name="connsiteX193" fmla="*/ 2243069 w 12192000"/>
              <a:gd name="connsiteY193" fmla="*/ 2015111 h 2237474"/>
              <a:gd name="connsiteX194" fmla="*/ 2186609 w 12192000"/>
              <a:gd name="connsiteY194" fmla="*/ 2008263 h 2237474"/>
              <a:gd name="connsiteX195" fmla="*/ 2164831 w 12192000"/>
              <a:gd name="connsiteY195" fmla="*/ 2010143 h 2237474"/>
              <a:gd name="connsiteX196" fmla="*/ 2152836 w 12192000"/>
              <a:gd name="connsiteY196" fmla="*/ 2010048 h 2237474"/>
              <a:gd name="connsiteX197" fmla="*/ 2117102 w 12192000"/>
              <a:gd name="connsiteY197" fmla="*/ 2023004 h 2237474"/>
              <a:gd name="connsiteX198" fmla="*/ 2111935 w 12192000"/>
              <a:gd name="connsiteY198" fmla="*/ 2023163 h 2237474"/>
              <a:gd name="connsiteX199" fmla="*/ 2089991 w 12192000"/>
              <a:gd name="connsiteY199" fmla="*/ 2034193 h 2237474"/>
              <a:gd name="connsiteX200" fmla="*/ 2058061 w 12192000"/>
              <a:gd name="connsiteY200" fmla="*/ 2047942 h 2237474"/>
              <a:gd name="connsiteX201" fmla="*/ 2055737 w 12192000"/>
              <a:gd name="connsiteY201" fmla="*/ 2047704 h 2237474"/>
              <a:gd name="connsiteX202" fmla="*/ 2042244 w 12192000"/>
              <a:gd name="connsiteY202" fmla="*/ 2055560 h 2237474"/>
              <a:gd name="connsiteX203" fmla="*/ 1976224 w 12192000"/>
              <a:gd name="connsiteY203" fmla="*/ 2074257 h 2237474"/>
              <a:gd name="connsiteX204" fmla="*/ 1877728 w 12192000"/>
              <a:gd name="connsiteY204" fmla="*/ 2101004 h 2237474"/>
              <a:gd name="connsiteX205" fmla="*/ 1759056 w 12192000"/>
              <a:gd name="connsiteY205" fmla="*/ 2125608 h 2237474"/>
              <a:gd name="connsiteX206" fmla="*/ 1637948 w 12192000"/>
              <a:gd name="connsiteY206" fmla="*/ 2172597 h 2237474"/>
              <a:gd name="connsiteX207" fmla="*/ 1434549 w 12192000"/>
              <a:gd name="connsiteY207" fmla="*/ 2234522 h 2237474"/>
              <a:gd name="connsiteX208" fmla="*/ 1398481 w 12192000"/>
              <a:gd name="connsiteY208" fmla="*/ 2237074 h 2237474"/>
              <a:gd name="connsiteX209" fmla="*/ 1398407 w 12192000"/>
              <a:gd name="connsiteY209" fmla="*/ 2237095 h 2237474"/>
              <a:gd name="connsiteX210" fmla="*/ 1370962 w 12192000"/>
              <a:gd name="connsiteY210" fmla="*/ 2237474 h 2237474"/>
              <a:gd name="connsiteX211" fmla="*/ 1356367 w 12192000"/>
              <a:gd name="connsiteY211" fmla="*/ 2235089 h 2237474"/>
              <a:gd name="connsiteX212" fmla="*/ 1324828 w 12192000"/>
              <a:gd name="connsiteY212" fmla="*/ 2231968 h 2237474"/>
              <a:gd name="connsiteX213" fmla="*/ 1297744 w 12192000"/>
              <a:gd name="connsiteY213" fmla="*/ 2235849 h 2237474"/>
              <a:gd name="connsiteX214" fmla="*/ 1286236 w 12192000"/>
              <a:gd name="connsiteY214" fmla="*/ 2233135 h 2237474"/>
              <a:gd name="connsiteX215" fmla="*/ 1283504 w 12192000"/>
              <a:gd name="connsiteY215" fmla="*/ 2233797 h 2237474"/>
              <a:gd name="connsiteX216" fmla="*/ 1279765 w 12192000"/>
              <a:gd name="connsiteY216" fmla="*/ 2229639 h 2237474"/>
              <a:gd name="connsiteX217" fmla="*/ 1195347 w 12192000"/>
              <a:gd name="connsiteY217" fmla="*/ 2212354 h 2237474"/>
              <a:gd name="connsiteX218" fmla="*/ 970251 w 12192000"/>
              <a:gd name="connsiteY218" fmla="*/ 2221029 h 2237474"/>
              <a:gd name="connsiteX219" fmla="*/ 812914 w 12192000"/>
              <a:gd name="connsiteY219" fmla="*/ 2202752 h 2237474"/>
              <a:gd name="connsiteX220" fmla="*/ 800195 w 12192000"/>
              <a:gd name="connsiteY220" fmla="*/ 2209407 h 2237474"/>
              <a:gd name="connsiteX221" fmla="*/ 784978 w 12192000"/>
              <a:gd name="connsiteY221" fmla="*/ 2212360 h 2237474"/>
              <a:gd name="connsiteX222" fmla="*/ 681987 w 12192000"/>
              <a:gd name="connsiteY222" fmla="*/ 2216757 h 2237474"/>
              <a:gd name="connsiteX223" fmla="*/ 669923 w 12192000"/>
              <a:gd name="connsiteY223" fmla="*/ 2211682 h 2237474"/>
              <a:gd name="connsiteX224" fmla="*/ 648680 w 12192000"/>
              <a:gd name="connsiteY224" fmla="*/ 2206229 h 2237474"/>
              <a:gd name="connsiteX225" fmla="*/ 597225 w 12192000"/>
              <a:gd name="connsiteY225" fmla="*/ 2180999 h 2237474"/>
              <a:gd name="connsiteX226" fmla="*/ 558449 w 12192000"/>
              <a:gd name="connsiteY226" fmla="*/ 2182346 h 2237474"/>
              <a:gd name="connsiteX227" fmla="*/ 550517 w 12192000"/>
              <a:gd name="connsiteY227" fmla="*/ 2182060 h 2237474"/>
              <a:gd name="connsiteX228" fmla="*/ 550309 w 12192000"/>
              <a:gd name="connsiteY228" fmla="*/ 2181825 h 2237474"/>
              <a:gd name="connsiteX229" fmla="*/ 541836 w 12192000"/>
              <a:gd name="connsiteY229" fmla="*/ 2181063 h 2237474"/>
              <a:gd name="connsiteX230" fmla="*/ 536057 w 12192000"/>
              <a:gd name="connsiteY230" fmla="*/ 2181537 h 2237474"/>
              <a:gd name="connsiteX231" fmla="*/ 520671 w 12192000"/>
              <a:gd name="connsiteY231" fmla="*/ 2180980 h 2237474"/>
              <a:gd name="connsiteX232" fmla="*/ 515024 w 12192000"/>
              <a:gd name="connsiteY232" fmla="*/ 2179258 h 2237474"/>
              <a:gd name="connsiteX233" fmla="*/ 512278 w 12192000"/>
              <a:gd name="connsiteY233" fmla="*/ 2176369 h 2237474"/>
              <a:gd name="connsiteX234" fmla="*/ 480419 w 12192000"/>
              <a:gd name="connsiteY234" fmla="*/ 2167807 h 2237474"/>
              <a:gd name="connsiteX235" fmla="*/ 413835 w 12192000"/>
              <a:gd name="connsiteY235" fmla="*/ 2156783 h 2237474"/>
              <a:gd name="connsiteX236" fmla="*/ 376513 w 12192000"/>
              <a:gd name="connsiteY236" fmla="*/ 2154014 h 2237474"/>
              <a:gd name="connsiteX237" fmla="*/ 273386 w 12192000"/>
              <a:gd name="connsiteY237" fmla="*/ 2142551 h 2237474"/>
              <a:gd name="connsiteX238" fmla="*/ 169207 w 12192000"/>
              <a:gd name="connsiteY238" fmla="*/ 2128100 h 2237474"/>
              <a:gd name="connsiteX239" fmla="*/ 93149 w 12192000"/>
              <a:gd name="connsiteY239" fmla="*/ 2105324 h 2237474"/>
              <a:gd name="connsiteX240" fmla="*/ 88109 w 12192000"/>
              <a:gd name="connsiteY240" fmla="*/ 2106704 h 2237474"/>
              <a:gd name="connsiteX241" fmla="*/ 80022 w 12192000"/>
              <a:gd name="connsiteY241" fmla="*/ 2107254 h 2237474"/>
              <a:gd name="connsiteX242" fmla="*/ 79717 w 12192000"/>
              <a:gd name="connsiteY242" fmla="*/ 2107046 h 2237474"/>
              <a:gd name="connsiteX243" fmla="*/ 72352 w 12192000"/>
              <a:gd name="connsiteY243" fmla="*/ 2107991 h 2237474"/>
              <a:gd name="connsiteX244" fmla="*/ 37645 w 12192000"/>
              <a:gd name="connsiteY244" fmla="*/ 2115401 h 2237474"/>
              <a:gd name="connsiteX245" fmla="*/ 4572 w 12192000"/>
              <a:gd name="connsiteY245" fmla="*/ 2111091 h 2237474"/>
              <a:gd name="connsiteX246" fmla="*/ 0 w 12192000"/>
              <a:gd name="connsiteY246" fmla="*/ 2110468 h 2237474"/>
              <a:gd name="connsiteX247" fmla="*/ 0 w 12192000"/>
              <a:gd name="connsiteY24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53307 w 12192000"/>
              <a:gd name="connsiteY117" fmla="*/ 1815450 h 2237474"/>
              <a:gd name="connsiteX118" fmla="*/ 5364192 w 12192000"/>
              <a:gd name="connsiteY118" fmla="*/ 1826074 h 2237474"/>
              <a:gd name="connsiteX119" fmla="*/ 5350380 w 12192000"/>
              <a:gd name="connsiteY119" fmla="*/ 1830891 h 2237474"/>
              <a:gd name="connsiteX120" fmla="*/ 5259633 w 12192000"/>
              <a:gd name="connsiteY120" fmla="*/ 1837160 h 2237474"/>
              <a:gd name="connsiteX121" fmla="*/ 5197513 w 12192000"/>
              <a:gd name="connsiteY121" fmla="*/ 1844718 h 2237474"/>
              <a:gd name="connsiteX122" fmla="*/ 5184170 w 12192000"/>
              <a:gd name="connsiteY122" fmla="*/ 1849402 h 2237474"/>
              <a:gd name="connsiteX123" fmla="*/ 5168852 w 12192000"/>
              <a:gd name="connsiteY123" fmla="*/ 1844846 h 2237474"/>
              <a:gd name="connsiteX124" fmla="*/ 5164370 w 12192000"/>
              <a:gd name="connsiteY124" fmla="*/ 1840597 h 2237474"/>
              <a:gd name="connsiteX125" fmla="*/ 5114927 w 12192000"/>
              <a:gd name="connsiteY125" fmla="*/ 1847827 h 2237474"/>
              <a:gd name="connsiteX126" fmla="*/ 5108970 w 12192000"/>
              <a:gd name="connsiteY126" fmla="*/ 1847935 h 2237474"/>
              <a:gd name="connsiteX127" fmla="*/ 5067961 w 12192000"/>
              <a:gd name="connsiteY127" fmla="*/ 1845917 h 2237474"/>
              <a:gd name="connsiteX128" fmla="*/ 5007075 w 12192000"/>
              <a:gd name="connsiteY128" fmla="*/ 1838626 h 2237474"/>
              <a:gd name="connsiteX129" fmla="*/ 4944087 w 12192000"/>
              <a:gd name="connsiteY129" fmla="*/ 1823332 h 2237474"/>
              <a:gd name="connsiteX130" fmla="*/ 4907662 w 12192000"/>
              <a:gd name="connsiteY130" fmla="*/ 1816900 h 2237474"/>
              <a:gd name="connsiteX131" fmla="*/ 4882386 w 12192000"/>
              <a:gd name="connsiteY131" fmla="*/ 1809844 h 2237474"/>
              <a:gd name="connsiteX132" fmla="*/ 4811440 w 12192000"/>
              <a:gd name="connsiteY132" fmla="*/ 1804655 h 2237474"/>
              <a:gd name="connsiteX133" fmla="*/ 4691075 w 12192000"/>
              <a:gd name="connsiteY133" fmla="*/ 1801389 h 2237474"/>
              <a:gd name="connsiteX134" fmla="*/ 4647449 w 12192000"/>
              <a:gd name="connsiteY134" fmla="*/ 1793181 h 2237474"/>
              <a:gd name="connsiteX135" fmla="*/ 4645504 w 12192000"/>
              <a:gd name="connsiteY135" fmla="*/ 1787606 h 2237474"/>
              <a:gd name="connsiteX136" fmla="*/ 4632229 w 12192000"/>
              <a:gd name="connsiteY136" fmla="*/ 1785815 h 2237474"/>
              <a:gd name="connsiteX137" fmla="*/ 4629273 w 12192000"/>
              <a:gd name="connsiteY137" fmla="*/ 1784355 h 2237474"/>
              <a:gd name="connsiteX138" fmla="*/ 4611738 w 12192000"/>
              <a:gd name="connsiteY138" fmla="*/ 1776964 h 2237474"/>
              <a:gd name="connsiteX139" fmla="*/ 4560070 w 12192000"/>
              <a:gd name="connsiteY139" fmla="*/ 1785640 h 2237474"/>
              <a:gd name="connsiteX140" fmla="*/ 4536503 w 12192000"/>
              <a:gd name="connsiteY140" fmla="*/ 1785334 h 2237474"/>
              <a:gd name="connsiteX141" fmla="*/ 4513724 w 12192000"/>
              <a:gd name="connsiteY141" fmla="*/ 1791996 h 2237474"/>
              <a:gd name="connsiteX142" fmla="*/ 4459810 w 12192000"/>
              <a:gd name="connsiteY142" fmla="*/ 1797886 h 2237474"/>
              <a:gd name="connsiteX143" fmla="*/ 4379064 w 12192000"/>
              <a:gd name="connsiteY143" fmla="*/ 1817177 h 2237474"/>
              <a:gd name="connsiteX144" fmla="*/ 4319209 w 12192000"/>
              <a:gd name="connsiteY144" fmla="*/ 1834833 h 2237474"/>
              <a:gd name="connsiteX145" fmla="*/ 4306907 w 12192000"/>
              <a:gd name="connsiteY145" fmla="*/ 1841641 h 2237474"/>
              <a:gd name="connsiteX146" fmla="*/ 4290981 w 12192000"/>
              <a:gd name="connsiteY146" fmla="*/ 1839677 h 2237474"/>
              <a:gd name="connsiteX147" fmla="*/ 4285792 w 12192000"/>
              <a:gd name="connsiteY147" fmla="*/ 1836231 h 2237474"/>
              <a:gd name="connsiteX148" fmla="*/ 4238372 w 12192000"/>
              <a:gd name="connsiteY148" fmla="*/ 1851480 h 2237474"/>
              <a:gd name="connsiteX149" fmla="*/ 4232517 w 12192000"/>
              <a:gd name="connsiteY149" fmla="*/ 1852567 h 2237474"/>
              <a:gd name="connsiteX150" fmla="*/ 4191732 w 12192000"/>
              <a:gd name="connsiteY150" fmla="*/ 1857328 h 2237474"/>
              <a:gd name="connsiteX151" fmla="*/ 4065532 w 12192000"/>
              <a:gd name="connsiteY151" fmla="*/ 1855477 h 2237474"/>
              <a:gd name="connsiteX152" fmla="*/ 4028460 w 12192000"/>
              <a:gd name="connsiteY152" fmla="*/ 1855137 h 2237474"/>
              <a:gd name="connsiteX153" fmla="*/ 4002267 w 12192000"/>
              <a:gd name="connsiteY153" fmla="*/ 1852352 h 2237474"/>
              <a:gd name="connsiteX154" fmla="*/ 3931396 w 12192000"/>
              <a:gd name="connsiteY154" fmla="*/ 1858915 h 2237474"/>
              <a:gd name="connsiteX155" fmla="*/ 3812162 w 12192000"/>
              <a:gd name="connsiteY155" fmla="*/ 1875501 h 2237474"/>
              <a:gd name="connsiteX156" fmla="*/ 3767672 w 12192000"/>
              <a:gd name="connsiteY156" fmla="*/ 1874600 h 2237474"/>
              <a:gd name="connsiteX157" fmla="*/ 3764741 w 12192000"/>
              <a:gd name="connsiteY157" fmla="*/ 1869433 h 2237474"/>
              <a:gd name="connsiteX158" fmla="*/ 3751332 w 12192000"/>
              <a:gd name="connsiteY158" fmla="*/ 1869854 h 2237474"/>
              <a:gd name="connsiteX159" fmla="*/ 3748155 w 12192000"/>
              <a:gd name="connsiteY159" fmla="*/ 1868903 h 2237474"/>
              <a:gd name="connsiteX160" fmla="*/ 3729530 w 12192000"/>
              <a:gd name="connsiteY160" fmla="*/ 1864513 h 2237474"/>
              <a:gd name="connsiteX161" fmla="*/ 3680177 w 12192000"/>
              <a:gd name="connsiteY161" fmla="*/ 1881552 h 2237474"/>
              <a:gd name="connsiteX162" fmla="*/ 3567259 w 12192000"/>
              <a:gd name="connsiteY162" fmla="*/ 1893482 h 2237474"/>
              <a:gd name="connsiteX163" fmla="*/ 3405770 w 12192000"/>
              <a:gd name="connsiteY163" fmla="*/ 1904591 h 2237474"/>
              <a:gd name="connsiteX164" fmla="*/ 3280097 w 12192000"/>
              <a:gd name="connsiteY164" fmla="*/ 1919610 h 2237474"/>
              <a:gd name="connsiteX165" fmla="*/ 3123424 w 12192000"/>
              <a:gd name="connsiteY165" fmla="*/ 1952930 h 2237474"/>
              <a:gd name="connsiteX166" fmla="*/ 3009910 w 12192000"/>
              <a:gd name="connsiteY166" fmla="*/ 1957866 h 2237474"/>
              <a:gd name="connsiteX167" fmla="*/ 2995934 w 12192000"/>
              <a:gd name="connsiteY167" fmla="*/ 1967085 h 2237474"/>
              <a:gd name="connsiteX168" fmla="*/ 2980071 w 12192000"/>
              <a:gd name="connsiteY168" fmla="*/ 1972988 h 2237474"/>
              <a:gd name="connsiteX169" fmla="*/ 2978094 w 12192000"/>
              <a:gd name="connsiteY169" fmla="*/ 1972369 h 2237474"/>
              <a:gd name="connsiteX170" fmla="*/ 2942858 w 12192000"/>
              <a:gd name="connsiteY170" fmla="*/ 1981367 h 2237474"/>
              <a:gd name="connsiteX171" fmla="*/ 2875436 w 12192000"/>
              <a:gd name="connsiteY171" fmla="*/ 1996977 h 2237474"/>
              <a:gd name="connsiteX172" fmla="*/ 2874892 w 12192000"/>
              <a:gd name="connsiteY172" fmla="*/ 1996085 h 2237474"/>
              <a:gd name="connsiteX173" fmla="*/ 2864145 w 12192000"/>
              <a:gd name="connsiteY173" fmla="*/ 1994061 h 2237474"/>
              <a:gd name="connsiteX174" fmla="*/ 2843662 w 12192000"/>
              <a:gd name="connsiteY174" fmla="*/ 1992498 h 2237474"/>
              <a:gd name="connsiteX175" fmla="*/ 2796128 w 12192000"/>
              <a:gd name="connsiteY175" fmla="*/ 1976403 h 2237474"/>
              <a:gd name="connsiteX176" fmla="*/ 2756784 w 12192000"/>
              <a:gd name="connsiteY176" fmla="*/ 1985116 h 2237474"/>
              <a:gd name="connsiteX177" fmla="*/ 2748833 w 12192000"/>
              <a:gd name="connsiteY177" fmla="*/ 1986323 h 2237474"/>
              <a:gd name="connsiteX178" fmla="*/ 2748661 w 12192000"/>
              <a:gd name="connsiteY178" fmla="*/ 1986122 h 2237474"/>
              <a:gd name="connsiteX179" fmla="*/ 2740251 w 12192000"/>
              <a:gd name="connsiteY179" fmla="*/ 1986946 h 2237474"/>
              <a:gd name="connsiteX180" fmla="*/ 2718916 w 12192000"/>
              <a:gd name="connsiteY180" fmla="*/ 1990867 h 2237474"/>
              <a:gd name="connsiteX181" fmla="*/ 2713522 w 12192000"/>
              <a:gd name="connsiteY181" fmla="*/ 1990173 h 2237474"/>
              <a:gd name="connsiteX182" fmla="*/ 2680597 w 12192000"/>
              <a:gd name="connsiteY182" fmla="*/ 1984996 h 2237474"/>
              <a:gd name="connsiteX183" fmla="*/ 2578178 w 12192000"/>
              <a:gd name="connsiteY183" fmla="*/ 1990531 h 2237474"/>
              <a:gd name="connsiteX184" fmla="*/ 2476147 w 12192000"/>
              <a:gd name="connsiteY184" fmla="*/ 1998305 h 2237474"/>
              <a:gd name="connsiteX185" fmla="*/ 2373568 w 12192000"/>
              <a:gd name="connsiteY185" fmla="*/ 2003219 h 2237474"/>
              <a:gd name="connsiteX186" fmla="*/ 2321399 w 12192000"/>
              <a:gd name="connsiteY186" fmla="*/ 1989467 h 2237474"/>
              <a:gd name="connsiteX187" fmla="*/ 2315525 w 12192000"/>
              <a:gd name="connsiteY187" fmla="*/ 1989708 h 2237474"/>
              <a:gd name="connsiteX188" fmla="*/ 2300792 w 12192000"/>
              <a:gd name="connsiteY188" fmla="*/ 1994290 h 2237474"/>
              <a:gd name="connsiteX189" fmla="*/ 2295469 w 12192000"/>
              <a:gd name="connsiteY189" fmla="*/ 1996659 h 2237474"/>
              <a:gd name="connsiteX190" fmla="*/ 2287219 w 12192000"/>
              <a:gd name="connsiteY190" fmla="*/ 1998750 h 2237474"/>
              <a:gd name="connsiteX191" fmla="*/ 2286948 w 12192000"/>
              <a:gd name="connsiteY191" fmla="*/ 1998596 h 2237474"/>
              <a:gd name="connsiteX192" fmla="*/ 2243069 w 12192000"/>
              <a:gd name="connsiteY192" fmla="*/ 2015111 h 2237474"/>
              <a:gd name="connsiteX193" fmla="*/ 2186609 w 12192000"/>
              <a:gd name="connsiteY193" fmla="*/ 2008263 h 2237474"/>
              <a:gd name="connsiteX194" fmla="*/ 2164831 w 12192000"/>
              <a:gd name="connsiteY194" fmla="*/ 2010143 h 2237474"/>
              <a:gd name="connsiteX195" fmla="*/ 2152836 w 12192000"/>
              <a:gd name="connsiteY195" fmla="*/ 2010048 h 2237474"/>
              <a:gd name="connsiteX196" fmla="*/ 2117102 w 12192000"/>
              <a:gd name="connsiteY196" fmla="*/ 2023004 h 2237474"/>
              <a:gd name="connsiteX197" fmla="*/ 2111935 w 12192000"/>
              <a:gd name="connsiteY197" fmla="*/ 2023163 h 2237474"/>
              <a:gd name="connsiteX198" fmla="*/ 2089991 w 12192000"/>
              <a:gd name="connsiteY198" fmla="*/ 2034193 h 2237474"/>
              <a:gd name="connsiteX199" fmla="*/ 2058061 w 12192000"/>
              <a:gd name="connsiteY199" fmla="*/ 2047942 h 2237474"/>
              <a:gd name="connsiteX200" fmla="*/ 2055737 w 12192000"/>
              <a:gd name="connsiteY200" fmla="*/ 2047704 h 2237474"/>
              <a:gd name="connsiteX201" fmla="*/ 2042244 w 12192000"/>
              <a:gd name="connsiteY201" fmla="*/ 2055560 h 2237474"/>
              <a:gd name="connsiteX202" fmla="*/ 1976224 w 12192000"/>
              <a:gd name="connsiteY202" fmla="*/ 2074257 h 2237474"/>
              <a:gd name="connsiteX203" fmla="*/ 1877728 w 12192000"/>
              <a:gd name="connsiteY203" fmla="*/ 2101004 h 2237474"/>
              <a:gd name="connsiteX204" fmla="*/ 1759056 w 12192000"/>
              <a:gd name="connsiteY204" fmla="*/ 2125608 h 2237474"/>
              <a:gd name="connsiteX205" fmla="*/ 1637948 w 12192000"/>
              <a:gd name="connsiteY205" fmla="*/ 2172597 h 2237474"/>
              <a:gd name="connsiteX206" fmla="*/ 1434549 w 12192000"/>
              <a:gd name="connsiteY206" fmla="*/ 2234522 h 2237474"/>
              <a:gd name="connsiteX207" fmla="*/ 1398481 w 12192000"/>
              <a:gd name="connsiteY207" fmla="*/ 2237074 h 2237474"/>
              <a:gd name="connsiteX208" fmla="*/ 1398407 w 12192000"/>
              <a:gd name="connsiteY208" fmla="*/ 2237095 h 2237474"/>
              <a:gd name="connsiteX209" fmla="*/ 1370962 w 12192000"/>
              <a:gd name="connsiteY209" fmla="*/ 2237474 h 2237474"/>
              <a:gd name="connsiteX210" fmla="*/ 1356367 w 12192000"/>
              <a:gd name="connsiteY210" fmla="*/ 2235089 h 2237474"/>
              <a:gd name="connsiteX211" fmla="*/ 1324828 w 12192000"/>
              <a:gd name="connsiteY211" fmla="*/ 2231968 h 2237474"/>
              <a:gd name="connsiteX212" fmla="*/ 1297744 w 12192000"/>
              <a:gd name="connsiteY212" fmla="*/ 2235849 h 2237474"/>
              <a:gd name="connsiteX213" fmla="*/ 1286236 w 12192000"/>
              <a:gd name="connsiteY213" fmla="*/ 2233135 h 2237474"/>
              <a:gd name="connsiteX214" fmla="*/ 1283504 w 12192000"/>
              <a:gd name="connsiteY214" fmla="*/ 2233797 h 2237474"/>
              <a:gd name="connsiteX215" fmla="*/ 1279765 w 12192000"/>
              <a:gd name="connsiteY215" fmla="*/ 2229639 h 2237474"/>
              <a:gd name="connsiteX216" fmla="*/ 1195347 w 12192000"/>
              <a:gd name="connsiteY216" fmla="*/ 2212354 h 2237474"/>
              <a:gd name="connsiteX217" fmla="*/ 970251 w 12192000"/>
              <a:gd name="connsiteY217" fmla="*/ 2221029 h 2237474"/>
              <a:gd name="connsiteX218" fmla="*/ 812914 w 12192000"/>
              <a:gd name="connsiteY218" fmla="*/ 2202752 h 2237474"/>
              <a:gd name="connsiteX219" fmla="*/ 800195 w 12192000"/>
              <a:gd name="connsiteY219" fmla="*/ 2209407 h 2237474"/>
              <a:gd name="connsiteX220" fmla="*/ 784978 w 12192000"/>
              <a:gd name="connsiteY220" fmla="*/ 2212360 h 2237474"/>
              <a:gd name="connsiteX221" fmla="*/ 681987 w 12192000"/>
              <a:gd name="connsiteY221" fmla="*/ 2216757 h 2237474"/>
              <a:gd name="connsiteX222" fmla="*/ 669923 w 12192000"/>
              <a:gd name="connsiteY222" fmla="*/ 2211682 h 2237474"/>
              <a:gd name="connsiteX223" fmla="*/ 648680 w 12192000"/>
              <a:gd name="connsiteY223" fmla="*/ 2206229 h 2237474"/>
              <a:gd name="connsiteX224" fmla="*/ 597225 w 12192000"/>
              <a:gd name="connsiteY224" fmla="*/ 2180999 h 2237474"/>
              <a:gd name="connsiteX225" fmla="*/ 558449 w 12192000"/>
              <a:gd name="connsiteY225" fmla="*/ 2182346 h 2237474"/>
              <a:gd name="connsiteX226" fmla="*/ 550517 w 12192000"/>
              <a:gd name="connsiteY226" fmla="*/ 2182060 h 2237474"/>
              <a:gd name="connsiteX227" fmla="*/ 550309 w 12192000"/>
              <a:gd name="connsiteY227" fmla="*/ 2181825 h 2237474"/>
              <a:gd name="connsiteX228" fmla="*/ 541836 w 12192000"/>
              <a:gd name="connsiteY228" fmla="*/ 2181063 h 2237474"/>
              <a:gd name="connsiteX229" fmla="*/ 536057 w 12192000"/>
              <a:gd name="connsiteY229" fmla="*/ 2181537 h 2237474"/>
              <a:gd name="connsiteX230" fmla="*/ 520671 w 12192000"/>
              <a:gd name="connsiteY230" fmla="*/ 2180980 h 2237474"/>
              <a:gd name="connsiteX231" fmla="*/ 515024 w 12192000"/>
              <a:gd name="connsiteY231" fmla="*/ 2179258 h 2237474"/>
              <a:gd name="connsiteX232" fmla="*/ 512278 w 12192000"/>
              <a:gd name="connsiteY232" fmla="*/ 2176369 h 2237474"/>
              <a:gd name="connsiteX233" fmla="*/ 480419 w 12192000"/>
              <a:gd name="connsiteY233" fmla="*/ 2167807 h 2237474"/>
              <a:gd name="connsiteX234" fmla="*/ 413835 w 12192000"/>
              <a:gd name="connsiteY234" fmla="*/ 2156783 h 2237474"/>
              <a:gd name="connsiteX235" fmla="*/ 376513 w 12192000"/>
              <a:gd name="connsiteY235" fmla="*/ 2154014 h 2237474"/>
              <a:gd name="connsiteX236" fmla="*/ 273386 w 12192000"/>
              <a:gd name="connsiteY236" fmla="*/ 2142551 h 2237474"/>
              <a:gd name="connsiteX237" fmla="*/ 169207 w 12192000"/>
              <a:gd name="connsiteY237" fmla="*/ 2128100 h 2237474"/>
              <a:gd name="connsiteX238" fmla="*/ 93149 w 12192000"/>
              <a:gd name="connsiteY238" fmla="*/ 2105324 h 2237474"/>
              <a:gd name="connsiteX239" fmla="*/ 88109 w 12192000"/>
              <a:gd name="connsiteY239" fmla="*/ 2106704 h 2237474"/>
              <a:gd name="connsiteX240" fmla="*/ 80022 w 12192000"/>
              <a:gd name="connsiteY240" fmla="*/ 2107254 h 2237474"/>
              <a:gd name="connsiteX241" fmla="*/ 79717 w 12192000"/>
              <a:gd name="connsiteY241" fmla="*/ 2107046 h 2237474"/>
              <a:gd name="connsiteX242" fmla="*/ 72352 w 12192000"/>
              <a:gd name="connsiteY242" fmla="*/ 2107991 h 2237474"/>
              <a:gd name="connsiteX243" fmla="*/ 37645 w 12192000"/>
              <a:gd name="connsiteY243" fmla="*/ 2115401 h 2237474"/>
              <a:gd name="connsiteX244" fmla="*/ 4572 w 12192000"/>
              <a:gd name="connsiteY244" fmla="*/ 2111091 h 2237474"/>
              <a:gd name="connsiteX245" fmla="*/ 0 w 12192000"/>
              <a:gd name="connsiteY245" fmla="*/ 2110468 h 2237474"/>
              <a:gd name="connsiteX246" fmla="*/ 0 w 12192000"/>
              <a:gd name="connsiteY24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32229 w 12192000"/>
              <a:gd name="connsiteY135" fmla="*/ 1785815 h 2237474"/>
              <a:gd name="connsiteX136" fmla="*/ 4629273 w 12192000"/>
              <a:gd name="connsiteY136" fmla="*/ 1784355 h 2237474"/>
              <a:gd name="connsiteX137" fmla="*/ 4611738 w 12192000"/>
              <a:gd name="connsiteY137" fmla="*/ 1776964 h 2237474"/>
              <a:gd name="connsiteX138" fmla="*/ 4560070 w 12192000"/>
              <a:gd name="connsiteY138" fmla="*/ 1785640 h 2237474"/>
              <a:gd name="connsiteX139" fmla="*/ 4536503 w 12192000"/>
              <a:gd name="connsiteY139" fmla="*/ 1785334 h 2237474"/>
              <a:gd name="connsiteX140" fmla="*/ 4513724 w 12192000"/>
              <a:gd name="connsiteY140" fmla="*/ 1791996 h 2237474"/>
              <a:gd name="connsiteX141" fmla="*/ 4459810 w 12192000"/>
              <a:gd name="connsiteY141" fmla="*/ 1797886 h 2237474"/>
              <a:gd name="connsiteX142" fmla="*/ 4379064 w 12192000"/>
              <a:gd name="connsiteY142" fmla="*/ 1817177 h 2237474"/>
              <a:gd name="connsiteX143" fmla="*/ 4319209 w 12192000"/>
              <a:gd name="connsiteY143" fmla="*/ 1834833 h 2237474"/>
              <a:gd name="connsiteX144" fmla="*/ 4306907 w 12192000"/>
              <a:gd name="connsiteY144" fmla="*/ 1841641 h 2237474"/>
              <a:gd name="connsiteX145" fmla="*/ 4290981 w 12192000"/>
              <a:gd name="connsiteY145" fmla="*/ 1839677 h 2237474"/>
              <a:gd name="connsiteX146" fmla="*/ 4285792 w 12192000"/>
              <a:gd name="connsiteY146" fmla="*/ 1836231 h 2237474"/>
              <a:gd name="connsiteX147" fmla="*/ 4238372 w 12192000"/>
              <a:gd name="connsiteY147" fmla="*/ 1851480 h 2237474"/>
              <a:gd name="connsiteX148" fmla="*/ 4232517 w 12192000"/>
              <a:gd name="connsiteY148" fmla="*/ 1852567 h 2237474"/>
              <a:gd name="connsiteX149" fmla="*/ 4191732 w 12192000"/>
              <a:gd name="connsiteY149" fmla="*/ 1857328 h 2237474"/>
              <a:gd name="connsiteX150" fmla="*/ 4065532 w 12192000"/>
              <a:gd name="connsiteY150" fmla="*/ 1855477 h 2237474"/>
              <a:gd name="connsiteX151" fmla="*/ 4028460 w 12192000"/>
              <a:gd name="connsiteY151" fmla="*/ 1855137 h 2237474"/>
              <a:gd name="connsiteX152" fmla="*/ 4002267 w 12192000"/>
              <a:gd name="connsiteY152" fmla="*/ 1852352 h 2237474"/>
              <a:gd name="connsiteX153" fmla="*/ 3931396 w 12192000"/>
              <a:gd name="connsiteY153" fmla="*/ 1858915 h 2237474"/>
              <a:gd name="connsiteX154" fmla="*/ 3812162 w 12192000"/>
              <a:gd name="connsiteY154" fmla="*/ 1875501 h 2237474"/>
              <a:gd name="connsiteX155" fmla="*/ 3767672 w 12192000"/>
              <a:gd name="connsiteY155" fmla="*/ 1874600 h 2237474"/>
              <a:gd name="connsiteX156" fmla="*/ 3764741 w 12192000"/>
              <a:gd name="connsiteY156" fmla="*/ 1869433 h 2237474"/>
              <a:gd name="connsiteX157" fmla="*/ 3751332 w 12192000"/>
              <a:gd name="connsiteY157" fmla="*/ 1869854 h 2237474"/>
              <a:gd name="connsiteX158" fmla="*/ 3748155 w 12192000"/>
              <a:gd name="connsiteY158" fmla="*/ 1868903 h 2237474"/>
              <a:gd name="connsiteX159" fmla="*/ 3729530 w 12192000"/>
              <a:gd name="connsiteY159" fmla="*/ 1864513 h 2237474"/>
              <a:gd name="connsiteX160" fmla="*/ 3680177 w 12192000"/>
              <a:gd name="connsiteY160" fmla="*/ 1881552 h 2237474"/>
              <a:gd name="connsiteX161" fmla="*/ 3567259 w 12192000"/>
              <a:gd name="connsiteY161" fmla="*/ 1893482 h 2237474"/>
              <a:gd name="connsiteX162" fmla="*/ 3405770 w 12192000"/>
              <a:gd name="connsiteY162" fmla="*/ 1904591 h 2237474"/>
              <a:gd name="connsiteX163" fmla="*/ 3280097 w 12192000"/>
              <a:gd name="connsiteY163" fmla="*/ 1919610 h 2237474"/>
              <a:gd name="connsiteX164" fmla="*/ 3123424 w 12192000"/>
              <a:gd name="connsiteY164" fmla="*/ 1952930 h 2237474"/>
              <a:gd name="connsiteX165" fmla="*/ 3009910 w 12192000"/>
              <a:gd name="connsiteY165" fmla="*/ 1957866 h 2237474"/>
              <a:gd name="connsiteX166" fmla="*/ 2995934 w 12192000"/>
              <a:gd name="connsiteY166" fmla="*/ 1967085 h 2237474"/>
              <a:gd name="connsiteX167" fmla="*/ 2980071 w 12192000"/>
              <a:gd name="connsiteY167" fmla="*/ 1972988 h 2237474"/>
              <a:gd name="connsiteX168" fmla="*/ 2978094 w 12192000"/>
              <a:gd name="connsiteY168" fmla="*/ 1972369 h 2237474"/>
              <a:gd name="connsiteX169" fmla="*/ 2942858 w 12192000"/>
              <a:gd name="connsiteY169" fmla="*/ 1981367 h 2237474"/>
              <a:gd name="connsiteX170" fmla="*/ 2875436 w 12192000"/>
              <a:gd name="connsiteY170" fmla="*/ 1996977 h 2237474"/>
              <a:gd name="connsiteX171" fmla="*/ 2874892 w 12192000"/>
              <a:gd name="connsiteY171" fmla="*/ 1996085 h 2237474"/>
              <a:gd name="connsiteX172" fmla="*/ 2864145 w 12192000"/>
              <a:gd name="connsiteY172" fmla="*/ 1994061 h 2237474"/>
              <a:gd name="connsiteX173" fmla="*/ 2843662 w 12192000"/>
              <a:gd name="connsiteY173" fmla="*/ 1992498 h 2237474"/>
              <a:gd name="connsiteX174" fmla="*/ 2796128 w 12192000"/>
              <a:gd name="connsiteY174" fmla="*/ 1976403 h 2237474"/>
              <a:gd name="connsiteX175" fmla="*/ 2756784 w 12192000"/>
              <a:gd name="connsiteY175" fmla="*/ 1985116 h 2237474"/>
              <a:gd name="connsiteX176" fmla="*/ 2748833 w 12192000"/>
              <a:gd name="connsiteY176" fmla="*/ 1986323 h 2237474"/>
              <a:gd name="connsiteX177" fmla="*/ 2748661 w 12192000"/>
              <a:gd name="connsiteY177" fmla="*/ 1986122 h 2237474"/>
              <a:gd name="connsiteX178" fmla="*/ 2740251 w 12192000"/>
              <a:gd name="connsiteY178" fmla="*/ 1986946 h 2237474"/>
              <a:gd name="connsiteX179" fmla="*/ 2718916 w 12192000"/>
              <a:gd name="connsiteY179" fmla="*/ 1990867 h 2237474"/>
              <a:gd name="connsiteX180" fmla="*/ 2713522 w 12192000"/>
              <a:gd name="connsiteY180" fmla="*/ 1990173 h 2237474"/>
              <a:gd name="connsiteX181" fmla="*/ 2680597 w 12192000"/>
              <a:gd name="connsiteY181" fmla="*/ 1984996 h 2237474"/>
              <a:gd name="connsiteX182" fmla="*/ 2578178 w 12192000"/>
              <a:gd name="connsiteY182" fmla="*/ 1990531 h 2237474"/>
              <a:gd name="connsiteX183" fmla="*/ 2476147 w 12192000"/>
              <a:gd name="connsiteY183" fmla="*/ 1998305 h 2237474"/>
              <a:gd name="connsiteX184" fmla="*/ 2373568 w 12192000"/>
              <a:gd name="connsiteY184" fmla="*/ 2003219 h 2237474"/>
              <a:gd name="connsiteX185" fmla="*/ 2321399 w 12192000"/>
              <a:gd name="connsiteY185" fmla="*/ 1989467 h 2237474"/>
              <a:gd name="connsiteX186" fmla="*/ 2315525 w 12192000"/>
              <a:gd name="connsiteY186" fmla="*/ 1989708 h 2237474"/>
              <a:gd name="connsiteX187" fmla="*/ 2300792 w 12192000"/>
              <a:gd name="connsiteY187" fmla="*/ 1994290 h 2237474"/>
              <a:gd name="connsiteX188" fmla="*/ 2295469 w 12192000"/>
              <a:gd name="connsiteY188" fmla="*/ 1996659 h 2237474"/>
              <a:gd name="connsiteX189" fmla="*/ 2287219 w 12192000"/>
              <a:gd name="connsiteY189" fmla="*/ 1998750 h 2237474"/>
              <a:gd name="connsiteX190" fmla="*/ 2286948 w 12192000"/>
              <a:gd name="connsiteY190" fmla="*/ 1998596 h 2237474"/>
              <a:gd name="connsiteX191" fmla="*/ 2243069 w 12192000"/>
              <a:gd name="connsiteY191" fmla="*/ 2015111 h 2237474"/>
              <a:gd name="connsiteX192" fmla="*/ 2186609 w 12192000"/>
              <a:gd name="connsiteY192" fmla="*/ 2008263 h 2237474"/>
              <a:gd name="connsiteX193" fmla="*/ 2164831 w 12192000"/>
              <a:gd name="connsiteY193" fmla="*/ 2010143 h 2237474"/>
              <a:gd name="connsiteX194" fmla="*/ 2152836 w 12192000"/>
              <a:gd name="connsiteY194" fmla="*/ 2010048 h 2237474"/>
              <a:gd name="connsiteX195" fmla="*/ 2117102 w 12192000"/>
              <a:gd name="connsiteY195" fmla="*/ 2023004 h 2237474"/>
              <a:gd name="connsiteX196" fmla="*/ 2111935 w 12192000"/>
              <a:gd name="connsiteY196" fmla="*/ 2023163 h 2237474"/>
              <a:gd name="connsiteX197" fmla="*/ 2089991 w 12192000"/>
              <a:gd name="connsiteY197" fmla="*/ 2034193 h 2237474"/>
              <a:gd name="connsiteX198" fmla="*/ 2058061 w 12192000"/>
              <a:gd name="connsiteY198" fmla="*/ 2047942 h 2237474"/>
              <a:gd name="connsiteX199" fmla="*/ 2055737 w 12192000"/>
              <a:gd name="connsiteY199" fmla="*/ 2047704 h 2237474"/>
              <a:gd name="connsiteX200" fmla="*/ 2042244 w 12192000"/>
              <a:gd name="connsiteY200" fmla="*/ 2055560 h 2237474"/>
              <a:gd name="connsiteX201" fmla="*/ 1976224 w 12192000"/>
              <a:gd name="connsiteY201" fmla="*/ 2074257 h 2237474"/>
              <a:gd name="connsiteX202" fmla="*/ 1877728 w 12192000"/>
              <a:gd name="connsiteY202" fmla="*/ 2101004 h 2237474"/>
              <a:gd name="connsiteX203" fmla="*/ 1759056 w 12192000"/>
              <a:gd name="connsiteY203" fmla="*/ 2125608 h 2237474"/>
              <a:gd name="connsiteX204" fmla="*/ 1637948 w 12192000"/>
              <a:gd name="connsiteY204" fmla="*/ 2172597 h 2237474"/>
              <a:gd name="connsiteX205" fmla="*/ 1434549 w 12192000"/>
              <a:gd name="connsiteY205" fmla="*/ 2234522 h 2237474"/>
              <a:gd name="connsiteX206" fmla="*/ 1398481 w 12192000"/>
              <a:gd name="connsiteY206" fmla="*/ 2237074 h 2237474"/>
              <a:gd name="connsiteX207" fmla="*/ 1398407 w 12192000"/>
              <a:gd name="connsiteY207" fmla="*/ 2237095 h 2237474"/>
              <a:gd name="connsiteX208" fmla="*/ 1370962 w 12192000"/>
              <a:gd name="connsiteY208" fmla="*/ 2237474 h 2237474"/>
              <a:gd name="connsiteX209" fmla="*/ 1356367 w 12192000"/>
              <a:gd name="connsiteY209" fmla="*/ 2235089 h 2237474"/>
              <a:gd name="connsiteX210" fmla="*/ 1324828 w 12192000"/>
              <a:gd name="connsiteY210" fmla="*/ 2231968 h 2237474"/>
              <a:gd name="connsiteX211" fmla="*/ 1297744 w 12192000"/>
              <a:gd name="connsiteY211" fmla="*/ 2235849 h 2237474"/>
              <a:gd name="connsiteX212" fmla="*/ 1286236 w 12192000"/>
              <a:gd name="connsiteY212" fmla="*/ 2233135 h 2237474"/>
              <a:gd name="connsiteX213" fmla="*/ 1283504 w 12192000"/>
              <a:gd name="connsiteY213" fmla="*/ 2233797 h 2237474"/>
              <a:gd name="connsiteX214" fmla="*/ 1279765 w 12192000"/>
              <a:gd name="connsiteY214" fmla="*/ 2229639 h 2237474"/>
              <a:gd name="connsiteX215" fmla="*/ 1195347 w 12192000"/>
              <a:gd name="connsiteY215" fmla="*/ 2212354 h 2237474"/>
              <a:gd name="connsiteX216" fmla="*/ 970251 w 12192000"/>
              <a:gd name="connsiteY216" fmla="*/ 2221029 h 2237474"/>
              <a:gd name="connsiteX217" fmla="*/ 812914 w 12192000"/>
              <a:gd name="connsiteY217" fmla="*/ 2202752 h 2237474"/>
              <a:gd name="connsiteX218" fmla="*/ 800195 w 12192000"/>
              <a:gd name="connsiteY218" fmla="*/ 2209407 h 2237474"/>
              <a:gd name="connsiteX219" fmla="*/ 784978 w 12192000"/>
              <a:gd name="connsiteY219" fmla="*/ 2212360 h 2237474"/>
              <a:gd name="connsiteX220" fmla="*/ 681987 w 12192000"/>
              <a:gd name="connsiteY220" fmla="*/ 2216757 h 2237474"/>
              <a:gd name="connsiteX221" fmla="*/ 669923 w 12192000"/>
              <a:gd name="connsiteY221" fmla="*/ 2211682 h 2237474"/>
              <a:gd name="connsiteX222" fmla="*/ 648680 w 12192000"/>
              <a:gd name="connsiteY222" fmla="*/ 2206229 h 2237474"/>
              <a:gd name="connsiteX223" fmla="*/ 597225 w 12192000"/>
              <a:gd name="connsiteY223" fmla="*/ 2180999 h 2237474"/>
              <a:gd name="connsiteX224" fmla="*/ 558449 w 12192000"/>
              <a:gd name="connsiteY224" fmla="*/ 2182346 h 2237474"/>
              <a:gd name="connsiteX225" fmla="*/ 550517 w 12192000"/>
              <a:gd name="connsiteY225" fmla="*/ 2182060 h 2237474"/>
              <a:gd name="connsiteX226" fmla="*/ 550309 w 12192000"/>
              <a:gd name="connsiteY226" fmla="*/ 2181825 h 2237474"/>
              <a:gd name="connsiteX227" fmla="*/ 541836 w 12192000"/>
              <a:gd name="connsiteY227" fmla="*/ 2181063 h 2237474"/>
              <a:gd name="connsiteX228" fmla="*/ 536057 w 12192000"/>
              <a:gd name="connsiteY228" fmla="*/ 2181537 h 2237474"/>
              <a:gd name="connsiteX229" fmla="*/ 520671 w 12192000"/>
              <a:gd name="connsiteY229" fmla="*/ 2180980 h 2237474"/>
              <a:gd name="connsiteX230" fmla="*/ 515024 w 12192000"/>
              <a:gd name="connsiteY230" fmla="*/ 2179258 h 2237474"/>
              <a:gd name="connsiteX231" fmla="*/ 512278 w 12192000"/>
              <a:gd name="connsiteY231" fmla="*/ 2176369 h 2237474"/>
              <a:gd name="connsiteX232" fmla="*/ 480419 w 12192000"/>
              <a:gd name="connsiteY232" fmla="*/ 2167807 h 2237474"/>
              <a:gd name="connsiteX233" fmla="*/ 413835 w 12192000"/>
              <a:gd name="connsiteY233" fmla="*/ 2156783 h 2237474"/>
              <a:gd name="connsiteX234" fmla="*/ 376513 w 12192000"/>
              <a:gd name="connsiteY234" fmla="*/ 2154014 h 2237474"/>
              <a:gd name="connsiteX235" fmla="*/ 273386 w 12192000"/>
              <a:gd name="connsiteY235" fmla="*/ 2142551 h 2237474"/>
              <a:gd name="connsiteX236" fmla="*/ 169207 w 12192000"/>
              <a:gd name="connsiteY236" fmla="*/ 2128100 h 2237474"/>
              <a:gd name="connsiteX237" fmla="*/ 93149 w 12192000"/>
              <a:gd name="connsiteY237" fmla="*/ 2105324 h 2237474"/>
              <a:gd name="connsiteX238" fmla="*/ 88109 w 12192000"/>
              <a:gd name="connsiteY238" fmla="*/ 2106704 h 2237474"/>
              <a:gd name="connsiteX239" fmla="*/ 80022 w 12192000"/>
              <a:gd name="connsiteY239" fmla="*/ 2107254 h 2237474"/>
              <a:gd name="connsiteX240" fmla="*/ 79717 w 12192000"/>
              <a:gd name="connsiteY240" fmla="*/ 2107046 h 2237474"/>
              <a:gd name="connsiteX241" fmla="*/ 72352 w 12192000"/>
              <a:gd name="connsiteY241" fmla="*/ 2107991 h 2237474"/>
              <a:gd name="connsiteX242" fmla="*/ 37645 w 12192000"/>
              <a:gd name="connsiteY242" fmla="*/ 2115401 h 2237474"/>
              <a:gd name="connsiteX243" fmla="*/ 4572 w 12192000"/>
              <a:gd name="connsiteY243" fmla="*/ 2111091 h 2237474"/>
              <a:gd name="connsiteX244" fmla="*/ 0 w 12192000"/>
              <a:gd name="connsiteY244" fmla="*/ 2110468 h 2237474"/>
              <a:gd name="connsiteX245" fmla="*/ 0 w 12192000"/>
              <a:gd name="connsiteY24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32229 w 12192000"/>
              <a:gd name="connsiteY135" fmla="*/ 1785815 h 2237474"/>
              <a:gd name="connsiteX136" fmla="*/ 4611738 w 12192000"/>
              <a:gd name="connsiteY136" fmla="*/ 1776964 h 2237474"/>
              <a:gd name="connsiteX137" fmla="*/ 4560070 w 12192000"/>
              <a:gd name="connsiteY137" fmla="*/ 1785640 h 2237474"/>
              <a:gd name="connsiteX138" fmla="*/ 4536503 w 12192000"/>
              <a:gd name="connsiteY138" fmla="*/ 1785334 h 2237474"/>
              <a:gd name="connsiteX139" fmla="*/ 4513724 w 12192000"/>
              <a:gd name="connsiteY139" fmla="*/ 1791996 h 2237474"/>
              <a:gd name="connsiteX140" fmla="*/ 4459810 w 12192000"/>
              <a:gd name="connsiteY140" fmla="*/ 1797886 h 2237474"/>
              <a:gd name="connsiteX141" fmla="*/ 4379064 w 12192000"/>
              <a:gd name="connsiteY141" fmla="*/ 1817177 h 2237474"/>
              <a:gd name="connsiteX142" fmla="*/ 4319209 w 12192000"/>
              <a:gd name="connsiteY142" fmla="*/ 1834833 h 2237474"/>
              <a:gd name="connsiteX143" fmla="*/ 4306907 w 12192000"/>
              <a:gd name="connsiteY143" fmla="*/ 1841641 h 2237474"/>
              <a:gd name="connsiteX144" fmla="*/ 4290981 w 12192000"/>
              <a:gd name="connsiteY144" fmla="*/ 1839677 h 2237474"/>
              <a:gd name="connsiteX145" fmla="*/ 4285792 w 12192000"/>
              <a:gd name="connsiteY145" fmla="*/ 1836231 h 2237474"/>
              <a:gd name="connsiteX146" fmla="*/ 4238372 w 12192000"/>
              <a:gd name="connsiteY146" fmla="*/ 1851480 h 2237474"/>
              <a:gd name="connsiteX147" fmla="*/ 4232517 w 12192000"/>
              <a:gd name="connsiteY147" fmla="*/ 1852567 h 2237474"/>
              <a:gd name="connsiteX148" fmla="*/ 4191732 w 12192000"/>
              <a:gd name="connsiteY148" fmla="*/ 1857328 h 2237474"/>
              <a:gd name="connsiteX149" fmla="*/ 4065532 w 12192000"/>
              <a:gd name="connsiteY149" fmla="*/ 1855477 h 2237474"/>
              <a:gd name="connsiteX150" fmla="*/ 4028460 w 12192000"/>
              <a:gd name="connsiteY150" fmla="*/ 1855137 h 2237474"/>
              <a:gd name="connsiteX151" fmla="*/ 4002267 w 12192000"/>
              <a:gd name="connsiteY151" fmla="*/ 1852352 h 2237474"/>
              <a:gd name="connsiteX152" fmla="*/ 3931396 w 12192000"/>
              <a:gd name="connsiteY152" fmla="*/ 1858915 h 2237474"/>
              <a:gd name="connsiteX153" fmla="*/ 3812162 w 12192000"/>
              <a:gd name="connsiteY153" fmla="*/ 1875501 h 2237474"/>
              <a:gd name="connsiteX154" fmla="*/ 3767672 w 12192000"/>
              <a:gd name="connsiteY154" fmla="*/ 1874600 h 2237474"/>
              <a:gd name="connsiteX155" fmla="*/ 3764741 w 12192000"/>
              <a:gd name="connsiteY155" fmla="*/ 1869433 h 2237474"/>
              <a:gd name="connsiteX156" fmla="*/ 3751332 w 12192000"/>
              <a:gd name="connsiteY156" fmla="*/ 1869854 h 2237474"/>
              <a:gd name="connsiteX157" fmla="*/ 3748155 w 12192000"/>
              <a:gd name="connsiteY157" fmla="*/ 1868903 h 2237474"/>
              <a:gd name="connsiteX158" fmla="*/ 3729530 w 12192000"/>
              <a:gd name="connsiteY158" fmla="*/ 1864513 h 2237474"/>
              <a:gd name="connsiteX159" fmla="*/ 3680177 w 12192000"/>
              <a:gd name="connsiteY159" fmla="*/ 1881552 h 2237474"/>
              <a:gd name="connsiteX160" fmla="*/ 3567259 w 12192000"/>
              <a:gd name="connsiteY160" fmla="*/ 1893482 h 2237474"/>
              <a:gd name="connsiteX161" fmla="*/ 3405770 w 12192000"/>
              <a:gd name="connsiteY161" fmla="*/ 1904591 h 2237474"/>
              <a:gd name="connsiteX162" fmla="*/ 3280097 w 12192000"/>
              <a:gd name="connsiteY162" fmla="*/ 1919610 h 2237474"/>
              <a:gd name="connsiteX163" fmla="*/ 3123424 w 12192000"/>
              <a:gd name="connsiteY163" fmla="*/ 1952930 h 2237474"/>
              <a:gd name="connsiteX164" fmla="*/ 3009910 w 12192000"/>
              <a:gd name="connsiteY164" fmla="*/ 1957866 h 2237474"/>
              <a:gd name="connsiteX165" fmla="*/ 2995934 w 12192000"/>
              <a:gd name="connsiteY165" fmla="*/ 1967085 h 2237474"/>
              <a:gd name="connsiteX166" fmla="*/ 2980071 w 12192000"/>
              <a:gd name="connsiteY166" fmla="*/ 1972988 h 2237474"/>
              <a:gd name="connsiteX167" fmla="*/ 2978094 w 12192000"/>
              <a:gd name="connsiteY167" fmla="*/ 1972369 h 2237474"/>
              <a:gd name="connsiteX168" fmla="*/ 2942858 w 12192000"/>
              <a:gd name="connsiteY168" fmla="*/ 1981367 h 2237474"/>
              <a:gd name="connsiteX169" fmla="*/ 2875436 w 12192000"/>
              <a:gd name="connsiteY169" fmla="*/ 1996977 h 2237474"/>
              <a:gd name="connsiteX170" fmla="*/ 2874892 w 12192000"/>
              <a:gd name="connsiteY170" fmla="*/ 1996085 h 2237474"/>
              <a:gd name="connsiteX171" fmla="*/ 2864145 w 12192000"/>
              <a:gd name="connsiteY171" fmla="*/ 1994061 h 2237474"/>
              <a:gd name="connsiteX172" fmla="*/ 2843662 w 12192000"/>
              <a:gd name="connsiteY172" fmla="*/ 1992498 h 2237474"/>
              <a:gd name="connsiteX173" fmla="*/ 2796128 w 12192000"/>
              <a:gd name="connsiteY173" fmla="*/ 1976403 h 2237474"/>
              <a:gd name="connsiteX174" fmla="*/ 2756784 w 12192000"/>
              <a:gd name="connsiteY174" fmla="*/ 1985116 h 2237474"/>
              <a:gd name="connsiteX175" fmla="*/ 2748833 w 12192000"/>
              <a:gd name="connsiteY175" fmla="*/ 1986323 h 2237474"/>
              <a:gd name="connsiteX176" fmla="*/ 2748661 w 12192000"/>
              <a:gd name="connsiteY176" fmla="*/ 1986122 h 2237474"/>
              <a:gd name="connsiteX177" fmla="*/ 2740251 w 12192000"/>
              <a:gd name="connsiteY177" fmla="*/ 1986946 h 2237474"/>
              <a:gd name="connsiteX178" fmla="*/ 2718916 w 12192000"/>
              <a:gd name="connsiteY178" fmla="*/ 1990867 h 2237474"/>
              <a:gd name="connsiteX179" fmla="*/ 2713522 w 12192000"/>
              <a:gd name="connsiteY179" fmla="*/ 1990173 h 2237474"/>
              <a:gd name="connsiteX180" fmla="*/ 2680597 w 12192000"/>
              <a:gd name="connsiteY180" fmla="*/ 1984996 h 2237474"/>
              <a:gd name="connsiteX181" fmla="*/ 2578178 w 12192000"/>
              <a:gd name="connsiteY181" fmla="*/ 1990531 h 2237474"/>
              <a:gd name="connsiteX182" fmla="*/ 2476147 w 12192000"/>
              <a:gd name="connsiteY182" fmla="*/ 1998305 h 2237474"/>
              <a:gd name="connsiteX183" fmla="*/ 2373568 w 12192000"/>
              <a:gd name="connsiteY183" fmla="*/ 2003219 h 2237474"/>
              <a:gd name="connsiteX184" fmla="*/ 2321399 w 12192000"/>
              <a:gd name="connsiteY184" fmla="*/ 1989467 h 2237474"/>
              <a:gd name="connsiteX185" fmla="*/ 2315525 w 12192000"/>
              <a:gd name="connsiteY185" fmla="*/ 1989708 h 2237474"/>
              <a:gd name="connsiteX186" fmla="*/ 2300792 w 12192000"/>
              <a:gd name="connsiteY186" fmla="*/ 1994290 h 2237474"/>
              <a:gd name="connsiteX187" fmla="*/ 2295469 w 12192000"/>
              <a:gd name="connsiteY187" fmla="*/ 1996659 h 2237474"/>
              <a:gd name="connsiteX188" fmla="*/ 2287219 w 12192000"/>
              <a:gd name="connsiteY188" fmla="*/ 1998750 h 2237474"/>
              <a:gd name="connsiteX189" fmla="*/ 2286948 w 12192000"/>
              <a:gd name="connsiteY189" fmla="*/ 1998596 h 2237474"/>
              <a:gd name="connsiteX190" fmla="*/ 2243069 w 12192000"/>
              <a:gd name="connsiteY190" fmla="*/ 2015111 h 2237474"/>
              <a:gd name="connsiteX191" fmla="*/ 2186609 w 12192000"/>
              <a:gd name="connsiteY191" fmla="*/ 2008263 h 2237474"/>
              <a:gd name="connsiteX192" fmla="*/ 2164831 w 12192000"/>
              <a:gd name="connsiteY192" fmla="*/ 2010143 h 2237474"/>
              <a:gd name="connsiteX193" fmla="*/ 2152836 w 12192000"/>
              <a:gd name="connsiteY193" fmla="*/ 2010048 h 2237474"/>
              <a:gd name="connsiteX194" fmla="*/ 2117102 w 12192000"/>
              <a:gd name="connsiteY194" fmla="*/ 2023004 h 2237474"/>
              <a:gd name="connsiteX195" fmla="*/ 2111935 w 12192000"/>
              <a:gd name="connsiteY195" fmla="*/ 2023163 h 2237474"/>
              <a:gd name="connsiteX196" fmla="*/ 2089991 w 12192000"/>
              <a:gd name="connsiteY196" fmla="*/ 2034193 h 2237474"/>
              <a:gd name="connsiteX197" fmla="*/ 2058061 w 12192000"/>
              <a:gd name="connsiteY197" fmla="*/ 2047942 h 2237474"/>
              <a:gd name="connsiteX198" fmla="*/ 2055737 w 12192000"/>
              <a:gd name="connsiteY198" fmla="*/ 2047704 h 2237474"/>
              <a:gd name="connsiteX199" fmla="*/ 2042244 w 12192000"/>
              <a:gd name="connsiteY199" fmla="*/ 2055560 h 2237474"/>
              <a:gd name="connsiteX200" fmla="*/ 1976224 w 12192000"/>
              <a:gd name="connsiteY200" fmla="*/ 2074257 h 2237474"/>
              <a:gd name="connsiteX201" fmla="*/ 1877728 w 12192000"/>
              <a:gd name="connsiteY201" fmla="*/ 2101004 h 2237474"/>
              <a:gd name="connsiteX202" fmla="*/ 1759056 w 12192000"/>
              <a:gd name="connsiteY202" fmla="*/ 2125608 h 2237474"/>
              <a:gd name="connsiteX203" fmla="*/ 1637948 w 12192000"/>
              <a:gd name="connsiteY203" fmla="*/ 2172597 h 2237474"/>
              <a:gd name="connsiteX204" fmla="*/ 1434549 w 12192000"/>
              <a:gd name="connsiteY204" fmla="*/ 2234522 h 2237474"/>
              <a:gd name="connsiteX205" fmla="*/ 1398481 w 12192000"/>
              <a:gd name="connsiteY205" fmla="*/ 2237074 h 2237474"/>
              <a:gd name="connsiteX206" fmla="*/ 1398407 w 12192000"/>
              <a:gd name="connsiteY206" fmla="*/ 2237095 h 2237474"/>
              <a:gd name="connsiteX207" fmla="*/ 1370962 w 12192000"/>
              <a:gd name="connsiteY207" fmla="*/ 2237474 h 2237474"/>
              <a:gd name="connsiteX208" fmla="*/ 1356367 w 12192000"/>
              <a:gd name="connsiteY208" fmla="*/ 2235089 h 2237474"/>
              <a:gd name="connsiteX209" fmla="*/ 1324828 w 12192000"/>
              <a:gd name="connsiteY209" fmla="*/ 2231968 h 2237474"/>
              <a:gd name="connsiteX210" fmla="*/ 1297744 w 12192000"/>
              <a:gd name="connsiteY210" fmla="*/ 2235849 h 2237474"/>
              <a:gd name="connsiteX211" fmla="*/ 1286236 w 12192000"/>
              <a:gd name="connsiteY211" fmla="*/ 2233135 h 2237474"/>
              <a:gd name="connsiteX212" fmla="*/ 1283504 w 12192000"/>
              <a:gd name="connsiteY212" fmla="*/ 2233797 h 2237474"/>
              <a:gd name="connsiteX213" fmla="*/ 1279765 w 12192000"/>
              <a:gd name="connsiteY213" fmla="*/ 2229639 h 2237474"/>
              <a:gd name="connsiteX214" fmla="*/ 1195347 w 12192000"/>
              <a:gd name="connsiteY214" fmla="*/ 2212354 h 2237474"/>
              <a:gd name="connsiteX215" fmla="*/ 970251 w 12192000"/>
              <a:gd name="connsiteY215" fmla="*/ 2221029 h 2237474"/>
              <a:gd name="connsiteX216" fmla="*/ 812914 w 12192000"/>
              <a:gd name="connsiteY216" fmla="*/ 2202752 h 2237474"/>
              <a:gd name="connsiteX217" fmla="*/ 800195 w 12192000"/>
              <a:gd name="connsiteY217" fmla="*/ 2209407 h 2237474"/>
              <a:gd name="connsiteX218" fmla="*/ 784978 w 12192000"/>
              <a:gd name="connsiteY218" fmla="*/ 2212360 h 2237474"/>
              <a:gd name="connsiteX219" fmla="*/ 681987 w 12192000"/>
              <a:gd name="connsiteY219" fmla="*/ 2216757 h 2237474"/>
              <a:gd name="connsiteX220" fmla="*/ 669923 w 12192000"/>
              <a:gd name="connsiteY220" fmla="*/ 2211682 h 2237474"/>
              <a:gd name="connsiteX221" fmla="*/ 648680 w 12192000"/>
              <a:gd name="connsiteY221" fmla="*/ 2206229 h 2237474"/>
              <a:gd name="connsiteX222" fmla="*/ 597225 w 12192000"/>
              <a:gd name="connsiteY222" fmla="*/ 2180999 h 2237474"/>
              <a:gd name="connsiteX223" fmla="*/ 558449 w 12192000"/>
              <a:gd name="connsiteY223" fmla="*/ 2182346 h 2237474"/>
              <a:gd name="connsiteX224" fmla="*/ 550517 w 12192000"/>
              <a:gd name="connsiteY224" fmla="*/ 2182060 h 2237474"/>
              <a:gd name="connsiteX225" fmla="*/ 550309 w 12192000"/>
              <a:gd name="connsiteY225" fmla="*/ 2181825 h 2237474"/>
              <a:gd name="connsiteX226" fmla="*/ 541836 w 12192000"/>
              <a:gd name="connsiteY226" fmla="*/ 2181063 h 2237474"/>
              <a:gd name="connsiteX227" fmla="*/ 536057 w 12192000"/>
              <a:gd name="connsiteY227" fmla="*/ 2181537 h 2237474"/>
              <a:gd name="connsiteX228" fmla="*/ 520671 w 12192000"/>
              <a:gd name="connsiteY228" fmla="*/ 2180980 h 2237474"/>
              <a:gd name="connsiteX229" fmla="*/ 515024 w 12192000"/>
              <a:gd name="connsiteY229" fmla="*/ 2179258 h 2237474"/>
              <a:gd name="connsiteX230" fmla="*/ 512278 w 12192000"/>
              <a:gd name="connsiteY230" fmla="*/ 2176369 h 2237474"/>
              <a:gd name="connsiteX231" fmla="*/ 480419 w 12192000"/>
              <a:gd name="connsiteY231" fmla="*/ 2167807 h 2237474"/>
              <a:gd name="connsiteX232" fmla="*/ 413835 w 12192000"/>
              <a:gd name="connsiteY232" fmla="*/ 2156783 h 2237474"/>
              <a:gd name="connsiteX233" fmla="*/ 376513 w 12192000"/>
              <a:gd name="connsiteY233" fmla="*/ 2154014 h 2237474"/>
              <a:gd name="connsiteX234" fmla="*/ 273386 w 12192000"/>
              <a:gd name="connsiteY234" fmla="*/ 2142551 h 2237474"/>
              <a:gd name="connsiteX235" fmla="*/ 169207 w 12192000"/>
              <a:gd name="connsiteY235" fmla="*/ 2128100 h 2237474"/>
              <a:gd name="connsiteX236" fmla="*/ 93149 w 12192000"/>
              <a:gd name="connsiteY236" fmla="*/ 2105324 h 2237474"/>
              <a:gd name="connsiteX237" fmla="*/ 88109 w 12192000"/>
              <a:gd name="connsiteY237" fmla="*/ 2106704 h 2237474"/>
              <a:gd name="connsiteX238" fmla="*/ 80022 w 12192000"/>
              <a:gd name="connsiteY238" fmla="*/ 2107254 h 2237474"/>
              <a:gd name="connsiteX239" fmla="*/ 79717 w 12192000"/>
              <a:gd name="connsiteY239" fmla="*/ 2107046 h 2237474"/>
              <a:gd name="connsiteX240" fmla="*/ 72352 w 12192000"/>
              <a:gd name="connsiteY240" fmla="*/ 2107991 h 2237474"/>
              <a:gd name="connsiteX241" fmla="*/ 37645 w 12192000"/>
              <a:gd name="connsiteY241" fmla="*/ 2115401 h 2237474"/>
              <a:gd name="connsiteX242" fmla="*/ 4572 w 12192000"/>
              <a:gd name="connsiteY242" fmla="*/ 2111091 h 2237474"/>
              <a:gd name="connsiteX243" fmla="*/ 0 w 12192000"/>
              <a:gd name="connsiteY243" fmla="*/ 2110468 h 2237474"/>
              <a:gd name="connsiteX244" fmla="*/ 0 w 12192000"/>
              <a:gd name="connsiteY2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11738 w 12192000"/>
              <a:gd name="connsiteY135" fmla="*/ 1776964 h 2237474"/>
              <a:gd name="connsiteX136" fmla="*/ 4560070 w 12192000"/>
              <a:gd name="connsiteY136" fmla="*/ 1785640 h 2237474"/>
              <a:gd name="connsiteX137" fmla="*/ 4536503 w 12192000"/>
              <a:gd name="connsiteY137" fmla="*/ 1785334 h 2237474"/>
              <a:gd name="connsiteX138" fmla="*/ 4513724 w 12192000"/>
              <a:gd name="connsiteY138" fmla="*/ 1791996 h 2237474"/>
              <a:gd name="connsiteX139" fmla="*/ 4459810 w 12192000"/>
              <a:gd name="connsiteY139" fmla="*/ 1797886 h 2237474"/>
              <a:gd name="connsiteX140" fmla="*/ 4379064 w 12192000"/>
              <a:gd name="connsiteY140" fmla="*/ 1817177 h 2237474"/>
              <a:gd name="connsiteX141" fmla="*/ 4319209 w 12192000"/>
              <a:gd name="connsiteY141" fmla="*/ 1834833 h 2237474"/>
              <a:gd name="connsiteX142" fmla="*/ 4306907 w 12192000"/>
              <a:gd name="connsiteY142" fmla="*/ 1841641 h 2237474"/>
              <a:gd name="connsiteX143" fmla="*/ 4290981 w 12192000"/>
              <a:gd name="connsiteY143" fmla="*/ 1839677 h 2237474"/>
              <a:gd name="connsiteX144" fmla="*/ 4285792 w 12192000"/>
              <a:gd name="connsiteY144" fmla="*/ 1836231 h 2237474"/>
              <a:gd name="connsiteX145" fmla="*/ 4238372 w 12192000"/>
              <a:gd name="connsiteY145" fmla="*/ 1851480 h 2237474"/>
              <a:gd name="connsiteX146" fmla="*/ 4232517 w 12192000"/>
              <a:gd name="connsiteY146" fmla="*/ 1852567 h 2237474"/>
              <a:gd name="connsiteX147" fmla="*/ 4191732 w 12192000"/>
              <a:gd name="connsiteY147" fmla="*/ 1857328 h 2237474"/>
              <a:gd name="connsiteX148" fmla="*/ 4065532 w 12192000"/>
              <a:gd name="connsiteY148" fmla="*/ 1855477 h 2237474"/>
              <a:gd name="connsiteX149" fmla="*/ 4028460 w 12192000"/>
              <a:gd name="connsiteY149" fmla="*/ 1855137 h 2237474"/>
              <a:gd name="connsiteX150" fmla="*/ 4002267 w 12192000"/>
              <a:gd name="connsiteY150" fmla="*/ 1852352 h 2237474"/>
              <a:gd name="connsiteX151" fmla="*/ 3931396 w 12192000"/>
              <a:gd name="connsiteY151" fmla="*/ 1858915 h 2237474"/>
              <a:gd name="connsiteX152" fmla="*/ 3812162 w 12192000"/>
              <a:gd name="connsiteY152" fmla="*/ 1875501 h 2237474"/>
              <a:gd name="connsiteX153" fmla="*/ 3767672 w 12192000"/>
              <a:gd name="connsiteY153" fmla="*/ 1874600 h 2237474"/>
              <a:gd name="connsiteX154" fmla="*/ 3764741 w 12192000"/>
              <a:gd name="connsiteY154" fmla="*/ 1869433 h 2237474"/>
              <a:gd name="connsiteX155" fmla="*/ 3751332 w 12192000"/>
              <a:gd name="connsiteY155" fmla="*/ 1869854 h 2237474"/>
              <a:gd name="connsiteX156" fmla="*/ 3748155 w 12192000"/>
              <a:gd name="connsiteY156" fmla="*/ 1868903 h 2237474"/>
              <a:gd name="connsiteX157" fmla="*/ 3729530 w 12192000"/>
              <a:gd name="connsiteY157" fmla="*/ 1864513 h 2237474"/>
              <a:gd name="connsiteX158" fmla="*/ 3680177 w 12192000"/>
              <a:gd name="connsiteY158" fmla="*/ 1881552 h 2237474"/>
              <a:gd name="connsiteX159" fmla="*/ 3567259 w 12192000"/>
              <a:gd name="connsiteY159" fmla="*/ 1893482 h 2237474"/>
              <a:gd name="connsiteX160" fmla="*/ 3405770 w 12192000"/>
              <a:gd name="connsiteY160" fmla="*/ 1904591 h 2237474"/>
              <a:gd name="connsiteX161" fmla="*/ 3280097 w 12192000"/>
              <a:gd name="connsiteY161" fmla="*/ 1919610 h 2237474"/>
              <a:gd name="connsiteX162" fmla="*/ 3123424 w 12192000"/>
              <a:gd name="connsiteY162" fmla="*/ 1952930 h 2237474"/>
              <a:gd name="connsiteX163" fmla="*/ 3009910 w 12192000"/>
              <a:gd name="connsiteY163" fmla="*/ 1957866 h 2237474"/>
              <a:gd name="connsiteX164" fmla="*/ 2995934 w 12192000"/>
              <a:gd name="connsiteY164" fmla="*/ 1967085 h 2237474"/>
              <a:gd name="connsiteX165" fmla="*/ 2980071 w 12192000"/>
              <a:gd name="connsiteY165" fmla="*/ 1972988 h 2237474"/>
              <a:gd name="connsiteX166" fmla="*/ 2978094 w 12192000"/>
              <a:gd name="connsiteY166" fmla="*/ 1972369 h 2237474"/>
              <a:gd name="connsiteX167" fmla="*/ 2942858 w 12192000"/>
              <a:gd name="connsiteY167" fmla="*/ 1981367 h 2237474"/>
              <a:gd name="connsiteX168" fmla="*/ 2875436 w 12192000"/>
              <a:gd name="connsiteY168" fmla="*/ 1996977 h 2237474"/>
              <a:gd name="connsiteX169" fmla="*/ 2874892 w 12192000"/>
              <a:gd name="connsiteY169" fmla="*/ 1996085 h 2237474"/>
              <a:gd name="connsiteX170" fmla="*/ 2864145 w 12192000"/>
              <a:gd name="connsiteY170" fmla="*/ 1994061 h 2237474"/>
              <a:gd name="connsiteX171" fmla="*/ 2843662 w 12192000"/>
              <a:gd name="connsiteY171" fmla="*/ 1992498 h 2237474"/>
              <a:gd name="connsiteX172" fmla="*/ 2796128 w 12192000"/>
              <a:gd name="connsiteY172" fmla="*/ 1976403 h 2237474"/>
              <a:gd name="connsiteX173" fmla="*/ 2756784 w 12192000"/>
              <a:gd name="connsiteY173" fmla="*/ 1985116 h 2237474"/>
              <a:gd name="connsiteX174" fmla="*/ 2748833 w 12192000"/>
              <a:gd name="connsiteY174" fmla="*/ 1986323 h 2237474"/>
              <a:gd name="connsiteX175" fmla="*/ 2748661 w 12192000"/>
              <a:gd name="connsiteY175" fmla="*/ 1986122 h 2237474"/>
              <a:gd name="connsiteX176" fmla="*/ 2740251 w 12192000"/>
              <a:gd name="connsiteY176" fmla="*/ 1986946 h 2237474"/>
              <a:gd name="connsiteX177" fmla="*/ 2718916 w 12192000"/>
              <a:gd name="connsiteY177" fmla="*/ 1990867 h 2237474"/>
              <a:gd name="connsiteX178" fmla="*/ 2713522 w 12192000"/>
              <a:gd name="connsiteY178" fmla="*/ 1990173 h 2237474"/>
              <a:gd name="connsiteX179" fmla="*/ 2680597 w 12192000"/>
              <a:gd name="connsiteY179" fmla="*/ 1984996 h 2237474"/>
              <a:gd name="connsiteX180" fmla="*/ 2578178 w 12192000"/>
              <a:gd name="connsiteY180" fmla="*/ 1990531 h 2237474"/>
              <a:gd name="connsiteX181" fmla="*/ 2476147 w 12192000"/>
              <a:gd name="connsiteY181" fmla="*/ 1998305 h 2237474"/>
              <a:gd name="connsiteX182" fmla="*/ 2373568 w 12192000"/>
              <a:gd name="connsiteY182" fmla="*/ 2003219 h 2237474"/>
              <a:gd name="connsiteX183" fmla="*/ 2321399 w 12192000"/>
              <a:gd name="connsiteY183" fmla="*/ 1989467 h 2237474"/>
              <a:gd name="connsiteX184" fmla="*/ 2315525 w 12192000"/>
              <a:gd name="connsiteY184" fmla="*/ 1989708 h 2237474"/>
              <a:gd name="connsiteX185" fmla="*/ 2300792 w 12192000"/>
              <a:gd name="connsiteY185" fmla="*/ 1994290 h 2237474"/>
              <a:gd name="connsiteX186" fmla="*/ 2295469 w 12192000"/>
              <a:gd name="connsiteY186" fmla="*/ 1996659 h 2237474"/>
              <a:gd name="connsiteX187" fmla="*/ 2287219 w 12192000"/>
              <a:gd name="connsiteY187" fmla="*/ 1998750 h 2237474"/>
              <a:gd name="connsiteX188" fmla="*/ 2286948 w 12192000"/>
              <a:gd name="connsiteY188" fmla="*/ 1998596 h 2237474"/>
              <a:gd name="connsiteX189" fmla="*/ 2243069 w 12192000"/>
              <a:gd name="connsiteY189" fmla="*/ 2015111 h 2237474"/>
              <a:gd name="connsiteX190" fmla="*/ 2186609 w 12192000"/>
              <a:gd name="connsiteY190" fmla="*/ 2008263 h 2237474"/>
              <a:gd name="connsiteX191" fmla="*/ 2164831 w 12192000"/>
              <a:gd name="connsiteY191" fmla="*/ 2010143 h 2237474"/>
              <a:gd name="connsiteX192" fmla="*/ 2152836 w 12192000"/>
              <a:gd name="connsiteY192" fmla="*/ 2010048 h 2237474"/>
              <a:gd name="connsiteX193" fmla="*/ 2117102 w 12192000"/>
              <a:gd name="connsiteY193" fmla="*/ 2023004 h 2237474"/>
              <a:gd name="connsiteX194" fmla="*/ 2111935 w 12192000"/>
              <a:gd name="connsiteY194" fmla="*/ 2023163 h 2237474"/>
              <a:gd name="connsiteX195" fmla="*/ 2089991 w 12192000"/>
              <a:gd name="connsiteY195" fmla="*/ 2034193 h 2237474"/>
              <a:gd name="connsiteX196" fmla="*/ 2058061 w 12192000"/>
              <a:gd name="connsiteY196" fmla="*/ 2047942 h 2237474"/>
              <a:gd name="connsiteX197" fmla="*/ 2055737 w 12192000"/>
              <a:gd name="connsiteY197" fmla="*/ 2047704 h 2237474"/>
              <a:gd name="connsiteX198" fmla="*/ 2042244 w 12192000"/>
              <a:gd name="connsiteY198" fmla="*/ 2055560 h 2237474"/>
              <a:gd name="connsiteX199" fmla="*/ 1976224 w 12192000"/>
              <a:gd name="connsiteY199" fmla="*/ 2074257 h 2237474"/>
              <a:gd name="connsiteX200" fmla="*/ 1877728 w 12192000"/>
              <a:gd name="connsiteY200" fmla="*/ 2101004 h 2237474"/>
              <a:gd name="connsiteX201" fmla="*/ 1759056 w 12192000"/>
              <a:gd name="connsiteY201" fmla="*/ 2125608 h 2237474"/>
              <a:gd name="connsiteX202" fmla="*/ 1637948 w 12192000"/>
              <a:gd name="connsiteY202" fmla="*/ 2172597 h 2237474"/>
              <a:gd name="connsiteX203" fmla="*/ 1434549 w 12192000"/>
              <a:gd name="connsiteY203" fmla="*/ 2234522 h 2237474"/>
              <a:gd name="connsiteX204" fmla="*/ 1398481 w 12192000"/>
              <a:gd name="connsiteY204" fmla="*/ 2237074 h 2237474"/>
              <a:gd name="connsiteX205" fmla="*/ 1398407 w 12192000"/>
              <a:gd name="connsiteY205" fmla="*/ 2237095 h 2237474"/>
              <a:gd name="connsiteX206" fmla="*/ 1370962 w 12192000"/>
              <a:gd name="connsiteY206" fmla="*/ 2237474 h 2237474"/>
              <a:gd name="connsiteX207" fmla="*/ 1356367 w 12192000"/>
              <a:gd name="connsiteY207" fmla="*/ 2235089 h 2237474"/>
              <a:gd name="connsiteX208" fmla="*/ 1324828 w 12192000"/>
              <a:gd name="connsiteY208" fmla="*/ 2231968 h 2237474"/>
              <a:gd name="connsiteX209" fmla="*/ 1297744 w 12192000"/>
              <a:gd name="connsiteY209" fmla="*/ 2235849 h 2237474"/>
              <a:gd name="connsiteX210" fmla="*/ 1286236 w 12192000"/>
              <a:gd name="connsiteY210" fmla="*/ 2233135 h 2237474"/>
              <a:gd name="connsiteX211" fmla="*/ 1283504 w 12192000"/>
              <a:gd name="connsiteY211" fmla="*/ 2233797 h 2237474"/>
              <a:gd name="connsiteX212" fmla="*/ 1279765 w 12192000"/>
              <a:gd name="connsiteY212" fmla="*/ 2229639 h 2237474"/>
              <a:gd name="connsiteX213" fmla="*/ 1195347 w 12192000"/>
              <a:gd name="connsiteY213" fmla="*/ 2212354 h 2237474"/>
              <a:gd name="connsiteX214" fmla="*/ 970251 w 12192000"/>
              <a:gd name="connsiteY214" fmla="*/ 2221029 h 2237474"/>
              <a:gd name="connsiteX215" fmla="*/ 812914 w 12192000"/>
              <a:gd name="connsiteY215" fmla="*/ 2202752 h 2237474"/>
              <a:gd name="connsiteX216" fmla="*/ 800195 w 12192000"/>
              <a:gd name="connsiteY216" fmla="*/ 2209407 h 2237474"/>
              <a:gd name="connsiteX217" fmla="*/ 784978 w 12192000"/>
              <a:gd name="connsiteY217" fmla="*/ 2212360 h 2237474"/>
              <a:gd name="connsiteX218" fmla="*/ 681987 w 12192000"/>
              <a:gd name="connsiteY218" fmla="*/ 2216757 h 2237474"/>
              <a:gd name="connsiteX219" fmla="*/ 669923 w 12192000"/>
              <a:gd name="connsiteY219" fmla="*/ 2211682 h 2237474"/>
              <a:gd name="connsiteX220" fmla="*/ 648680 w 12192000"/>
              <a:gd name="connsiteY220" fmla="*/ 2206229 h 2237474"/>
              <a:gd name="connsiteX221" fmla="*/ 597225 w 12192000"/>
              <a:gd name="connsiteY221" fmla="*/ 2180999 h 2237474"/>
              <a:gd name="connsiteX222" fmla="*/ 558449 w 12192000"/>
              <a:gd name="connsiteY222" fmla="*/ 2182346 h 2237474"/>
              <a:gd name="connsiteX223" fmla="*/ 550517 w 12192000"/>
              <a:gd name="connsiteY223" fmla="*/ 2182060 h 2237474"/>
              <a:gd name="connsiteX224" fmla="*/ 550309 w 12192000"/>
              <a:gd name="connsiteY224" fmla="*/ 2181825 h 2237474"/>
              <a:gd name="connsiteX225" fmla="*/ 541836 w 12192000"/>
              <a:gd name="connsiteY225" fmla="*/ 2181063 h 2237474"/>
              <a:gd name="connsiteX226" fmla="*/ 536057 w 12192000"/>
              <a:gd name="connsiteY226" fmla="*/ 2181537 h 2237474"/>
              <a:gd name="connsiteX227" fmla="*/ 520671 w 12192000"/>
              <a:gd name="connsiteY227" fmla="*/ 2180980 h 2237474"/>
              <a:gd name="connsiteX228" fmla="*/ 515024 w 12192000"/>
              <a:gd name="connsiteY228" fmla="*/ 2179258 h 2237474"/>
              <a:gd name="connsiteX229" fmla="*/ 512278 w 12192000"/>
              <a:gd name="connsiteY229" fmla="*/ 2176369 h 2237474"/>
              <a:gd name="connsiteX230" fmla="*/ 480419 w 12192000"/>
              <a:gd name="connsiteY230" fmla="*/ 2167807 h 2237474"/>
              <a:gd name="connsiteX231" fmla="*/ 413835 w 12192000"/>
              <a:gd name="connsiteY231" fmla="*/ 2156783 h 2237474"/>
              <a:gd name="connsiteX232" fmla="*/ 376513 w 12192000"/>
              <a:gd name="connsiteY232" fmla="*/ 2154014 h 2237474"/>
              <a:gd name="connsiteX233" fmla="*/ 273386 w 12192000"/>
              <a:gd name="connsiteY233" fmla="*/ 2142551 h 2237474"/>
              <a:gd name="connsiteX234" fmla="*/ 169207 w 12192000"/>
              <a:gd name="connsiteY234" fmla="*/ 2128100 h 2237474"/>
              <a:gd name="connsiteX235" fmla="*/ 93149 w 12192000"/>
              <a:gd name="connsiteY235" fmla="*/ 2105324 h 2237474"/>
              <a:gd name="connsiteX236" fmla="*/ 88109 w 12192000"/>
              <a:gd name="connsiteY236" fmla="*/ 2106704 h 2237474"/>
              <a:gd name="connsiteX237" fmla="*/ 80022 w 12192000"/>
              <a:gd name="connsiteY237" fmla="*/ 2107254 h 2237474"/>
              <a:gd name="connsiteX238" fmla="*/ 79717 w 12192000"/>
              <a:gd name="connsiteY238" fmla="*/ 2107046 h 2237474"/>
              <a:gd name="connsiteX239" fmla="*/ 72352 w 12192000"/>
              <a:gd name="connsiteY239" fmla="*/ 2107991 h 2237474"/>
              <a:gd name="connsiteX240" fmla="*/ 37645 w 12192000"/>
              <a:gd name="connsiteY240" fmla="*/ 2115401 h 2237474"/>
              <a:gd name="connsiteX241" fmla="*/ 4572 w 12192000"/>
              <a:gd name="connsiteY241" fmla="*/ 2111091 h 2237474"/>
              <a:gd name="connsiteX242" fmla="*/ 0 w 12192000"/>
              <a:gd name="connsiteY242" fmla="*/ 2110468 h 2237474"/>
              <a:gd name="connsiteX243" fmla="*/ 0 w 12192000"/>
              <a:gd name="connsiteY2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11738 w 12192000"/>
              <a:gd name="connsiteY134" fmla="*/ 1776964 h 2237474"/>
              <a:gd name="connsiteX135" fmla="*/ 4560070 w 12192000"/>
              <a:gd name="connsiteY135" fmla="*/ 1785640 h 2237474"/>
              <a:gd name="connsiteX136" fmla="*/ 4536503 w 12192000"/>
              <a:gd name="connsiteY136" fmla="*/ 1785334 h 2237474"/>
              <a:gd name="connsiteX137" fmla="*/ 4513724 w 12192000"/>
              <a:gd name="connsiteY137" fmla="*/ 1791996 h 2237474"/>
              <a:gd name="connsiteX138" fmla="*/ 4459810 w 12192000"/>
              <a:gd name="connsiteY138" fmla="*/ 1797886 h 2237474"/>
              <a:gd name="connsiteX139" fmla="*/ 4379064 w 12192000"/>
              <a:gd name="connsiteY139" fmla="*/ 1817177 h 2237474"/>
              <a:gd name="connsiteX140" fmla="*/ 4319209 w 12192000"/>
              <a:gd name="connsiteY140" fmla="*/ 1834833 h 2237474"/>
              <a:gd name="connsiteX141" fmla="*/ 4306907 w 12192000"/>
              <a:gd name="connsiteY141" fmla="*/ 1841641 h 2237474"/>
              <a:gd name="connsiteX142" fmla="*/ 4290981 w 12192000"/>
              <a:gd name="connsiteY142" fmla="*/ 1839677 h 2237474"/>
              <a:gd name="connsiteX143" fmla="*/ 4285792 w 12192000"/>
              <a:gd name="connsiteY143" fmla="*/ 1836231 h 2237474"/>
              <a:gd name="connsiteX144" fmla="*/ 4238372 w 12192000"/>
              <a:gd name="connsiteY144" fmla="*/ 1851480 h 2237474"/>
              <a:gd name="connsiteX145" fmla="*/ 4232517 w 12192000"/>
              <a:gd name="connsiteY145" fmla="*/ 1852567 h 2237474"/>
              <a:gd name="connsiteX146" fmla="*/ 4191732 w 12192000"/>
              <a:gd name="connsiteY146" fmla="*/ 1857328 h 2237474"/>
              <a:gd name="connsiteX147" fmla="*/ 4065532 w 12192000"/>
              <a:gd name="connsiteY147" fmla="*/ 1855477 h 2237474"/>
              <a:gd name="connsiteX148" fmla="*/ 4028460 w 12192000"/>
              <a:gd name="connsiteY148" fmla="*/ 1855137 h 2237474"/>
              <a:gd name="connsiteX149" fmla="*/ 4002267 w 12192000"/>
              <a:gd name="connsiteY149" fmla="*/ 1852352 h 2237474"/>
              <a:gd name="connsiteX150" fmla="*/ 3931396 w 12192000"/>
              <a:gd name="connsiteY150" fmla="*/ 1858915 h 2237474"/>
              <a:gd name="connsiteX151" fmla="*/ 3812162 w 12192000"/>
              <a:gd name="connsiteY151" fmla="*/ 1875501 h 2237474"/>
              <a:gd name="connsiteX152" fmla="*/ 3767672 w 12192000"/>
              <a:gd name="connsiteY152" fmla="*/ 1874600 h 2237474"/>
              <a:gd name="connsiteX153" fmla="*/ 3764741 w 12192000"/>
              <a:gd name="connsiteY153" fmla="*/ 1869433 h 2237474"/>
              <a:gd name="connsiteX154" fmla="*/ 3751332 w 12192000"/>
              <a:gd name="connsiteY154" fmla="*/ 1869854 h 2237474"/>
              <a:gd name="connsiteX155" fmla="*/ 3748155 w 12192000"/>
              <a:gd name="connsiteY155" fmla="*/ 1868903 h 2237474"/>
              <a:gd name="connsiteX156" fmla="*/ 3729530 w 12192000"/>
              <a:gd name="connsiteY156" fmla="*/ 1864513 h 2237474"/>
              <a:gd name="connsiteX157" fmla="*/ 3680177 w 12192000"/>
              <a:gd name="connsiteY157" fmla="*/ 1881552 h 2237474"/>
              <a:gd name="connsiteX158" fmla="*/ 3567259 w 12192000"/>
              <a:gd name="connsiteY158" fmla="*/ 1893482 h 2237474"/>
              <a:gd name="connsiteX159" fmla="*/ 3405770 w 12192000"/>
              <a:gd name="connsiteY159" fmla="*/ 1904591 h 2237474"/>
              <a:gd name="connsiteX160" fmla="*/ 3280097 w 12192000"/>
              <a:gd name="connsiteY160" fmla="*/ 1919610 h 2237474"/>
              <a:gd name="connsiteX161" fmla="*/ 3123424 w 12192000"/>
              <a:gd name="connsiteY161" fmla="*/ 1952930 h 2237474"/>
              <a:gd name="connsiteX162" fmla="*/ 3009910 w 12192000"/>
              <a:gd name="connsiteY162" fmla="*/ 1957866 h 2237474"/>
              <a:gd name="connsiteX163" fmla="*/ 2995934 w 12192000"/>
              <a:gd name="connsiteY163" fmla="*/ 1967085 h 2237474"/>
              <a:gd name="connsiteX164" fmla="*/ 2980071 w 12192000"/>
              <a:gd name="connsiteY164" fmla="*/ 1972988 h 2237474"/>
              <a:gd name="connsiteX165" fmla="*/ 2978094 w 12192000"/>
              <a:gd name="connsiteY165" fmla="*/ 1972369 h 2237474"/>
              <a:gd name="connsiteX166" fmla="*/ 2942858 w 12192000"/>
              <a:gd name="connsiteY166" fmla="*/ 1981367 h 2237474"/>
              <a:gd name="connsiteX167" fmla="*/ 2875436 w 12192000"/>
              <a:gd name="connsiteY167" fmla="*/ 1996977 h 2237474"/>
              <a:gd name="connsiteX168" fmla="*/ 2874892 w 12192000"/>
              <a:gd name="connsiteY168" fmla="*/ 1996085 h 2237474"/>
              <a:gd name="connsiteX169" fmla="*/ 2864145 w 12192000"/>
              <a:gd name="connsiteY169" fmla="*/ 1994061 h 2237474"/>
              <a:gd name="connsiteX170" fmla="*/ 2843662 w 12192000"/>
              <a:gd name="connsiteY170" fmla="*/ 1992498 h 2237474"/>
              <a:gd name="connsiteX171" fmla="*/ 2796128 w 12192000"/>
              <a:gd name="connsiteY171" fmla="*/ 1976403 h 2237474"/>
              <a:gd name="connsiteX172" fmla="*/ 2756784 w 12192000"/>
              <a:gd name="connsiteY172" fmla="*/ 1985116 h 2237474"/>
              <a:gd name="connsiteX173" fmla="*/ 2748833 w 12192000"/>
              <a:gd name="connsiteY173" fmla="*/ 1986323 h 2237474"/>
              <a:gd name="connsiteX174" fmla="*/ 2748661 w 12192000"/>
              <a:gd name="connsiteY174" fmla="*/ 1986122 h 2237474"/>
              <a:gd name="connsiteX175" fmla="*/ 2740251 w 12192000"/>
              <a:gd name="connsiteY175" fmla="*/ 1986946 h 2237474"/>
              <a:gd name="connsiteX176" fmla="*/ 2718916 w 12192000"/>
              <a:gd name="connsiteY176" fmla="*/ 1990867 h 2237474"/>
              <a:gd name="connsiteX177" fmla="*/ 2713522 w 12192000"/>
              <a:gd name="connsiteY177" fmla="*/ 1990173 h 2237474"/>
              <a:gd name="connsiteX178" fmla="*/ 2680597 w 12192000"/>
              <a:gd name="connsiteY178" fmla="*/ 1984996 h 2237474"/>
              <a:gd name="connsiteX179" fmla="*/ 2578178 w 12192000"/>
              <a:gd name="connsiteY179" fmla="*/ 1990531 h 2237474"/>
              <a:gd name="connsiteX180" fmla="*/ 2476147 w 12192000"/>
              <a:gd name="connsiteY180" fmla="*/ 1998305 h 2237474"/>
              <a:gd name="connsiteX181" fmla="*/ 2373568 w 12192000"/>
              <a:gd name="connsiteY181" fmla="*/ 2003219 h 2237474"/>
              <a:gd name="connsiteX182" fmla="*/ 2321399 w 12192000"/>
              <a:gd name="connsiteY182" fmla="*/ 1989467 h 2237474"/>
              <a:gd name="connsiteX183" fmla="*/ 2315525 w 12192000"/>
              <a:gd name="connsiteY183" fmla="*/ 1989708 h 2237474"/>
              <a:gd name="connsiteX184" fmla="*/ 2300792 w 12192000"/>
              <a:gd name="connsiteY184" fmla="*/ 1994290 h 2237474"/>
              <a:gd name="connsiteX185" fmla="*/ 2295469 w 12192000"/>
              <a:gd name="connsiteY185" fmla="*/ 1996659 h 2237474"/>
              <a:gd name="connsiteX186" fmla="*/ 2287219 w 12192000"/>
              <a:gd name="connsiteY186" fmla="*/ 1998750 h 2237474"/>
              <a:gd name="connsiteX187" fmla="*/ 2286948 w 12192000"/>
              <a:gd name="connsiteY187" fmla="*/ 1998596 h 2237474"/>
              <a:gd name="connsiteX188" fmla="*/ 2243069 w 12192000"/>
              <a:gd name="connsiteY188" fmla="*/ 2015111 h 2237474"/>
              <a:gd name="connsiteX189" fmla="*/ 2186609 w 12192000"/>
              <a:gd name="connsiteY189" fmla="*/ 2008263 h 2237474"/>
              <a:gd name="connsiteX190" fmla="*/ 2164831 w 12192000"/>
              <a:gd name="connsiteY190" fmla="*/ 2010143 h 2237474"/>
              <a:gd name="connsiteX191" fmla="*/ 2152836 w 12192000"/>
              <a:gd name="connsiteY191" fmla="*/ 2010048 h 2237474"/>
              <a:gd name="connsiteX192" fmla="*/ 2117102 w 12192000"/>
              <a:gd name="connsiteY192" fmla="*/ 2023004 h 2237474"/>
              <a:gd name="connsiteX193" fmla="*/ 2111935 w 12192000"/>
              <a:gd name="connsiteY193" fmla="*/ 2023163 h 2237474"/>
              <a:gd name="connsiteX194" fmla="*/ 2089991 w 12192000"/>
              <a:gd name="connsiteY194" fmla="*/ 2034193 h 2237474"/>
              <a:gd name="connsiteX195" fmla="*/ 2058061 w 12192000"/>
              <a:gd name="connsiteY195" fmla="*/ 2047942 h 2237474"/>
              <a:gd name="connsiteX196" fmla="*/ 2055737 w 12192000"/>
              <a:gd name="connsiteY196" fmla="*/ 2047704 h 2237474"/>
              <a:gd name="connsiteX197" fmla="*/ 2042244 w 12192000"/>
              <a:gd name="connsiteY197" fmla="*/ 2055560 h 2237474"/>
              <a:gd name="connsiteX198" fmla="*/ 1976224 w 12192000"/>
              <a:gd name="connsiteY198" fmla="*/ 2074257 h 2237474"/>
              <a:gd name="connsiteX199" fmla="*/ 1877728 w 12192000"/>
              <a:gd name="connsiteY199" fmla="*/ 2101004 h 2237474"/>
              <a:gd name="connsiteX200" fmla="*/ 1759056 w 12192000"/>
              <a:gd name="connsiteY200" fmla="*/ 2125608 h 2237474"/>
              <a:gd name="connsiteX201" fmla="*/ 1637948 w 12192000"/>
              <a:gd name="connsiteY201" fmla="*/ 2172597 h 2237474"/>
              <a:gd name="connsiteX202" fmla="*/ 1434549 w 12192000"/>
              <a:gd name="connsiteY202" fmla="*/ 2234522 h 2237474"/>
              <a:gd name="connsiteX203" fmla="*/ 1398481 w 12192000"/>
              <a:gd name="connsiteY203" fmla="*/ 2237074 h 2237474"/>
              <a:gd name="connsiteX204" fmla="*/ 1398407 w 12192000"/>
              <a:gd name="connsiteY204" fmla="*/ 2237095 h 2237474"/>
              <a:gd name="connsiteX205" fmla="*/ 1370962 w 12192000"/>
              <a:gd name="connsiteY205" fmla="*/ 2237474 h 2237474"/>
              <a:gd name="connsiteX206" fmla="*/ 1356367 w 12192000"/>
              <a:gd name="connsiteY206" fmla="*/ 2235089 h 2237474"/>
              <a:gd name="connsiteX207" fmla="*/ 1324828 w 12192000"/>
              <a:gd name="connsiteY207" fmla="*/ 2231968 h 2237474"/>
              <a:gd name="connsiteX208" fmla="*/ 1297744 w 12192000"/>
              <a:gd name="connsiteY208" fmla="*/ 2235849 h 2237474"/>
              <a:gd name="connsiteX209" fmla="*/ 1286236 w 12192000"/>
              <a:gd name="connsiteY209" fmla="*/ 2233135 h 2237474"/>
              <a:gd name="connsiteX210" fmla="*/ 1283504 w 12192000"/>
              <a:gd name="connsiteY210" fmla="*/ 2233797 h 2237474"/>
              <a:gd name="connsiteX211" fmla="*/ 1279765 w 12192000"/>
              <a:gd name="connsiteY211" fmla="*/ 2229639 h 2237474"/>
              <a:gd name="connsiteX212" fmla="*/ 1195347 w 12192000"/>
              <a:gd name="connsiteY212" fmla="*/ 2212354 h 2237474"/>
              <a:gd name="connsiteX213" fmla="*/ 970251 w 12192000"/>
              <a:gd name="connsiteY213" fmla="*/ 2221029 h 2237474"/>
              <a:gd name="connsiteX214" fmla="*/ 812914 w 12192000"/>
              <a:gd name="connsiteY214" fmla="*/ 2202752 h 2237474"/>
              <a:gd name="connsiteX215" fmla="*/ 800195 w 12192000"/>
              <a:gd name="connsiteY215" fmla="*/ 2209407 h 2237474"/>
              <a:gd name="connsiteX216" fmla="*/ 784978 w 12192000"/>
              <a:gd name="connsiteY216" fmla="*/ 2212360 h 2237474"/>
              <a:gd name="connsiteX217" fmla="*/ 681987 w 12192000"/>
              <a:gd name="connsiteY217" fmla="*/ 2216757 h 2237474"/>
              <a:gd name="connsiteX218" fmla="*/ 669923 w 12192000"/>
              <a:gd name="connsiteY218" fmla="*/ 2211682 h 2237474"/>
              <a:gd name="connsiteX219" fmla="*/ 648680 w 12192000"/>
              <a:gd name="connsiteY219" fmla="*/ 2206229 h 2237474"/>
              <a:gd name="connsiteX220" fmla="*/ 597225 w 12192000"/>
              <a:gd name="connsiteY220" fmla="*/ 2180999 h 2237474"/>
              <a:gd name="connsiteX221" fmla="*/ 558449 w 12192000"/>
              <a:gd name="connsiteY221" fmla="*/ 2182346 h 2237474"/>
              <a:gd name="connsiteX222" fmla="*/ 550517 w 12192000"/>
              <a:gd name="connsiteY222" fmla="*/ 2182060 h 2237474"/>
              <a:gd name="connsiteX223" fmla="*/ 550309 w 12192000"/>
              <a:gd name="connsiteY223" fmla="*/ 2181825 h 2237474"/>
              <a:gd name="connsiteX224" fmla="*/ 541836 w 12192000"/>
              <a:gd name="connsiteY224" fmla="*/ 2181063 h 2237474"/>
              <a:gd name="connsiteX225" fmla="*/ 536057 w 12192000"/>
              <a:gd name="connsiteY225" fmla="*/ 2181537 h 2237474"/>
              <a:gd name="connsiteX226" fmla="*/ 520671 w 12192000"/>
              <a:gd name="connsiteY226" fmla="*/ 2180980 h 2237474"/>
              <a:gd name="connsiteX227" fmla="*/ 515024 w 12192000"/>
              <a:gd name="connsiteY227" fmla="*/ 2179258 h 2237474"/>
              <a:gd name="connsiteX228" fmla="*/ 512278 w 12192000"/>
              <a:gd name="connsiteY228" fmla="*/ 2176369 h 2237474"/>
              <a:gd name="connsiteX229" fmla="*/ 480419 w 12192000"/>
              <a:gd name="connsiteY229" fmla="*/ 2167807 h 2237474"/>
              <a:gd name="connsiteX230" fmla="*/ 413835 w 12192000"/>
              <a:gd name="connsiteY230" fmla="*/ 2156783 h 2237474"/>
              <a:gd name="connsiteX231" fmla="*/ 376513 w 12192000"/>
              <a:gd name="connsiteY231" fmla="*/ 2154014 h 2237474"/>
              <a:gd name="connsiteX232" fmla="*/ 273386 w 12192000"/>
              <a:gd name="connsiteY232" fmla="*/ 2142551 h 2237474"/>
              <a:gd name="connsiteX233" fmla="*/ 169207 w 12192000"/>
              <a:gd name="connsiteY233" fmla="*/ 2128100 h 2237474"/>
              <a:gd name="connsiteX234" fmla="*/ 93149 w 12192000"/>
              <a:gd name="connsiteY234" fmla="*/ 2105324 h 2237474"/>
              <a:gd name="connsiteX235" fmla="*/ 88109 w 12192000"/>
              <a:gd name="connsiteY235" fmla="*/ 2106704 h 2237474"/>
              <a:gd name="connsiteX236" fmla="*/ 80022 w 12192000"/>
              <a:gd name="connsiteY236" fmla="*/ 2107254 h 2237474"/>
              <a:gd name="connsiteX237" fmla="*/ 79717 w 12192000"/>
              <a:gd name="connsiteY237" fmla="*/ 2107046 h 2237474"/>
              <a:gd name="connsiteX238" fmla="*/ 72352 w 12192000"/>
              <a:gd name="connsiteY238" fmla="*/ 2107991 h 2237474"/>
              <a:gd name="connsiteX239" fmla="*/ 37645 w 12192000"/>
              <a:gd name="connsiteY239" fmla="*/ 2115401 h 2237474"/>
              <a:gd name="connsiteX240" fmla="*/ 4572 w 12192000"/>
              <a:gd name="connsiteY240" fmla="*/ 2111091 h 2237474"/>
              <a:gd name="connsiteX241" fmla="*/ 0 w 12192000"/>
              <a:gd name="connsiteY241" fmla="*/ 2110468 h 2237474"/>
              <a:gd name="connsiteX242" fmla="*/ 0 w 12192000"/>
              <a:gd name="connsiteY2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306907 w 12192000"/>
              <a:gd name="connsiteY140" fmla="*/ 1841641 h 2237474"/>
              <a:gd name="connsiteX141" fmla="*/ 4290981 w 12192000"/>
              <a:gd name="connsiteY141" fmla="*/ 1839677 h 2237474"/>
              <a:gd name="connsiteX142" fmla="*/ 4285792 w 12192000"/>
              <a:gd name="connsiteY142" fmla="*/ 1836231 h 2237474"/>
              <a:gd name="connsiteX143" fmla="*/ 4238372 w 12192000"/>
              <a:gd name="connsiteY143" fmla="*/ 1851480 h 2237474"/>
              <a:gd name="connsiteX144" fmla="*/ 4232517 w 12192000"/>
              <a:gd name="connsiteY144" fmla="*/ 1852567 h 2237474"/>
              <a:gd name="connsiteX145" fmla="*/ 4191732 w 12192000"/>
              <a:gd name="connsiteY145" fmla="*/ 1857328 h 2237474"/>
              <a:gd name="connsiteX146" fmla="*/ 4065532 w 12192000"/>
              <a:gd name="connsiteY146" fmla="*/ 1855477 h 2237474"/>
              <a:gd name="connsiteX147" fmla="*/ 4028460 w 12192000"/>
              <a:gd name="connsiteY147" fmla="*/ 1855137 h 2237474"/>
              <a:gd name="connsiteX148" fmla="*/ 4002267 w 12192000"/>
              <a:gd name="connsiteY148" fmla="*/ 1852352 h 2237474"/>
              <a:gd name="connsiteX149" fmla="*/ 3931396 w 12192000"/>
              <a:gd name="connsiteY149" fmla="*/ 1858915 h 2237474"/>
              <a:gd name="connsiteX150" fmla="*/ 3812162 w 12192000"/>
              <a:gd name="connsiteY150" fmla="*/ 1875501 h 2237474"/>
              <a:gd name="connsiteX151" fmla="*/ 3767672 w 12192000"/>
              <a:gd name="connsiteY151" fmla="*/ 1874600 h 2237474"/>
              <a:gd name="connsiteX152" fmla="*/ 3764741 w 12192000"/>
              <a:gd name="connsiteY152" fmla="*/ 1869433 h 2237474"/>
              <a:gd name="connsiteX153" fmla="*/ 3751332 w 12192000"/>
              <a:gd name="connsiteY153" fmla="*/ 1869854 h 2237474"/>
              <a:gd name="connsiteX154" fmla="*/ 3748155 w 12192000"/>
              <a:gd name="connsiteY154" fmla="*/ 1868903 h 2237474"/>
              <a:gd name="connsiteX155" fmla="*/ 3729530 w 12192000"/>
              <a:gd name="connsiteY155" fmla="*/ 1864513 h 2237474"/>
              <a:gd name="connsiteX156" fmla="*/ 3680177 w 12192000"/>
              <a:gd name="connsiteY156" fmla="*/ 1881552 h 2237474"/>
              <a:gd name="connsiteX157" fmla="*/ 3567259 w 12192000"/>
              <a:gd name="connsiteY157" fmla="*/ 1893482 h 2237474"/>
              <a:gd name="connsiteX158" fmla="*/ 3405770 w 12192000"/>
              <a:gd name="connsiteY158" fmla="*/ 1904591 h 2237474"/>
              <a:gd name="connsiteX159" fmla="*/ 3280097 w 12192000"/>
              <a:gd name="connsiteY159" fmla="*/ 1919610 h 2237474"/>
              <a:gd name="connsiteX160" fmla="*/ 3123424 w 12192000"/>
              <a:gd name="connsiteY160" fmla="*/ 1952930 h 2237474"/>
              <a:gd name="connsiteX161" fmla="*/ 3009910 w 12192000"/>
              <a:gd name="connsiteY161" fmla="*/ 1957866 h 2237474"/>
              <a:gd name="connsiteX162" fmla="*/ 2995934 w 12192000"/>
              <a:gd name="connsiteY162" fmla="*/ 1967085 h 2237474"/>
              <a:gd name="connsiteX163" fmla="*/ 2980071 w 12192000"/>
              <a:gd name="connsiteY163" fmla="*/ 1972988 h 2237474"/>
              <a:gd name="connsiteX164" fmla="*/ 2978094 w 12192000"/>
              <a:gd name="connsiteY164" fmla="*/ 1972369 h 2237474"/>
              <a:gd name="connsiteX165" fmla="*/ 2942858 w 12192000"/>
              <a:gd name="connsiteY165" fmla="*/ 1981367 h 2237474"/>
              <a:gd name="connsiteX166" fmla="*/ 2875436 w 12192000"/>
              <a:gd name="connsiteY166" fmla="*/ 1996977 h 2237474"/>
              <a:gd name="connsiteX167" fmla="*/ 2874892 w 12192000"/>
              <a:gd name="connsiteY167" fmla="*/ 1996085 h 2237474"/>
              <a:gd name="connsiteX168" fmla="*/ 2864145 w 12192000"/>
              <a:gd name="connsiteY168" fmla="*/ 1994061 h 2237474"/>
              <a:gd name="connsiteX169" fmla="*/ 2843662 w 12192000"/>
              <a:gd name="connsiteY169" fmla="*/ 1992498 h 2237474"/>
              <a:gd name="connsiteX170" fmla="*/ 2796128 w 12192000"/>
              <a:gd name="connsiteY170" fmla="*/ 1976403 h 2237474"/>
              <a:gd name="connsiteX171" fmla="*/ 2756784 w 12192000"/>
              <a:gd name="connsiteY171" fmla="*/ 1985116 h 2237474"/>
              <a:gd name="connsiteX172" fmla="*/ 2748833 w 12192000"/>
              <a:gd name="connsiteY172" fmla="*/ 1986323 h 2237474"/>
              <a:gd name="connsiteX173" fmla="*/ 2748661 w 12192000"/>
              <a:gd name="connsiteY173" fmla="*/ 1986122 h 2237474"/>
              <a:gd name="connsiteX174" fmla="*/ 2740251 w 12192000"/>
              <a:gd name="connsiteY174" fmla="*/ 1986946 h 2237474"/>
              <a:gd name="connsiteX175" fmla="*/ 2718916 w 12192000"/>
              <a:gd name="connsiteY175" fmla="*/ 1990867 h 2237474"/>
              <a:gd name="connsiteX176" fmla="*/ 2713522 w 12192000"/>
              <a:gd name="connsiteY176" fmla="*/ 1990173 h 2237474"/>
              <a:gd name="connsiteX177" fmla="*/ 2680597 w 12192000"/>
              <a:gd name="connsiteY177" fmla="*/ 1984996 h 2237474"/>
              <a:gd name="connsiteX178" fmla="*/ 2578178 w 12192000"/>
              <a:gd name="connsiteY178" fmla="*/ 1990531 h 2237474"/>
              <a:gd name="connsiteX179" fmla="*/ 2476147 w 12192000"/>
              <a:gd name="connsiteY179" fmla="*/ 1998305 h 2237474"/>
              <a:gd name="connsiteX180" fmla="*/ 2373568 w 12192000"/>
              <a:gd name="connsiteY180" fmla="*/ 2003219 h 2237474"/>
              <a:gd name="connsiteX181" fmla="*/ 2321399 w 12192000"/>
              <a:gd name="connsiteY181" fmla="*/ 1989467 h 2237474"/>
              <a:gd name="connsiteX182" fmla="*/ 2315525 w 12192000"/>
              <a:gd name="connsiteY182" fmla="*/ 1989708 h 2237474"/>
              <a:gd name="connsiteX183" fmla="*/ 2300792 w 12192000"/>
              <a:gd name="connsiteY183" fmla="*/ 1994290 h 2237474"/>
              <a:gd name="connsiteX184" fmla="*/ 2295469 w 12192000"/>
              <a:gd name="connsiteY184" fmla="*/ 1996659 h 2237474"/>
              <a:gd name="connsiteX185" fmla="*/ 2287219 w 12192000"/>
              <a:gd name="connsiteY185" fmla="*/ 1998750 h 2237474"/>
              <a:gd name="connsiteX186" fmla="*/ 2286948 w 12192000"/>
              <a:gd name="connsiteY186" fmla="*/ 1998596 h 2237474"/>
              <a:gd name="connsiteX187" fmla="*/ 2243069 w 12192000"/>
              <a:gd name="connsiteY187" fmla="*/ 2015111 h 2237474"/>
              <a:gd name="connsiteX188" fmla="*/ 2186609 w 12192000"/>
              <a:gd name="connsiteY188" fmla="*/ 2008263 h 2237474"/>
              <a:gd name="connsiteX189" fmla="*/ 2164831 w 12192000"/>
              <a:gd name="connsiteY189" fmla="*/ 2010143 h 2237474"/>
              <a:gd name="connsiteX190" fmla="*/ 2152836 w 12192000"/>
              <a:gd name="connsiteY190" fmla="*/ 2010048 h 2237474"/>
              <a:gd name="connsiteX191" fmla="*/ 2117102 w 12192000"/>
              <a:gd name="connsiteY191" fmla="*/ 2023004 h 2237474"/>
              <a:gd name="connsiteX192" fmla="*/ 2111935 w 12192000"/>
              <a:gd name="connsiteY192" fmla="*/ 2023163 h 2237474"/>
              <a:gd name="connsiteX193" fmla="*/ 2089991 w 12192000"/>
              <a:gd name="connsiteY193" fmla="*/ 2034193 h 2237474"/>
              <a:gd name="connsiteX194" fmla="*/ 2058061 w 12192000"/>
              <a:gd name="connsiteY194" fmla="*/ 2047942 h 2237474"/>
              <a:gd name="connsiteX195" fmla="*/ 2055737 w 12192000"/>
              <a:gd name="connsiteY195" fmla="*/ 2047704 h 2237474"/>
              <a:gd name="connsiteX196" fmla="*/ 2042244 w 12192000"/>
              <a:gd name="connsiteY196" fmla="*/ 2055560 h 2237474"/>
              <a:gd name="connsiteX197" fmla="*/ 1976224 w 12192000"/>
              <a:gd name="connsiteY197" fmla="*/ 2074257 h 2237474"/>
              <a:gd name="connsiteX198" fmla="*/ 1877728 w 12192000"/>
              <a:gd name="connsiteY198" fmla="*/ 2101004 h 2237474"/>
              <a:gd name="connsiteX199" fmla="*/ 1759056 w 12192000"/>
              <a:gd name="connsiteY199" fmla="*/ 2125608 h 2237474"/>
              <a:gd name="connsiteX200" fmla="*/ 1637948 w 12192000"/>
              <a:gd name="connsiteY200" fmla="*/ 2172597 h 2237474"/>
              <a:gd name="connsiteX201" fmla="*/ 1434549 w 12192000"/>
              <a:gd name="connsiteY201" fmla="*/ 2234522 h 2237474"/>
              <a:gd name="connsiteX202" fmla="*/ 1398481 w 12192000"/>
              <a:gd name="connsiteY202" fmla="*/ 2237074 h 2237474"/>
              <a:gd name="connsiteX203" fmla="*/ 1398407 w 12192000"/>
              <a:gd name="connsiteY203" fmla="*/ 2237095 h 2237474"/>
              <a:gd name="connsiteX204" fmla="*/ 1370962 w 12192000"/>
              <a:gd name="connsiteY204" fmla="*/ 2237474 h 2237474"/>
              <a:gd name="connsiteX205" fmla="*/ 1356367 w 12192000"/>
              <a:gd name="connsiteY205" fmla="*/ 2235089 h 2237474"/>
              <a:gd name="connsiteX206" fmla="*/ 1324828 w 12192000"/>
              <a:gd name="connsiteY206" fmla="*/ 2231968 h 2237474"/>
              <a:gd name="connsiteX207" fmla="*/ 1297744 w 12192000"/>
              <a:gd name="connsiteY207" fmla="*/ 2235849 h 2237474"/>
              <a:gd name="connsiteX208" fmla="*/ 1286236 w 12192000"/>
              <a:gd name="connsiteY208" fmla="*/ 2233135 h 2237474"/>
              <a:gd name="connsiteX209" fmla="*/ 1283504 w 12192000"/>
              <a:gd name="connsiteY209" fmla="*/ 2233797 h 2237474"/>
              <a:gd name="connsiteX210" fmla="*/ 1279765 w 12192000"/>
              <a:gd name="connsiteY210" fmla="*/ 2229639 h 2237474"/>
              <a:gd name="connsiteX211" fmla="*/ 1195347 w 12192000"/>
              <a:gd name="connsiteY211" fmla="*/ 2212354 h 2237474"/>
              <a:gd name="connsiteX212" fmla="*/ 970251 w 12192000"/>
              <a:gd name="connsiteY212" fmla="*/ 2221029 h 2237474"/>
              <a:gd name="connsiteX213" fmla="*/ 812914 w 12192000"/>
              <a:gd name="connsiteY213" fmla="*/ 2202752 h 2237474"/>
              <a:gd name="connsiteX214" fmla="*/ 800195 w 12192000"/>
              <a:gd name="connsiteY214" fmla="*/ 2209407 h 2237474"/>
              <a:gd name="connsiteX215" fmla="*/ 784978 w 12192000"/>
              <a:gd name="connsiteY215" fmla="*/ 2212360 h 2237474"/>
              <a:gd name="connsiteX216" fmla="*/ 681987 w 12192000"/>
              <a:gd name="connsiteY216" fmla="*/ 2216757 h 2237474"/>
              <a:gd name="connsiteX217" fmla="*/ 669923 w 12192000"/>
              <a:gd name="connsiteY217" fmla="*/ 2211682 h 2237474"/>
              <a:gd name="connsiteX218" fmla="*/ 648680 w 12192000"/>
              <a:gd name="connsiteY218" fmla="*/ 2206229 h 2237474"/>
              <a:gd name="connsiteX219" fmla="*/ 597225 w 12192000"/>
              <a:gd name="connsiteY219" fmla="*/ 2180999 h 2237474"/>
              <a:gd name="connsiteX220" fmla="*/ 558449 w 12192000"/>
              <a:gd name="connsiteY220" fmla="*/ 2182346 h 2237474"/>
              <a:gd name="connsiteX221" fmla="*/ 550517 w 12192000"/>
              <a:gd name="connsiteY221" fmla="*/ 2182060 h 2237474"/>
              <a:gd name="connsiteX222" fmla="*/ 550309 w 12192000"/>
              <a:gd name="connsiteY222" fmla="*/ 2181825 h 2237474"/>
              <a:gd name="connsiteX223" fmla="*/ 541836 w 12192000"/>
              <a:gd name="connsiteY223" fmla="*/ 2181063 h 2237474"/>
              <a:gd name="connsiteX224" fmla="*/ 536057 w 12192000"/>
              <a:gd name="connsiteY224" fmla="*/ 2181537 h 2237474"/>
              <a:gd name="connsiteX225" fmla="*/ 520671 w 12192000"/>
              <a:gd name="connsiteY225" fmla="*/ 2180980 h 2237474"/>
              <a:gd name="connsiteX226" fmla="*/ 515024 w 12192000"/>
              <a:gd name="connsiteY226" fmla="*/ 2179258 h 2237474"/>
              <a:gd name="connsiteX227" fmla="*/ 512278 w 12192000"/>
              <a:gd name="connsiteY227" fmla="*/ 2176369 h 2237474"/>
              <a:gd name="connsiteX228" fmla="*/ 480419 w 12192000"/>
              <a:gd name="connsiteY228" fmla="*/ 2167807 h 2237474"/>
              <a:gd name="connsiteX229" fmla="*/ 413835 w 12192000"/>
              <a:gd name="connsiteY229" fmla="*/ 2156783 h 2237474"/>
              <a:gd name="connsiteX230" fmla="*/ 376513 w 12192000"/>
              <a:gd name="connsiteY230" fmla="*/ 2154014 h 2237474"/>
              <a:gd name="connsiteX231" fmla="*/ 273386 w 12192000"/>
              <a:gd name="connsiteY231" fmla="*/ 2142551 h 2237474"/>
              <a:gd name="connsiteX232" fmla="*/ 169207 w 12192000"/>
              <a:gd name="connsiteY232" fmla="*/ 2128100 h 2237474"/>
              <a:gd name="connsiteX233" fmla="*/ 93149 w 12192000"/>
              <a:gd name="connsiteY233" fmla="*/ 2105324 h 2237474"/>
              <a:gd name="connsiteX234" fmla="*/ 88109 w 12192000"/>
              <a:gd name="connsiteY234" fmla="*/ 2106704 h 2237474"/>
              <a:gd name="connsiteX235" fmla="*/ 80022 w 12192000"/>
              <a:gd name="connsiteY235" fmla="*/ 2107254 h 2237474"/>
              <a:gd name="connsiteX236" fmla="*/ 79717 w 12192000"/>
              <a:gd name="connsiteY236" fmla="*/ 2107046 h 2237474"/>
              <a:gd name="connsiteX237" fmla="*/ 72352 w 12192000"/>
              <a:gd name="connsiteY237" fmla="*/ 2107991 h 2237474"/>
              <a:gd name="connsiteX238" fmla="*/ 37645 w 12192000"/>
              <a:gd name="connsiteY238" fmla="*/ 2115401 h 2237474"/>
              <a:gd name="connsiteX239" fmla="*/ 4572 w 12192000"/>
              <a:gd name="connsiteY239" fmla="*/ 2111091 h 2237474"/>
              <a:gd name="connsiteX240" fmla="*/ 0 w 12192000"/>
              <a:gd name="connsiteY240" fmla="*/ 2110468 h 2237474"/>
              <a:gd name="connsiteX241" fmla="*/ 0 w 12192000"/>
              <a:gd name="connsiteY2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64741 w 12192000"/>
              <a:gd name="connsiteY151" fmla="*/ 1869433 h 2237474"/>
              <a:gd name="connsiteX152" fmla="*/ 3751332 w 12192000"/>
              <a:gd name="connsiteY152" fmla="*/ 1869854 h 2237474"/>
              <a:gd name="connsiteX153" fmla="*/ 3748155 w 12192000"/>
              <a:gd name="connsiteY153" fmla="*/ 1868903 h 2237474"/>
              <a:gd name="connsiteX154" fmla="*/ 3729530 w 12192000"/>
              <a:gd name="connsiteY154" fmla="*/ 1864513 h 2237474"/>
              <a:gd name="connsiteX155" fmla="*/ 3680177 w 12192000"/>
              <a:gd name="connsiteY155" fmla="*/ 1881552 h 2237474"/>
              <a:gd name="connsiteX156" fmla="*/ 3567259 w 12192000"/>
              <a:gd name="connsiteY156" fmla="*/ 1893482 h 2237474"/>
              <a:gd name="connsiteX157" fmla="*/ 3405770 w 12192000"/>
              <a:gd name="connsiteY157" fmla="*/ 1904591 h 2237474"/>
              <a:gd name="connsiteX158" fmla="*/ 3280097 w 12192000"/>
              <a:gd name="connsiteY158" fmla="*/ 1919610 h 2237474"/>
              <a:gd name="connsiteX159" fmla="*/ 3123424 w 12192000"/>
              <a:gd name="connsiteY159" fmla="*/ 1952930 h 2237474"/>
              <a:gd name="connsiteX160" fmla="*/ 3009910 w 12192000"/>
              <a:gd name="connsiteY160" fmla="*/ 1957866 h 2237474"/>
              <a:gd name="connsiteX161" fmla="*/ 2995934 w 12192000"/>
              <a:gd name="connsiteY161" fmla="*/ 1967085 h 2237474"/>
              <a:gd name="connsiteX162" fmla="*/ 2980071 w 12192000"/>
              <a:gd name="connsiteY162" fmla="*/ 1972988 h 2237474"/>
              <a:gd name="connsiteX163" fmla="*/ 2978094 w 12192000"/>
              <a:gd name="connsiteY163" fmla="*/ 1972369 h 2237474"/>
              <a:gd name="connsiteX164" fmla="*/ 2942858 w 12192000"/>
              <a:gd name="connsiteY164" fmla="*/ 1981367 h 2237474"/>
              <a:gd name="connsiteX165" fmla="*/ 2875436 w 12192000"/>
              <a:gd name="connsiteY165" fmla="*/ 1996977 h 2237474"/>
              <a:gd name="connsiteX166" fmla="*/ 2874892 w 12192000"/>
              <a:gd name="connsiteY166" fmla="*/ 1996085 h 2237474"/>
              <a:gd name="connsiteX167" fmla="*/ 2864145 w 12192000"/>
              <a:gd name="connsiteY167" fmla="*/ 1994061 h 2237474"/>
              <a:gd name="connsiteX168" fmla="*/ 2843662 w 12192000"/>
              <a:gd name="connsiteY168" fmla="*/ 1992498 h 2237474"/>
              <a:gd name="connsiteX169" fmla="*/ 2796128 w 12192000"/>
              <a:gd name="connsiteY169" fmla="*/ 1976403 h 2237474"/>
              <a:gd name="connsiteX170" fmla="*/ 2756784 w 12192000"/>
              <a:gd name="connsiteY170" fmla="*/ 1985116 h 2237474"/>
              <a:gd name="connsiteX171" fmla="*/ 2748833 w 12192000"/>
              <a:gd name="connsiteY171" fmla="*/ 1986323 h 2237474"/>
              <a:gd name="connsiteX172" fmla="*/ 2748661 w 12192000"/>
              <a:gd name="connsiteY172" fmla="*/ 1986122 h 2237474"/>
              <a:gd name="connsiteX173" fmla="*/ 2740251 w 12192000"/>
              <a:gd name="connsiteY173" fmla="*/ 1986946 h 2237474"/>
              <a:gd name="connsiteX174" fmla="*/ 2718916 w 12192000"/>
              <a:gd name="connsiteY174" fmla="*/ 1990867 h 2237474"/>
              <a:gd name="connsiteX175" fmla="*/ 2713522 w 12192000"/>
              <a:gd name="connsiteY175" fmla="*/ 1990173 h 2237474"/>
              <a:gd name="connsiteX176" fmla="*/ 2680597 w 12192000"/>
              <a:gd name="connsiteY176" fmla="*/ 1984996 h 2237474"/>
              <a:gd name="connsiteX177" fmla="*/ 2578178 w 12192000"/>
              <a:gd name="connsiteY177" fmla="*/ 1990531 h 2237474"/>
              <a:gd name="connsiteX178" fmla="*/ 2476147 w 12192000"/>
              <a:gd name="connsiteY178" fmla="*/ 1998305 h 2237474"/>
              <a:gd name="connsiteX179" fmla="*/ 2373568 w 12192000"/>
              <a:gd name="connsiteY179" fmla="*/ 2003219 h 2237474"/>
              <a:gd name="connsiteX180" fmla="*/ 2321399 w 12192000"/>
              <a:gd name="connsiteY180" fmla="*/ 1989467 h 2237474"/>
              <a:gd name="connsiteX181" fmla="*/ 2315525 w 12192000"/>
              <a:gd name="connsiteY181" fmla="*/ 1989708 h 2237474"/>
              <a:gd name="connsiteX182" fmla="*/ 2300792 w 12192000"/>
              <a:gd name="connsiteY182" fmla="*/ 1994290 h 2237474"/>
              <a:gd name="connsiteX183" fmla="*/ 2295469 w 12192000"/>
              <a:gd name="connsiteY183" fmla="*/ 1996659 h 2237474"/>
              <a:gd name="connsiteX184" fmla="*/ 2287219 w 12192000"/>
              <a:gd name="connsiteY184" fmla="*/ 1998750 h 2237474"/>
              <a:gd name="connsiteX185" fmla="*/ 2286948 w 12192000"/>
              <a:gd name="connsiteY185" fmla="*/ 1998596 h 2237474"/>
              <a:gd name="connsiteX186" fmla="*/ 2243069 w 12192000"/>
              <a:gd name="connsiteY186" fmla="*/ 2015111 h 2237474"/>
              <a:gd name="connsiteX187" fmla="*/ 2186609 w 12192000"/>
              <a:gd name="connsiteY187" fmla="*/ 2008263 h 2237474"/>
              <a:gd name="connsiteX188" fmla="*/ 2164831 w 12192000"/>
              <a:gd name="connsiteY188" fmla="*/ 2010143 h 2237474"/>
              <a:gd name="connsiteX189" fmla="*/ 2152836 w 12192000"/>
              <a:gd name="connsiteY189" fmla="*/ 2010048 h 2237474"/>
              <a:gd name="connsiteX190" fmla="*/ 2117102 w 12192000"/>
              <a:gd name="connsiteY190" fmla="*/ 2023004 h 2237474"/>
              <a:gd name="connsiteX191" fmla="*/ 2111935 w 12192000"/>
              <a:gd name="connsiteY191" fmla="*/ 2023163 h 2237474"/>
              <a:gd name="connsiteX192" fmla="*/ 2089991 w 12192000"/>
              <a:gd name="connsiteY192" fmla="*/ 2034193 h 2237474"/>
              <a:gd name="connsiteX193" fmla="*/ 2058061 w 12192000"/>
              <a:gd name="connsiteY193" fmla="*/ 2047942 h 2237474"/>
              <a:gd name="connsiteX194" fmla="*/ 2055737 w 12192000"/>
              <a:gd name="connsiteY194" fmla="*/ 2047704 h 2237474"/>
              <a:gd name="connsiteX195" fmla="*/ 2042244 w 12192000"/>
              <a:gd name="connsiteY195" fmla="*/ 2055560 h 2237474"/>
              <a:gd name="connsiteX196" fmla="*/ 1976224 w 12192000"/>
              <a:gd name="connsiteY196" fmla="*/ 2074257 h 2237474"/>
              <a:gd name="connsiteX197" fmla="*/ 1877728 w 12192000"/>
              <a:gd name="connsiteY197" fmla="*/ 2101004 h 2237474"/>
              <a:gd name="connsiteX198" fmla="*/ 1759056 w 12192000"/>
              <a:gd name="connsiteY198" fmla="*/ 2125608 h 2237474"/>
              <a:gd name="connsiteX199" fmla="*/ 1637948 w 12192000"/>
              <a:gd name="connsiteY199" fmla="*/ 2172597 h 2237474"/>
              <a:gd name="connsiteX200" fmla="*/ 1434549 w 12192000"/>
              <a:gd name="connsiteY200" fmla="*/ 2234522 h 2237474"/>
              <a:gd name="connsiteX201" fmla="*/ 1398481 w 12192000"/>
              <a:gd name="connsiteY201" fmla="*/ 2237074 h 2237474"/>
              <a:gd name="connsiteX202" fmla="*/ 1398407 w 12192000"/>
              <a:gd name="connsiteY202" fmla="*/ 2237095 h 2237474"/>
              <a:gd name="connsiteX203" fmla="*/ 1370962 w 12192000"/>
              <a:gd name="connsiteY203" fmla="*/ 2237474 h 2237474"/>
              <a:gd name="connsiteX204" fmla="*/ 1356367 w 12192000"/>
              <a:gd name="connsiteY204" fmla="*/ 2235089 h 2237474"/>
              <a:gd name="connsiteX205" fmla="*/ 1324828 w 12192000"/>
              <a:gd name="connsiteY205" fmla="*/ 2231968 h 2237474"/>
              <a:gd name="connsiteX206" fmla="*/ 1297744 w 12192000"/>
              <a:gd name="connsiteY206" fmla="*/ 2235849 h 2237474"/>
              <a:gd name="connsiteX207" fmla="*/ 1286236 w 12192000"/>
              <a:gd name="connsiteY207" fmla="*/ 2233135 h 2237474"/>
              <a:gd name="connsiteX208" fmla="*/ 1283504 w 12192000"/>
              <a:gd name="connsiteY208" fmla="*/ 2233797 h 2237474"/>
              <a:gd name="connsiteX209" fmla="*/ 1279765 w 12192000"/>
              <a:gd name="connsiteY209" fmla="*/ 2229639 h 2237474"/>
              <a:gd name="connsiteX210" fmla="*/ 1195347 w 12192000"/>
              <a:gd name="connsiteY210" fmla="*/ 2212354 h 2237474"/>
              <a:gd name="connsiteX211" fmla="*/ 970251 w 12192000"/>
              <a:gd name="connsiteY211" fmla="*/ 2221029 h 2237474"/>
              <a:gd name="connsiteX212" fmla="*/ 812914 w 12192000"/>
              <a:gd name="connsiteY212" fmla="*/ 2202752 h 2237474"/>
              <a:gd name="connsiteX213" fmla="*/ 800195 w 12192000"/>
              <a:gd name="connsiteY213" fmla="*/ 2209407 h 2237474"/>
              <a:gd name="connsiteX214" fmla="*/ 784978 w 12192000"/>
              <a:gd name="connsiteY214" fmla="*/ 2212360 h 2237474"/>
              <a:gd name="connsiteX215" fmla="*/ 681987 w 12192000"/>
              <a:gd name="connsiteY215" fmla="*/ 2216757 h 2237474"/>
              <a:gd name="connsiteX216" fmla="*/ 669923 w 12192000"/>
              <a:gd name="connsiteY216" fmla="*/ 2211682 h 2237474"/>
              <a:gd name="connsiteX217" fmla="*/ 648680 w 12192000"/>
              <a:gd name="connsiteY217" fmla="*/ 2206229 h 2237474"/>
              <a:gd name="connsiteX218" fmla="*/ 597225 w 12192000"/>
              <a:gd name="connsiteY218" fmla="*/ 2180999 h 2237474"/>
              <a:gd name="connsiteX219" fmla="*/ 558449 w 12192000"/>
              <a:gd name="connsiteY219" fmla="*/ 2182346 h 2237474"/>
              <a:gd name="connsiteX220" fmla="*/ 550517 w 12192000"/>
              <a:gd name="connsiteY220" fmla="*/ 2182060 h 2237474"/>
              <a:gd name="connsiteX221" fmla="*/ 550309 w 12192000"/>
              <a:gd name="connsiteY221" fmla="*/ 2181825 h 2237474"/>
              <a:gd name="connsiteX222" fmla="*/ 541836 w 12192000"/>
              <a:gd name="connsiteY222" fmla="*/ 2181063 h 2237474"/>
              <a:gd name="connsiteX223" fmla="*/ 536057 w 12192000"/>
              <a:gd name="connsiteY223" fmla="*/ 2181537 h 2237474"/>
              <a:gd name="connsiteX224" fmla="*/ 520671 w 12192000"/>
              <a:gd name="connsiteY224" fmla="*/ 2180980 h 2237474"/>
              <a:gd name="connsiteX225" fmla="*/ 515024 w 12192000"/>
              <a:gd name="connsiteY225" fmla="*/ 2179258 h 2237474"/>
              <a:gd name="connsiteX226" fmla="*/ 512278 w 12192000"/>
              <a:gd name="connsiteY226" fmla="*/ 2176369 h 2237474"/>
              <a:gd name="connsiteX227" fmla="*/ 480419 w 12192000"/>
              <a:gd name="connsiteY227" fmla="*/ 2167807 h 2237474"/>
              <a:gd name="connsiteX228" fmla="*/ 413835 w 12192000"/>
              <a:gd name="connsiteY228" fmla="*/ 2156783 h 2237474"/>
              <a:gd name="connsiteX229" fmla="*/ 376513 w 12192000"/>
              <a:gd name="connsiteY229" fmla="*/ 2154014 h 2237474"/>
              <a:gd name="connsiteX230" fmla="*/ 273386 w 12192000"/>
              <a:gd name="connsiteY230" fmla="*/ 2142551 h 2237474"/>
              <a:gd name="connsiteX231" fmla="*/ 169207 w 12192000"/>
              <a:gd name="connsiteY231" fmla="*/ 2128100 h 2237474"/>
              <a:gd name="connsiteX232" fmla="*/ 93149 w 12192000"/>
              <a:gd name="connsiteY232" fmla="*/ 2105324 h 2237474"/>
              <a:gd name="connsiteX233" fmla="*/ 88109 w 12192000"/>
              <a:gd name="connsiteY233" fmla="*/ 2106704 h 2237474"/>
              <a:gd name="connsiteX234" fmla="*/ 80022 w 12192000"/>
              <a:gd name="connsiteY234" fmla="*/ 2107254 h 2237474"/>
              <a:gd name="connsiteX235" fmla="*/ 79717 w 12192000"/>
              <a:gd name="connsiteY235" fmla="*/ 2107046 h 2237474"/>
              <a:gd name="connsiteX236" fmla="*/ 72352 w 12192000"/>
              <a:gd name="connsiteY236" fmla="*/ 2107991 h 2237474"/>
              <a:gd name="connsiteX237" fmla="*/ 37645 w 12192000"/>
              <a:gd name="connsiteY237" fmla="*/ 2115401 h 2237474"/>
              <a:gd name="connsiteX238" fmla="*/ 4572 w 12192000"/>
              <a:gd name="connsiteY238" fmla="*/ 2111091 h 2237474"/>
              <a:gd name="connsiteX239" fmla="*/ 0 w 12192000"/>
              <a:gd name="connsiteY239" fmla="*/ 2110468 h 2237474"/>
              <a:gd name="connsiteX240" fmla="*/ 0 w 12192000"/>
              <a:gd name="connsiteY2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51332 w 12192000"/>
              <a:gd name="connsiteY151" fmla="*/ 1869854 h 2237474"/>
              <a:gd name="connsiteX152" fmla="*/ 3748155 w 12192000"/>
              <a:gd name="connsiteY152" fmla="*/ 1868903 h 2237474"/>
              <a:gd name="connsiteX153" fmla="*/ 3729530 w 12192000"/>
              <a:gd name="connsiteY153" fmla="*/ 1864513 h 2237474"/>
              <a:gd name="connsiteX154" fmla="*/ 3680177 w 12192000"/>
              <a:gd name="connsiteY154" fmla="*/ 1881552 h 2237474"/>
              <a:gd name="connsiteX155" fmla="*/ 3567259 w 12192000"/>
              <a:gd name="connsiteY155" fmla="*/ 1893482 h 2237474"/>
              <a:gd name="connsiteX156" fmla="*/ 3405770 w 12192000"/>
              <a:gd name="connsiteY156" fmla="*/ 1904591 h 2237474"/>
              <a:gd name="connsiteX157" fmla="*/ 3280097 w 12192000"/>
              <a:gd name="connsiteY157" fmla="*/ 1919610 h 2237474"/>
              <a:gd name="connsiteX158" fmla="*/ 3123424 w 12192000"/>
              <a:gd name="connsiteY158" fmla="*/ 1952930 h 2237474"/>
              <a:gd name="connsiteX159" fmla="*/ 3009910 w 12192000"/>
              <a:gd name="connsiteY159" fmla="*/ 1957866 h 2237474"/>
              <a:gd name="connsiteX160" fmla="*/ 2995934 w 12192000"/>
              <a:gd name="connsiteY160" fmla="*/ 1967085 h 2237474"/>
              <a:gd name="connsiteX161" fmla="*/ 2980071 w 12192000"/>
              <a:gd name="connsiteY161" fmla="*/ 1972988 h 2237474"/>
              <a:gd name="connsiteX162" fmla="*/ 2978094 w 12192000"/>
              <a:gd name="connsiteY162" fmla="*/ 1972369 h 2237474"/>
              <a:gd name="connsiteX163" fmla="*/ 2942858 w 12192000"/>
              <a:gd name="connsiteY163" fmla="*/ 1981367 h 2237474"/>
              <a:gd name="connsiteX164" fmla="*/ 2875436 w 12192000"/>
              <a:gd name="connsiteY164" fmla="*/ 1996977 h 2237474"/>
              <a:gd name="connsiteX165" fmla="*/ 2874892 w 12192000"/>
              <a:gd name="connsiteY165" fmla="*/ 1996085 h 2237474"/>
              <a:gd name="connsiteX166" fmla="*/ 2864145 w 12192000"/>
              <a:gd name="connsiteY166" fmla="*/ 1994061 h 2237474"/>
              <a:gd name="connsiteX167" fmla="*/ 2843662 w 12192000"/>
              <a:gd name="connsiteY167" fmla="*/ 1992498 h 2237474"/>
              <a:gd name="connsiteX168" fmla="*/ 2796128 w 12192000"/>
              <a:gd name="connsiteY168" fmla="*/ 1976403 h 2237474"/>
              <a:gd name="connsiteX169" fmla="*/ 2756784 w 12192000"/>
              <a:gd name="connsiteY169" fmla="*/ 1985116 h 2237474"/>
              <a:gd name="connsiteX170" fmla="*/ 2748833 w 12192000"/>
              <a:gd name="connsiteY170" fmla="*/ 1986323 h 2237474"/>
              <a:gd name="connsiteX171" fmla="*/ 2748661 w 12192000"/>
              <a:gd name="connsiteY171" fmla="*/ 1986122 h 2237474"/>
              <a:gd name="connsiteX172" fmla="*/ 2740251 w 12192000"/>
              <a:gd name="connsiteY172" fmla="*/ 1986946 h 2237474"/>
              <a:gd name="connsiteX173" fmla="*/ 2718916 w 12192000"/>
              <a:gd name="connsiteY173" fmla="*/ 1990867 h 2237474"/>
              <a:gd name="connsiteX174" fmla="*/ 2713522 w 12192000"/>
              <a:gd name="connsiteY174" fmla="*/ 1990173 h 2237474"/>
              <a:gd name="connsiteX175" fmla="*/ 2680597 w 12192000"/>
              <a:gd name="connsiteY175" fmla="*/ 1984996 h 2237474"/>
              <a:gd name="connsiteX176" fmla="*/ 2578178 w 12192000"/>
              <a:gd name="connsiteY176" fmla="*/ 1990531 h 2237474"/>
              <a:gd name="connsiteX177" fmla="*/ 2476147 w 12192000"/>
              <a:gd name="connsiteY177" fmla="*/ 1998305 h 2237474"/>
              <a:gd name="connsiteX178" fmla="*/ 2373568 w 12192000"/>
              <a:gd name="connsiteY178" fmla="*/ 2003219 h 2237474"/>
              <a:gd name="connsiteX179" fmla="*/ 2321399 w 12192000"/>
              <a:gd name="connsiteY179" fmla="*/ 1989467 h 2237474"/>
              <a:gd name="connsiteX180" fmla="*/ 2315525 w 12192000"/>
              <a:gd name="connsiteY180" fmla="*/ 1989708 h 2237474"/>
              <a:gd name="connsiteX181" fmla="*/ 2300792 w 12192000"/>
              <a:gd name="connsiteY181" fmla="*/ 1994290 h 2237474"/>
              <a:gd name="connsiteX182" fmla="*/ 2295469 w 12192000"/>
              <a:gd name="connsiteY182" fmla="*/ 1996659 h 2237474"/>
              <a:gd name="connsiteX183" fmla="*/ 2287219 w 12192000"/>
              <a:gd name="connsiteY183" fmla="*/ 1998750 h 2237474"/>
              <a:gd name="connsiteX184" fmla="*/ 2286948 w 12192000"/>
              <a:gd name="connsiteY184" fmla="*/ 1998596 h 2237474"/>
              <a:gd name="connsiteX185" fmla="*/ 2243069 w 12192000"/>
              <a:gd name="connsiteY185" fmla="*/ 2015111 h 2237474"/>
              <a:gd name="connsiteX186" fmla="*/ 2186609 w 12192000"/>
              <a:gd name="connsiteY186" fmla="*/ 2008263 h 2237474"/>
              <a:gd name="connsiteX187" fmla="*/ 2164831 w 12192000"/>
              <a:gd name="connsiteY187" fmla="*/ 2010143 h 2237474"/>
              <a:gd name="connsiteX188" fmla="*/ 2152836 w 12192000"/>
              <a:gd name="connsiteY188" fmla="*/ 2010048 h 2237474"/>
              <a:gd name="connsiteX189" fmla="*/ 2117102 w 12192000"/>
              <a:gd name="connsiteY189" fmla="*/ 2023004 h 2237474"/>
              <a:gd name="connsiteX190" fmla="*/ 2111935 w 12192000"/>
              <a:gd name="connsiteY190" fmla="*/ 2023163 h 2237474"/>
              <a:gd name="connsiteX191" fmla="*/ 2089991 w 12192000"/>
              <a:gd name="connsiteY191" fmla="*/ 2034193 h 2237474"/>
              <a:gd name="connsiteX192" fmla="*/ 2058061 w 12192000"/>
              <a:gd name="connsiteY192" fmla="*/ 2047942 h 2237474"/>
              <a:gd name="connsiteX193" fmla="*/ 2055737 w 12192000"/>
              <a:gd name="connsiteY193" fmla="*/ 2047704 h 2237474"/>
              <a:gd name="connsiteX194" fmla="*/ 2042244 w 12192000"/>
              <a:gd name="connsiteY194" fmla="*/ 2055560 h 2237474"/>
              <a:gd name="connsiteX195" fmla="*/ 1976224 w 12192000"/>
              <a:gd name="connsiteY195" fmla="*/ 2074257 h 2237474"/>
              <a:gd name="connsiteX196" fmla="*/ 1877728 w 12192000"/>
              <a:gd name="connsiteY196" fmla="*/ 2101004 h 2237474"/>
              <a:gd name="connsiteX197" fmla="*/ 1759056 w 12192000"/>
              <a:gd name="connsiteY197" fmla="*/ 2125608 h 2237474"/>
              <a:gd name="connsiteX198" fmla="*/ 1637948 w 12192000"/>
              <a:gd name="connsiteY198" fmla="*/ 2172597 h 2237474"/>
              <a:gd name="connsiteX199" fmla="*/ 1434549 w 12192000"/>
              <a:gd name="connsiteY199" fmla="*/ 2234522 h 2237474"/>
              <a:gd name="connsiteX200" fmla="*/ 1398481 w 12192000"/>
              <a:gd name="connsiteY200" fmla="*/ 2237074 h 2237474"/>
              <a:gd name="connsiteX201" fmla="*/ 1398407 w 12192000"/>
              <a:gd name="connsiteY201" fmla="*/ 2237095 h 2237474"/>
              <a:gd name="connsiteX202" fmla="*/ 1370962 w 12192000"/>
              <a:gd name="connsiteY202" fmla="*/ 2237474 h 2237474"/>
              <a:gd name="connsiteX203" fmla="*/ 1356367 w 12192000"/>
              <a:gd name="connsiteY203" fmla="*/ 2235089 h 2237474"/>
              <a:gd name="connsiteX204" fmla="*/ 1324828 w 12192000"/>
              <a:gd name="connsiteY204" fmla="*/ 2231968 h 2237474"/>
              <a:gd name="connsiteX205" fmla="*/ 1297744 w 12192000"/>
              <a:gd name="connsiteY205" fmla="*/ 2235849 h 2237474"/>
              <a:gd name="connsiteX206" fmla="*/ 1286236 w 12192000"/>
              <a:gd name="connsiteY206" fmla="*/ 2233135 h 2237474"/>
              <a:gd name="connsiteX207" fmla="*/ 1283504 w 12192000"/>
              <a:gd name="connsiteY207" fmla="*/ 2233797 h 2237474"/>
              <a:gd name="connsiteX208" fmla="*/ 1279765 w 12192000"/>
              <a:gd name="connsiteY208" fmla="*/ 2229639 h 2237474"/>
              <a:gd name="connsiteX209" fmla="*/ 1195347 w 12192000"/>
              <a:gd name="connsiteY209" fmla="*/ 2212354 h 2237474"/>
              <a:gd name="connsiteX210" fmla="*/ 970251 w 12192000"/>
              <a:gd name="connsiteY210" fmla="*/ 2221029 h 2237474"/>
              <a:gd name="connsiteX211" fmla="*/ 812914 w 12192000"/>
              <a:gd name="connsiteY211" fmla="*/ 2202752 h 2237474"/>
              <a:gd name="connsiteX212" fmla="*/ 800195 w 12192000"/>
              <a:gd name="connsiteY212" fmla="*/ 2209407 h 2237474"/>
              <a:gd name="connsiteX213" fmla="*/ 784978 w 12192000"/>
              <a:gd name="connsiteY213" fmla="*/ 2212360 h 2237474"/>
              <a:gd name="connsiteX214" fmla="*/ 681987 w 12192000"/>
              <a:gd name="connsiteY214" fmla="*/ 2216757 h 2237474"/>
              <a:gd name="connsiteX215" fmla="*/ 669923 w 12192000"/>
              <a:gd name="connsiteY215" fmla="*/ 2211682 h 2237474"/>
              <a:gd name="connsiteX216" fmla="*/ 648680 w 12192000"/>
              <a:gd name="connsiteY216" fmla="*/ 2206229 h 2237474"/>
              <a:gd name="connsiteX217" fmla="*/ 597225 w 12192000"/>
              <a:gd name="connsiteY217" fmla="*/ 2180999 h 2237474"/>
              <a:gd name="connsiteX218" fmla="*/ 558449 w 12192000"/>
              <a:gd name="connsiteY218" fmla="*/ 2182346 h 2237474"/>
              <a:gd name="connsiteX219" fmla="*/ 550517 w 12192000"/>
              <a:gd name="connsiteY219" fmla="*/ 2182060 h 2237474"/>
              <a:gd name="connsiteX220" fmla="*/ 550309 w 12192000"/>
              <a:gd name="connsiteY220" fmla="*/ 2181825 h 2237474"/>
              <a:gd name="connsiteX221" fmla="*/ 541836 w 12192000"/>
              <a:gd name="connsiteY221" fmla="*/ 2181063 h 2237474"/>
              <a:gd name="connsiteX222" fmla="*/ 536057 w 12192000"/>
              <a:gd name="connsiteY222" fmla="*/ 2181537 h 2237474"/>
              <a:gd name="connsiteX223" fmla="*/ 520671 w 12192000"/>
              <a:gd name="connsiteY223" fmla="*/ 2180980 h 2237474"/>
              <a:gd name="connsiteX224" fmla="*/ 515024 w 12192000"/>
              <a:gd name="connsiteY224" fmla="*/ 2179258 h 2237474"/>
              <a:gd name="connsiteX225" fmla="*/ 512278 w 12192000"/>
              <a:gd name="connsiteY225" fmla="*/ 2176369 h 2237474"/>
              <a:gd name="connsiteX226" fmla="*/ 480419 w 12192000"/>
              <a:gd name="connsiteY226" fmla="*/ 2167807 h 2237474"/>
              <a:gd name="connsiteX227" fmla="*/ 413835 w 12192000"/>
              <a:gd name="connsiteY227" fmla="*/ 2156783 h 2237474"/>
              <a:gd name="connsiteX228" fmla="*/ 376513 w 12192000"/>
              <a:gd name="connsiteY228" fmla="*/ 2154014 h 2237474"/>
              <a:gd name="connsiteX229" fmla="*/ 273386 w 12192000"/>
              <a:gd name="connsiteY229" fmla="*/ 2142551 h 2237474"/>
              <a:gd name="connsiteX230" fmla="*/ 169207 w 12192000"/>
              <a:gd name="connsiteY230" fmla="*/ 2128100 h 2237474"/>
              <a:gd name="connsiteX231" fmla="*/ 93149 w 12192000"/>
              <a:gd name="connsiteY231" fmla="*/ 2105324 h 2237474"/>
              <a:gd name="connsiteX232" fmla="*/ 88109 w 12192000"/>
              <a:gd name="connsiteY232" fmla="*/ 2106704 h 2237474"/>
              <a:gd name="connsiteX233" fmla="*/ 80022 w 12192000"/>
              <a:gd name="connsiteY233" fmla="*/ 2107254 h 2237474"/>
              <a:gd name="connsiteX234" fmla="*/ 79717 w 12192000"/>
              <a:gd name="connsiteY234" fmla="*/ 2107046 h 2237474"/>
              <a:gd name="connsiteX235" fmla="*/ 72352 w 12192000"/>
              <a:gd name="connsiteY235" fmla="*/ 2107991 h 2237474"/>
              <a:gd name="connsiteX236" fmla="*/ 37645 w 12192000"/>
              <a:gd name="connsiteY236" fmla="*/ 2115401 h 2237474"/>
              <a:gd name="connsiteX237" fmla="*/ 4572 w 12192000"/>
              <a:gd name="connsiteY237" fmla="*/ 2111091 h 2237474"/>
              <a:gd name="connsiteX238" fmla="*/ 0 w 12192000"/>
              <a:gd name="connsiteY238" fmla="*/ 2110468 h 2237474"/>
              <a:gd name="connsiteX239" fmla="*/ 0 w 12192000"/>
              <a:gd name="connsiteY23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51332 w 12192000"/>
              <a:gd name="connsiteY151" fmla="*/ 1869854 h 2237474"/>
              <a:gd name="connsiteX152" fmla="*/ 3729530 w 12192000"/>
              <a:gd name="connsiteY152" fmla="*/ 1864513 h 2237474"/>
              <a:gd name="connsiteX153" fmla="*/ 3680177 w 12192000"/>
              <a:gd name="connsiteY153" fmla="*/ 1881552 h 2237474"/>
              <a:gd name="connsiteX154" fmla="*/ 3567259 w 12192000"/>
              <a:gd name="connsiteY154" fmla="*/ 1893482 h 2237474"/>
              <a:gd name="connsiteX155" fmla="*/ 3405770 w 12192000"/>
              <a:gd name="connsiteY155" fmla="*/ 1904591 h 2237474"/>
              <a:gd name="connsiteX156" fmla="*/ 3280097 w 12192000"/>
              <a:gd name="connsiteY156" fmla="*/ 1919610 h 2237474"/>
              <a:gd name="connsiteX157" fmla="*/ 3123424 w 12192000"/>
              <a:gd name="connsiteY157" fmla="*/ 1952930 h 2237474"/>
              <a:gd name="connsiteX158" fmla="*/ 3009910 w 12192000"/>
              <a:gd name="connsiteY158" fmla="*/ 1957866 h 2237474"/>
              <a:gd name="connsiteX159" fmla="*/ 2995934 w 12192000"/>
              <a:gd name="connsiteY159" fmla="*/ 1967085 h 2237474"/>
              <a:gd name="connsiteX160" fmla="*/ 2980071 w 12192000"/>
              <a:gd name="connsiteY160" fmla="*/ 1972988 h 2237474"/>
              <a:gd name="connsiteX161" fmla="*/ 2978094 w 12192000"/>
              <a:gd name="connsiteY161" fmla="*/ 1972369 h 2237474"/>
              <a:gd name="connsiteX162" fmla="*/ 2942858 w 12192000"/>
              <a:gd name="connsiteY162" fmla="*/ 1981367 h 2237474"/>
              <a:gd name="connsiteX163" fmla="*/ 2875436 w 12192000"/>
              <a:gd name="connsiteY163" fmla="*/ 1996977 h 2237474"/>
              <a:gd name="connsiteX164" fmla="*/ 2874892 w 12192000"/>
              <a:gd name="connsiteY164" fmla="*/ 1996085 h 2237474"/>
              <a:gd name="connsiteX165" fmla="*/ 2864145 w 12192000"/>
              <a:gd name="connsiteY165" fmla="*/ 1994061 h 2237474"/>
              <a:gd name="connsiteX166" fmla="*/ 2843662 w 12192000"/>
              <a:gd name="connsiteY166" fmla="*/ 1992498 h 2237474"/>
              <a:gd name="connsiteX167" fmla="*/ 2796128 w 12192000"/>
              <a:gd name="connsiteY167" fmla="*/ 1976403 h 2237474"/>
              <a:gd name="connsiteX168" fmla="*/ 2756784 w 12192000"/>
              <a:gd name="connsiteY168" fmla="*/ 1985116 h 2237474"/>
              <a:gd name="connsiteX169" fmla="*/ 2748833 w 12192000"/>
              <a:gd name="connsiteY169" fmla="*/ 1986323 h 2237474"/>
              <a:gd name="connsiteX170" fmla="*/ 2748661 w 12192000"/>
              <a:gd name="connsiteY170" fmla="*/ 1986122 h 2237474"/>
              <a:gd name="connsiteX171" fmla="*/ 2740251 w 12192000"/>
              <a:gd name="connsiteY171" fmla="*/ 1986946 h 2237474"/>
              <a:gd name="connsiteX172" fmla="*/ 2718916 w 12192000"/>
              <a:gd name="connsiteY172" fmla="*/ 1990867 h 2237474"/>
              <a:gd name="connsiteX173" fmla="*/ 2713522 w 12192000"/>
              <a:gd name="connsiteY173" fmla="*/ 1990173 h 2237474"/>
              <a:gd name="connsiteX174" fmla="*/ 2680597 w 12192000"/>
              <a:gd name="connsiteY174" fmla="*/ 1984996 h 2237474"/>
              <a:gd name="connsiteX175" fmla="*/ 2578178 w 12192000"/>
              <a:gd name="connsiteY175" fmla="*/ 1990531 h 2237474"/>
              <a:gd name="connsiteX176" fmla="*/ 2476147 w 12192000"/>
              <a:gd name="connsiteY176" fmla="*/ 1998305 h 2237474"/>
              <a:gd name="connsiteX177" fmla="*/ 2373568 w 12192000"/>
              <a:gd name="connsiteY177" fmla="*/ 2003219 h 2237474"/>
              <a:gd name="connsiteX178" fmla="*/ 2321399 w 12192000"/>
              <a:gd name="connsiteY178" fmla="*/ 1989467 h 2237474"/>
              <a:gd name="connsiteX179" fmla="*/ 2315525 w 12192000"/>
              <a:gd name="connsiteY179" fmla="*/ 1989708 h 2237474"/>
              <a:gd name="connsiteX180" fmla="*/ 2300792 w 12192000"/>
              <a:gd name="connsiteY180" fmla="*/ 1994290 h 2237474"/>
              <a:gd name="connsiteX181" fmla="*/ 2295469 w 12192000"/>
              <a:gd name="connsiteY181" fmla="*/ 1996659 h 2237474"/>
              <a:gd name="connsiteX182" fmla="*/ 2287219 w 12192000"/>
              <a:gd name="connsiteY182" fmla="*/ 1998750 h 2237474"/>
              <a:gd name="connsiteX183" fmla="*/ 2286948 w 12192000"/>
              <a:gd name="connsiteY183" fmla="*/ 1998596 h 2237474"/>
              <a:gd name="connsiteX184" fmla="*/ 2243069 w 12192000"/>
              <a:gd name="connsiteY184" fmla="*/ 2015111 h 2237474"/>
              <a:gd name="connsiteX185" fmla="*/ 2186609 w 12192000"/>
              <a:gd name="connsiteY185" fmla="*/ 2008263 h 2237474"/>
              <a:gd name="connsiteX186" fmla="*/ 2164831 w 12192000"/>
              <a:gd name="connsiteY186" fmla="*/ 2010143 h 2237474"/>
              <a:gd name="connsiteX187" fmla="*/ 2152836 w 12192000"/>
              <a:gd name="connsiteY187" fmla="*/ 2010048 h 2237474"/>
              <a:gd name="connsiteX188" fmla="*/ 2117102 w 12192000"/>
              <a:gd name="connsiteY188" fmla="*/ 2023004 h 2237474"/>
              <a:gd name="connsiteX189" fmla="*/ 2111935 w 12192000"/>
              <a:gd name="connsiteY189" fmla="*/ 2023163 h 2237474"/>
              <a:gd name="connsiteX190" fmla="*/ 2089991 w 12192000"/>
              <a:gd name="connsiteY190" fmla="*/ 2034193 h 2237474"/>
              <a:gd name="connsiteX191" fmla="*/ 2058061 w 12192000"/>
              <a:gd name="connsiteY191" fmla="*/ 2047942 h 2237474"/>
              <a:gd name="connsiteX192" fmla="*/ 2055737 w 12192000"/>
              <a:gd name="connsiteY192" fmla="*/ 2047704 h 2237474"/>
              <a:gd name="connsiteX193" fmla="*/ 2042244 w 12192000"/>
              <a:gd name="connsiteY193" fmla="*/ 2055560 h 2237474"/>
              <a:gd name="connsiteX194" fmla="*/ 1976224 w 12192000"/>
              <a:gd name="connsiteY194" fmla="*/ 2074257 h 2237474"/>
              <a:gd name="connsiteX195" fmla="*/ 1877728 w 12192000"/>
              <a:gd name="connsiteY195" fmla="*/ 2101004 h 2237474"/>
              <a:gd name="connsiteX196" fmla="*/ 1759056 w 12192000"/>
              <a:gd name="connsiteY196" fmla="*/ 2125608 h 2237474"/>
              <a:gd name="connsiteX197" fmla="*/ 1637948 w 12192000"/>
              <a:gd name="connsiteY197" fmla="*/ 2172597 h 2237474"/>
              <a:gd name="connsiteX198" fmla="*/ 1434549 w 12192000"/>
              <a:gd name="connsiteY198" fmla="*/ 2234522 h 2237474"/>
              <a:gd name="connsiteX199" fmla="*/ 1398481 w 12192000"/>
              <a:gd name="connsiteY199" fmla="*/ 2237074 h 2237474"/>
              <a:gd name="connsiteX200" fmla="*/ 1398407 w 12192000"/>
              <a:gd name="connsiteY200" fmla="*/ 2237095 h 2237474"/>
              <a:gd name="connsiteX201" fmla="*/ 1370962 w 12192000"/>
              <a:gd name="connsiteY201" fmla="*/ 2237474 h 2237474"/>
              <a:gd name="connsiteX202" fmla="*/ 1356367 w 12192000"/>
              <a:gd name="connsiteY202" fmla="*/ 2235089 h 2237474"/>
              <a:gd name="connsiteX203" fmla="*/ 1324828 w 12192000"/>
              <a:gd name="connsiteY203" fmla="*/ 2231968 h 2237474"/>
              <a:gd name="connsiteX204" fmla="*/ 1297744 w 12192000"/>
              <a:gd name="connsiteY204" fmla="*/ 2235849 h 2237474"/>
              <a:gd name="connsiteX205" fmla="*/ 1286236 w 12192000"/>
              <a:gd name="connsiteY205" fmla="*/ 2233135 h 2237474"/>
              <a:gd name="connsiteX206" fmla="*/ 1283504 w 12192000"/>
              <a:gd name="connsiteY206" fmla="*/ 2233797 h 2237474"/>
              <a:gd name="connsiteX207" fmla="*/ 1279765 w 12192000"/>
              <a:gd name="connsiteY207" fmla="*/ 2229639 h 2237474"/>
              <a:gd name="connsiteX208" fmla="*/ 1195347 w 12192000"/>
              <a:gd name="connsiteY208" fmla="*/ 2212354 h 2237474"/>
              <a:gd name="connsiteX209" fmla="*/ 970251 w 12192000"/>
              <a:gd name="connsiteY209" fmla="*/ 2221029 h 2237474"/>
              <a:gd name="connsiteX210" fmla="*/ 812914 w 12192000"/>
              <a:gd name="connsiteY210" fmla="*/ 2202752 h 2237474"/>
              <a:gd name="connsiteX211" fmla="*/ 800195 w 12192000"/>
              <a:gd name="connsiteY211" fmla="*/ 2209407 h 2237474"/>
              <a:gd name="connsiteX212" fmla="*/ 784978 w 12192000"/>
              <a:gd name="connsiteY212" fmla="*/ 2212360 h 2237474"/>
              <a:gd name="connsiteX213" fmla="*/ 681987 w 12192000"/>
              <a:gd name="connsiteY213" fmla="*/ 2216757 h 2237474"/>
              <a:gd name="connsiteX214" fmla="*/ 669923 w 12192000"/>
              <a:gd name="connsiteY214" fmla="*/ 2211682 h 2237474"/>
              <a:gd name="connsiteX215" fmla="*/ 648680 w 12192000"/>
              <a:gd name="connsiteY215" fmla="*/ 2206229 h 2237474"/>
              <a:gd name="connsiteX216" fmla="*/ 597225 w 12192000"/>
              <a:gd name="connsiteY216" fmla="*/ 2180999 h 2237474"/>
              <a:gd name="connsiteX217" fmla="*/ 558449 w 12192000"/>
              <a:gd name="connsiteY217" fmla="*/ 2182346 h 2237474"/>
              <a:gd name="connsiteX218" fmla="*/ 550517 w 12192000"/>
              <a:gd name="connsiteY218" fmla="*/ 2182060 h 2237474"/>
              <a:gd name="connsiteX219" fmla="*/ 550309 w 12192000"/>
              <a:gd name="connsiteY219" fmla="*/ 2181825 h 2237474"/>
              <a:gd name="connsiteX220" fmla="*/ 541836 w 12192000"/>
              <a:gd name="connsiteY220" fmla="*/ 2181063 h 2237474"/>
              <a:gd name="connsiteX221" fmla="*/ 536057 w 12192000"/>
              <a:gd name="connsiteY221" fmla="*/ 2181537 h 2237474"/>
              <a:gd name="connsiteX222" fmla="*/ 520671 w 12192000"/>
              <a:gd name="connsiteY222" fmla="*/ 2180980 h 2237474"/>
              <a:gd name="connsiteX223" fmla="*/ 515024 w 12192000"/>
              <a:gd name="connsiteY223" fmla="*/ 2179258 h 2237474"/>
              <a:gd name="connsiteX224" fmla="*/ 512278 w 12192000"/>
              <a:gd name="connsiteY224" fmla="*/ 2176369 h 2237474"/>
              <a:gd name="connsiteX225" fmla="*/ 480419 w 12192000"/>
              <a:gd name="connsiteY225" fmla="*/ 2167807 h 2237474"/>
              <a:gd name="connsiteX226" fmla="*/ 413835 w 12192000"/>
              <a:gd name="connsiteY226" fmla="*/ 2156783 h 2237474"/>
              <a:gd name="connsiteX227" fmla="*/ 376513 w 12192000"/>
              <a:gd name="connsiteY227" fmla="*/ 2154014 h 2237474"/>
              <a:gd name="connsiteX228" fmla="*/ 273386 w 12192000"/>
              <a:gd name="connsiteY228" fmla="*/ 2142551 h 2237474"/>
              <a:gd name="connsiteX229" fmla="*/ 169207 w 12192000"/>
              <a:gd name="connsiteY229" fmla="*/ 2128100 h 2237474"/>
              <a:gd name="connsiteX230" fmla="*/ 93149 w 12192000"/>
              <a:gd name="connsiteY230" fmla="*/ 2105324 h 2237474"/>
              <a:gd name="connsiteX231" fmla="*/ 88109 w 12192000"/>
              <a:gd name="connsiteY231" fmla="*/ 2106704 h 2237474"/>
              <a:gd name="connsiteX232" fmla="*/ 80022 w 12192000"/>
              <a:gd name="connsiteY232" fmla="*/ 2107254 h 2237474"/>
              <a:gd name="connsiteX233" fmla="*/ 79717 w 12192000"/>
              <a:gd name="connsiteY233" fmla="*/ 2107046 h 2237474"/>
              <a:gd name="connsiteX234" fmla="*/ 72352 w 12192000"/>
              <a:gd name="connsiteY234" fmla="*/ 2107991 h 2237474"/>
              <a:gd name="connsiteX235" fmla="*/ 37645 w 12192000"/>
              <a:gd name="connsiteY235" fmla="*/ 2115401 h 2237474"/>
              <a:gd name="connsiteX236" fmla="*/ 4572 w 12192000"/>
              <a:gd name="connsiteY236" fmla="*/ 2111091 h 2237474"/>
              <a:gd name="connsiteX237" fmla="*/ 0 w 12192000"/>
              <a:gd name="connsiteY237" fmla="*/ 2110468 h 2237474"/>
              <a:gd name="connsiteX238" fmla="*/ 0 w 12192000"/>
              <a:gd name="connsiteY23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29530 w 12192000"/>
              <a:gd name="connsiteY151" fmla="*/ 1864513 h 2237474"/>
              <a:gd name="connsiteX152" fmla="*/ 3680177 w 12192000"/>
              <a:gd name="connsiteY152" fmla="*/ 1881552 h 2237474"/>
              <a:gd name="connsiteX153" fmla="*/ 3567259 w 12192000"/>
              <a:gd name="connsiteY153" fmla="*/ 1893482 h 2237474"/>
              <a:gd name="connsiteX154" fmla="*/ 3405770 w 12192000"/>
              <a:gd name="connsiteY154" fmla="*/ 1904591 h 2237474"/>
              <a:gd name="connsiteX155" fmla="*/ 3280097 w 12192000"/>
              <a:gd name="connsiteY155" fmla="*/ 1919610 h 2237474"/>
              <a:gd name="connsiteX156" fmla="*/ 3123424 w 12192000"/>
              <a:gd name="connsiteY156" fmla="*/ 1952930 h 2237474"/>
              <a:gd name="connsiteX157" fmla="*/ 3009910 w 12192000"/>
              <a:gd name="connsiteY157" fmla="*/ 1957866 h 2237474"/>
              <a:gd name="connsiteX158" fmla="*/ 2995934 w 12192000"/>
              <a:gd name="connsiteY158" fmla="*/ 1967085 h 2237474"/>
              <a:gd name="connsiteX159" fmla="*/ 2980071 w 12192000"/>
              <a:gd name="connsiteY159" fmla="*/ 1972988 h 2237474"/>
              <a:gd name="connsiteX160" fmla="*/ 2978094 w 12192000"/>
              <a:gd name="connsiteY160" fmla="*/ 1972369 h 2237474"/>
              <a:gd name="connsiteX161" fmla="*/ 2942858 w 12192000"/>
              <a:gd name="connsiteY161" fmla="*/ 1981367 h 2237474"/>
              <a:gd name="connsiteX162" fmla="*/ 2875436 w 12192000"/>
              <a:gd name="connsiteY162" fmla="*/ 1996977 h 2237474"/>
              <a:gd name="connsiteX163" fmla="*/ 2874892 w 12192000"/>
              <a:gd name="connsiteY163" fmla="*/ 1996085 h 2237474"/>
              <a:gd name="connsiteX164" fmla="*/ 2864145 w 12192000"/>
              <a:gd name="connsiteY164" fmla="*/ 1994061 h 2237474"/>
              <a:gd name="connsiteX165" fmla="*/ 2843662 w 12192000"/>
              <a:gd name="connsiteY165" fmla="*/ 1992498 h 2237474"/>
              <a:gd name="connsiteX166" fmla="*/ 2796128 w 12192000"/>
              <a:gd name="connsiteY166" fmla="*/ 1976403 h 2237474"/>
              <a:gd name="connsiteX167" fmla="*/ 2756784 w 12192000"/>
              <a:gd name="connsiteY167" fmla="*/ 1985116 h 2237474"/>
              <a:gd name="connsiteX168" fmla="*/ 2748833 w 12192000"/>
              <a:gd name="connsiteY168" fmla="*/ 1986323 h 2237474"/>
              <a:gd name="connsiteX169" fmla="*/ 2748661 w 12192000"/>
              <a:gd name="connsiteY169" fmla="*/ 1986122 h 2237474"/>
              <a:gd name="connsiteX170" fmla="*/ 2740251 w 12192000"/>
              <a:gd name="connsiteY170" fmla="*/ 1986946 h 2237474"/>
              <a:gd name="connsiteX171" fmla="*/ 2718916 w 12192000"/>
              <a:gd name="connsiteY171" fmla="*/ 1990867 h 2237474"/>
              <a:gd name="connsiteX172" fmla="*/ 2713522 w 12192000"/>
              <a:gd name="connsiteY172" fmla="*/ 1990173 h 2237474"/>
              <a:gd name="connsiteX173" fmla="*/ 2680597 w 12192000"/>
              <a:gd name="connsiteY173" fmla="*/ 1984996 h 2237474"/>
              <a:gd name="connsiteX174" fmla="*/ 2578178 w 12192000"/>
              <a:gd name="connsiteY174" fmla="*/ 1990531 h 2237474"/>
              <a:gd name="connsiteX175" fmla="*/ 2476147 w 12192000"/>
              <a:gd name="connsiteY175" fmla="*/ 1998305 h 2237474"/>
              <a:gd name="connsiteX176" fmla="*/ 2373568 w 12192000"/>
              <a:gd name="connsiteY176" fmla="*/ 2003219 h 2237474"/>
              <a:gd name="connsiteX177" fmla="*/ 2321399 w 12192000"/>
              <a:gd name="connsiteY177" fmla="*/ 1989467 h 2237474"/>
              <a:gd name="connsiteX178" fmla="*/ 2315525 w 12192000"/>
              <a:gd name="connsiteY178" fmla="*/ 1989708 h 2237474"/>
              <a:gd name="connsiteX179" fmla="*/ 2300792 w 12192000"/>
              <a:gd name="connsiteY179" fmla="*/ 1994290 h 2237474"/>
              <a:gd name="connsiteX180" fmla="*/ 2295469 w 12192000"/>
              <a:gd name="connsiteY180" fmla="*/ 1996659 h 2237474"/>
              <a:gd name="connsiteX181" fmla="*/ 2287219 w 12192000"/>
              <a:gd name="connsiteY181" fmla="*/ 1998750 h 2237474"/>
              <a:gd name="connsiteX182" fmla="*/ 2286948 w 12192000"/>
              <a:gd name="connsiteY182" fmla="*/ 1998596 h 2237474"/>
              <a:gd name="connsiteX183" fmla="*/ 2243069 w 12192000"/>
              <a:gd name="connsiteY183" fmla="*/ 2015111 h 2237474"/>
              <a:gd name="connsiteX184" fmla="*/ 2186609 w 12192000"/>
              <a:gd name="connsiteY184" fmla="*/ 2008263 h 2237474"/>
              <a:gd name="connsiteX185" fmla="*/ 2164831 w 12192000"/>
              <a:gd name="connsiteY185" fmla="*/ 2010143 h 2237474"/>
              <a:gd name="connsiteX186" fmla="*/ 2152836 w 12192000"/>
              <a:gd name="connsiteY186" fmla="*/ 2010048 h 2237474"/>
              <a:gd name="connsiteX187" fmla="*/ 2117102 w 12192000"/>
              <a:gd name="connsiteY187" fmla="*/ 2023004 h 2237474"/>
              <a:gd name="connsiteX188" fmla="*/ 2111935 w 12192000"/>
              <a:gd name="connsiteY188" fmla="*/ 2023163 h 2237474"/>
              <a:gd name="connsiteX189" fmla="*/ 2089991 w 12192000"/>
              <a:gd name="connsiteY189" fmla="*/ 2034193 h 2237474"/>
              <a:gd name="connsiteX190" fmla="*/ 2058061 w 12192000"/>
              <a:gd name="connsiteY190" fmla="*/ 2047942 h 2237474"/>
              <a:gd name="connsiteX191" fmla="*/ 2055737 w 12192000"/>
              <a:gd name="connsiteY191" fmla="*/ 2047704 h 2237474"/>
              <a:gd name="connsiteX192" fmla="*/ 2042244 w 12192000"/>
              <a:gd name="connsiteY192" fmla="*/ 2055560 h 2237474"/>
              <a:gd name="connsiteX193" fmla="*/ 1976224 w 12192000"/>
              <a:gd name="connsiteY193" fmla="*/ 2074257 h 2237474"/>
              <a:gd name="connsiteX194" fmla="*/ 1877728 w 12192000"/>
              <a:gd name="connsiteY194" fmla="*/ 2101004 h 2237474"/>
              <a:gd name="connsiteX195" fmla="*/ 1759056 w 12192000"/>
              <a:gd name="connsiteY195" fmla="*/ 2125608 h 2237474"/>
              <a:gd name="connsiteX196" fmla="*/ 1637948 w 12192000"/>
              <a:gd name="connsiteY196" fmla="*/ 2172597 h 2237474"/>
              <a:gd name="connsiteX197" fmla="*/ 1434549 w 12192000"/>
              <a:gd name="connsiteY197" fmla="*/ 2234522 h 2237474"/>
              <a:gd name="connsiteX198" fmla="*/ 1398481 w 12192000"/>
              <a:gd name="connsiteY198" fmla="*/ 2237074 h 2237474"/>
              <a:gd name="connsiteX199" fmla="*/ 1398407 w 12192000"/>
              <a:gd name="connsiteY199" fmla="*/ 2237095 h 2237474"/>
              <a:gd name="connsiteX200" fmla="*/ 1370962 w 12192000"/>
              <a:gd name="connsiteY200" fmla="*/ 2237474 h 2237474"/>
              <a:gd name="connsiteX201" fmla="*/ 1356367 w 12192000"/>
              <a:gd name="connsiteY201" fmla="*/ 2235089 h 2237474"/>
              <a:gd name="connsiteX202" fmla="*/ 1324828 w 12192000"/>
              <a:gd name="connsiteY202" fmla="*/ 2231968 h 2237474"/>
              <a:gd name="connsiteX203" fmla="*/ 1297744 w 12192000"/>
              <a:gd name="connsiteY203" fmla="*/ 2235849 h 2237474"/>
              <a:gd name="connsiteX204" fmla="*/ 1286236 w 12192000"/>
              <a:gd name="connsiteY204" fmla="*/ 2233135 h 2237474"/>
              <a:gd name="connsiteX205" fmla="*/ 1283504 w 12192000"/>
              <a:gd name="connsiteY205" fmla="*/ 2233797 h 2237474"/>
              <a:gd name="connsiteX206" fmla="*/ 1279765 w 12192000"/>
              <a:gd name="connsiteY206" fmla="*/ 2229639 h 2237474"/>
              <a:gd name="connsiteX207" fmla="*/ 1195347 w 12192000"/>
              <a:gd name="connsiteY207" fmla="*/ 2212354 h 2237474"/>
              <a:gd name="connsiteX208" fmla="*/ 970251 w 12192000"/>
              <a:gd name="connsiteY208" fmla="*/ 2221029 h 2237474"/>
              <a:gd name="connsiteX209" fmla="*/ 812914 w 12192000"/>
              <a:gd name="connsiteY209" fmla="*/ 2202752 h 2237474"/>
              <a:gd name="connsiteX210" fmla="*/ 800195 w 12192000"/>
              <a:gd name="connsiteY210" fmla="*/ 2209407 h 2237474"/>
              <a:gd name="connsiteX211" fmla="*/ 784978 w 12192000"/>
              <a:gd name="connsiteY211" fmla="*/ 2212360 h 2237474"/>
              <a:gd name="connsiteX212" fmla="*/ 681987 w 12192000"/>
              <a:gd name="connsiteY212" fmla="*/ 2216757 h 2237474"/>
              <a:gd name="connsiteX213" fmla="*/ 669923 w 12192000"/>
              <a:gd name="connsiteY213" fmla="*/ 2211682 h 2237474"/>
              <a:gd name="connsiteX214" fmla="*/ 648680 w 12192000"/>
              <a:gd name="connsiteY214" fmla="*/ 2206229 h 2237474"/>
              <a:gd name="connsiteX215" fmla="*/ 597225 w 12192000"/>
              <a:gd name="connsiteY215" fmla="*/ 2180999 h 2237474"/>
              <a:gd name="connsiteX216" fmla="*/ 558449 w 12192000"/>
              <a:gd name="connsiteY216" fmla="*/ 2182346 h 2237474"/>
              <a:gd name="connsiteX217" fmla="*/ 550517 w 12192000"/>
              <a:gd name="connsiteY217" fmla="*/ 2182060 h 2237474"/>
              <a:gd name="connsiteX218" fmla="*/ 550309 w 12192000"/>
              <a:gd name="connsiteY218" fmla="*/ 2181825 h 2237474"/>
              <a:gd name="connsiteX219" fmla="*/ 541836 w 12192000"/>
              <a:gd name="connsiteY219" fmla="*/ 2181063 h 2237474"/>
              <a:gd name="connsiteX220" fmla="*/ 536057 w 12192000"/>
              <a:gd name="connsiteY220" fmla="*/ 2181537 h 2237474"/>
              <a:gd name="connsiteX221" fmla="*/ 520671 w 12192000"/>
              <a:gd name="connsiteY221" fmla="*/ 2180980 h 2237474"/>
              <a:gd name="connsiteX222" fmla="*/ 515024 w 12192000"/>
              <a:gd name="connsiteY222" fmla="*/ 2179258 h 2237474"/>
              <a:gd name="connsiteX223" fmla="*/ 512278 w 12192000"/>
              <a:gd name="connsiteY223" fmla="*/ 2176369 h 2237474"/>
              <a:gd name="connsiteX224" fmla="*/ 480419 w 12192000"/>
              <a:gd name="connsiteY224" fmla="*/ 2167807 h 2237474"/>
              <a:gd name="connsiteX225" fmla="*/ 413835 w 12192000"/>
              <a:gd name="connsiteY225" fmla="*/ 2156783 h 2237474"/>
              <a:gd name="connsiteX226" fmla="*/ 376513 w 12192000"/>
              <a:gd name="connsiteY226" fmla="*/ 2154014 h 2237474"/>
              <a:gd name="connsiteX227" fmla="*/ 273386 w 12192000"/>
              <a:gd name="connsiteY227" fmla="*/ 2142551 h 2237474"/>
              <a:gd name="connsiteX228" fmla="*/ 169207 w 12192000"/>
              <a:gd name="connsiteY228" fmla="*/ 2128100 h 2237474"/>
              <a:gd name="connsiteX229" fmla="*/ 93149 w 12192000"/>
              <a:gd name="connsiteY229" fmla="*/ 2105324 h 2237474"/>
              <a:gd name="connsiteX230" fmla="*/ 88109 w 12192000"/>
              <a:gd name="connsiteY230" fmla="*/ 2106704 h 2237474"/>
              <a:gd name="connsiteX231" fmla="*/ 80022 w 12192000"/>
              <a:gd name="connsiteY231" fmla="*/ 2107254 h 2237474"/>
              <a:gd name="connsiteX232" fmla="*/ 79717 w 12192000"/>
              <a:gd name="connsiteY232" fmla="*/ 2107046 h 2237474"/>
              <a:gd name="connsiteX233" fmla="*/ 72352 w 12192000"/>
              <a:gd name="connsiteY233" fmla="*/ 2107991 h 2237474"/>
              <a:gd name="connsiteX234" fmla="*/ 37645 w 12192000"/>
              <a:gd name="connsiteY234" fmla="*/ 2115401 h 2237474"/>
              <a:gd name="connsiteX235" fmla="*/ 4572 w 12192000"/>
              <a:gd name="connsiteY235" fmla="*/ 2111091 h 2237474"/>
              <a:gd name="connsiteX236" fmla="*/ 0 w 12192000"/>
              <a:gd name="connsiteY236" fmla="*/ 2110468 h 2237474"/>
              <a:gd name="connsiteX237" fmla="*/ 0 w 12192000"/>
              <a:gd name="connsiteY23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29530 w 12192000"/>
              <a:gd name="connsiteY150" fmla="*/ 1864513 h 2237474"/>
              <a:gd name="connsiteX151" fmla="*/ 3680177 w 12192000"/>
              <a:gd name="connsiteY151" fmla="*/ 1881552 h 2237474"/>
              <a:gd name="connsiteX152" fmla="*/ 3567259 w 12192000"/>
              <a:gd name="connsiteY152" fmla="*/ 1893482 h 2237474"/>
              <a:gd name="connsiteX153" fmla="*/ 3405770 w 12192000"/>
              <a:gd name="connsiteY153" fmla="*/ 1904591 h 2237474"/>
              <a:gd name="connsiteX154" fmla="*/ 3280097 w 12192000"/>
              <a:gd name="connsiteY154" fmla="*/ 1919610 h 2237474"/>
              <a:gd name="connsiteX155" fmla="*/ 3123424 w 12192000"/>
              <a:gd name="connsiteY155" fmla="*/ 1952930 h 2237474"/>
              <a:gd name="connsiteX156" fmla="*/ 3009910 w 12192000"/>
              <a:gd name="connsiteY156" fmla="*/ 1957866 h 2237474"/>
              <a:gd name="connsiteX157" fmla="*/ 2995934 w 12192000"/>
              <a:gd name="connsiteY157" fmla="*/ 1967085 h 2237474"/>
              <a:gd name="connsiteX158" fmla="*/ 2980071 w 12192000"/>
              <a:gd name="connsiteY158" fmla="*/ 1972988 h 2237474"/>
              <a:gd name="connsiteX159" fmla="*/ 2978094 w 12192000"/>
              <a:gd name="connsiteY159" fmla="*/ 1972369 h 2237474"/>
              <a:gd name="connsiteX160" fmla="*/ 2942858 w 12192000"/>
              <a:gd name="connsiteY160" fmla="*/ 1981367 h 2237474"/>
              <a:gd name="connsiteX161" fmla="*/ 2875436 w 12192000"/>
              <a:gd name="connsiteY161" fmla="*/ 1996977 h 2237474"/>
              <a:gd name="connsiteX162" fmla="*/ 2874892 w 12192000"/>
              <a:gd name="connsiteY162" fmla="*/ 1996085 h 2237474"/>
              <a:gd name="connsiteX163" fmla="*/ 2864145 w 12192000"/>
              <a:gd name="connsiteY163" fmla="*/ 1994061 h 2237474"/>
              <a:gd name="connsiteX164" fmla="*/ 2843662 w 12192000"/>
              <a:gd name="connsiteY164" fmla="*/ 1992498 h 2237474"/>
              <a:gd name="connsiteX165" fmla="*/ 2796128 w 12192000"/>
              <a:gd name="connsiteY165" fmla="*/ 1976403 h 2237474"/>
              <a:gd name="connsiteX166" fmla="*/ 2756784 w 12192000"/>
              <a:gd name="connsiteY166" fmla="*/ 1985116 h 2237474"/>
              <a:gd name="connsiteX167" fmla="*/ 2748833 w 12192000"/>
              <a:gd name="connsiteY167" fmla="*/ 1986323 h 2237474"/>
              <a:gd name="connsiteX168" fmla="*/ 2748661 w 12192000"/>
              <a:gd name="connsiteY168" fmla="*/ 1986122 h 2237474"/>
              <a:gd name="connsiteX169" fmla="*/ 2740251 w 12192000"/>
              <a:gd name="connsiteY169" fmla="*/ 1986946 h 2237474"/>
              <a:gd name="connsiteX170" fmla="*/ 2718916 w 12192000"/>
              <a:gd name="connsiteY170" fmla="*/ 1990867 h 2237474"/>
              <a:gd name="connsiteX171" fmla="*/ 2713522 w 12192000"/>
              <a:gd name="connsiteY171" fmla="*/ 1990173 h 2237474"/>
              <a:gd name="connsiteX172" fmla="*/ 2680597 w 12192000"/>
              <a:gd name="connsiteY172" fmla="*/ 1984996 h 2237474"/>
              <a:gd name="connsiteX173" fmla="*/ 2578178 w 12192000"/>
              <a:gd name="connsiteY173" fmla="*/ 1990531 h 2237474"/>
              <a:gd name="connsiteX174" fmla="*/ 2476147 w 12192000"/>
              <a:gd name="connsiteY174" fmla="*/ 1998305 h 2237474"/>
              <a:gd name="connsiteX175" fmla="*/ 2373568 w 12192000"/>
              <a:gd name="connsiteY175" fmla="*/ 2003219 h 2237474"/>
              <a:gd name="connsiteX176" fmla="*/ 2321399 w 12192000"/>
              <a:gd name="connsiteY176" fmla="*/ 1989467 h 2237474"/>
              <a:gd name="connsiteX177" fmla="*/ 2315525 w 12192000"/>
              <a:gd name="connsiteY177" fmla="*/ 1989708 h 2237474"/>
              <a:gd name="connsiteX178" fmla="*/ 2300792 w 12192000"/>
              <a:gd name="connsiteY178" fmla="*/ 1994290 h 2237474"/>
              <a:gd name="connsiteX179" fmla="*/ 2295469 w 12192000"/>
              <a:gd name="connsiteY179" fmla="*/ 1996659 h 2237474"/>
              <a:gd name="connsiteX180" fmla="*/ 2287219 w 12192000"/>
              <a:gd name="connsiteY180" fmla="*/ 1998750 h 2237474"/>
              <a:gd name="connsiteX181" fmla="*/ 2286948 w 12192000"/>
              <a:gd name="connsiteY181" fmla="*/ 1998596 h 2237474"/>
              <a:gd name="connsiteX182" fmla="*/ 2243069 w 12192000"/>
              <a:gd name="connsiteY182" fmla="*/ 2015111 h 2237474"/>
              <a:gd name="connsiteX183" fmla="*/ 2186609 w 12192000"/>
              <a:gd name="connsiteY183" fmla="*/ 2008263 h 2237474"/>
              <a:gd name="connsiteX184" fmla="*/ 2164831 w 12192000"/>
              <a:gd name="connsiteY184" fmla="*/ 2010143 h 2237474"/>
              <a:gd name="connsiteX185" fmla="*/ 2152836 w 12192000"/>
              <a:gd name="connsiteY185" fmla="*/ 2010048 h 2237474"/>
              <a:gd name="connsiteX186" fmla="*/ 2117102 w 12192000"/>
              <a:gd name="connsiteY186" fmla="*/ 2023004 h 2237474"/>
              <a:gd name="connsiteX187" fmla="*/ 2111935 w 12192000"/>
              <a:gd name="connsiteY187" fmla="*/ 2023163 h 2237474"/>
              <a:gd name="connsiteX188" fmla="*/ 2089991 w 12192000"/>
              <a:gd name="connsiteY188" fmla="*/ 2034193 h 2237474"/>
              <a:gd name="connsiteX189" fmla="*/ 2058061 w 12192000"/>
              <a:gd name="connsiteY189" fmla="*/ 2047942 h 2237474"/>
              <a:gd name="connsiteX190" fmla="*/ 2055737 w 12192000"/>
              <a:gd name="connsiteY190" fmla="*/ 2047704 h 2237474"/>
              <a:gd name="connsiteX191" fmla="*/ 2042244 w 12192000"/>
              <a:gd name="connsiteY191" fmla="*/ 2055560 h 2237474"/>
              <a:gd name="connsiteX192" fmla="*/ 1976224 w 12192000"/>
              <a:gd name="connsiteY192" fmla="*/ 2074257 h 2237474"/>
              <a:gd name="connsiteX193" fmla="*/ 1877728 w 12192000"/>
              <a:gd name="connsiteY193" fmla="*/ 2101004 h 2237474"/>
              <a:gd name="connsiteX194" fmla="*/ 1759056 w 12192000"/>
              <a:gd name="connsiteY194" fmla="*/ 2125608 h 2237474"/>
              <a:gd name="connsiteX195" fmla="*/ 1637948 w 12192000"/>
              <a:gd name="connsiteY195" fmla="*/ 2172597 h 2237474"/>
              <a:gd name="connsiteX196" fmla="*/ 1434549 w 12192000"/>
              <a:gd name="connsiteY196" fmla="*/ 2234522 h 2237474"/>
              <a:gd name="connsiteX197" fmla="*/ 1398481 w 12192000"/>
              <a:gd name="connsiteY197" fmla="*/ 2237074 h 2237474"/>
              <a:gd name="connsiteX198" fmla="*/ 1398407 w 12192000"/>
              <a:gd name="connsiteY198" fmla="*/ 2237095 h 2237474"/>
              <a:gd name="connsiteX199" fmla="*/ 1370962 w 12192000"/>
              <a:gd name="connsiteY199" fmla="*/ 2237474 h 2237474"/>
              <a:gd name="connsiteX200" fmla="*/ 1356367 w 12192000"/>
              <a:gd name="connsiteY200" fmla="*/ 2235089 h 2237474"/>
              <a:gd name="connsiteX201" fmla="*/ 1324828 w 12192000"/>
              <a:gd name="connsiteY201" fmla="*/ 2231968 h 2237474"/>
              <a:gd name="connsiteX202" fmla="*/ 1297744 w 12192000"/>
              <a:gd name="connsiteY202" fmla="*/ 2235849 h 2237474"/>
              <a:gd name="connsiteX203" fmla="*/ 1286236 w 12192000"/>
              <a:gd name="connsiteY203" fmla="*/ 2233135 h 2237474"/>
              <a:gd name="connsiteX204" fmla="*/ 1283504 w 12192000"/>
              <a:gd name="connsiteY204" fmla="*/ 2233797 h 2237474"/>
              <a:gd name="connsiteX205" fmla="*/ 1279765 w 12192000"/>
              <a:gd name="connsiteY205" fmla="*/ 2229639 h 2237474"/>
              <a:gd name="connsiteX206" fmla="*/ 1195347 w 12192000"/>
              <a:gd name="connsiteY206" fmla="*/ 2212354 h 2237474"/>
              <a:gd name="connsiteX207" fmla="*/ 970251 w 12192000"/>
              <a:gd name="connsiteY207" fmla="*/ 2221029 h 2237474"/>
              <a:gd name="connsiteX208" fmla="*/ 812914 w 12192000"/>
              <a:gd name="connsiteY208" fmla="*/ 2202752 h 2237474"/>
              <a:gd name="connsiteX209" fmla="*/ 800195 w 12192000"/>
              <a:gd name="connsiteY209" fmla="*/ 2209407 h 2237474"/>
              <a:gd name="connsiteX210" fmla="*/ 784978 w 12192000"/>
              <a:gd name="connsiteY210" fmla="*/ 2212360 h 2237474"/>
              <a:gd name="connsiteX211" fmla="*/ 681987 w 12192000"/>
              <a:gd name="connsiteY211" fmla="*/ 2216757 h 2237474"/>
              <a:gd name="connsiteX212" fmla="*/ 669923 w 12192000"/>
              <a:gd name="connsiteY212" fmla="*/ 2211682 h 2237474"/>
              <a:gd name="connsiteX213" fmla="*/ 648680 w 12192000"/>
              <a:gd name="connsiteY213" fmla="*/ 2206229 h 2237474"/>
              <a:gd name="connsiteX214" fmla="*/ 597225 w 12192000"/>
              <a:gd name="connsiteY214" fmla="*/ 2180999 h 2237474"/>
              <a:gd name="connsiteX215" fmla="*/ 558449 w 12192000"/>
              <a:gd name="connsiteY215" fmla="*/ 2182346 h 2237474"/>
              <a:gd name="connsiteX216" fmla="*/ 550517 w 12192000"/>
              <a:gd name="connsiteY216" fmla="*/ 2182060 h 2237474"/>
              <a:gd name="connsiteX217" fmla="*/ 550309 w 12192000"/>
              <a:gd name="connsiteY217" fmla="*/ 2181825 h 2237474"/>
              <a:gd name="connsiteX218" fmla="*/ 541836 w 12192000"/>
              <a:gd name="connsiteY218" fmla="*/ 2181063 h 2237474"/>
              <a:gd name="connsiteX219" fmla="*/ 536057 w 12192000"/>
              <a:gd name="connsiteY219" fmla="*/ 2181537 h 2237474"/>
              <a:gd name="connsiteX220" fmla="*/ 520671 w 12192000"/>
              <a:gd name="connsiteY220" fmla="*/ 2180980 h 2237474"/>
              <a:gd name="connsiteX221" fmla="*/ 515024 w 12192000"/>
              <a:gd name="connsiteY221" fmla="*/ 2179258 h 2237474"/>
              <a:gd name="connsiteX222" fmla="*/ 512278 w 12192000"/>
              <a:gd name="connsiteY222" fmla="*/ 2176369 h 2237474"/>
              <a:gd name="connsiteX223" fmla="*/ 480419 w 12192000"/>
              <a:gd name="connsiteY223" fmla="*/ 2167807 h 2237474"/>
              <a:gd name="connsiteX224" fmla="*/ 413835 w 12192000"/>
              <a:gd name="connsiteY224" fmla="*/ 2156783 h 2237474"/>
              <a:gd name="connsiteX225" fmla="*/ 376513 w 12192000"/>
              <a:gd name="connsiteY225" fmla="*/ 2154014 h 2237474"/>
              <a:gd name="connsiteX226" fmla="*/ 273386 w 12192000"/>
              <a:gd name="connsiteY226" fmla="*/ 2142551 h 2237474"/>
              <a:gd name="connsiteX227" fmla="*/ 169207 w 12192000"/>
              <a:gd name="connsiteY227" fmla="*/ 2128100 h 2237474"/>
              <a:gd name="connsiteX228" fmla="*/ 93149 w 12192000"/>
              <a:gd name="connsiteY228" fmla="*/ 2105324 h 2237474"/>
              <a:gd name="connsiteX229" fmla="*/ 88109 w 12192000"/>
              <a:gd name="connsiteY229" fmla="*/ 2106704 h 2237474"/>
              <a:gd name="connsiteX230" fmla="*/ 80022 w 12192000"/>
              <a:gd name="connsiteY230" fmla="*/ 2107254 h 2237474"/>
              <a:gd name="connsiteX231" fmla="*/ 79717 w 12192000"/>
              <a:gd name="connsiteY231" fmla="*/ 2107046 h 2237474"/>
              <a:gd name="connsiteX232" fmla="*/ 72352 w 12192000"/>
              <a:gd name="connsiteY232" fmla="*/ 2107991 h 2237474"/>
              <a:gd name="connsiteX233" fmla="*/ 37645 w 12192000"/>
              <a:gd name="connsiteY233" fmla="*/ 2115401 h 2237474"/>
              <a:gd name="connsiteX234" fmla="*/ 4572 w 12192000"/>
              <a:gd name="connsiteY234" fmla="*/ 2111091 h 2237474"/>
              <a:gd name="connsiteX235" fmla="*/ 0 w 12192000"/>
              <a:gd name="connsiteY235" fmla="*/ 2110468 h 2237474"/>
              <a:gd name="connsiteX236" fmla="*/ 0 w 12192000"/>
              <a:gd name="connsiteY23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43319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08541 w 12192000"/>
              <a:gd name="connsiteY102" fmla="*/ 1668757 h 2237474"/>
              <a:gd name="connsiteX103" fmla="*/ 6471012 w 12192000"/>
              <a:gd name="connsiteY103" fmla="*/ 1678604 h 2237474"/>
              <a:gd name="connsiteX104" fmla="*/ 6415265 w 12192000"/>
              <a:gd name="connsiteY104" fmla="*/ 1665317 h 2237474"/>
              <a:gd name="connsiteX105" fmla="*/ 6364035 w 12192000"/>
              <a:gd name="connsiteY105" fmla="*/ 1667683 h 2237474"/>
              <a:gd name="connsiteX106" fmla="*/ 6280959 w 12192000"/>
              <a:gd name="connsiteY106" fmla="*/ 1689329 h 2237474"/>
              <a:gd name="connsiteX107" fmla="*/ 6243319 w 12192000"/>
              <a:gd name="connsiteY107" fmla="*/ 1695560 h 2237474"/>
              <a:gd name="connsiteX108" fmla="*/ 6098321 w 12192000"/>
              <a:gd name="connsiteY108" fmla="*/ 1721646 h 2237474"/>
              <a:gd name="connsiteX109" fmla="*/ 5880652 w 12192000"/>
              <a:gd name="connsiteY109" fmla="*/ 1779643 h 2237474"/>
              <a:gd name="connsiteX110" fmla="*/ 5785959 w 12192000"/>
              <a:gd name="connsiteY110" fmla="*/ 1775307 h 2237474"/>
              <a:gd name="connsiteX111" fmla="*/ 5643534 w 12192000"/>
              <a:gd name="connsiteY111" fmla="*/ 1802919 h 2237474"/>
              <a:gd name="connsiteX112" fmla="*/ 5518799 w 12192000"/>
              <a:gd name="connsiteY112" fmla="*/ 1818312 h 2237474"/>
              <a:gd name="connsiteX113" fmla="*/ 5505014 w 12192000"/>
              <a:gd name="connsiteY113" fmla="*/ 1819259 h 2237474"/>
              <a:gd name="connsiteX114" fmla="*/ 5453307 w 12192000"/>
              <a:gd name="connsiteY114" fmla="*/ 1815450 h 2237474"/>
              <a:gd name="connsiteX115" fmla="*/ 5364192 w 12192000"/>
              <a:gd name="connsiteY115" fmla="*/ 1826074 h 2237474"/>
              <a:gd name="connsiteX116" fmla="*/ 5350380 w 12192000"/>
              <a:gd name="connsiteY116" fmla="*/ 1830891 h 2237474"/>
              <a:gd name="connsiteX117" fmla="*/ 5259633 w 12192000"/>
              <a:gd name="connsiteY117" fmla="*/ 1837160 h 2237474"/>
              <a:gd name="connsiteX118" fmla="*/ 5197513 w 12192000"/>
              <a:gd name="connsiteY118" fmla="*/ 1844718 h 2237474"/>
              <a:gd name="connsiteX119" fmla="*/ 5184170 w 12192000"/>
              <a:gd name="connsiteY119" fmla="*/ 1849402 h 2237474"/>
              <a:gd name="connsiteX120" fmla="*/ 5168852 w 12192000"/>
              <a:gd name="connsiteY120" fmla="*/ 1844846 h 2237474"/>
              <a:gd name="connsiteX121" fmla="*/ 5164370 w 12192000"/>
              <a:gd name="connsiteY121" fmla="*/ 1840597 h 2237474"/>
              <a:gd name="connsiteX122" fmla="*/ 5114927 w 12192000"/>
              <a:gd name="connsiteY122" fmla="*/ 1847827 h 2237474"/>
              <a:gd name="connsiteX123" fmla="*/ 5108970 w 12192000"/>
              <a:gd name="connsiteY123" fmla="*/ 1847935 h 2237474"/>
              <a:gd name="connsiteX124" fmla="*/ 5067961 w 12192000"/>
              <a:gd name="connsiteY124" fmla="*/ 1845917 h 2237474"/>
              <a:gd name="connsiteX125" fmla="*/ 5007075 w 12192000"/>
              <a:gd name="connsiteY125" fmla="*/ 1838626 h 2237474"/>
              <a:gd name="connsiteX126" fmla="*/ 4944087 w 12192000"/>
              <a:gd name="connsiteY126" fmla="*/ 1823332 h 2237474"/>
              <a:gd name="connsiteX127" fmla="*/ 4907662 w 12192000"/>
              <a:gd name="connsiteY127" fmla="*/ 1816900 h 2237474"/>
              <a:gd name="connsiteX128" fmla="*/ 4882386 w 12192000"/>
              <a:gd name="connsiteY128" fmla="*/ 1809844 h 2237474"/>
              <a:gd name="connsiteX129" fmla="*/ 4811440 w 12192000"/>
              <a:gd name="connsiteY129" fmla="*/ 1804655 h 2237474"/>
              <a:gd name="connsiteX130" fmla="*/ 4691075 w 12192000"/>
              <a:gd name="connsiteY130" fmla="*/ 1801389 h 2237474"/>
              <a:gd name="connsiteX131" fmla="*/ 4611738 w 12192000"/>
              <a:gd name="connsiteY131" fmla="*/ 1776964 h 2237474"/>
              <a:gd name="connsiteX132" fmla="*/ 4560070 w 12192000"/>
              <a:gd name="connsiteY132" fmla="*/ 1785640 h 2237474"/>
              <a:gd name="connsiteX133" fmla="*/ 4536503 w 12192000"/>
              <a:gd name="connsiteY133" fmla="*/ 1785334 h 2237474"/>
              <a:gd name="connsiteX134" fmla="*/ 4513724 w 12192000"/>
              <a:gd name="connsiteY134" fmla="*/ 1791996 h 2237474"/>
              <a:gd name="connsiteX135" fmla="*/ 4459810 w 12192000"/>
              <a:gd name="connsiteY135" fmla="*/ 1797886 h 2237474"/>
              <a:gd name="connsiteX136" fmla="*/ 4379064 w 12192000"/>
              <a:gd name="connsiteY136" fmla="*/ 1817177 h 2237474"/>
              <a:gd name="connsiteX137" fmla="*/ 4319209 w 12192000"/>
              <a:gd name="connsiteY137" fmla="*/ 1834833 h 2237474"/>
              <a:gd name="connsiteX138" fmla="*/ 4290981 w 12192000"/>
              <a:gd name="connsiteY138" fmla="*/ 1839677 h 2237474"/>
              <a:gd name="connsiteX139" fmla="*/ 4285792 w 12192000"/>
              <a:gd name="connsiteY139" fmla="*/ 1836231 h 2237474"/>
              <a:gd name="connsiteX140" fmla="*/ 4238372 w 12192000"/>
              <a:gd name="connsiteY140" fmla="*/ 1851480 h 2237474"/>
              <a:gd name="connsiteX141" fmla="*/ 4232517 w 12192000"/>
              <a:gd name="connsiteY141" fmla="*/ 1852567 h 2237474"/>
              <a:gd name="connsiteX142" fmla="*/ 4191732 w 12192000"/>
              <a:gd name="connsiteY142" fmla="*/ 1857328 h 2237474"/>
              <a:gd name="connsiteX143" fmla="*/ 4065532 w 12192000"/>
              <a:gd name="connsiteY143" fmla="*/ 1855477 h 2237474"/>
              <a:gd name="connsiteX144" fmla="*/ 4028460 w 12192000"/>
              <a:gd name="connsiteY144" fmla="*/ 1855137 h 2237474"/>
              <a:gd name="connsiteX145" fmla="*/ 4002267 w 12192000"/>
              <a:gd name="connsiteY145" fmla="*/ 1852352 h 2237474"/>
              <a:gd name="connsiteX146" fmla="*/ 3931396 w 12192000"/>
              <a:gd name="connsiteY146" fmla="*/ 1858915 h 2237474"/>
              <a:gd name="connsiteX147" fmla="*/ 3812162 w 12192000"/>
              <a:gd name="connsiteY147" fmla="*/ 1875501 h 2237474"/>
              <a:gd name="connsiteX148" fmla="*/ 3729530 w 12192000"/>
              <a:gd name="connsiteY148" fmla="*/ 1864513 h 2237474"/>
              <a:gd name="connsiteX149" fmla="*/ 3680177 w 12192000"/>
              <a:gd name="connsiteY149" fmla="*/ 1881552 h 2237474"/>
              <a:gd name="connsiteX150" fmla="*/ 3567259 w 12192000"/>
              <a:gd name="connsiteY150" fmla="*/ 1893482 h 2237474"/>
              <a:gd name="connsiteX151" fmla="*/ 3405770 w 12192000"/>
              <a:gd name="connsiteY151" fmla="*/ 1904591 h 2237474"/>
              <a:gd name="connsiteX152" fmla="*/ 3280097 w 12192000"/>
              <a:gd name="connsiteY152" fmla="*/ 1919610 h 2237474"/>
              <a:gd name="connsiteX153" fmla="*/ 3123424 w 12192000"/>
              <a:gd name="connsiteY153" fmla="*/ 1952930 h 2237474"/>
              <a:gd name="connsiteX154" fmla="*/ 3009910 w 12192000"/>
              <a:gd name="connsiteY154" fmla="*/ 1957866 h 2237474"/>
              <a:gd name="connsiteX155" fmla="*/ 2995934 w 12192000"/>
              <a:gd name="connsiteY155" fmla="*/ 1967085 h 2237474"/>
              <a:gd name="connsiteX156" fmla="*/ 2980071 w 12192000"/>
              <a:gd name="connsiteY156" fmla="*/ 1972988 h 2237474"/>
              <a:gd name="connsiteX157" fmla="*/ 2978094 w 12192000"/>
              <a:gd name="connsiteY157" fmla="*/ 1972369 h 2237474"/>
              <a:gd name="connsiteX158" fmla="*/ 2942858 w 12192000"/>
              <a:gd name="connsiteY158" fmla="*/ 1981367 h 2237474"/>
              <a:gd name="connsiteX159" fmla="*/ 2875436 w 12192000"/>
              <a:gd name="connsiteY159" fmla="*/ 1996977 h 2237474"/>
              <a:gd name="connsiteX160" fmla="*/ 2874892 w 12192000"/>
              <a:gd name="connsiteY160" fmla="*/ 1996085 h 2237474"/>
              <a:gd name="connsiteX161" fmla="*/ 2864145 w 12192000"/>
              <a:gd name="connsiteY161" fmla="*/ 1994061 h 2237474"/>
              <a:gd name="connsiteX162" fmla="*/ 2843662 w 12192000"/>
              <a:gd name="connsiteY162" fmla="*/ 1992498 h 2237474"/>
              <a:gd name="connsiteX163" fmla="*/ 2796128 w 12192000"/>
              <a:gd name="connsiteY163" fmla="*/ 1976403 h 2237474"/>
              <a:gd name="connsiteX164" fmla="*/ 2756784 w 12192000"/>
              <a:gd name="connsiteY164" fmla="*/ 1985116 h 2237474"/>
              <a:gd name="connsiteX165" fmla="*/ 2748833 w 12192000"/>
              <a:gd name="connsiteY165" fmla="*/ 1986323 h 2237474"/>
              <a:gd name="connsiteX166" fmla="*/ 2748661 w 12192000"/>
              <a:gd name="connsiteY166" fmla="*/ 1986122 h 2237474"/>
              <a:gd name="connsiteX167" fmla="*/ 2740251 w 12192000"/>
              <a:gd name="connsiteY167" fmla="*/ 1986946 h 2237474"/>
              <a:gd name="connsiteX168" fmla="*/ 2718916 w 12192000"/>
              <a:gd name="connsiteY168" fmla="*/ 1990867 h 2237474"/>
              <a:gd name="connsiteX169" fmla="*/ 2713522 w 12192000"/>
              <a:gd name="connsiteY169" fmla="*/ 1990173 h 2237474"/>
              <a:gd name="connsiteX170" fmla="*/ 2680597 w 12192000"/>
              <a:gd name="connsiteY170" fmla="*/ 1984996 h 2237474"/>
              <a:gd name="connsiteX171" fmla="*/ 2578178 w 12192000"/>
              <a:gd name="connsiteY171" fmla="*/ 1990531 h 2237474"/>
              <a:gd name="connsiteX172" fmla="*/ 2476147 w 12192000"/>
              <a:gd name="connsiteY172" fmla="*/ 1998305 h 2237474"/>
              <a:gd name="connsiteX173" fmla="*/ 2373568 w 12192000"/>
              <a:gd name="connsiteY173" fmla="*/ 2003219 h 2237474"/>
              <a:gd name="connsiteX174" fmla="*/ 2321399 w 12192000"/>
              <a:gd name="connsiteY174" fmla="*/ 1989467 h 2237474"/>
              <a:gd name="connsiteX175" fmla="*/ 2315525 w 12192000"/>
              <a:gd name="connsiteY175" fmla="*/ 1989708 h 2237474"/>
              <a:gd name="connsiteX176" fmla="*/ 2300792 w 12192000"/>
              <a:gd name="connsiteY176" fmla="*/ 1994290 h 2237474"/>
              <a:gd name="connsiteX177" fmla="*/ 2295469 w 12192000"/>
              <a:gd name="connsiteY177" fmla="*/ 1996659 h 2237474"/>
              <a:gd name="connsiteX178" fmla="*/ 2287219 w 12192000"/>
              <a:gd name="connsiteY178" fmla="*/ 1998750 h 2237474"/>
              <a:gd name="connsiteX179" fmla="*/ 2286948 w 12192000"/>
              <a:gd name="connsiteY179" fmla="*/ 1998596 h 2237474"/>
              <a:gd name="connsiteX180" fmla="*/ 2243069 w 12192000"/>
              <a:gd name="connsiteY180" fmla="*/ 2015111 h 2237474"/>
              <a:gd name="connsiteX181" fmla="*/ 2186609 w 12192000"/>
              <a:gd name="connsiteY181" fmla="*/ 2008263 h 2237474"/>
              <a:gd name="connsiteX182" fmla="*/ 2164831 w 12192000"/>
              <a:gd name="connsiteY182" fmla="*/ 2010143 h 2237474"/>
              <a:gd name="connsiteX183" fmla="*/ 2152836 w 12192000"/>
              <a:gd name="connsiteY183" fmla="*/ 2010048 h 2237474"/>
              <a:gd name="connsiteX184" fmla="*/ 2117102 w 12192000"/>
              <a:gd name="connsiteY184" fmla="*/ 2023004 h 2237474"/>
              <a:gd name="connsiteX185" fmla="*/ 2111935 w 12192000"/>
              <a:gd name="connsiteY185" fmla="*/ 2023163 h 2237474"/>
              <a:gd name="connsiteX186" fmla="*/ 2089991 w 12192000"/>
              <a:gd name="connsiteY186" fmla="*/ 2034193 h 2237474"/>
              <a:gd name="connsiteX187" fmla="*/ 2058061 w 12192000"/>
              <a:gd name="connsiteY187" fmla="*/ 2047942 h 2237474"/>
              <a:gd name="connsiteX188" fmla="*/ 2055737 w 12192000"/>
              <a:gd name="connsiteY188" fmla="*/ 2047704 h 2237474"/>
              <a:gd name="connsiteX189" fmla="*/ 2042244 w 12192000"/>
              <a:gd name="connsiteY189" fmla="*/ 2055560 h 2237474"/>
              <a:gd name="connsiteX190" fmla="*/ 1976224 w 12192000"/>
              <a:gd name="connsiteY190" fmla="*/ 2074257 h 2237474"/>
              <a:gd name="connsiteX191" fmla="*/ 1877728 w 12192000"/>
              <a:gd name="connsiteY191" fmla="*/ 2101004 h 2237474"/>
              <a:gd name="connsiteX192" fmla="*/ 1759056 w 12192000"/>
              <a:gd name="connsiteY192" fmla="*/ 2125608 h 2237474"/>
              <a:gd name="connsiteX193" fmla="*/ 1637948 w 12192000"/>
              <a:gd name="connsiteY193" fmla="*/ 2172597 h 2237474"/>
              <a:gd name="connsiteX194" fmla="*/ 1434549 w 12192000"/>
              <a:gd name="connsiteY194" fmla="*/ 2234522 h 2237474"/>
              <a:gd name="connsiteX195" fmla="*/ 1398481 w 12192000"/>
              <a:gd name="connsiteY195" fmla="*/ 2237074 h 2237474"/>
              <a:gd name="connsiteX196" fmla="*/ 1398407 w 12192000"/>
              <a:gd name="connsiteY196" fmla="*/ 2237095 h 2237474"/>
              <a:gd name="connsiteX197" fmla="*/ 1370962 w 12192000"/>
              <a:gd name="connsiteY197" fmla="*/ 2237474 h 2237474"/>
              <a:gd name="connsiteX198" fmla="*/ 1356367 w 12192000"/>
              <a:gd name="connsiteY198" fmla="*/ 2235089 h 2237474"/>
              <a:gd name="connsiteX199" fmla="*/ 1324828 w 12192000"/>
              <a:gd name="connsiteY199" fmla="*/ 2231968 h 2237474"/>
              <a:gd name="connsiteX200" fmla="*/ 1297744 w 12192000"/>
              <a:gd name="connsiteY200" fmla="*/ 2235849 h 2237474"/>
              <a:gd name="connsiteX201" fmla="*/ 1286236 w 12192000"/>
              <a:gd name="connsiteY201" fmla="*/ 2233135 h 2237474"/>
              <a:gd name="connsiteX202" fmla="*/ 1283504 w 12192000"/>
              <a:gd name="connsiteY202" fmla="*/ 2233797 h 2237474"/>
              <a:gd name="connsiteX203" fmla="*/ 1279765 w 12192000"/>
              <a:gd name="connsiteY203" fmla="*/ 2229639 h 2237474"/>
              <a:gd name="connsiteX204" fmla="*/ 1195347 w 12192000"/>
              <a:gd name="connsiteY204" fmla="*/ 2212354 h 2237474"/>
              <a:gd name="connsiteX205" fmla="*/ 970251 w 12192000"/>
              <a:gd name="connsiteY205" fmla="*/ 2221029 h 2237474"/>
              <a:gd name="connsiteX206" fmla="*/ 812914 w 12192000"/>
              <a:gd name="connsiteY206" fmla="*/ 2202752 h 2237474"/>
              <a:gd name="connsiteX207" fmla="*/ 800195 w 12192000"/>
              <a:gd name="connsiteY207" fmla="*/ 2209407 h 2237474"/>
              <a:gd name="connsiteX208" fmla="*/ 784978 w 12192000"/>
              <a:gd name="connsiteY208" fmla="*/ 2212360 h 2237474"/>
              <a:gd name="connsiteX209" fmla="*/ 681987 w 12192000"/>
              <a:gd name="connsiteY209" fmla="*/ 2216757 h 2237474"/>
              <a:gd name="connsiteX210" fmla="*/ 669923 w 12192000"/>
              <a:gd name="connsiteY210" fmla="*/ 2211682 h 2237474"/>
              <a:gd name="connsiteX211" fmla="*/ 648680 w 12192000"/>
              <a:gd name="connsiteY211" fmla="*/ 2206229 h 2237474"/>
              <a:gd name="connsiteX212" fmla="*/ 597225 w 12192000"/>
              <a:gd name="connsiteY212" fmla="*/ 2180999 h 2237474"/>
              <a:gd name="connsiteX213" fmla="*/ 558449 w 12192000"/>
              <a:gd name="connsiteY213" fmla="*/ 2182346 h 2237474"/>
              <a:gd name="connsiteX214" fmla="*/ 550517 w 12192000"/>
              <a:gd name="connsiteY214" fmla="*/ 2182060 h 2237474"/>
              <a:gd name="connsiteX215" fmla="*/ 550309 w 12192000"/>
              <a:gd name="connsiteY215" fmla="*/ 2181825 h 2237474"/>
              <a:gd name="connsiteX216" fmla="*/ 541836 w 12192000"/>
              <a:gd name="connsiteY216" fmla="*/ 2181063 h 2237474"/>
              <a:gd name="connsiteX217" fmla="*/ 536057 w 12192000"/>
              <a:gd name="connsiteY217" fmla="*/ 2181537 h 2237474"/>
              <a:gd name="connsiteX218" fmla="*/ 520671 w 12192000"/>
              <a:gd name="connsiteY218" fmla="*/ 2180980 h 2237474"/>
              <a:gd name="connsiteX219" fmla="*/ 515024 w 12192000"/>
              <a:gd name="connsiteY219" fmla="*/ 2179258 h 2237474"/>
              <a:gd name="connsiteX220" fmla="*/ 512278 w 12192000"/>
              <a:gd name="connsiteY220" fmla="*/ 2176369 h 2237474"/>
              <a:gd name="connsiteX221" fmla="*/ 480419 w 12192000"/>
              <a:gd name="connsiteY221" fmla="*/ 2167807 h 2237474"/>
              <a:gd name="connsiteX222" fmla="*/ 413835 w 12192000"/>
              <a:gd name="connsiteY222" fmla="*/ 2156783 h 2237474"/>
              <a:gd name="connsiteX223" fmla="*/ 376513 w 12192000"/>
              <a:gd name="connsiteY223" fmla="*/ 2154014 h 2237474"/>
              <a:gd name="connsiteX224" fmla="*/ 273386 w 12192000"/>
              <a:gd name="connsiteY224" fmla="*/ 2142551 h 2237474"/>
              <a:gd name="connsiteX225" fmla="*/ 169207 w 12192000"/>
              <a:gd name="connsiteY225" fmla="*/ 2128100 h 2237474"/>
              <a:gd name="connsiteX226" fmla="*/ 93149 w 12192000"/>
              <a:gd name="connsiteY226" fmla="*/ 2105324 h 2237474"/>
              <a:gd name="connsiteX227" fmla="*/ 88109 w 12192000"/>
              <a:gd name="connsiteY227" fmla="*/ 2106704 h 2237474"/>
              <a:gd name="connsiteX228" fmla="*/ 80022 w 12192000"/>
              <a:gd name="connsiteY228" fmla="*/ 2107254 h 2237474"/>
              <a:gd name="connsiteX229" fmla="*/ 79717 w 12192000"/>
              <a:gd name="connsiteY229" fmla="*/ 2107046 h 2237474"/>
              <a:gd name="connsiteX230" fmla="*/ 72352 w 12192000"/>
              <a:gd name="connsiteY230" fmla="*/ 2107991 h 2237474"/>
              <a:gd name="connsiteX231" fmla="*/ 37645 w 12192000"/>
              <a:gd name="connsiteY231" fmla="*/ 2115401 h 2237474"/>
              <a:gd name="connsiteX232" fmla="*/ 4572 w 12192000"/>
              <a:gd name="connsiteY232" fmla="*/ 2111091 h 2237474"/>
              <a:gd name="connsiteX233" fmla="*/ 0 w 12192000"/>
              <a:gd name="connsiteY233" fmla="*/ 2110468 h 2237474"/>
              <a:gd name="connsiteX234" fmla="*/ 0 w 12192000"/>
              <a:gd name="connsiteY23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16595 w 12192000"/>
              <a:gd name="connsiteY100" fmla="*/ 1667475 h 2237474"/>
              <a:gd name="connsiteX101" fmla="*/ 6508541 w 12192000"/>
              <a:gd name="connsiteY101" fmla="*/ 1668757 h 2237474"/>
              <a:gd name="connsiteX102" fmla="*/ 6471012 w 12192000"/>
              <a:gd name="connsiteY102" fmla="*/ 1678604 h 2237474"/>
              <a:gd name="connsiteX103" fmla="*/ 6415265 w 12192000"/>
              <a:gd name="connsiteY103" fmla="*/ 1665317 h 2237474"/>
              <a:gd name="connsiteX104" fmla="*/ 6364035 w 12192000"/>
              <a:gd name="connsiteY104" fmla="*/ 1667683 h 2237474"/>
              <a:gd name="connsiteX105" fmla="*/ 6280959 w 12192000"/>
              <a:gd name="connsiteY105" fmla="*/ 1689329 h 2237474"/>
              <a:gd name="connsiteX106" fmla="*/ 6243319 w 12192000"/>
              <a:gd name="connsiteY106" fmla="*/ 1695560 h 2237474"/>
              <a:gd name="connsiteX107" fmla="*/ 6098321 w 12192000"/>
              <a:gd name="connsiteY107" fmla="*/ 1721646 h 2237474"/>
              <a:gd name="connsiteX108" fmla="*/ 5880652 w 12192000"/>
              <a:gd name="connsiteY108" fmla="*/ 1779643 h 2237474"/>
              <a:gd name="connsiteX109" fmla="*/ 5785959 w 12192000"/>
              <a:gd name="connsiteY109" fmla="*/ 1775307 h 2237474"/>
              <a:gd name="connsiteX110" fmla="*/ 5643534 w 12192000"/>
              <a:gd name="connsiteY110" fmla="*/ 1802919 h 2237474"/>
              <a:gd name="connsiteX111" fmla="*/ 5518799 w 12192000"/>
              <a:gd name="connsiteY111" fmla="*/ 1818312 h 2237474"/>
              <a:gd name="connsiteX112" fmla="*/ 5505014 w 12192000"/>
              <a:gd name="connsiteY112" fmla="*/ 1819259 h 2237474"/>
              <a:gd name="connsiteX113" fmla="*/ 5453307 w 12192000"/>
              <a:gd name="connsiteY113" fmla="*/ 1815450 h 2237474"/>
              <a:gd name="connsiteX114" fmla="*/ 5364192 w 12192000"/>
              <a:gd name="connsiteY114" fmla="*/ 1826074 h 2237474"/>
              <a:gd name="connsiteX115" fmla="*/ 5350380 w 12192000"/>
              <a:gd name="connsiteY115" fmla="*/ 1830891 h 2237474"/>
              <a:gd name="connsiteX116" fmla="*/ 5259633 w 12192000"/>
              <a:gd name="connsiteY116" fmla="*/ 1837160 h 2237474"/>
              <a:gd name="connsiteX117" fmla="*/ 5197513 w 12192000"/>
              <a:gd name="connsiteY117" fmla="*/ 1844718 h 2237474"/>
              <a:gd name="connsiteX118" fmla="*/ 5184170 w 12192000"/>
              <a:gd name="connsiteY118" fmla="*/ 1849402 h 2237474"/>
              <a:gd name="connsiteX119" fmla="*/ 5168852 w 12192000"/>
              <a:gd name="connsiteY119" fmla="*/ 1844846 h 2237474"/>
              <a:gd name="connsiteX120" fmla="*/ 5164370 w 12192000"/>
              <a:gd name="connsiteY120" fmla="*/ 1840597 h 2237474"/>
              <a:gd name="connsiteX121" fmla="*/ 5114927 w 12192000"/>
              <a:gd name="connsiteY121" fmla="*/ 1847827 h 2237474"/>
              <a:gd name="connsiteX122" fmla="*/ 5108970 w 12192000"/>
              <a:gd name="connsiteY122" fmla="*/ 1847935 h 2237474"/>
              <a:gd name="connsiteX123" fmla="*/ 5067961 w 12192000"/>
              <a:gd name="connsiteY123" fmla="*/ 1845917 h 2237474"/>
              <a:gd name="connsiteX124" fmla="*/ 5007075 w 12192000"/>
              <a:gd name="connsiteY124" fmla="*/ 1838626 h 2237474"/>
              <a:gd name="connsiteX125" fmla="*/ 4944087 w 12192000"/>
              <a:gd name="connsiteY125" fmla="*/ 1823332 h 2237474"/>
              <a:gd name="connsiteX126" fmla="*/ 4907662 w 12192000"/>
              <a:gd name="connsiteY126" fmla="*/ 1816900 h 2237474"/>
              <a:gd name="connsiteX127" fmla="*/ 4882386 w 12192000"/>
              <a:gd name="connsiteY127" fmla="*/ 1809844 h 2237474"/>
              <a:gd name="connsiteX128" fmla="*/ 4811440 w 12192000"/>
              <a:gd name="connsiteY128" fmla="*/ 1804655 h 2237474"/>
              <a:gd name="connsiteX129" fmla="*/ 4691075 w 12192000"/>
              <a:gd name="connsiteY129" fmla="*/ 1801389 h 2237474"/>
              <a:gd name="connsiteX130" fmla="*/ 4611738 w 12192000"/>
              <a:gd name="connsiteY130" fmla="*/ 1776964 h 2237474"/>
              <a:gd name="connsiteX131" fmla="*/ 4560070 w 12192000"/>
              <a:gd name="connsiteY131" fmla="*/ 1785640 h 2237474"/>
              <a:gd name="connsiteX132" fmla="*/ 4536503 w 12192000"/>
              <a:gd name="connsiteY132" fmla="*/ 1785334 h 2237474"/>
              <a:gd name="connsiteX133" fmla="*/ 4513724 w 12192000"/>
              <a:gd name="connsiteY133" fmla="*/ 1791996 h 2237474"/>
              <a:gd name="connsiteX134" fmla="*/ 4459810 w 12192000"/>
              <a:gd name="connsiteY134" fmla="*/ 1797886 h 2237474"/>
              <a:gd name="connsiteX135" fmla="*/ 4379064 w 12192000"/>
              <a:gd name="connsiteY135" fmla="*/ 1817177 h 2237474"/>
              <a:gd name="connsiteX136" fmla="*/ 4319209 w 12192000"/>
              <a:gd name="connsiteY136" fmla="*/ 1834833 h 2237474"/>
              <a:gd name="connsiteX137" fmla="*/ 4290981 w 12192000"/>
              <a:gd name="connsiteY137" fmla="*/ 1839677 h 2237474"/>
              <a:gd name="connsiteX138" fmla="*/ 4285792 w 12192000"/>
              <a:gd name="connsiteY138" fmla="*/ 1836231 h 2237474"/>
              <a:gd name="connsiteX139" fmla="*/ 4238372 w 12192000"/>
              <a:gd name="connsiteY139" fmla="*/ 1851480 h 2237474"/>
              <a:gd name="connsiteX140" fmla="*/ 4232517 w 12192000"/>
              <a:gd name="connsiteY140" fmla="*/ 1852567 h 2237474"/>
              <a:gd name="connsiteX141" fmla="*/ 4191732 w 12192000"/>
              <a:gd name="connsiteY141" fmla="*/ 1857328 h 2237474"/>
              <a:gd name="connsiteX142" fmla="*/ 4065532 w 12192000"/>
              <a:gd name="connsiteY142" fmla="*/ 1855477 h 2237474"/>
              <a:gd name="connsiteX143" fmla="*/ 4028460 w 12192000"/>
              <a:gd name="connsiteY143" fmla="*/ 1855137 h 2237474"/>
              <a:gd name="connsiteX144" fmla="*/ 4002267 w 12192000"/>
              <a:gd name="connsiteY144" fmla="*/ 1852352 h 2237474"/>
              <a:gd name="connsiteX145" fmla="*/ 3931396 w 12192000"/>
              <a:gd name="connsiteY145" fmla="*/ 1858915 h 2237474"/>
              <a:gd name="connsiteX146" fmla="*/ 3812162 w 12192000"/>
              <a:gd name="connsiteY146" fmla="*/ 1875501 h 2237474"/>
              <a:gd name="connsiteX147" fmla="*/ 3729530 w 12192000"/>
              <a:gd name="connsiteY147" fmla="*/ 1864513 h 2237474"/>
              <a:gd name="connsiteX148" fmla="*/ 3680177 w 12192000"/>
              <a:gd name="connsiteY148" fmla="*/ 1881552 h 2237474"/>
              <a:gd name="connsiteX149" fmla="*/ 3567259 w 12192000"/>
              <a:gd name="connsiteY149" fmla="*/ 1893482 h 2237474"/>
              <a:gd name="connsiteX150" fmla="*/ 3405770 w 12192000"/>
              <a:gd name="connsiteY150" fmla="*/ 1904591 h 2237474"/>
              <a:gd name="connsiteX151" fmla="*/ 3280097 w 12192000"/>
              <a:gd name="connsiteY151" fmla="*/ 1919610 h 2237474"/>
              <a:gd name="connsiteX152" fmla="*/ 3123424 w 12192000"/>
              <a:gd name="connsiteY152" fmla="*/ 1952930 h 2237474"/>
              <a:gd name="connsiteX153" fmla="*/ 3009910 w 12192000"/>
              <a:gd name="connsiteY153" fmla="*/ 1957866 h 2237474"/>
              <a:gd name="connsiteX154" fmla="*/ 2995934 w 12192000"/>
              <a:gd name="connsiteY154" fmla="*/ 1967085 h 2237474"/>
              <a:gd name="connsiteX155" fmla="*/ 2980071 w 12192000"/>
              <a:gd name="connsiteY155" fmla="*/ 1972988 h 2237474"/>
              <a:gd name="connsiteX156" fmla="*/ 2978094 w 12192000"/>
              <a:gd name="connsiteY156" fmla="*/ 1972369 h 2237474"/>
              <a:gd name="connsiteX157" fmla="*/ 2942858 w 12192000"/>
              <a:gd name="connsiteY157" fmla="*/ 1981367 h 2237474"/>
              <a:gd name="connsiteX158" fmla="*/ 2875436 w 12192000"/>
              <a:gd name="connsiteY158" fmla="*/ 1996977 h 2237474"/>
              <a:gd name="connsiteX159" fmla="*/ 2874892 w 12192000"/>
              <a:gd name="connsiteY159" fmla="*/ 1996085 h 2237474"/>
              <a:gd name="connsiteX160" fmla="*/ 2864145 w 12192000"/>
              <a:gd name="connsiteY160" fmla="*/ 1994061 h 2237474"/>
              <a:gd name="connsiteX161" fmla="*/ 2843662 w 12192000"/>
              <a:gd name="connsiteY161" fmla="*/ 1992498 h 2237474"/>
              <a:gd name="connsiteX162" fmla="*/ 2796128 w 12192000"/>
              <a:gd name="connsiteY162" fmla="*/ 1976403 h 2237474"/>
              <a:gd name="connsiteX163" fmla="*/ 2756784 w 12192000"/>
              <a:gd name="connsiteY163" fmla="*/ 1985116 h 2237474"/>
              <a:gd name="connsiteX164" fmla="*/ 2748833 w 12192000"/>
              <a:gd name="connsiteY164" fmla="*/ 1986323 h 2237474"/>
              <a:gd name="connsiteX165" fmla="*/ 2748661 w 12192000"/>
              <a:gd name="connsiteY165" fmla="*/ 1986122 h 2237474"/>
              <a:gd name="connsiteX166" fmla="*/ 2740251 w 12192000"/>
              <a:gd name="connsiteY166" fmla="*/ 1986946 h 2237474"/>
              <a:gd name="connsiteX167" fmla="*/ 2718916 w 12192000"/>
              <a:gd name="connsiteY167" fmla="*/ 1990867 h 2237474"/>
              <a:gd name="connsiteX168" fmla="*/ 2713522 w 12192000"/>
              <a:gd name="connsiteY168" fmla="*/ 1990173 h 2237474"/>
              <a:gd name="connsiteX169" fmla="*/ 2680597 w 12192000"/>
              <a:gd name="connsiteY169" fmla="*/ 1984996 h 2237474"/>
              <a:gd name="connsiteX170" fmla="*/ 2578178 w 12192000"/>
              <a:gd name="connsiteY170" fmla="*/ 1990531 h 2237474"/>
              <a:gd name="connsiteX171" fmla="*/ 2476147 w 12192000"/>
              <a:gd name="connsiteY171" fmla="*/ 1998305 h 2237474"/>
              <a:gd name="connsiteX172" fmla="*/ 2373568 w 12192000"/>
              <a:gd name="connsiteY172" fmla="*/ 2003219 h 2237474"/>
              <a:gd name="connsiteX173" fmla="*/ 2321399 w 12192000"/>
              <a:gd name="connsiteY173" fmla="*/ 1989467 h 2237474"/>
              <a:gd name="connsiteX174" fmla="*/ 2315525 w 12192000"/>
              <a:gd name="connsiteY174" fmla="*/ 1989708 h 2237474"/>
              <a:gd name="connsiteX175" fmla="*/ 2300792 w 12192000"/>
              <a:gd name="connsiteY175" fmla="*/ 1994290 h 2237474"/>
              <a:gd name="connsiteX176" fmla="*/ 2295469 w 12192000"/>
              <a:gd name="connsiteY176" fmla="*/ 1996659 h 2237474"/>
              <a:gd name="connsiteX177" fmla="*/ 2287219 w 12192000"/>
              <a:gd name="connsiteY177" fmla="*/ 1998750 h 2237474"/>
              <a:gd name="connsiteX178" fmla="*/ 2286948 w 12192000"/>
              <a:gd name="connsiteY178" fmla="*/ 1998596 h 2237474"/>
              <a:gd name="connsiteX179" fmla="*/ 2243069 w 12192000"/>
              <a:gd name="connsiteY179" fmla="*/ 2015111 h 2237474"/>
              <a:gd name="connsiteX180" fmla="*/ 2186609 w 12192000"/>
              <a:gd name="connsiteY180" fmla="*/ 2008263 h 2237474"/>
              <a:gd name="connsiteX181" fmla="*/ 2164831 w 12192000"/>
              <a:gd name="connsiteY181" fmla="*/ 2010143 h 2237474"/>
              <a:gd name="connsiteX182" fmla="*/ 2152836 w 12192000"/>
              <a:gd name="connsiteY182" fmla="*/ 2010048 h 2237474"/>
              <a:gd name="connsiteX183" fmla="*/ 2117102 w 12192000"/>
              <a:gd name="connsiteY183" fmla="*/ 2023004 h 2237474"/>
              <a:gd name="connsiteX184" fmla="*/ 2111935 w 12192000"/>
              <a:gd name="connsiteY184" fmla="*/ 2023163 h 2237474"/>
              <a:gd name="connsiteX185" fmla="*/ 2089991 w 12192000"/>
              <a:gd name="connsiteY185" fmla="*/ 2034193 h 2237474"/>
              <a:gd name="connsiteX186" fmla="*/ 2058061 w 12192000"/>
              <a:gd name="connsiteY186" fmla="*/ 2047942 h 2237474"/>
              <a:gd name="connsiteX187" fmla="*/ 2055737 w 12192000"/>
              <a:gd name="connsiteY187" fmla="*/ 2047704 h 2237474"/>
              <a:gd name="connsiteX188" fmla="*/ 2042244 w 12192000"/>
              <a:gd name="connsiteY188" fmla="*/ 2055560 h 2237474"/>
              <a:gd name="connsiteX189" fmla="*/ 1976224 w 12192000"/>
              <a:gd name="connsiteY189" fmla="*/ 2074257 h 2237474"/>
              <a:gd name="connsiteX190" fmla="*/ 1877728 w 12192000"/>
              <a:gd name="connsiteY190" fmla="*/ 2101004 h 2237474"/>
              <a:gd name="connsiteX191" fmla="*/ 1759056 w 12192000"/>
              <a:gd name="connsiteY191" fmla="*/ 2125608 h 2237474"/>
              <a:gd name="connsiteX192" fmla="*/ 1637948 w 12192000"/>
              <a:gd name="connsiteY192" fmla="*/ 2172597 h 2237474"/>
              <a:gd name="connsiteX193" fmla="*/ 1434549 w 12192000"/>
              <a:gd name="connsiteY193" fmla="*/ 2234522 h 2237474"/>
              <a:gd name="connsiteX194" fmla="*/ 1398481 w 12192000"/>
              <a:gd name="connsiteY194" fmla="*/ 2237074 h 2237474"/>
              <a:gd name="connsiteX195" fmla="*/ 1398407 w 12192000"/>
              <a:gd name="connsiteY195" fmla="*/ 2237095 h 2237474"/>
              <a:gd name="connsiteX196" fmla="*/ 1370962 w 12192000"/>
              <a:gd name="connsiteY196" fmla="*/ 2237474 h 2237474"/>
              <a:gd name="connsiteX197" fmla="*/ 1356367 w 12192000"/>
              <a:gd name="connsiteY197" fmla="*/ 2235089 h 2237474"/>
              <a:gd name="connsiteX198" fmla="*/ 1324828 w 12192000"/>
              <a:gd name="connsiteY198" fmla="*/ 2231968 h 2237474"/>
              <a:gd name="connsiteX199" fmla="*/ 1297744 w 12192000"/>
              <a:gd name="connsiteY199" fmla="*/ 2235849 h 2237474"/>
              <a:gd name="connsiteX200" fmla="*/ 1286236 w 12192000"/>
              <a:gd name="connsiteY200" fmla="*/ 2233135 h 2237474"/>
              <a:gd name="connsiteX201" fmla="*/ 1283504 w 12192000"/>
              <a:gd name="connsiteY201" fmla="*/ 2233797 h 2237474"/>
              <a:gd name="connsiteX202" fmla="*/ 1279765 w 12192000"/>
              <a:gd name="connsiteY202" fmla="*/ 2229639 h 2237474"/>
              <a:gd name="connsiteX203" fmla="*/ 1195347 w 12192000"/>
              <a:gd name="connsiteY203" fmla="*/ 2212354 h 2237474"/>
              <a:gd name="connsiteX204" fmla="*/ 970251 w 12192000"/>
              <a:gd name="connsiteY204" fmla="*/ 2221029 h 2237474"/>
              <a:gd name="connsiteX205" fmla="*/ 812914 w 12192000"/>
              <a:gd name="connsiteY205" fmla="*/ 2202752 h 2237474"/>
              <a:gd name="connsiteX206" fmla="*/ 800195 w 12192000"/>
              <a:gd name="connsiteY206" fmla="*/ 2209407 h 2237474"/>
              <a:gd name="connsiteX207" fmla="*/ 784978 w 12192000"/>
              <a:gd name="connsiteY207" fmla="*/ 2212360 h 2237474"/>
              <a:gd name="connsiteX208" fmla="*/ 681987 w 12192000"/>
              <a:gd name="connsiteY208" fmla="*/ 2216757 h 2237474"/>
              <a:gd name="connsiteX209" fmla="*/ 669923 w 12192000"/>
              <a:gd name="connsiteY209" fmla="*/ 2211682 h 2237474"/>
              <a:gd name="connsiteX210" fmla="*/ 648680 w 12192000"/>
              <a:gd name="connsiteY210" fmla="*/ 2206229 h 2237474"/>
              <a:gd name="connsiteX211" fmla="*/ 597225 w 12192000"/>
              <a:gd name="connsiteY211" fmla="*/ 2180999 h 2237474"/>
              <a:gd name="connsiteX212" fmla="*/ 558449 w 12192000"/>
              <a:gd name="connsiteY212" fmla="*/ 2182346 h 2237474"/>
              <a:gd name="connsiteX213" fmla="*/ 550517 w 12192000"/>
              <a:gd name="connsiteY213" fmla="*/ 2182060 h 2237474"/>
              <a:gd name="connsiteX214" fmla="*/ 550309 w 12192000"/>
              <a:gd name="connsiteY214" fmla="*/ 2181825 h 2237474"/>
              <a:gd name="connsiteX215" fmla="*/ 541836 w 12192000"/>
              <a:gd name="connsiteY215" fmla="*/ 2181063 h 2237474"/>
              <a:gd name="connsiteX216" fmla="*/ 536057 w 12192000"/>
              <a:gd name="connsiteY216" fmla="*/ 2181537 h 2237474"/>
              <a:gd name="connsiteX217" fmla="*/ 520671 w 12192000"/>
              <a:gd name="connsiteY217" fmla="*/ 2180980 h 2237474"/>
              <a:gd name="connsiteX218" fmla="*/ 515024 w 12192000"/>
              <a:gd name="connsiteY218" fmla="*/ 2179258 h 2237474"/>
              <a:gd name="connsiteX219" fmla="*/ 512278 w 12192000"/>
              <a:gd name="connsiteY219" fmla="*/ 2176369 h 2237474"/>
              <a:gd name="connsiteX220" fmla="*/ 480419 w 12192000"/>
              <a:gd name="connsiteY220" fmla="*/ 2167807 h 2237474"/>
              <a:gd name="connsiteX221" fmla="*/ 413835 w 12192000"/>
              <a:gd name="connsiteY221" fmla="*/ 2156783 h 2237474"/>
              <a:gd name="connsiteX222" fmla="*/ 376513 w 12192000"/>
              <a:gd name="connsiteY222" fmla="*/ 2154014 h 2237474"/>
              <a:gd name="connsiteX223" fmla="*/ 273386 w 12192000"/>
              <a:gd name="connsiteY223" fmla="*/ 2142551 h 2237474"/>
              <a:gd name="connsiteX224" fmla="*/ 169207 w 12192000"/>
              <a:gd name="connsiteY224" fmla="*/ 2128100 h 2237474"/>
              <a:gd name="connsiteX225" fmla="*/ 93149 w 12192000"/>
              <a:gd name="connsiteY225" fmla="*/ 2105324 h 2237474"/>
              <a:gd name="connsiteX226" fmla="*/ 88109 w 12192000"/>
              <a:gd name="connsiteY226" fmla="*/ 2106704 h 2237474"/>
              <a:gd name="connsiteX227" fmla="*/ 80022 w 12192000"/>
              <a:gd name="connsiteY227" fmla="*/ 2107254 h 2237474"/>
              <a:gd name="connsiteX228" fmla="*/ 79717 w 12192000"/>
              <a:gd name="connsiteY228" fmla="*/ 2107046 h 2237474"/>
              <a:gd name="connsiteX229" fmla="*/ 72352 w 12192000"/>
              <a:gd name="connsiteY229" fmla="*/ 2107991 h 2237474"/>
              <a:gd name="connsiteX230" fmla="*/ 37645 w 12192000"/>
              <a:gd name="connsiteY230" fmla="*/ 2115401 h 2237474"/>
              <a:gd name="connsiteX231" fmla="*/ 4572 w 12192000"/>
              <a:gd name="connsiteY231" fmla="*/ 2111091 h 2237474"/>
              <a:gd name="connsiteX232" fmla="*/ 0 w 12192000"/>
              <a:gd name="connsiteY232" fmla="*/ 2110468 h 2237474"/>
              <a:gd name="connsiteX233" fmla="*/ 0 w 12192000"/>
              <a:gd name="connsiteY23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16595 w 12192000"/>
              <a:gd name="connsiteY99" fmla="*/ 1667475 h 2237474"/>
              <a:gd name="connsiteX100" fmla="*/ 6508541 w 12192000"/>
              <a:gd name="connsiteY100" fmla="*/ 1668757 h 2237474"/>
              <a:gd name="connsiteX101" fmla="*/ 6471012 w 12192000"/>
              <a:gd name="connsiteY101" fmla="*/ 1678604 h 2237474"/>
              <a:gd name="connsiteX102" fmla="*/ 6415265 w 12192000"/>
              <a:gd name="connsiteY102" fmla="*/ 1665317 h 2237474"/>
              <a:gd name="connsiteX103" fmla="*/ 6364035 w 12192000"/>
              <a:gd name="connsiteY103" fmla="*/ 1667683 h 2237474"/>
              <a:gd name="connsiteX104" fmla="*/ 6280959 w 12192000"/>
              <a:gd name="connsiteY104" fmla="*/ 1689329 h 2237474"/>
              <a:gd name="connsiteX105" fmla="*/ 6243319 w 12192000"/>
              <a:gd name="connsiteY105" fmla="*/ 1695560 h 2237474"/>
              <a:gd name="connsiteX106" fmla="*/ 6098321 w 12192000"/>
              <a:gd name="connsiteY106" fmla="*/ 1721646 h 2237474"/>
              <a:gd name="connsiteX107" fmla="*/ 5880652 w 12192000"/>
              <a:gd name="connsiteY107" fmla="*/ 1779643 h 2237474"/>
              <a:gd name="connsiteX108" fmla="*/ 5785959 w 12192000"/>
              <a:gd name="connsiteY108" fmla="*/ 1775307 h 2237474"/>
              <a:gd name="connsiteX109" fmla="*/ 5643534 w 12192000"/>
              <a:gd name="connsiteY109" fmla="*/ 1802919 h 2237474"/>
              <a:gd name="connsiteX110" fmla="*/ 5518799 w 12192000"/>
              <a:gd name="connsiteY110" fmla="*/ 1818312 h 2237474"/>
              <a:gd name="connsiteX111" fmla="*/ 5505014 w 12192000"/>
              <a:gd name="connsiteY111" fmla="*/ 1819259 h 2237474"/>
              <a:gd name="connsiteX112" fmla="*/ 5453307 w 12192000"/>
              <a:gd name="connsiteY112" fmla="*/ 1815450 h 2237474"/>
              <a:gd name="connsiteX113" fmla="*/ 5364192 w 12192000"/>
              <a:gd name="connsiteY113" fmla="*/ 1826074 h 2237474"/>
              <a:gd name="connsiteX114" fmla="*/ 5350380 w 12192000"/>
              <a:gd name="connsiteY114" fmla="*/ 1830891 h 2237474"/>
              <a:gd name="connsiteX115" fmla="*/ 5259633 w 12192000"/>
              <a:gd name="connsiteY115" fmla="*/ 1837160 h 2237474"/>
              <a:gd name="connsiteX116" fmla="*/ 5197513 w 12192000"/>
              <a:gd name="connsiteY116" fmla="*/ 1844718 h 2237474"/>
              <a:gd name="connsiteX117" fmla="*/ 5184170 w 12192000"/>
              <a:gd name="connsiteY117" fmla="*/ 1849402 h 2237474"/>
              <a:gd name="connsiteX118" fmla="*/ 5168852 w 12192000"/>
              <a:gd name="connsiteY118" fmla="*/ 1844846 h 2237474"/>
              <a:gd name="connsiteX119" fmla="*/ 5164370 w 12192000"/>
              <a:gd name="connsiteY119" fmla="*/ 1840597 h 2237474"/>
              <a:gd name="connsiteX120" fmla="*/ 5114927 w 12192000"/>
              <a:gd name="connsiteY120" fmla="*/ 1847827 h 2237474"/>
              <a:gd name="connsiteX121" fmla="*/ 5108970 w 12192000"/>
              <a:gd name="connsiteY121" fmla="*/ 1847935 h 2237474"/>
              <a:gd name="connsiteX122" fmla="*/ 5067961 w 12192000"/>
              <a:gd name="connsiteY122" fmla="*/ 1845917 h 2237474"/>
              <a:gd name="connsiteX123" fmla="*/ 5007075 w 12192000"/>
              <a:gd name="connsiteY123" fmla="*/ 1838626 h 2237474"/>
              <a:gd name="connsiteX124" fmla="*/ 4944087 w 12192000"/>
              <a:gd name="connsiteY124" fmla="*/ 1823332 h 2237474"/>
              <a:gd name="connsiteX125" fmla="*/ 4907662 w 12192000"/>
              <a:gd name="connsiteY125" fmla="*/ 1816900 h 2237474"/>
              <a:gd name="connsiteX126" fmla="*/ 4882386 w 12192000"/>
              <a:gd name="connsiteY126" fmla="*/ 1809844 h 2237474"/>
              <a:gd name="connsiteX127" fmla="*/ 4811440 w 12192000"/>
              <a:gd name="connsiteY127" fmla="*/ 1804655 h 2237474"/>
              <a:gd name="connsiteX128" fmla="*/ 4691075 w 12192000"/>
              <a:gd name="connsiteY128" fmla="*/ 1801389 h 2237474"/>
              <a:gd name="connsiteX129" fmla="*/ 4611738 w 12192000"/>
              <a:gd name="connsiteY129" fmla="*/ 1776964 h 2237474"/>
              <a:gd name="connsiteX130" fmla="*/ 4560070 w 12192000"/>
              <a:gd name="connsiteY130" fmla="*/ 1785640 h 2237474"/>
              <a:gd name="connsiteX131" fmla="*/ 4536503 w 12192000"/>
              <a:gd name="connsiteY131" fmla="*/ 1785334 h 2237474"/>
              <a:gd name="connsiteX132" fmla="*/ 4513724 w 12192000"/>
              <a:gd name="connsiteY132" fmla="*/ 1791996 h 2237474"/>
              <a:gd name="connsiteX133" fmla="*/ 4459810 w 12192000"/>
              <a:gd name="connsiteY133" fmla="*/ 1797886 h 2237474"/>
              <a:gd name="connsiteX134" fmla="*/ 4379064 w 12192000"/>
              <a:gd name="connsiteY134" fmla="*/ 1817177 h 2237474"/>
              <a:gd name="connsiteX135" fmla="*/ 4319209 w 12192000"/>
              <a:gd name="connsiteY135" fmla="*/ 1834833 h 2237474"/>
              <a:gd name="connsiteX136" fmla="*/ 4290981 w 12192000"/>
              <a:gd name="connsiteY136" fmla="*/ 1839677 h 2237474"/>
              <a:gd name="connsiteX137" fmla="*/ 4285792 w 12192000"/>
              <a:gd name="connsiteY137" fmla="*/ 1836231 h 2237474"/>
              <a:gd name="connsiteX138" fmla="*/ 4238372 w 12192000"/>
              <a:gd name="connsiteY138" fmla="*/ 1851480 h 2237474"/>
              <a:gd name="connsiteX139" fmla="*/ 4232517 w 12192000"/>
              <a:gd name="connsiteY139" fmla="*/ 1852567 h 2237474"/>
              <a:gd name="connsiteX140" fmla="*/ 4191732 w 12192000"/>
              <a:gd name="connsiteY140" fmla="*/ 1857328 h 2237474"/>
              <a:gd name="connsiteX141" fmla="*/ 4065532 w 12192000"/>
              <a:gd name="connsiteY141" fmla="*/ 1855477 h 2237474"/>
              <a:gd name="connsiteX142" fmla="*/ 4028460 w 12192000"/>
              <a:gd name="connsiteY142" fmla="*/ 1855137 h 2237474"/>
              <a:gd name="connsiteX143" fmla="*/ 4002267 w 12192000"/>
              <a:gd name="connsiteY143" fmla="*/ 1852352 h 2237474"/>
              <a:gd name="connsiteX144" fmla="*/ 3931396 w 12192000"/>
              <a:gd name="connsiteY144" fmla="*/ 1858915 h 2237474"/>
              <a:gd name="connsiteX145" fmla="*/ 3812162 w 12192000"/>
              <a:gd name="connsiteY145" fmla="*/ 1875501 h 2237474"/>
              <a:gd name="connsiteX146" fmla="*/ 3729530 w 12192000"/>
              <a:gd name="connsiteY146" fmla="*/ 1864513 h 2237474"/>
              <a:gd name="connsiteX147" fmla="*/ 3680177 w 12192000"/>
              <a:gd name="connsiteY147" fmla="*/ 1881552 h 2237474"/>
              <a:gd name="connsiteX148" fmla="*/ 3567259 w 12192000"/>
              <a:gd name="connsiteY148" fmla="*/ 1893482 h 2237474"/>
              <a:gd name="connsiteX149" fmla="*/ 3405770 w 12192000"/>
              <a:gd name="connsiteY149" fmla="*/ 1904591 h 2237474"/>
              <a:gd name="connsiteX150" fmla="*/ 3280097 w 12192000"/>
              <a:gd name="connsiteY150" fmla="*/ 1919610 h 2237474"/>
              <a:gd name="connsiteX151" fmla="*/ 3123424 w 12192000"/>
              <a:gd name="connsiteY151" fmla="*/ 1952930 h 2237474"/>
              <a:gd name="connsiteX152" fmla="*/ 3009910 w 12192000"/>
              <a:gd name="connsiteY152" fmla="*/ 1957866 h 2237474"/>
              <a:gd name="connsiteX153" fmla="*/ 2995934 w 12192000"/>
              <a:gd name="connsiteY153" fmla="*/ 1967085 h 2237474"/>
              <a:gd name="connsiteX154" fmla="*/ 2980071 w 12192000"/>
              <a:gd name="connsiteY154" fmla="*/ 1972988 h 2237474"/>
              <a:gd name="connsiteX155" fmla="*/ 2978094 w 12192000"/>
              <a:gd name="connsiteY155" fmla="*/ 1972369 h 2237474"/>
              <a:gd name="connsiteX156" fmla="*/ 2942858 w 12192000"/>
              <a:gd name="connsiteY156" fmla="*/ 1981367 h 2237474"/>
              <a:gd name="connsiteX157" fmla="*/ 2875436 w 12192000"/>
              <a:gd name="connsiteY157" fmla="*/ 1996977 h 2237474"/>
              <a:gd name="connsiteX158" fmla="*/ 2874892 w 12192000"/>
              <a:gd name="connsiteY158" fmla="*/ 1996085 h 2237474"/>
              <a:gd name="connsiteX159" fmla="*/ 2864145 w 12192000"/>
              <a:gd name="connsiteY159" fmla="*/ 1994061 h 2237474"/>
              <a:gd name="connsiteX160" fmla="*/ 2843662 w 12192000"/>
              <a:gd name="connsiteY160" fmla="*/ 1992498 h 2237474"/>
              <a:gd name="connsiteX161" fmla="*/ 2796128 w 12192000"/>
              <a:gd name="connsiteY161" fmla="*/ 1976403 h 2237474"/>
              <a:gd name="connsiteX162" fmla="*/ 2756784 w 12192000"/>
              <a:gd name="connsiteY162" fmla="*/ 1985116 h 2237474"/>
              <a:gd name="connsiteX163" fmla="*/ 2748833 w 12192000"/>
              <a:gd name="connsiteY163" fmla="*/ 1986323 h 2237474"/>
              <a:gd name="connsiteX164" fmla="*/ 2748661 w 12192000"/>
              <a:gd name="connsiteY164" fmla="*/ 1986122 h 2237474"/>
              <a:gd name="connsiteX165" fmla="*/ 2740251 w 12192000"/>
              <a:gd name="connsiteY165" fmla="*/ 1986946 h 2237474"/>
              <a:gd name="connsiteX166" fmla="*/ 2718916 w 12192000"/>
              <a:gd name="connsiteY166" fmla="*/ 1990867 h 2237474"/>
              <a:gd name="connsiteX167" fmla="*/ 2713522 w 12192000"/>
              <a:gd name="connsiteY167" fmla="*/ 1990173 h 2237474"/>
              <a:gd name="connsiteX168" fmla="*/ 2680597 w 12192000"/>
              <a:gd name="connsiteY168" fmla="*/ 1984996 h 2237474"/>
              <a:gd name="connsiteX169" fmla="*/ 2578178 w 12192000"/>
              <a:gd name="connsiteY169" fmla="*/ 1990531 h 2237474"/>
              <a:gd name="connsiteX170" fmla="*/ 2476147 w 12192000"/>
              <a:gd name="connsiteY170" fmla="*/ 1998305 h 2237474"/>
              <a:gd name="connsiteX171" fmla="*/ 2373568 w 12192000"/>
              <a:gd name="connsiteY171" fmla="*/ 2003219 h 2237474"/>
              <a:gd name="connsiteX172" fmla="*/ 2321399 w 12192000"/>
              <a:gd name="connsiteY172" fmla="*/ 1989467 h 2237474"/>
              <a:gd name="connsiteX173" fmla="*/ 2315525 w 12192000"/>
              <a:gd name="connsiteY173" fmla="*/ 1989708 h 2237474"/>
              <a:gd name="connsiteX174" fmla="*/ 2300792 w 12192000"/>
              <a:gd name="connsiteY174" fmla="*/ 1994290 h 2237474"/>
              <a:gd name="connsiteX175" fmla="*/ 2295469 w 12192000"/>
              <a:gd name="connsiteY175" fmla="*/ 1996659 h 2237474"/>
              <a:gd name="connsiteX176" fmla="*/ 2287219 w 12192000"/>
              <a:gd name="connsiteY176" fmla="*/ 1998750 h 2237474"/>
              <a:gd name="connsiteX177" fmla="*/ 2286948 w 12192000"/>
              <a:gd name="connsiteY177" fmla="*/ 1998596 h 2237474"/>
              <a:gd name="connsiteX178" fmla="*/ 2243069 w 12192000"/>
              <a:gd name="connsiteY178" fmla="*/ 2015111 h 2237474"/>
              <a:gd name="connsiteX179" fmla="*/ 2186609 w 12192000"/>
              <a:gd name="connsiteY179" fmla="*/ 2008263 h 2237474"/>
              <a:gd name="connsiteX180" fmla="*/ 2164831 w 12192000"/>
              <a:gd name="connsiteY180" fmla="*/ 2010143 h 2237474"/>
              <a:gd name="connsiteX181" fmla="*/ 2152836 w 12192000"/>
              <a:gd name="connsiteY181" fmla="*/ 2010048 h 2237474"/>
              <a:gd name="connsiteX182" fmla="*/ 2117102 w 12192000"/>
              <a:gd name="connsiteY182" fmla="*/ 2023004 h 2237474"/>
              <a:gd name="connsiteX183" fmla="*/ 2111935 w 12192000"/>
              <a:gd name="connsiteY183" fmla="*/ 2023163 h 2237474"/>
              <a:gd name="connsiteX184" fmla="*/ 2089991 w 12192000"/>
              <a:gd name="connsiteY184" fmla="*/ 2034193 h 2237474"/>
              <a:gd name="connsiteX185" fmla="*/ 2058061 w 12192000"/>
              <a:gd name="connsiteY185" fmla="*/ 2047942 h 2237474"/>
              <a:gd name="connsiteX186" fmla="*/ 2055737 w 12192000"/>
              <a:gd name="connsiteY186" fmla="*/ 2047704 h 2237474"/>
              <a:gd name="connsiteX187" fmla="*/ 2042244 w 12192000"/>
              <a:gd name="connsiteY187" fmla="*/ 2055560 h 2237474"/>
              <a:gd name="connsiteX188" fmla="*/ 1976224 w 12192000"/>
              <a:gd name="connsiteY188" fmla="*/ 2074257 h 2237474"/>
              <a:gd name="connsiteX189" fmla="*/ 1877728 w 12192000"/>
              <a:gd name="connsiteY189" fmla="*/ 2101004 h 2237474"/>
              <a:gd name="connsiteX190" fmla="*/ 1759056 w 12192000"/>
              <a:gd name="connsiteY190" fmla="*/ 2125608 h 2237474"/>
              <a:gd name="connsiteX191" fmla="*/ 1637948 w 12192000"/>
              <a:gd name="connsiteY191" fmla="*/ 2172597 h 2237474"/>
              <a:gd name="connsiteX192" fmla="*/ 1434549 w 12192000"/>
              <a:gd name="connsiteY192" fmla="*/ 2234522 h 2237474"/>
              <a:gd name="connsiteX193" fmla="*/ 1398481 w 12192000"/>
              <a:gd name="connsiteY193" fmla="*/ 2237074 h 2237474"/>
              <a:gd name="connsiteX194" fmla="*/ 1398407 w 12192000"/>
              <a:gd name="connsiteY194" fmla="*/ 2237095 h 2237474"/>
              <a:gd name="connsiteX195" fmla="*/ 1370962 w 12192000"/>
              <a:gd name="connsiteY195" fmla="*/ 2237474 h 2237474"/>
              <a:gd name="connsiteX196" fmla="*/ 1356367 w 12192000"/>
              <a:gd name="connsiteY196" fmla="*/ 2235089 h 2237474"/>
              <a:gd name="connsiteX197" fmla="*/ 1324828 w 12192000"/>
              <a:gd name="connsiteY197" fmla="*/ 2231968 h 2237474"/>
              <a:gd name="connsiteX198" fmla="*/ 1297744 w 12192000"/>
              <a:gd name="connsiteY198" fmla="*/ 2235849 h 2237474"/>
              <a:gd name="connsiteX199" fmla="*/ 1286236 w 12192000"/>
              <a:gd name="connsiteY199" fmla="*/ 2233135 h 2237474"/>
              <a:gd name="connsiteX200" fmla="*/ 1283504 w 12192000"/>
              <a:gd name="connsiteY200" fmla="*/ 2233797 h 2237474"/>
              <a:gd name="connsiteX201" fmla="*/ 1279765 w 12192000"/>
              <a:gd name="connsiteY201" fmla="*/ 2229639 h 2237474"/>
              <a:gd name="connsiteX202" fmla="*/ 1195347 w 12192000"/>
              <a:gd name="connsiteY202" fmla="*/ 2212354 h 2237474"/>
              <a:gd name="connsiteX203" fmla="*/ 970251 w 12192000"/>
              <a:gd name="connsiteY203" fmla="*/ 2221029 h 2237474"/>
              <a:gd name="connsiteX204" fmla="*/ 812914 w 12192000"/>
              <a:gd name="connsiteY204" fmla="*/ 2202752 h 2237474"/>
              <a:gd name="connsiteX205" fmla="*/ 800195 w 12192000"/>
              <a:gd name="connsiteY205" fmla="*/ 2209407 h 2237474"/>
              <a:gd name="connsiteX206" fmla="*/ 784978 w 12192000"/>
              <a:gd name="connsiteY206" fmla="*/ 2212360 h 2237474"/>
              <a:gd name="connsiteX207" fmla="*/ 681987 w 12192000"/>
              <a:gd name="connsiteY207" fmla="*/ 2216757 h 2237474"/>
              <a:gd name="connsiteX208" fmla="*/ 669923 w 12192000"/>
              <a:gd name="connsiteY208" fmla="*/ 2211682 h 2237474"/>
              <a:gd name="connsiteX209" fmla="*/ 648680 w 12192000"/>
              <a:gd name="connsiteY209" fmla="*/ 2206229 h 2237474"/>
              <a:gd name="connsiteX210" fmla="*/ 597225 w 12192000"/>
              <a:gd name="connsiteY210" fmla="*/ 2180999 h 2237474"/>
              <a:gd name="connsiteX211" fmla="*/ 558449 w 12192000"/>
              <a:gd name="connsiteY211" fmla="*/ 2182346 h 2237474"/>
              <a:gd name="connsiteX212" fmla="*/ 550517 w 12192000"/>
              <a:gd name="connsiteY212" fmla="*/ 2182060 h 2237474"/>
              <a:gd name="connsiteX213" fmla="*/ 550309 w 12192000"/>
              <a:gd name="connsiteY213" fmla="*/ 2181825 h 2237474"/>
              <a:gd name="connsiteX214" fmla="*/ 541836 w 12192000"/>
              <a:gd name="connsiteY214" fmla="*/ 2181063 h 2237474"/>
              <a:gd name="connsiteX215" fmla="*/ 536057 w 12192000"/>
              <a:gd name="connsiteY215" fmla="*/ 2181537 h 2237474"/>
              <a:gd name="connsiteX216" fmla="*/ 520671 w 12192000"/>
              <a:gd name="connsiteY216" fmla="*/ 2180980 h 2237474"/>
              <a:gd name="connsiteX217" fmla="*/ 515024 w 12192000"/>
              <a:gd name="connsiteY217" fmla="*/ 2179258 h 2237474"/>
              <a:gd name="connsiteX218" fmla="*/ 512278 w 12192000"/>
              <a:gd name="connsiteY218" fmla="*/ 2176369 h 2237474"/>
              <a:gd name="connsiteX219" fmla="*/ 480419 w 12192000"/>
              <a:gd name="connsiteY219" fmla="*/ 2167807 h 2237474"/>
              <a:gd name="connsiteX220" fmla="*/ 413835 w 12192000"/>
              <a:gd name="connsiteY220" fmla="*/ 2156783 h 2237474"/>
              <a:gd name="connsiteX221" fmla="*/ 376513 w 12192000"/>
              <a:gd name="connsiteY221" fmla="*/ 2154014 h 2237474"/>
              <a:gd name="connsiteX222" fmla="*/ 273386 w 12192000"/>
              <a:gd name="connsiteY222" fmla="*/ 2142551 h 2237474"/>
              <a:gd name="connsiteX223" fmla="*/ 169207 w 12192000"/>
              <a:gd name="connsiteY223" fmla="*/ 2128100 h 2237474"/>
              <a:gd name="connsiteX224" fmla="*/ 93149 w 12192000"/>
              <a:gd name="connsiteY224" fmla="*/ 2105324 h 2237474"/>
              <a:gd name="connsiteX225" fmla="*/ 88109 w 12192000"/>
              <a:gd name="connsiteY225" fmla="*/ 2106704 h 2237474"/>
              <a:gd name="connsiteX226" fmla="*/ 80022 w 12192000"/>
              <a:gd name="connsiteY226" fmla="*/ 2107254 h 2237474"/>
              <a:gd name="connsiteX227" fmla="*/ 79717 w 12192000"/>
              <a:gd name="connsiteY227" fmla="*/ 2107046 h 2237474"/>
              <a:gd name="connsiteX228" fmla="*/ 72352 w 12192000"/>
              <a:gd name="connsiteY228" fmla="*/ 2107991 h 2237474"/>
              <a:gd name="connsiteX229" fmla="*/ 37645 w 12192000"/>
              <a:gd name="connsiteY229" fmla="*/ 2115401 h 2237474"/>
              <a:gd name="connsiteX230" fmla="*/ 4572 w 12192000"/>
              <a:gd name="connsiteY230" fmla="*/ 2111091 h 2237474"/>
              <a:gd name="connsiteX231" fmla="*/ 0 w 12192000"/>
              <a:gd name="connsiteY231" fmla="*/ 2110468 h 2237474"/>
              <a:gd name="connsiteX232" fmla="*/ 0 w 12192000"/>
              <a:gd name="connsiteY23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16595 w 12192000"/>
              <a:gd name="connsiteY98" fmla="*/ 1667475 h 2237474"/>
              <a:gd name="connsiteX99" fmla="*/ 6508541 w 12192000"/>
              <a:gd name="connsiteY99" fmla="*/ 1668757 h 2237474"/>
              <a:gd name="connsiteX100" fmla="*/ 6471012 w 12192000"/>
              <a:gd name="connsiteY100" fmla="*/ 1678604 h 2237474"/>
              <a:gd name="connsiteX101" fmla="*/ 6415265 w 12192000"/>
              <a:gd name="connsiteY101" fmla="*/ 1665317 h 2237474"/>
              <a:gd name="connsiteX102" fmla="*/ 6364035 w 12192000"/>
              <a:gd name="connsiteY102" fmla="*/ 1667683 h 2237474"/>
              <a:gd name="connsiteX103" fmla="*/ 6280959 w 12192000"/>
              <a:gd name="connsiteY103" fmla="*/ 1689329 h 2237474"/>
              <a:gd name="connsiteX104" fmla="*/ 6243319 w 12192000"/>
              <a:gd name="connsiteY104" fmla="*/ 1695560 h 2237474"/>
              <a:gd name="connsiteX105" fmla="*/ 6098321 w 12192000"/>
              <a:gd name="connsiteY105" fmla="*/ 1721646 h 2237474"/>
              <a:gd name="connsiteX106" fmla="*/ 5880652 w 12192000"/>
              <a:gd name="connsiteY106" fmla="*/ 1779643 h 2237474"/>
              <a:gd name="connsiteX107" fmla="*/ 5785959 w 12192000"/>
              <a:gd name="connsiteY107" fmla="*/ 1775307 h 2237474"/>
              <a:gd name="connsiteX108" fmla="*/ 5643534 w 12192000"/>
              <a:gd name="connsiteY108" fmla="*/ 1802919 h 2237474"/>
              <a:gd name="connsiteX109" fmla="*/ 5518799 w 12192000"/>
              <a:gd name="connsiteY109" fmla="*/ 1818312 h 2237474"/>
              <a:gd name="connsiteX110" fmla="*/ 5505014 w 12192000"/>
              <a:gd name="connsiteY110" fmla="*/ 1819259 h 2237474"/>
              <a:gd name="connsiteX111" fmla="*/ 5453307 w 12192000"/>
              <a:gd name="connsiteY111" fmla="*/ 1815450 h 2237474"/>
              <a:gd name="connsiteX112" fmla="*/ 5364192 w 12192000"/>
              <a:gd name="connsiteY112" fmla="*/ 1826074 h 2237474"/>
              <a:gd name="connsiteX113" fmla="*/ 5350380 w 12192000"/>
              <a:gd name="connsiteY113" fmla="*/ 1830891 h 2237474"/>
              <a:gd name="connsiteX114" fmla="*/ 5259633 w 12192000"/>
              <a:gd name="connsiteY114" fmla="*/ 1837160 h 2237474"/>
              <a:gd name="connsiteX115" fmla="*/ 5197513 w 12192000"/>
              <a:gd name="connsiteY115" fmla="*/ 1844718 h 2237474"/>
              <a:gd name="connsiteX116" fmla="*/ 5184170 w 12192000"/>
              <a:gd name="connsiteY116" fmla="*/ 1849402 h 2237474"/>
              <a:gd name="connsiteX117" fmla="*/ 5168852 w 12192000"/>
              <a:gd name="connsiteY117" fmla="*/ 1844846 h 2237474"/>
              <a:gd name="connsiteX118" fmla="*/ 5164370 w 12192000"/>
              <a:gd name="connsiteY118" fmla="*/ 1840597 h 2237474"/>
              <a:gd name="connsiteX119" fmla="*/ 5114927 w 12192000"/>
              <a:gd name="connsiteY119" fmla="*/ 1847827 h 2237474"/>
              <a:gd name="connsiteX120" fmla="*/ 5108970 w 12192000"/>
              <a:gd name="connsiteY120" fmla="*/ 1847935 h 2237474"/>
              <a:gd name="connsiteX121" fmla="*/ 5067961 w 12192000"/>
              <a:gd name="connsiteY121" fmla="*/ 1845917 h 2237474"/>
              <a:gd name="connsiteX122" fmla="*/ 5007075 w 12192000"/>
              <a:gd name="connsiteY122" fmla="*/ 1838626 h 2237474"/>
              <a:gd name="connsiteX123" fmla="*/ 4944087 w 12192000"/>
              <a:gd name="connsiteY123" fmla="*/ 1823332 h 2237474"/>
              <a:gd name="connsiteX124" fmla="*/ 4907662 w 12192000"/>
              <a:gd name="connsiteY124" fmla="*/ 1816900 h 2237474"/>
              <a:gd name="connsiteX125" fmla="*/ 4882386 w 12192000"/>
              <a:gd name="connsiteY125" fmla="*/ 1809844 h 2237474"/>
              <a:gd name="connsiteX126" fmla="*/ 4811440 w 12192000"/>
              <a:gd name="connsiteY126" fmla="*/ 1804655 h 2237474"/>
              <a:gd name="connsiteX127" fmla="*/ 4691075 w 12192000"/>
              <a:gd name="connsiteY127" fmla="*/ 1801389 h 2237474"/>
              <a:gd name="connsiteX128" fmla="*/ 4611738 w 12192000"/>
              <a:gd name="connsiteY128" fmla="*/ 1776964 h 2237474"/>
              <a:gd name="connsiteX129" fmla="*/ 4560070 w 12192000"/>
              <a:gd name="connsiteY129" fmla="*/ 1785640 h 2237474"/>
              <a:gd name="connsiteX130" fmla="*/ 4536503 w 12192000"/>
              <a:gd name="connsiteY130" fmla="*/ 1785334 h 2237474"/>
              <a:gd name="connsiteX131" fmla="*/ 4513724 w 12192000"/>
              <a:gd name="connsiteY131" fmla="*/ 1791996 h 2237474"/>
              <a:gd name="connsiteX132" fmla="*/ 4459810 w 12192000"/>
              <a:gd name="connsiteY132" fmla="*/ 1797886 h 2237474"/>
              <a:gd name="connsiteX133" fmla="*/ 4379064 w 12192000"/>
              <a:gd name="connsiteY133" fmla="*/ 1817177 h 2237474"/>
              <a:gd name="connsiteX134" fmla="*/ 4319209 w 12192000"/>
              <a:gd name="connsiteY134" fmla="*/ 1834833 h 2237474"/>
              <a:gd name="connsiteX135" fmla="*/ 4290981 w 12192000"/>
              <a:gd name="connsiteY135" fmla="*/ 1839677 h 2237474"/>
              <a:gd name="connsiteX136" fmla="*/ 4285792 w 12192000"/>
              <a:gd name="connsiteY136" fmla="*/ 1836231 h 2237474"/>
              <a:gd name="connsiteX137" fmla="*/ 4238372 w 12192000"/>
              <a:gd name="connsiteY137" fmla="*/ 1851480 h 2237474"/>
              <a:gd name="connsiteX138" fmla="*/ 4232517 w 12192000"/>
              <a:gd name="connsiteY138" fmla="*/ 1852567 h 2237474"/>
              <a:gd name="connsiteX139" fmla="*/ 4191732 w 12192000"/>
              <a:gd name="connsiteY139" fmla="*/ 1857328 h 2237474"/>
              <a:gd name="connsiteX140" fmla="*/ 4065532 w 12192000"/>
              <a:gd name="connsiteY140" fmla="*/ 1855477 h 2237474"/>
              <a:gd name="connsiteX141" fmla="*/ 4028460 w 12192000"/>
              <a:gd name="connsiteY141" fmla="*/ 1855137 h 2237474"/>
              <a:gd name="connsiteX142" fmla="*/ 4002267 w 12192000"/>
              <a:gd name="connsiteY142" fmla="*/ 1852352 h 2237474"/>
              <a:gd name="connsiteX143" fmla="*/ 3931396 w 12192000"/>
              <a:gd name="connsiteY143" fmla="*/ 1858915 h 2237474"/>
              <a:gd name="connsiteX144" fmla="*/ 3812162 w 12192000"/>
              <a:gd name="connsiteY144" fmla="*/ 1875501 h 2237474"/>
              <a:gd name="connsiteX145" fmla="*/ 3729530 w 12192000"/>
              <a:gd name="connsiteY145" fmla="*/ 1864513 h 2237474"/>
              <a:gd name="connsiteX146" fmla="*/ 3680177 w 12192000"/>
              <a:gd name="connsiteY146" fmla="*/ 1881552 h 2237474"/>
              <a:gd name="connsiteX147" fmla="*/ 3567259 w 12192000"/>
              <a:gd name="connsiteY147" fmla="*/ 1893482 h 2237474"/>
              <a:gd name="connsiteX148" fmla="*/ 3405770 w 12192000"/>
              <a:gd name="connsiteY148" fmla="*/ 1904591 h 2237474"/>
              <a:gd name="connsiteX149" fmla="*/ 3280097 w 12192000"/>
              <a:gd name="connsiteY149" fmla="*/ 1919610 h 2237474"/>
              <a:gd name="connsiteX150" fmla="*/ 3123424 w 12192000"/>
              <a:gd name="connsiteY150" fmla="*/ 1952930 h 2237474"/>
              <a:gd name="connsiteX151" fmla="*/ 3009910 w 12192000"/>
              <a:gd name="connsiteY151" fmla="*/ 1957866 h 2237474"/>
              <a:gd name="connsiteX152" fmla="*/ 2995934 w 12192000"/>
              <a:gd name="connsiteY152" fmla="*/ 1967085 h 2237474"/>
              <a:gd name="connsiteX153" fmla="*/ 2980071 w 12192000"/>
              <a:gd name="connsiteY153" fmla="*/ 1972988 h 2237474"/>
              <a:gd name="connsiteX154" fmla="*/ 2978094 w 12192000"/>
              <a:gd name="connsiteY154" fmla="*/ 1972369 h 2237474"/>
              <a:gd name="connsiteX155" fmla="*/ 2942858 w 12192000"/>
              <a:gd name="connsiteY155" fmla="*/ 1981367 h 2237474"/>
              <a:gd name="connsiteX156" fmla="*/ 2875436 w 12192000"/>
              <a:gd name="connsiteY156" fmla="*/ 1996977 h 2237474"/>
              <a:gd name="connsiteX157" fmla="*/ 2874892 w 12192000"/>
              <a:gd name="connsiteY157" fmla="*/ 1996085 h 2237474"/>
              <a:gd name="connsiteX158" fmla="*/ 2864145 w 12192000"/>
              <a:gd name="connsiteY158" fmla="*/ 1994061 h 2237474"/>
              <a:gd name="connsiteX159" fmla="*/ 2843662 w 12192000"/>
              <a:gd name="connsiteY159" fmla="*/ 1992498 h 2237474"/>
              <a:gd name="connsiteX160" fmla="*/ 2796128 w 12192000"/>
              <a:gd name="connsiteY160" fmla="*/ 1976403 h 2237474"/>
              <a:gd name="connsiteX161" fmla="*/ 2756784 w 12192000"/>
              <a:gd name="connsiteY161" fmla="*/ 1985116 h 2237474"/>
              <a:gd name="connsiteX162" fmla="*/ 2748833 w 12192000"/>
              <a:gd name="connsiteY162" fmla="*/ 1986323 h 2237474"/>
              <a:gd name="connsiteX163" fmla="*/ 2748661 w 12192000"/>
              <a:gd name="connsiteY163" fmla="*/ 1986122 h 2237474"/>
              <a:gd name="connsiteX164" fmla="*/ 2740251 w 12192000"/>
              <a:gd name="connsiteY164" fmla="*/ 1986946 h 2237474"/>
              <a:gd name="connsiteX165" fmla="*/ 2718916 w 12192000"/>
              <a:gd name="connsiteY165" fmla="*/ 1990867 h 2237474"/>
              <a:gd name="connsiteX166" fmla="*/ 2713522 w 12192000"/>
              <a:gd name="connsiteY166" fmla="*/ 1990173 h 2237474"/>
              <a:gd name="connsiteX167" fmla="*/ 2680597 w 12192000"/>
              <a:gd name="connsiteY167" fmla="*/ 1984996 h 2237474"/>
              <a:gd name="connsiteX168" fmla="*/ 2578178 w 12192000"/>
              <a:gd name="connsiteY168" fmla="*/ 1990531 h 2237474"/>
              <a:gd name="connsiteX169" fmla="*/ 2476147 w 12192000"/>
              <a:gd name="connsiteY169" fmla="*/ 1998305 h 2237474"/>
              <a:gd name="connsiteX170" fmla="*/ 2373568 w 12192000"/>
              <a:gd name="connsiteY170" fmla="*/ 2003219 h 2237474"/>
              <a:gd name="connsiteX171" fmla="*/ 2321399 w 12192000"/>
              <a:gd name="connsiteY171" fmla="*/ 1989467 h 2237474"/>
              <a:gd name="connsiteX172" fmla="*/ 2315525 w 12192000"/>
              <a:gd name="connsiteY172" fmla="*/ 1989708 h 2237474"/>
              <a:gd name="connsiteX173" fmla="*/ 2300792 w 12192000"/>
              <a:gd name="connsiteY173" fmla="*/ 1994290 h 2237474"/>
              <a:gd name="connsiteX174" fmla="*/ 2295469 w 12192000"/>
              <a:gd name="connsiteY174" fmla="*/ 1996659 h 2237474"/>
              <a:gd name="connsiteX175" fmla="*/ 2287219 w 12192000"/>
              <a:gd name="connsiteY175" fmla="*/ 1998750 h 2237474"/>
              <a:gd name="connsiteX176" fmla="*/ 2286948 w 12192000"/>
              <a:gd name="connsiteY176" fmla="*/ 1998596 h 2237474"/>
              <a:gd name="connsiteX177" fmla="*/ 2243069 w 12192000"/>
              <a:gd name="connsiteY177" fmla="*/ 2015111 h 2237474"/>
              <a:gd name="connsiteX178" fmla="*/ 2186609 w 12192000"/>
              <a:gd name="connsiteY178" fmla="*/ 2008263 h 2237474"/>
              <a:gd name="connsiteX179" fmla="*/ 2164831 w 12192000"/>
              <a:gd name="connsiteY179" fmla="*/ 2010143 h 2237474"/>
              <a:gd name="connsiteX180" fmla="*/ 2152836 w 12192000"/>
              <a:gd name="connsiteY180" fmla="*/ 2010048 h 2237474"/>
              <a:gd name="connsiteX181" fmla="*/ 2117102 w 12192000"/>
              <a:gd name="connsiteY181" fmla="*/ 2023004 h 2237474"/>
              <a:gd name="connsiteX182" fmla="*/ 2111935 w 12192000"/>
              <a:gd name="connsiteY182" fmla="*/ 2023163 h 2237474"/>
              <a:gd name="connsiteX183" fmla="*/ 2089991 w 12192000"/>
              <a:gd name="connsiteY183" fmla="*/ 2034193 h 2237474"/>
              <a:gd name="connsiteX184" fmla="*/ 2058061 w 12192000"/>
              <a:gd name="connsiteY184" fmla="*/ 2047942 h 2237474"/>
              <a:gd name="connsiteX185" fmla="*/ 2055737 w 12192000"/>
              <a:gd name="connsiteY185" fmla="*/ 2047704 h 2237474"/>
              <a:gd name="connsiteX186" fmla="*/ 2042244 w 12192000"/>
              <a:gd name="connsiteY186" fmla="*/ 2055560 h 2237474"/>
              <a:gd name="connsiteX187" fmla="*/ 1976224 w 12192000"/>
              <a:gd name="connsiteY187" fmla="*/ 2074257 h 2237474"/>
              <a:gd name="connsiteX188" fmla="*/ 1877728 w 12192000"/>
              <a:gd name="connsiteY188" fmla="*/ 2101004 h 2237474"/>
              <a:gd name="connsiteX189" fmla="*/ 1759056 w 12192000"/>
              <a:gd name="connsiteY189" fmla="*/ 2125608 h 2237474"/>
              <a:gd name="connsiteX190" fmla="*/ 1637948 w 12192000"/>
              <a:gd name="connsiteY190" fmla="*/ 2172597 h 2237474"/>
              <a:gd name="connsiteX191" fmla="*/ 1434549 w 12192000"/>
              <a:gd name="connsiteY191" fmla="*/ 2234522 h 2237474"/>
              <a:gd name="connsiteX192" fmla="*/ 1398481 w 12192000"/>
              <a:gd name="connsiteY192" fmla="*/ 2237074 h 2237474"/>
              <a:gd name="connsiteX193" fmla="*/ 1398407 w 12192000"/>
              <a:gd name="connsiteY193" fmla="*/ 2237095 h 2237474"/>
              <a:gd name="connsiteX194" fmla="*/ 1370962 w 12192000"/>
              <a:gd name="connsiteY194" fmla="*/ 2237474 h 2237474"/>
              <a:gd name="connsiteX195" fmla="*/ 1356367 w 12192000"/>
              <a:gd name="connsiteY195" fmla="*/ 2235089 h 2237474"/>
              <a:gd name="connsiteX196" fmla="*/ 1324828 w 12192000"/>
              <a:gd name="connsiteY196" fmla="*/ 2231968 h 2237474"/>
              <a:gd name="connsiteX197" fmla="*/ 1297744 w 12192000"/>
              <a:gd name="connsiteY197" fmla="*/ 2235849 h 2237474"/>
              <a:gd name="connsiteX198" fmla="*/ 1286236 w 12192000"/>
              <a:gd name="connsiteY198" fmla="*/ 2233135 h 2237474"/>
              <a:gd name="connsiteX199" fmla="*/ 1283504 w 12192000"/>
              <a:gd name="connsiteY199" fmla="*/ 2233797 h 2237474"/>
              <a:gd name="connsiteX200" fmla="*/ 1279765 w 12192000"/>
              <a:gd name="connsiteY200" fmla="*/ 2229639 h 2237474"/>
              <a:gd name="connsiteX201" fmla="*/ 1195347 w 12192000"/>
              <a:gd name="connsiteY201" fmla="*/ 2212354 h 2237474"/>
              <a:gd name="connsiteX202" fmla="*/ 970251 w 12192000"/>
              <a:gd name="connsiteY202" fmla="*/ 2221029 h 2237474"/>
              <a:gd name="connsiteX203" fmla="*/ 812914 w 12192000"/>
              <a:gd name="connsiteY203" fmla="*/ 2202752 h 2237474"/>
              <a:gd name="connsiteX204" fmla="*/ 800195 w 12192000"/>
              <a:gd name="connsiteY204" fmla="*/ 2209407 h 2237474"/>
              <a:gd name="connsiteX205" fmla="*/ 784978 w 12192000"/>
              <a:gd name="connsiteY205" fmla="*/ 2212360 h 2237474"/>
              <a:gd name="connsiteX206" fmla="*/ 681987 w 12192000"/>
              <a:gd name="connsiteY206" fmla="*/ 2216757 h 2237474"/>
              <a:gd name="connsiteX207" fmla="*/ 669923 w 12192000"/>
              <a:gd name="connsiteY207" fmla="*/ 2211682 h 2237474"/>
              <a:gd name="connsiteX208" fmla="*/ 648680 w 12192000"/>
              <a:gd name="connsiteY208" fmla="*/ 2206229 h 2237474"/>
              <a:gd name="connsiteX209" fmla="*/ 597225 w 12192000"/>
              <a:gd name="connsiteY209" fmla="*/ 2180999 h 2237474"/>
              <a:gd name="connsiteX210" fmla="*/ 558449 w 12192000"/>
              <a:gd name="connsiteY210" fmla="*/ 2182346 h 2237474"/>
              <a:gd name="connsiteX211" fmla="*/ 550517 w 12192000"/>
              <a:gd name="connsiteY211" fmla="*/ 2182060 h 2237474"/>
              <a:gd name="connsiteX212" fmla="*/ 550309 w 12192000"/>
              <a:gd name="connsiteY212" fmla="*/ 2181825 h 2237474"/>
              <a:gd name="connsiteX213" fmla="*/ 541836 w 12192000"/>
              <a:gd name="connsiteY213" fmla="*/ 2181063 h 2237474"/>
              <a:gd name="connsiteX214" fmla="*/ 536057 w 12192000"/>
              <a:gd name="connsiteY214" fmla="*/ 2181537 h 2237474"/>
              <a:gd name="connsiteX215" fmla="*/ 520671 w 12192000"/>
              <a:gd name="connsiteY215" fmla="*/ 2180980 h 2237474"/>
              <a:gd name="connsiteX216" fmla="*/ 515024 w 12192000"/>
              <a:gd name="connsiteY216" fmla="*/ 2179258 h 2237474"/>
              <a:gd name="connsiteX217" fmla="*/ 512278 w 12192000"/>
              <a:gd name="connsiteY217" fmla="*/ 2176369 h 2237474"/>
              <a:gd name="connsiteX218" fmla="*/ 480419 w 12192000"/>
              <a:gd name="connsiteY218" fmla="*/ 2167807 h 2237474"/>
              <a:gd name="connsiteX219" fmla="*/ 413835 w 12192000"/>
              <a:gd name="connsiteY219" fmla="*/ 2156783 h 2237474"/>
              <a:gd name="connsiteX220" fmla="*/ 376513 w 12192000"/>
              <a:gd name="connsiteY220" fmla="*/ 2154014 h 2237474"/>
              <a:gd name="connsiteX221" fmla="*/ 273386 w 12192000"/>
              <a:gd name="connsiteY221" fmla="*/ 2142551 h 2237474"/>
              <a:gd name="connsiteX222" fmla="*/ 169207 w 12192000"/>
              <a:gd name="connsiteY222" fmla="*/ 2128100 h 2237474"/>
              <a:gd name="connsiteX223" fmla="*/ 93149 w 12192000"/>
              <a:gd name="connsiteY223" fmla="*/ 2105324 h 2237474"/>
              <a:gd name="connsiteX224" fmla="*/ 88109 w 12192000"/>
              <a:gd name="connsiteY224" fmla="*/ 2106704 h 2237474"/>
              <a:gd name="connsiteX225" fmla="*/ 80022 w 12192000"/>
              <a:gd name="connsiteY225" fmla="*/ 2107254 h 2237474"/>
              <a:gd name="connsiteX226" fmla="*/ 79717 w 12192000"/>
              <a:gd name="connsiteY226" fmla="*/ 2107046 h 2237474"/>
              <a:gd name="connsiteX227" fmla="*/ 72352 w 12192000"/>
              <a:gd name="connsiteY227" fmla="*/ 2107991 h 2237474"/>
              <a:gd name="connsiteX228" fmla="*/ 37645 w 12192000"/>
              <a:gd name="connsiteY228" fmla="*/ 2115401 h 2237474"/>
              <a:gd name="connsiteX229" fmla="*/ 4572 w 12192000"/>
              <a:gd name="connsiteY229" fmla="*/ 2111091 h 2237474"/>
              <a:gd name="connsiteX230" fmla="*/ 0 w 12192000"/>
              <a:gd name="connsiteY230" fmla="*/ 2110468 h 2237474"/>
              <a:gd name="connsiteX231" fmla="*/ 0 w 12192000"/>
              <a:gd name="connsiteY23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16595 w 12192000"/>
              <a:gd name="connsiteY97" fmla="*/ 1667475 h 2237474"/>
              <a:gd name="connsiteX98" fmla="*/ 6508541 w 12192000"/>
              <a:gd name="connsiteY98" fmla="*/ 1668757 h 2237474"/>
              <a:gd name="connsiteX99" fmla="*/ 6471012 w 12192000"/>
              <a:gd name="connsiteY99" fmla="*/ 1678604 h 2237474"/>
              <a:gd name="connsiteX100" fmla="*/ 6415265 w 12192000"/>
              <a:gd name="connsiteY100" fmla="*/ 1665317 h 2237474"/>
              <a:gd name="connsiteX101" fmla="*/ 6364035 w 12192000"/>
              <a:gd name="connsiteY101" fmla="*/ 1667683 h 2237474"/>
              <a:gd name="connsiteX102" fmla="*/ 6280959 w 12192000"/>
              <a:gd name="connsiteY102" fmla="*/ 1689329 h 2237474"/>
              <a:gd name="connsiteX103" fmla="*/ 6243319 w 12192000"/>
              <a:gd name="connsiteY103" fmla="*/ 1695560 h 2237474"/>
              <a:gd name="connsiteX104" fmla="*/ 6098321 w 12192000"/>
              <a:gd name="connsiteY104" fmla="*/ 1721646 h 2237474"/>
              <a:gd name="connsiteX105" fmla="*/ 5880652 w 12192000"/>
              <a:gd name="connsiteY105" fmla="*/ 1779643 h 2237474"/>
              <a:gd name="connsiteX106" fmla="*/ 5785959 w 12192000"/>
              <a:gd name="connsiteY106" fmla="*/ 1775307 h 2237474"/>
              <a:gd name="connsiteX107" fmla="*/ 5643534 w 12192000"/>
              <a:gd name="connsiteY107" fmla="*/ 1802919 h 2237474"/>
              <a:gd name="connsiteX108" fmla="*/ 5518799 w 12192000"/>
              <a:gd name="connsiteY108" fmla="*/ 1818312 h 2237474"/>
              <a:gd name="connsiteX109" fmla="*/ 5505014 w 12192000"/>
              <a:gd name="connsiteY109" fmla="*/ 1819259 h 2237474"/>
              <a:gd name="connsiteX110" fmla="*/ 5453307 w 12192000"/>
              <a:gd name="connsiteY110" fmla="*/ 1815450 h 2237474"/>
              <a:gd name="connsiteX111" fmla="*/ 5364192 w 12192000"/>
              <a:gd name="connsiteY111" fmla="*/ 1826074 h 2237474"/>
              <a:gd name="connsiteX112" fmla="*/ 5350380 w 12192000"/>
              <a:gd name="connsiteY112" fmla="*/ 1830891 h 2237474"/>
              <a:gd name="connsiteX113" fmla="*/ 5259633 w 12192000"/>
              <a:gd name="connsiteY113" fmla="*/ 1837160 h 2237474"/>
              <a:gd name="connsiteX114" fmla="*/ 5197513 w 12192000"/>
              <a:gd name="connsiteY114" fmla="*/ 1844718 h 2237474"/>
              <a:gd name="connsiteX115" fmla="*/ 5184170 w 12192000"/>
              <a:gd name="connsiteY115" fmla="*/ 1849402 h 2237474"/>
              <a:gd name="connsiteX116" fmla="*/ 5168852 w 12192000"/>
              <a:gd name="connsiteY116" fmla="*/ 1844846 h 2237474"/>
              <a:gd name="connsiteX117" fmla="*/ 5164370 w 12192000"/>
              <a:gd name="connsiteY117" fmla="*/ 1840597 h 2237474"/>
              <a:gd name="connsiteX118" fmla="*/ 5114927 w 12192000"/>
              <a:gd name="connsiteY118" fmla="*/ 1847827 h 2237474"/>
              <a:gd name="connsiteX119" fmla="*/ 5108970 w 12192000"/>
              <a:gd name="connsiteY119" fmla="*/ 1847935 h 2237474"/>
              <a:gd name="connsiteX120" fmla="*/ 5067961 w 12192000"/>
              <a:gd name="connsiteY120" fmla="*/ 1845917 h 2237474"/>
              <a:gd name="connsiteX121" fmla="*/ 5007075 w 12192000"/>
              <a:gd name="connsiteY121" fmla="*/ 1838626 h 2237474"/>
              <a:gd name="connsiteX122" fmla="*/ 4944087 w 12192000"/>
              <a:gd name="connsiteY122" fmla="*/ 1823332 h 2237474"/>
              <a:gd name="connsiteX123" fmla="*/ 4907662 w 12192000"/>
              <a:gd name="connsiteY123" fmla="*/ 1816900 h 2237474"/>
              <a:gd name="connsiteX124" fmla="*/ 4882386 w 12192000"/>
              <a:gd name="connsiteY124" fmla="*/ 1809844 h 2237474"/>
              <a:gd name="connsiteX125" fmla="*/ 4811440 w 12192000"/>
              <a:gd name="connsiteY125" fmla="*/ 1804655 h 2237474"/>
              <a:gd name="connsiteX126" fmla="*/ 4691075 w 12192000"/>
              <a:gd name="connsiteY126" fmla="*/ 1801389 h 2237474"/>
              <a:gd name="connsiteX127" fmla="*/ 4611738 w 12192000"/>
              <a:gd name="connsiteY127" fmla="*/ 1776964 h 2237474"/>
              <a:gd name="connsiteX128" fmla="*/ 4560070 w 12192000"/>
              <a:gd name="connsiteY128" fmla="*/ 1785640 h 2237474"/>
              <a:gd name="connsiteX129" fmla="*/ 4536503 w 12192000"/>
              <a:gd name="connsiteY129" fmla="*/ 1785334 h 2237474"/>
              <a:gd name="connsiteX130" fmla="*/ 4513724 w 12192000"/>
              <a:gd name="connsiteY130" fmla="*/ 1791996 h 2237474"/>
              <a:gd name="connsiteX131" fmla="*/ 4459810 w 12192000"/>
              <a:gd name="connsiteY131" fmla="*/ 1797886 h 2237474"/>
              <a:gd name="connsiteX132" fmla="*/ 4379064 w 12192000"/>
              <a:gd name="connsiteY132" fmla="*/ 1817177 h 2237474"/>
              <a:gd name="connsiteX133" fmla="*/ 4319209 w 12192000"/>
              <a:gd name="connsiteY133" fmla="*/ 1834833 h 2237474"/>
              <a:gd name="connsiteX134" fmla="*/ 4290981 w 12192000"/>
              <a:gd name="connsiteY134" fmla="*/ 1839677 h 2237474"/>
              <a:gd name="connsiteX135" fmla="*/ 4285792 w 12192000"/>
              <a:gd name="connsiteY135" fmla="*/ 1836231 h 2237474"/>
              <a:gd name="connsiteX136" fmla="*/ 4238372 w 12192000"/>
              <a:gd name="connsiteY136" fmla="*/ 1851480 h 2237474"/>
              <a:gd name="connsiteX137" fmla="*/ 4232517 w 12192000"/>
              <a:gd name="connsiteY137" fmla="*/ 1852567 h 2237474"/>
              <a:gd name="connsiteX138" fmla="*/ 4191732 w 12192000"/>
              <a:gd name="connsiteY138" fmla="*/ 1857328 h 2237474"/>
              <a:gd name="connsiteX139" fmla="*/ 4065532 w 12192000"/>
              <a:gd name="connsiteY139" fmla="*/ 1855477 h 2237474"/>
              <a:gd name="connsiteX140" fmla="*/ 4028460 w 12192000"/>
              <a:gd name="connsiteY140" fmla="*/ 1855137 h 2237474"/>
              <a:gd name="connsiteX141" fmla="*/ 4002267 w 12192000"/>
              <a:gd name="connsiteY141" fmla="*/ 1852352 h 2237474"/>
              <a:gd name="connsiteX142" fmla="*/ 3931396 w 12192000"/>
              <a:gd name="connsiteY142" fmla="*/ 1858915 h 2237474"/>
              <a:gd name="connsiteX143" fmla="*/ 3812162 w 12192000"/>
              <a:gd name="connsiteY143" fmla="*/ 1875501 h 2237474"/>
              <a:gd name="connsiteX144" fmla="*/ 3729530 w 12192000"/>
              <a:gd name="connsiteY144" fmla="*/ 1864513 h 2237474"/>
              <a:gd name="connsiteX145" fmla="*/ 3680177 w 12192000"/>
              <a:gd name="connsiteY145" fmla="*/ 1881552 h 2237474"/>
              <a:gd name="connsiteX146" fmla="*/ 3567259 w 12192000"/>
              <a:gd name="connsiteY146" fmla="*/ 1893482 h 2237474"/>
              <a:gd name="connsiteX147" fmla="*/ 3405770 w 12192000"/>
              <a:gd name="connsiteY147" fmla="*/ 1904591 h 2237474"/>
              <a:gd name="connsiteX148" fmla="*/ 3280097 w 12192000"/>
              <a:gd name="connsiteY148" fmla="*/ 1919610 h 2237474"/>
              <a:gd name="connsiteX149" fmla="*/ 3123424 w 12192000"/>
              <a:gd name="connsiteY149" fmla="*/ 1952930 h 2237474"/>
              <a:gd name="connsiteX150" fmla="*/ 3009910 w 12192000"/>
              <a:gd name="connsiteY150" fmla="*/ 1957866 h 2237474"/>
              <a:gd name="connsiteX151" fmla="*/ 2995934 w 12192000"/>
              <a:gd name="connsiteY151" fmla="*/ 1967085 h 2237474"/>
              <a:gd name="connsiteX152" fmla="*/ 2980071 w 12192000"/>
              <a:gd name="connsiteY152" fmla="*/ 1972988 h 2237474"/>
              <a:gd name="connsiteX153" fmla="*/ 2978094 w 12192000"/>
              <a:gd name="connsiteY153" fmla="*/ 1972369 h 2237474"/>
              <a:gd name="connsiteX154" fmla="*/ 2942858 w 12192000"/>
              <a:gd name="connsiteY154" fmla="*/ 1981367 h 2237474"/>
              <a:gd name="connsiteX155" fmla="*/ 2875436 w 12192000"/>
              <a:gd name="connsiteY155" fmla="*/ 1996977 h 2237474"/>
              <a:gd name="connsiteX156" fmla="*/ 2874892 w 12192000"/>
              <a:gd name="connsiteY156" fmla="*/ 1996085 h 2237474"/>
              <a:gd name="connsiteX157" fmla="*/ 2864145 w 12192000"/>
              <a:gd name="connsiteY157" fmla="*/ 1994061 h 2237474"/>
              <a:gd name="connsiteX158" fmla="*/ 2843662 w 12192000"/>
              <a:gd name="connsiteY158" fmla="*/ 1992498 h 2237474"/>
              <a:gd name="connsiteX159" fmla="*/ 2796128 w 12192000"/>
              <a:gd name="connsiteY159" fmla="*/ 1976403 h 2237474"/>
              <a:gd name="connsiteX160" fmla="*/ 2756784 w 12192000"/>
              <a:gd name="connsiteY160" fmla="*/ 1985116 h 2237474"/>
              <a:gd name="connsiteX161" fmla="*/ 2748833 w 12192000"/>
              <a:gd name="connsiteY161" fmla="*/ 1986323 h 2237474"/>
              <a:gd name="connsiteX162" fmla="*/ 2748661 w 12192000"/>
              <a:gd name="connsiteY162" fmla="*/ 1986122 h 2237474"/>
              <a:gd name="connsiteX163" fmla="*/ 2740251 w 12192000"/>
              <a:gd name="connsiteY163" fmla="*/ 1986946 h 2237474"/>
              <a:gd name="connsiteX164" fmla="*/ 2718916 w 12192000"/>
              <a:gd name="connsiteY164" fmla="*/ 1990867 h 2237474"/>
              <a:gd name="connsiteX165" fmla="*/ 2713522 w 12192000"/>
              <a:gd name="connsiteY165" fmla="*/ 1990173 h 2237474"/>
              <a:gd name="connsiteX166" fmla="*/ 2680597 w 12192000"/>
              <a:gd name="connsiteY166" fmla="*/ 1984996 h 2237474"/>
              <a:gd name="connsiteX167" fmla="*/ 2578178 w 12192000"/>
              <a:gd name="connsiteY167" fmla="*/ 1990531 h 2237474"/>
              <a:gd name="connsiteX168" fmla="*/ 2476147 w 12192000"/>
              <a:gd name="connsiteY168" fmla="*/ 1998305 h 2237474"/>
              <a:gd name="connsiteX169" fmla="*/ 2373568 w 12192000"/>
              <a:gd name="connsiteY169" fmla="*/ 2003219 h 2237474"/>
              <a:gd name="connsiteX170" fmla="*/ 2321399 w 12192000"/>
              <a:gd name="connsiteY170" fmla="*/ 1989467 h 2237474"/>
              <a:gd name="connsiteX171" fmla="*/ 2315525 w 12192000"/>
              <a:gd name="connsiteY171" fmla="*/ 1989708 h 2237474"/>
              <a:gd name="connsiteX172" fmla="*/ 2300792 w 12192000"/>
              <a:gd name="connsiteY172" fmla="*/ 1994290 h 2237474"/>
              <a:gd name="connsiteX173" fmla="*/ 2295469 w 12192000"/>
              <a:gd name="connsiteY173" fmla="*/ 1996659 h 2237474"/>
              <a:gd name="connsiteX174" fmla="*/ 2287219 w 12192000"/>
              <a:gd name="connsiteY174" fmla="*/ 1998750 h 2237474"/>
              <a:gd name="connsiteX175" fmla="*/ 2286948 w 12192000"/>
              <a:gd name="connsiteY175" fmla="*/ 1998596 h 2237474"/>
              <a:gd name="connsiteX176" fmla="*/ 2243069 w 12192000"/>
              <a:gd name="connsiteY176" fmla="*/ 2015111 h 2237474"/>
              <a:gd name="connsiteX177" fmla="*/ 2186609 w 12192000"/>
              <a:gd name="connsiteY177" fmla="*/ 2008263 h 2237474"/>
              <a:gd name="connsiteX178" fmla="*/ 2164831 w 12192000"/>
              <a:gd name="connsiteY178" fmla="*/ 2010143 h 2237474"/>
              <a:gd name="connsiteX179" fmla="*/ 2152836 w 12192000"/>
              <a:gd name="connsiteY179" fmla="*/ 2010048 h 2237474"/>
              <a:gd name="connsiteX180" fmla="*/ 2117102 w 12192000"/>
              <a:gd name="connsiteY180" fmla="*/ 2023004 h 2237474"/>
              <a:gd name="connsiteX181" fmla="*/ 2111935 w 12192000"/>
              <a:gd name="connsiteY181" fmla="*/ 2023163 h 2237474"/>
              <a:gd name="connsiteX182" fmla="*/ 2089991 w 12192000"/>
              <a:gd name="connsiteY182" fmla="*/ 2034193 h 2237474"/>
              <a:gd name="connsiteX183" fmla="*/ 2058061 w 12192000"/>
              <a:gd name="connsiteY183" fmla="*/ 2047942 h 2237474"/>
              <a:gd name="connsiteX184" fmla="*/ 2055737 w 12192000"/>
              <a:gd name="connsiteY184" fmla="*/ 2047704 h 2237474"/>
              <a:gd name="connsiteX185" fmla="*/ 2042244 w 12192000"/>
              <a:gd name="connsiteY185" fmla="*/ 2055560 h 2237474"/>
              <a:gd name="connsiteX186" fmla="*/ 1976224 w 12192000"/>
              <a:gd name="connsiteY186" fmla="*/ 2074257 h 2237474"/>
              <a:gd name="connsiteX187" fmla="*/ 1877728 w 12192000"/>
              <a:gd name="connsiteY187" fmla="*/ 2101004 h 2237474"/>
              <a:gd name="connsiteX188" fmla="*/ 1759056 w 12192000"/>
              <a:gd name="connsiteY188" fmla="*/ 2125608 h 2237474"/>
              <a:gd name="connsiteX189" fmla="*/ 1637948 w 12192000"/>
              <a:gd name="connsiteY189" fmla="*/ 2172597 h 2237474"/>
              <a:gd name="connsiteX190" fmla="*/ 1434549 w 12192000"/>
              <a:gd name="connsiteY190" fmla="*/ 2234522 h 2237474"/>
              <a:gd name="connsiteX191" fmla="*/ 1398481 w 12192000"/>
              <a:gd name="connsiteY191" fmla="*/ 2237074 h 2237474"/>
              <a:gd name="connsiteX192" fmla="*/ 1398407 w 12192000"/>
              <a:gd name="connsiteY192" fmla="*/ 2237095 h 2237474"/>
              <a:gd name="connsiteX193" fmla="*/ 1370962 w 12192000"/>
              <a:gd name="connsiteY193" fmla="*/ 2237474 h 2237474"/>
              <a:gd name="connsiteX194" fmla="*/ 1356367 w 12192000"/>
              <a:gd name="connsiteY194" fmla="*/ 2235089 h 2237474"/>
              <a:gd name="connsiteX195" fmla="*/ 1324828 w 12192000"/>
              <a:gd name="connsiteY195" fmla="*/ 2231968 h 2237474"/>
              <a:gd name="connsiteX196" fmla="*/ 1297744 w 12192000"/>
              <a:gd name="connsiteY196" fmla="*/ 2235849 h 2237474"/>
              <a:gd name="connsiteX197" fmla="*/ 1286236 w 12192000"/>
              <a:gd name="connsiteY197" fmla="*/ 2233135 h 2237474"/>
              <a:gd name="connsiteX198" fmla="*/ 1283504 w 12192000"/>
              <a:gd name="connsiteY198" fmla="*/ 2233797 h 2237474"/>
              <a:gd name="connsiteX199" fmla="*/ 1279765 w 12192000"/>
              <a:gd name="connsiteY199" fmla="*/ 2229639 h 2237474"/>
              <a:gd name="connsiteX200" fmla="*/ 1195347 w 12192000"/>
              <a:gd name="connsiteY200" fmla="*/ 2212354 h 2237474"/>
              <a:gd name="connsiteX201" fmla="*/ 970251 w 12192000"/>
              <a:gd name="connsiteY201" fmla="*/ 2221029 h 2237474"/>
              <a:gd name="connsiteX202" fmla="*/ 812914 w 12192000"/>
              <a:gd name="connsiteY202" fmla="*/ 2202752 h 2237474"/>
              <a:gd name="connsiteX203" fmla="*/ 800195 w 12192000"/>
              <a:gd name="connsiteY203" fmla="*/ 2209407 h 2237474"/>
              <a:gd name="connsiteX204" fmla="*/ 784978 w 12192000"/>
              <a:gd name="connsiteY204" fmla="*/ 2212360 h 2237474"/>
              <a:gd name="connsiteX205" fmla="*/ 681987 w 12192000"/>
              <a:gd name="connsiteY205" fmla="*/ 2216757 h 2237474"/>
              <a:gd name="connsiteX206" fmla="*/ 669923 w 12192000"/>
              <a:gd name="connsiteY206" fmla="*/ 2211682 h 2237474"/>
              <a:gd name="connsiteX207" fmla="*/ 648680 w 12192000"/>
              <a:gd name="connsiteY207" fmla="*/ 2206229 h 2237474"/>
              <a:gd name="connsiteX208" fmla="*/ 597225 w 12192000"/>
              <a:gd name="connsiteY208" fmla="*/ 2180999 h 2237474"/>
              <a:gd name="connsiteX209" fmla="*/ 558449 w 12192000"/>
              <a:gd name="connsiteY209" fmla="*/ 2182346 h 2237474"/>
              <a:gd name="connsiteX210" fmla="*/ 550517 w 12192000"/>
              <a:gd name="connsiteY210" fmla="*/ 2182060 h 2237474"/>
              <a:gd name="connsiteX211" fmla="*/ 550309 w 12192000"/>
              <a:gd name="connsiteY211" fmla="*/ 2181825 h 2237474"/>
              <a:gd name="connsiteX212" fmla="*/ 541836 w 12192000"/>
              <a:gd name="connsiteY212" fmla="*/ 2181063 h 2237474"/>
              <a:gd name="connsiteX213" fmla="*/ 536057 w 12192000"/>
              <a:gd name="connsiteY213" fmla="*/ 2181537 h 2237474"/>
              <a:gd name="connsiteX214" fmla="*/ 520671 w 12192000"/>
              <a:gd name="connsiteY214" fmla="*/ 2180980 h 2237474"/>
              <a:gd name="connsiteX215" fmla="*/ 515024 w 12192000"/>
              <a:gd name="connsiteY215" fmla="*/ 2179258 h 2237474"/>
              <a:gd name="connsiteX216" fmla="*/ 512278 w 12192000"/>
              <a:gd name="connsiteY216" fmla="*/ 2176369 h 2237474"/>
              <a:gd name="connsiteX217" fmla="*/ 480419 w 12192000"/>
              <a:gd name="connsiteY217" fmla="*/ 2167807 h 2237474"/>
              <a:gd name="connsiteX218" fmla="*/ 413835 w 12192000"/>
              <a:gd name="connsiteY218" fmla="*/ 2156783 h 2237474"/>
              <a:gd name="connsiteX219" fmla="*/ 376513 w 12192000"/>
              <a:gd name="connsiteY219" fmla="*/ 2154014 h 2237474"/>
              <a:gd name="connsiteX220" fmla="*/ 273386 w 12192000"/>
              <a:gd name="connsiteY220" fmla="*/ 2142551 h 2237474"/>
              <a:gd name="connsiteX221" fmla="*/ 169207 w 12192000"/>
              <a:gd name="connsiteY221" fmla="*/ 2128100 h 2237474"/>
              <a:gd name="connsiteX222" fmla="*/ 93149 w 12192000"/>
              <a:gd name="connsiteY222" fmla="*/ 2105324 h 2237474"/>
              <a:gd name="connsiteX223" fmla="*/ 88109 w 12192000"/>
              <a:gd name="connsiteY223" fmla="*/ 2106704 h 2237474"/>
              <a:gd name="connsiteX224" fmla="*/ 80022 w 12192000"/>
              <a:gd name="connsiteY224" fmla="*/ 2107254 h 2237474"/>
              <a:gd name="connsiteX225" fmla="*/ 79717 w 12192000"/>
              <a:gd name="connsiteY225" fmla="*/ 2107046 h 2237474"/>
              <a:gd name="connsiteX226" fmla="*/ 72352 w 12192000"/>
              <a:gd name="connsiteY226" fmla="*/ 2107991 h 2237474"/>
              <a:gd name="connsiteX227" fmla="*/ 37645 w 12192000"/>
              <a:gd name="connsiteY227" fmla="*/ 2115401 h 2237474"/>
              <a:gd name="connsiteX228" fmla="*/ 4572 w 12192000"/>
              <a:gd name="connsiteY228" fmla="*/ 2111091 h 2237474"/>
              <a:gd name="connsiteX229" fmla="*/ 0 w 12192000"/>
              <a:gd name="connsiteY229" fmla="*/ 2110468 h 2237474"/>
              <a:gd name="connsiteX230" fmla="*/ 0 w 12192000"/>
              <a:gd name="connsiteY23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02328 w 12192000"/>
              <a:gd name="connsiteY67" fmla="*/ 1345865 h 2237474"/>
              <a:gd name="connsiteX68" fmla="*/ 7898322 w 12192000"/>
              <a:gd name="connsiteY68" fmla="*/ 1345689 h 2237474"/>
              <a:gd name="connsiteX69" fmla="*/ 7875879 w 12192000"/>
              <a:gd name="connsiteY69" fmla="*/ 1345646 h 2237474"/>
              <a:gd name="connsiteX70" fmla="*/ 7840612 w 12192000"/>
              <a:gd name="connsiteY70" fmla="*/ 1369373 h 2237474"/>
              <a:gd name="connsiteX71" fmla="*/ 7786819 w 12192000"/>
              <a:gd name="connsiteY71" fmla="*/ 1378970 h 2237474"/>
              <a:gd name="connsiteX72" fmla="*/ 7548172 w 12192000"/>
              <a:gd name="connsiteY72" fmla="*/ 1417460 h 2237474"/>
              <a:gd name="connsiteX73" fmla="*/ 7483437 w 12192000"/>
              <a:gd name="connsiteY73" fmla="*/ 1478152 h 2237474"/>
              <a:gd name="connsiteX74" fmla="*/ 7377870 w 12192000"/>
              <a:gd name="connsiteY74" fmla="*/ 1523319 h 2237474"/>
              <a:gd name="connsiteX75" fmla="*/ 7230737 w 12192000"/>
              <a:gd name="connsiteY75" fmla="*/ 1562633 h 2237474"/>
              <a:gd name="connsiteX76" fmla="*/ 7224458 w 12192000"/>
              <a:gd name="connsiteY76" fmla="*/ 1573008 h 2237474"/>
              <a:gd name="connsiteX77" fmla="*/ 7213486 w 12192000"/>
              <a:gd name="connsiteY77" fmla="*/ 1580987 h 2237474"/>
              <a:gd name="connsiteX78" fmla="*/ 7210972 w 12192000"/>
              <a:gd name="connsiteY78" fmla="*/ 1580856 h 2237474"/>
              <a:gd name="connsiteX79" fmla="*/ 7183121 w 12192000"/>
              <a:gd name="connsiteY79" fmla="*/ 1595162 h 2237474"/>
              <a:gd name="connsiteX80" fmla="*/ 7164601 w 12192000"/>
              <a:gd name="connsiteY80" fmla="*/ 1606490 h 2237474"/>
              <a:gd name="connsiteX81" fmla="*/ 7159286 w 12192000"/>
              <a:gd name="connsiteY81" fmla="*/ 1606850 h 2237474"/>
              <a:gd name="connsiteX82" fmla="*/ 7114651 w 12192000"/>
              <a:gd name="connsiteY82" fmla="*/ 1620959 h 2237474"/>
              <a:gd name="connsiteX83" fmla="*/ 7092727 w 12192000"/>
              <a:gd name="connsiteY83" fmla="*/ 1623628 h 2237474"/>
              <a:gd name="connsiteX84" fmla="*/ 7031309 w 12192000"/>
              <a:gd name="connsiteY84" fmla="*/ 1619451 h 2237474"/>
              <a:gd name="connsiteX85" fmla="*/ 6999084 w 12192000"/>
              <a:gd name="connsiteY85" fmla="*/ 1634317 h 2237474"/>
              <a:gd name="connsiteX86" fmla="*/ 6992107 w 12192000"/>
              <a:gd name="connsiteY86" fmla="*/ 1636860 h 2237474"/>
              <a:gd name="connsiteX87" fmla="*/ 6991765 w 12192000"/>
              <a:gd name="connsiteY87" fmla="*/ 1636725 h 2237474"/>
              <a:gd name="connsiteX88" fmla="*/ 6983996 w 12192000"/>
              <a:gd name="connsiteY88" fmla="*/ 1639040 h 2237474"/>
              <a:gd name="connsiteX89" fmla="*/ 6979383 w 12192000"/>
              <a:gd name="connsiteY89" fmla="*/ 1641496 h 2237474"/>
              <a:gd name="connsiteX90" fmla="*/ 6900177 w 12192000"/>
              <a:gd name="connsiteY90" fmla="*/ 1636016 h 2237474"/>
              <a:gd name="connsiteX91" fmla="*/ 6795372 w 12192000"/>
              <a:gd name="connsiteY91" fmla="*/ 1644845 h 2237474"/>
              <a:gd name="connsiteX92" fmla="*/ 6692251 w 12192000"/>
              <a:gd name="connsiteY92" fmla="*/ 1656357 h 2237474"/>
              <a:gd name="connsiteX93" fmla="*/ 6655235 w 12192000"/>
              <a:gd name="connsiteY93" fmla="*/ 1661869 h 2237474"/>
              <a:gd name="connsiteX94" fmla="*/ 6587857 w 12192000"/>
              <a:gd name="connsiteY94" fmla="*/ 1665769 h 2237474"/>
              <a:gd name="connsiteX95" fmla="*/ 6554894 w 12192000"/>
              <a:gd name="connsiteY95" fmla="*/ 1664428 h 2237474"/>
              <a:gd name="connsiteX96" fmla="*/ 6516595 w 12192000"/>
              <a:gd name="connsiteY96" fmla="*/ 1667475 h 2237474"/>
              <a:gd name="connsiteX97" fmla="*/ 6508541 w 12192000"/>
              <a:gd name="connsiteY97" fmla="*/ 1668757 h 2237474"/>
              <a:gd name="connsiteX98" fmla="*/ 6471012 w 12192000"/>
              <a:gd name="connsiteY98" fmla="*/ 1678604 h 2237474"/>
              <a:gd name="connsiteX99" fmla="*/ 6415265 w 12192000"/>
              <a:gd name="connsiteY99" fmla="*/ 1665317 h 2237474"/>
              <a:gd name="connsiteX100" fmla="*/ 6364035 w 12192000"/>
              <a:gd name="connsiteY100" fmla="*/ 1667683 h 2237474"/>
              <a:gd name="connsiteX101" fmla="*/ 6280959 w 12192000"/>
              <a:gd name="connsiteY101" fmla="*/ 1689329 h 2237474"/>
              <a:gd name="connsiteX102" fmla="*/ 6243319 w 12192000"/>
              <a:gd name="connsiteY102" fmla="*/ 1695560 h 2237474"/>
              <a:gd name="connsiteX103" fmla="*/ 6098321 w 12192000"/>
              <a:gd name="connsiteY103" fmla="*/ 1721646 h 2237474"/>
              <a:gd name="connsiteX104" fmla="*/ 5880652 w 12192000"/>
              <a:gd name="connsiteY104" fmla="*/ 1779643 h 2237474"/>
              <a:gd name="connsiteX105" fmla="*/ 5785959 w 12192000"/>
              <a:gd name="connsiteY105" fmla="*/ 1775307 h 2237474"/>
              <a:gd name="connsiteX106" fmla="*/ 5643534 w 12192000"/>
              <a:gd name="connsiteY106" fmla="*/ 1802919 h 2237474"/>
              <a:gd name="connsiteX107" fmla="*/ 5518799 w 12192000"/>
              <a:gd name="connsiteY107" fmla="*/ 1818312 h 2237474"/>
              <a:gd name="connsiteX108" fmla="*/ 5505014 w 12192000"/>
              <a:gd name="connsiteY108" fmla="*/ 1819259 h 2237474"/>
              <a:gd name="connsiteX109" fmla="*/ 5453307 w 12192000"/>
              <a:gd name="connsiteY109" fmla="*/ 1815450 h 2237474"/>
              <a:gd name="connsiteX110" fmla="*/ 5364192 w 12192000"/>
              <a:gd name="connsiteY110" fmla="*/ 1826074 h 2237474"/>
              <a:gd name="connsiteX111" fmla="*/ 5350380 w 12192000"/>
              <a:gd name="connsiteY111" fmla="*/ 1830891 h 2237474"/>
              <a:gd name="connsiteX112" fmla="*/ 5259633 w 12192000"/>
              <a:gd name="connsiteY112" fmla="*/ 1837160 h 2237474"/>
              <a:gd name="connsiteX113" fmla="*/ 5197513 w 12192000"/>
              <a:gd name="connsiteY113" fmla="*/ 1844718 h 2237474"/>
              <a:gd name="connsiteX114" fmla="*/ 5184170 w 12192000"/>
              <a:gd name="connsiteY114" fmla="*/ 1849402 h 2237474"/>
              <a:gd name="connsiteX115" fmla="*/ 5168852 w 12192000"/>
              <a:gd name="connsiteY115" fmla="*/ 1844846 h 2237474"/>
              <a:gd name="connsiteX116" fmla="*/ 5164370 w 12192000"/>
              <a:gd name="connsiteY116" fmla="*/ 1840597 h 2237474"/>
              <a:gd name="connsiteX117" fmla="*/ 5114927 w 12192000"/>
              <a:gd name="connsiteY117" fmla="*/ 1847827 h 2237474"/>
              <a:gd name="connsiteX118" fmla="*/ 5108970 w 12192000"/>
              <a:gd name="connsiteY118" fmla="*/ 1847935 h 2237474"/>
              <a:gd name="connsiteX119" fmla="*/ 5067961 w 12192000"/>
              <a:gd name="connsiteY119" fmla="*/ 1845917 h 2237474"/>
              <a:gd name="connsiteX120" fmla="*/ 5007075 w 12192000"/>
              <a:gd name="connsiteY120" fmla="*/ 1838626 h 2237474"/>
              <a:gd name="connsiteX121" fmla="*/ 4944087 w 12192000"/>
              <a:gd name="connsiteY121" fmla="*/ 1823332 h 2237474"/>
              <a:gd name="connsiteX122" fmla="*/ 4907662 w 12192000"/>
              <a:gd name="connsiteY122" fmla="*/ 1816900 h 2237474"/>
              <a:gd name="connsiteX123" fmla="*/ 4882386 w 12192000"/>
              <a:gd name="connsiteY123" fmla="*/ 1809844 h 2237474"/>
              <a:gd name="connsiteX124" fmla="*/ 4811440 w 12192000"/>
              <a:gd name="connsiteY124" fmla="*/ 1804655 h 2237474"/>
              <a:gd name="connsiteX125" fmla="*/ 4691075 w 12192000"/>
              <a:gd name="connsiteY125" fmla="*/ 1801389 h 2237474"/>
              <a:gd name="connsiteX126" fmla="*/ 4611738 w 12192000"/>
              <a:gd name="connsiteY126" fmla="*/ 1776964 h 2237474"/>
              <a:gd name="connsiteX127" fmla="*/ 4560070 w 12192000"/>
              <a:gd name="connsiteY127" fmla="*/ 1785640 h 2237474"/>
              <a:gd name="connsiteX128" fmla="*/ 4536503 w 12192000"/>
              <a:gd name="connsiteY128" fmla="*/ 1785334 h 2237474"/>
              <a:gd name="connsiteX129" fmla="*/ 4513724 w 12192000"/>
              <a:gd name="connsiteY129" fmla="*/ 1791996 h 2237474"/>
              <a:gd name="connsiteX130" fmla="*/ 4459810 w 12192000"/>
              <a:gd name="connsiteY130" fmla="*/ 1797886 h 2237474"/>
              <a:gd name="connsiteX131" fmla="*/ 4379064 w 12192000"/>
              <a:gd name="connsiteY131" fmla="*/ 1817177 h 2237474"/>
              <a:gd name="connsiteX132" fmla="*/ 4319209 w 12192000"/>
              <a:gd name="connsiteY132" fmla="*/ 1834833 h 2237474"/>
              <a:gd name="connsiteX133" fmla="*/ 4290981 w 12192000"/>
              <a:gd name="connsiteY133" fmla="*/ 1839677 h 2237474"/>
              <a:gd name="connsiteX134" fmla="*/ 4285792 w 12192000"/>
              <a:gd name="connsiteY134" fmla="*/ 1836231 h 2237474"/>
              <a:gd name="connsiteX135" fmla="*/ 4238372 w 12192000"/>
              <a:gd name="connsiteY135" fmla="*/ 1851480 h 2237474"/>
              <a:gd name="connsiteX136" fmla="*/ 4232517 w 12192000"/>
              <a:gd name="connsiteY136" fmla="*/ 1852567 h 2237474"/>
              <a:gd name="connsiteX137" fmla="*/ 4191732 w 12192000"/>
              <a:gd name="connsiteY137" fmla="*/ 1857328 h 2237474"/>
              <a:gd name="connsiteX138" fmla="*/ 4065532 w 12192000"/>
              <a:gd name="connsiteY138" fmla="*/ 1855477 h 2237474"/>
              <a:gd name="connsiteX139" fmla="*/ 4028460 w 12192000"/>
              <a:gd name="connsiteY139" fmla="*/ 1855137 h 2237474"/>
              <a:gd name="connsiteX140" fmla="*/ 4002267 w 12192000"/>
              <a:gd name="connsiteY140" fmla="*/ 1852352 h 2237474"/>
              <a:gd name="connsiteX141" fmla="*/ 3931396 w 12192000"/>
              <a:gd name="connsiteY141" fmla="*/ 1858915 h 2237474"/>
              <a:gd name="connsiteX142" fmla="*/ 3812162 w 12192000"/>
              <a:gd name="connsiteY142" fmla="*/ 1875501 h 2237474"/>
              <a:gd name="connsiteX143" fmla="*/ 3729530 w 12192000"/>
              <a:gd name="connsiteY143" fmla="*/ 1864513 h 2237474"/>
              <a:gd name="connsiteX144" fmla="*/ 3680177 w 12192000"/>
              <a:gd name="connsiteY144" fmla="*/ 1881552 h 2237474"/>
              <a:gd name="connsiteX145" fmla="*/ 3567259 w 12192000"/>
              <a:gd name="connsiteY145" fmla="*/ 1893482 h 2237474"/>
              <a:gd name="connsiteX146" fmla="*/ 3405770 w 12192000"/>
              <a:gd name="connsiteY146" fmla="*/ 1904591 h 2237474"/>
              <a:gd name="connsiteX147" fmla="*/ 3280097 w 12192000"/>
              <a:gd name="connsiteY147" fmla="*/ 1919610 h 2237474"/>
              <a:gd name="connsiteX148" fmla="*/ 3123424 w 12192000"/>
              <a:gd name="connsiteY148" fmla="*/ 1952930 h 2237474"/>
              <a:gd name="connsiteX149" fmla="*/ 3009910 w 12192000"/>
              <a:gd name="connsiteY149" fmla="*/ 1957866 h 2237474"/>
              <a:gd name="connsiteX150" fmla="*/ 2995934 w 12192000"/>
              <a:gd name="connsiteY150" fmla="*/ 1967085 h 2237474"/>
              <a:gd name="connsiteX151" fmla="*/ 2980071 w 12192000"/>
              <a:gd name="connsiteY151" fmla="*/ 1972988 h 2237474"/>
              <a:gd name="connsiteX152" fmla="*/ 2978094 w 12192000"/>
              <a:gd name="connsiteY152" fmla="*/ 1972369 h 2237474"/>
              <a:gd name="connsiteX153" fmla="*/ 2942858 w 12192000"/>
              <a:gd name="connsiteY153" fmla="*/ 1981367 h 2237474"/>
              <a:gd name="connsiteX154" fmla="*/ 2875436 w 12192000"/>
              <a:gd name="connsiteY154" fmla="*/ 1996977 h 2237474"/>
              <a:gd name="connsiteX155" fmla="*/ 2874892 w 12192000"/>
              <a:gd name="connsiteY155" fmla="*/ 1996085 h 2237474"/>
              <a:gd name="connsiteX156" fmla="*/ 2864145 w 12192000"/>
              <a:gd name="connsiteY156" fmla="*/ 1994061 h 2237474"/>
              <a:gd name="connsiteX157" fmla="*/ 2843662 w 12192000"/>
              <a:gd name="connsiteY157" fmla="*/ 1992498 h 2237474"/>
              <a:gd name="connsiteX158" fmla="*/ 2796128 w 12192000"/>
              <a:gd name="connsiteY158" fmla="*/ 1976403 h 2237474"/>
              <a:gd name="connsiteX159" fmla="*/ 2756784 w 12192000"/>
              <a:gd name="connsiteY159" fmla="*/ 1985116 h 2237474"/>
              <a:gd name="connsiteX160" fmla="*/ 2748833 w 12192000"/>
              <a:gd name="connsiteY160" fmla="*/ 1986323 h 2237474"/>
              <a:gd name="connsiteX161" fmla="*/ 2748661 w 12192000"/>
              <a:gd name="connsiteY161" fmla="*/ 1986122 h 2237474"/>
              <a:gd name="connsiteX162" fmla="*/ 2740251 w 12192000"/>
              <a:gd name="connsiteY162" fmla="*/ 1986946 h 2237474"/>
              <a:gd name="connsiteX163" fmla="*/ 2718916 w 12192000"/>
              <a:gd name="connsiteY163" fmla="*/ 1990867 h 2237474"/>
              <a:gd name="connsiteX164" fmla="*/ 2713522 w 12192000"/>
              <a:gd name="connsiteY164" fmla="*/ 1990173 h 2237474"/>
              <a:gd name="connsiteX165" fmla="*/ 2680597 w 12192000"/>
              <a:gd name="connsiteY165" fmla="*/ 1984996 h 2237474"/>
              <a:gd name="connsiteX166" fmla="*/ 2578178 w 12192000"/>
              <a:gd name="connsiteY166" fmla="*/ 1990531 h 2237474"/>
              <a:gd name="connsiteX167" fmla="*/ 2476147 w 12192000"/>
              <a:gd name="connsiteY167" fmla="*/ 1998305 h 2237474"/>
              <a:gd name="connsiteX168" fmla="*/ 2373568 w 12192000"/>
              <a:gd name="connsiteY168" fmla="*/ 2003219 h 2237474"/>
              <a:gd name="connsiteX169" fmla="*/ 2321399 w 12192000"/>
              <a:gd name="connsiteY169" fmla="*/ 1989467 h 2237474"/>
              <a:gd name="connsiteX170" fmla="*/ 2315525 w 12192000"/>
              <a:gd name="connsiteY170" fmla="*/ 1989708 h 2237474"/>
              <a:gd name="connsiteX171" fmla="*/ 2300792 w 12192000"/>
              <a:gd name="connsiteY171" fmla="*/ 1994290 h 2237474"/>
              <a:gd name="connsiteX172" fmla="*/ 2295469 w 12192000"/>
              <a:gd name="connsiteY172" fmla="*/ 1996659 h 2237474"/>
              <a:gd name="connsiteX173" fmla="*/ 2287219 w 12192000"/>
              <a:gd name="connsiteY173" fmla="*/ 1998750 h 2237474"/>
              <a:gd name="connsiteX174" fmla="*/ 2286948 w 12192000"/>
              <a:gd name="connsiteY174" fmla="*/ 1998596 h 2237474"/>
              <a:gd name="connsiteX175" fmla="*/ 2243069 w 12192000"/>
              <a:gd name="connsiteY175" fmla="*/ 2015111 h 2237474"/>
              <a:gd name="connsiteX176" fmla="*/ 2186609 w 12192000"/>
              <a:gd name="connsiteY176" fmla="*/ 2008263 h 2237474"/>
              <a:gd name="connsiteX177" fmla="*/ 2164831 w 12192000"/>
              <a:gd name="connsiteY177" fmla="*/ 2010143 h 2237474"/>
              <a:gd name="connsiteX178" fmla="*/ 2152836 w 12192000"/>
              <a:gd name="connsiteY178" fmla="*/ 2010048 h 2237474"/>
              <a:gd name="connsiteX179" fmla="*/ 2117102 w 12192000"/>
              <a:gd name="connsiteY179" fmla="*/ 2023004 h 2237474"/>
              <a:gd name="connsiteX180" fmla="*/ 2111935 w 12192000"/>
              <a:gd name="connsiteY180" fmla="*/ 2023163 h 2237474"/>
              <a:gd name="connsiteX181" fmla="*/ 2089991 w 12192000"/>
              <a:gd name="connsiteY181" fmla="*/ 2034193 h 2237474"/>
              <a:gd name="connsiteX182" fmla="*/ 2058061 w 12192000"/>
              <a:gd name="connsiteY182" fmla="*/ 2047942 h 2237474"/>
              <a:gd name="connsiteX183" fmla="*/ 2055737 w 12192000"/>
              <a:gd name="connsiteY183" fmla="*/ 2047704 h 2237474"/>
              <a:gd name="connsiteX184" fmla="*/ 2042244 w 12192000"/>
              <a:gd name="connsiteY184" fmla="*/ 2055560 h 2237474"/>
              <a:gd name="connsiteX185" fmla="*/ 1976224 w 12192000"/>
              <a:gd name="connsiteY185" fmla="*/ 2074257 h 2237474"/>
              <a:gd name="connsiteX186" fmla="*/ 1877728 w 12192000"/>
              <a:gd name="connsiteY186" fmla="*/ 2101004 h 2237474"/>
              <a:gd name="connsiteX187" fmla="*/ 1759056 w 12192000"/>
              <a:gd name="connsiteY187" fmla="*/ 2125608 h 2237474"/>
              <a:gd name="connsiteX188" fmla="*/ 1637948 w 12192000"/>
              <a:gd name="connsiteY188" fmla="*/ 2172597 h 2237474"/>
              <a:gd name="connsiteX189" fmla="*/ 1434549 w 12192000"/>
              <a:gd name="connsiteY189" fmla="*/ 2234522 h 2237474"/>
              <a:gd name="connsiteX190" fmla="*/ 1398481 w 12192000"/>
              <a:gd name="connsiteY190" fmla="*/ 2237074 h 2237474"/>
              <a:gd name="connsiteX191" fmla="*/ 1398407 w 12192000"/>
              <a:gd name="connsiteY191" fmla="*/ 2237095 h 2237474"/>
              <a:gd name="connsiteX192" fmla="*/ 1370962 w 12192000"/>
              <a:gd name="connsiteY192" fmla="*/ 2237474 h 2237474"/>
              <a:gd name="connsiteX193" fmla="*/ 1356367 w 12192000"/>
              <a:gd name="connsiteY193" fmla="*/ 2235089 h 2237474"/>
              <a:gd name="connsiteX194" fmla="*/ 1324828 w 12192000"/>
              <a:gd name="connsiteY194" fmla="*/ 2231968 h 2237474"/>
              <a:gd name="connsiteX195" fmla="*/ 1297744 w 12192000"/>
              <a:gd name="connsiteY195" fmla="*/ 2235849 h 2237474"/>
              <a:gd name="connsiteX196" fmla="*/ 1286236 w 12192000"/>
              <a:gd name="connsiteY196" fmla="*/ 2233135 h 2237474"/>
              <a:gd name="connsiteX197" fmla="*/ 1283504 w 12192000"/>
              <a:gd name="connsiteY197" fmla="*/ 2233797 h 2237474"/>
              <a:gd name="connsiteX198" fmla="*/ 1279765 w 12192000"/>
              <a:gd name="connsiteY198" fmla="*/ 2229639 h 2237474"/>
              <a:gd name="connsiteX199" fmla="*/ 1195347 w 12192000"/>
              <a:gd name="connsiteY199" fmla="*/ 2212354 h 2237474"/>
              <a:gd name="connsiteX200" fmla="*/ 970251 w 12192000"/>
              <a:gd name="connsiteY200" fmla="*/ 2221029 h 2237474"/>
              <a:gd name="connsiteX201" fmla="*/ 812914 w 12192000"/>
              <a:gd name="connsiteY201" fmla="*/ 2202752 h 2237474"/>
              <a:gd name="connsiteX202" fmla="*/ 800195 w 12192000"/>
              <a:gd name="connsiteY202" fmla="*/ 2209407 h 2237474"/>
              <a:gd name="connsiteX203" fmla="*/ 784978 w 12192000"/>
              <a:gd name="connsiteY203" fmla="*/ 2212360 h 2237474"/>
              <a:gd name="connsiteX204" fmla="*/ 681987 w 12192000"/>
              <a:gd name="connsiteY204" fmla="*/ 2216757 h 2237474"/>
              <a:gd name="connsiteX205" fmla="*/ 669923 w 12192000"/>
              <a:gd name="connsiteY205" fmla="*/ 2211682 h 2237474"/>
              <a:gd name="connsiteX206" fmla="*/ 648680 w 12192000"/>
              <a:gd name="connsiteY206" fmla="*/ 2206229 h 2237474"/>
              <a:gd name="connsiteX207" fmla="*/ 597225 w 12192000"/>
              <a:gd name="connsiteY207" fmla="*/ 2180999 h 2237474"/>
              <a:gd name="connsiteX208" fmla="*/ 558449 w 12192000"/>
              <a:gd name="connsiteY208" fmla="*/ 2182346 h 2237474"/>
              <a:gd name="connsiteX209" fmla="*/ 550517 w 12192000"/>
              <a:gd name="connsiteY209" fmla="*/ 2182060 h 2237474"/>
              <a:gd name="connsiteX210" fmla="*/ 550309 w 12192000"/>
              <a:gd name="connsiteY210" fmla="*/ 2181825 h 2237474"/>
              <a:gd name="connsiteX211" fmla="*/ 541836 w 12192000"/>
              <a:gd name="connsiteY211" fmla="*/ 2181063 h 2237474"/>
              <a:gd name="connsiteX212" fmla="*/ 536057 w 12192000"/>
              <a:gd name="connsiteY212" fmla="*/ 2181537 h 2237474"/>
              <a:gd name="connsiteX213" fmla="*/ 520671 w 12192000"/>
              <a:gd name="connsiteY213" fmla="*/ 2180980 h 2237474"/>
              <a:gd name="connsiteX214" fmla="*/ 515024 w 12192000"/>
              <a:gd name="connsiteY214" fmla="*/ 2179258 h 2237474"/>
              <a:gd name="connsiteX215" fmla="*/ 512278 w 12192000"/>
              <a:gd name="connsiteY215" fmla="*/ 2176369 h 2237474"/>
              <a:gd name="connsiteX216" fmla="*/ 480419 w 12192000"/>
              <a:gd name="connsiteY216" fmla="*/ 2167807 h 2237474"/>
              <a:gd name="connsiteX217" fmla="*/ 413835 w 12192000"/>
              <a:gd name="connsiteY217" fmla="*/ 2156783 h 2237474"/>
              <a:gd name="connsiteX218" fmla="*/ 376513 w 12192000"/>
              <a:gd name="connsiteY218" fmla="*/ 2154014 h 2237474"/>
              <a:gd name="connsiteX219" fmla="*/ 273386 w 12192000"/>
              <a:gd name="connsiteY219" fmla="*/ 2142551 h 2237474"/>
              <a:gd name="connsiteX220" fmla="*/ 169207 w 12192000"/>
              <a:gd name="connsiteY220" fmla="*/ 2128100 h 2237474"/>
              <a:gd name="connsiteX221" fmla="*/ 93149 w 12192000"/>
              <a:gd name="connsiteY221" fmla="*/ 2105324 h 2237474"/>
              <a:gd name="connsiteX222" fmla="*/ 88109 w 12192000"/>
              <a:gd name="connsiteY222" fmla="*/ 2106704 h 2237474"/>
              <a:gd name="connsiteX223" fmla="*/ 80022 w 12192000"/>
              <a:gd name="connsiteY223" fmla="*/ 2107254 h 2237474"/>
              <a:gd name="connsiteX224" fmla="*/ 79717 w 12192000"/>
              <a:gd name="connsiteY224" fmla="*/ 2107046 h 2237474"/>
              <a:gd name="connsiteX225" fmla="*/ 72352 w 12192000"/>
              <a:gd name="connsiteY225" fmla="*/ 2107991 h 2237474"/>
              <a:gd name="connsiteX226" fmla="*/ 37645 w 12192000"/>
              <a:gd name="connsiteY226" fmla="*/ 2115401 h 2237474"/>
              <a:gd name="connsiteX227" fmla="*/ 4572 w 12192000"/>
              <a:gd name="connsiteY227" fmla="*/ 2111091 h 2237474"/>
              <a:gd name="connsiteX228" fmla="*/ 0 w 12192000"/>
              <a:gd name="connsiteY228" fmla="*/ 2110468 h 2237474"/>
              <a:gd name="connsiteX229" fmla="*/ 0 w 12192000"/>
              <a:gd name="connsiteY22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83996 w 12192000"/>
              <a:gd name="connsiteY87" fmla="*/ 1639040 h 2237474"/>
              <a:gd name="connsiteX88" fmla="*/ 6979383 w 12192000"/>
              <a:gd name="connsiteY88" fmla="*/ 1641496 h 2237474"/>
              <a:gd name="connsiteX89" fmla="*/ 6900177 w 12192000"/>
              <a:gd name="connsiteY89" fmla="*/ 1636016 h 2237474"/>
              <a:gd name="connsiteX90" fmla="*/ 6795372 w 12192000"/>
              <a:gd name="connsiteY90" fmla="*/ 1644845 h 2237474"/>
              <a:gd name="connsiteX91" fmla="*/ 6692251 w 12192000"/>
              <a:gd name="connsiteY91" fmla="*/ 1656357 h 2237474"/>
              <a:gd name="connsiteX92" fmla="*/ 6655235 w 12192000"/>
              <a:gd name="connsiteY92" fmla="*/ 1661869 h 2237474"/>
              <a:gd name="connsiteX93" fmla="*/ 6587857 w 12192000"/>
              <a:gd name="connsiteY93" fmla="*/ 1665769 h 2237474"/>
              <a:gd name="connsiteX94" fmla="*/ 6554894 w 12192000"/>
              <a:gd name="connsiteY94" fmla="*/ 1664428 h 2237474"/>
              <a:gd name="connsiteX95" fmla="*/ 6516595 w 12192000"/>
              <a:gd name="connsiteY95" fmla="*/ 1667475 h 2237474"/>
              <a:gd name="connsiteX96" fmla="*/ 6508541 w 12192000"/>
              <a:gd name="connsiteY96" fmla="*/ 1668757 h 2237474"/>
              <a:gd name="connsiteX97" fmla="*/ 6471012 w 12192000"/>
              <a:gd name="connsiteY97" fmla="*/ 1678604 h 2237474"/>
              <a:gd name="connsiteX98" fmla="*/ 6415265 w 12192000"/>
              <a:gd name="connsiteY98" fmla="*/ 1665317 h 2237474"/>
              <a:gd name="connsiteX99" fmla="*/ 6364035 w 12192000"/>
              <a:gd name="connsiteY99" fmla="*/ 1667683 h 2237474"/>
              <a:gd name="connsiteX100" fmla="*/ 6280959 w 12192000"/>
              <a:gd name="connsiteY100" fmla="*/ 1689329 h 2237474"/>
              <a:gd name="connsiteX101" fmla="*/ 6243319 w 12192000"/>
              <a:gd name="connsiteY101" fmla="*/ 1695560 h 2237474"/>
              <a:gd name="connsiteX102" fmla="*/ 6098321 w 12192000"/>
              <a:gd name="connsiteY102" fmla="*/ 1721646 h 2237474"/>
              <a:gd name="connsiteX103" fmla="*/ 5880652 w 12192000"/>
              <a:gd name="connsiteY103" fmla="*/ 1779643 h 2237474"/>
              <a:gd name="connsiteX104" fmla="*/ 5785959 w 12192000"/>
              <a:gd name="connsiteY104" fmla="*/ 1775307 h 2237474"/>
              <a:gd name="connsiteX105" fmla="*/ 5643534 w 12192000"/>
              <a:gd name="connsiteY105" fmla="*/ 1802919 h 2237474"/>
              <a:gd name="connsiteX106" fmla="*/ 5518799 w 12192000"/>
              <a:gd name="connsiteY106" fmla="*/ 1818312 h 2237474"/>
              <a:gd name="connsiteX107" fmla="*/ 5505014 w 12192000"/>
              <a:gd name="connsiteY107" fmla="*/ 1819259 h 2237474"/>
              <a:gd name="connsiteX108" fmla="*/ 5453307 w 12192000"/>
              <a:gd name="connsiteY108" fmla="*/ 1815450 h 2237474"/>
              <a:gd name="connsiteX109" fmla="*/ 5364192 w 12192000"/>
              <a:gd name="connsiteY109" fmla="*/ 1826074 h 2237474"/>
              <a:gd name="connsiteX110" fmla="*/ 5350380 w 12192000"/>
              <a:gd name="connsiteY110" fmla="*/ 1830891 h 2237474"/>
              <a:gd name="connsiteX111" fmla="*/ 5259633 w 12192000"/>
              <a:gd name="connsiteY111" fmla="*/ 1837160 h 2237474"/>
              <a:gd name="connsiteX112" fmla="*/ 5197513 w 12192000"/>
              <a:gd name="connsiteY112" fmla="*/ 1844718 h 2237474"/>
              <a:gd name="connsiteX113" fmla="*/ 5184170 w 12192000"/>
              <a:gd name="connsiteY113" fmla="*/ 1849402 h 2237474"/>
              <a:gd name="connsiteX114" fmla="*/ 5168852 w 12192000"/>
              <a:gd name="connsiteY114" fmla="*/ 1844846 h 2237474"/>
              <a:gd name="connsiteX115" fmla="*/ 5164370 w 12192000"/>
              <a:gd name="connsiteY115" fmla="*/ 1840597 h 2237474"/>
              <a:gd name="connsiteX116" fmla="*/ 5114927 w 12192000"/>
              <a:gd name="connsiteY116" fmla="*/ 1847827 h 2237474"/>
              <a:gd name="connsiteX117" fmla="*/ 5108970 w 12192000"/>
              <a:gd name="connsiteY117" fmla="*/ 1847935 h 2237474"/>
              <a:gd name="connsiteX118" fmla="*/ 5067961 w 12192000"/>
              <a:gd name="connsiteY118" fmla="*/ 1845917 h 2237474"/>
              <a:gd name="connsiteX119" fmla="*/ 5007075 w 12192000"/>
              <a:gd name="connsiteY119" fmla="*/ 1838626 h 2237474"/>
              <a:gd name="connsiteX120" fmla="*/ 4944087 w 12192000"/>
              <a:gd name="connsiteY120" fmla="*/ 1823332 h 2237474"/>
              <a:gd name="connsiteX121" fmla="*/ 4907662 w 12192000"/>
              <a:gd name="connsiteY121" fmla="*/ 1816900 h 2237474"/>
              <a:gd name="connsiteX122" fmla="*/ 4882386 w 12192000"/>
              <a:gd name="connsiteY122" fmla="*/ 1809844 h 2237474"/>
              <a:gd name="connsiteX123" fmla="*/ 4811440 w 12192000"/>
              <a:gd name="connsiteY123" fmla="*/ 1804655 h 2237474"/>
              <a:gd name="connsiteX124" fmla="*/ 4691075 w 12192000"/>
              <a:gd name="connsiteY124" fmla="*/ 1801389 h 2237474"/>
              <a:gd name="connsiteX125" fmla="*/ 4611738 w 12192000"/>
              <a:gd name="connsiteY125" fmla="*/ 1776964 h 2237474"/>
              <a:gd name="connsiteX126" fmla="*/ 4560070 w 12192000"/>
              <a:gd name="connsiteY126" fmla="*/ 1785640 h 2237474"/>
              <a:gd name="connsiteX127" fmla="*/ 4536503 w 12192000"/>
              <a:gd name="connsiteY127" fmla="*/ 1785334 h 2237474"/>
              <a:gd name="connsiteX128" fmla="*/ 4513724 w 12192000"/>
              <a:gd name="connsiteY128" fmla="*/ 1791996 h 2237474"/>
              <a:gd name="connsiteX129" fmla="*/ 4459810 w 12192000"/>
              <a:gd name="connsiteY129" fmla="*/ 1797886 h 2237474"/>
              <a:gd name="connsiteX130" fmla="*/ 4379064 w 12192000"/>
              <a:gd name="connsiteY130" fmla="*/ 1817177 h 2237474"/>
              <a:gd name="connsiteX131" fmla="*/ 4319209 w 12192000"/>
              <a:gd name="connsiteY131" fmla="*/ 1834833 h 2237474"/>
              <a:gd name="connsiteX132" fmla="*/ 4290981 w 12192000"/>
              <a:gd name="connsiteY132" fmla="*/ 1839677 h 2237474"/>
              <a:gd name="connsiteX133" fmla="*/ 4285792 w 12192000"/>
              <a:gd name="connsiteY133" fmla="*/ 1836231 h 2237474"/>
              <a:gd name="connsiteX134" fmla="*/ 4238372 w 12192000"/>
              <a:gd name="connsiteY134" fmla="*/ 1851480 h 2237474"/>
              <a:gd name="connsiteX135" fmla="*/ 4232517 w 12192000"/>
              <a:gd name="connsiteY135" fmla="*/ 1852567 h 2237474"/>
              <a:gd name="connsiteX136" fmla="*/ 4191732 w 12192000"/>
              <a:gd name="connsiteY136" fmla="*/ 1857328 h 2237474"/>
              <a:gd name="connsiteX137" fmla="*/ 4065532 w 12192000"/>
              <a:gd name="connsiteY137" fmla="*/ 1855477 h 2237474"/>
              <a:gd name="connsiteX138" fmla="*/ 4028460 w 12192000"/>
              <a:gd name="connsiteY138" fmla="*/ 1855137 h 2237474"/>
              <a:gd name="connsiteX139" fmla="*/ 4002267 w 12192000"/>
              <a:gd name="connsiteY139" fmla="*/ 1852352 h 2237474"/>
              <a:gd name="connsiteX140" fmla="*/ 3931396 w 12192000"/>
              <a:gd name="connsiteY140" fmla="*/ 1858915 h 2237474"/>
              <a:gd name="connsiteX141" fmla="*/ 3812162 w 12192000"/>
              <a:gd name="connsiteY141" fmla="*/ 1875501 h 2237474"/>
              <a:gd name="connsiteX142" fmla="*/ 3729530 w 12192000"/>
              <a:gd name="connsiteY142" fmla="*/ 1864513 h 2237474"/>
              <a:gd name="connsiteX143" fmla="*/ 3680177 w 12192000"/>
              <a:gd name="connsiteY143" fmla="*/ 1881552 h 2237474"/>
              <a:gd name="connsiteX144" fmla="*/ 3567259 w 12192000"/>
              <a:gd name="connsiteY144" fmla="*/ 1893482 h 2237474"/>
              <a:gd name="connsiteX145" fmla="*/ 3405770 w 12192000"/>
              <a:gd name="connsiteY145" fmla="*/ 1904591 h 2237474"/>
              <a:gd name="connsiteX146" fmla="*/ 3280097 w 12192000"/>
              <a:gd name="connsiteY146" fmla="*/ 1919610 h 2237474"/>
              <a:gd name="connsiteX147" fmla="*/ 3123424 w 12192000"/>
              <a:gd name="connsiteY147" fmla="*/ 1952930 h 2237474"/>
              <a:gd name="connsiteX148" fmla="*/ 3009910 w 12192000"/>
              <a:gd name="connsiteY148" fmla="*/ 1957866 h 2237474"/>
              <a:gd name="connsiteX149" fmla="*/ 2995934 w 12192000"/>
              <a:gd name="connsiteY149" fmla="*/ 1967085 h 2237474"/>
              <a:gd name="connsiteX150" fmla="*/ 2980071 w 12192000"/>
              <a:gd name="connsiteY150" fmla="*/ 1972988 h 2237474"/>
              <a:gd name="connsiteX151" fmla="*/ 2978094 w 12192000"/>
              <a:gd name="connsiteY151" fmla="*/ 1972369 h 2237474"/>
              <a:gd name="connsiteX152" fmla="*/ 2942858 w 12192000"/>
              <a:gd name="connsiteY152" fmla="*/ 1981367 h 2237474"/>
              <a:gd name="connsiteX153" fmla="*/ 2875436 w 12192000"/>
              <a:gd name="connsiteY153" fmla="*/ 1996977 h 2237474"/>
              <a:gd name="connsiteX154" fmla="*/ 2874892 w 12192000"/>
              <a:gd name="connsiteY154" fmla="*/ 1996085 h 2237474"/>
              <a:gd name="connsiteX155" fmla="*/ 2864145 w 12192000"/>
              <a:gd name="connsiteY155" fmla="*/ 1994061 h 2237474"/>
              <a:gd name="connsiteX156" fmla="*/ 2843662 w 12192000"/>
              <a:gd name="connsiteY156" fmla="*/ 1992498 h 2237474"/>
              <a:gd name="connsiteX157" fmla="*/ 2796128 w 12192000"/>
              <a:gd name="connsiteY157" fmla="*/ 1976403 h 2237474"/>
              <a:gd name="connsiteX158" fmla="*/ 2756784 w 12192000"/>
              <a:gd name="connsiteY158" fmla="*/ 1985116 h 2237474"/>
              <a:gd name="connsiteX159" fmla="*/ 2748833 w 12192000"/>
              <a:gd name="connsiteY159" fmla="*/ 1986323 h 2237474"/>
              <a:gd name="connsiteX160" fmla="*/ 2748661 w 12192000"/>
              <a:gd name="connsiteY160" fmla="*/ 1986122 h 2237474"/>
              <a:gd name="connsiteX161" fmla="*/ 2740251 w 12192000"/>
              <a:gd name="connsiteY161" fmla="*/ 1986946 h 2237474"/>
              <a:gd name="connsiteX162" fmla="*/ 2718916 w 12192000"/>
              <a:gd name="connsiteY162" fmla="*/ 1990867 h 2237474"/>
              <a:gd name="connsiteX163" fmla="*/ 2713522 w 12192000"/>
              <a:gd name="connsiteY163" fmla="*/ 1990173 h 2237474"/>
              <a:gd name="connsiteX164" fmla="*/ 2680597 w 12192000"/>
              <a:gd name="connsiteY164" fmla="*/ 1984996 h 2237474"/>
              <a:gd name="connsiteX165" fmla="*/ 2578178 w 12192000"/>
              <a:gd name="connsiteY165" fmla="*/ 1990531 h 2237474"/>
              <a:gd name="connsiteX166" fmla="*/ 2476147 w 12192000"/>
              <a:gd name="connsiteY166" fmla="*/ 1998305 h 2237474"/>
              <a:gd name="connsiteX167" fmla="*/ 2373568 w 12192000"/>
              <a:gd name="connsiteY167" fmla="*/ 2003219 h 2237474"/>
              <a:gd name="connsiteX168" fmla="*/ 2321399 w 12192000"/>
              <a:gd name="connsiteY168" fmla="*/ 1989467 h 2237474"/>
              <a:gd name="connsiteX169" fmla="*/ 2315525 w 12192000"/>
              <a:gd name="connsiteY169" fmla="*/ 1989708 h 2237474"/>
              <a:gd name="connsiteX170" fmla="*/ 2300792 w 12192000"/>
              <a:gd name="connsiteY170" fmla="*/ 1994290 h 2237474"/>
              <a:gd name="connsiteX171" fmla="*/ 2295469 w 12192000"/>
              <a:gd name="connsiteY171" fmla="*/ 1996659 h 2237474"/>
              <a:gd name="connsiteX172" fmla="*/ 2287219 w 12192000"/>
              <a:gd name="connsiteY172" fmla="*/ 1998750 h 2237474"/>
              <a:gd name="connsiteX173" fmla="*/ 2286948 w 12192000"/>
              <a:gd name="connsiteY173" fmla="*/ 1998596 h 2237474"/>
              <a:gd name="connsiteX174" fmla="*/ 2243069 w 12192000"/>
              <a:gd name="connsiteY174" fmla="*/ 2015111 h 2237474"/>
              <a:gd name="connsiteX175" fmla="*/ 2186609 w 12192000"/>
              <a:gd name="connsiteY175" fmla="*/ 2008263 h 2237474"/>
              <a:gd name="connsiteX176" fmla="*/ 2164831 w 12192000"/>
              <a:gd name="connsiteY176" fmla="*/ 2010143 h 2237474"/>
              <a:gd name="connsiteX177" fmla="*/ 2152836 w 12192000"/>
              <a:gd name="connsiteY177" fmla="*/ 2010048 h 2237474"/>
              <a:gd name="connsiteX178" fmla="*/ 2117102 w 12192000"/>
              <a:gd name="connsiteY178" fmla="*/ 2023004 h 2237474"/>
              <a:gd name="connsiteX179" fmla="*/ 2111935 w 12192000"/>
              <a:gd name="connsiteY179" fmla="*/ 2023163 h 2237474"/>
              <a:gd name="connsiteX180" fmla="*/ 2089991 w 12192000"/>
              <a:gd name="connsiteY180" fmla="*/ 2034193 h 2237474"/>
              <a:gd name="connsiteX181" fmla="*/ 2058061 w 12192000"/>
              <a:gd name="connsiteY181" fmla="*/ 2047942 h 2237474"/>
              <a:gd name="connsiteX182" fmla="*/ 2055737 w 12192000"/>
              <a:gd name="connsiteY182" fmla="*/ 2047704 h 2237474"/>
              <a:gd name="connsiteX183" fmla="*/ 2042244 w 12192000"/>
              <a:gd name="connsiteY183" fmla="*/ 2055560 h 2237474"/>
              <a:gd name="connsiteX184" fmla="*/ 1976224 w 12192000"/>
              <a:gd name="connsiteY184" fmla="*/ 2074257 h 2237474"/>
              <a:gd name="connsiteX185" fmla="*/ 1877728 w 12192000"/>
              <a:gd name="connsiteY185" fmla="*/ 2101004 h 2237474"/>
              <a:gd name="connsiteX186" fmla="*/ 1759056 w 12192000"/>
              <a:gd name="connsiteY186" fmla="*/ 2125608 h 2237474"/>
              <a:gd name="connsiteX187" fmla="*/ 1637948 w 12192000"/>
              <a:gd name="connsiteY187" fmla="*/ 2172597 h 2237474"/>
              <a:gd name="connsiteX188" fmla="*/ 1434549 w 12192000"/>
              <a:gd name="connsiteY188" fmla="*/ 2234522 h 2237474"/>
              <a:gd name="connsiteX189" fmla="*/ 1398481 w 12192000"/>
              <a:gd name="connsiteY189" fmla="*/ 2237074 h 2237474"/>
              <a:gd name="connsiteX190" fmla="*/ 1398407 w 12192000"/>
              <a:gd name="connsiteY190" fmla="*/ 2237095 h 2237474"/>
              <a:gd name="connsiteX191" fmla="*/ 1370962 w 12192000"/>
              <a:gd name="connsiteY191" fmla="*/ 2237474 h 2237474"/>
              <a:gd name="connsiteX192" fmla="*/ 1356367 w 12192000"/>
              <a:gd name="connsiteY192" fmla="*/ 2235089 h 2237474"/>
              <a:gd name="connsiteX193" fmla="*/ 1324828 w 12192000"/>
              <a:gd name="connsiteY193" fmla="*/ 2231968 h 2237474"/>
              <a:gd name="connsiteX194" fmla="*/ 1297744 w 12192000"/>
              <a:gd name="connsiteY194" fmla="*/ 2235849 h 2237474"/>
              <a:gd name="connsiteX195" fmla="*/ 1286236 w 12192000"/>
              <a:gd name="connsiteY195" fmla="*/ 2233135 h 2237474"/>
              <a:gd name="connsiteX196" fmla="*/ 1283504 w 12192000"/>
              <a:gd name="connsiteY196" fmla="*/ 2233797 h 2237474"/>
              <a:gd name="connsiteX197" fmla="*/ 1279765 w 12192000"/>
              <a:gd name="connsiteY197" fmla="*/ 2229639 h 2237474"/>
              <a:gd name="connsiteX198" fmla="*/ 1195347 w 12192000"/>
              <a:gd name="connsiteY198" fmla="*/ 2212354 h 2237474"/>
              <a:gd name="connsiteX199" fmla="*/ 970251 w 12192000"/>
              <a:gd name="connsiteY199" fmla="*/ 2221029 h 2237474"/>
              <a:gd name="connsiteX200" fmla="*/ 812914 w 12192000"/>
              <a:gd name="connsiteY200" fmla="*/ 2202752 h 2237474"/>
              <a:gd name="connsiteX201" fmla="*/ 800195 w 12192000"/>
              <a:gd name="connsiteY201" fmla="*/ 2209407 h 2237474"/>
              <a:gd name="connsiteX202" fmla="*/ 784978 w 12192000"/>
              <a:gd name="connsiteY202" fmla="*/ 2212360 h 2237474"/>
              <a:gd name="connsiteX203" fmla="*/ 681987 w 12192000"/>
              <a:gd name="connsiteY203" fmla="*/ 2216757 h 2237474"/>
              <a:gd name="connsiteX204" fmla="*/ 669923 w 12192000"/>
              <a:gd name="connsiteY204" fmla="*/ 2211682 h 2237474"/>
              <a:gd name="connsiteX205" fmla="*/ 648680 w 12192000"/>
              <a:gd name="connsiteY205" fmla="*/ 2206229 h 2237474"/>
              <a:gd name="connsiteX206" fmla="*/ 597225 w 12192000"/>
              <a:gd name="connsiteY206" fmla="*/ 2180999 h 2237474"/>
              <a:gd name="connsiteX207" fmla="*/ 558449 w 12192000"/>
              <a:gd name="connsiteY207" fmla="*/ 2182346 h 2237474"/>
              <a:gd name="connsiteX208" fmla="*/ 550517 w 12192000"/>
              <a:gd name="connsiteY208" fmla="*/ 2182060 h 2237474"/>
              <a:gd name="connsiteX209" fmla="*/ 550309 w 12192000"/>
              <a:gd name="connsiteY209" fmla="*/ 2181825 h 2237474"/>
              <a:gd name="connsiteX210" fmla="*/ 541836 w 12192000"/>
              <a:gd name="connsiteY210" fmla="*/ 2181063 h 2237474"/>
              <a:gd name="connsiteX211" fmla="*/ 536057 w 12192000"/>
              <a:gd name="connsiteY211" fmla="*/ 2181537 h 2237474"/>
              <a:gd name="connsiteX212" fmla="*/ 520671 w 12192000"/>
              <a:gd name="connsiteY212" fmla="*/ 2180980 h 2237474"/>
              <a:gd name="connsiteX213" fmla="*/ 515024 w 12192000"/>
              <a:gd name="connsiteY213" fmla="*/ 2179258 h 2237474"/>
              <a:gd name="connsiteX214" fmla="*/ 512278 w 12192000"/>
              <a:gd name="connsiteY214" fmla="*/ 2176369 h 2237474"/>
              <a:gd name="connsiteX215" fmla="*/ 480419 w 12192000"/>
              <a:gd name="connsiteY215" fmla="*/ 2167807 h 2237474"/>
              <a:gd name="connsiteX216" fmla="*/ 413835 w 12192000"/>
              <a:gd name="connsiteY216" fmla="*/ 2156783 h 2237474"/>
              <a:gd name="connsiteX217" fmla="*/ 376513 w 12192000"/>
              <a:gd name="connsiteY217" fmla="*/ 2154014 h 2237474"/>
              <a:gd name="connsiteX218" fmla="*/ 273386 w 12192000"/>
              <a:gd name="connsiteY218" fmla="*/ 2142551 h 2237474"/>
              <a:gd name="connsiteX219" fmla="*/ 169207 w 12192000"/>
              <a:gd name="connsiteY219" fmla="*/ 2128100 h 2237474"/>
              <a:gd name="connsiteX220" fmla="*/ 93149 w 12192000"/>
              <a:gd name="connsiteY220" fmla="*/ 2105324 h 2237474"/>
              <a:gd name="connsiteX221" fmla="*/ 88109 w 12192000"/>
              <a:gd name="connsiteY221" fmla="*/ 2106704 h 2237474"/>
              <a:gd name="connsiteX222" fmla="*/ 80022 w 12192000"/>
              <a:gd name="connsiteY222" fmla="*/ 2107254 h 2237474"/>
              <a:gd name="connsiteX223" fmla="*/ 79717 w 12192000"/>
              <a:gd name="connsiteY223" fmla="*/ 2107046 h 2237474"/>
              <a:gd name="connsiteX224" fmla="*/ 72352 w 12192000"/>
              <a:gd name="connsiteY224" fmla="*/ 2107991 h 2237474"/>
              <a:gd name="connsiteX225" fmla="*/ 37645 w 12192000"/>
              <a:gd name="connsiteY225" fmla="*/ 2115401 h 2237474"/>
              <a:gd name="connsiteX226" fmla="*/ 4572 w 12192000"/>
              <a:gd name="connsiteY226" fmla="*/ 2111091 h 2237474"/>
              <a:gd name="connsiteX227" fmla="*/ 0 w 12192000"/>
              <a:gd name="connsiteY227" fmla="*/ 2110468 h 2237474"/>
              <a:gd name="connsiteX228" fmla="*/ 0 w 12192000"/>
              <a:gd name="connsiteY22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83996 w 12192000"/>
              <a:gd name="connsiteY87" fmla="*/ 1639040 h 2237474"/>
              <a:gd name="connsiteX88" fmla="*/ 6900177 w 12192000"/>
              <a:gd name="connsiteY88" fmla="*/ 1636016 h 2237474"/>
              <a:gd name="connsiteX89" fmla="*/ 6795372 w 12192000"/>
              <a:gd name="connsiteY89" fmla="*/ 1644845 h 2237474"/>
              <a:gd name="connsiteX90" fmla="*/ 6692251 w 12192000"/>
              <a:gd name="connsiteY90" fmla="*/ 1656357 h 2237474"/>
              <a:gd name="connsiteX91" fmla="*/ 6655235 w 12192000"/>
              <a:gd name="connsiteY91" fmla="*/ 1661869 h 2237474"/>
              <a:gd name="connsiteX92" fmla="*/ 6587857 w 12192000"/>
              <a:gd name="connsiteY92" fmla="*/ 1665769 h 2237474"/>
              <a:gd name="connsiteX93" fmla="*/ 6554894 w 12192000"/>
              <a:gd name="connsiteY93" fmla="*/ 1664428 h 2237474"/>
              <a:gd name="connsiteX94" fmla="*/ 6516595 w 12192000"/>
              <a:gd name="connsiteY94" fmla="*/ 1667475 h 2237474"/>
              <a:gd name="connsiteX95" fmla="*/ 6508541 w 12192000"/>
              <a:gd name="connsiteY95" fmla="*/ 1668757 h 2237474"/>
              <a:gd name="connsiteX96" fmla="*/ 6471012 w 12192000"/>
              <a:gd name="connsiteY96" fmla="*/ 1678604 h 2237474"/>
              <a:gd name="connsiteX97" fmla="*/ 6415265 w 12192000"/>
              <a:gd name="connsiteY97" fmla="*/ 1665317 h 2237474"/>
              <a:gd name="connsiteX98" fmla="*/ 6364035 w 12192000"/>
              <a:gd name="connsiteY98" fmla="*/ 1667683 h 2237474"/>
              <a:gd name="connsiteX99" fmla="*/ 6280959 w 12192000"/>
              <a:gd name="connsiteY99" fmla="*/ 1689329 h 2237474"/>
              <a:gd name="connsiteX100" fmla="*/ 6243319 w 12192000"/>
              <a:gd name="connsiteY100" fmla="*/ 1695560 h 2237474"/>
              <a:gd name="connsiteX101" fmla="*/ 6098321 w 12192000"/>
              <a:gd name="connsiteY101" fmla="*/ 1721646 h 2237474"/>
              <a:gd name="connsiteX102" fmla="*/ 5880652 w 12192000"/>
              <a:gd name="connsiteY102" fmla="*/ 1779643 h 2237474"/>
              <a:gd name="connsiteX103" fmla="*/ 5785959 w 12192000"/>
              <a:gd name="connsiteY103" fmla="*/ 1775307 h 2237474"/>
              <a:gd name="connsiteX104" fmla="*/ 5643534 w 12192000"/>
              <a:gd name="connsiteY104" fmla="*/ 1802919 h 2237474"/>
              <a:gd name="connsiteX105" fmla="*/ 5518799 w 12192000"/>
              <a:gd name="connsiteY105" fmla="*/ 1818312 h 2237474"/>
              <a:gd name="connsiteX106" fmla="*/ 5505014 w 12192000"/>
              <a:gd name="connsiteY106" fmla="*/ 1819259 h 2237474"/>
              <a:gd name="connsiteX107" fmla="*/ 5453307 w 12192000"/>
              <a:gd name="connsiteY107" fmla="*/ 1815450 h 2237474"/>
              <a:gd name="connsiteX108" fmla="*/ 5364192 w 12192000"/>
              <a:gd name="connsiteY108" fmla="*/ 1826074 h 2237474"/>
              <a:gd name="connsiteX109" fmla="*/ 5350380 w 12192000"/>
              <a:gd name="connsiteY109" fmla="*/ 1830891 h 2237474"/>
              <a:gd name="connsiteX110" fmla="*/ 5259633 w 12192000"/>
              <a:gd name="connsiteY110" fmla="*/ 1837160 h 2237474"/>
              <a:gd name="connsiteX111" fmla="*/ 5197513 w 12192000"/>
              <a:gd name="connsiteY111" fmla="*/ 1844718 h 2237474"/>
              <a:gd name="connsiteX112" fmla="*/ 5184170 w 12192000"/>
              <a:gd name="connsiteY112" fmla="*/ 1849402 h 2237474"/>
              <a:gd name="connsiteX113" fmla="*/ 5168852 w 12192000"/>
              <a:gd name="connsiteY113" fmla="*/ 1844846 h 2237474"/>
              <a:gd name="connsiteX114" fmla="*/ 5164370 w 12192000"/>
              <a:gd name="connsiteY114" fmla="*/ 1840597 h 2237474"/>
              <a:gd name="connsiteX115" fmla="*/ 5114927 w 12192000"/>
              <a:gd name="connsiteY115" fmla="*/ 1847827 h 2237474"/>
              <a:gd name="connsiteX116" fmla="*/ 5108970 w 12192000"/>
              <a:gd name="connsiteY116" fmla="*/ 1847935 h 2237474"/>
              <a:gd name="connsiteX117" fmla="*/ 5067961 w 12192000"/>
              <a:gd name="connsiteY117" fmla="*/ 1845917 h 2237474"/>
              <a:gd name="connsiteX118" fmla="*/ 5007075 w 12192000"/>
              <a:gd name="connsiteY118" fmla="*/ 1838626 h 2237474"/>
              <a:gd name="connsiteX119" fmla="*/ 4944087 w 12192000"/>
              <a:gd name="connsiteY119" fmla="*/ 1823332 h 2237474"/>
              <a:gd name="connsiteX120" fmla="*/ 4907662 w 12192000"/>
              <a:gd name="connsiteY120" fmla="*/ 1816900 h 2237474"/>
              <a:gd name="connsiteX121" fmla="*/ 4882386 w 12192000"/>
              <a:gd name="connsiteY121" fmla="*/ 1809844 h 2237474"/>
              <a:gd name="connsiteX122" fmla="*/ 4811440 w 12192000"/>
              <a:gd name="connsiteY122" fmla="*/ 1804655 h 2237474"/>
              <a:gd name="connsiteX123" fmla="*/ 4691075 w 12192000"/>
              <a:gd name="connsiteY123" fmla="*/ 1801389 h 2237474"/>
              <a:gd name="connsiteX124" fmla="*/ 4611738 w 12192000"/>
              <a:gd name="connsiteY124" fmla="*/ 1776964 h 2237474"/>
              <a:gd name="connsiteX125" fmla="*/ 4560070 w 12192000"/>
              <a:gd name="connsiteY125" fmla="*/ 1785640 h 2237474"/>
              <a:gd name="connsiteX126" fmla="*/ 4536503 w 12192000"/>
              <a:gd name="connsiteY126" fmla="*/ 1785334 h 2237474"/>
              <a:gd name="connsiteX127" fmla="*/ 4513724 w 12192000"/>
              <a:gd name="connsiteY127" fmla="*/ 1791996 h 2237474"/>
              <a:gd name="connsiteX128" fmla="*/ 4459810 w 12192000"/>
              <a:gd name="connsiteY128" fmla="*/ 1797886 h 2237474"/>
              <a:gd name="connsiteX129" fmla="*/ 4379064 w 12192000"/>
              <a:gd name="connsiteY129" fmla="*/ 1817177 h 2237474"/>
              <a:gd name="connsiteX130" fmla="*/ 4319209 w 12192000"/>
              <a:gd name="connsiteY130" fmla="*/ 1834833 h 2237474"/>
              <a:gd name="connsiteX131" fmla="*/ 4290981 w 12192000"/>
              <a:gd name="connsiteY131" fmla="*/ 1839677 h 2237474"/>
              <a:gd name="connsiteX132" fmla="*/ 4285792 w 12192000"/>
              <a:gd name="connsiteY132" fmla="*/ 1836231 h 2237474"/>
              <a:gd name="connsiteX133" fmla="*/ 4238372 w 12192000"/>
              <a:gd name="connsiteY133" fmla="*/ 1851480 h 2237474"/>
              <a:gd name="connsiteX134" fmla="*/ 4232517 w 12192000"/>
              <a:gd name="connsiteY134" fmla="*/ 1852567 h 2237474"/>
              <a:gd name="connsiteX135" fmla="*/ 4191732 w 12192000"/>
              <a:gd name="connsiteY135" fmla="*/ 1857328 h 2237474"/>
              <a:gd name="connsiteX136" fmla="*/ 4065532 w 12192000"/>
              <a:gd name="connsiteY136" fmla="*/ 1855477 h 2237474"/>
              <a:gd name="connsiteX137" fmla="*/ 4028460 w 12192000"/>
              <a:gd name="connsiteY137" fmla="*/ 1855137 h 2237474"/>
              <a:gd name="connsiteX138" fmla="*/ 4002267 w 12192000"/>
              <a:gd name="connsiteY138" fmla="*/ 1852352 h 2237474"/>
              <a:gd name="connsiteX139" fmla="*/ 3931396 w 12192000"/>
              <a:gd name="connsiteY139" fmla="*/ 1858915 h 2237474"/>
              <a:gd name="connsiteX140" fmla="*/ 3812162 w 12192000"/>
              <a:gd name="connsiteY140" fmla="*/ 1875501 h 2237474"/>
              <a:gd name="connsiteX141" fmla="*/ 3729530 w 12192000"/>
              <a:gd name="connsiteY141" fmla="*/ 1864513 h 2237474"/>
              <a:gd name="connsiteX142" fmla="*/ 3680177 w 12192000"/>
              <a:gd name="connsiteY142" fmla="*/ 1881552 h 2237474"/>
              <a:gd name="connsiteX143" fmla="*/ 3567259 w 12192000"/>
              <a:gd name="connsiteY143" fmla="*/ 1893482 h 2237474"/>
              <a:gd name="connsiteX144" fmla="*/ 3405770 w 12192000"/>
              <a:gd name="connsiteY144" fmla="*/ 1904591 h 2237474"/>
              <a:gd name="connsiteX145" fmla="*/ 3280097 w 12192000"/>
              <a:gd name="connsiteY145" fmla="*/ 1919610 h 2237474"/>
              <a:gd name="connsiteX146" fmla="*/ 3123424 w 12192000"/>
              <a:gd name="connsiteY146" fmla="*/ 1952930 h 2237474"/>
              <a:gd name="connsiteX147" fmla="*/ 3009910 w 12192000"/>
              <a:gd name="connsiteY147" fmla="*/ 1957866 h 2237474"/>
              <a:gd name="connsiteX148" fmla="*/ 2995934 w 12192000"/>
              <a:gd name="connsiteY148" fmla="*/ 1967085 h 2237474"/>
              <a:gd name="connsiteX149" fmla="*/ 2980071 w 12192000"/>
              <a:gd name="connsiteY149" fmla="*/ 1972988 h 2237474"/>
              <a:gd name="connsiteX150" fmla="*/ 2978094 w 12192000"/>
              <a:gd name="connsiteY150" fmla="*/ 1972369 h 2237474"/>
              <a:gd name="connsiteX151" fmla="*/ 2942858 w 12192000"/>
              <a:gd name="connsiteY151" fmla="*/ 1981367 h 2237474"/>
              <a:gd name="connsiteX152" fmla="*/ 2875436 w 12192000"/>
              <a:gd name="connsiteY152" fmla="*/ 1996977 h 2237474"/>
              <a:gd name="connsiteX153" fmla="*/ 2874892 w 12192000"/>
              <a:gd name="connsiteY153" fmla="*/ 1996085 h 2237474"/>
              <a:gd name="connsiteX154" fmla="*/ 2864145 w 12192000"/>
              <a:gd name="connsiteY154" fmla="*/ 1994061 h 2237474"/>
              <a:gd name="connsiteX155" fmla="*/ 2843662 w 12192000"/>
              <a:gd name="connsiteY155" fmla="*/ 1992498 h 2237474"/>
              <a:gd name="connsiteX156" fmla="*/ 2796128 w 12192000"/>
              <a:gd name="connsiteY156" fmla="*/ 1976403 h 2237474"/>
              <a:gd name="connsiteX157" fmla="*/ 2756784 w 12192000"/>
              <a:gd name="connsiteY157" fmla="*/ 1985116 h 2237474"/>
              <a:gd name="connsiteX158" fmla="*/ 2748833 w 12192000"/>
              <a:gd name="connsiteY158" fmla="*/ 1986323 h 2237474"/>
              <a:gd name="connsiteX159" fmla="*/ 2748661 w 12192000"/>
              <a:gd name="connsiteY159" fmla="*/ 1986122 h 2237474"/>
              <a:gd name="connsiteX160" fmla="*/ 2740251 w 12192000"/>
              <a:gd name="connsiteY160" fmla="*/ 1986946 h 2237474"/>
              <a:gd name="connsiteX161" fmla="*/ 2718916 w 12192000"/>
              <a:gd name="connsiteY161" fmla="*/ 1990867 h 2237474"/>
              <a:gd name="connsiteX162" fmla="*/ 2713522 w 12192000"/>
              <a:gd name="connsiteY162" fmla="*/ 1990173 h 2237474"/>
              <a:gd name="connsiteX163" fmla="*/ 2680597 w 12192000"/>
              <a:gd name="connsiteY163" fmla="*/ 1984996 h 2237474"/>
              <a:gd name="connsiteX164" fmla="*/ 2578178 w 12192000"/>
              <a:gd name="connsiteY164" fmla="*/ 1990531 h 2237474"/>
              <a:gd name="connsiteX165" fmla="*/ 2476147 w 12192000"/>
              <a:gd name="connsiteY165" fmla="*/ 1998305 h 2237474"/>
              <a:gd name="connsiteX166" fmla="*/ 2373568 w 12192000"/>
              <a:gd name="connsiteY166" fmla="*/ 2003219 h 2237474"/>
              <a:gd name="connsiteX167" fmla="*/ 2321399 w 12192000"/>
              <a:gd name="connsiteY167" fmla="*/ 1989467 h 2237474"/>
              <a:gd name="connsiteX168" fmla="*/ 2315525 w 12192000"/>
              <a:gd name="connsiteY168" fmla="*/ 1989708 h 2237474"/>
              <a:gd name="connsiteX169" fmla="*/ 2300792 w 12192000"/>
              <a:gd name="connsiteY169" fmla="*/ 1994290 h 2237474"/>
              <a:gd name="connsiteX170" fmla="*/ 2295469 w 12192000"/>
              <a:gd name="connsiteY170" fmla="*/ 1996659 h 2237474"/>
              <a:gd name="connsiteX171" fmla="*/ 2287219 w 12192000"/>
              <a:gd name="connsiteY171" fmla="*/ 1998750 h 2237474"/>
              <a:gd name="connsiteX172" fmla="*/ 2286948 w 12192000"/>
              <a:gd name="connsiteY172" fmla="*/ 1998596 h 2237474"/>
              <a:gd name="connsiteX173" fmla="*/ 2243069 w 12192000"/>
              <a:gd name="connsiteY173" fmla="*/ 2015111 h 2237474"/>
              <a:gd name="connsiteX174" fmla="*/ 2186609 w 12192000"/>
              <a:gd name="connsiteY174" fmla="*/ 2008263 h 2237474"/>
              <a:gd name="connsiteX175" fmla="*/ 2164831 w 12192000"/>
              <a:gd name="connsiteY175" fmla="*/ 2010143 h 2237474"/>
              <a:gd name="connsiteX176" fmla="*/ 2152836 w 12192000"/>
              <a:gd name="connsiteY176" fmla="*/ 2010048 h 2237474"/>
              <a:gd name="connsiteX177" fmla="*/ 2117102 w 12192000"/>
              <a:gd name="connsiteY177" fmla="*/ 2023004 h 2237474"/>
              <a:gd name="connsiteX178" fmla="*/ 2111935 w 12192000"/>
              <a:gd name="connsiteY178" fmla="*/ 2023163 h 2237474"/>
              <a:gd name="connsiteX179" fmla="*/ 2089991 w 12192000"/>
              <a:gd name="connsiteY179" fmla="*/ 2034193 h 2237474"/>
              <a:gd name="connsiteX180" fmla="*/ 2058061 w 12192000"/>
              <a:gd name="connsiteY180" fmla="*/ 2047942 h 2237474"/>
              <a:gd name="connsiteX181" fmla="*/ 2055737 w 12192000"/>
              <a:gd name="connsiteY181" fmla="*/ 2047704 h 2237474"/>
              <a:gd name="connsiteX182" fmla="*/ 2042244 w 12192000"/>
              <a:gd name="connsiteY182" fmla="*/ 2055560 h 2237474"/>
              <a:gd name="connsiteX183" fmla="*/ 1976224 w 12192000"/>
              <a:gd name="connsiteY183" fmla="*/ 2074257 h 2237474"/>
              <a:gd name="connsiteX184" fmla="*/ 1877728 w 12192000"/>
              <a:gd name="connsiteY184" fmla="*/ 2101004 h 2237474"/>
              <a:gd name="connsiteX185" fmla="*/ 1759056 w 12192000"/>
              <a:gd name="connsiteY185" fmla="*/ 2125608 h 2237474"/>
              <a:gd name="connsiteX186" fmla="*/ 1637948 w 12192000"/>
              <a:gd name="connsiteY186" fmla="*/ 2172597 h 2237474"/>
              <a:gd name="connsiteX187" fmla="*/ 1434549 w 12192000"/>
              <a:gd name="connsiteY187" fmla="*/ 2234522 h 2237474"/>
              <a:gd name="connsiteX188" fmla="*/ 1398481 w 12192000"/>
              <a:gd name="connsiteY188" fmla="*/ 2237074 h 2237474"/>
              <a:gd name="connsiteX189" fmla="*/ 1398407 w 12192000"/>
              <a:gd name="connsiteY189" fmla="*/ 2237095 h 2237474"/>
              <a:gd name="connsiteX190" fmla="*/ 1370962 w 12192000"/>
              <a:gd name="connsiteY190" fmla="*/ 2237474 h 2237474"/>
              <a:gd name="connsiteX191" fmla="*/ 1356367 w 12192000"/>
              <a:gd name="connsiteY191" fmla="*/ 2235089 h 2237474"/>
              <a:gd name="connsiteX192" fmla="*/ 1324828 w 12192000"/>
              <a:gd name="connsiteY192" fmla="*/ 2231968 h 2237474"/>
              <a:gd name="connsiteX193" fmla="*/ 1297744 w 12192000"/>
              <a:gd name="connsiteY193" fmla="*/ 2235849 h 2237474"/>
              <a:gd name="connsiteX194" fmla="*/ 1286236 w 12192000"/>
              <a:gd name="connsiteY194" fmla="*/ 2233135 h 2237474"/>
              <a:gd name="connsiteX195" fmla="*/ 1283504 w 12192000"/>
              <a:gd name="connsiteY195" fmla="*/ 2233797 h 2237474"/>
              <a:gd name="connsiteX196" fmla="*/ 1279765 w 12192000"/>
              <a:gd name="connsiteY196" fmla="*/ 2229639 h 2237474"/>
              <a:gd name="connsiteX197" fmla="*/ 1195347 w 12192000"/>
              <a:gd name="connsiteY197" fmla="*/ 2212354 h 2237474"/>
              <a:gd name="connsiteX198" fmla="*/ 970251 w 12192000"/>
              <a:gd name="connsiteY198" fmla="*/ 2221029 h 2237474"/>
              <a:gd name="connsiteX199" fmla="*/ 812914 w 12192000"/>
              <a:gd name="connsiteY199" fmla="*/ 2202752 h 2237474"/>
              <a:gd name="connsiteX200" fmla="*/ 800195 w 12192000"/>
              <a:gd name="connsiteY200" fmla="*/ 2209407 h 2237474"/>
              <a:gd name="connsiteX201" fmla="*/ 784978 w 12192000"/>
              <a:gd name="connsiteY201" fmla="*/ 2212360 h 2237474"/>
              <a:gd name="connsiteX202" fmla="*/ 681987 w 12192000"/>
              <a:gd name="connsiteY202" fmla="*/ 2216757 h 2237474"/>
              <a:gd name="connsiteX203" fmla="*/ 669923 w 12192000"/>
              <a:gd name="connsiteY203" fmla="*/ 2211682 h 2237474"/>
              <a:gd name="connsiteX204" fmla="*/ 648680 w 12192000"/>
              <a:gd name="connsiteY204" fmla="*/ 2206229 h 2237474"/>
              <a:gd name="connsiteX205" fmla="*/ 597225 w 12192000"/>
              <a:gd name="connsiteY205" fmla="*/ 2180999 h 2237474"/>
              <a:gd name="connsiteX206" fmla="*/ 558449 w 12192000"/>
              <a:gd name="connsiteY206" fmla="*/ 2182346 h 2237474"/>
              <a:gd name="connsiteX207" fmla="*/ 550517 w 12192000"/>
              <a:gd name="connsiteY207" fmla="*/ 2182060 h 2237474"/>
              <a:gd name="connsiteX208" fmla="*/ 550309 w 12192000"/>
              <a:gd name="connsiteY208" fmla="*/ 2181825 h 2237474"/>
              <a:gd name="connsiteX209" fmla="*/ 541836 w 12192000"/>
              <a:gd name="connsiteY209" fmla="*/ 2181063 h 2237474"/>
              <a:gd name="connsiteX210" fmla="*/ 536057 w 12192000"/>
              <a:gd name="connsiteY210" fmla="*/ 2181537 h 2237474"/>
              <a:gd name="connsiteX211" fmla="*/ 520671 w 12192000"/>
              <a:gd name="connsiteY211" fmla="*/ 2180980 h 2237474"/>
              <a:gd name="connsiteX212" fmla="*/ 515024 w 12192000"/>
              <a:gd name="connsiteY212" fmla="*/ 2179258 h 2237474"/>
              <a:gd name="connsiteX213" fmla="*/ 512278 w 12192000"/>
              <a:gd name="connsiteY213" fmla="*/ 2176369 h 2237474"/>
              <a:gd name="connsiteX214" fmla="*/ 480419 w 12192000"/>
              <a:gd name="connsiteY214" fmla="*/ 2167807 h 2237474"/>
              <a:gd name="connsiteX215" fmla="*/ 413835 w 12192000"/>
              <a:gd name="connsiteY215" fmla="*/ 2156783 h 2237474"/>
              <a:gd name="connsiteX216" fmla="*/ 376513 w 12192000"/>
              <a:gd name="connsiteY216" fmla="*/ 2154014 h 2237474"/>
              <a:gd name="connsiteX217" fmla="*/ 273386 w 12192000"/>
              <a:gd name="connsiteY217" fmla="*/ 2142551 h 2237474"/>
              <a:gd name="connsiteX218" fmla="*/ 169207 w 12192000"/>
              <a:gd name="connsiteY218" fmla="*/ 2128100 h 2237474"/>
              <a:gd name="connsiteX219" fmla="*/ 93149 w 12192000"/>
              <a:gd name="connsiteY219" fmla="*/ 2105324 h 2237474"/>
              <a:gd name="connsiteX220" fmla="*/ 88109 w 12192000"/>
              <a:gd name="connsiteY220" fmla="*/ 2106704 h 2237474"/>
              <a:gd name="connsiteX221" fmla="*/ 80022 w 12192000"/>
              <a:gd name="connsiteY221" fmla="*/ 2107254 h 2237474"/>
              <a:gd name="connsiteX222" fmla="*/ 79717 w 12192000"/>
              <a:gd name="connsiteY222" fmla="*/ 2107046 h 2237474"/>
              <a:gd name="connsiteX223" fmla="*/ 72352 w 12192000"/>
              <a:gd name="connsiteY223" fmla="*/ 2107991 h 2237474"/>
              <a:gd name="connsiteX224" fmla="*/ 37645 w 12192000"/>
              <a:gd name="connsiteY224" fmla="*/ 2115401 h 2237474"/>
              <a:gd name="connsiteX225" fmla="*/ 4572 w 12192000"/>
              <a:gd name="connsiteY225" fmla="*/ 2111091 h 2237474"/>
              <a:gd name="connsiteX226" fmla="*/ 0 w 12192000"/>
              <a:gd name="connsiteY226" fmla="*/ 2110468 h 2237474"/>
              <a:gd name="connsiteX227" fmla="*/ 0 w 12192000"/>
              <a:gd name="connsiteY22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00177 w 12192000"/>
              <a:gd name="connsiteY87" fmla="*/ 1636016 h 2237474"/>
              <a:gd name="connsiteX88" fmla="*/ 6795372 w 12192000"/>
              <a:gd name="connsiteY88" fmla="*/ 1644845 h 2237474"/>
              <a:gd name="connsiteX89" fmla="*/ 6692251 w 12192000"/>
              <a:gd name="connsiteY89" fmla="*/ 1656357 h 2237474"/>
              <a:gd name="connsiteX90" fmla="*/ 6655235 w 12192000"/>
              <a:gd name="connsiteY90" fmla="*/ 1661869 h 2237474"/>
              <a:gd name="connsiteX91" fmla="*/ 6587857 w 12192000"/>
              <a:gd name="connsiteY91" fmla="*/ 1665769 h 2237474"/>
              <a:gd name="connsiteX92" fmla="*/ 6554894 w 12192000"/>
              <a:gd name="connsiteY92" fmla="*/ 1664428 h 2237474"/>
              <a:gd name="connsiteX93" fmla="*/ 6516595 w 12192000"/>
              <a:gd name="connsiteY93" fmla="*/ 1667475 h 2237474"/>
              <a:gd name="connsiteX94" fmla="*/ 6508541 w 12192000"/>
              <a:gd name="connsiteY94" fmla="*/ 1668757 h 2237474"/>
              <a:gd name="connsiteX95" fmla="*/ 6471012 w 12192000"/>
              <a:gd name="connsiteY95" fmla="*/ 1678604 h 2237474"/>
              <a:gd name="connsiteX96" fmla="*/ 6415265 w 12192000"/>
              <a:gd name="connsiteY96" fmla="*/ 1665317 h 2237474"/>
              <a:gd name="connsiteX97" fmla="*/ 6364035 w 12192000"/>
              <a:gd name="connsiteY97" fmla="*/ 1667683 h 2237474"/>
              <a:gd name="connsiteX98" fmla="*/ 6280959 w 12192000"/>
              <a:gd name="connsiteY98" fmla="*/ 1689329 h 2237474"/>
              <a:gd name="connsiteX99" fmla="*/ 6243319 w 12192000"/>
              <a:gd name="connsiteY99" fmla="*/ 1695560 h 2237474"/>
              <a:gd name="connsiteX100" fmla="*/ 6098321 w 12192000"/>
              <a:gd name="connsiteY100" fmla="*/ 1721646 h 2237474"/>
              <a:gd name="connsiteX101" fmla="*/ 5880652 w 12192000"/>
              <a:gd name="connsiteY101" fmla="*/ 1779643 h 2237474"/>
              <a:gd name="connsiteX102" fmla="*/ 5785959 w 12192000"/>
              <a:gd name="connsiteY102" fmla="*/ 1775307 h 2237474"/>
              <a:gd name="connsiteX103" fmla="*/ 5643534 w 12192000"/>
              <a:gd name="connsiteY103" fmla="*/ 1802919 h 2237474"/>
              <a:gd name="connsiteX104" fmla="*/ 5518799 w 12192000"/>
              <a:gd name="connsiteY104" fmla="*/ 1818312 h 2237474"/>
              <a:gd name="connsiteX105" fmla="*/ 5505014 w 12192000"/>
              <a:gd name="connsiteY105" fmla="*/ 1819259 h 2237474"/>
              <a:gd name="connsiteX106" fmla="*/ 5453307 w 12192000"/>
              <a:gd name="connsiteY106" fmla="*/ 1815450 h 2237474"/>
              <a:gd name="connsiteX107" fmla="*/ 5364192 w 12192000"/>
              <a:gd name="connsiteY107" fmla="*/ 1826074 h 2237474"/>
              <a:gd name="connsiteX108" fmla="*/ 5350380 w 12192000"/>
              <a:gd name="connsiteY108" fmla="*/ 1830891 h 2237474"/>
              <a:gd name="connsiteX109" fmla="*/ 5259633 w 12192000"/>
              <a:gd name="connsiteY109" fmla="*/ 1837160 h 2237474"/>
              <a:gd name="connsiteX110" fmla="*/ 5197513 w 12192000"/>
              <a:gd name="connsiteY110" fmla="*/ 1844718 h 2237474"/>
              <a:gd name="connsiteX111" fmla="*/ 5184170 w 12192000"/>
              <a:gd name="connsiteY111" fmla="*/ 1849402 h 2237474"/>
              <a:gd name="connsiteX112" fmla="*/ 5168852 w 12192000"/>
              <a:gd name="connsiteY112" fmla="*/ 1844846 h 2237474"/>
              <a:gd name="connsiteX113" fmla="*/ 5164370 w 12192000"/>
              <a:gd name="connsiteY113" fmla="*/ 1840597 h 2237474"/>
              <a:gd name="connsiteX114" fmla="*/ 5114927 w 12192000"/>
              <a:gd name="connsiteY114" fmla="*/ 1847827 h 2237474"/>
              <a:gd name="connsiteX115" fmla="*/ 5108970 w 12192000"/>
              <a:gd name="connsiteY115" fmla="*/ 1847935 h 2237474"/>
              <a:gd name="connsiteX116" fmla="*/ 5067961 w 12192000"/>
              <a:gd name="connsiteY116" fmla="*/ 1845917 h 2237474"/>
              <a:gd name="connsiteX117" fmla="*/ 5007075 w 12192000"/>
              <a:gd name="connsiteY117" fmla="*/ 1838626 h 2237474"/>
              <a:gd name="connsiteX118" fmla="*/ 4944087 w 12192000"/>
              <a:gd name="connsiteY118" fmla="*/ 1823332 h 2237474"/>
              <a:gd name="connsiteX119" fmla="*/ 4907662 w 12192000"/>
              <a:gd name="connsiteY119" fmla="*/ 1816900 h 2237474"/>
              <a:gd name="connsiteX120" fmla="*/ 4882386 w 12192000"/>
              <a:gd name="connsiteY120" fmla="*/ 1809844 h 2237474"/>
              <a:gd name="connsiteX121" fmla="*/ 4811440 w 12192000"/>
              <a:gd name="connsiteY121" fmla="*/ 1804655 h 2237474"/>
              <a:gd name="connsiteX122" fmla="*/ 4691075 w 12192000"/>
              <a:gd name="connsiteY122" fmla="*/ 1801389 h 2237474"/>
              <a:gd name="connsiteX123" fmla="*/ 4611738 w 12192000"/>
              <a:gd name="connsiteY123" fmla="*/ 1776964 h 2237474"/>
              <a:gd name="connsiteX124" fmla="*/ 4560070 w 12192000"/>
              <a:gd name="connsiteY124" fmla="*/ 1785640 h 2237474"/>
              <a:gd name="connsiteX125" fmla="*/ 4536503 w 12192000"/>
              <a:gd name="connsiteY125" fmla="*/ 1785334 h 2237474"/>
              <a:gd name="connsiteX126" fmla="*/ 4513724 w 12192000"/>
              <a:gd name="connsiteY126" fmla="*/ 1791996 h 2237474"/>
              <a:gd name="connsiteX127" fmla="*/ 4459810 w 12192000"/>
              <a:gd name="connsiteY127" fmla="*/ 1797886 h 2237474"/>
              <a:gd name="connsiteX128" fmla="*/ 4379064 w 12192000"/>
              <a:gd name="connsiteY128" fmla="*/ 1817177 h 2237474"/>
              <a:gd name="connsiteX129" fmla="*/ 4319209 w 12192000"/>
              <a:gd name="connsiteY129" fmla="*/ 1834833 h 2237474"/>
              <a:gd name="connsiteX130" fmla="*/ 4290981 w 12192000"/>
              <a:gd name="connsiteY130" fmla="*/ 1839677 h 2237474"/>
              <a:gd name="connsiteX131" fmla="*/ 4285792 w 12192000"/>
              <a:gd name="connsiteY131" fmla="*/ 1836231 h 2237474"/>
              <a:gd name="connsiteX132" fmla="*/ 4238372 w 12192000"/>
              <a:gd name="connsiteY132" fmla="*/ 1851480 h 2237474"/>
              <a:gd name="connsiteX133" fmla="*/ 4232517 w 12192000"/>
              <a:gd name="connsiteY133" fmla="*/ 1852567 h 2237474"/>
              <a:gd name="connsiteX134" fmla="*/ 4191732 w 12192000"/>
              <a:gd name="connsiteY134" fmla="*/ 1857328 h 2237474"/>
              <a:gd name="connsiteX135" fmla="*/ 4065532 w 12192000"/>
              <a:gd name="connsiteY135" fmla="*/ 1855477 h 2237474"/>
              <a:gd name="connsiteX136" fmla="*/ 4028460 w 12192000"/>
              <a:gd name="connsiteY136" fmla="*/ 1855137 h 2237474"/>
              <a:gd name="connsiteX137" fmla="*/ 4002267 w 12192000"/>
              <a:gd name="connsiteY137" fmla="*/ 1852352 h 2237474"/>
              <a:gd name="connsiteX138" fmla="*/ 3931396 w 12192000"/>
              <a:gd name="connsiteY138" fmla="*/ 1858915 h 2237474"/>
              <a:gd name="connsiteX139" fmla="*/ 3812162 w 12192000"/>
              <a:gd name="connsiteY139" fmla="*/ 1875501 h 2237474"/>
              <a:gd name="connsiteX140" fmla="*/ 3729530 w 12192000"/>
              <a:gd name="connsiteY140" fmla="*/ 1864513 h 2237474"/>
              <a:gd name="connsiteX141" fmla="*/ 3680177 w 12192000"/>
              <a:gd name="connsiteY141" fmla="*/ 1881552 h 2237474"/>
              <a:gd name="connsiteX142" fmla="*/ 3567259 w 12192000"/>
              <a:gd name="connsiteY142" fmla="*/ 1893482 h 2237474"/>
              <a:gd name="connsiteX143" fmla="*/ 3405770 w 12192000"/>
              <a:gd name="connsiteY143" fmla="*/ 1904591 h 2237474"/>
              <a:gd name="connsiteX144" fmla="*/ 3280097 w 12192000"/>
              <a:gd name="connsiteY144" fmla="*/ 1919610 h 2237474"/>
              <a:gd name="connsiteX145" fmla="*/ 3123424 w 12192000"/>
              <a:gd name="connsiteY145" fmla="*/ 1952930 h 2237474"/>
              <a:gd name="connsiteX146" fmla="*/ 3009910 w 12192000"/>
              <a:gd name="connsiteY146" fmla="*/ 1957866 h 2237474"/>
              <a:gd name="connsiteX147" fmla="*/ 2995934 w 12192000"/>
              <a:gd name="connsiteY147" fmla="*/ 1967085 h 2237474"/>
              <a:gd name="connsiteX148" fmla="*/ 2980071 w 12192000"/>
              <a:gd name="connsiteY148" fmla="*/ 1972988 h 2237474"/>
              <a:gd name="connsiteX149" fmla="*/ 2978094 w 12192000"/>
              <a:gd name="connsiteY149" fmla="*/ 1972369 h 2237474"/>
              <a:gd name="connsiteX150" fmla="*/ 2942858 w 12192000"/>
              <a:gd name="connsiteY150" fmla="*/ 1981367 h 2237474"/>
              <a:gd name="connsiteX151" fmla="*/ 2875436 w 12192000"/>
              <a:gd name="connsiteY151" fmla="*/ 1996977 h 2237474"/>
              <a:gd name="connsiteX152" fmla="*/ 2874892 w 12192000"/>
              <a:gd name="connsiteY152" fmla="*/ 1996085 h 2237474"/>
              <a:gd name="connsiteX153" fmla="*/ 2864145 w 12192000"/>
              <a:gd name="connsiteY153" fmla="*/ 1994061 h 2237474"/>
              <a:gd name="connsiteX154" fmla="*/ 2843662 w 12192000"/>
              <a:gd name="connsiteY154" fmla="*/ 1992498 h 2237474"/>
              <a:gd name="connsiteX155" fmla="*/ 2796128 w 12192000"/>
              <a:gd name="connsiteY155" fmla="*/ 1976403 h 2237474"/>
              <a:gd name="connsiteX156" fmla="*/ 2756784 w 12192000"/>
              <a:gd name="connsiteY156" fmla="*/ 1985116 h 2237474"/>
              <a:gd name="connsiteX157" fmla="*/ 2748833 w 12192000"/>
              <a:gd name="connsiteY157" fmla="*/ 1986323 h 2237474"/>
              <a:gd name="connsiteX158" fmla="*/ 2748661 w 12192000"/>
              <a:gd name="connsiteY158" fmla="*/ 1986122 h 2237474"/>
              <a:gd name="connsiteX159" fmla="*/ 2740251 w 12192000"/>
              <a:gd name="connsiteY159" fmla="*/ 1986946 h 2237474"/>
              <a:gd name="connsiteX160" fmla="*/ 2718916 w 12192000"/>
              <a:gd name="connsiteY160" fmla="*/ 1990867 h 2237474"/>
              <a:gd name="connsiteX161" fmla="*/ 2713522 w 12192000"/>
              <a:gd name="connsiteY161" fmla="*/ 1990173 h 2237474"/>
              <a:gd name="connsiteX162" fmla="*/ 2680597 w 12192000"/>
              <a:gd name="connsiteY162" fmla="*/ 1984996 h 2237474"/>
              <a:gd name="connsiteX163" fmla="*/ 2578178 w 12192000"/>
              <a:gd name="connsiteY163" fmla="*/ 1990531 h 2237474"/>
              <a:gd name="connsiteX164" fmla="*/ 2476147 w 12192000"/>
              <a:gd name="connsiteY164" fmla="*/ 1998305 h 2237474"/>
              <a:gd name="connsiteX165" fmla="*/ 2373568 w 12192000"/>
              <a:gd name="connsiteY165" fmla="*/ 2003219 h 2237474"/>
              <a:gd name="connsiteX166" fmla="*/ 2321399 w 12192000"/>
              <a:gd name="connsiteY166" fmla="*/ 1989467 h 2237474"/>
              <a:gd name="connsiteX167" fmla="*/ 2315525 w 12192000"/>
              <a:gd name="connsiteY167" fmla="*/ 1989708 h 2237474"/>
              <a:gd name="connsiteX168" fmla="*/ 2300792 w 12192000"/>
              <a:gd name="connsiteY168" fmla="*/ 1994290 h 2237474"/>
              <a:gd name="connsiteX169" fmla="*/ 2295469 w 12192000"/>
              <a:gd name="connsiteY169" fmla="*/ 1996659 h 2237474"/>
              <a:gd name="connsiteX170" fmla="*/ 2287219 w 12192000"/>
              <a:gd name="connsiteY170" fmla="*/ 1998750 h 2237474"/>
              <a:gd name="connsiteX171" fmla="*/ 2286948 w 12192000"/>
              <a:gd name="connsiteY171" fmla="*/ 1998596 h 2237474"/>
              <a:gd name="connsiteX172" fmla="*/ 2243069 w 12192000"/>
              <a:gd name="connsiteY172" fmla="*/ 2015111 h 2237474"/>
              <a:gd name="connsiteX173" fmla="*/ 2186609 w 12192000"/>
              <a:gd name="connsiteY173" fmla="*/ 2008263 h 2237474"/>
              <a:gd name="connsiteX174" fmla="*/ 2164831 w 12192000"/>
              <a:gd name="connsiteY174" fmla="*/ 2010143 h 2237474"/>
              <a:gd name="connsiteX175" fmla="*/ 2152836 w 12192000"/>
              <a:gd name="connsiteY175" fmla="*/ 2010048 h 2237474"/>
              <a:gd name="connsiteX176" fmla="*/ 2117102 w 12192000"/>
              <a:gd name="connsiteY176" fmla="*/ 2023004 h 2237474"/>
              <a:gd name="connsiteX177" fmla="*/ 2111935 w 12192000"/>
              <a:gd name="connsiteY177" fmla="*/ 2023163 h 2237474"/>
              <a:gd name="connsiteX178" fmla="*/ 2089991 w 12192000"/>
              <a:gd name="connsiteY178" fmla="*/ 2034193 h 2237474"/>
              <a:gd name="connsiteX179" fmla="*/ 2058061 w 12192000"/>
              <a:gd name="connsiteY179" fmla="*/ 2047942 h 2237474"/>
              <a:gd name="connsiteX180" fmla="*/ 2055737 w 12192000"/>
              <a:gd name="connsiteY180" fmla="*/ 2047704 h 2237474"/>
              <a:gd name="connsiteX181" fmla="*/ 2042244 w 12192000"/>
              <a:gd name="connsiteY181" fmla="*/ 2055560 h 2237474"/>
              <a:gd name="connsiteX182" fmla="*/ 1976224 w 12192000"/>
              <a:gd name="connsiteY182" fmla="*/ 2074257 h 2237474"/>
              <a:gd name="connsiteX183" fmla="*/ 1877728 w 12192000"/>
              <a:gd name="connsiteY183" fmla="*/ 2101004 h 2237474"/>
              <a:gd name="connsiteX184" fmla="*/ 1759056 w 12192000"/>
              <a:gd name="connsiteY184" fmla="*/ 2125608 h 2237474"/>
              <a:gd name="connsiteX185" fmla="*/ 1637948 w 12192000"/>
              <a:gd name="connsiteY185" fmla="*/ 2172597 h 2237474"/>
              <a:gd name="connsiteX186" fmla="*/ 1434549 w 12192000"/>
              <a:gd name="connsiteY186" fmla="*/ 2234522 h 2237474"/>
              <a:gd name="connsiteX187" fmla="*/ 1398481 w 12192000"/>
              <a:gd name="connsiteY187" fmla="*/ 2237074 h 2237474"/>
              <a:gd name="connsiteX188" fmla="*/ 1398407 w 12192000"/>
              <a:gd name="connsiteY188" fmla="*/ 2237095 h 2237474"/>
              <a:gd name="connsiteX189" fmla="*/ 1370962 w 12192000"/>
              <a:gd name="connsiteY189" fmla="*/ 2237474 h 2237474"/>
              <a:gd name="connsiteX190" fmla="*/ 1356367 w 12192000"/>
              <a:gd name="connsiteY190" fmla="*/ 2235089 h 2237474"/>
              <a:gd name="connsiteX191" fmla="*/ 1324828 w 12192000"/>
              <a:gd name="connsiteY191" fmla="*/ 2231968 h 2237474"/>
              <a:gd name="connsiteX192" fmla="*/ 1297744 w 12192000"/>
              <a:gd name="connsiteY192" fmla="*/ 2235849 h 2237474"/>
              <a:gd name="connsiteX193" fmla="*/ 1286236 w 12192000"/>
              <a:gd name="connsiteY193" fmla="*/ 2233135 h 2237474"/>
              <a:gd name="connsiteX194" fmla="*/ 1283504 w 12192000"/>
              <a:gd name="connsiteY194" fmla="*/ 2233797 h 2237474"/>
              <a:gd name="connsiteX195" fmla="*/ 1279765 w 12192000"/>
              <a:gd name="connsiteY195" fmla="*/ 2229639 h 2237474"/>
              <a:gd name="connsiteX196" fmla="*/ 1195347 w 12192000"/>
              <a:gd name="connsiteY196" fmla="*/ 2212354 h 2237474"/>
              <a:gd name="connsiteX197" fmla="*/ 970251 w 12192000"/>
              <a:gd name="connsiteY197" fmla="*/ 2221029 h 2237474"/>
              <a:gd name="connsiteX198" fmla="*/ 812914 w 12192000"/>
              <a:gd name="connsiteY198" fmla="*/ 2202752 h 2237474"/>
              <a:gd name="connsiteX199" fmla="*/ 800195 w 12192000"/>
              <a:gd name="connsiteY199" fmla="*/ 2209407 h 2237474"/>
              <a:gd name="connsiteX200" fmla="*/ 784978 w 12192000"/>
              <a:gd name="connsiteY200" fmla="*/ 2212360 h 2237474"/>
              <a:gd name="connsiteX201" fmla="*/ 681987 w 12192000"/>
              <a:gd name="connsiteY201" fmla="*/ 2216757 h 2237474"/>
              <a:gd name="connsiteX202" fmla="*/ 669923 w 12192000"/>
              <a:gd name="connsiteY202" fmla="*/ 2211682 h 2237474"/>
              <a:gd name="connsiteX203" fmla="*/ 648680 w 12192000"/>
              <a:gd name="connsiteY203" fmla="*/ 2206229 h 2237474"/>
              <a:gd name="connsiteX204" fmla="*/ 597225 w 12192000"/>
              <a:gd name="connsiteY204" fmla="*/ 2180999 h 2237474"/>
              <a:gd name="connsiteX205" fmla="*/ 558449 w 12192000"/>
              <a:gd name="connsiteY205" fmla="*/ 2182346 h 2237474"/>
              <a:gd name="connsiteX206" fmla="*/ 550517 w 12192000"/>
              <a:gd name="connsiteY206" fmla="*/ 2182060 h 2237474"/>
              <a:gd name="connsiteX207" fmla="*/ 550309 w 12192000"/>
              <a:gd name="connsiteY207" fmla="*/ 2181825 h 2237474"/>
              <a:gd name="connsiteX208" fmla="*/ 541836 w 12192000"/>
              <a:gd name="connsiteY208" fmla="*/ 2181063 h 2237474"/>
              <a:gd name="connsiteX209" fmla="*/ 536057 w 12192000"/>
              <a:gd name="connsiteY209" fmla="*/ 2181537 h 2237474"/>
              <a:gd name="connsiteX210" fmla="*/ 520671 w 12192000"/>
              <a:gd name="connsiteY210" fmla="*/ 2180980 h 2237474"/>
              <a:gd name="connsiteX211" fmla="*/ 515024 w 12192000"/>
              <a:gd name="connsiteY211" fmla="*/ 2179258 h 2237474"/>
              <a:gd name="connsiteX212" fmla="*/ 512278 w 12192000"/>
              <a:gd name="connsiteY212" fmla="*/ 2176369 h 2237474"/>
              <a:gd name="connsiteX213" fmla="*/ 480419 w 12192000"/>
              <a:gd name="connsiteY213" fmla="*/ 2167807 h 2237474"/>
              <a:gd name="connsiteX214" fmla="*/ 413835 w 12192000"/>
              <a:gd name="connsiteY214" fmla="*/ 2156783 h 2237474"/>
              <a:gd name="connsiteX215" fmla="*/ 376513 w 12192000"/>
              <a:gd name="connsiteY215" fmla="*/ 2154014 h 2237474"/>
              <a:gd name="connsiteX216" fmla="*/ 273386 w 12192000"/>
              <a:gd name="connsiteY216" fmla="*/ 2142551 h 2237474"/>
              <a:gd name="connsiteX217" fmla="*/ 169207 w 12192000"/>
              <a:gd name="connsiteY217" fmla="*/ 2128100 h 2237474"/>
              <a:gd name="connsiteX218" fmla="*/ 93149 w 12192000"/>
              <a:gd name="connsiteY218" fmla="*/ 2105324 h 2237474"/>
              <a:gd name="connsiteX219" fmla="*/ 88109 w 12192000"/>
              <a:gd name="connsiteY219" fmla="*/ 2106704 h 2237474"/>
              <a:gd name="connsiteX220" fmla="*/ 80022 w 12192000"/>
              <a:gd name="connsiteY220" fmla="*/ 2107254 h 2237474"/>
              <a:gd name="connsiteX221" fmla="*/ 79717 w 12192000"/>
              <a:gd name="connsiteY221" fmla="*/ 2107046 h 2237474"/>
              <a:gd name="connsiteX222" fmla="*/ 72352 w 12192000"/>
              <a:gd name="connsiteY222" fmla="*/ 2107991 h 2237474"/>
              <a:gd name="connsiteX223" fmla="*/ 37645 w 12192000"/>
              <a:gd name="connsiteY223" fmla="*/ 2115401 h 2237474"/>
              <a:gd name="connsiteX224" fmla="*/ 4572 w 12192000"/>
              <a:gd name="connsiteY224" fmla="*/ 2111091 h 2237474"/>
              <a:gd name="connsiteX225" fmla="*/ 0 w 12192000"/>
              <a:gd name="connsiteY225" fmla="*/ 2110468 h 2237474"/>
              <a:gd name="connsiteX226" fmla="*/ 0 w 12192000"/>
              <a:gd name="connsiteY22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14651 w 12192000"/>
              <a:gd name="connsiteY80" fmla="*/ 1620959 h 2237474"/>
              <a:gd name="connsiteX81" fmla="*/ 7092727 w 12192000"/>
              <a:gd name="connsiteY81" fmla="*/ 1623628 h 2237474"/>
              <a:gd name="connsiteX82" fmla="*/ 7031309 w 12192000"/>
              <a:gd name="connsiteY82" fmla="*/ 1619451 h 2237474"/>
              <a:gd name="connsiteX83" fmla="*/ 6999084 w 12192000"/>
              <a:gd name="connsiteY83" fmla="*/ 1634317 h 2237474"/>
              <a:gd name="connsiteX84" fmla="*/ 6992107 w 12192000"/>
              <a:gd name="connsiteY84" fmla="*/ 1636860 h 2237474"/>
              <a:gd name="connsiteX85" fmla="*/ 6991765 w 12192000"/>
              <a:gd name="connsiteY85" fmla="*/ 1636725 h 2237474"/>
              <a:gd name="connsiteX86" fmla="*/ 6900177 w 12192000"/>
              <a:gd name="connsiteY86" fmla="*/ 1636016 h 2237474"/>
              <a:gd name="connsiteX87" fmla="*/ 6795372 w 12192000"/>
              <a:gd name="connsiteY87" fmla="*/ 1644845 h 2237474"/>
              <a:gd name="connsiteX88" fmla="*/ 6692251 w 12192000"/>
              <a:gd name="connsiteY88" fmla="*/ 1656357 h 2237474"/>
              <a:gd name="connsiteX89" fmla="*/ 6655235 w 12192000"/>
              <a:gd name="connsiteY89" fmla="*/ 1661869 h 2237474"/>
              <a:gd name="connsiteX90" fmla="*/ 6587857 w 12192000"/>
              <a:gd name="connsiteY90" fmla="*/ 1665769 h 2237474"/>
              <a:gd name="connsiteX91" fmla="*/ 6554894 w 12192000"/>
              <a:gd name="connsiteY91" fmla="*/ 1664428 h 2237474"/>
              <a:gd name="connsiteX92" fmla="*/ 6516595 w 12192000"/>
              <a:gd name="connsiteY92" fmla="*/ 1667475 h 2237474"/>
              <a:gd name="connsiteX93" fmla="*/ 6508541 w 12192000"/>
              <a:gd name="connsiteY93" fmla="*/ 1668757 h 2237474"/>
              <a:gd name="connsiteX94" fmla="*/ 6471012 w 12192000"/>
              <a:gd name="connsiteY94" fmla="*/ 1678604 h 2237474"/>
              <a:gd name="connsiteX95" fmla="*/ 6415265 w 12192000"/>
              <a:gd name="connsiteY95" fmla="*/ 1665317 h 2237474"/>
              <a:gd name="connsiteX96" fmla="*/ 6364035 w 12192000"/>
              <a:gd name="connsiteY96" fmla="*/ 1667683 h 2237474"/>
              <a:gd name="connsiteX97" fmla="*/ 6280959 w 12192000"/>
              <a:gd name="connsiteY97" fmla="*/ 1689329 h 2237474"/>
              <a:gd name="connsiteX98" fmla="*/ 6243319 w 12192000"/>
              <a:gd name="connsiteY98" fmla="*/ 1695560 h 2237474"/>
              <a:gd name="connsiteX99" fmla="*/ 6098321 w 12192000"/>
              <a:gd name="connsiteY99" fmla="*/ 1721646 h 2237474"/>
              <a:gd name="connsiteX100" fmla="*/ 5880652 w 12192000"/>
              <a:gd name="connsiteY100" fmla="*/ 1779643 h 2237474"/>
              <a:gd name="connsiteX101" fmla="*/ 5785959 w 12192000"/>
              <a:gd name="connsiteY101" fmla="*/ 1775307 h 2237474"/>
              <a:gd name="connsiteX102" fmla="*/ 5643534 w 12192000"/>
              <a:gd name="connsiteY102" fmla="*/ 1802919 h 2237474"/>
              <a:gd name="connsiteX103" fmla="*/ 5518799 w 12192000"/>
              <a:gd name="connsiteY103" fmla="*/ 1818312 h 2237474"/>
              <a:gd name="connsiteX104" fmla="*/ 5505014 w 12192000"/>
              <a:gd name="connsiteY104" fmla="*/ 1819259 h 2237474"/>
              <a:gd name="connsiteX105" fmla="*/ 5453307 w 12192000"/>
              <a:gd name="connsiteY105" fmla="*/ 1815450 h 2237474"/>
              <a:gd name="connsiteX106" fmla="*/ 5364192 w 12192000"/>
              <a:gd name="connsiteY106" fmla="*/ 1826074 h 2237474"/>
              <a:gd name="connsiteX107" fmla="*/ 5350380 w 12192000"/>
              <a:gd name="connsiteY107" fmla="*/ 1830891 h 2237474"/>
              <a:gd name="connsiteX108" fmla="*/ 5259633 w 12192000"/>
              <a:gd name="connsiteY108" fmla="*/ 1837160 h 2237474"/>
              <a:gd name="connsiteX109" fmla="*/ 5197513 w 12192000"/>
              <a:gd name="connsiteY109" fmla="*/ 1844718 h 2237474"/>
              <a:gd name="connsiteX110" fmla="*/ 5184170 w 12192000"/>
              <a:gd name="connsiteY110" fmla="*/ 1849402 h 2237474"/>
              <a:gd name="connsiteX111" fmla="*/ 5168852 w 12192000"/>
              <a:gd name="connsiteY111" fmla="*/ 1844846 h 2237474"/>
              <a:gd name="connsiteX112" fmla="*/ 5164370 w 12192000"/>
              <a:gd name="connsiteY112" fmla="*/ 1840597 h 2237474"/>
              <a:gd name="connsiteX113" fmla="*/ 5114927 w 12192000"/>
              <a:gd name="connsiteY113" fmla="*/ 1847827 h 2237474"/>
              <a:gd name="connsiteX114" fmla="*/ 5108970 w 12192000"/>
              <a:gd name="connsiteY114" fmla="*/ 1847935 h 2237474"/>
              <a:gd name="connsiteX115" fmla="*/ 5067961 w 12192000"/>
              <a:gd name="connsiteY115" fmla="*/ 1845917 h 2237474"/>
              <a:gd name="connsiteX116" fmla="*/ 5007075 w 12192000"/>
              <a:gd name="connsiteY116" fmla="*/ 1838626 h 2237474"/>
              <a:gd name="connsiteX117" fmla="*/ 4944087 w 12192000"/>
              <a:gd name="connsiteY117" fmla="*/ 1823332 h 2237474"/>
              <a:gd name="connsiteX118" fmla="*/ 4907662 w 12192000"/>
              <a:gd name="connsiteY118" fmla="*/ 1816900 h 2237474"/>
              <a:gd name="connsiteX119" fmla="*/ 4882386 w 12192000"/>
              <a:gd name="connsiteY119" fmla="*/ 1809844 h 2237474"/>
              <a:gd name="connsiteX120" fmla="*/ 4811440 w 12192000"/>
              <a:gd name="connsiteY120" fmla="*/ 1804655 h 2237474"/>
              <a:gd name="connsiteX121" fmla="*/ 4691075 w 12192000"/>
              <a:gd name="connsiteY121" fmla="*/ 1801389 h 2237474"/>
              <a:gd name="connsiteX122" fmla="*/ 4611738 w 12192000"/>
              <a:gd name="connsiteY122" fmla="*/ 1776964 h 2237474"/>
              <a:gd name="connsiteX123" fmla="*/ 4560070 w 12192000"/>
              <a:gd name="connsiteY123" fmla="*/ 1785640 h 2237474"/>
              <a:gd name="connsiteX124" fmla="*/ 4536503 w 12192000"/>
              <a:gd name="connsiteY124" fmla="*/ 1785334 h 2237474"/>
              <a:gd name="connsiteX125" fmla="*/ 4513724 w 12192000"/>
              <a:gd name="connsiteY125" fmla="*/ 1791996 h 2237474"/>
              <a:gd name="connsiteX126" fmla="*/ 4459810 w 12192000"/>
              <a:gd name="connsiteY126" fmla="*/ 1797886 h 2237474"/>
              <a:gd name="connsiteX127" fmla="*/ 4379064 w 12192000"/>
              <a:gd name="connsiteY127" fmla="*/ 1817177 h 2237474"/>
              <a:gd name="connsiteX128" fmla="*/ 4319209 w 12192000"/>
              <a:gd name="connsiteY128" fmla="*/ 1834833 h 2237474"/>
              <a:gd name="connsiteX129" fmla="*/ 4290981 w 12192000"/>
              <a:gd name="connsiteY129" fmla="*/ 1839677 h 2237474"/>
              <a:gd name="connsiteX130" fmla="*/ 4285792 w 12192000"/>
              <a:gd name="connsiteY130" fmla="*/ 1836231 h 2237474"/>
              <a:gd name="connsiteX131" fmla="*/ 4238372 w 12192000"/>
              <a:gd name="connsiteY131" fmla="*/ 1851480 h 2237474"/>
              <a:gd name="connsiteX132" fmla="*/ 4232517 w 12192000"/>
              <a:gd name="connsiteY132" fmla="*/ 1852567 h 2237474"/>
              <a:gd name="connsiteX133" fmla="*/ 4191732 w 12192000"/>
              <a:gd name="connsiteY133" fmla="*/ 1857328 h 2237474"/>
              <a:gd name="connsiteX134" fmla="*/ 4065532 w 12192000"/>
              <a:gd name="connsiteY134" fmla="*/ 1855477 h 2237474"/>
              <a:gd name="connsiteX135" fmla="*/ 4028460 w 12192000"/>
              <a:gd name="connsiteY135" fmla="*/ 1855137 h 2237474"/>
              <a:gd name="connsiteX136" fmla="*/ 4002267 w 12192000"/>
              <a:gd name="connsiteY136" fmla="*/ 1852352 h 2237474"/>
              <a:gd name="connsiteX137" fmla="*/ 3931396 w 12192000"/>
              <a:gd name="connsiteY137" fmla="*/ 1858915 h 2237474"/>
              <a:gd name="connsiteX138" fmla="*/ 3812162 w 12192000"/>
              <a:gd name="connsiteY138" fmla="*/ 1875501 h 2237474"/>
              <a:gd name="connsiteX139" fmla="*/ 3729530 w 12192000"/>
              <a:gd name="connsiteY139" fmla="*/ 1864513 h 2237474"/>
              <a:gd name="connsiteX140" fmla="*/ 3680177 w 12192000"/>
              <a:gd name="connsiteY140" fmla="*/ 1881552 h 2237474"/>
              <a:gd name="connsiteX141" fmla="*/ 3567259 w 12192000"/>
              <a:gd name="connsiteY141" fmla="*/ 1893482 h 2237474"/>
              <a:gd name="connsiteX142" fmla="*/ 3405770 w 12192000"/>
              <a:gd name="connsiteY142" fmla="*/ 1904591 h 2237474"/>
              <a:gd name="connsiteX143" fmla="*/ 3280097 w 12192000"/>
              <a:gd name="connsiteY143" fmla="*/ 1919610 h 2237474"/>
              <a:gd name="connsiteX144" fmla="*/ 3123424 w 12192000"/>
              <a:gd name="connsiteY144" fmla="*/ 1952930 h 2237474"/>
              <a:gd name="connsiteX145" fmla="*/ 3009910 w 12192000"/>
              <a:gd name="connsiteY145" fmla="*/ 1957866 h 2237474"/>
              <a:gd name="connsiteX146" fmla="*/ 2995934 w 12192000"/>
              <a:gd name="connsiteY146" fmla="*/ 1967085 h 2237474"/>
              <a:gd name="connsiteX147" fmla="*/ 2980071 w 12192000"/>
              <a:gd name="connsiteY147" fmla="*/ 1972988 h 2237474"/>
              <a:gd name="connsiteX148" fmla="*/ 2978094 w 12192000"/>
              <a:gd name="connsiteY148" fmla="*/ 1972369 h 2237474"/>
              <a:gd name="connsiteX149" fmla="*/ 2942858 w 12192000"/>
              <a:gd name="connsiteY149" fmla="*/ 1981367 h 2237474"/>
              <a:gd name="connsiteX150" fmla="*/ 2875436 w 12192000"/>
              <a:gd name="connsiteY150" fmla="*/ 1996977 h 2237474"/>
              <a:gd name="connsiteX151" fmla="*/ 2874892 w 12192000"/>
              <a:gd name="connsiteY151" fmla="*/ 1996085 h 2237474"/>
              <a:gd name="connsiteX152" fmla="*/ 2864145 w 12192000"/>
              <a:gd name="connsiteY152" fmla="*/ 1994061 h 2237474"/>
              <a:gd name="connsiteX153" fmla="*/ 2843662 w 12192000"/>
              <a:gd name="connsiteY153" fmla="*/ 1992498 h 2237474"/>
              <a:gd name="connsiteX154" fmla="*/ 2796128 w 12192000"/>
              <a:gd name="connsiteY154" fmla="*/ 1976403 h 2237474"/>
              <a:gd name="connsiteX155" fmla="*/ 2756784 w 12192000"/>
              <a:gd name="connsiteY155" fmla="*/ 1985116 h 2237474"/>
              <a:gd name="connsiteX156" fmla="*/ 2748833 w 12192000"/>
              <a:gd name="connsiteY156" fmla="*/ 1986323 h 2237474"/>
              <a:gd name="connsiteX157" fmla="*/ 2748661 w 12192000"/>
              <a:gd name="connsiteY157" fmla="*/ 1986122 h 2237474"/>
              <a:gd name="connsiteX158" fmla="*/ 2740251 w 12192000"/>
              <a:gd name="connsiteY158" fmla="*/ 1986946 h 2237474"/>
              <a:gd name="connsiteX159" fmla="*/ 2718916 w 12192000"/>
              <a:gd name="connsiteY159" fmla="*/ 1990867 h 2237474"/>
              <a:gd name="connsiteX160" fmla="*/ 2713522 w 12192000"/>
              <a:gd name="connsiteY160" fmla="*/ 1990173 h 2237474"/>
              <a:gd name="connsiteX161" fmla="*/ 2680597 w 12192000"/>
              <a:gd name="connsiteY161" fmla="*/ 1984996 h 2237474"/>
              <a:gd name="connsiteX162" fmla="*/ 2578178 w 12192000"/>
              <a:gd name="connsiteY162" fmla="*/ 1990531 h 2237474"/>
              <a:gd name="connsiteX163" fmla="*/ 2476147 w 12192000"/>
              <a:gd name="connsiteY163" fmla="*/ 1998305 h 2237474"/>
              <a:gd name="connsiteX164" fmla="*/ 2373568 w 12192000"/>
              <a:gd name="connsiteY164" fmla="*/ 2003219 h 2237474"/>
              <a:gd name="connsiteX165" fmla="*/ 2321399 w 12192000"/>
              <a:gd name="connsiteY165" fmla="*/ 1989467 h 2237474"/>
              <a:gd name="connsiteX166" fmla="*/ 2315525 w 12192000"/>
              <a:gd name="connsiteY166" fmla="*/ 1989708 h 2237474"/>
              <a:gd name="connsiteX167" fmla="*/ 2300792 w 12192000"/>
              <a:gd name="connsiteY167" fmla="*/ 1994290 h 2237474"/>
              <a:gd name="connsiteX168" fmla="*/ 2295469 w 12192000"/>
              <a:gd name="connsiteY168" fmla="*/ 1996659 h 2237474"/>
              <a:gd name="connsiteX169" fmla="*/ 2287219 w 12192000"/>
              <a:gd name="connsiteY169" fmla="*/ 1998750 h 2237474"/>
              <a:gd name="connsiteX170" fmla="*/ 2286948 w 12192000"/>
              <a:gd name="connsiteY170" fmla="*/ 1998596 h 2237474"/>
              <a:gd name="connsiteX171" fmla="*/ 2243069 w 12192000"/>
              <a:gd name="connsiteY171" fmla="*/ 2015111 h 2237474"/>
              <a:gd name="connsiteX172" fmla="*/ 2186609 w 12192000"/>
              <a:gd name="connsiteY172" fmla="*/ 2008263 h 2237474"/>
              <a:gd name="connsiteX173" fmla="*/ 2164831 w 12192000"/>
              <a:gd name="connsiteY173" fmla="*/ 2010143 h 2237474"/>
              <a:gd name="connsiteX174" fmla="*/ 2152836 w 12192000"/>
              <a:gd name="connsiteY174" fmla="*/ 2010048 h 2237474"/>
              <a:gd name="connsiteX175" fmla="*/ 2117102 w 12192000"/>
              <a:gd name="connsiteY175" fmla="*/ 2023004 h 2237474"/>
              <a:gd name="connsiteX176" fmla="*/ 2111935 w 12192000"/>
              <a:gd name="connsiteY176" fmla="*/ 2023163 h 2237474"/>
              <a:gd name="connsiteX177" fmla="*/ 2089991 w 12192000"/>
              <a:gd name="connsiteY177" fmla="*/ 2034193 h 2237474"/>
              <a:gd name="connsiteX178" fmla="*/ 2058061 w 12192000"/>
              <a:gd name="connsiteY178" fmla="*/ 2047942 h 2237474"/>
              <a:gd name="connsiteX179" fmla="*/ 2055737 w 12192000"/>
              <a:gd name="connsiteY179" fmla="*/ 2047704 h 2237474"/>
              <a:gd name="connsiteX180" fmla="*/ 2042244 w 12192000"/>
              <a:gd name="connsiteY180" fmla="*/ 2055560 h 2237474"/>
              <a:gd name="connsiteX181" fmla="*/ 1976224 w 12192000"/>
              <a:gd name="connsiteY181" fmla="*/ 2074257 h 2237474"/>
              <a:gd name="connsiteX182" fmla="*/ 1877728 w 12192000"/>
              <a:gd name="connsiteY182" fmla="*/ 2101004 h 2237474"/>
              <a:gd name="connsiteX183" fmla="*/ 1759056 w 12192000"/>
              <a:gd name="connsiteY183" fmla="*/ 2125608 h 2237474"/>
              <a:gd name="connsiteX184" fmla="*/ 1637948 w 12192000"/>
              <a:gd name="connsiteY184" fmla="*/ 2172597 h 2237474"/>
              <a:gd name="connsiteX185" fmla="*/ 1434549 w 12192000"/>
              <a:gd name="connsiteY185" fmla="*/ 2234522 h 2237474"/>
              <a:gd name="connsiteX186" fmla="*/ 1398481 w 12192000"/>
              <a:gd name="connsiteY186" fmla="*/ 2237074 h 2237474"/>
              <a:gd name="connsiteX187" fmla="*/ 1398407 w 12192000"/>
              <a:gd name="connsiteY187" fmla="*/ 2237095 h 2237474"/>
              <a:gd name="connsiteX188" fmla="*/ 1370962 w 12192000"/>
              <a:gd name="connsiteY188" fmla="*/ 2237474 h 2237474"/>
              <a:gd name="connsiteX189" fmla="*/ 1356367 w 12192000"/>
              <a:gd name="connsiteY189" fmla="*/ 2235089 h 2237474"/>
              <a:gd name="connsiteX190" fmla="*/ 1324828 w 12192000"/>
              <a:gd name="connsiteY190" fmla="*/ 2231968 h 2237474"/>
              <a:gd name="connsiteX191" fmla="*/ 1297744 w 12192000"/>
              <a:gd name="connsiteY191" fmla="*/ 2235849 h 2237474"/>
              <a:gd name="connsiteX192" fmla="*/ 1286236 w 12192000"/>
              <a:gd name="connsiteY192" fmla="*/ 2233135 h 2237474"/>
              <a:gd name="connsiteX193" fmla="*/ 1283504 w 12192000"/>
              <a:gd name="connsiteY193" fmla="*/ 2233797 h 2237474"/>
              <a:gd name="connsiteX194" fmla="*/ 1279765 w 12192000"/>
              <a:gd name="connsiteY194" fmla="*/ 2229639 h 2237474"/>
              <a:gd name="connsiteX195" fmla="*/ 1195347 w 12192000"/>
              <a:gd name="connsiteY195" fmla="*/ 2212354 h 2237474"/>
              <a:gd name="connsiteX196" fmla="*/ 970251 w 12192000"/>
              <a:gd name="connsiteY196" fmla="*/ 2221029 h 2237474"/>
              <a:gd name="connsiteX197" fmla="*/ 812914 w 12192000"/>
              <a:gd name="connsiteY197" fmla="*/ 2202752 h 2237474"/>
              <a:gd name="connsiteX198" fmla="*/ 800195 w 12192000"/>
              <a:gd name="connsiteY198" fmla="*/ 2209407 h 2237474"/>
              <a:gd name="connsiteX199" fmla="*/ 784978 w 12192000"/>
              <a:gd name="connsiteY199" fmla="*/ 2212360 h 2237474"/>
              <a:gd name="connsiteX200" fmla="*/ 681987 w 12192000"/>
              <a:gd name="connsiteY200" fmla="*/ 2216757 h 2237474"/>
              <a:gd name="connsiteX201" fmla="*/ 669923 w 12192000"/>
              <a:gd name="connsiteY201" fmla="*/ 2211682 h 2237474"/>
              <a:gd name="connsiteX202" fmla="*/ 648680 w 12192000"/>
              <a:gd name="connsiteY202" fmla="*/ 2206229 h 2237474"/>
              <a:gd name="connsiteX203" fmla="*/ 597225 w 12192000"/>
              <a:gd name="connsiteY203" fmla="*/ 2180999 h 2237474"/>
              <a:gd name="connsiteX204" fmla="*/ 558449 w 12192000"/>
              <a:gd name="connsiteY204" fmla="*/ 2182346 h 2237474"/>
              <a:gd name="connsiteX205" fmla="*/ 550517 w 12192000"/>
              <a:gd name="connsiteY205" fmla="*/ 2182060 h 2237474"/>
              <a:gd name="connsiteX206" fmla="*/ 550309 w 12192000"/>
              <a:gd name="connsiteY206" fmla="*/ 2181825 h 2237474"/>
              <a:gd name="connsiteX207" fmla="*/ 541836 w 12192000"/>
              <a:gd name="connsiteY207" fmla="*/ 2181063 h 2237474"/>
              <a:gd name="connsiteX208" fmla="*/ 536057 w 12192000"/>
              <a:gd name="connsiteY208" fmla="*/ 2181537 h 2237474"/>
              <a:gd name="connsiteX209" fmla="*/ 520671 w 12192000"/>
              <a:gd name="connsiteY209" fmla="*/ 2180980 h 2237474"/>
              <a:gd name="connsiteX210" fmla="*/ 515024 w 12192000"/>
              <a:gd name="connsiteY210" fmla="*/ 2179258 h 2237474"/>
              <a:gd name="connsiteX211" fmla="*/ 512278 w 12192000"/>
              <a:gd name="connsiteY211" fmla="*/ 2176369 h 2237474"/>
              <a:gd name="connsiteX212" fmla="*/ 480419 w 12192000"/>
              <a:gd name="connsiteY212" fmla="*/ 2167807 h 2237474"/>
              <a:gd name="connsiteX213" fmla="*/ 413835 w 12192000"/>
              <a:gd name="connsiteY213" fmla="*/ 2156783 h 2237474"/>
              <a:gd name="connsiteX214" fmla="*/ 376513 w 12192000"/>
              <a:gd name="connsiteY214" fmla="*/ 2154014 h 2237474"/>
              <a:gd name="connsiteX215" fmla="*/ 273386 w 12192000"/>
              <a:gd name="connsiteY215" fmla="*/ 2142551 h 2237474"/>
              <a:gd name="connsiteX216" fmla="*/ 169207 w 12192000"/>
              <a:gd name="connsiteY216" fmla="*/ 2128100 h 2237474"/>
              <a:gd name="connsiteX217" fmla="*/ 93149 w 12192000"/>
              <a:gd name="connsiteY217" fmla="*/ 2105324 h 2237474"/>
              <a:gd name="connsiteX218" fmla="*/ 88109 w 12192000"/>
              <a:gd name="connsiteY218" fmla="*/ 2106704 h 2237474"/>
              <a:gd name="connsiteX219" fmla="*/ 80022 w 12192000"/>
              <a:gd name="connsiteY219" fmla="*/ 2107254 h 2237474"/>
              <a:gd name="connsiteX220" fmla="*/ 79717 w 12192000"/>
              <a:gd name="connsiteY220" fmla="*/ 2107046 h 2237474"/>
              <a:gd name="connsiteX221" fmla="*/ 72352 w 12192000"/>
              <a:gd name="connsiteY221" fmla="*/ 2107991 h 2237474"/>
              <a:gd name="connsiteX222" fmla="*/ 37645 w 12192000"/>
              <a:gd name="connsiteY222" fmla="*/ 2115401 h 2237474"/>
              <a:gd name="connsiteX223" fmla="*/ 4572 w 12192000"/>
              <a:gd name="connsiteY223" fmla="*/ 2111091 h 2237474"/>
              <a:gd name="connsiteX224" fmla="*/ 0 w 12192000"/>
              <a:gd name="connsiteY224" fmla="*/ 2110468 h 2237474"/>
              <a:gd name="connsiteX225" fmla="*/ 0 w 12192000"/>
              <a:gd name="connsiteY22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84170 w 12192000"/>
              <a:gd name="connsiteY109" fmla="*/ 1849402 h 2237474"/>
              <a:gd name="connsiteX110" fmla="*/ 5168852 w 12192000"/>
              <a:gd name="connsiteY110" fmla="*/ 1844846 h 2237474"/>
              <a:gd name="connsiteX111" fmla="*/ 5164370 w 12192000"/>
              <a:gd name="connsiteY111" fmla="*/ 1840597 h 2237474"/>
              <a:gd name="connsiteX112" fmla="*/ 5114927 w 12192000"/>
              <a:gd name="connsiteY112" fmla="*/ 1847827 h 2237474"/>
              <a:gd name="connsiteX113" fmla="*/ 5108970 w 12192000"/>
              <a:gd name="connsiteY113" fmla="*/ 1847935 h 2237474"/>
              <a:gd name="connsiteX114" fmla="*/ 5067961 w 12192000"/>
              <a:gd name="connsiteY114" fmla="*/ 1845917 h 2237474"/>
              <a:gd name="connsiteX115" fmla="*/ 5007075 w 12192000"/>
              <a:gd name="connsiteY115" fmla="*/ 1838626 h 2237474"/>
              <a:gd name="connsiteX116" fmla="*/ 4944087 w 12192000"/>
              <a:gd name="connsiteY116" fmla="*/ 1823332 h 2237474"/>
              <a:gd name="connsiteX117" fmla="*/ 4907662 w 12192000"/>
              <a:gd name="connsiteY117" fmla="*/ 1816900 h 2237474"/>
              <a:gd name="connsiteX118" fmla="*/ 4882386 w 12192000"/>
              <a:gd name="connsiteY118" fmla="*/ 1809844 h 2237474"/>
              <a:gd name="connsiteX119" fmla="*/ 4811440 w 12192000"/>
              <a:gd name="connsiteY119" fmla="*/ 1804655 h 2237474"/>
              <a:gd name="connsiteX120" fmla="*/ 4691075 w 12192000"/>
              <a:gd name="connsiteY120" fmla="*/ 1801389 h 2237474"/>
              <a:gd name="connsiteX121" fmla="*/ 4611738 w 12192000"/>
              <a:gd name="connsiteY121" fmla="*/ 1776964 h 2237474"/>
              <a:gd name="connsiteX122" fmla="*/ 4560070 w 12192000"/>
              <a:gd name="connsiteY122" fmla="*/ 1785640 h 2237474"/>
              <a:gd name="connsiteX123" fmla="*/ 4536503 w 12192000"/>
              <a:gd name="connsiteY123" fmla="*/ 1785334 h 2237474"/>
              <a:gd name="connsiteX124" fmla="*/ 4513724 w 12192000"/>
              <a:gd name="connsiteY124" fmla="*/ 1791996 h 2237474"/>
              <a:gd name="connsiteX125" fmla="*/ 4459810 w 12192000"/>
              <a:gd name="connsiteY125" fmla="*/ 1797886 h 2237474"/>
              <a:gd name="connsiteX126" fmla="*/ 4379064 w 12192000"/>
              <a:gd name="connsiteY126" fmla="*/ 1817177 h 2237474"/>
              <a:gd name="connsiteX127" fmla="*/ 4319209 w 12192000"/>
              <a:gd name="connsiteY127" fmla="*/ 1834833 h 2237474"/>
              <a:gd name="connsiteX128" fmla="*/ 4290981 w 12192000"/>
              <a:gd name="connsiteY128" fmla="*/ 1839677 h 2237474"/>
              <a:gd name="connsiteX129" fmla="*/ 4285792 w 12192000"/>
              <a:gd name="connsiteY129" fmla="*/ 1836231 h 2237474"/>
              <a:gd name="connsiteX130" fmla="*/ 4238372 w 12192000"/>
              <a:gd name="connsiteY130" fmla="*/ 1851480 h 2237474"/>
              <a:gd name="connsiteX131" fmla="*/ 4232517 w 12192000"/>
              <a:gd name="connsiteY131" fmla="*/ 1852567 h 2237474"/>
              <a:gd name="connsiteX132" fmla="*/ 4191732 w 12192000"/>
              <a:gd name="connsiteY132" fmla="*/ 1857328 h 2237474"/>
              <a:gd name="connsiteX133" fmla="*/ 4065532 w 12192000"/>
              <a:gd name="connsiteY133" fmla="*/ 1855477 h 2237474"/>
              <a:gd name="connsiteX134" fmla="*/ 4028460 w 12192000"/>
              <a:gd name="connsiteY134" fmla="*/ 1855137 h 2237474"/>
              <a:gd name="connsiteX135" fmla="*/ 4002267 w 12192000"/>
              <a:gd name="connsiteY135" fmla="*/ 1852352 h 2237474"/>
              <a:gd name="connsiteX136" fmla="*/ 3931396 w 12192000"/>
              <a:gd name="connsiteY136" fmla="*/ 1858915 h 2237474"/>
              <a:gd name="connsiteX137" fmla="*/ 3812162 w 12192000"/>
              <a:gd name="connsiteY137" fmla="*/ 1875501 h 2237474"/>
              <a:gd name="connsiteX138" fmla="*/ 3729530 w 12192000"/>
              <a:gd name="connsiteY138" fmla="*/ 1864513 h 2237474"/>
              <a:gd name="connsiteX139" fmla="*/ 3680177 w 12192000"/>
              <a:gd name="connsiteY139" fmla="*/ 1881552 h 2237474"/>
              <a:gd name="connsiteX140" fmla="*/ 3567259 w 12192000"/>
              <a:gd name="connsiteY140" fmla="*/ 1893482 h 2237474"/>
              <a:gd name="connsiteX141" fmla="*/ 3405770 w 12192000"/>
              <a:gd name="connsiteY141" fmla="*/ 1904591 h 2237474"/>
              <a:gd name="connsiteX142" fmla="*/ 3280097 w 12192000"/>
              <a:gd name="connsiteY142" fmla="*/ 1919610 h 2237474"/>
              <a:gd name="connsiteX143" fmla="*/ 3123424 w 12192000"/>
              <a:gd name="connsiteY143" fmla="*/ 1952930 h 2237474"/>
              <a:gd name="connsiteX144" fmla="*/ 3009910 w 12192000"/>
              <a:gd name="connsiteY144" fmla="*/ 1957866 h 2237474"/>
              <a:gd name="connsiteX145" fmla="*/ 2995934 w 12192000"/>
              <a:gd name="connsiteY145" fmla="*/ 1967085 h 2237474"/>
              <a:gd name="connsiteX146" fmla="*/ 2980071 w 12192000"/>
              <a:gd name="connsiteY146" fmla="*/ 1972988 h 2237474"/>
              <a:gd name="connsiteX147" fmla="*/ 2978094 w 12192000"/>
              <a:gd name="connsiteY147" fmla="*/ 1972369 h 2237474"/>
              <a:gd name="connsiteX148" fmla="*/ 2942858 w 12192000"/>
              <a:gd name="connsiteY148" fmla="*/ 1981367 h 2237474"/>
              <a:gd name="connsiteX149" fmla="*/ 2875436 w 12192000"/>
              <a:gd name="connsiteY149" fmla="*/ 1996977 h 2237474"/>
              <a:gd name="connsiteX150" fmla="*/ 2874892 w 12192000"/>
              <a:gd name="connsiteY150" fmla="*/ 1996085 h 2237474"/>
              <a:gd name="connsiteX151" fmla="*/ 2864145 w 12192000"/>
              <a:gd name="connsiteY151" fmla="*/ 1994061 h 2237474"/>
              <a:gd name="connsiteX152" fmla="*/ 2843662 w 12192000"/>
              <a:gd name="connsiteY152" fmla="*/ 1992498 h 2237474"/>
              <a:gd name="connsiteX153" fmla="*/ 2796128 w 12192000"/>
              <a:gd name="connsiteY153" fmla="*/ 1976403 h 2237474"/>
              <a:gd name="connsiteX154" fmla="*/ 2756784 w 12192000"/>
              <a:gd name="connsiteY154" fmla="*/ 1985116 h 2237474"/>
              <a:gd name="connsiteX155" fmla="*/ 2748833 w 12192000"/>
              <a:gd name="connsiteY155" fmla="*/ 1986323 h 2237474"/>
              <a:gd name="connsiteX156" fmla="*/ 2748661 w 12192000"/>
              <a:gd name="connsiteY156" fmla="*/ 1986122 h 2237474"/>
              <a:gd name="connsiteX157" fmla="*/ 2740251 w 12192000"/>
              <a:gd name="connsiteY157" fmla="*/ 1986946 h 2237474"/>
              <a:gd name="connsiteX158" fmla="*/ 2718916 w 12192000"/>
              <a:gd name="connsiteY158" fmla="*/ 1990867 h 2237474"/>
              <a:gd name="connsiteX159" fmla="*/ 2713522 w 12192000"/>
              <a:gd name="connsiteY159" fmla="*/ 1990173 h 2237474"/>
              <a:gd name="connsiteX160" fmla="*/ 2680597 w 12192000"/>
              <a:gd name="connsiteY160" fmla="*/ 1984996 h 2237474"/>
              <a:gd name="connsiteX161" fmla="*/ 2578178 w 12192000"/>
              <a:gd name="connsiteY161" fmla="*/ 1990531 h 2237474"/>
              <a:gd name="connsiteX162" fmla="*/ 2476147 w 12192000"/>
              <a:gd name="connsiteY162" fmla="*/ 1998305 h 2237474"/>
              <a:gd name="connsiteX163" fmla="*/ 2373568 w 12192000"/>
              <a:gd name="connsiteY163" fmla="*/ 2003219 h 2237474"/>
              <a:gd name="connsiteX164" fmla="*/ 2321399 w 12192000"/>
              <a:gd name="connsiteY164" fmla="*/ 1989467 h 2237474"/>
              <a:gd name="connsiteX165" fmla="*/ 2315525 w 12192000"/>
              <a:gd name="connsiteY165" fmla="*/ 1989708 h 2237474"/>
              <a:gd name="connsiteX166" fmla="*/ 2300792 w 12192000"/>
              <a:gd name="connsiteY166" fmla="*/ 1994290 h 2237474"/>
              <a:gd name="connsiteX167" fmla="*/ 2295469 w 12192000"/>
              <a:gd name="connsiteY167" fmla="*/ 1996659 h 2237474"/>
              <a:gd name="connsiteX168" fmla="*/ 2287219 w 12192000"/>
              <a:gd name="connsiteY168" fmla="*/ 1998750 h 2237474"/>
              <a:gd name="connsiteX169" fmla="*/ 2286948 w 12192000"/>
              <a:gd name="connsiteY169" fmla="*/ 1998596 h 2237474"/>
              <a:gd name="connsiteX170" fmla="*/ 2243069 w 12192000"/>
              <a:gd name="connsiteY170" fmla="*/ 2015111 h 2237474"/>
              <a:gd name="connsiteX171" fmla="*/ 2186609 w 12192000"/>
              <a:gd name="connsiteY171" fmla="*/ 2008263 h 2237474"/>
              <a:gd name="connsiteX172" fmla="*/ 2164831 w 12192000"/>
              <a:gd name="connsiteY172" fmla="*/ 2010143 h 2237474"/>
              <a:gd name="connsiteX173" fmla="*/ 2152836 w 12192000"/>
              <a:gd name="connsiteY173" fmla="*/ 2010048 h 2237474"/>
              <a:gd name="connsiteX174" fmla="*/ 2117102 w 12192000"/>
              <a:gd name="connsiteY174" fmla="*/ 2023004 h 2237474"/>
              <a:gd name="connsiteX175" fmla="*/ 2111935 w 12192000"/>
              <a:gd name="connsiteY175" fmla="*/ 2023163 h 2237474"/>
              <a:gd name="connsiteX176" fmla="*/ 2089991 w 12192000"/>
              <a:gd name="connsiteY176" fmla="*/ 2034193 h 2237474"/>
              <a:gd name="connsiteX177" fmla="*/ 2058061 w 12192000"/>
              <a:gd name="connsiteY177" fmla="*/ 2047942 h 2237474"/>
              <a:gd name="connsiteX178" fmla="*/ 2055737 w 12192000"/>
              <a:gd name="connsiteY178" fmla="*/ 2047704 h 2237474"/>
              <a:gd name="connsiteX179" fmla="*/ 2042244 w 12192000"/>
              <a:gd name="connsiteY179" fmla="*/ 2055560 h 2237474"/>
              <a:gd name="connsiteX180" fmla="*/ 1976224 w 12192000"/>
              <a:gd name="connsiteY180" fmla="*/ 2074257 h 2237474"/>
              <a:gd name="connsiteX181" fmla="*/ 1877728 w 12192000"/>
              <a:gd name="connsiteY181" fmla="*/ 2101004 h 2237474"/>
              <a:gd name="connsiteX182" fmla="*/ 1759056 w 12192000"/>
              <a:gd name="connsiteY182" fmla="*/ 2125608 h 2237474"/>
              <a:gd name="connsiteX183" fmla="*/ 1637948 w 12192000"/>
              <a:gd name="connsiteY183" fmla="*/ 2172597 h 2237474"/>
              <a:gd name="connsiteX184" fmla="*/ 1434549 w 12192000"/>
              <a:gd name="connsiteY184" fmla="*/ 2234522 h 2237474"/>
              <a:gd name="connsiteX185" fmla="*/ 1398481 w 12192000"/>
              <a:gd name="connsiteY185" fmla="*/ 2237074 h 2237474"/>
              <a:gd name="connsiteX186" fmla="*/ 1398407 w 12192000"/>
              <a:gd name="connsiteY186" fmla="*/ 2237095 h 2237474"/>
              <a:gd name="connsiteX187" fmla="*/ 1370962 w 12192000"/>
              <a:gd name="connsiteY187" fmla="*/ 2237474 h 2237474"/>
              <a:gd name="connsiteX188" fmla="*/ 1356367 w 12192000"/>
              <a:gd name="connsiteY188" fmla="*/ 2235089 h 2237474"/>
              <a:gd name="connsiteX189" fmla="*/ 1324828 w 12192000"/>
              <a:gd name="connsiteY189" fmla="*/ 2231968 h 2237474"/>
              <a:gd name="connsiteX190" fmla="*/ 1297744 w 12192000"/>
              <a:gd name="connsiteY190" fmla="*/ 2235849 h 2237474"/>
              <a:gd name="connsiteX191" fmla="*/ 1286236 w 12192000"/>
              <a:gd name="connsiteY191" fmla="*/ 2233135 h 2237474"/>
              <a:gd name="connsiteX192" fmla="*/ 1283504 w 12192000"/>
              <a:gd name="connsiteY192" fmla="*/ 2233797 h 2237474"/>
              <a:gd name="connsiteX193" fmla="*/ 1279765 w 12192000"/>
              <a:gd name="connsiteY193" fmla="*/ 2229639 h 2237474"/>
              <a:gd name="connsiteX194" fmla="*/ 1195347 w 12192000"/>
              <a:gd name="connsiteY194" fmla="*/ 2212354 h 2237474"/>
              <a:gd name="connsiteX195" fmla="*/ 970251 w 12192000"/>
              <a:gd name="connsiteY195" fmla="*/ 2221029 h 2237474"/>
              <a:gd name="connsiteX196" fmla="*/ 812914 w 12192000"/>
              <a:gd name="connsiteY196" fmla="*/ 2202752 h 2237474"/>
              <a:gd name="connsiteX197" fmla="*/ 800195 w 12192000"/>
              <a:gd name="connsiteY197" fmla="*/ 2209407 h 2237474"/>
              <a:gd name="connsiteX198" fmla="*/ 784978 w 12192000"/>
              <a:gd name="connsiteY198" fmla="*/ 2212360 h 2237474"/>
              <a:gd name="connsiteX199" fmla="*/ 681987 w 12192000"/>
              <a:gd name="connsiteY199" fmla="*/ 2216757 h 2237474"/>
              <a:gd name="connsiteX200" fmla="*/ 669923 w 12192000"/>
              <a:gd name="connsiteY200" fmla="*/ 2211682 h 2237474"/>
              <a:gd name="connsiteX201" fmla="*/ 648680 w 12192000"/>
              <a:gd name="connsiteY201" fmla="*/ 2206229 h 2237474"/>
              <a:gd name="connsiteX202" fmla="*/ 597225 w 12192000"/>
              <a:gd name="connsiteY202" fmla="*/ 2180999 h 2237474"/>
              <a:gd name="connsiteX203" fmla="*/ 558449 w 12192000"/>
              <a:gd name="connsiteY203" fmla="*/ 2182346 h 2237474"/>
              <a:gd name="connsiteX204" fmla="*/ 550517 w 12192000"/>
              <a:gd name="connsiteY204" fmla="*/ 2182060 h 2237474"/>
              <a:gd name="connsiteX205" fmla="*/ 550309 w 12192000"/>
              <a:gd name="connsiteY205" fmla="*/ 2181825 h 2237474"/>
              <a:gd name="connsiteX206" fmla="*/ 541836 w 12192000"/>
              <a:gd name="connsiteY206" fmla="*/ 2181063 h 2237474"/>
              <a:gd name="connsiteX207" fmla="*/ 536057 w 12192000"/>
              <a:gd name="connsiteY207" fmla="*/ 2181537 h 2237474"/>
              <a:gd name="connsiteX208" fmla="*/ 520671 w 12192000"/>
              <a:gd name="connsiteY208" fmla="*/ 2180980 h 2237474"/>
              <a:gd name="connsiteX209" fmla="*/ 515024 w 12192000"/>
              <a:gd name="connsiteY209" fmla="*/ 2179258 h 2237474"/>
              <a:gd name="connsiteX210" fmla="*/ 512278 w 12192000"/>
              <a:gd name="connsiteY210" fmla="*/ 2176369 h 2237474"/>
              <a:gd name="connsiteX211" fmla="*/ 480419 w 12192000"/>
              <a:gd name="connsiteY211" fmla="*/ 2167807 h 2237474"/>
              <a:gd name="connsiteX212" fmla="*/ 413835 w 12192000"/>
              <a:gd name="connsiteY212" fmla="*/ 2156783 h 2237474"/>
              <a:gd name="connsiteX213" fmla="*/ 376513 w 12192000"/>
              <a:gd name="connsiteY213" fmla="*/ 2154014 h 2237474"/>
              <a:gd name="connsiteX214" fmla="*/ 273386 w 12192000"/>
              <a:gd name="connsiteY214" fmla="*/ 2142551 h 2237474"/>
              <a:gd name="connsiteX215" fmla="*/ 169207 w 12192000"/>
              <a:gd name="connsiteY215" fmla="*/ 2128100 h 2237474"/>
              <a:gd name="connsiteX216" fmla="*/ 93149 w 12192000"/>
              <a:gd name="connsiteY216" fmla="*/ 2105324 h 2237474"/>
              <a:gd name="connsiteX217" fmla="*/ 88109 w 12192000"/>
              <a:gd name="connsiteY217" fmla="*/ 2106704 h 2237474"/>
              <a:gd name="connsiteX218" fmla="*/ 80022 w 12192000"/>
              <a:gd name="connsiteY218" fmla="*/ 2107254 h 2237474"/>
              <a:gd name="connsiteX219" fmla="*/ 79717 w 12192000"/>
              <a:gd name="connsiteY219" fmla="*/ 2107046 h 2237474"/>
              <a:gd name="connsiteX220" fmla="*/ 72352 w 12192000"/>
              <a:gd name="connsiteY220" fmla="*/ 2107991 h 2237474"/>
              <a:gd name="connsiteX221" fmla="*/ 37645 w 12192000"/>
              <a:gd name="connsiteY221" fmla="*/ 2115401 h 2237474"/>
              <a:gd name="connsiteX222" fmla="*/ 4572 w 12192000"/>
              <a:gd name="connsiteY222" fmla="*/ 2111091 h 2237474"/>
              <a:gd name="connsiteX223" fmla="*/ 0 w 12192000"/>
              <a:gd name="connsiteY223" fmla="*/ 2110468 h 2237474"/>
              <a:gd name="connsiteX224" fmla="*/ 0 w 12192000"/>
              <a:gd name="connsiteY22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84170 w 12192000"/>
              <a:gd name="connsiteY109" fmla="*/ 1849402 h 2237474"/>
              <a:gd name="connsiteX110" fmla="*/ 5168852 w 12192000"/>
              <a:gd name="connsiteY110" fmla="*/ 1844846 h 2237474"/>
              <a:gd name="connsiteX111" fmla="*/ 5114927 w 12192000"/>
              <a:gd name="connsiteY111" fmla="*/ 1847827 h 2237474"/>
              <a:gd name="connsiteX112" fmla="*/ 5108970 w 12192000"/>
              <a:gd name="connsiteY112" fmla="*/ 1847935 h 2237474"/>
              <a:gd name="connsiteX113" fmla="*/ 5067961 w 12192000"/>
              <a:gd name="connsiteY113" fmla="*/ 1845917 h 2237474"/>
              <a:gd name="connsiteX114" fmla="*/ 5007075 w 12192000"/>
              <a:gd name="connsiteY114" fmla="*/ 1838626 h 2237474"/>
              <a:gd name="connsiteX115" fmla="*/ 4944087 w 12192000"/>
              <a:gd name="connsiteY115" fmla="*/ 1823332 h 2237474"/>
              <a:gd name="connsiteX116" fmla="*/ 4907662 w 12192000"/>
              <a:gd name="connsiteY116" fmla="*/ 1816900 h 2237474"/>
              <a:gd name="connsiteX117" fmla="*/ 4882386 w 12192000"/>
              <a:gd name="connsiteY117" fmla="*/ 1809844 h 2237474"/>
              <a:gd name="connsiteX118" fmla="*/ 4811440 w 12192000"/>
              <a:gd name="connsiteY118" fmla="*/ 1804655 h 2237474"/>
              <a:gd name="connsiteX119" fmla="*/ 4691075 w 12192000"/>
              <a:gd name="connsiteY119" fmla="*/ 1801389 h 2237474"/>
              <a:gd name="connsiteX120" fmla="*/ 4611738 w 12192000"/>
              <a:gd name="connsiteY120" fmla="*/ 1776964 h 2237474"/>
              <a:gd name="connsiteX121" fmla="*/ 4560070 w 12192000"/>
              <a:gd name="connsiteY121" fmla="*/ 1785640 h 2237474"/>
              <a:gd name="connsiteX122" fmla="*/ 4536503 w 12192000"/>
              <a:gd name="connsiteY122" fmla="*/ 1785334 h 2237474"/>
              <a:gd name="connsiteX123" fmla="*/ 4513724 w 12192000"/>
              <a:gd name="connsiteY123" fmla="*/ 1791996 h 2237474"/>
              <a:gd name="connsiteX124" fmla="*/ 4459810 w 12192000"/>
              <a:gd name="connsiteY124" fmla="*/ 1797886 h 2237474"/>
              <a:gd name="connsiteX125" fmla="*/ 4379064 w 12192000"/>
              <a:gd name="connsiteY125" fmla="*/ 1817177 h 2237474"/>
              <a:gd name="connsiteX126" fmla="*/ 4319209 w 12192000"/>
              <a:gd name="connsiteY126" fmla="*/ 1834833 h 2237474"/>
              <a:gd name="connsiteX127" fmla="*/ 4290981 w 12192000"/>
              <a:gd name="connsiteY127" fmla="*/ 1839677 h 2237474"/>
              <a:gd name="connsiteX128" fmla="*/ 4285792 w 12192000"/>
              <a:gd name="connsiteY128" fmla="*/ 1836231 h 2237474"/>
              <a:gd name="connsiteX129" fmla="*/ 4238372 w 12192000"/>
              <a:gd name="connsiteY129" fmla="*/ 1851480 h 2237474"/>
              <a:gd name="connsiteX130" fmla="*/ 4232517 w 12192000"/>
              <a:gd name="connsiteY130" fmla="*/ 1852567 h 2237474"/>
              <a:gd name="connsiteX131" fmla="*/ 4191732 w 12192000"/>
              <a:gd name="connsiteY131" fmla="*/ 1857328 h 2237474"/>
              <a:gd name="connsiteX132" fmla="*/ 4065532 w 12192000"/>
              <a:gd name="connsiteY132" fmla="*/ 1855477 h 2237474"/>
              <a:gd name="connsiteX133" fmla="*/ 4028460 w 12192000"/>
              <a:gd name="connsiteY133" fmla="*/ 1855137 h 2237474"/>
              <a:gd name="connsiteX134" fmla="*/ 4002267 w 12192000"/>
              <a:gd name="connsiteY134" fmla="*/ 1852352 h 2237474"/>
              <a:gd name="connsiteX135" fmla="*/ 3931396 w 12192000"/>
              <a:gd name="connsiteY135" fmla="*/ 1858915 h 2237474"/>
              <a:gd name="connsiteX136" fmla="*/ 3812162 w 12192000"/>
              <a:gd name="connsiteY136" fmla="*/ 1875501 h 2237474"/>
              <a:gd name="connsiteX137" fmla="*/ 3729530 w 12192000"/>
              <a:gd name="connsiteY137" fmla="*/ 1864513 h 2237474"/>
              <a:gd name="connsiteX138" fmla="*/ 3680177 w 12192000"/>
              <a:gd name="connsiteY138" fmla="*/ 1881552 h 2237474"/>
              <a:gd name="connsiteX139" fmla="*/ 3567259 w 12192000"/>
              <a:gd name="connsiteY139" fmla="*/ 1893482 h 2237474"/>
              <a:gd name="connsiteX140" fmla="*/ 3405770 w 12192000"/>
              <a:gd name="connsiteY140" fmla="*/ 1904591 h 2237474"/>
              <a:gd name="connsiteX141" fmla="*/ 3280097 w 12192000"/>
              <a:gd name="connsiteY141" fmla="*/ 1919610 h 2237474"/>
              <a:gd name="connsiteX142" fmla="*/ 3123424 w 12192000"/>
              <a:gd name="connsiteY142" fmla="*/ 1952930 h 2237474"/>
              <a:gd name="connsiteX143" fmla="*/ 3009910 w 12192000"/>
              <a:gd name="connsiteY143" fmla="*/ 1957866 h 2237474"/>
              <a:gd name="connsiteX144" fmla="*/ 2995934 w 12192000"/>
              <a:gd name="connsiteY144" fmla="*/ 1967085 h 2237474"/>
              <a:gd name="connsiteX145" fmla="*/ 2980071 w 12192000"/>
              <a:gd name="connsiteY145" fmla="*/ 1972988 h 2237474"/>
              <a:gd name="connsiteX146" fmla="*/ 2978094 w 12192000"/>
              <a:gd name="connsiteY146" fmla="*/ 1972369 h 2237474"/>
              <a:gd name="connsiteX147" fmla="*/ 2942858 w 12192000"/>
              <a:gd name="connsiteY147" fmla="*/ 1981367 h 2237474"/>
              <a:gd name="connsiteX148" fmla="*/ 2875436 w 12192000"/>
              <a:gd name="connsiteY148" fmla="*/ 1996977 h 2237474"/>
              <a:gd name="connsiteX149" fmla="*/ 2874892 w 12192000"/>
              <a:gd name="connsiteY149" fmla="*/ 1996085 h 2237474"/>
              <a:gd name="connsiteX150" fmla="*/ 2864145 w 12192000"/>
              <a:gd name="connsiteY150" fmla="*/ 1994061 h 2237474"/>
              <a:gd name="connsiteX151" fmla="*/ 2843662 w 12192000"/>
              <a:gd name="connsiteY151" fmla="*/ 1992498 h 2237474"/>
              <a:gd name="connsiteX152" fmla="*/ 2796128 w 12192000"/>
              <a:gd name="connsiteY152" fmla="*/ 1976403 h 2237474"/>
              <a:gd name="connsiteX153" fmla="*/ 2756784 w 12192000"/>
              <a:gd name="connsiteY153" fmla="*/ 1985116 h 2237474"/>
              <a:gd name="connsiteX154" fmla="*/ 2748833 w 12192000"/>
              <a:gd name="connsiteY154" fmla="*/ 1986323 h 2237474"/>
              <a:gd name="connsiteX155" fmla="*/ 2748661 w 12192000"/>
              <a:gd name="connsiteY155" fmla="*/ 1986122 h 2237474"/>
              <a:gd name="connsiteX156" fmla="*/ 2740251 w 12192000"/>
              <a:gd name="connsiteY156" fmla="*/ 1986946 h 2237474"/>
              <a:gd name="connsiteX157" fmla="*/ 2718916 w 12192000"/>
              <a:gd name="connsiteY157" fmla="*/ 1990867 h 2237474"/>
              <a:gd name="connsiteX158" fmla="*/ 2713522 w 12192000"/>
              <a:gd name="connsiteY158" fmla="*/ 1990173 h 2237474"/>
              <a:gd name="connsiteX159" fmla="*/ 2680597 w 12192000"/>
              <a:gd name="connsiteY159" fmla="*/ 1984996 h 2237474"/>
              <a:gd name="connsiteX160" fmla="*/ 2578178 w 12192000"/>
              <a:gd name="connsiteY160" fmla="*/ 1990531 h 2237474"/>
              <a:gd name="connsiteX161" fmla="*/ 2476147 w 12192000"/>
              <a:gd name="connsiteY161" fmla="*/ 1998305 h 2237474"/>
              <a:gd name="connsiteX162" fmla="*/ 2373568 w 12192000"/>
              <a:gd name="connsiteY162" fmla="*/ 2003219 h 2237474"/>
              <a:gd name="connsiteX163" fmla="*/ 2321399 w 12192000"/>
              <a:gd name="connsiteY163" fmla="*/ 1989467 h 2237474"/>
              <a:gd name="connsiteX164" fmla="*/ 2315525 w 12192000"/>
              <a:gd name="connsiteY164" fmla="*/ 1989708 h 2237474"/>
              <a:gd name="connsiteX165" fmla="*/ 2300792 w 12192000"/>
              <a:gd name="connsiteY165" fmla="*/ 1994290 h 2237474"/>
              <a:gd name="connsiteX166" fmla="*/ 2295469 w 12192000"/>
              <a:gd name="connsiteY166" fmla="*/ 1996659 h 2237474"/>
              <a:gd name="connsiteX167" fmla="*/ 2287219 w 12192000"/>
              <a:gd name="connsiteY167" fmla="*/ 1998750 h 2237474"/>
              <a:gd name="connsiteX168" fmla="*/ 2286948 w 12192000"/>
              <a:gd name="connsiteY168" fmla="*/ 1998596 h 2237474"/>
              <a:gd name="connsiteX169" fmla="*/ 2243069 w 12192000"/>
              <a:gd name="connsiteY169" fmla="*/ 2015111 h 2237474"/>
              <a:gd name="connsiteX170" fmla="*/ 2186609 w 12192000"/>
              <a:gd name="connsiteY170" fmla="*/ 2008263 h 2237474"/>
              <a:gd name="connsiteX171" fmla="*/ 2164831 w 12192000"/>
              <a:gd name="connsiteY171" fmla="*/ 2010143 h 2237474"/>
              <a:gd name="connsiteX172" fmla="*/ 2152836 w 12192000"/>
              <a:gd name="connsiteY172" fmla="*/ 2010048 h 2237474"/>
              <a:gd name="connsiteX173" fmla="*/ 2117102 w 12192000"/>
              <a:gd name="connsiteY173" fmla="*/ 2023004 h 2237474"/>
              <a:gd name="connsiteX174" fmla="*/ 2111935 w 12192000"/>
              <a:gd name="connsiteY174" fmla="*/ 2023163 h 2237474"/>
              <a:gd name="connsiteX175" fmla="*/ 2089991 w 12192000"/>
              <a:gd name="connsiteY175" fmla="*/ 2034193 h 2237474"/>
              <a:gd name="connsiteX176" fmla="*/ 2058061 w 12192000"/>
              <a:gd name="connsiteY176" fmla="*/ 2047942 h 2237474"/>
              <a:gd name="connsiteX177" fmla="*/ 2055737 w 12192000"/>
              <a:gd name="connsiteY177" fmla="*/ 2047704 h 2237474"/>
              <a:gd name="connsiteX178" fmla="*/ 2042244 w 12192000"/>
              <a:gd name="connsiteY178" fmla="*/ 2055560 h 2237474"/>
              <a:gd name="connsiteX179" fmla="*/ 1976224 w 12192000"/>
              <a:gd name="connsiteY179" fmla="*/ 2074257 h 2237474"/>
              <a:gd name="connsiteX180" fmla="*/ 1877728 w 12192000"/>
              <a:gd name="connsiteY180" fmla="*/ 2101004 h 2237474"/>
              <a:gd name="connsiteX181" fmla="*/ 1759056 w 12192000"/>
              <a:gd name="connsiteY181" fmla="*/ 2125608 h 2237474"/>
              <a:gd name="connsiteX182" fmla="*/ 1637948 w 12192000"/>
              <a:gd name="connsiteY182" fmla="*/ 2172597 h 2237474"/>
              <a:gd name="connsiteX183" fmla="*/ 1434549 w 12192000"/>
              <a:gd name="connsiteY183" fmla="*/ 2234522 h 2237474"/>
              <a:gd name="connsiteX184" fmla="*/ 1398481 w 12192000"/>
              <a:gd name="connsiteY184" fmla="*/ 2237074 h 2237474"/>
              <a:gd name="connsiteX185" fmla="*/ 1398407 w 12192000"/>
              <a:gd name="connsiteY185" fmla="*/ 2237095 h 2237474"/>
              <a:gd name="connsiteX186" fmla="*/ 1370962 w 12192000"/>
              <a:gd name="connsiteY186" fmla="*/ 2237474 h 2237474"/>
              <a:gd name="connsiteX187" fmla="*/ 1356367 w 12192000"/>
              <a:gd name="connsiteY187" fmla="*/ 2235089 h 2237474"/>
              <a:gd name="connsiteX188" fmla="*/ 1324828 w 12192000"/>
              <a:gd name="connsiteY188" fmla="*/ 2231968 h 2237474"/>
              <a:gd name="connsiteX189" fmla="*/ 1297744 w 12192000"/>
              <a:gd name="connsiteY189" fmla="*/ 2235849 h 2237474"/>
              <a:gd name="connsiteX190" fmla="*/ 1286236 w 12192000"/>
              <a:gd name="connsiteY190" fmla="*/ 2233135 h 2237474"/>
              <a:gd name="connsiteX191" fmla="*/ 1283504 w 12192000"/>
              <a:gd name="connsiteY191" fmla="*/ 2233797 h 2237474"/>
              <a:gd name="connsiteX192" fmla="*/ 1279765 w 12192000"/>
              <a:gd name="connsiteY192" fmla="*/ 2229639 h 2237474"/>
              <a:gd name="connsiteX193" fmla="*/ 1195347 w 12192000"/>
              <a:gd name="connsiteY193" fmla="*/ 2212354 h 2237474"/>
              <a:gd name="connsiteX194" fmla="*/ 970251 w 12192000"/>
              <a:gd name="connsiteY194" fmla="*/ 2221029 h 2237474"/>
              <a:gd name="connsiteX195" fmla="*/ 812914 w 12192000"/>
              <a:gd name="connsiteY195" fmla="*/ 2202752 h 2237474"/>
              <a:gd name="connsiteX196" fmla="*/ 800195 w 12192000"/>
              <a:gd name="connsiteY196" fmla="*/ 2209407 h 2237474"/>
              <a:gd name="connsiteX197" fmla="*/ 784978 w 12192000"/>
              <a:gd name="connsiteY197" fmla="*/ 2212360 h 2237474"/>
              <a:gd name="connsiteX198" fmla="*/ 681987 w 12192000"/>
              <a:gd name="connsiteY198" fmla="*/ 2216757 h 2237474"/>
              <a:gd name="connsiteX199" fmla="*/ 669923 w 12192000"/>
              <a:gd name="connsiteY199" fmla="*/ 2211682 h 2237474"/>
              <a:gd name="connsiteX200" fmla="*/ 648680 w 12192000"/>
              <a:gd name="connsiteY200" fmla="*/ 2206229 h 2237474"/>
              <a:gd name="connsiteX201" fmla="*/ 597225 w 12192000"/>
              <a:gd name="connsiteY201" fmla="*/ 2180999 h 2237474"/>
              <a:gd name="connsiteX202" fmla="*/ 558449 w 12192000"/>
              <a:gd name="connsiteY202" fmla="*/ 2182346 h 2237474"/>
              <a:gd name="connsiteX203" fmla="*/ 550517 w 12192000"/>
              <a:gd name="connsiteY203" fmla="*/ 2182060 h 2237474"/>
              <a:gd name="connsiteX204" fmla="*/ 550309 w 12192000"/>
              <a:gd name="connsiteY204" fmla="*/ 2181825 h 2237474"/>
              <a:gd name="connsiteX205" fmla="*/ 541836 w 12192000"/>
              <a:gd name="connsiteY205" fmla="*/ 2181063 h 2237474"/>
              <a:gd name="connsiteX206" fmla="*/ 536057 w 12192000"/>
              <a:gd name="connsiteY206" fmla="*/ 2181537 h 2237474"/>
              <a:gd name="connsiteX207" fmla="*/ 520671 w 12192000"/>
              <a:gd name="connsiteY207" fmla="*/ 2180980 h 2237474"/>
              <a:gd name="connsiteX208" fmla="*/ 515024 w 12192000"/>
              <a:gd name="connsiteY208" fmla="*/ 2179258 h 2237474"/>
              <a:gd name="connsiteX209" fmla="*/ 512278 w 12192000"/>
              <a:gd name="connsiteY209" fmla="*/ 2176369 h 2237474"/>
              <a:gd name="connsiteX210" fmla="*/ 480419 w 12192000"/>
              <a:gd name="connsiteY210" fmla="*/ 2167807 h 2237474"/>
              <a:gd name="connsiteX211" fmla="*/ 413835 w 12192000"/>
              <a:gd name="connsiteY211" fmla="*/ 2156783 h 2237474"/>
              <a:gd name="connsiteX212" fmla="*/ 376513 w 12192000"/>
              <a:gd name="connsiteY212" fmla="*/ 2154014 h 2237474"/>
              <a:gd name="connsiteX213" fmla="*/ 273386 w 12192000"/>
              <a:gd name="connsiteY213" fmla="*/ 2142551 h 2237474"/>
              <a:gd name="connsiteX214" fmla="*/ 169207 w 12192000"/>
              <a:gd name="connsiteY214" fmla="*/ 2128100 h 2237474"/>
              <a:gd name="connsiteX215" fmla="*/ 93149 w 12192000"/>
              <a:gd name="connsiteY215" fmla="*/ 2105324 h 2237474"/>
              <a:gd name="connsiteX216" fmla="*/ 88109 w 12192000"/>
              <a:gd name="connsiteY216" fmla="*/ 2106704 h 2237474"/>
              <a:gd name="connsiteX217" fmla="*/ 80022 w 12192000"/>
              <a:gd name="connsiteY217" fmla="*/ 2107254 h 2237474"/>
              <a:gd name="connsiteX218" fmla="*/ 79717 w 12192000"/>
              <a:gd name="connsiteY218" fmla="*/ 2107046 h 2237474"/>
              <a:gd name="connsiteX219" fmla="*/ 72352 w 12192000"/>
              <a:gd name="connsiteY219" fmla="*/ 2107991 h 2237474"/>
              <a:gd name="connsiteX220" fmla="*/ 37645 w 12192000"/>
              <a:gd name="connsiteY220" fmla="*/ 2115401 h 2237474"/>
              <a:gd name="connsiteX221" fmla="*/ 4572 w 12192000"/>
              <a:gd name="connsiteY221" fmla="*/ 2111091 h 2237474"/>
              <a:gd name="connsiteX222" fmla="*/ 0 w 12192000"/>
              <a:gd name="connsiteY222" fmla="*/ 2110468 h 2237474"/>
              <a:gd name="connsiteX223" fmla="*/ 0 w 12192000"/>
              <a:gd name="connsiteY22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68852 w 12192000"/>
              <a:gd name="connsiteY109" fmla="*/ 1844846 h 2237474"/>
              <a:gd name="connsiteX110" fmla="*/ 5114927 w 12192000"/>
              <a:gd name="connsiteY110" fmla="*/ 1847827 h 2237474"/>
              <a:gd name="connsiteX111" fmla="*/ 5108970 w 12192000"/>
              <a:gd name="connsiteY111" fmla="*/ 1847935 h 2237474"/>
              <a:gd name="connsiteX112" fmla="*/ 5067961 w 12192000"/>
              <a:gd name="connsiteY112" fmla="*/ 1845917 h 2237474"/>
              <a:gd name="connsiteX113" fmla="*/ 5007075 w 12192000"/>
              <a:gd name="connsiteY113" fmla="*/ 1838626 h 2237474"/>
              <a:gd name="connsiteX114" fmla="*/ 4944087 w 12192000"/>
              <a:gd name="connsiteY114" fmla="*/ 1823332 h 2237474"/>
              <a:gd name="connsiteX115" fmla="*/ 4907662 w 12192000"/>
              <a:gd name="connsiteY115" fmla="*/ 1816900 h 2237474"/>
              <a:gd name="connsiteX116" fmla="*/ 4882386 w 12192000"/>
              <a:gd name="connsiteY116" fmla="*/ 1809844 h 2237474"/>
              <a:gd name="connsiteX117" fmla="*/ 4811440 w 12192000"/>
              <a:gd name="connsiteY117" fmla="*/ 1804655 h 2237474"/>
              <a:gd name="connsiteX118" fmla="*/ 4691075 w 12192000"/>
              <a:gd name="connsiteY118" fmla="*/ 1801389 h 2237474"/>
              <a:gd name="connsiteX119" fmla="*/ 4611738 w 12192000"/>
              <a:gd name="connsiteY119" fmla="*/ 1776964 h 2237474"/>
              <a:gd name="connsiteX120" fmla="*/ 4560070 w 12192000"/>
              <a:gd name="connsiteY120" fmla="*/ 1785640 h 2237474"/>
              <a:gd name="connsiteX121" fmla="*/ 4536503 w 12192000"/>
              <a:gd name="connsiteY121" fmla="*/ 1785334 h 2237474"/>
              <a:gd name="connsiteX122" fmla="*/ 4513724 w 12192000"/>
              <a:gd name="connsiteY122" fmla="*/ 1791996 h 2237474"/>
              <a:gd name="connsiteX123" fmla="*/ 4459810 w 12192000"/>
              <a:gd name="connsiteY123" fmla="*/ 1797886 h 2237474"/>
              <a:gd name="connsiteX124" fmla="*/ 4379064 w 12192000"/>
              <a:gd name="connsiteY124" fmla="*/ 1817177 h 2237474"/>
              <a:gd name="connsiteX125" fmla="*/ 4319209 w 12192000"/>
              <a:gd name="connsiteY125" fmla="*/ 1834833 h 2237474"/>
              <a:gd name="connsiteX126" fmla="*/ 4290981 w 12192000"/>
              <a:gd name="connsiteY126" fmla="*/ 1839677 h 2237474"/>
              <a:gd name="connsiteX127" fmla="*/ 4285792 w 12192000"/>
              <a:gd name="connsiteY127" fmla="*/ 1836231 h 2237474"/>
              <a:gd name="connsiteX128" fmla="*/ 4238372 w 12192000"/>
              <a:gd name="connsiteY128" fmla="*/ 1851480 h 2237474"/>
              <a:gd name="connsiteX129" fmla="*/ 4232517 w 12192000"/>
              <a:gd name="connsiteY129" fmla="*/ 1852567 h 2237474"/>
              <a:gd name="connsiteX130" fmla="*/ 4191732 w 12192000"/>
              <a:gd name="connsiteY130" fmla="*/ 1857328 h 2237474"/>
              <a:gd name="connsiteX131" fmla="*/ 4065532 w 12192000"/>
              <a:gd name="connsiteY131" fmla="*/ 1855477 h 2237474"/>
              <a:gd name="connsiteX132" fmla="*/ 4028460 w 12192000"/>
              <a:gd name="connsiteY132" fmla="*/ 1855137 h 2237474"/>
              <a:gd name="connsiteX133" fmla="*/ 4002267 w 12192000"/>
              <a:gd name="connsiteY133" fmla="*/ 1852352 h 2237474"/>
              <a:gd name="connsiteX134" fmla="*/ 3931396 w 12192000"/>
              <a:gd name="connsiteY134" fmla="*/ 1858915 h 2237474"/>
              <a:gd name="connsiteX135" fmla="*/ 3812162 w 12192000"/>
              <a:gd name="connsiteY135" fmla="*/ 1875501 h 2237474"/>
              <a:gd name="connsiteX136" fmla="*/ 3729530 w 12192000"/>
              <a:gd name="connsiteY136" fmla="*/ 1864513 h 2237474"/>
              <a:gd name="connsiteX137" fmla="*/ 3680177 w 12192000"/>
              <a:gd name="connsiteY137" fmla="*/ 1881552 h 2237474"/>
              <a:gd name="connsiteX138" fmla="*/ 3567259 w 12192000"/>
              <a:gd name="connsiteY138" fmla="*/ 1893482 h 2237474"/>
              <a:gd name="connsiteX139" fmla="*/ 3405770 w 12192000"/>
              <a:gd name="connsiteY139" fmla="*/ 1904591 h 2237474"/>
              <a:gd name="connsiteX140" fmla="*/ 3280097 w 12192000"/>
              <a:gd name="connsiteY140" fmla="*/ 1919610 h 2237474"/>
              <a:gd name="connsiteX141" fmla="*/ 3123424 w 12192000"/>
              <a:gd name="connsiteY141" fmla="*/ 1952930 h 2237474"/>
              <a:gd name="connsiteX142" fmla="*/ 3009910 w 12192000"/>
              <a:gd name="connsiteY142" fmla="*/ 1957866 h 2237474"/>
              <a:gd name="connsiteX143" fmla="*/ 2995934 w 12192000"/>
              <a:gd name="connsiteY143" fmla="*/ 1967085 h 2237474"/>
              <a:gd name="connsiteX144" fmla="*/ 2980071 w 12192000"/>
              <a:gd name="connsiteY144" fmla="*/ 1972988 h 2237474"/>
              <a:gd name="connsiteX145" fmla="*/ 2978094 w 12192000"/>
              <a:gd name="connsiteY145" fmla="*/ 1972369 h 2237474"/>
              <a:gd name="connsiteX146" fmla="*/ 2942858 w 12192000"/>
              <a:gd name="connsiteY146" fmla="*/ 1981367 h 2237474"/>
              <a:gd name="connsiteX147" fmla="*/ 2875436 w 12192000"/>
              <a:gd name="connsiteY147" fmla="*/ 1996977 h 2237474"/>
              <a:gd name="connsiteX148" fmla="*/ 2874892 w 12192000"/>
              <a:gd name="connsiteY148" fmla="*/ 1996085 h 2237474"/>
              <a:gd name="connsiteX149" fmla="*/ 2864145 w 12192000"/>
              <a:gd name="connsiteY149" fmla="*/ 1994061 h 2237474"/>
              <a:gd name="connsiteX150" fmla="*/ 2843662 w 12192000"/>
              <a:gd name="connsiteY150" fmla="*/ 1992498 h 2237474"/>
              <a:gd name="connsiteX151" fmla="*/ 2796128 w 12192000"/>
              <a:gd name="connsiteY151" fmla="*/ 1976403 h 2237474"/>
              <a:gd name="connsiteX152" fmla="*/ 2756784 w 12192000"/>
              <a:gd name="connsiteY152" fmla="*/ 1985116 h 2237474"/>
              <a:gd name="connsiteX153" fmla="*/ 2748833 w 12192000"/>
              <a:gd name="connsiteY153" fmla="*/ 1986323 h 2237474"/>
              <a:gd name="connsiteX154" fmla="*/ 2748661 w 12192000"/>
              <a:gd name="connsiteY154" fmla="*/ 1986122 h 2237474"/>
              <a:gd name="connsiteX155" fmla="*/ 2740251 w 12192000"/>
              <a:gd name="connsiteY155" fmla="*/ 1986946 h 2237474"/>
              <a:gd name="connsiteX156" fmla="*/ 2718916 w 12192000"/>
              <a:gd name="connsiteY156" fmla="*/ 1990867 h 2237474"/>
              <a:gd name="connsiteX157" fmla="*/ 2713522 w 12192000"/>
              <a:gd name="connsiteY157" fmla="*/ 1990173 h 2237474"/>
              <a:gd name="connsiteX158" fmla="*/ 2680597 w 12192000"/>
              <a:gd name="connsiteY158" fmla="*/ 1984996 h 2237474"/>
              <a:gd name="connsiteX159" fmla="*/ 2578178 w 12192000"/>
              <a:gd name="connsiteY159" fmla="*/ 1990531 h 2237474"/>
              <a:gd name="connsiteX160" fmla="*/ 2476147 w 12192000"/>
              <a:gd name="connsiteY160" fmla="*/ 1998305 h 2237474"/>
              <a:gd name="connsiteX161" fmla="*/ 2373568 w 12192000"/>
              <a:gd name="connsiteY161" fmla="*/ 2003219 h 2237474"/>
              <a:gd name="connsiteX162" fmla="*/ 2321399 w 12192000"/>
              <a:gd name="connsiteY162" fmla="*/ 1989467 h 2237474"/>
              <a:gd name="connsiteX163" fmla="*/ 2315525 w 12192000"/>
              <a:gd name="connsiteY163" fmla="*/ 1989708 h 2237474"/>
              <a:gd name="connsiteX164" fmla="*/ 2300792 w 12192000"/>
              <a:gd name="connsiteY164" fmla="*/ 1994290 h 2237474"/>
              <a:gd name="connsiteX165" fmla="*/ 2295469 w 12192000"/>
              <a:gd name="connsiteY165" fmla="*/ 1996659 h 2237474"/>
              <a:gd name="connsiteX166" fmla="*/ 2287219 w 12192000"/>
              <a:gd name="connsiteY166" fmla="*/ 1998750 h 2237474"/>
              <a:gd name="connsiteX167" fmla="*/ 2286948 w 12192000"/>
              <a:gd name="connsiteY167" fmla="*/ 1998596 h 2237474"/>
              <a:gd name="connsiteX168" fmla="*/ 2243069 w 12192000"/>
              <a:gd name="connsiteY168" fmla="*/ 2015111 h 2237474"/>
              <a:gd name="connsiteX169" fmla="*/ 2186609 w 12192000"/>
              <a:gd name="connsiteY169" fmla="*/ 2008263 h 2237474"/>
              <a:gd name="connsiteX170" fmla="*/ 2164831 w 12192000"/>
              <a:gd name="connsiteY170" fmla="*/ 2010143 h 2237474"/>
              <a:gd name="connsiteX171" fmla="*/ 2152836 w 12192000"/>
              <a:gd name="connsiteY171" fmla="*/ 2010048 h 2237474"/>
              <a:gd name="connsiteX172" fmla="*/ 2117102 w 12192000"/>
              <a:gd name="connsiteY172" fmla="*/ 2023004 h 2237474"/>
              <a:gd name="connsiteX173" fmla="*/ 2111935 w 12192000"/>
              <a:gd name="connsiteY173" fmla="*/ 2023163 h 2237474"/>
              <a:gd name="connsiteX174" fmla="*/ 2089991 w 12192000"/>
              <a:gd name="connsiteY174" fmla="*/ 2034193 h 2237474"/>
              <a:gd name="connsiteX175" fmla="*/ 2058061 w 12192000"/>
              <a:gd name="connsiteY175" fmla="*/ 2047942 h 2237474"/>
              <a:gd name="connsiteX176" fmla="*/ 2055737 w 12192000"/>
              <a:gd name="connsiteY176" fmla="*/ 2047704 h 2237474"/>
              <a:gd name="connsiteX177" fmla="*/ 2042244 w 12192000"/>
              <a:gd name="connsiteY177" fmla="*/ 2055560 h 2237474"/>
              <a:gd name="connsiteX178" fmla="*/ 1976224 w 12192000"/>
              <a:gd name="connsiteY178" fmla="*/ 2074257 h 2237474"/>
              <a:gd name="connsiteX179" fmla="*/ 1877728 w 12192000"/>
              <a:gd name="connsiteY179" fmla="*/ 2101004 h 2237474"/>
              <a:gd name="connsiteX180" fmla="*/ 1759056 w 12192000"/>
              <a:gd name="connsiteY180" fmla="*/ 2125608 h 2237474"/>
              <a:gd name="connsiteX181" fmla="*/ 1637948 w 12192000"/>
              <a:gd name="connsiteY181" fmla="*/ 2172597 h 2237474"/>
              <a:gd name="connsiteX182" fmla="*/ 1434549 w 12192000"/>
              <a:gd name="connsiteY182" fmla="*/ 2234522 h 2237474"/>
              <a:gd name="connsiteX183" fmla="*/ 1398481 w 12192000"/>
              <a:gd name="connsiteY183" fmla="*/ 2237074 h 2237474"/>
              <a:gd name="connsiteX184" fmla="*/ 1398407 w 12192000"/>
              <a:gd name="connsiteY184" fmla="*/ 2237095 h 2237474"/>
              <a:gd name="connsiteX185" fmla="*/ 1370962 w 12192000"/>
              <a:gd name="connsiteY185" fmla="*/ 2237474 h 2237474"/>
              <a:gd name="connsiteX186" fmla="*/ 1356367 w 12192000"/>
              <a:gd name="connsiteY186" fmla="*/ 2235089 h 2237474"/>
              <a:gd name="connsiteX187" fmla="*/ 1324828 w 12192000"/>
              <a:gd name="connsiteY187" fmla="*/ 2231968 h 2237474"/>
              <a:gd name="connsiteX188" fmla="*/ 1297744 w 12192000"/>
              <a:gd name="connsiteY188" fmla="*/ 2235849 h 2237474"/>
              <a:gd name="connsiteX189" fmla="*/ 1286236 w 12192000"/>
              <a:gd name="connsiteY189" fmla="*/ 2233135 h 2237474"/>
              <a:gd name="connsiteX190" fmla="*/ 1283504 w 12192000"/>
              <a:gd name="connsiteY190" fmla="*/ 2233797 h 2237474"/>
              <a:gd name="connsiteX191" fmla="*/ 1279765 w 12192000"/>
              <a:gd name="connsiteY191" fmla="*/ 2229639 h 2237474"/>
              <a:gd name="connsiteX192" fmla="*/ 1195347 w 12192000"/>
              <a:gd name="connsiteY192" fmla="*/ 2212354 h 2237474"/>
              <a:gd name="connsiteX193" fmla="*/ 970251 w 12192000"/>
              <a:gd name="connsiteY193" fmla="*/ 2221029 h 2237474"/>
              <a:gd name="connsiteX194" fmla="*/ 812914 w 12192000"/>
              <a:gd name="connsiteY194" fmla="*/ 2202752 h 2237474"/>
              <a:gd name="connsiteX195" fmla="*/ 800195 w 12192000"/>
              <a:gd name="connsiteY195" fmla="*/ 2209407 h 2237474"/>
              <a:gd name="connsiteX196" fmla="*/ 784978 w 12192000"/>
              <a:gd name="connsiteY196" fmla="*/ 2212360 h 2237474"/>
              <a:gd name="connsiteX197" fmla="*/ 681987 w 12192000"/>
              <a:gd name="connsiteY197" fmla="*/ 2216757 h 2237474"/>
              <a:gd name="connsiteX198" fmla="*/ 669923 w 12192000"/>
              <a:gd name="connsiteY198" fmla="*/ 2211682 h 2237474"/>
              <a:gd name="connsiteX199" fmla="*/ 648680 w 12192000"/>
              <a:gd name="connsiteY199" fmla="*/ 2206229 h 2237474"/>
              <a:gd name="connsiteX200" fmla="*/ 597225 w 12192000"/>
              <a:gd name="connsiteY200" fmla="*/ 2180999 h 2237474"/>
              <a:gd name="connsiteX201" fmla="*/ 558449 w 12192000"/>
              <a:gd name="connsiteY201" fmla="*/ 2182346 h 2237474"/>
              <a:gd name="connsiteX202" fmla="*/ 550517 w 12192000"/>
              <a:gd name="connsiteY202" fmla="*/ 2182060 h 2237474"/>
              <a:gd name="connsiteX203" fmla="*/ 550309 w 12192000"/>
              <a:gd name="connsiteY203" fmla="*/ 2181825 h 2237474"/>
              <a:gd name="connsiteX204" fmla="*/ 541836 w 12192000"/>
              <a:gd name="connsiteY204" fmla="*/ 2181063 h 2237474"/>
              <a:gd name="connsiteX205" fmla="*/ 536057 w 12192000"/>
              <a:gd name="connsiteY205" fmla="*/ 2181537 h 2237474"/>
              <a:gd name="connsiteX206" fmla="*/ 520671 w 12192000"/>
              <a:gd name="connsiteY206" fmla="*/ 2180980 h 2237474"/>
              <a:gd name="connsiteX207" fmla="*/ 515024 w 12192000"/>
              <a:gd name="connsiteY207" fmla="*/ 2179258 h 2237474"/>
              <a:gd name="connsiteX208" fmla="*/ 512278 w 12192000"/>
              <a:gd name="connsiteY208" fmla="*/ 2176369 h 2237474"/>
              <a:gd name="connsiteX209" fmla="*/ 480419 w 12192000"/>
              <a:gd name="connsiteY209" fmla="*/ 2167807 h 2237474"/>
              <a:gd name="connsiteX210" fmla="*/ 413835 w 12192000"/>
              <a:gd name="connsiteY210" fmla="*/ 2156783 h 2237474"/>
              <a:gd name="connsiteX211" fmla="*/ 376513 w 12192000"/>
              <a:gd name="connsiteY211" fmla="*/ 2154014 h 2237474"/>
              <a:gd name="connsiteX212" fmla="*/ 273386 w 12192000"/>
              <a:gd name="connsiteY212" fmla="*/ 2142551 h 2237474"/>
              <a:gd name="connsiteX213" fmla="*/ 169207 w 12192000"/>
              <a:gd name="connsiteY213" fmla="*/ 2128100 h 2237474"/>
              <a:gd name="connsiteX214" fmla="*/ 93149 w 12192000"/>
              <a:gd name="connsiteY214" fmla="*/ 2105324 h 2237474"/>
              <a:gd name="connsiteX215" fmla="*/ 88109 w 12192000"/>
              <a:gd name="connsiteY215" fmla="*/ 2106704 h 2237474"/>
              <a:gd name="connsiteX216" fmla="*/ 80022 w 12192000"/>
              <a:gd name="connsiteY216" fmla="*/ 2107254 h 2237474"/>
              <a:gd name="connsiteX217" fmla="*/ 79717 w 12192000"/>
              <a:gd name="connsiteY217" fmla="*/ 2107046 h 2237474"/>
              <a:gd name="connsiteX218" fmla="*/ 72352 w 12192000"/>
              <a:gd name="connsiteY218" fmla="*/ 2107991 h 2237474"/>
              <a:gd name="connsiteX219" fmla="*/ 37645 w 12192000"/>
              <a:gd name="connsiteY219" fmla="*/ 2115401 h 2237474"/>
              <a:gd name="connsiteX220" fmla="*/ 4572 w 12192000"/>
              <a:gd name="connsiteY220" fmla="*/ 2111091 h 2237474"/>
              <a:gd name="connsiteX221" fmla="*/ 0 w 12192000"/>
              <a:gd name="connsiteY221" fmla="*/ 2110468 h 2237474"/>
              <a:gd name="connsiteX222" fmla="*/ 0 w 12192000"/>
              <a:gd name="connsiteY22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75879 w 12192000"/>
              <a:gd name="connsiteY67" fmla="*/ 1345646 h 2237474"/>
              <a:gd name="connsiteX68" fmla="*/ 7840612 w 12192000"/>
              <a:gd name="connsiteY68" fmla="*/ 1369373 h 2237474"/>
              <a:gd name="connsiteX69" fmla="*/ 7786819 w 12192000"/>
              <a:gd name="connsiteY69" fmla="*/ 1378970 h 2237474"/>
              <a:gd name="connsiteX70" fmla="*/ 7548172 w 12192000"/>
              <a:gd name="connsiteY70" fmla="*/ 1417460 h 2237474"/>
              <a:gd name="connsiteX71" fmla="*/ 7483437 w 12192000"/>
              <a:gd name="connsiteY71" fmla="*/ 1478152 h 2237474"/>
              <a:gd name="connsiteX72" fmla="*/ 7377870 w 12192000"/>
              <a:gd name="connsiteY72" fmla="*/ 1523319 h 2237474"/>
              <a:gd name="connsiteX73" fmla="*/ 7230737 w 12192000"/>
              <a:gd name="connsiteY73" fmla="*/ 1562633 h 2237474"/>
              <a:gd name="connsiteX74" fmla="*/ 7224458 w 12192000"/>
              <a:gd name="connsiteY74" fmla="*/ 1573008 h 2237474"/>
              <a:gd name="connsiteX75" fmla="*/ 7213486 w 12192000"/>
              <a:gd name="connsiteY75" fmla="*/ 1580987 h 2237474"/>
              <a:gd name="connsiteX76" fmla="*/ 7183121 w 12192000"/>
              <a:gd name="connsiteY76" fmla="*/ 1595162 h 2237474"/>
              <a:gd name="connsiteX77" fmla="*/ 7164601 w 12192000"/>
              <a:gd name="connsiteY77" fmla="*/ 1606490 h 2237474"/>
              <a:gd name="connsiteX78" fmla="*/ 7114651 w 12192000"/>
              <a:gd name="connsiteY78" fmla="*/ 1620959 h 2237474"/>
              <a:gd name="connsiteX79" fmla="*/ 7092727 w 12192000"/>
              <a:gd name="connsiteY79" fmla="*/ 1623628 h 2237474"/>
              <a:gd name="connsiteX80" fmla="*/ 7031309 w 12192000"/>
              <a:gd name="connsiteY80" fmla="*/ 1619451 h 2237474"/>
              <a:gd name="connsiteX81" fmla="*/ 6999084 w 12192000"/>
              <a:gd name="connsiteY81" fmla="*/ 1634317 h 2237474"/>
              <a:gd name="connsiteX82" fmla="*/ 6992107 w 12192000"/>
              <a:gd name="connsiteY82" fmla="*/ 1636860 h 2237474"/>
              <a:gd name="connsiteX83" fmla="*/ 6991765 w 12192000"/>
              <a:gd name="connsiteY83" fmla="*/ 1636725 h 2237474"/>
              <a:gd name="connsiteX84" fmla="*/ 6900177 w 12192000"/>
              <a:gd name="connsiteY84" fmla="*/ 1636016 h 2237474"/>
              <a:gd name="connsiteX85" fmla="*/ 6795372 w 12192000"/>
              <a:gd name="connsiteY85" fmla="*/ 1644845 h 2237474"/>
              <a:gd name="connsiteX86" fmla="*/ 6692251 w 12192000"/>
              <a:gd name="connsiteY86" fmla="*/ 1656357 h 2237474"/>
              <a:gd name="connsiteX87" fmla="*/ 6655235 w 12192000"/>
              <a:gd name="connsiteY87" fmla="*/ 1661869 h 2237474"/>
              <a:gd name="connsiteX88" fmla="*/ 6587857 w 12192000"/>
              <a:gd name="connsiteY88" fmla="*/ 1665769 h 2237474"/>
              <a:gd name="connsiteX89" fmla="*/ 6554894 w 12192000"/>
              <a:gd name="connsiteY89" fmla="*/ 1664428 h 2237474"/>
              <a:gd name="connsiteX90" fmla="*/ 6516595 w 12192000"/>
              <a:gd name="connsiteY90" fmla="*/ 1667475 h 2237474"/>
              <a:gd name="connsiteX91" fmla="*/ 6508541 w 12192000"/>
              <a:gd name="connsiteY91" fmla="*/ 1668757 h 2237474"/>
              <a:gd name="connsiteX92" fmla="*/ 6471012 w 12192000"/>
              <a:gd name="connsiteY92" fmla="*/ 1678604 h 2237474"/>
              <a:gd name="connsiteX93" fmla="*/ 6415265 w 12192000"/>
              <a:gd name="connsiteY93" fmla="*/ 1665317 h 2237474"/>
              <a:gd name="connsiteX94" fmla="*/ 6364035 w 12192000"/>
              <a:gd name="connsiteY94" fmla="*/ 1667683 h 2237474"/>
              <a:gd name="connsiteX95" fmla="*/ 6280959 w 12192000"/>
              <a:gd name="connsiteY95" fmla="*/ 1689329 h 2237474"/>
              <a:gd name="connsiteX96" fmla="*/ 6243319 w 12192000"/>
              <a:gd name="connsiteY96" fmla="*/ 1695560 h 2237474"/>
              <a:gd name="connsiteX97" fmla="*/ 6098321 w 12192000"/>
              <a:gd name="connsiteY97" fmla="*/ 1721646 h 2237474"/>
              <a:gd name="connsiteX98" fmla="*/ 5880652 w 12192000"/>
              <a:gd name="connsiteY98" fmla="*/ 1779643 h 2237474"/>
              <a:gd name="connsiteX99" fmla="*/ 5785959 w 12192000"/>
              <a:gd name="connsiteY99" fmla="*/ 1775307 h 2237474"/>
              <a:gd name="connsiteX100" fmla="*/ 5643534 w 12192000"/>
              <a:gd name="connsiteY100" fmla="*/ 1802919 h 2237474"/>
              <a:gd name="connsiteX101" fmla="*/ 5518799 w 12192000"/>
              <a:gd name="connsiteY101" fmla="*/ 1818312 h 2237474"/>
              <a:gd name="connsiteX102" fmla="*/ 5505014 w 12192000"/>
              <a:gd name="connsiteY102" fmla="*/ 1819259 h 2237474"/>
              <a:gd name="connsiteX103" fmla="*/ 5453307 w 12192000"/>
              <a:gd name="connsiteY103" fmla="*/ 1815450 h 2237474"/>
              <a:gd name="connsiteX104" fmla="*/ 5364192 w 12192000"/>
              <a:gd name="connsiteY104" fmla="*/ 1826074 h 2237474"/>
              <a:gd name="connsiteX105" fmla="*/ 5350380 w 12192000"/>
              <a:gd name="connsiteY105" fmla="*/ 1830891 h 2237474"/>
              <a:gd name="connsiteX106" fmla="*/ 5259633 w 12192000"/>
              <a:gd name="connsiteY106" fmla="*/ 1837160 h 2237474"/>
              <a:gd name="connsiteX107" fmla="*/ 5197513 w 12192000"/>
              <a:gd name="connsiteY107" fmla="*/ 1844718 h 2237474"/>
              <a:gd name="connsiteX108" fmla="*/ 5168852 w 12192000"/>
              <a:gd name="connsiteY108" fmla="*/ 1844846 h 2237474"/>
              <a:gd name="connsiteX109" fmla="*/ 5114927 w 12192000"/>
              <a:gd name="connsiteY109" fmla="*/ 1847827 h 2237474"/>
              <a:gd name="connsiteX110" fmla="*/ 5108970 w 12192000"/>
              <a:gd name="connsiteY110" fmla="*/ 1847935 h 2237474"/>
              <a:gd name="connsiteX111" fmla="*/ 5067961 w 12192000"/>
              <a:gd name="connsiteY111" fmla="*/ 1845917 h 2237474"/>
              <a:gd name="connsiteX112" fmla="*/ 5007075 w 12192000"/>
              <a:gd name="connsiteY112" fmla="*/ 1838626 h 2237474"/>
              <a:gd name="connsiteX113" fmla="*/ 4944087 w 12192000"/>
              <a:gd name="connsiteY113" fmla="*/ 1823332 h 2237474"/>
              <a:gd name="connsiteX114" fmla="*/ 4907662 w 12192000"/>
              <a:gd name="connsiteY114" fmla="*/ 1816900 h 2237474"/>
              <a:gd name="connsiteX115" fmla="*/ 4882386 w 12192000"/>
              <a:gd name="connsiteY115" fmla="*/ 1809844 h 2237474"/>
              <a:gd name="connsiteX116" fmla="*/ 4811440 w 12192000"/>
              <a:gd name="connsiteY116" fmla="*/ 1804655 h 2237474"/>
              <a:gd name="connsiteX117" fmla="*/ 4691075 w 12192000"/>
              <a:gd name="connsiteY117" fmla="*/ 1801389 h 2237474"/>
              <a:gd name="connsiteX118" fmla="*/ 4611738 w 12192000"/>
              <a:gd name="connsiteY118" fmla="*/ 1776964 h 2237474"/>
              <a:gd name="connsiteX119" fmla="*/ 4560070 w 12192000"/>
              <a:gd name="connsiteY119" fmla="*/ 1785640 h 2237474"/>
              <a:gd name="connsiteX120" fmla="*/ 4536503 w 12192000"/>
              <a:gd name="connsiteY120" fmla="*/ 1785334 h 2237474"/>
              <a:gd name="connsiteX121" fmla="*/ 4513724 w 12192000"/>
              <a:gd name="connsiteY121" fmla="*/ 1791996 h 2237474"/>
              <a:gd name="connsiteX122" fmla="*/ 4459810 w 12192000"/>
              <a:gd name="connsiteY122" fmla="*/ 1797886 h 2237474"/>
              <a:gd name="connsiteX123" fmla="*/ 4379064 w 12192000"/>
              <a:gd name="connsiteY123" fmla="*/ 1817177 h 2237474"/>
              <a:gd name="connsiteX124" fmla="*/ 4319209 w 12192000"/>
              <a:gd name="connsiteY124" fmla="*/ 1834833 h 2237474"/>
              <a:gd name="connsiteX125" fmla="*/ 4290981 w 12192000"/>
              <a:gd name="connsiteY125" fmla="*/ 1839677 h 2237474"/>
              <a:gd name="connsiteX126" fmla="*/ 4285792 w 12192000"/>
              <a:gd name="connsiteY126" fmla="*/ 1836231 h 2237474"/>
              <a:gd name="connsiteX127" fmla="*/ 4238372 w 12192000"/>
              <a:gd name="connsiteY127" fmla="*/ 1851480 h 2237474"/>
              <a:gd name="connsiteX128" fmla="*/ 4232517 w 12192000"/>
              <a:gd name="connsiteY128" fmla="*/ 1852567 h 2237474"/>
              <a:gd name="connsiteX129" fmla="*/ 4191732 w 12192000"/>
              <a:gd name="connsiteY129" fmla="*/ 1857328 h 2237474"/>
              <a:gd name="connsiteX130" fmla="*/ 4065532 w 12192000"/>
              <a:gd name="connsiteY130" fmla="*/ 1855477 h 2237474"/>
              <a:gd name="connsiteX131" fmla="*/ 4028460 w 12192000"/>
              <a:gd name="connsiteY131" fmla="*/ 1855137 h 2237474"/>
              <a:gd name="connsiteX132" fmla="*/ 4002267 w 12192000"/>
              <a:gd name="connsiteY132" fmla="*/ 1852352 h 2237474"/>
              <a:gd name="connsiteX133" fmla="*/ 3931396 w 12192000"/>
              <a:gd name="connsiteY133" fmla="*/ 1858915 h 2237474"/>
              <a:gd name="connsiteX134" fmla="*/ 3812162 w 12192000"/>
              <a:gd name="connsiteY134" fmla="*/ 1875501 h 2237474"/>
              <a:gd name="connsiteX135" fmla="*/ 3729530 w 12192000"/>
              <a:gd name="connsiteY135" fmla="*/ 1864513 h 2237474"/>
              <a:gd name="connsiteX136" fmla="*/ 3680177 w 12192000"/>
              <a:gd name="connsiteY136" fmla="*/ 1881552 h 2237474"/>
              <a:gd name="connsiteX137" fmla="*/ 3567259 w 12192000"/>
              <a:gd name="connsiteY137" fmla="*/ 1893482 h 2237474"/>
              <a:gd name="connsiteX138" fmla="*/ 3405770 w 12192000"/>
              <a:gd name="connsiteY138" fmla="*/ 1904591 h 2237474"/>
              <a:gd name="connsiteX139" fmla="*/ 3280097 w 12192000"/>
              <a:gd name="connsiteY139" fmla="*/ 1919610 h 2237474"/>
              <a:gd name="connsiteX140" fmla="*/ 3123424 w 12192000"/>
              <a:gd name="connsiteY140" fmla="*/ 1952930 h 2237474"/>
              <a:gd name="connsiteX141" fmla="*/ 3009910 w 12192000"/>
              <a:gd name="connsiteY141" fmla="*/ 1957866 h 2237474"/>
              <a:gd name="connsiteX142" fmla="*/ 2995934 w 12192000"/>
              <a:gd name="connsiteY142" fmla="*/ 1967085 h 2237474"/>
              <a:gd name="connsiteX143" fmla="*/ 2980071 w 12192000"/>
              <a:gd name="connsiteY143" fmla="*/ 1972988 h 2237474"/>
              <a:gd name="connsiteX144" fmla="*/ 2978094 w 12192000"/>
              <a:gd name="connsiteY144" fmla="*/ 1972369 h 2237474"/>
              <a:gd name="connsiteX145" fmla="*/ 2942858 w 12192000"/>
              <a:gd name="connsiteY145" fmla="*/ 1981367 h 2237474"/>
              <a:gd name="connsiteX146" fmla="*/ 2875436 w 12192000"/>
              <a:gd name="connsiteY146" fmla="*/ 1996977 h 2237474"/>
              <a:gd name="connsiteX147" fmla="*/ 2874892 w 12192000"/>
              <a:gd name="connsiteY147" fmla="*/ 1996085 h 2237474"/>
              <a:gd name="connsiteX148" fmla="*/ 2864145 w 12192000"/>
              <a:gd name="connsiteY148" fmla="*/ 1994061 h 2237474"/>
              <a:gd name="connsiteX149" fmla="*/ 2843662 w 12192000"/>
              <a:gd name="connsiteY149" fmla="*/ 1992498 h 2237474"/>
              <a:gd name="connsiteX150" fmla="*/ 2796128 w 12192000"/>
              <a:gd name="connsiteY150" fmla="*/ 1976403 h 2237474"/>
              <a:gd name="connsiteX151" fmla="*/ 2756784 w 12192000"/>
              <a:gd name="connsiteY151" fmla="*/ 1985116 h 2237474"/>
              <a:gd name="connsiteX152" fmla="*/ 2748833 w 12192000"/>
              <a:gd name="connsiteY152" fmla="*/ 1986323 h 2237474"/>
              <a:gd name="connsiteX153" fmla="*/ 2748661 w 12192000"/>
              <a:gd name="connsiteY153" fmla="*/ 1986122 h 2237474"/>
              <a:gd name="connsiteX154" fmla="*/ 2740251 w 12192000"/>
              <a:gd name="connsiteY154" fmla="*/ 1986946 h 2237474"/>
              <a:gd name="connsiteX155" fmla="*/ 2718916 w 12192000"/>
              <a:gd name="connsiteY155" fmla="*/ 1990867 h 2237474"/>
              <a:gd name="connsiteX156" fmla="*/ 2713522 w 12192000"/>
              <a:gd name="connsiteY156" fmla="*/ 1990173 h 2237474"/>
              <a:gd name="connsiteX157" fmla="*/ 2680597 w 12192000"/>
              <a:gd name="connsiteY157" fmla="*/ 1984996 h 2237474"/>
              <a:gd name="connsiteX158" fmla="*/ 2578178 w 12192000"/>
              <a:gd name="connsiteY158" fmla="*/ 1990531 h 2237474"/>
              <a:gd name="connsiteX159" fmla="*/ 2476147 w 12192000"/>
              <a:gd name="connsiteY159" fmla="*/ 1998305 h 2237474"/>
              <a:gd name="connsiteX160" fmla="*/ 2373568 w 12192000"/>
              <a:gd name="connsiteY160" fmla="*/ 2003219 h 2237474"/>
              <a:gd name="connsiteX161" fmla="*/ 2321399 w 12192000"/>
              <a:gd name="connsiteY161" fmla="*/ 1989467 h 2237474"/>
              <a:gd name="connsiteX162" fmla="*/ 2315525 w 12192000"/>
              <a:gd name="connsiteY162" fmla="*/ 1989708 h 2237474"/>
              <a:gd name="connsiteX163" fmla="*/ 2300792 w 12192000"/>
              <a:gd name="connsiteY163" fmla="*/ 1994290 h 2237474"/>
              <a:gd name="connsiteX164" fmla="*/ 2295469 w 12192000"/>
              <a:gd name="connsiteY164" fmla="*/ 1996659 h 2237474"/>
              <a:gd name="connsiteX165" fmla="*/ 2287219 w 12192000"/>
              <a:gd name="connsiteY165" fmla="*/ 1998750 h 2237474"/>
              <a:gd name="connsiteX166" fmla="*/ 2286948 w 12192000"/>
              <a:gd name="connsiteY166" fmla="*/ 1998596 h 2237474"/>
              <a:gd name="connsiteX167" fmla="*/ 2243069 w 12192000"/>
              <a:gd name="connsiteY167" fmla="*/ 2015111 h 2237474"/>
              <a:gd name="connsiteX168" fmla="*/ 2186609 w 12192000"/>
              <a:gd name="connsiteY168" fmla="*/ 2008263 h 2237474"/>
              <a:gd name="connsiteX169" fmla="*/ 2164831 w 12192000"/>
              <a:gd name="connsiteY169" fmla="*/ 2010143 h 2237474"/>
              <a:gd name="connsiteX170" fmla="*/ 2152836 w 12192000"/>
              <a:gd name="connsiteY170" fmla="*/ 2010048 h 2237474"/>
              <a:gd name="connsiteX171" fmla="*/ 2117102 w 12192000"/>
              <a:gd name="connsiteY171" fmla="*/ 2023004 h 2237474"/>
              <a:gd name="connsiteX172" fmla="*/ 2111935 w 12192000"/>
              <a:gd name="connsiteY172" fmla="*/ 2023163 h 2237474"/>
              <a:gd name="connsiteX173" fmla="*/ 2089991 w 12192000"/>
              <a:gd name="connsiteY173" fmla="*/ 2034193 h 2237474"/>
              <a:gd name="connsiteX174" fmla="*/ 2058061 w 12192000"/>
              <a:gd name="connsiteY174" fmla="*/ 2047942 h 2237474"/>
              <a:gd name="connsiteX175" fmla="*/ 2055737 w 12192000"/>
              <a:gd name="connsiteY175" fmla="*/ 2047704 h 2237474"/>
              <a:gd name="connsiteX176" fmla="*/ 2042244 w 12192000"/>
              <a:gd name="connsiteY176" fmla="*/ 2055560 h 2237474"/>
              <a:gd name="connsiteX177" fmla="*/ 1976224 w 12192000"/>
              <a:gd name="connsiteY177" fmla="*/ 2074257 h 2237474"/>
              <a:gd name="connsiteX178" fmla="*/ 1877728 w 12192000"/>
              <a:gd name="connsiteY178" fmla="*/ 2101004 h 2237474"/>
              <a:gd name="connsiteX179" fmla="*/ 1759056 w 12192000"/>
              <a:gd name="connsiteY179" fmla="*/ 2125608 h 2237474"/>
              <a:gd name="connsiteX180" fmla="*/ 1637948 w 12192000"/>
              <a:gd name="connsiteY180" fmla="*/ 2172597 h 2237474"/>
              <a:gd name="connsiteX181" fmla="*/ 1434549 w 12192000"/>
              <a:gd name="connsiteY181" fmla="*/ 2234522 h 2237474"/>
              <a:gd name="connsiteX182" fmla="*/ 1398481 w 12192000"/>
              <a:gd name="connsiteY182" fmla="*/ 2237074 h 2237474"/>
              <a:gd name="connsiteX183" fmla="*/ 1398407 w 12192000"/>
              <a:gd name="connsiteY183" fmla="*/ 2237095 h 2237474"/>
              <a:gd name="connsiteX184" fmla="*/ 1370962 w 12192000"/>
              <a:gd name="connsiteY184" fmla="*/ 2237474 h 2237474"/>
              <a:gd name="connsiteX185" fmla="*/ 1356367 w 12192000"/>
              <a:gd name="connsiteY185" fmla="*/ 2235089 h 2237474"/>
              <a:gd name="connsiteX186" fmla="*/ 1324828 w 12192000"/>
              <a:gd name="connsiteY186" fmla="*/ 2231968 h 2237474"/>
              <a:gd name="connsiteX187" fmla="*/ 1297744 w 12192000"/>
              <a:gd name="connsiteY187" fmla="*/ 2235849 h 2237474"/>
              <a:gd name="connsiteX188" fmla="*/ 1286236 w 12192000"/>
              <a:gd name="connsiteY188" fmla="*/ 2233135 h 2237474"/>
              <a:gd name="connsiteX189" fmla="*/ 1283504 w 12192000"/>
              <a:gd name="connsiteY189" fmla="*/ 2233797 h 2237474"/>
              <a:gd name="connsiteX190" fmla="*/ 1279765 w 12192000"/>
              <a:gd name="connsiteY190" fmla="*/ 2229639 h 2237474"/>
              <a:gd name="connsiteX191" fmla="*/ 1195347 w 12192000"/>
              <a:gd name="connsiteY191" fmla="*/ 2212354 h 2237474"/>
              <a:gd name="connsiteX192" fmla="*/ 970251 w 12192000"/>
              <a:gd name="connsiteY192" fmla="*/ 2221029 h 2237474"/>
              <a:gd name="connsiteX193" fmla="*/ 812914 w 12192000"/>
              <a:gd name="connsiteY193" fmla="*/ 2202752 h 2237474"/>
              <a:gd name="connsiteX194" fmla="*/ 800195 w 12192000"/>
              <a:gd name="connsiteY194" fmla="*/ 2209407 h 2237474"/>
              <a:gd name="connsiteX195" fmla="*/ 784978 w 12192000"/>
              <a:gd name="connsiteY195" fmla="*/ 2212360 h 2237474"/>
              <a:gd name="connsiteX196" fmla="*/ 681987 w 12192000"/>
              <a:gd name="connsiteY196" fmla="*/ 2216757 h 2237474"/>
              <a:gd name="connsiteX197" fmla="*/ 669923 w 12192000"/>
              <a:gd name="connsiteY197" fmla="*/ 2211682 h 2237474"/>
              <a:gd name="connsiteX198" fmla="*/ 648680 w 12192000"/>
              <a:gd name="connsiteY198" fmla="*/ 2206229 h 2237474"/>
              <a:gd name="connsiteX199" fmla="*/ 597225 w 12192000"/>
              <a:gd name="connsiteY199" fmla="*/ 2180999 h 2237474"/>
              <a:gd name="connsiteX200" fmla="*/ 558449 w 12192000"/>
              <a:gd name="connsiteY200" fmla="*/ 2182346 h 2237474"/>
              <a:gd name="connsiteX201" fmla="*/ 550517 w 12192000"/>
              <a:gd name="connsiteY201" fmla="*/ 2182060 h 2237474"/>
              <a:gd name="connsiteX202" fmla="*/ 550309 w 12192000"/>
              <a:gd name="connsiteY202" fmla="*/ 2181825 h 2237474"/>
              <a:gd name="connsiteX203" fmla="*/ 541836 w 12192000"/>
              <a:gd name="connsiteY203" fmla="*/ 2181063 h 2237474"/>
              <a:gd name="connsiteX204" fmla="*/ 536057 w 12192000"/>
              <a:gd name="connsiteY204" fmla="*/ 2181537 h 2237474"/>
              <a:gd name="connsiteX205" fmla="*/ 520671 w 12192000"/>
              <a:gd name="connsiteY205" fmla="*/ 2180980 h 2237474"/>
              <a:gd name="connsiteX206" fmla="*/ 515024 w 12192000"/>
              <a:gd name="connsiteY206" fmla="*/ 2179258 h 2237474"/>
              <a:gd name="connsiteX207" fmla="*/ 512278 w 12192000"/>
              <a:gd name="connsiteY207" fmla="*/ 2176369 h 2237474"/>
              <a:gd name="connsiteX208" fmla="*/ 480419 w 12192000"/>
              <a:gd name="connsiteY208" fmla="*/ 2167807 h 2237474"/>
              <a:gd name="connsiteX209" fmla="*/ 413835 w 12192000"/>
              <a:gd name="connsiteY209" fmla="*/ 2156783 h 2237474"/>
              <a:gd name="connsiteX210" fmla="*/ 376513 w 12192000"/>
              <a:gd name="connsiteY210" fmla="*/ 2154014 h 2237474"/>
              <a:gd name="connsiteX211" fmla="*/ 273386 w 12192000"/>
              <a:gd name="connsiteY211" fmla="*/ 2142551 h 2237474"/>
              <a:gd name="connsiteX212" fmla="*/ 169207 w 12192000"/>
              <a:gd name="connsiteY212" fmla="*/ 2128100 h 2237474"/>
              <a:gd name="connsiteX213" fmla="*/ 93149 w 12192000"/>
              <a:gd name="connsiteY213" fmla="*/ 2105324 h 2237474"/>
              <a:gd name="connsiteX214" fmla="*/ 88109 w 12192000"/>
              <a:gd name="connsiteY214" fmla="*/ 2106704 h 2237474"/>
              <a:gd name="connsiteX215" fmla="*/ 80022 w 12192000"/>
              <a:gd name="connsiteY215" fmla="*/ 2107254 h 2237474"/>
              <a:gd name="connsiteX216" fmla="*/ 79717 w 12192000"/>
              <a:gd name="connsiteY216" fmla="*/ 2107046 h 2237474"/>
              <a:gd name="connsiteX217" fmla="*/ 72352 w 12192000"/>
              <a:gd name="connsiteY217" fmla="*/ 2107991 h 2237474"/>
              <a:gd name="connsiteX218" fmla="*/ 37645 w 12192000"/>
              <a:gd name="connsiteY218" fmla="*/ 2115401 h 2237474"/>
              <a:gd name="connsiteX219" fmla="*/ 4572 w 12192000"/>
              <a:gd name="connsiteY219" fmla="*/ 2111091 h 2237474"/>
              <a:gd name="connsiteX220" fmla="*/ 0 w 12192000"/>
              <a:gd name="connsiteY220" fmla="*/ 2110468 h 2237474"/>
              <a:gd name="connsiteX221" fmla="*/ 0 w 12192000"/>
              <a:gd name="connsiteY22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278619 w 12192000"/>
              <a:gd name="connsiteY39" fmla="*/ 1011878 h 2237474"/>
              <a:gd name="connsiteX40" fmla="*/ 9268019 w 12192000"/>
              <a:gd name="connsiteY40" fmla="*/ 1007442 h 2237474"/>
              <a:gd name="connsiteX41" fmla="*/ 9234662 w 12192000"/>
              <a:gd name="connsiteY41" fmla="*/ 1023056 h 2237474"/>
              <a:gd name="connsiteX42" fmla="*/ 9181033 w 12192000"/>
              <a:gd name="connsiteY42" fmla="*/ 1037921 h 2237474"/>
              <a:gd name="connsiteX43" fmla="*/ 9155969 w 12192000"/>
              <a:gd name="connsiteY43" fmla="*/ 1046804 h 2237474"/>
              <a:gd name="connsiteX44" fmla="*/ 9133985 w 12192000"/>
              <a:gd name="connsiteY44" fmla="*/ 1046450 h 2237474"/>
              <a:gd name="connsiteX45" fmla="*/ 9012987 w 12192000"/>
              <a:gd name="connsiteY45" fmla="*/ 1061986 h 2237474"/>
              <a:gd name="connsiteX46" fmla="*/ 8968445 w 12192000"/>
              <a:gd name="connsiteY46" fmla="*/ 1052169 h 2237474"/>
              <a:gd name="connsiteX47" fmla="*/ 8958984 w 12192000"/>
              <a:gd name="connsiteY47" fmla="*/ 1057212 h 2237474"/>
              <a:gd name="connsiteX48" fmla="*/ 8886001 w 12192000"/>
              <a:gd name="connsiteY48" fmla="*/ 1067468 h 2237474"/>
              <a:gd name="connsiteX49" fmla="*/ 8838610 w 12192000"/>
              <a:gd name="connsiteY49" fmla="*/ 1075091 h 2237474"/>
              <a:gd name="connsiteX50" fmla="*/ 8750383 w 12192000"/>
              <a:gd name="connsiteY50" fmla="*/ 1097387 h 2237474"/>
              <a:gd name="connsiteX51" fmla="*/ 8697365 w 12192000"/>
              <a:gd name="connsiteY51" fmla="*/ 1105869 h 2237474"/>
              <a:gd name="connsiteX52" fmla="*/ 8665605 w 12192000"/>
              <a:gd name="connsiteY52" fmla="*/ 1110791 h 2237474"/>
              <a:gd name="connsiteX53" fmla="*/ 8584946 w 12192000"/>
              <a:gd name="connsiteY53" fmla="*/ 1135226 h 2237474"/>
              <a:gd name="connsiteX54" fmla="*/ 8460755 w 12192000"/>
              <a:gd name="connsiteY54" fmla="*/ 1203427 h 2237474"/>
              <a:gd name="connsiteX55" fmla="*/ 8419755 w 12192000"/>
              <a:gd name="connsiteY55" fmla="*/ 1216260 h 2237474"/>
              <a:gd name="connsiteX56" fmla="*/ 8411626 w 12192000"/>
              <a:gd name="connsiteY56" fmla="*/ 1214397 h 2237474"/>
              <a:gd name="connsiteX57" fmla="*/ 8363469 w 12192000"/>
              <a:gd name="connsiteY57" fmla="*/ 1246658 h 2237474"/>
              <a:gd name="connsiteX58" fmla="*/ 8275497 w 12192000"/>
              <a:gd name="connsiteY58" fmla="*/ 1264396 h 2237474"/>
              <a:gd name="connsiteX59" fmla="*/ 8206287 w 12192000"/>
              <a:gd name="connsiteY59" fmla="*/ 1273060 h 2237474"/>
              <a:gd name="connsiteX60" fmla="*/ 8168705 w 12192000"/>
              <a:gd name="connsiteY60" fmla="*/ 1279956 h 2237474"/>
              <a:gd name="connsiteX61" fmla="*/ 8139997 w 12192000"/>
              <a:gd name="connsiteY61" fmla="*/ 1282713 h 2237474"/>
              <a:gd name="connsiteX62" fmla="*/ 8074238 w 12192000"/>
              <a:gd name="connsiteY62" fmla="*/ 1301895 h 2237474"/>
              <a:gd name="connsiteX63" fmla="*/ 7968292 w 12192000"/>
              <a:gd name="connsiteY63" fmla="*/ 1338779 h 2237474"/>
              <a:gd name="connsiteX64" fmla="*/ 7945122 w 12192000"/>
              <a:gd name="connsiteY64" fmla="*/ 1345477 h 2237474"/>
              <a:gd name="connsiteX65" fmla="*/ 7902328 w 12192000"/>
              <a:gd name="connsiteY65" fmla="*/ 1345865 h 2237474"/>
              <a:gd name="connsiteX66" fmla="*/ 7875879 w 12192000"/>
              <a:gd name="connsiteY66" fmla="*/ 1345646 h 2237474"/>
              <a:gd name="connsiteX67" fmla="*/ 7840612 w 12192000"/>
              <a:gd name="connsiteY67" fmla="*/ 1369373 h 2237474"/>
              <a:gd name="connsiteX68" fmla="*/ 7786819 w 12192000"/>
              <a:gd name="connsiteY68" fmla="*/ 1378970 h 2237474"/>
              <a:gd name="connsiteX69" fmla="*/ 7548172 w 12192000"/>
              <a:gd name="connsiteY69" fmla="*/ 1417460 h 2237474"/>
              <a:gd name="connsiteX70" fmla="*/ 7483437 w 12192000"/>
              <a:gd name="connsiteY70" fmla="*/ 1478152 h 2237474"/>
              <a:gd name="connsiteX71" fmla="*/ 7377870 w 12192000"/>
              <a:gd name="connsiteY71" fmla="*/ 1523319 h 2237474"/>
              <a:gd name="connsiteX72" fmla="*/ 7230737 w 12192000"/>
              <a:gd name="connsiteY72" fmla="*/ 1562633 h 2237474"/>
              <a:gd name="connsiteX73" fmla="*/ 7224458 w 12192000"/>
              <a:gd name="connsiteY73" fmla="*/ 1573008 h 2237474"/>
              <a:gd name="connsiteX74" fmla="*/ 7213486 w 12192000"/>
              <a:gd name="connsiteY74" fmla="*/ 1580987 h 2237474"/>
              <a:gd name="connsiteX75" fmla="*/ 7183121 w 12192000"/>
              <a:gd name="connsiteY75" fmla="*/ 1595162 h 2237474"/>
              <a:gd name="connsiteX76" fmla="*/ 7164601 w 12192000"/>
              <a:gd name="connsiteY76" fmla="*/ 1606490 h 2237474"/>
              <a:gd name="connsiteX77" fmla="*/ 7114651 w 12192000"/>
              <a:gd name="connsiteY77" fmla="*/ 1620959 h 2237474"/>
              <a:gd name="connsiteX78" fmla="*/ 7092727 w 12192000"/>
              <a:gd name="connsiteY78" fmla="*/ 1623628 h 2237474"/>
              <a:gd name="connsiteX79" fmla="*/ 7031309 w 12192000"/>
              <a:gd name="connsiteY79" fmla="*/ 1619451 h 2237474"/>
              <a:gd name="connsiteX80" fmla="*/ 6999084 w 12192000"/>
              <a:gd name="connsiteY80" fmla="*/ 1634317 h 2237474"/>
              <a:gd name="connsiteX81" fmla="*/ 6992107 w 12192000"/>
              <a:gd name="connsiteY81" fmla="*/ 1636860 h 2237474"/>
              <a:gd name="connsiteX82" fmla="*/ 6991765 w 12192000"/>
              <a:gd name="connsiteY82" fmla="*/ 1636725 h 2237474"/>
              <a:gd name="connsiteX83" fmla="*/ 6900177 w 12192000"/>
              <a:gd name="connsiteY83" fmla="*/ 1636016 h 2237474"/>
              <a:gd name="connsiteX84" fmla="*/ 6795372 w 12192000"/>
              <a:gd name="connsiteY84" fmla="*/ 1644845 h 2237474"/>
              <a:gd name="connsiteX85" fmla="*/ 6692251 w 12192000"/>
              <a:gd name="connsiteY85" fmla="*/ 1656357 h 2237474"/>
              <a:gd name="connsiteX86" fmla="*/ 6655235 w 12192000"/>
              <a:gd name="connsiteY86" fmla="*/ 1661869 h 2237474"/>
              <a:gd name="connsiteX87" fmla="*/ 6587857 w 12192000"/>
              <a:gd name="connsiteY87" fmla="*/ 1665769 h 2237474"/>
              <a:gd name="connsiteX88" fmla="*/ 6554894 w 12192000"/>
              <a:gd name="connsiteY88" fmla="*/ 1664428 h 2237474"/>
              <a:gd name="connsiteX89" fmla="*/ 6516595 w 12192000"/>
              <a:gd name="connsiteY89" fmla="*/ 1667475 h 2237474"/>
              <a:gd name="connsiteX90" fmla="*/ 6508541 w 12192000"/>
              <a:gd name="connsiteY90" fmla="*/ 1668757 h 2237474"/>
              <a:gd name="connsiteX91" fmla="*/ 6471012 w 12192000"/>
              <a:gd name="connsiteY91" fmla="*/ 1678604 h 2237474"/>
              <a:gd name="connsiteX92" fmla="*/ 6415265 w 12192000"/>
              <a:gd name="connsiteY92" fmla="*/ 1665317 h 2237474"/>
              <a:gd name="connsiteX93" fmla="*/ 6364035 w 12192000"/>
              <a:gd name="connsiteY93" fmla="*/ 1667683 h 2237474"/>
              <a:gd name="connsiteX94" fmla="*/ 6280959 w 12192000"/>
              <a:gd name="connsiteY94" fmla="*/ 1689329 h 2237474"/>
              <a:gd name="connsiteX95" fmla="*/ 6243319 w 12192000"/>
              <a:gd name="connsiteY95" fmla="*/ 1695560 h 2237474"/>
              <a:gd name="connsiteX96" fmla="*/ 6098321 w 12192000"/>
              <a:gd name="connsiteY96" fmla="*/ 1721646 h 2237474"/>
              <a:gd name="connsiteX97" fmla="*/ 5880652 w 12192000"/>
              <a:gd name="connsiteY97" fmla="*/ 1779643 h 2237474"/>
              <a:gd name="connsiteX98" fmla="*/ 5785959 w 12192000"/>
              <a:gd name="connsiteY98" fmla="*/ 1775307 h 2237474"/>
              <a:gd name="connsiteX99" fmla="*/ 5643534 w 12192000"/>
              <a:gd name="connsiteY99" fmla="*/ 1802919 h 2237474"/>
              <a:gd name="connsiteX100" fmla="*/ 5518799 w 12192000"/>
              <a:gd name="connsiteY100" fmla="*/ 1818312 h 2237474"/>
              <a:gd name="connsiteX101" fmla="*/ 5505014 w 12192000"/>
              <a:gd name="connsiteY101" fmla="*/ 1819259 h 2237474"/>
              <a:gd name="connsiteX102" fmla="*/ 5453307 w 12192000"/>
              <a:gd name="connsiteY102" fmla="*/ 1815450 h 2237474"/>
              <a:gd name="connsiteX103" fmla="*/ 5364192 w 12192000"/>
              <a:gd name="connsiteY103" fmla="*/ 1826074 h 2237474"/>
              <a:gd name="connsiteX104" fmla="*/ 5350380 w 12192000"/>
              <a:gd name="connsiteY104" fmla="*/ 1830891 h 2237474"/>
              <a:gd name="connsiteX105" fmla="*/ 5259633 w 12192000"/>
              <a:gd name="connsiteY105" fmla="*/ 1837160 h 2237474"/>
              <a:gd name="connsiteX106" fmla="*/ 5197513 w 12192000"/>
              <a:gd name="connsiteY106" fmla="*/ 1844718 h 2237474"/>
              <a:gd name="connsiteX107" fmla="*/ 5168852 w 12192000"/>
              <a:gd name="connsiteY107" fmla="*/ 1844846 h 2237474"/>
              <a:gd name="connsiteX108" fmla="*/ 5114927 w 12192000"/>
              <a:gd name="connsiteY108" fmla="*/ 1847827 h 2237474"/>
              <a:gd name="connsiteX109" fmla="*/ 5108970 w 12192000"/>
              <a:gd name="connsiteY109" fmla="*/ 1847935 h 2237474"/>
              <a:gd name="connsiteX110" fmla="*/ 5067961 w 12192000"/>
              <a:gd name="connsiteY110" fmla="*/ 1845917 h 2237474"/>
              <a:gd name="connsiteX111" fmla="*/ 5007075 w 12192000"/>
              <a:gd name="connsiteY111" fmla="*/ 1838626 h 2237474"/>
              <a:gd name="connsiteX112" fmla="*/ 4944087 w 12192000"/>
              <a:gd name="connsiteY112" fmla="*/ 1823332 h 2237474"/>
              <a:gd name="connsiteX113" fmla="*/ 4907662 w 12192000"/>
              <a:gd name="connsiteY113" fmla="*/ 1816900 h 2237474"/>
              <a:gd name="connsiteX114" fmla="*/ 4882386 w 12192000"/>
              <a:gd name="connsiteY114" fmla="*/ 1809844 h 2237474"/>
              <a:gd name="connsiteX115" fmla="*/ 4811440 w 12192000"/>
              <a:gd name="connsiteY115" fmla="*/ 1804655 h 2237474"/>
              <a:gd name="connsiteX116" fmla="*/ 4691075 w 12192000"/>
              <a:gd name="connsiteY116" fmla="*/ 1801389 h 2237474"/>
              <a:gd name="connsiteX117" fmla="*/ 4611738 w 12192000"/>
              <a:gd name="connsiteY117" fmla="*/ 1776964 h 2237474"/>
              <a:gd name="connsiteX118" fmla="*/ 4560070 w 12192000"/>
              <a:gd name="connsiteY118" fmla="*/ 1785640 h 2237474"/>
              <a:gd name="connsiteX119" fmla="*/ 4536503 w 12192000"/>
              <a:gd name="connsiteY119" fmla="*/ 1785334 h 2237474"/>
              <a:gd name="connsiteX120" fmla="*/ 4513724 w 12192000"/>
              <a:gd name="connsiteY120" fmla="*/ 1791996 h 2237474"/>
              <a:gd name="connsiteX121" fmla="*/ 4459810 w 12192000"/>
              <a:gd name="connsiteY121" fmla="*/ 1797886 h 2237474"/>
              <a:gd name="connsiteX122" fmla="*/ 4379064 w 12192000"/>
              <a:gd name="connsiteY122" fmla="*/ 1817177 h 2237474"/>
              <a:gd name="connsiteX123" fmla="*/ 4319209 w 12192000"/>
              <a:gd name="connsiteY123" fmla="*/ 1834833 h 2237474"/>
              <a:gd name="connsiteX124" fmla="*/ 4290981 w 12192000"/>
              <a:gd name="connsiteY124" fmla="*/ 1839677 h 2237474"/>
              <a:gd name="connsiteX125" fmla="*/ 4285792 w 12192000"/>
              <a:gd name="connsiteY125" fmla="*/ 1836231 h 2237474"/>
              <a:gd name="connsiteX126" fmla="*/ 4238372 w 12192000"/>
              <a:gd name="connsiteY126" fmla="*/ 1851480 h 2237474"/>
              <a:gd name="connsiteX127" fmla="*/ 4232517 w 12192000"/>
              <a:gd name="connsiteY127" fmla="*/ 1852567 h 2237474"/>
              <a:gd name="connsiteX128" fmla="*/ 4191732 w 12192000"/>
              <a:gd name="connsiteY128" fmla="*/ 1857328 h 2237474"/>
              <a:gd name="connsiteX129" fmla="*/ 4065532 w 12192000"/>
              <a:gd name="connsiteY129" fmla="*/ 1855477 h 2237474"/>
              <a:gd name="connsiteX130" fmla="*/ 4028460 w 12192000"/>
              <a:gd name="connsiteY130" fmla="*/ 1855137 h 2237474"/>
              <a:gd name="connsiteX131" fmla="*/ 4002267 w 12192000"/>
              <a:gd name="connsiteY131" fmla="*/ 1852352 h 2237474"/>
              <a:gd name="connsiteX132" fmla="*/ 3931396 w 12192000"/>
              <a:gd name="connsiteY132" fmla="*/ 1858915 h 2237474"/>
              <a:gd name="connsiteX133" fmla="*/ 3812162 w 12192000"/>
              <a:gd name="connsiteY133" fmla="*/ 1875501 h 2237474"/>
              <a:gd name="connsiteX134" fmla="*/ 3729530 w 12192000"/>
              <a:gd name="connsiteY134" fmla="*/ 1864513 h 2237474"/>
              <a:gd name="connsiteX135" fmla="*/ 3680177 w 12192000"/>
              <a:gd name="connsiteY135" fmla="*/ 1881552 h 2237474"/>
              <a:gd name="connsiteX136" fmla="*/ 3567259 w 12192000"/>
              <a:gd name="connsiteY136" fmla="*/ 1893482 h 2237474"/>
              <a:gd name="connsiteX137" fmla="*/ 3405770 w 12192000"/>
              <a:gd name="connsiteY137" fmla="*/ 1904591 h 2237474"/>
              <a:gd name="connsiteX138" fmla="*/ 3280097 w 12192000"/>
              <a:gd name="connsiteY138" fmla="*/ 1919610 h 2237474"/>
              <a:gd name="connsiteX139" fmla="*/ 3123424 w 12192000"/>
              <a:gd name="connsiteY139" fmla="*/ 1952930 h 2237474"/>
              <a:gd name="connsiteX140" fmla="*/ 3009910 w 12192000"/>
              <a:gd name="connsiteY140" fmla="*/ 1957866 h 2237474"/>
              <a:gd name="connsiteX141" fmla="*/ 2995934 w 12192000"/>
              <a:gd name="connsiteY141" fmla="*/ 1967085 h 2237474"/>
              <a:gd name="connsiteX142" fmla="*/ 2980071 w 12192000"/>
              <a:gd name="connsiteY142" fmla="*/ 1972988 h 2237474"/>
              <a:gd name="connsiteX143" fmla="*/ 2978094 w 12192000"/>
              <a:gd name="connsiteY143" fmla="*/ 1972369 h 2237474"/>
              <a:gd name="connsiteX144" fmla="*/ 2942858 w 12192000"/>
              <a:gd name="connsiteY144" fmla="*/ 1981367 h 2237474"/>
              <a:gd name="connsiteX145" fmla="*/ 2875436 w 12192000"/>
              <a:gd name="connsiteY145" fmla="*/ 1996977 h 2237474"/>
              <a:gd name="connsiteX146" fmla="*/ 2874892 w 12192000"/>
              <a:gd name="connsiteY146" fmla="*/ 1996085 h 2237474"/>
              <a:gd name="connsiteX147" fmla="*/ 2864145 w 12192000"/>
              <a:gd name="connsiteY147" fmla="*/ 1994061 h 2237474"/>
              <a:gd name="connsiteX148" fmla="*/ 2843662 w 12192000"/>
              <a:gd name="connsiteY148" fmla="*/ 1992498 h 2237474"/>
              <a:gd name="connsiteX149" fmla="*/ 2796128 w 12192000"/>
              <a:gd name="connsiteY149" fmla="*/ 1976403 h 2237474"/>
              <a:gd name="connsiteX150" fmla="*/ 2756784 w 12192000"/>
              <a:gd name="connsiteY150" fmla="*/ 1985116 h 2237474"/>
              <a:gd name="connsiteX151" fmla="*/ 2748833 w 12192000"/>
              <a:gd name="connsiteY151" fmla="*/ 1986323 h 2237474"/>
              <a:gd name="connsiteX152" fmla="*/ 2748661 w 12192000"/>
              <a:gd name="connsiteY152" fmla="*/ 1986122 h 2237474"/>
              <a:gd name="connsiteX153" fmla="*/ 2740251 w 12192000"/>
              <a:gd name="connsiteY153" fmla="*/ 1986946 h 2237474"/>
              <a:gd name="connsiteX154" fmla="*/ 2718916 w 12192000"/>
              <a:gd name="connsiteY154" fmla="*/ 1990867 h 2237474"/>
              <a:gd name="connsiteX155" fmla="*/ 2713522 w 12192000"/>
              <a:gd name="connsiteY155" fmla="*/ 1990173 h 2237474"/>
              <a:gd name="connsiteX156" fmla="*/ 2680597 w 12192000"/>
              <a:gd name="connsiteY156" fmla="*/ 1984996 h 2237474"/>
              <a:gd name="connsiteX157" fmla="*/ 2578178 w 12192000"/>
              <a:gd name="connsiteY157" fmla="*/ 1990531 h 2237474"/>
              <a:gd name="connsiteX158" fmla="*/ 2476147 w 12192000"/>
              <a:gd name="connsiteY158" fmla="*/ 1998305 h 2237474"/>
              <a:gd name="connsiteX159" fmla="*/ 2373568 w 12192000"/>
              <a:gd name="connsiteY159" fmla="*/ 2003219 h 2237474"/>
              <a:gd name="connsiteX160" fmla="*/ 2321399 w 12192000"/>
              <a:gd name="connsiteY160" fmla="*/ 1989467 h 2237474"/>
              <a:gd name="connsiteX161" fmla="*/ 2315525 w 12192000"/>
              <a:gd name="connsiteY161" fmla="*/ 1989708 h 2237474"/>
              <a:gd name="connsiteX162" fmla="*/ 2300792 w 12192000"/>
              <a:gd name="connsiteY162" fmla="*/ 1994290 h 2237474"/>
              <a:gd name="connsiteX163" fmla="*/ 2295469 w 12192000"/>
              <a:gd name="connsiteY163" fmla="*/ 1996659 h 2237474"/>
              <a:gd name="connsiteX164" fmla="*/ 2287219 w 12192000"/>
              <a:gd name="connsiteY164" fmla="*/ 1998750 h 2237474"/>
              <a:gd name="connsiteX165" fmla="*/ 2286948 w 12192000"/>
              <a:gd name="connsiteY165" fmla="*/ 1998596 h 2237474"/>
              <a:gd name="connsiteX166" fmla="*/ 2243069 w 12192000"/>
              <a:gd name="connsiteY166" fmla="*/ 2015111 h 2237474"/>
              <a:gd name="connsiteX167" fmla="*/ 2186609 w 12192000"/>
              <a:gd name="connsiteY167" fmla="*/ 2008263 h 2237474"/>
              <a:gd name="connsiteX168" fmla="*/ 2164831 w 12192000"/>
              <a:gd name="connsiteY168" fmla="*/ 2010143 h 2237474"/>
              <a:gd name="connsiteX169" fmla="*/ 2152836 w 12192000"/>
              <a:gd name="connsiteY169" fmla="*/ 2010048 h 2237474"/>
              <a:gd name="connsiteX170" fmla="*/ 2117102 w 12192000"/>
              <a:gd name="connsiteY170" fmla="*/ 2023004 h 2237474"/>
              <a:gd name="connsiteX171" fmla="*/ 2111935 w 12192000"/>
              <a:gd name="connsiteY171" fmla="*/ 2023163 h 2237474"/>
              <a:gd name="connsiteX172" fmla="*/ 2089991 w 12192000"/>
              <a:gd name="connsiteY172" fmla="*/ 2034193 h 2237474"/>
              <a:gd name="connsiteX173" fmla="*/ 2058061 w 12192000"/>
              <a:gd name="connsiteY173" fmla="*/ 2047942 h 2237474"/>
              <a:gd name="connsiteX174" fmla="*/ 2055737 w 12192000"/>
              <a:gd name="connsiteY174" fmla="*/ 2047704 h 2237474"/>
              <a:gd name="connsiteX175" fmla="*/ 2042244 w 12192000"/>
              <a:gd name="connsiteY175" fmla="*/ 2055560 h 2237474"/>
              <a:gd name="connsiteX176" fmla="*/ 1976224 w 12192000"/>
              <a:gd name="connsiteY176" fmla="*/ 2074257 h 2237474"/>
              <a:gd name="connsiteX177" fmla="*/ 1877728 w 12192000"/>
              <a:gd name="connsiteY177" fmla="*/ 2101004 h 2237474"/>
              <a:gd name="connsiteX178" fmla="*/ 1759056 w 12192000"/>
              <a:gd name="connsiteY178" fmla="*/ 2125608 h 2237474"/>
              <a:gd name="connsiteX179" fmla="*/ 1637948 w 12192000"/>
              <a:gd name="connsiteY179" fmla="*/ 2172597 h 2237474"/>
              <a:gd name="connsiteX180" fmla="*/ 1434549 w 12192000"/>
              <a:gd name="connsiteY180" fmla="*/ 2234522 h 2237474"/>
              <a:gd name="connsiteX181" fmla="*/ 1398481 w 12192000"/>
              <a:gd name="connsiteY181" fmla="*/ 2237074 h 2237474"/>
              <a:gd name="connsiteX182" fmla="*/ 1398407 w 12192000"/>
              <a:gd name="connsiteY182" fmla="*/ 2237095 h 2237474"/>
              <a:gd name="connsiteX183" fmla="*/ 1370962 w 12192000"/>
              <a:gd name="connsiteY183" fmla="*/ 2237474 h 2237474"/>
              <a:gd name="connsiteX184" fmla="*/ 1356367 w 12192000"/>
              <a:gd name="connsiteY184" fmla="*/ 2235089 h 2237474"/>
              <a:gd name="connsiteX185" fmla="*/ 1324828 w 12192000"/>
              <a:gd name="connsiteY185" fmla="*/ 2231968 h 2237474"/>
              <a:gd name="connsiteX186" fmla="*/ 1297744 w 12192000"/>
              <a:gd name="connsiteY186" fmla="*/ 2235849 h 2237474"/>
              <a:gd name="connsiteX187" fmla="*/ 1286236 w 12192000"/>
              <a:gd name="connsiteY187" fmla="*/ 2233135 h 2237474"/>
              <a:gd name="connsiteX188" fmla="*/ 1283504 w 12192000"/>
              <a:gd name="connsiteY188" fmla="*/ 2233797 h 2237474"/>
              <a:gd name="connsiteX189" fmla="*/ 1279765 w 12192000"/>
              <a:gd name="connsiteY189" fmla="*/ 2229639 h 2237474"/>
              <a:gd name="connsiteX190" fmla="*/ 1195347 w 12192000"/>
              <a:gd name="connsiteY190" fmla="*/ 2212354 h 2237474"/>
              <a:gd name="connsiteX191" fmla="*/ 970251 w 12192000"/>
              <a:gd name="connsiteY191" fmla="*/ 2221029 h 2237474"/>
              <a:gd name="connsiteX192" fmla="*/ 812914 w 12192000"/>
              <a:gd name="connsiteY192" fmla="*/ 2202752 h 2237474"/>
              <a:gd name="connsiteX193" fmla="*/ 800195 w 12192000"/>
              <a:gd name="connsiteY193" fmla="*/ 2209407 h 2237474"/>
              <a:gd name="connsiteX194" fmla="*/ 784978 w 12192000"/>
              <a:gd name="connsiteY194" fmla="*/ 2212360 h 2237474"/>
              <a:gd name="connsiteX195" fmla="*/ 681987 w 12192000"/>
              <a:gd name="connsiteY195" fmla="*/ 2216757 h 2237474"/>
              <a:gd name="connsiteX196" fmla="*/ 669923 w 12192000"/>
              <a:gd name="connsiteY196" fmla="*/ 2211682 h 2237474"/>
              <a:gd name="connsiteX197" fmla="*/ 648680 w 12192000"/>
              <a:gd name="connsiteY197" fmla="*/ 2206229 h 2237474"/>
              <a:gd name="connsiteX198" fmla="*/ 597225 w 12192000"/>
              <a:gd name="connsiteY198" fmla="*/ 2180999 h 2237474"/>
              <a:gd name="connsiteX199" fmla="*/ 558449 w 12192000"/>
              <a:gd name="connsiteY199" fmla="*/ 2182346 h 2237474"/>
              <a:gd name="connsiteX200" fmla="*/ 550517 w 12192000"/>
              <a:gd name="connsiteY200" fmla="*/ 2182060 h 2237474"/>
              <a:gd name="connsiteX201" fmla="*/ 550309 w 12192000"/>
              <a:gd name="connsiteY201" fmla="*/ 2181825 h 2237474"/>
              <a:gd name="connsiteX202" fmla="*/ 541836 w 12192000"/>
              <a:gd name="connsiteY202" fmla="*/ 2181063 h 2237474"/>
              <a:gd name="connsiteX203" fmla="*/ 536057 w 12192000"/>
              <a:gd name="connsiteY203" fmla="*/ 2181537 h 2237474"/>
              <a:gd name="connsiteX204" fmla="*/ 520671 w 12192000"/>
              <a:gd name="connsiteY204" fmla="*/ 2180980 h 2237474"/>
              <a:gd name="connsiteX205" fmla="*/ 515024 w 12192000"/>
              <a:gd name="connsiteY205" fmla="*/ 2179258 h 2237474"/>
              <a:gd name="connsiteX206" fmla="*/ 512278 w 12192000"/>
              <a:gd name="connsiteY206" fmla="*/ 2176369 h 2237474"/>
              <a:gd name="connsiteX207" fmla="*/ 480419 w 12192000"/>
              <a:gd name="connsiteY207" fmla="*/ 2167807 h 2237474"/>
              <a:gd name="connsiteX208" fmla="*/ 413835 w 12192000"/>
              <a:gd name="connsiteY208" fmla="*/ 2156783 h 2237474"/>
              <a:gd name="connsiteX209" fmla="*/ 376513 w 12192000"/>
              <a:gd name="connsiteY209" fmla="*/ 2154014 h 2237474"/>
              <a:gd name="connsiteX210" fmla="*/ 273386 w 12192000"/>
              <a:gd name="connsiteY210" fmla="*/ 2142551 h 2237474"/>
              <a:gd name="connsiteX211" fmla="*/ 169207 w 12192000"/>
              <a:gd name="connsiteY211" fmla="*/ 2128100 h 2237474"/>
              <a:gd name="connsiteX212" fmla="*/ 93149 w 12192000"/>
              <a:gd name="connsiteY212" fmla="*/ 2105324 h 2237474"/>
              <a:gd name="connsiteX213" fmla="*/ 88109 w 12192000"/>
              <a:gd name="connsiteY213" fmla="*/ 2106704 h 2237474"/>
              <a:gd name="connsiteX214" fmla="*/ 80022 w 12192000"/>
              <a:gd name="connsiteY214" fmla="*/ 2107254 h 2237474"/>
              <a:gd name="connsiteX215" fmla="*/ 79717 w 12192000"/>
              <a:gd name="connsiteY215" fmla="*/ 2107046 h 2237474"/>
              <a:gd name="connsiteX216" fmla="*/ 72352 w 12192000"/>
              <a:gd name="connsiteY216" fmla="*/ 2107991 h 2237474"/>
              <a:gd name="connsiteX217" fmla="*/ 37645 w 12192000"/>
              <a:gd name="connsiteY217" fmla="*/ 2115401 h 2237474"/>
              <a:gd name="connsiteX218" fmla="*/ 4572 w 12192000"/>
              <a:gd name="connsiteY218" fmla="*/ 2111091 h 2237474"/>
              <a:gd name="connsiteX219" fmla="*/ 0 w 12192000"/>
              <a:gd name="connsiteY219" fmla="*/ 2110468 h 2237474"/>
              <a:gd name="connsiteX220" fmla="*/ 0 w 12192000"/>
              <a:gd name="connsiteY22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00499 w 12192000"/>
              <a:gd name="connsiteY34" fmla="*/ 954680 h 2237474"/>
              <a:gd name="connsiteX35" fmla="*/ 9428195 w 12192000"/>
              <a:gd name="connsiteY35" fmla="*/ 986225 h 2237474"/>
              <a:gd name="connsiteX36" fmla="*/ 9410017 w 12192000"/>
              <a:gd name="connsiteY36" fmla="*/ 993931 h 2237474"/>
              <a:gd name="connsiteX37" fmla="*/ 9392919 w 12192000"/>
              <a:gd name="connsiteY37" fmla="*/ 994656 h 2237474"/>
              <a:gd name="connsiteX38" fmla="*/ 9278619 w 12192000"/>
              <a:gd name="connsiteY38" fmla="*/ 1011878 h 2237474"/>
              <a:gd name="connsiteX39" fmla="*/ 9268019 w 12192000"/>
              <a:gd name="connsiteY39" fmla="*/ 1007442 h 2237474"/>
              <a:gd name="connsiteX40" fmla="*/ 9234662 w 12192000"/>
              <a:gd name="connsiteY40" fmla="*/ 1023056 h 2237474"/>
              <a:gd name="connsiteX41" fmla="*/ 9181033 w 12192000"/>
              <a:gd name="connsiteY41" fmla="*/ 1037921 h 2237474"/>
              <a:gd name="connsiteX42" fmla="*/ 9155969 w 12192000"/>
              <a:gd name="connsiteY42" fmla="*/ 1046804 h 2237474"/>
              <a:gd name="connsiteX43" fmla="*/ 9133985 w 12192000"/>
              <a:gd name="connsiteY43" fmla="*/ 1046450 h 2237474"/>
              <a:gd name="connsiteX44" fmla="*/ 9012987 w 12192000"/>
              <a:gd name="connsiteY44" fmla="*/ 1061986 h 2237474"/>
              <a:gd name="connsiteX45" fmla="*/ 8968445 w 12192000"/>
              <a:gd name="connsiteY45" fmla="*/ 1052169 h 2237474"/>
              <a:gd name="connsiteX46" fmla="*/ 8958984 w 12192000"/>
              <a:gd name="connsiteY46" fmla="*/ 1057212 h 2237474"/>
              <a:gd name="connsiteX47" fmla="*/ 8886001 w 12192000"/>
              <a:gd name="connsiteY47" fmla="*/ 1067468 h 2237474"/>
              <a:gd name="connsiteX48" fmla="*/ 8838610 w 12192000"/>
              <a:gd name="connsiteY48" fmla="*/ 1075091 h 2237474"/>
              <a:gd name="connsiteX49" fmla="*/ 8750383 w 12192000"/>
              <a:gd name="connsiteY49" fmla="*/ 1097387 h 2237474"/>
              <a:gd name="connsiteX50" fmla="*/ 8697365 w 12192000"/>
              <a:gd name="connsiteY50" fmla="*/ 1105869 h 2237474"/>
              <a:gd name="connsiteX51" fmla="*/ 8665605 w 12192000"/>
              <a:gd name="connsiteY51" fmla="*/ 1110791 h 2237474"/>
              <a:gd name="connsiteX52" fmla="*/ 8584946 w 12192000"/>
              <a:gd name="connsiteY52" fmla="*/ 1135226 h 2237474"/>
              <a:gd name="connsiteX53" fmla="*/ 8460755 w 12192000"/>
              <a:gd name="connsiteY53" fmla="*/ 1203427 h 2237474"/>
              <a:gd name="connsiteX54" fmla="*/ 8419755 w 12192000"/>
              <a:gd name="connsiteY54" fmla="*/ 1216260 h 2237474"/>
              <a:gd name="connsiteX55" fmla="*/ 8411626 w 12192000"/>
              <a:gd name="connsiteY55" fmla="*/ 1214397 h 2237474"/>
              <a:gd name="connsiteX56" fmla="*/ 8363469 w 12192000"/>
              <a:gd name="connsiteY56" fmla="*/ 1246658 h 2237474"/>
              <a:gd name="connsiteX57" fmla="*/ 8275497 w 12192000"/>
              <a:gd name="connsiteY57" fmla="*/ 1264396 h 2237474"/>
              <a:gd name="connsiteX58" fmla="*/ 8206287 w 12192000"/>
              <a:gd name="connsiteY58" fmla="*/ 1273060 h 2237474"/>
              <a:gd name="connsiteX59" fmla="*/ 8168705 w 12192000"/>
              <a:gd name="connsiteY59" fmla="*/ 1279956 h 2237474"/>
              <a:gd name="connsiteX60" fmla="*/ 8139997 w 12192000"/>
              <a:gd name="connsiteY60" fmla="*/ 1282713 h 2237474"/>
              <a:gd name="connsiteX61" fmla="*/ 8074238 w 12192000"/>
              <a:gd name="connsiteY61" fmla="*/ 1301895 h 2237474"/>
              <a:gd name="connsiteX62" fmla="*/ 7968292 w 12192000"/>
              <a:gd name="connsiteY62" fmla="*/ 1338779 h 2237474"/>
              <a:gd name="connsiteX63" fmla="*/ 7945122 w 12192000"/>
              <a:gd name="connsiteY63" fmla="*/ 1345477 h 2237474"/>
              <a:gd name="connsiteX64" fmla="*/ 7902328 w 12192000"/>
              <a:gd name="connsiteY64" fmla="*/ 1345865 h 2237474"/>
              <a:gd name="connsiteX65" fmla="*/ 7875879 w 12192000"/>
              <a:gd name="connsiteY65" fmla="*/ 1345646 h 2237474"/>
              <a:gd name="connsiteX66" fmla="*/ 7840612 w 12192000"/>
              <a:gd name="connsiteY66" fmla="*/ 1369373 h 2237474"/>
              <a:gd name="connsiteX67" fmla="*/ 7786819 w 12192000"/>
              <a:gd name="connsiteY67" fmla="*/ 1378970 h 2237474"/>
              <a:gd name="connsiteX68" fmla="*/ 7548172 w 12192000"/>
              <a:gd name="connsiteY68" fmla="*/ 1417460 h 2237474"/>
              <a:gd name="connsiteX69" fmla="*/ 7483437 w 12192000"/>
              <a:gd name="connsiteY69" fmla="*/ 1478152 h 2237474"/>
              <a:gd name="connsiteX70" fmla="*/ 7377870 w 12192000"/>
              <a:gd name="connsiteY70" fmla="*/ 1523319 h 2237474"/>
              <a:gd name="connsiteX71" fmla="*/ 7230737 w 12192000"/>
              <a:gd name="connsiteY71" fmla="*/ 1562633 h 2237474"/>
              <a:gd name="connsiteX72" fmla="*/ 7224458 w 12192000"/>
              <a:gd name="connsiteY72" fmla="*/ 1573008 h 2237474"/>
              <a:gd name="connsiteX73" fmla="*/ 7213486 w 12192000"/>
              <a:gd name="connsiteY73" fmla="*/ 1580987 h 2237474"/>
              <a:gd name="connsiteX74" fmla="*/ 7183121 w 12192000"/>
              <a:gd name="connsiteY74" fmla="*/ 1595162 h 2237474"/>
              <a:gd name="connsiteX75" fmla="*/ 7164601 w 12192000"/>
              <a:gd name="connsiteY75" fmla="*/ 1606490 h 2237474"/>
              <a:gd name="connsiteX76" fmla="*/ 7114651 w 12192000"/>
              <a:gd name="connsiteY76" fmla="*/ 1620959 h 2237474"/>
              <a:gd name="connsiteX77" fmla="*/ 7092727 w 12192000"/>
              <a:gd name="connsiteY77" fmla="*/ 1623628 h 2237474"/>
              <a:gd name="connsiteX78" fmla="*/ 7031309 w 12192000"/>
              <a:gd name="connsiteY78" fmla="*/ 1619451 h 2237474"/>
              <a:gd name="connsiteX79" fmla="*/ 6999084 w 12192000"/>
              <a:gd name="connsiteY79" fmla="*/ 1634317 h 2237474"/>
              <a:gd name="connsiteX80" fmla="*/ 6992107 w 12192000"/>
              <a:gd name="connsiteY80" fmla="*/ 1636860 h 2237474"/>
              <a:gd name="connsiteX81" fmla="*/ 6991765 w 12192000"/>
              <a:gd name="connsiteY81" fmla="*/ 1636725 h 2237474"/>
              <a:gd name="connsiteX82" fmla="*/ 6900177 w 12192000"/>
              <a:gd name="connsiteY82" fmla="*/ 1636016 h 2237474"/>
              <a:gd name="connsiteX83" fmla="*/ 6795372 w 12192000"/>
              <a:gd name="connsiteY83" fmla="*/ 1644845 h 2237474"/>
              <a:gd name="connsiteX84" fmla="*/ 6692251 w 12192000"/>
              <a:gd name="connsiteY84" fmla="*/ 1656357 h 2237474"/>
              <a:gd name="connsiteX85" fmla="*/ 6655235 w 12192000"/>
              <a:gd name="connsiteY85" fmla="*/ 1661869 h 2237474"/>
              <a:gd name="connsiteX86" fmla="*/ 6587857 w 12192000"/>
              <a:gd name="connsiteY86" fmla="*/ 1665769 h 2237474"/>
              <a:gd name="connsiteX87" fmla="*/ 6554894 w 12192000"/>
              <a:gd name="connsiteY87" fmla="*/ 1664428 h 2237474"/>
              <a:gd name="connsiteX88" fmla="*/ 6516595 w 12192000"/>
              <a:gd name="connsiteY88" fmla="*/ 1667475 h 2237474"/>
              <a:gd name="connsiteX89" fmla="*/ 6508541 w 12192000"/>
              <a:gd name="connsiteY89" fmla="*/ 1668757 h 2237474"/>
              <a:gd name="connsiteX90" fmla="*/ 6471012 w 12192000"/>
              <a:gd name="connsiteY90" fmla="*/ 1678604 h 2237474"/>
              <a:gd name="connsiteX91" fmla="*/ 6415265 w 12192000"/>
              <a:gd name="connsiteY91" fmla="*/ 1665317 h 2237474"/>
              <a:gd name="connsiteX92" fmla="*/ 6364035 w 12192000"/>
              <a:gd name="connsiteY92" fmla="*/ 1667683 h 2237474"/>
              <a:gd name="connsiteX93" fmla="*/ 6280959 w 12192000"/>
              <a:gd name="connsiteY93" fmla="*/ 1689329 h 2237474"/>
              <a:gd name="connsiteX94" fmla="*/ 6243319 w 12192000"/>
              <a:gd name="connsiteY94" fmla="*/ 1695560 h 2237474"/>
              <a:gd name="connsiteX95" fmla="*/ 6098321 w 12192000"/>
              <a:gd name="connsiteY95" fmla="*/ 1721646 h 2237474"/>
              <a:gd name="connsiteX96" fmla="*/ 5880652 w 12192000"/>
              <a:gd name="connsiteY96" fmla="*/ 1779643 h 2237474"/>
              <a:gd name="connsiteX97" fmla="*/ 5785959 w 12192000"/>
              <a:gd name="connsiteY97" fmla="*/ 1775307 h 2237474"/>
              <a:gd name="connsiteX98" fmla="*/ 5643534 w 12192000"/>
              <a:gd name="connsiteY98" fmla="*/ 1802919 h 2237474"/>
              <a:gd name="connsiteX99" fmla="*/ 5518799 w 12192000"/>
              <a:gd name="connsiteY99" fmla="*/ 1818312 h 2237474"/>
              <a:gd name="connsiteX100" fmla="*/ 5505014 w 12192000"/>
              <a:gd name="connsiteY100" fmla="*/ 1819259 h 2237474"/>
              <a:gd name="connsiteX101" fmla="*/ 5453307 w 12192000"/>
              <a:gd name="connsiteY101" fmla="*/ 1815450 h 2237474"/>
              <a:gd name="connsiteX102" fmla="*/ 5364192 w 12192000"/>
              <a:gd name="connsiteY102" fmla="*/ 1826074 h 2237474"/>
              <a:gd name="connsiteX103" fmla="*/ 5350380 w 12192000"/>
              <a:gd name="connsiteY103" fmla="*/ 1830891 h 2237474"/>
              <a:gd name="connsiteX104" fmla="*/ 5259633 w 12192000"/>
              <a:gd name="connsiteY104" fmla="*/ 1837160 h 2237474"/>
              <a:gd name="connsiteX105" fmla="*/ 5197513 w 12192000"/>
              <a:gd name="connsiteY105" fmla="*/ 1844718 h 2237474"/>
              <a:gd name="connsiteX106" fmla="*/ 5168852 w 12192000"/>
              <a:gd name="connsiteY106" fmla="*/ 1844846 h 2237474"/>
              <a:gd name="connsiteX107" fmla="*/ 5114927 w 12192000"/>
              <a:gd name="connsiteY107" fmla="*/ 1847827 h 2237474"/>
              <a:gd name="connsiteX108" fmla="*/ 5108970 w 12192000"/>
              <a:gd name="connsiteY108" fmla="*/ 1847935 h 2237474"/>
              <a:gd name="connsiteX109" fmla="*/ 5067961 w 12192000"/>
              <a:gd name="connsiteY109" fmla="*/ 1845917 h 2237474"/>
              <a:gd name="connsiteX110" fmla="*/ 5007075 w 12192000"/>
              <a:gd name="connsiteY110" fmla="*/ 1838626 h 2237474"/>
              <a:gd name="connsiteX111" fmla="*/ 4944087 w 12192000"/>
              <a:gd name="connsiteY111" fmla="*/ 1823332 h 2237474"/>
              <a:gd name="connsiteX112" fmla="*/ 4907662 w 12192000"/>
              <a:gd name="connsiteY112" fmla="*/ 1816900 h 2237474"/>
              <a:gd name="connsiteX113" fmla="*/ 4882386 w 12192000"/>
              <a:gd name="connsiteY113" fmla="*/ 1809844 h 2237474"/>
              <a:gd name="connsiteX114" fmla="*/ 4811440 w 12192000"/>
              <a:gd name="connsiteY114" fmla="*/ 1804655 h 2237474"/>
              <a:gd name="connsiteX115" fmla="*/ 4691075 w 12192000"/>
              <a:gd name="connsiteY115" fmla="*/ 1801389 h 2237474"/>
              <a:gd name="connsiteX116" fmla="*/ 4611738 w 12192000"/>
              <a:gd name="connsiteY116" fmla="*/ 1776964 h 2237474"/>
              <a:gd name="connsiteX117" fmla="*/ 4560070 w 12192000"/>
              <a:gd name="connsiteY117" fmla="*/ 1785640 h 2237474"/>
              <a:gd name="connsiteX118" fmla="*/ 4536503 w 12192000"/>
              <a:gd name="connsiteY118" fmla="*/ 1785334 h 2237474"/>
              <a:gd name="connsiteX119" fmla="*/ 4513724 w 12192000"/>
              <a:gd name="connsiteY119" fmla="*/ 1791996 h 2237474"/>
              <a:gd name="connsiteX120" fmla="*/ 4459810 w 12192000"/>
              <a:gd name="connsiteY120" fmla="*/ 1797886 h 2237474"/>
              <a:gd name="connsiteX121" fmla="*/ 4379064 w 12192000"/>
              <a:gd name="connsiteY121" fmla="*/ 1817177 h 2237474"/>
              <a:gd name="connsiteX122" fmla="*/ 4319209 w 12192000"/>
              <a:gd name="connsiteY122" fmla="*/ 1834833 h 2237474"/>
              <a:gd name="connsiteX123" fmla="*/ 4290981 w 12192000"/>
              <a:gd name="connsiteY123" fmla="*/ 1839677 h 2237474"/>
              <a:gd name="connsiteX124" fmla="*/ 4285792 w 12192000"/>
              <a:gd name="connsiteY124" fmla="*/ 1836231 h 2237474"/>
              <a:gd name="connsiteX125" fmla="*/ 4238372 w 12192000"/>
              <a:gd name="connsiteY125" fmla="*/ 1851480 h 2237474"/>
              <a:gd name="connsiteX126" fmla="*/ 4232517 w 12192000"/>
              <a:gd name="connsiteY126" fmla="*/ 1852567 h 2237474"/>
              <a:gd name="connsiteX127" fmla="*/ 4191732 w 12192000"/>
              <a:gd name="connsiteY127" fmla="*/ 1857328 h 2237474"/>
              <a:gd name="connsiteX128" fmla="*/ 4065532 w 12192000"/>
              <a:gd name="connsiteY128" fmla="*/ 1855477 h 2237474"/>
              <a:gd name="connsiteX129" fmla="*/ 4028460 w 12192000"/>
              <a:gd name="connsiteY129" fmla="*/ 1855137 h 2237474"/>
              <a:gd name="connsiteX130" fmla="*/ 4002267 w 12192000"/>
              <a:gd name="connsiteY130" fmla="*/ 1852352 h 2237474"/>
              <a:gd name="connsiteX131" fmla="*/ 3931396 w 12192000"/>
              <a:gd name="connsiteY131" fmla="*/ 1858915 h 2237474"/>
              <a:gd name="connsiteX132" fmla="*/ 3812162 w 12192000"/>
              <a:gd name="connsiteY132" fmla="*/ 1875501 h 2237474"/>
              <a:gd name="connsiteX133" fmla="*/ 3729530 w 12192000"/>
              <a:gd name="connsiteY133" fmla="*/ 1864513 h 2237474"/>
              <a:gd name="connsiteX134" fmla="*/ 3680177 w 12192000"/>
              <a:gd name="connsiteY134" fmla="*/ 1881552 h 2237474"/>
              <a:gd name="connsiteX135" fmla="*/ 3567259 w 12192000"/>
              <a:gd name="connsiteY135" fmla="*/ 1893482 h 2237474"/>
              <a:gd name="connsiteX136" fmla="*/ 3405770 w 12192000"/>
              <a:gd name="connsiteY136" fmla="*/ 1904591 h 2237474"/>
              <a:gd name="connsiteX137" fmla="*/ 3280097 w 12192000"/>
              <a:gd name="connsiteY137" fmla="*/ 1919610 h 2237474"/>
              <a:gd name="connsiteX138" fmla="*/ 3123424 w 12192000"/>
              <a:gd name="connsiteY138" fmla="*/ 1952930 h 2237474"/>
              <a:gd name="connsiteX139" fmla="*/ 3009910 w 12192000"/>
              <a:gd name="connsiteY139" fmla="*/ 1957866 h 2237474"/>
              <a:gd name="connsiteX140" fmla="*/ 2995934 w 12192000"/>
              <a:gd name="connsiteY140" fmla="*/ 1967085 h 2237474"/>
              <a:gd name="connsiteX141" fmla="*/ 2980071 w 12192000"/>
              <a:gd name="connsiteY141" fmla="*/ 1972988 h 2237474"/>
              <a:gd name="connsiteX142" fmla="*/ 2978094 w 12192000"/>
              <a:gd name="connsiteY142" fmla="*/ 1972369 h 2237474"/>
              <a:gd name="connsiteX143" fmla="*/ 2942858 w 12192000"/>
              <a:gd name="connsiteY143" fmla="*/ 1981367 h 2237474"/>
              <a:gd name="connsiteX144" fmla="*/ 2875436 w 12192000"/>
              <a:gd name="connsiteY144" fmla="*/ 1996977 h 2237474"/>
              <a:gd name="connsiteX145" fmla="*/ 2874892 w 12192000"/>
              <a:gd name="connsiteY145" fmla="*/ 1996085 h 2237474"/>
              <a:gd name="connsiteX146" fmla="*/ 2864145 w 12192000"/>
              <a:gd name="connsiteY146" fmla="*/ 1994061 h 2237474"/>
              <a:gd name="connsiteX147" fmla="*/ 2843662 w 12192000"/>
              <a:gd name="connsiteY147" fmla="*/ 1992498 h 2237474"/>
              <a:gd name="connsiteX148" fmla="*/ 2796128 w 12192000"/>
              <a:gd name="connsiteY148" fmla="*/ 1976403 h 2237474"/>
              <a:gd name="connsiteX149" fmla="*/ 2756784 w 12192000"/>
              <a:gd name="connsiteY149" fmla="*/ 1985116 h 2237474"/>
              <a:gd name="connsiteX150" fmla="*/ 2748833 w 12192000"/>
              <a:gd name="connsiteY150" fmla="*/ 1986323 h 2237474"/>
              <a:gd name="connsiteX151" fmla="*/ 2748661 w 12192000"/>
              <a:gd name="connsiteY151" fmla="*/ 1986122 h 2237474"/>
              <a:gd name="connsiteX152" fmla="*/ 2740251 w 12192000"/>
              <a:gd name="connsiteY152" fmla="*/ 1986946 h 2237474"/>
              <a:gd name="connsiteX153" fmla="*/ 2718916 w 12192000"/>
              <a:gd name="connsiteY153" fmla="*/ 1990867 h 2237474"/>
              <a:gd name="connsiteX154" fmla="*/ 2713522 w 12192000"/>
              <a:gd name="connsiteY154" fmla="*/ 1990173 h 2237474"/>
              <a:gd name="connsiteX155" fmla="*/ 2680597 w 12192000"/>
              <a:gd name="connsiteY155" fmla="*/ 1984996 h 2237474"/>
              <a:gd name="connsiteX156" fmla="*/ 2578178 w 12192000"/>
              <a:gd name="connsiteY156" fmla="*/ 1990531 h 2237474"/>
              <a:gd name="connsiteX157" fmla="*/ 2476147 w 12192000"/>
              <a:gd name="connsiteY157" fmla="*/ 1998305 h 2237474"/>
              <a:gd name="connsiteX158" fmla="*/ 2373568 w 12192000"/>
              <a:gd name="connsiteY158" fmla="*/ 2003219 h 2237474"/>
              <a:gd name="connsiteX159" fmla="*/ 2321399 w 12192000"/>
              <a:gd name="connsiteY159" fmla="*/ 1989467 h 2237474"/>
              <a:gd name="connsiteX160" fmla="*/ 2315525 w 12192000"/>
              <a:gd name="connsiteY160" fmla="*/ 1989708 h 2237474"/>
              <a:gd name="connsiteX161" fmla="*/ 2300792 w 12192000"/>
              <a:gd name="connsiteY161" fmla="*/ 1994290 h 2237474"/>
              <a:gd name="connsiteX162" fmla="*/ 2295469 w 12192000"/>
              <a:gd name="connsiteY162" fmla="*/ 1996659 h 2237474"/>
              <a:gd name="connsiteX163" fmla="*/ 2287219 w 12192000"/>
              <a:gd name="connsiteY163" fmla="*/ 1998750 h 2237474"/>
              <a:gd name="connsiteX164" fmla="*/ 2286948 w 12192000"/>
              <a:gd name="connsiteY164" fmla="*/ 1998596 h 2237474"/>
              <a:gd name="connsiteX165" fmla="*/ 2243069 w 12192000"/>
              <a:gd name="connsiteY165" fmla="*/ 2015111 h 2237474"/>
              <a:gd name="connsiteX166" fmla="*/ 2186609 w 12192000"/>
              <a:gd name="connsiteY166" fmla="*/ 2008263 h 2237474"/>
              <a:gd name="connsiteX167" fmla="*/ 2164831 w 12192000"/>
              <a:gd name="connsiteY167" fmla="*/ 2010143 h 2237474"/>
              <a:gd name="connsiteX168" fmla="*/ 2152836 w 12192000"/>
              <a:gd name="connsiteY168" fmla="*/ 2010048 h 2237474"/>
              <a:gd name="connsiteX169" fmla="*/ 2117102 w 12192000"/>
              <a:gd name="connsiteY169" fmla="*/ 2023004 h 2237474"/>
              <a:gd name="connsiteX170" fmla="*/ 2111935 w 12192000"/>
              <a:gd name="connsiteY170" fmla="*/ 2023163 h 2237474"/>
              <a:gd name="connsiteX171" fmla="*/ 2089991 w 12192000"/>
              <a:gd name="connsiteY171" fmla="*/ 2034193 h 2237474"/>
              <a:gd name="connsiteX172" fmla="*/ 2058061 w 12192000"/>
              <a:gd name="connsiteY172" fmla="*/ 2047942 h 2237474"/>
              <a:gd name="connsiteX173" fmla="*/ 2055737 w 12192000"/>
              <a:gd name="connsiteY173" fmla="*/ 2047704 h 2237474"/>
              <a:gd name="connsiteX174" fmla="*/ 2042244 w 12192000"/>
              <a:gd name="connsiteY174" fmla="*/ 2055560 h 2237474"/>
              <a:gd name="connsiteX175" fmla="*/ 1976224 w 12192000"/>
              <a:gd name="connsiteY175" fmla="*/ 2074257 h 2237474"/>
              <a:gd name="connsiteX176" fmla="*/ 1877728 w 12192000"/>
              <a:gd name="connsiteY176" fmla="*/ 2101004 h 2237474"/>
              <a:gd name="connsiteX177" fmla="*/ 1759056 w 12192000"/>
              <a:gd name="connsiteY177" fmla="*/ 2125608 h 2237474"/>
              <a:gd name="connsiteX178" fmla="*/ 1637948 w 12192000"/>
              <a:gd name="connsiteY178" fmla="*/ 2172597 h 2237474"/>
              <a:gd name="connsiteX179" fmla="*/ 1434549 w 12192000"/>
              <a:gd name="connsiteY179" fmla="*/ 2234522 h 2237474"/>
              <a:gd name="connsiteX180" fmla="*/ 1398481 w 12192000"/>
              <a:gd name="connsiteY180" fmla="*/ 2237074 h 2237474"/>
              <a:gd name="connsiteX181" fmla="*/ 1398407 w 12192000"/>
              <a:gd name="connsiteY181" fmla="*/ 2237095 h 2237474"/>
              <a:gd name="connsiteX182" fmla="*/ 1370962 w 12192000"/>
              <a:gd name="connsiteY182" fmla="*/ 2237474 h 2237474"/>
              <a:gd name="connsiteX183" fmla="*/ 1356367 w 12192000"/>
              <a:gd name="connsiteY183" fmla="*/ 2235089 h 2237474"/>
              <a:gd name="connsiteX184" fmla="*/ 1324828 w 12192000"/>
              <a:gd name="connsiteY184" fmla="*/ 2231968 h 2237474"/>
              <a:gd name="connsiteX185" fmla="*/ 1297744 w 12192000"/>
              <a:gd name="connsiteY185" fmla="*/ 2235849 h 2237474"/>
              <a:gd name="connsiteX186" fmla="*/ 1286236 w 12192000"/>
              <a:gd name="connsiteY186" fmla="*/ 2233135 h 2237474"/>
              <a:gd name="connsiteX187" fmla="*/ 1283504 w 12192000"/>
              <a:gd name="connsiteY187" fmla="*/ 2233797 h 2237474"/>
              <a:gd name="connsiteX188" fmla="*/ 1279765 w 12192000"/>
              <a:gd name="connsiteY188" fmla="*/ 2229639 h 2237474"/>
              <a:gd name="connsiteX189" fmla="*/ 1195347 w 12192000"/>
              <a:gd name="connsiteY189" fmla="*/ 2212354 h 2237474"/>
              <a:gd name="connsiteX190" fmla="*/ 970251 w 12192000"/>
              <a:gd name="connsiteY190" fmla="*/ 2221029 h 2237474"/>
              <a:gd name="connsiteX191" fmla="*/ 812914 w 12192000"/>
              <a:gd name="connsiteY191" fmla="*/ 2202752 h 2237474"/>
              <a:gd name="connsiteX192" fmla="*/ 800195 w 12192000"/>
              <a:gd name="connsiteY192" fmla="*/ 2209407 h 2237474"/>
              <a:gd name="connsiteX193" fmla="*/ 784978 w 12192000"/>
              <a:gd name="connsiteY193" fmla="*/ 2212360 h 2237474"/>
              <a:gd name="connsiteX194" fmla="*/ 681987 w 12192000"/>
              <a:gd name="connsiteY194" fmla="*/ 2216757 h 2237474"/>
              <a:gd name="connsiteX195" fmla="*/ 669923 w 12192000"/>
              <a:gd name="connsiteY195" fmla="*/ 2211682 h 2237474"/>
              <a:gd name="connsiteX196" fmla="*/ 648680 w 12192000"/>
              <a:gd name="connsiteY196" fmla="*/ 2206229 h 2237474"/>
              <a:gd name="connsiteX197" fmla="*/ 597225 w 12192000"/>
              <a:gd name="connsiteY197" fmla="*/ 2180999 h 2237474"/>
              <a:gd name="connsiteX198" fmla="*/ 558449 w 12192000"/>
              <a:gd name="connsiteY198" fmla="*/ 2182346 h 2237474"/>
              <a:gd name="connsiteX199" fmla="*/ 550517 w 12192000"/>
              <a:gd name="connsiteY199" fmla="*/ 2182060 h 2237474"/>
              <a:gd name="connsiteX200" fmla="*/ 550309 w 12192000"/>
              <a:gd name="connsiteY200" fmla="*/ 2181825 h 2237474"/>
              <a:gd name="connsiteX201" fmla="*/ 541836 w 12192000"/>
              <a:gd name="connsiteY201" fmla="*/ 2181063 h 2237474"/>
              <a:gd name="connsiteX202" fmla="*/ 536057 w 12192000"/>
              <a:gd name="connsiteY202" fmla="*/ 2181537 h 2237474"/>
              <a:gd name="connsiteX203" fmla="*/ 520671 w 12192000"/>
              <a:gd name="connsiteY203" fmla="*/ 2180980 h 2237474"/>
              <a:gd name="connsiteX204" fmla="*/ 515024 w 12192000"/>
              <a:gd name="connsiteY204" fmla="*/ 2179258 h 2237474"/>
              <a:gd name="connsiteX205" fmla="*/ 512278 w 12192000"/>
              <a:gd name="connsiteY205" fmla="*/ 2176369 h 2237474"/>
              <a:gd name="connsiteX206" fmla="*/ 480419 w 12192000"/>
              <a:gd name="connsiteY206" fmla="*/ 2167807 h 2237474"/>
              <a:gd name="connsiteX207" fmla="*/ 413835 w 12192000"/>
              <a:gd name="connsiteY207" fmla="*/ 2156783 h 2237474"/>
              <a:gd name="connsiteX208" fmla="*/ 376513 w 12192000"/>
              <a:gd name="connsiteY208" fmla="*/ 2154014 h 2237474"/>
              <a:gd name="connsiteX209" fmla="*/ 273386 w 12192000"/>
              <a:gd name="connsiteY209" fmla="*/ 2142551 h 2237474"/>
              <a:gd name="connsiteX210" fmla="*/ 169207 w 12192000"/>
              <a:gd name="connsiteY210" fmla="*/ 2128100 h 2237474"/>
              <a:gd name="connsiteX211" fmla="*/ 93149 w 12192000"/>
              <a:gd name="connsiteY211" fmla="*/ 2105324 h 2237474"/>
              <a:gd name="connsiteX212" fmla="*/ 88109 w 12192000"/>
              <a:gd name="connsiteY212" fmla="*/ 2106704 h 2237474"/>
              <a:gd name="connsiteX213" fmla="*/ 80022 w 12192000"/>
              <a:gd name="connsiteY213" fmla="*/ 2107254 h 2237474"/>
              <a:gd name="connsiteX214" fmla="*/ 79717 w 12192000"/>
              <a:gd name="connsiteY214" fmla="*/ 2107046 h 2237474"/>
              <a:gd name="connsiteX215" fmla="*/ 72352 w 12192000"/>
              <a:gd name="connsiteY215" fmla="*/ 2107991 h 2237474"/>
              <a:gd name="connsiteX216" fmla="*/ 37645 w 12192000"/>
              <a:gd name="connsiteY216" fmla="*/ 2115401 h 2237474"/>
              <a:gd name="connsiteX217" fmla="*/ 4572 w 12192000"/>
              <a:gd name="connsiteY217" fmla="*/ 2111091 h 2237474"/>
              <a:gd name="connsiteX218" fmla="*/ 0 w 12192000"/>
              <a:gd name="connsiteY218" fmla="*/ 2110468 h 2237474"/>
              <a:gd name="connsiteX219" fmla="*/ 0 w 12192000"/>
              <a:gd name="connsiteY21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61459 w 12192000"/>
              <a:gd name="connsiteY27" fmla="*/ 862394 h 2237474"/>
              <a:gd name="connsiteX28" fmla="*/ 9705768 w 12192000"/>
              <a:gd name="connsiteY28" fmla="*/ 894610 h 2237474"/>
              <a:gd name="connsiteX29" fmla="*/ 9683005 w 12192000"/>
              <a:gd name="connsiteY29" fmla="*/ 894128 h 2237474"/>
              <a:gd name="connsiteX30" fmla="*/ 9594438 w 12192000"/>
              <a:gd name="connsiteY30" fmla="*/ 919051 h 2237474"/>
              <a:gd name="connsiteX31" fmla="*/ 9577033 w 12192000"/>
              <a:gd name="connsiteY31" fmla="*/ 922857 h 2237474"/>
              <a:gd name="connsiteX32" fmla="*/ 9544189 w 12192000"/>
              <a:gd name="connsiteY32" fmla="*/ 938966 h 2237474"/>
              <a:gd name="connsiteX33" fmla="*/ 9500499 w 12192000"/>
              <a:gd name="connsiteY33" fmla="*/ 954680 h 2237474"/>
              <a:gd name="connsiteX34" fmla="*/ 9428195 w 12192000"/>
              <a:gd name="connsiteY34" fmla="*/ 986225 h 2237474"/>
              <a:gd name="connsiteX35" fmla="*/ 9410017 w 12192000"/>
              <a:gd name="connsiteY35" fmla="*/ 993931 h 2237474"/>
              <a:gd name="connsiteX36" fmla="*/ 9392919 w 12192000"/>
              <a:gd name="connsiteY36" fmla="*/ 994656 h 2237474"/>
              <a:gd name="connsiteX37" fmla="*/ 9278619 w 12192000"/>
              <a:gd name="connsiteY37" fmla="*/ 1011878 h 2237474"/>
              <a:gd name="connsiteX38" fmla="*/ 9268019 w 12192000"/>
              <a:gd name="connsiteY38" fmla="*/ 1007442 h 2237474"/>
              <a:gd name="connsiteX39" fmla="*/ 9234662 w 12192000"/>
              <a:gd name="connsiteY39" fmla="*/ 1023056 h 2237474"/>
              <a:gd name="connsiteX40" fmla="*/ 9181033 w 12192000"/>
              <a:gd name="connsiteY40" fmla="*/ 1037921 h 2237474"/>
              <a:gd name="connsiteX41" fmla="*/ 9155969 w 12192000"/>
              <a:gd name="connsiteY41" fmla="*/ 1046804 h 2237474"/>
              <a:gd name="connsiteX42" fmla="*/ 9133985 w 12192000"/>
              <a:gd name="connsiteY42" fmla="*/ 1046450 h 2237474"/>
              <a:gd name="connsiteX43" fmla="*/ 9012987 w 12192000"/>
              <a:gd name="connsiteY43" fmla="*/ 1061986 h 2237474"/>
              <a:gd name="connsiteX44" fmla="*/ 8968445 w 12192000"/>
              <a:gd name="connsiteY44" fmla="*/ 1052169 h 2237474"/>
              <a:gd name="connsiteX45" fmla="*/ 8958984 w 12192000"/>
              <a:gd name="connsiteY45" fmla="*/ 1057212 h 2237474"/>
              <a:gd name="connsiteX46" fmla="*/ 8886001 w 12192000"/>
              <a:gd name="connsiteY46" fmla="*/ 1067468 h 2237474"/>
              <a:gd name="connsiteX47" fmla="*/ 8838610 w 12192000"/>
              <a:gd name="connsiteY47" fmla="*/ 1075091 h 2237474"/>
              <a:gd name="connsiteX48" fmla="*/ 8750383 w 12192000"/>
              <a:gd name="connsiteY48" fmla="*/ 1097387 h 2237474"/>
              <a:gd name="connsiteX49" fmla="*/ 8697365 w 12192000"/>
              <a:gd name="connsiteY49" fmla="*/ 1105869 h 2237474"/>
              <a:gd name="connsiteX50" fmla="*/ 8665605 w 12192000"/>
              <a:gd name="connsiteY50" fmla="*/ 1110791 h 2237474"/>
              <a:gd name="connsiteX51" fmla="*/ 8584946 w 12192000"/>
              <a:gd name="connsiteY51" fmla="*/ 1135226 h 2237474"/>
              <a:gd name="connsiteX52" fmla="*/ 8460755 w 12192000"/>
              <a:gd name="connsiteY52" fmla="*/ 1203427 h 2237474"/>
              <a:gd name="connsiteX53" fmla="*/ 8419755 w 12192000"/>
              <a:gd name="connsiteY53" fmla="*/ 1216260 h 2237474"/>
              <a:gd name="connsiteX54" fmla="*/ 8411626 w 12192000"/>
              <a:gd name="connsiteY54" fmla="*/ 1214397 h 2237474"/>
              <a:gd name="connsiteX55" fmla="*/ 8363469 w 12192000"/>
              <a:gd name="connsiteY55" fmla="*/ 1246658 h 2237474"/>
              <a:gd name="connsiteX56" fmla="*/ 8275497 w 12192000"/>
              <a:gd name="connsiteY56" fmla="*/ 1264396 h 2237474"/>
              <a:gd name="connsiteX57" fmla="*/ 8206287 w 12192000"/>
              <a:gd name="connsiteY57" fmla="*/ 1273060 h 2237474"/>
              <a:gd name="connsiteX58" fmla="*/ 8168705 w 12192000"/>
              <a:gd name="connsiteY58" fmla="*/ 1279956 h 2237474"/>
              <a:gd name="connsiteX59" fmla="*/ 8139997 w 12192000"/>
              <a:gd name="connsiteY59" fmla="*/ 1282713 h 2237474"/>
              <a:gd name="connsiteX60" fmla="*/ 8074238 w 12192000"/>
              <a:gd name="connsiteY60" fmla="*/ 1301895 h 2237474"/>
              <a:gd name="connsiteX61" fmla="*/ 7968292 w 12192000"/>
              <a:gd name="connsiteY61" fmla="*/ 1338779 h 2237474"/>
              <a:gd name="connsiteX62" fmla="*/ 7945122 w 12192000"/>
              <a:gd name="connsiteY62" fmla="*/ 1345477 h 2237474"/>
              <a:gd name="connsiteX63" fmla="*/ 7902328 w 12192000"/>
              <a:gd name="connsiteY63" fmla="*/ 1345865 h 2237474"/>
              <a:gd name="connsiteX64" fmla="*/ 7875879 w 12192000"/>
              <a:gd name="connsiteY64" fmla="*/ 1345646 h 2237474"/>
              <a:gd name="connsiteX65" fmla="*/ 7840612 w 12192000"/>
              <a:gd name="connsiteY65" fmla="*/ 1369373 h 2237474"/>
              <a:gd name="connsiteX66" fmla="*/ 7786819 w 12192000"/>
              <a:gd name="connsiteY66" fmla="*/ 1378970 h 2237474"/>
              <a:gd name="connsiteX67" fmla="*/ 7548172 w 12192000"/>
              <a:gd name="connsiteY67" fmla="*/ 1417460 h 2237474"/>
              <a:gd name="connsiteX68" fmla="*/ 7483437 w 12192000"/>
              <a:gd name="connsiteY68" fmla="*/ 1478152 h 2237474"/>
              <a:gd name="connsiteX69" fmla="*/ 7377870 w 12192000"/>
              <a:gd name="connsiteY69" fmla="*/ 1523319 h 2237474"/>
              <a:gd name="connsiteX70" fmla="*/ 7230737 w 12192000"/>
              <a:gd name="connsiteY70" fmla="*/ 1562633 h 2237474"/>
              <a:gd name="connsiteX71" fmla="*/ 7224458 w 12192000"/>
              <a:gd name="connsiteY71" fmla="*/ 1573008 h 2237474"/>
              <a:gd name="connsiteX72" fmla="*/ 7213486 w 12192000"/>
              <a:gd name="connsiteY72" fmla="*/ 1580987 h 2237474"/>
              <a:gd name="connsiteX73" fmla="*/ 7183121 w 12192000"/>
              <a:gd name="connsiteY73" fmla="*/ 1595162 h 2237474"/>
              <a:gd name="connsiteX74" fmla="*/ 7164601 w 12192000"/>
              <a:gd name="connsiteY74" fmla="*/ 1606490 h 2237474"/>
              <a:gd name="connsiteX75" fmla="*/ 7114651 w 12192000"/>
              <a:gd name="connsiteY75" fmla="*/ 1620959 h 2237474"/>
              <a:gd name="connsiteX76" fmla="*/ 7092727 w 12192000"/>
              <a:gd name="connsiteY76" fmla="*/ 1623628 h 2237474"/>
              <a:gd name="connsiteX77" fmla="*/ 7031309 w 12192000"/>
              <a:gd name="connsiteY77" fmla="*/ 1619451 h 2237474"/>
              <a:gd name="connsiteX78" fmla="*/ 6999084 w 12192000"/>
              <a:gd name="connsiteY78" fmla="*/ 1634317 h 2237474"/>
              <a:gd name="connsiteX79" fmla="*/ 6992107 w 12192000"/>
              <a:gd name="connsiteY79" fmla="*/ 1636860 h 2237474"/>
              <a:gd name="connsiteX80" fmla="*/ 6991765 w 12192000"/>
              <a:gd name="connsiteY80" fmla="*/ 1636725 h 2237474"/>
              <a:gd name="connsiteX81" fmla="*/ 6900177 w 12192000"/>
              <a:gd name="connsiteY81" fmla="*/ 1636016 h 2237474"/>
              <a:gd name="connsiteX82" fmla="*/ 6795372 w 12192000"/>
              <a:gd name="connsiteY82" fmla="*/ 1644845 h 2237474"/>
              <a:gd name="connsiteX83" fmla="*/ 6692251 w 12192000"/>
              <a:gd name="connsiteY83" fmla="*/ 1656357 h 2237474"/>
              <a:gd name="connsiteX84" fmla="*/ 6655235 w 12192000"/>
              <a:gd name="connsiteY84" fmla="*/ 1661869 h 2237474"/>
              <a:gd name="connsiteX85" fmla="*/ 6587857 w 12192000"/>
              <a:gd name="connsiteY85" fmla="*/ 1665769 h 2237474"/>
              <a:gd name="connsiteX86" fmla="*/ 6554894 w 12192000"/>
              <a:gd name="connsiteY86" fmla="*/ 1664428 h 2237474"/>
              <a:gd name="connsiteX87" fmla="*/ 6516595 w 12192000"/>
              <a:gd name="connsiteY87" fmla="*/ 1667475 h 2237474"/>
              <a:gd name="connsiteX88" fmla="*/ 6508541 w 12192000"/>
              <a:gd name="connsiteY88" fmla="*/ 1668757 h 2237474"/>
              <a:gd name="connsiteX89" fmla="*/ 6471012 w 12192000"/>
              <a:gd name="connsiteY89" fmla="*/ 1678604 h 2237474"/>
              <a:gd name="connsiteX90" fmla="*/ 6415265 w 12192000"/>
              <a:gd name="connsiteY90" fmla="*/ 1665317 h 2237474"/>
              <a:gd name="connsiteX91" fmla="*/ 6364035 w 12192000"/>
              <a:gd name="connsiteY91" fmla="*/ 1667683 h 2237474"/>
              <a:gd name="connsiteX92" fmla="*/ 6280959 w 12192000"/>
              <a:gd name="connsiteY92" fmla="*/ 1689329 h 2237474"/>
              <a:gd name="connsiteX93" fmla="*/ 6243319 w 12192000"/>
              <a:gd name="connsiteY93" fmla="*/ 1695560 h 2237474"/>
              <a:gd name="connsiteX94" fmla="*/ 6098321 w 12192000"/>
              <a:gd name="connsiteY94" fmla="*/ 1721646 h 2237474"/>
              <a:gd name="connsiteX95" fmla="*/ 5880652 w 12192000"/>
              <a:gd name="connsiteY95" fmla="*/ 1779643 h 2237474"/>
              <a:gd name="connsiteX96" fmla="*/ 5785959 w 12192000"/>
              <a:gd name="connsiteY96" fmla="*/ 1775307 h 2237474"/>
              <a:gd name="connsiteX97" fmla="*/ 5643534 w 12192000"/>
              <a:gd name="connsiteY97" fmla="*/ 1802919 h 2237474"/>
              <a:gd name="connsiteX98" fmla="*/ 5518799 w 12192000"/>
              <a:gd name="connsiteY98" fmla="*/ 1818312 h 2237474"/>
              <a:gd name="connsiteX99" fmla="*/ 5505014 w 12192000"/>
              <a:gd name="connsiteY99" fmla="*/ 1819259 h 2237474"/>
              <a:gd name="connsiteX100" fmla="*/ 5453307 w 12192000"/>
              <a:gd name="connsiteY100" fmla="*/ 1815450 h 2237474"/>
              <a:gd name="connsiteX101" fmla="*/ 5364192 w 12192000"/>
              <a:gd name="connsiteY101" fmla="*/ 1826074 h 2237474"/>
              <a:gd name="connsiteX102" fmla="*/ 5350380 w 12192000"/>
              <a:gd name="connsiteY102" fmla="*/ 1830891 h 2237474"/>
              <a:gd name="connsiteX103" fmla="*/ 5259633 w 12192000"/>
              <a:gd name="connsiteY103" fmla="*/ 1837160 h 2237474"/>
              <a:gd name="connsiteX104" fmla="*/ 5197513 w 12192000"/>
              <a:gd name="connsiteY104" fmla="*/ 1844718 h 2237474"/>
              <a:gd name="connsiteX105" fmla="*/ 5168852 w 12192000"/>
              <a:gd name="connsiteY105" fmla="*/ 1844846 h 2237474"/>
              <a:gd name="connsiteX106" fmla="*/ 5114927 w 12192000"/>
              <a:gd name="connsiteY106" fmla="*/ 1847827 h 2237474"/>
              <a:gd name="connsiteX107" fmla="*/ 5108970 w 12192000"/>
              <a:gd name="connsiteY107" fmla="*/ 1847935 h 2237474"/>
              <a:gd name="connsiteX108" fmla="*/ 5067961 w 12192000"/>
              <a:gd name="connsiteY108" fmla="*/ 1845917 h 2237474"/>
              <a:gd name="connsiteX109" fmla="*/ 5007075 w 12192000"/>
              <a:gd name="connsiteY109" fmla="*/ 1838626 h 2237474"/>
              <a:gd name="connsiteX110" fmla="*/ 4944087 w 12192000"/>
              <a:gd name="connsiteY110" fmla="*/ 1823332 h 2237474"/>
              <a:gd name="connsiteX111" fmla="*/ 4907662 w 12192000"/>
              <a:gd name="connsiteY111" fmla="*/ 1816900 h 2237474"/>
              <a:gd name="connsiteX112" fmla="*/ 4882386 w 12192000"/>
              <a:gd name="connsiteY112" fmla="*/ 1809844 h 2237474"/>
              <a:gd name="connsiteX113" fmla="*/ 4811440 w 12192000"/>
              <a:gd name="connsiteY113" fmla="*/ 1804655 h 2237474"/>
              <a:gd name="connsiteX114" fmla="*/ 4691075 w 12192000"/>
              <a:gd name="connsiteY114" fmla="*/ 1801389 h 2237474"/>
              <a:gd name="connsiteX115" fmla="*/ 4611738 w 12192000"/>
              <a:gd name="connsiteY115" fmla="*/ 1776964 h 2237474"/>
              <a:gd name="connsiteX116" fmla="*/ 4560070 w 12192000"/>
              <a:gd name="connsiteY116" fmla="*/ 1785640 h 2237474"/>
              <a:gd name="connsiteX117" fmla="*/ 4536503 w 12192000"/>
              <a:gd name="connsiteY117" fmla="*/ 1785334 h 2237474"/>
              <a:gd name="connsiteX118" fmla="*/ 4513724 w 12192000"/>
              <a:gd name="connsiteY118" fmla="*/ 1791996 h 2237474"/>
              <a:gd name="connsiteX119" fmla="*/ 4459810 w 12192000"/>
              <a:gd name="connsiteY119" fmla="*/ 1797886 h 2237474"/>
              <a:gd name="connsiteX120" fmla="*/ 4379064 w 12192000"/>
              <a:gd name="connsiteY120" fmla="*/ 1817177 h 2237474"/>
              <a:gd name="connsiteX121" fmla="*/ 4319209 w 12192000"/>
              <a:gd name="connsiteY121" fmla="*/ 1834833 h 2237474"/>
              <a:gd name="connsiteX122" fmla="*/ 4290981 w 12192000"/>
              <a:gd name="connsiteY122" fmla="*/ 1839677 h 2237474"/>
              <a:gd name="connsiteX123" fmla="*/ 4285792 w 12192000"/>
              <a:gd name="connsiteY123" fmla="*/ 1836231 h 2237474"/>
              <a:gd name="connsiteX124" fmla="*/ 4238372 w 12192000"/>
              <a:gd name="connsiteY124" fmla="*/ 1851480 h 2237474"/>
              <a:gd name="connsiteX125" fmla="*/ 4232517 w 12192000"/>
              <a:gd name="connsiteY125" fmla="*/ 1852567 h 2237474"/>
              <a:gd name="connsiteX126" fmla="*/ 4191732 w 12192000"/>
              <a:gd name="connsiteY126" fmla="*/ 1857328 h 2237474"/>
              <a:gd name="connsiteX127" fmla="*/ 4065532 w 12192000"/>
              <a:gd name="connsiteY127" fmla="*/ 1855477 h 2237474"/>
              <a:gd name="connsiteX128" fmla="*/ 4028460 w 12192000"/>
              <a:gd name="connsiteY128" fmla="*/ 1855137 h 2237474"/>
              <a:gd name="connsiteX129" fmla="*/ 4002267 w 12192000"/>
              <a:gd name="connsiteY129" fmla="*/ 1852352 h 2237474"/>
              <a:gd name="connsiteX130" fmla="*/ 3931396 w 12192000"/>
              <a:gd name="connsiteY130" fmla="*/ 1858915 h 2237474"/>
              <a:gd name="connsiteX131" fmla="*/ 3812162 w 12192000"/>
              <a:gd name="connsiteY131" fmla="*/ 1875501 h 2237474"/>
              <a:gd name="connsiteX132" fmla="*/ 3729530 w 12192000"/>
              <a:gd name="connsiteY132" fmla="*/ 1864513 h 2237474"/>
              <a:gd name="connsiteX133" fmla="*/ 3680177 w 12192000"/>
              <a:gd name="connsiteY133" fmla="*/ 1881552 h 2237474"/>
              <a:gd name="connsiteX134" fmla="*/ 3567259 w 12192000"/>
              <a:gd name="connsiteY134" fmla="*/ 1893482 h 2237474"/>
              <a:gd name="connsiteX135" fmla="*/ 3405770 w 12192000"/>
              <a:gd name="connsiteY135" fmla="*/ 1904591 h 2237474"/>
              <a:gd name="connsiteX136" fmla="*/ 3280097 w 12192000"/>
              <a:gd name="connsiteY136" fmla="*/ 1919610 h 2237474"/>
              <a:gd name="connsiteX137" fmla="*/ 3123424 w 12192000"/>
              <a:gd name="connsiteY137" fmla="*/ 1952930 h 2237474"/>
              <a:gd name="connsiteX138" fmla="*/ 3009910 w 12192000"/>
              <a:gd name="connsiteY138" fmla="*/ 1957866 h 2237474"/>
              <a:gd name="connsiteX139" fmla="*/ 2995934 w 12192000"/>
              <a:gd name="connsiteY139" fmla="*/ 1967085 h 2237474"/>
              <a:gd name="connsiteX140" fmla="*/ 2980071 w 12192000"/>
              <a:gd name="connsiteY140" fmla="*/ 1972988 h 2237474"/>
              <a:gd name="connsiteX141" fmla="*/ 2978094 w 12192000"/>
              <a:gd name="connsiteY141" fmla="*/ 1972369 h 2237474"/>
              <a:gd name="connsiteX142" fmla="*/ 2942858 w 12192000"/>
              <a:gd name="connsiteY142" fmla="*/ 1981367 h 2237474"/>
              <a:gd name="connsiteX143" fmla="*/ 2875436 w 12192000"/>
              <a:gd name="connsiteY143" fmla="*/ 1996977 h 2237474"/>
              <a:gd name="connsiteX144" fmla="*/ 2874892 w 12192000"/>
              <a:gd name="connsiteY144" fmla="*/ 1996085 h 2237474"/>
              <a:gd name="connsiteX145" fmla="*/ 2864145 w 12192000"/>
              <a:gd name="connsiteY145" fmla="*/ 1994061 h 2237474"/>
              <a:gd name="connsiteX146" fmla="*/ 2843662 w 12192000"/>
              <a:gd name="connsiteY146" fmla="*/ 1992498 h 2237474"/>
              <a:gd name="connsiteX147" fmla="*/ 2796128 w 12192000"/>
              <a:gd name="connsiteY147" fmla="*/ 1976403 h 2237474"/>
              <a:gd name="connsiteX148" fmla="*/ 2756784 w 12192000"/>
              <a:gd name="connsiteY148" fmla="*/ 1985116 h 2237474"/>
              <a:gd name="connsiteX149" fmla="*/ 2748833 w 12192000"/>
              <a:gd name="connsiteY149" fmla="*/ 1986323 h 2237474"/>
              <a:gd name="connsiteX150" fmla="*/ 2748661 w 12192000"/>
              <a:gd name="connsiteY150" fmla="*/ 1986122 h 2237474"/>
              <a:gd name="connsiteX151" fmla="*/ 2740251 w 12192000"/>
              <a:gd name="connsiteY151" fmla="*/ 1986946 h 2237474"/>
              <a:gd name="connsiteX152" fmla="*/ 2718916 w 12192000"/>
              <a:gd name="connsiteY152" fmla="*/ 1990867 h 2237474"/>
              <a:gd name="connsiteX153" fmla="*/ 2713522 w 12192000"/>
              <a:gd name="connsiteY153" fmla="*/ 1990173 h 2237474"/>
              <a:gd name="connsiteX154" fmla="*/ 2680597 w 12192000"/>
              <a:gd name="connsiteY154" fmla="*/ 1984996 h 2237474"/>
              <a:gd name="connsiteX155" fmla="*/ 2578178 w 12192000"/>
              <a:gd name="connsiteY155" fmla="*/ 1990531 h 2237474"/>
              <a:gd name="connsiteX156" fmla="*/ 2476147 w 12192000"/>
              <a:gd name="connsiteY156" fmla="*/ 1998305 h 2237474"/>
              <a:gd name="connsiteX157" fmla="*/ 2373568 w 12192000"/>
              <a:gd name="connsiteY157" fmla="*/ 2003219 h 2237474"/>
              <a:gd name="connsiteX158" fmla="*/ 2321399 w 12192000"/>
              <a:gd name="connsiteY158" fmla="*/ 1989467 h 2237474"/>
              <a:gd name="connsiteX159" fmla="*/ 2315525 w 12192000"/>
              <a:gd name="connsiteY159" fmla="*/ 1989708 h 2237474"/>
              <a:gd name="connsiteX160" fmla="*/ 2300792 w 12192000"/>
              <a:gd name="connsiteY160" fmla="*/ 1994290 h 2237474"/>
              <a:gd name="connsiteX161" fmla="*/ 2295469 w 12192000"/>
              <a:gd name="connsiteY161" fmla="*/ 1996659 h 2237474"/>
              <a:gd name="connsiteX162" fmla="*/ 2287219 w 12192000"/>
              <a:gd name="connsiteY162" fmla="*/ 1998750 h 2237474"/>
              <a:gd name="connsiteX163" fmla="*/ 2286948 w 12192000"/>
              <a:gd name="connsiteY163" fmla="*/ 1998596 h 2237474"/>
              <a:gd name="connsiteX164" fmla="*/ 2243069 w 12192000"/>
              <a:gd name="connsiteY164" fmla="*/ 2015111 h 2237474"/>
              <a:gd name="connsiteX165" fmla="*/ 2186609 w 12192000"/>
              <a:gd name="connsiteY165" fmla="*/ 2008263 h 2237474"/>
              <a:gd name="connsiteX166" fmla="*/ 2164831 w 12192000"/>
              <a:gd name="connsiteY166" fmla="*/ 2010143 h 2237474"/>
              <a:gd name="connsiteX167" fmla="*/ 2152836 w 12192000"/>
              <a:gd name="connsiteY167" fmla="*/ 2010048 h 2237474"/>
              <a:gd name="connsiteX168" fmla="*/ 2117102 w 12192000"/>
              <a:gd name="connsiteY168" fmla="*/ 2023004 h 2237474"/>
              <a:gd name="connsiteX169" fmla="*/ 2111935 w 12192000"/>
              <a:gd name="connsiteY169" fmla="*/ 2023163 h 2237474"/>
              <a:gd name="connsiteX170" fmla="*/ 2089991 w 12192000"/>
              <a:gd name="connsiteY170" fmla="*/ 2034193 h 2237474"/>
              <a:gd name="connsiteX171" fmla="*/ 2058061 w 12192000"/>
              <a:gd name="connsiteY171" fmla="*/ 2047942 h 2237474"/>
              <a:gd name="connsiteX172" fmla="*/ 2055737 w 12192000"/>
              <a:gd name="connsiteY172" fmla="*/ 2047704 h 2237474"/>
              <a:gd name="connsiteX173" fmla="*/ 2042244 w 12192000"/>
              <a:gd name="connsiteY173" fmla="*/ 2055560 h 2237474"/>
              <a:gd name="connsiteX174" fmla="*/ 1976224 w 12192000"/>
              <a:gd name="connsiteY174" fmla="*/ 2074257 h 2237474"/>
              <a:gd name="connsiteX175" fmla="*/ 1877728 w 12192000"/>
              <a:gd name="connsiteY175" fmla="*/ 2101004 h 2237474"/>
              <a:gd name="connsiteX176" fmla="*/ 1759056 w 12192000"/>
              <a:gd name="connsiteY176" fmla="*/ 2125608 h 2237474"/>
              <a:gd name="connsiteX177" fmla="*/ 1637948 w 12192000"/>
              <a:gd name="connsiteY177" fmla="*/ 2172597 h 2237474"/>
              <a:gd name="connsiteX178" fmla="*/ 1434549 w 12192000"/>
              <a:gd name="connsiteY178" fmla="*/ 2234522 h 2237474"/>
              <a:gd name="connsiteX179" fmla="*/ 1398481 w 12192000"/>
              <a:gd name="connsiteY179" fmla="*/ 2237074 h 2237474"/>
              <a:gd name="connsiteX180" fmla="*/ 1398407 w 12192000"/>
              <a:gd name="connsiteY180" fmla="*/ 2237095 h 2237474"/>
              <a:gd name="connsiteX181" fmla="*/ 1370962 w 12192000"/>
              <a:gd name="connsiteY181" fmla="*/ 2237474 h 2237474"/>
              <a:gd name="connsiteX182" fmla="*/ 1356367 w 12192000"/>
              <a:gd name="connsiteY182" fmla="*/ 2235089 h 2237474"/>
              <a:gd name="connsiteX183" fmla="*/ 1324828 w 12192000"/>
              <a:gd name="connsiteY183" fmla="*/ 2231968 h 2237474"/>
              <a:gd name="connsiteX184" fmla="*/ 1297744 w 12192000"/>
              <a:gd name="connsiteY184" fmla="*/ 2235849 h 2237474"/>
              <a:gd name="connsiteX185" fmla="*/ 1286236 w 12192000"/>
              <a:gd name="connsiteY185" fmla="*/ 2233135 h 2237474"/>
              <a:gd name="connsiteX186" fmla="*/ 1283504 w 12192000"/>
              <a:gd name="connsiteY186" fmla="*/ 2233797 h 2237474"/>
              <a:gd name="connsiteX187" fmla="*/ 1279765 w 12192000"/>
              <a:gd name="connsiteY187" fmla="*/ 2229639 h 2237474"/>
              <a:gd name="connsiteX188" fmla="*/ 1195347 w 12192000"/>
              <a:gd name="connsiteY188" fmla="*/ 2212354 h 2237474"/>
              <a:gd name="connsiteX189" fmla="*/ 970251 w 12192000"/>
              <a:gd name="connsiteY189" fmla="*/ 2221029 h 2237474"/>
              <a:gd name="connsiteX190" fmla="*/ 812914 w 12192000"/>
              <a:gd name="connsiteY190" fmla="*/ 2202752 h 2237474"/>
              <a:gd name="connsiteX191" fmla="*/ 800195 w 12192000"/>
              <a:gd name="connsiteY191" fmla="*/ 2209407 h 2237474"/>
              <a:gd name="connsiteX192" fmla="*/ 784978 w 12192000"/>
              <a:gd name="connsiteY192" fmla="*/ 2212360 h 2237474"/>
              <a:gd name="connsiteX193" fmla="*/ 681987 w 12192000"/>
              <a:gd name="connsiteY193" fmla="*/ 2216757 h 2237474"/>
              <a:gd name="connsiteX194" fmla="*/ 669923 w 12192000"/>
              <a:gd name="connsiteY194" fmla="*/ 2211682 h 2237474"/>
              <a:gd name="connsiteX195" fmla="*/ 648680 w 12192000"/>
              <a:gd name="connsiteY195" fmla="*/ 2206229 h 2237474"/>
              <a:gd name="connsiteX196" fmla="*/ 597225 w 12192000"/>
              <a:gd name="connsiteY196" fmla="*/ 2180999 h 2237474"/>
              <a:gd name="connsiteX197" fmla="*/ 558449 w 12192000"/>
              <a:gd name="connsiteY197" fmla="*/ 2182346 h 2237474"/>
              <a:gd name="connsiteX198" fmla="*/ 550517 w 12192000"/>
              <a:gd name="connsiteY198" fmla="*/ 2182060 h 2237474"/>
              <a:gd name="connsiteX199" fmla="*/ 550309 w 12192000"/>
              <a:gd name="connsiteY199" fmla="*/ 2181825 h 2237474"/>
              <a:gd name="connsiteX200" fmla="*/ 541836 w 12192000"/>
              <a:gd name="connsiteY200" fmla="*/ 2181063 h 2237474"/>
              <a:gd name="connsiteX201" fmla="*/ 536057 w 12192000"/>
              <a:gd name="connsiteY201" fmla="*/ 2181537 h 2237474"/>
              <a:gd name="connsiteX202" fmla="*/ 520671 w 12192000"/>
              <a:gd name="connsiteY202" fmla="*/ 2180980 h 2237474"/>
              <a:gd name="connsiteX203" fmla="*/ 515024 w 12192000"/>
              <a:gd name="connsiteY203" fmla="*/ 2179258 h 2237474"/>
              <a:gd name="connsiteX204" fmla="*/ 512278 w 12192000"/>
              <a:gd name="connsiteY204" fmla="*/ 2176369 h 2237474"/>
              <a:gd name="connsiteX205" fmla="*/ 480419 w 12192000"/>
              <a:gd name="connsiteY205" fmla="*/ 2167807 h 2237474"/>
              <a:gd name="connsiteX206" fmla="*/ 413835 w 12192000"/>
              <a:gd name="connsiteY206" fmla="*/ 2156783 h 2237474"/>
              <a:gd name="connsiteX207" fmla="*/ 376513 w 12192000"/>
              <a:gd name="connsiteY207" fmla="*/ 2154014 h 2237474"/>
              <a:gd name="connsiteX208" fmla="*/ 273386 w 12192000"/>
              <a:gd name="connsiteY208" fmla="*/ 2142551 h 2237474"/>
              <a:gd name="connsiteX209" fmla="*/ 169207 w 12192000"/>
              <a:gd name="connsiteY209" fmla="*/ 2128100 h 2237474"/>
              <a:gd name="connsiteX210" fmla="*/ 93149 w 12192000"/>
              <a:gd name="connsiteY210" fmla="*/ 2105324 h 2237474"/>
              <a:gd name="connsiteX211" fmla="*/ 88109 w 12192000"/>
              <a:gd name="connsiteY211" fmla="*/ 2106704 h 2237474"/>
              <a:gd name="connsiteX212" fmla="*/ 80022 w 12192000"/>
              <a:gd name="connsiteY212" fmla="*/ 2107254 h 2237474"/>
              <a:gd name="connsiteX213" fmla="*/ 79717 w 12192000"/>
              <a:gd name="connsiteY213" fmla="*/ 2107046 h 2237474"/>
              <a:gd name="connsiteX214" fmla="*/ 72352 w 12192000"/>
              <a:gd name="connsiteY214" fmla="*/ 2107991 h 2237474"/>
              <a:gd name="connsiteX215" fmla="*/ 37645 w 12192000"/>
              <a:gd name="connsiteY215" fmla="*/ 2115401 h 2237474"/>
              <a:gd name="connsiteX216" fmla="*/ 4572 w 12192000"/>
              <a:gd name="connsiteY216" fmla="*/ 2111091 h 2237474"/>
              <a:gd name="connsiteX217" fmla="*/ 0 w 12192000"/>
              <a:gd name="connsiteY217" fmla="*/ 2110468 h 2237474"/>
              <a:gd name="connsiteX218" fmla="*/ 0 w 12192000"/>
              <a:gd name="connsiteY21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78288 w 12192000"/>
              <a:gd name="connsiteY25" fmla="*/ 854362 h 2237474"/>
              <a:gd name="connsiteX26" fmla="*/ 9761459 w 12192000"/>
              <a:gd name="connsiteY26" fmla="*/ 862394 h 2237474"/>
              <a:gd name="connsiteX27" fmla="*/ 9705768 w 12192000"/>
              <a:gd name="connsiteY27" fmla="*/ 894610 h 2237474"/>
              <a:gd name="connsiteX28" fmla="*/ 9683005 w 12192000"/>
              <a:gd name="connsiteY28" fmla="*/ 894128 h 2237474"/>
              <a:gd name="connsiteX29" fmla="*/ 9594438 w 12192000"/>
              <a:gd name="connsiteY29" fmla="*/ 919051 h 2237474"/>
              <a:gd name="connsiteX30" fmla="*/ 9577033 w 12192000"/>
              <a:gd name="connsiteY30" fmla="*/ 922857 h 2237474"/>
              <a:gd name="connsiteX31" fmla="*/ 9544189 w 12192000"/>
              <a:gd name="connsiteY31" fmla="*/ 938966 h 2237474"/>
              <a:gd name="connsiteX32" fmla="*/ 9500499 w 12192000"/>
              <a:gd name="connsiteY32" fmla="*/ 954680 h 2237474"/>
              <a:gd name="connsiteX33" fmla="*/ 9428195 w 12192000"/>
              <a:gd name="connsiteY33" fmla="*/ 986225 h 2237474"/>
              <a:gd name="connsiteX34" fmla="*/ 9410017 w 12192000"/>
              <a:gd name="connsiteY34" fmla="*/ 993931 h 2237474"/>
              <a:gd name="connsiteX35" fmla="*/ 9392919 w 12192000"/>
              <a:gd name="connsiteY35" fmla="*/ 994656 h 2237474"/>
              <a:gd name="connsiteX36" fmla="*/ 9278619 w 12192000"/>
              <a:gd name="connsiteY36" fmla="*/ 1011878 h 2237474"/>
              <a:gd name="connsiteX37" fmla="*/ 9268019 w 12192000"/>
              <a:gd name="connsiteY37" fmla="*/ 1007442 h 2237474"/>
              <a:gd name="connsiteX38" fmla="*/ 9234662 w 12192000"/>
              <a:gd name="connsiteY38" fmla="*/ 1023056 h 2237474"/>
              <a:gd name="connsiteX39" fmla="*/ 9181033 w 12192000"/>
              <a:gd name="connsiteY39" fmla="*/ 1037921 h 2237474"/>
              <a:gd name="connsiteX40" fmla="*/ 9155969 w 12192000"/>
              <a:gd name="connsiteY40" fmla="*/ 1046804 h 2237474"/>
              <a:gd name="connsiteX41" fmla="*/ 9133985 w 12192000"/>
              <a:gd name="connsiteY41" fmla="*/ 1046450 h 2237474"/>
              <a:gd name="connsiteX42" fmla="*/ 9012987 w 12192000"/>
              <a:gd name="connsiteY42" fmla="*/ 1061986 h 2237474"/>
              <a:gd name="connsiteX43" fmla="*/ 8968445 w 12192000"/>
              <a:gd name="connsiteY43" fmla="*/ 1052169 h 2237474"/>
              <a:gd name="connsiteX44" fmla="*/ 8958984 w 12192000"/>
              <a:gd name="connsiteY44" fmla="*/ 1057212 h 2237474"/>
              <a:gd name="connsiteX45" fmla="*/ 8886001 w 12192000"/>
              <a:gd name="connsiteY45" fmla="*/ 1067468 h 2237474"/>
              <a:gd name="connsiteX46" fmla="*/ 8838610 w 12192000"/>
              <a:gd name="connsiteY46" fmla="*/ 1075091 h 2237474"/>
              <a:gd name="connsiteX47" fmla="*/ 8750383 w 12192000"/>
              <a:gd name="connsiteY47" fmla="*/ 1097387 h 2237474"/>
              <a:gd name="connsiteX48" fmla="*/ 8697365 w 12192000"/>
              <a:gd name="connsiteY48" fmla="*/ 1105869 h 2237474"/>
              <a:gd name="connsiteX49" fmla="*/ 8665605 w 12192000"/>
              <a:gd name="connsiteY49" fmla="*/ 1110791 h 2237474"/>
              <a:gd name="connsiteX50" fmla="*/ 8584946 w 12192000"/>
              <a:gd name="connsiteY50" fmla="*/ 1135226 h 2237474"/>
              <a:gd name="connsiteX51" fmla="*/ 8460755 w 12192000"/>
              <a:gd name="connsiteY51" fmla="*/ 1203427 h 2237474"/>
              <a:gd name="connsiteX52" fmla="*/ 8419755 w 12192000"/>
              <a:gd name="connsiteY52" fmla="*/ 1216260 h 2237474"/>
              <a:gd name="connsiteX53" fmla="*/ 8411626 w 12192000"/>
              <a:gd name="connsiteY53" fmla="*/ 1214397 h 2237474"/>
              <a:gd name="connsiteX54" fmla="*/ 8363469 w 12192000"/>
              <a:gd name="connsiteY54" fmla="*/ 1246658 h 2237474"/>
              <a:gd name="connsiteX55" fmla="*/ 8275497 w 12192000"/>
              <a:gd name="connsiteY55" fmla="*/ 1264396 h 2237474"/>
              <a:gd name="connsiteX56" fmla="*/ 8206287 w 12192000"/>
              <a:gd name="connsiteY56" fmla="*/ 1273060 h 2237474"/>
              <a:gd name="connsiteX57" fmla="*/ 8168705 w 12192000"/>
              <a:gd name="connsiteY57" fmla="*/ 1279956 h 2237474"/>
              <a:gd name="connsiteX58" fmla="*/ 8139997 w 12192000"/>
              <a:gd name="connsiteY58" fmla="*/ 1282713 h 2237474"/>
              <a:gd name="connsiteX59" fmla="*/ 8074238 w 12192000"/>
              <a:gd name="connsiteY59" fmla="*/ 1301895 h 2237474"/>
              <a:gd name="connsiteX60" fmla="*/ 7968292 w 12192000"/>
              <a:gd name="connsiteY60" fmla="*/ 1338779 h 2237474"/>
              <a:gd name="connsiteX61" fmla="*/ 7945122 w 12192000"/>
              <a:gd name="connsiteY61" fmla="*/ 1345477 h 2237474"/>
              <a:gd name="connsiteX62" fmla="*/ 7902328 w 12192000"/>
              <a:gd name="connsiteY62" fmla="*/ 1345865 h 2237474"/>
              <a:gd name="connsiteX63" fmla="*/ 7875879 w 12192000"/>
              <a:gd name="connsiteY63" fmla="*/ 1345646 h 2237474"/>
              <a:gd name="connsiteX64" fmla="*/ 7840612 w 12192000"/>
              <a:gd name="connsiteY64" fmla="*/ 1369373 h 2237474"/>
              <a:gd name="connsiteX65" fmla="*/ 7786819 w 12192000"/>
              <a:gd name="connsiteY65" fmla="*/ 1378970 h 2237474"/>
              <a:gd name="connsiteX66" fmla="*/ 7548172 w 12192000"/>
              <a:gd name="connsiteY66" fmla="*/ 1417460 h 2237474"/>
              <a:gd name="connsiteX67" fmla="*/ 7483437 w 12192000"/>
              <a:gd name="connsiteY67" fmla="*/ 1478152 h 2237474"/>
              <a:gd name="connsiteX68" fmla="*/ 7377870 w 12192000"/>
              <a:gd name="connsiteY68" fmla="*/ 1523319 h 2237474"/>
              <a:gd name="connsiteX69" fmla="*/ 7230737 w 12192000"/>
              <a:gd name="connsiteY69" fmla="*/ 1562633 h 2237474"/>
              <a:gd name="connsiteX70" fmla="*/ 7224458 w 12192000"/>
              <a:gd name="connsiteY70" fmla="*/ 1573008 h 2237474"/>
              <a:gd name="connsiteX71" fmla="*/ 7213486 w 12192000"/>
              <a:gd name="connsiteY71" fmla="*/ 1580987 h 2237474"/>
              <a:gd name="connsiteX72" fmla="*/ 7183121 w 12192000"/>
              <a:gd name="connsiteY72" fmla="*/ 1595162 h 2237474"/>
              <a:gd name="connsiteX73" fmla="*/ 7164601 w 12192000"/>
              <a:gd name="connsiteY73" fmla="*/ 1606490 h 2237474"/>
              <a:gd name="connsiteX74" fmla="*/ 7114651 w 12192000"/>
              <a:gd name="connsiteY74" fmla="*/ 1620959 h 2237474"/>
              <a:gd name="connsiteX75" fmla="*/ 7092727 w 12192000"/>
              <a:gd name="connsiteY75" fmla="*/ 1623628 h 2237474"/>
              <a:gd name="connsiteX76" fmla="*/ 7031309 w 12192000"/>
              <a:gd name="connsiteY76" fmla="*/ 1619451 h 2237474"/>
              <a:gd name="connsiteX77" fmla="*/ 6999084 w 12192000"/>
              <a:gd name="connsiteY77" fmla="*/ 1634317 h 2237474"/>
              <a:gd name="connsiteX78" fmla="*/ 6992107 w 12192000"/>
              <a:gd name="connsiteY78" fmla="*/ 1636860 h 2237474"/>
              <a:gd name="connsiteX79" fmla="*/ 6991765 w 12192000"/>
              <a:gd name="connsiteY79" fmla="*/ 1636725 h 2237474"/>
              <a:gd name="connsiteX80" fmla="*/ 6900177 w 12192000"/>
              <a:gd name="connsiteY80" fmla="*/ 1636016 h 2237474"/>
              <a:gd name="connsiteX81" fmla="*/ 6795372 w 12192000"/>
              <a:gd name="connsiteY81" fmla="*/ 1644845 h 2237474"/>
              <a:gd name="connsiteX82" fmla="*/ 6692251 w 12192000"/>
              <a:gd name="connsiteY82" fmla="*/ 1656357 h 2237474"/>
              <a:gd name="connsiteX83" fmla="*/ 6655235 w 12192000"/>
              <a:gd name="connsiteY83" fmla="*/ 1661869 h 2237474"/>
              <a:gd name="connsiteX84" fmla="*/ 6587857 w 12192000"/>
              <a:gd name="connsiteY84" fmla="*/ 1665769 h 2237474"/>
              <a:gd name="connsiteX85" fmla="*/ 6554894 w 12192000"/>
              <a:gd name="connsiteY85" fmla="*/ 1664428 h 2237474"/>
              <a:gd name="connsiteX86" fmla="*/ 6516595 w 12192000"/>
              <a:gd name="connsiteY86" fmla="*/ 1667475 h 2237474"/>
              <a:gd name="connsiteX87" fmla="*/ 6508541 w 12192000"/>
              <a:gd name="connsiteY87" fmla="*/ 1668757 h 2237474"/>
              <a:gd name="connsiteX88" fmla="*/ 6471012 w 12192000"/>
              <a:gd name="connsiteY88" fmla="*/ 1678604 h 2237474"/>
              <a:gd name="connsiteX89" fmla="*/ 6415265 w 12192000"/>
              <a:gd name="connsiteY89" fmla="*/ 1665317 h 2237474"/>
              <a:gd name="connsiteX90" fmla="*/ 6364035 w 12192000"/>
              <a:gd name="connsiteY90" fmla="*/ 1667683 h 2237474"/>
              <a:gd name="connsiteX91" fmla="*/ 6280959 w 12192000"/>
              <a:gd name="connsiteY91" fmla="*/ 1689329 h 2237474"/>
              <a:gd name="connsiteX92" fmla="*/ 6243319 w 12192000"/>
              <a:gd name="connsiteY92" fmla="*/ 1695560 h 2237474"/>
              <a:gd name="connsiteX93" fmla="*/ 6098321 w 12192000"/>
              <a:gd name="connsiteY93" fmla="*/ 1721646 h 2237474"/>
              <a:gd name="connsiteX94" fmla="*/ 5880652 w 12192000"/>
              <a:gd name="connsiteY94" fmla="*/ 1779643 h 2237474"/>
              <a:gd name="connsiteX95" fmla="*/ 5785959 w 12192000"/>
              <a:gd name="connsiteY95" fmla="*/ 1775307 h 2237474"/>
              <a:gd name="connsiteX96" fmla="*/ 5643534 w 12192000"/>
              <a:gd name="connsiteY96" fmla="*/ 1802919 h 2237474"/>
              <a:gd name="connsiteX97" fmla="*/ 5518799 w 12192000"/>
              <a:gd name="connsiteY97" fmla="*/ 1818312 h 2237474"/>
              <a:gd name="connsiteX98" fmla="*/ 5505014 w 12192000"/>
              <a:gd name="connsiteY98" fmla="*/ 1819259 h 2237474"/>
              <a:gd name="connsiteX99" fmla="*/ 5453307 w 12192000"/>
              <a:gd name="connsiteY99" fmla="*/ 1815450 h 2237474"/>
              <a:gd name="connsiteX100" fmla="*/ 5364192 w 12192000"/>
              <a:gd name="connsiteY100" fmla="*/ 1826074 h 2237474"/>
              <a:gd name="connsiteX101" fmla="*/ 5350380 w 12192000"/>
              <a:gd name="connsiteY101" fmla="*/ 1830891 h 2237474"/>
              <a:gd name="connsiteX102" fmla="*/ 5259633 w 12192000"/>
              <a:gd name="connsiteY102" fmla="*/ 1837160 h 2237474"/>
              <a:gd name="connsiteX103" fmla="*/ 5197513 w 12192000"/>
              <a:gd name="connsiteY103" fmla="*/ 1844718 h 2237474"/>
              <a:gd name="connsiteX104" fmla="*/ 5168852 w 12192000"/>
              <a:gd name="connsiteY104" fmla="*/ 1844846 h 2237474"/>
              <a:gd name="connsiteX105" fmla="*/ 5114927 w 12192000"/>
              <a:gd name="connsiteY105" fmla="*/ 1847827 h 2237474"/>
              <a:gd name="connsiteX106" fmla="*/ 5108970 w 12192000"/>
              <a:gd name="connsiteY106" fmla="*/ 1847935 h 2237474"/>
              <a:gd name="connsiteX107" fmla="*/ 5067961 w 12192000"/>
              <a:gd name="connsiteY107" fmla="*/ 1845917 h 2237474"/>
              <a:gd name="connsiteX108" fmla="*/ 5007075 w 12192000"/>
              <a:gd name="connsiteY108" fmla="*/ 1838626 h 2237474"/>
              <a:gd name="connsiteX109" fmla="*/ 4944087 w 12192000"/>
              <a:gd name="connsiteY109" fmla="*/ 1823332 h 2237474"/>
              <a:gd name="connsiteX110" fmla="*/ 4907662 w 12192000"/>
              <a:gd name="connsiteY110" fmla="*/ 1816900 h 2237474"/>
              <a:gd name="connsiteX111" fmla="*/ 4882386 w 12192000"/>
              <a:gd name="connsiteY111" fmla="*/ 1809844 h 2237474"/>
              <a:gd name="connsiteX112" fmla="*/ 4811440 w 12192000"/>
              <a:gd name="connsiteY112" fmla="*/ 1804655 h 2237474"/>
              <a:gd name="connsiteX113" fmla="*/ 4691075 w 12192000"/>
              <a:gd name="connsiteY113" fmla="*/ 1801389 h 2237474"/>
              <a:gd name="connsiteX114" fmla="*/ 4611738 w 12192000"/>
              <a:gd name="connsiteY114" fmla="*/ 1776964 h 2237474"/>
              <a:gd name="connsiteX115" fmla="*/ 4560070 w 12192000"/>
              <a:gd name="connsiteY115" fmla="*/ 1785640 h 2237474"/>
              <a:gd name="connsiteX116" fmla="*/ 4536503 w 12192000"/>
              <a:gd name="connsiteY116" fmla="*/ 1785334 h 2237474"/>
              <a:gd name="connsiteX117" fmla="*/ 4513724 w 12192000"/>
              <a:gd name="connsiteY117" fmla="*/ 1791996 h 2237474"/>
              <a:gd name="connsiteX118" fmla="*/ 4459810 w 12192000"/>
              <a:gd name="connsiteY118" fmla="*/ 1797886 h 2237474"/>
              <a:gd name="connsiteX119" fmla="*/ 4379064 w 12192000"/>
              <a:gd name="connsiteY119" fmla="*/ 1817177 h 2237474"/>
              <a:gd name="connsiteX120" fmla="*/ 4319209 w 12192000"/>
              <a:gd name="connsiteY120" fmla="*/ 1834833 h 2237474"/>
              <a:gd name="connsiteX121" fmla="*/ 4290981 w 12192000"/>
              <a:gd name="connsiteY121" fmla="*/ 1839677 h 2237474"/>
              <a:gd name="connsiteX122" fmla="*/ 4285792 w 12192000"/>
              <a:gd name="connsiteY122" fmla="*/ 1836231 h 2237474"/>
              <a:gd name="connsiteX123" fmla="*/ 4238372 w 12192000"/>
              <a:gd name="connsiteY123" fmla="*/ 1851480 h 2237474"/>
              <a:gd name="connsiteX124" fmla="*/ 4232517 w 12192000"/>
              <a:gd name="connsiteY124" fmla="*/ 1852567 h 2237474"/>
              <a:gd name="connsiteX125" fmla="*/ 4191732 w 12192000"/>
              <a:gd name="connsiteY125" fmla="*/ 1857328 h 2237474"/>
              <a:gd name="connsiteX126" fmla="*/ 4065532 w 12192000"/>
              <a:gd name="connsiteY126" fmla="*/ 1855477 h 2237474"/>
              <a:gd name="connsiteX127" fmla="*/ 4028460 w 12192000"/>
              <a:gd name="connsiteY127" fmla="*/ 1855137 h 2237474"/>
              <a:gd name="connsiteX128" fmla="*/ 4002267 w 12192000"/>
              <a:gd name="connsiteY128" fmla="*/ 1852352 h 2237474"/>
              <a:gd name="connsiteX129" fmla="*/ 3931396 w 12192000"/>
              <a:gd name="connsiteY129" fmla="*/ 1858915 h 2237474"/>
              <a:gd name="connsiteX130" fmla="*/ 3812162 w 12192000"/>
              <a:gd name="connsiteY130" fmla="*/ 1875501 h 2237474"/>
              <a:gd name="connsiteX131" fmla="*/ 3729530 w 12192000"/>
              <a:gd name="connsiteY131" fmla="*/ 1864513 h 2237474"/>
              <a:gd name="connsiteX132" fmla="*/ 3680177 w 12192000"/>
              <a:gd name="connsiteY132" fmla="*/ 1881552 h 2237474"/>
              <a:gd name="connsiteX133" fmla="*/ 3567259 w 12192000"/>
              <a:gd name="connsiteY133" fmla="*/ 1893482 h 2237474"/>
              <a:gd name="connsiteX134" fmla="*/ 3405770 w 12192000"/>
              <a:gd name="connsiteY134" fmla="*/ 1904591 h 2237474"/>
              <a:gd name="connsiteX135" fmla="*/ 3280097 w 12192000"/>
              <a:gd name="connsiteY135" fmla="*/ 1919610 h 2237474"/>
              <a:gd name="connsiteX136" fmla="*/ 3123424 w 12192000"/>
              <a:gd name="connsiteY136" fmla="*/ 1952930 h 2237474"/>
              <a:gd name="connsiteX137" fmla="*/ 3009910 w 12192000"/>
              <a:gd name="connsiteY137" fmla="*/ 1957866 h 2237474"/>
              <a:gd name="connsiteX138" fmla="*/ 2995934 w 12192000"/>
              <a:gd name="connsiteY138" fmla="*/ 1967085 h 2237474"/>
              <a:gd name="connsiteX139" fmla="*/ 2980071 w 12192000"/>
              <a:gd name="connsiteY139" fmla="*/ 1972988 h 2237474"/>
              <a:gd name="connsiteX140" fmla="*/ 2978094 w 12192000"/>
              <a:gd name="connsiteY140" fmla="*/ 1972369 h 2237474"/>
              <a:gd name="connsiteX141" fmla="*/ 2942858 w 12192000"/>
              <a:gd name="connsiteY141" fmla="*/ 1981367 h 2237474"/>
              <a:gd name="connsiteX142" fmla="*/ 2875436 w 12192000"/>
              <a:gd name="connsiteY142" fmla="*/ 1996977 h 2237474"/>
              <a:gd name="connsiteX143" fmla="*/ 2874892 w 12192000"/>
              <a:gd name="connsiteY143" fmla="*/ 1996085 h 2237474"/>
              <a:gd name="connsiteX144" fmla="*/ 2864145 w 12192000"/>
              <a:gd name="connsiteY144" fmla="*/ 1994061 h 2237474"/>
              <a:gd name="connsiteX145" fmla="*/ 2843662 w 12192000"/>
              <a:gd name="connsiteY145" fmla="*/ 1992498 h 2237474"/>
              <a:gd name="connsiteX146" fmla="*/ 2796128 w 12192000"/>
              <a:gd name="connsiteY146" fmla="*/ 1976403 h 2237474"/>
              <a:gd name="connsiteX147" fmla="*/ 2756784 w 12192000"/>
              <a:gd name="connsiteY147" fmla="*/ 1985116 h 2237474"/>
              <a:gd name="connsiteX148" fmla="*/ 2748833 w 12192000"/>
              <a:gd name="connsiteY148" fmla="*/ 1986323 h 2237474"/>
              <a:gd name="connsiteX149" fmla="*/ 2748661 w 12192000"/>
              <a:gd name="connsiteY149" fmla="*/ 1986122 h 2237474"/>
              <a:gd name="connsiteX150" fmla="*/ 2740251 w 12192000"/>
              <a:gd name="connsiteY150" fmla="*/ 1986946 h 2237474"/>
              <a:gd name="connsiteX151" fmla="*/ 2718916 w 12192000"/>
              <a:gd name="connsiteY151" fmla="*/ 1990867 h 2237474"/>
              <a:gd name="connsiteX152" fmla="*/ 2713522 w 12192000"/>
              <a:gd name="connsiteY152" fmla="*/ 1990173 h 2237474"/>
              <a:gd name="connsiteX153" fmla="*/ 2680597 w 12192000"/>
              <a:gd name="connsiteY153" fmla="*/ 1984996 h 2237474"/>
              <a:gd name="connsiteX154" fmla="*/ 2578178 w 12192000"/>
              <a:gd name="connsiteY154" fmla="*/ 1990531 h 2237474"/>
              <a:gd name="connsiteX155" fmla="*/ 2476147 w 12192000"/>
              <a:gd name="connsiteY155" fmla="*/ 1998305 h 2237474"/>
              <a:gd name="connsiteX156" fmla="*/ 2373568 w 12192000"/>
              <a:gd name="connsiteY156" fmla="*/ 2003219 h 2237474"/>
              <a:gd name="connsiteX157" fmla="*/ 2321399 w 12192000"/>
              <a:gd name="connsiteY157" fmla="*/ 1989467 h 2237474"/>
              <a:gd name="connsiteX158" fmla="*/ 2315525 w 12192000"/>
              <a:gd name="connsiteY158" fmla="*/ 1989708 h 2237474"/>
              <a:gd name="connsiteX159" fmla="*/ 2300792 w 12192000"/>
              <a:gd name="connsiteY159" fmla="*/ 1994290 h 2237474"/>
              <a:gd name="connsiteX160" fmla="*/ 2295469 w 12192000"/>
              <a:gd name="connsiteY160" fmla="*/ 1996659 h 2237474"/>
              <a:gd name="connsiteX161" fmla="*/ 2287219 w 12192000"/>
              <a:gd name="connsiteY161" fmla="*/ 1998750 h 2237474"/>
              <a:gd name="connsiteX162" fmla="*/ 2286948 w 12192000"/>
              <a:gd name="connsiteY162" fmla="*/ 1998596 h 2237474"/>
              <a:gd name="connsiteX163" fmla="*/ 2243069 w 12192000"/>
              <a:gd name="connsiteY163" fmla="*/ 2015111 h 2237474"/>
              <a:gd name="connsiteX164" fmla="*/ 2186609 w 12192000"/>
              <a:gd name="connsiteY164" fmla="*/ 2008263 h 2237474"/>
              <a:gd name="connsiteX165" fmla="*/ 2164831 w 12192000"/>
              <a:gd name="connsiteY165" fmla="*/ 2010143 h 2237474"/>
              <a:gd name="connsiteX166" fmla="*/ 2152836 w 12192000"/>
              <a:gd name="connsiteY166" fmla="*/ 2010048 h 2237474"/>
              <a:gd name="connsiteX167" fmla="*/ 2117102 w 12192000"/>
              <a:gd name="connsiteY167" fmla="*/ 2023004 h 2237474"/>
              <a:gd name="connsiteX168" fmla="*/ 2111935 w 12192000"/>
              <a:gd name="connsiteY168" fmla="*/ 2023163 h 2237474"/>
              <a:gd name="connsiteX169" fmla="*/ 2089991 w 12192000"/>
              <a:gd name="connsiteY169" fmla="*/ 2034193 h 2237474"/>
              <a:gd name="connsiteX170" fmla="*/ 2058061 w 12192000"/>
              <a:gd name="connsiteY170" fmla="*/ 2047942 h 2237474"/>
              <a:gd name="connsiteX171" fmla="*/ 2055737 w 12192000"/>
              <a:gd name="connsiteY171" fmla="*/ 2047704 h 2237474"/>
              <a:gd name="connsiteX172" fmla="*/ 2042244 w 12192000"/>
              <a:gd name="connsiteY172" fmla="*/ 2055560 h 2237474"/>
              <a:gd name="connsiteX173" fmla="*/ 1976224 w 12192000"/>
              <a:gd name="connsiteY173" fmla="*/ 2074257 h 2237474"/>
              <a:gd name="connsiteX174" fmla="*/ 1877728 w 12192000"/>
              <a:gd name="connsiteY174" fmla="*/ 2101004 h 2237474"/>
              <a:gd name="connsiteX175" fmla="*/ 1759056 w 12192000"/>
              <a:gd name="connsiteY175" fmla="*/ 2125608 h 2237474"/>
              <a:gd name="connsiteX176" fmla="*/ 1637948 w 12192000"/>
              <a:gd name="connsiteY176" fmla="*/ 2172597 h 2237474"/>
              <a:gd name="connsiteX177" fmla="*/ 1434549 w 12192000"/>
              <a:gd name="connsiteY177" fmla="*/ 2234522 h 2237474"/>
              <a:gd name="connsiteX178" fmla="*/ 1398481 w 12192000"/>
              <a:gd name="connsiteY178" fmla="*/ 2237074 h 2237474"/>
              <a:gd name="connsiteX179" fmla="*/ 1398407 w 12192000"/>
              <a:gd name="connsiteY179" fmla="*/ 2237095 h 2237474"/>
              <a:gd name="connsiteX180" fmla="*/ 1370962 w 12192000"/>
              <a:gd name="connsiteY180" fmla="*/ 2237474 h 2237474"/>
              <a:gd name="connsiteX181" fmla="*/ 1356367 w 12192000"/>
              <a:gd name="connsiteY181" fmla="*/ 2235089 h 2237474"/>
              <a:gd name="connsiteX182" fmla="*/ 1324828 w 12192000"/>
              <a:gd name="connsiteY182" fmla="*/ 2231968 h 2237474"/>
              <a:gd name="connsiteX183" fmla="*/ 1297744 w 12192000"/>
              <a:gd name="connsiteY183" fmla="*/ 2235849 h 2237474"/>
              <a:gd name="connsiteX184" fmla="*/ 1286236 w 12192000"/>
              <a:gd name="connsiteY184" fmla="*/ 2233135 h 2237474"/>
              <a:gd name="connsiteX185" fmla="*/ 1283504 w 12192000"/>
              <a:gd name="connsiteY185" fmla="*/ 2233797 h 2237474"/>
              <a:gd name="connsiteX186" fmla="*/ 1279765 w 12192000"/>
              <a:gd name="connsiteY186" fmla="*/ 2229639 h 2237474"/>
              <a:gd name="connsiteX187" fmla="*/ 1195347 w 12192000"/>
              <a:gd name="connsiteY187" fmla="*/ 2212354 h 2237474"/>
              <a:gd name="connsiteX188" fmla="*/ 970251 w 12192000"/>
              <a:gd name="connsiteY188" fmla="*/ 2221029 h 2237474"/>
              <a:gd name="connsiteX189" fmla="*/ 812914 w 12192000"/>
              <a:gd name="connsiteY189" fmla="*/ 2202752 h 2237474"/>
              <a:gd name="connsiteX190" fmla="*/ 800195 w 12192000"/>
              <a:gd name="connsiteY190" fmla="*/ 2209407 h 2237474"/>
              <a:gd name="connsiteX191" fmla="*/ 784978 w 12192000"/>
              <a:gd name="connsiteY191" fmla="*/ 2212360 h 2237474"/>
              <a:gd name="connsiteX192" fmla="*/ 681987 w 12192000"/>
              <a:gd name="connsiteY192" fmla="*/ 2216757 h 2237474"/>
              <a:gd name="connsiteX193" fmla="*/ 669923 w 12192000"/>
              <a:gd name="connsiteY193" fmla="*/ 2211682 h 2237474"/>
              <a:gd name="connsiteX194" fmla="*/ 648680 w 12192000"/>
              <a:gd name="connsiteY194" fmla="*/ 2206229 h 2237474"/>
              <a:gd name="connsiteX195" fmla="*/ 597225 w 12192000"/>
              <a:gd name="connsiteY195" fmla="*/ 2180999 h 2237474"/>
              <a:gd name="connsiteX196" fmla="*/ 558449 w 12192000"/>
              <a:gd name="connsiteY196" fmla="*/ 2182346 h 2237474"/>
              <a:gd name="connsiteX197" fmla="*/ 550517 w 12192000"/>
              <a:gd name="connsiteY197" fmla="*/ 2182060 h 2237474"/>
              <a:gd name="connsiteX198" fmla="*/ 550309 w 12192000"/>
              <a:gd name="connsiteY198" fmla="*/ 2181825 h 2237474"/>
              <a:gd name="connsiteX199" fmla="*/ 541836 w 12192000"/>
              <a:gd name="connsiteY199" fmla="*/ 2181063 h 2237474"/>
              <a:gd name="connsiteX200" fmla="*/ 536057 w 12192000"/>
              <a:gd name="connsiteY200" fmla="*/ 2181537 h 2237474"/>
              <a:gd name="connsiteX201" fmla="*/ 520671 w 12192000"/>
              <a:gd name="connsiteY201" fmla="*/ 2180980 h 2237474"/>
              <a:gd name="connsiteX202" fmla="*/ 515024 w 12192000"/>
              <a:gd name="connsiteY202" fmla="*/ 2179258 h 2237474"/>
              <a:gd name="connsiteX203" fmla="*/ 512278 w 12192000"/>
              <a:gd name="connsiteY203" fmla="*/ 2176369 h 2237474"/>
              <a:gd name="connsiteX204" fmla="*/ 480419 w 12192000"/>
              <a:gd name="connsiteY204" fmla="*/ 2167807 h 2237474"/>
              <a:gd name="connsiteX205" fmla="*/ 413835 w 12192000"/>
              <a:gd name="connsiteY205" fmla="*/ 2156783 h 2237474"/>
              <a:gd name="connsiteX206" fmla="*/ 376513 w 12192000"/>
              <a:gd name="connsiteY206" fmla="*/ 2154014 h 2237474"/>
              <a:gd name="connsiteX207" fmla="*/ 273386 w 12192000"/>
              <a:gd name="connsiteY207" fmla="*/ 2142551 h 2237474"/>
              <a:gd name="connsiteX208" fmla="*/ 169207 w 12192000"/>
              <a:gd name="connsiteY208" fmla="*/ 2128100 h 2237474"/>
              <a:gd name="connsiteX209" fmla="*/ 93149 w 12192000"/>
              <a:gd name="connsiteY209" fmla="*/ 2105324 h 2237474"/>
              <a:gd name="connsiteX210" fmla="*/ 88109 w 12192000"/>
              <a:gd name="connsiteY210" fmla="*/ 2106704 h 2237474"/>
              <a:gd name="connsiteX211" fmla="*/ 80022 w 12192000"/>
              <a:gd name="connsiteY211" fmla="*/ 2107254 h 2237474"/>
              <a:gd name="connsiteX212" fmla="*/ 79717 w 12192000"/>
              <a:gd name="connsiteY212" fmla="*/ 2107046 h 2237474"/>
              <a:gd name="connsiteX213" fmla="*/ 72352 w 12192000"/>
              <a:gd name="connsiteY213" fmla="*/ 2107991 h 2237474"/>
              <a:gd name="connsiteX214" fmla="*/ 37645 w 12192000"/>
              <a:gd name="connsiteY214" fmla="*/ 2115401 h 2237474"/>
              <a:gd name="connsiteX215" fmla="*/ 4572 w 12192000"/>
              <a:gd name="connsiteY215" fmla="*/ 2111091 h 2237474"/>
              <a:gd name="connsiteX216" fmla="*/ 0 w 12192000"/>
              <a:gd name="connsiteY216" fmla="*/ 2110468 h 2237474"/>
              <a:gd name="connsiteX217" fmla="*/ 0 w 12192000"/>
              <a:gd name="connsiteY21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61459 w 12192000"/>
              <a:gd name="connsiteY25" fmla="*/ 862394 h 2237474"/>
              <a:gd name="connsiteX26" fmla="*/ 9705768 w 12192000"/>
              <a:gd name="connsiteY26" fmla="*/ 894610 h 2237474"/>
              <a:gd name="connsiteX27" fmla="*/ 9683005 w 12192000"/>
              <a:gd name="connsiteY27" fmla="*/ 894128 h 2237474"/>
              <a:gd name="connsiteX28" fmla="*/ 9594438 w 12192000"/>
              <a:gd name="connsiteY28" fmla="*/ 919051 h 2237474"/>
              <a:gd name="connsiteX29" fmla="*/ 9577033 w 12192000"/>
              <a:gd name="connsiteY29" fmla="*/ 922857 h 2237474"/>
              <a:gd name="connsiteX30" fmla="*/ 9544189 w 12192000"/>
              <a:gd name="connsiteY30" fmla="*/ 938966 h 2237474"/>
              <a:gd name="connsiteX31" fmla="*/ 9500499 w 12192000"/>
              <a:gd name="connsiteY31" fmla="*/ 954680 h 2237474"/>
              <a:gd name="connsiteX32" fmla="*/ 9428195 w 12192000"/>
              <a:gd name="connsiteY32" fmla="*/ 986225 h 2237474"/>
              <a:gd name="connsiteX33" fmla="*/ 9410017 w 12192000"/>
              <a:gd name="connsiteY33" fmla="*/ 993931 h 2237474"/>
              <a:gd name="connsiteX34" fmla="*/ 9392919 w 12192000"/>
              <a:gd name="connsiteY34" fmla="*/ 994656 h 2237474"/>
              <a:gd name="connsiteX35" fmla="*/ 9278619 w 12192000"/>
              <a:gd name="connsiteY35" fmla="*/ 1011878 h 2237474"/>
              <a:gd name="connsiteX36" fmla="*/ 9268019 w 12192000"/>
              <a:gd name="connsiteY36" fmla="*/ 1007442 h 2237474"/>
              <a:gd name="connsiteX37" fmla="*/ 9234662 w 12192000"/>
              <a:gd name="connsiteY37" fmla="*/ 1023056 h 2237474"/>
              <a:gd name="connsiteX38" fmla="*/ 9181033 w 12192000"/>
              <a:gd name="connsiteY38" fmla="*/ 1037921 h 2237474"/>
              <a:gd name="connsiteX39" fmla="*/ 9155969 w 12192000"/>
              <a:gd name="connsiteY39" fmla="*/ 1046804 h 2237474"/>
              <a:gd name="connsiteX40" fmla="*/ 9133985 w 12192000"/>
              <a:gd name="connsiteY40" fmla="*/ 1046450 h 2237474"/>
              <a:gd name="connsiteX41" fmla="*/ 9012987 w 12192000"/>
              <a:gd name="connsiteY41" fmla="*/ 1061986 h 2237474"/>
              <a:gd name="connsiteX42" fmla="*/ 8968445 w 12192000"/>
              <a:gd name="connsiteY42" fmla="*/ 1052169 h 2237474"/>
              <a:gd name="connsiteX43" fmla="*/ 8958984 w 12192000"/>
              <a:gd name="connsiteY43" fmla="*/ 1057212 h 2237474"/>
              <a:gd name="connsiteX44" fmla="*/ 8886001 w 12192000"/>
              <a:gd name="connsiteY44" fmla="*/ 1067468 h 2237474"/>
              <a:gd name="connsiteX45" fmla="*/ 8838610 w 12192000"/>
              <a:gd name="connsiteY45" fmla="*/ 1075091 h 2237474"/>
              <a:gd name="connsiteX46" fmla="*/ 8750383 w 12192000"/>
              <a:gd name="connsiteY46" fmla="*/ 1097387 h 2237474"/>
              <a:gd name="connsiteX47" fmla="*/ 8697365 w 12192000"/>
              <a:gd name="connsiteY47" fmla="*/ 1105869 h 2237474"/>
              <a:gd name="connsiteX48" fmla="*/ 8665605 w 12192000"/>
              <a:gd name="connsiteY48" fmla="*/ 1110791 h 2237474"/>
              <a:gd name="connsiteX49" fmla="*/ 8584946 w 12192000"/>
              <a:gd name="connsiteY49" fmla="*/ 1135226 h 2237474"/>
              <a:gd name="connsiteX50" fmla="*/ 8460755 w 12192000"/>
              <a:gd name="connsiteY50" fmla="*/ 1203427 h 2237474"/>
              <a:gd name="connsiteX51" fmla="*/ 8419755 w 12192000"/>
              <a:gd name="connsiteY51" fmla="*/ 1216260 h 2237474"/>
              <a:gd name="connsiteX52" fmla="*/ 8411626 w 12192000"/>
              <a:gd name="connsiteY52" fmla="*/ 1214397 h 2237474"/>
              <a:gd name="connsiteX53" fmla="*/ 8363469 w 12192000"/>
              <a:gd name="connsiteY53" fmla="*/ 1246658 h 2237474"/>
              <a:gd name="connsiteX54" fmla="*/ 8275497 w 12192000"/>
              <a:gd name="connsiteY54" fmla="*/ 1264396 h 2237474"/>
              <a:gd name="connsiteX55" fmla="*/ 8206287 w 12192000"/>
              <a:gd name="connsiteY55" fmla="*/ 1273060 h 2237474"/>
              <a:gd name="connsiteX56" fmla="*/ 8168705 w 12192000"/>
              <a:gd name="connsiteY56" fmla="*/ 1279956 h 2237474"/>
              <a:gd name="connsiteX57" fmla="*/ 8139997 w 12192000"/>
              <a:gd name="connsiteY57" fmla="*/ 1282713 h 2237474"/>
              <a:gd name="connsiteX58" fmla="*/ 8074238 w 12192000"/>
              <a:gd name="connsiteY58" fmla="*/ 1301895 h 2237474"/>
              <a:gd name="connsiteX59" fmla="*/ 7968292 w 12192000"/>
              <a:gd name="connsiteY59" fmla="*/ 1338779 h 2237474"/>
              <a:gd name="connsiteX60" fmla="*/ 7945122 w 12192000"/>
              <a:gd name="connsiteY60" fmla="*/ 1345477 h 2237474"/>
              <a:gd name="connsiteX61" fmla="*/ 7902328 w 12192000"/>
              <a:gd name="connsiteY61" fmla="*/ 1345865 h 2237474"/>
              <a:gd name="connsiteX62" fmla="*/ 7875879 w 12192000"/>
              <a:gd name="connsiteY62" fmla="*/ 1345646 h 2237474"/>
              <a:gd name="connsiteX63" fmla="*/ 7840612 w 12192000"/>
              <a:gd name="connsiteY63" fmla="*/ 1369373 h 2237474"/>
              <a:gd name="connsiteX64" fmla="*/ 7786819 w 12192000"/>
              <a:gd name="connsiteY64" fmla="*/ 1378970 h 2237474"/>
              <a:gd name="connsiteX65" fmla="*/ 7548172 w 12192000"/>
              <a:gd name="connsiteY65" fmla="*/ 1417460 h 2237474"/>
              <a:gd name="connsiteX66" fmla="*/ 7483437 w 12192000"/>
              <a:gd name="connsiteY66" fmla="*/ 1478152 h 2237474"/>
              <a:gd name="connsiteX67" fmla="*/ 7377870 w 12192000"/>
              <a:gd name="connsiteY67" fmla="*/ 1523319 h 2237474"/>
              <a:gd name="connsiteX68" fmla="*/ 7230737 w 12192000"/>
              <a:gd name="connsiteY68" fmla="*/ 1562633 h 2237474"/>
              <a:gd name="connsiteX69" fmla="*/ 7224458 w 12192000"/>
              <a:gd name="connsiteY69" fmla="*/ 1573008 h 2237474"/>
              <a:gd name="connsiteX70" fmla="*/ 7213486 w 12192000"/>
              <a:gd name="connsiteY70" fmla="*/ 1580987 h 2237474"/>
              <a:gd name="connsiteX71" fmla="*/ 7183121 w 12192000"/>
              <a:gd name="connsiteY71" fmla="*/ 1595162 h 2237474"/>
              <a:gd name="connsiteX72" fmla="*/ 7164601 w 12192000"/>
              <a:gd name="connsiteY72" fmla="*/ 1606490 h 2237474"/>
              <a:gd name="connsiteX73" fmla="*/ 7114651 w 12192000"/>
              <a:gd name="connsiteY73" fmla="*/ 1620959 h 2237474"/>
              <a:gd name="connsiteX74" fmla="*/ 7092727 w 12192000"/>
              <a:gd name="connsiteY74" fmla="*/ 1623628 h 2237474"/>
              <a:gd name="connsiteX75" fmla="*/ 7031309 w 12192000"/>
              <a:gd name="connsiteY75" fmla="*/ 1619451 h 2237474"/>
              <a:gd name="connsiteX76" fmla="*/ 6999084 w 12192000"/>
              <a:gd name="connsiteY76" fmla="*/ 1634317 h 2237474"/>
              <a:gd name="connsiteX77" fmla="*/ 6992107 w 12192000"/>
              <a:gd name="connsiteY77" fmla="*/ 1636860 h 2237474"/>
              <a:gd name="connsiteX78" fmla="*/ 6991765 w 12192000"/>
              <a:gd name="connsiteY78" fmla="*/ 1636725 h 2237474"/>
              <a:gd name="connsiteX79" fmla="*/ 6900177 w 12192000"/>
              <a:gd name="connsiteY79" fmla="*/ 1636016 h 2237474"/>
              <a:gd name="connsiteX80" fmla="*/ 6795372 w 12192000"/>
              <a:gd name="connsiteY80" fmla="*/ 1644845 h 2237474"/>
              <a:gd name="connsiteX81" fmla="*/ 6692251 w 12192000"/>
              <a:gd name="connsiteY81" fmla="*/ 1656357 h 2237474"/>
              <a:gd name="connsiteX82" fmla="*/ 6655235 w 12192000"/>
              <a:gd name="connsiteY82" fmla="*/ 1661869 h 2237474"/>
              <a:gd name="connsiteX83" fmla="*/ 6587857 w 12192000"/>
              <a:gd name="connsiteY83" fmla="*/ 1665769 h 2237474"/>
              <a:gd name="connsiteX84" fmla="*/ 6554894 w 12192000"/>
              <a:gd name="connsiteY84" fmla="*/ 1664428 h 2237474"/>
              <a:gd name="connsiteX85" fmla="*/ 6516595 w 12192000"/>
              <a:gd name="connsiteY85" fmla="*/ 1667475 h 2237474"/>
              <a:gd name="connsiteX86" fmla="*/ 6508541 w 12192000"/>
              <a:gd name="connsiteY86" fmla="*/ 1668757 h 2237474"/>
              <a:gd name="connsiteX87" fmla="*/ 6471012 w 12192000"/>
              <a:gd name="connsiteY87" fmla="*/ 1678604 h 2237474"/>
              <a:gd name="connsiteX88" fmla="*/ 6415265 w 12192000"/>
              <a:gd name="connsiteY88" fmla="*/ 1665317 h 2237474"/>
              <a:gd name="connsiteX89" fmla="*/ 6364035 w 12192000"/>
              <a:gd name="connsiteY89" fmla="*/ 1667683 h 2237474"/>
              <a:gd name="connsiteX90" fmla="*/ 6280959 w 12192000"/>
              <a:gd name="connsiteY90" fmla="*/ 1689329 h 2237474"/>
              <a:gd name="connsiteX91" fmla="*/ 6243319 w 12192000"/>
              <a:gd name="connsiteY91" fmla="*/ 1695560 h 2237474"/>
              <a:gd name="connsiteX92" fmla="*/ 6098321 w 12192000"/>
              <a:gd name="connsiteY92" fmla="*/ 1721646 h 2237474"/>
              <a:gd name="connsiteX93" fmla="*/ 5880652 w 12192000"/>
              <a:gd name="connsiteY93" fmla="*/ 1779643 h 2237474"/>
              <a:gd name="connsiteX94" fmla="*/ 5785959 w 12192000"/>
              <a:gd name="connsiteY94" fmla="*/ 1775307 h 2237474"/>
              <a:gd name="connsiteX95" fmla="*/ 5643534 w 12192000"/>
              <a:gd name="connsiteY95" fmla="*/ 1802919 h 2237474"/>
              <a:gd name="connsiteX96" fmla="*/ 5518799 w 12192000"/>
              <a:gd name="connsiteY96" fmla="*/ 1818312 h 2237474"/>
              <a:gd name="connsiteX97" fmla="*/ 5505014 w 12192000"/>
              <a:gd name="connsiteY97" fmla="*/ 1819259 h 2237474"/>
              <a:gd name="connsiteX98" fmla="*/ 5453307 w 12192000"/>
              <a:gd name="connsiteY98" fmla="*/ 1815450 h 2237474"/>
              <a:gd name="connsiteX99" fmla="*/ 5364192 w 12192000"/>
              <a:gd name="connsiteY99" fmla="*/ 1826074 h 2237474"/>
              <a:gd name="connsiteX100" fmla="*/ 5350380 w 12192000"/>
              <a:gd name="connsiteY100" fmla="*/ 1830891 h 2237474"/>
              <a:gd name="connsiteX101" fmla="*/ 5259633 w 12192000"/>
              <a:gd name="connsiteY101" fmla="*/ 1837160 h 2237474"/>
              <a:gd name="connsiteX102" fmla="*/ 5197513 w 12192000"/>
              <a:gd name="connsiteY102" fmla="*/ 1844718 h 2237474"/>
              <a:gd name="connsiteX103" fmla="*/ 5168852 w 12192000"/>
              <a:gd name="connsiteY103" fmla="*/ 1844846 h 2237474"/>
              <a:gd name="connsiteX104" fmla="*/ 5114927 w 12192000"/>
              <a:gd name="connsiteY104" fmla="*/ 1847827 h 2237474"/>
              <a:gd name="connsiteX105" fmla="*/ 5108970 w 12192000"/>
              <a:gd name="connsiteY105" fmla="*/ 1847935 h 2237474"/>
              <a:gd name="connsiteX106" fmla="*/ 5067961 w 12192000"/>
              <a:gd name="connsiteY106" fmla="*/ 1845917 h 2237474"/>
              <a:gd name="connsiteX107" fmla="*/ 5007075 w 12192000"/>
              <a:gd name="connsiteY107" fmla="*/ 1838626 h 2237474"/>
              <a:gd name="connsiteX108" fmla="*/ 4944087 w 12192000"/>
              <a:gd name="connsiteY108" fmla="*/ 1823332 h 2237474"/>
              <a:gd name="connsiteX109" fmla="*/ 4907662 w 12192000"/>
              <a:gd name="connsiteY109" fmla="*/ 1816900 h 2237474"/>
              <a:gd name="connsiteX110" fmla="*/ 4882386 w 12192000"/>
              <a:gd name="connsiteY110" fmla="*/ 1809844 h 2237474"/>
              <a:gd name="connsiteX111" fmla="*/ 4811440 w 12192000"/>
              <a:gd name="connsiteY111" fmla="*/ 1804655 h 2237474"/>
              <a:gd name="connsiteX112" fmla="*/ 4691075 w 12192000"/>
              <a:gd name="connsiteY112" fmla="*/ 1801389 h 2237474"/>
              <a:gd name="connsiteX113" fmla="*/ 4611738 w 12192000"/>
              <a:gd name="connsiteY113" fmla="*/ 1776964 h 2237474"/>
              <a:gd name="connsiteX114" fmla="*/ 4560070 w 12192000"/>
              <a:gd name="connsiteY114" fmla="*/ 1785640 h 2237474"/>
              <a:gd name="connsiteX115" fmla="*/ 4536503 w 12192000"/>
              <a:gd name="connsiteY115" fmla="*/ 1785334 h 2237474"/>
              <a:gd name="connsiteX116" fmla="*/ 4513724 w 12192000"/>
              <a:gd name="connsiteY116" fmla="*/ 1791996 h 2237474"/>
              <a:gd name="connsiteX117" fmla="*/ 4459810 w 12192000"/>
              <a:gd name="connsiteY117" fmla="*/ 1797886 h 2237474"/>
              <a:gd name="connsiteX118" fmla="*/ 4379064 w 12192000"/>
              <a:gd name="connsiteY118" fmla="*/ 1817177 h 2237474"/>
              <a:gd name="connsiteX119" fmla="*/ 4319209 w 12192000"/>
              <a:gd name="connsiteY119" fmla="*/ 1834833 h 2237474"/>
              <a:gd name="connsiteX120" fmla="*/ 4290981 w 12192000"/>
              <a:gd name="connsiteY120" fmla="*/ 1839677 h 2237474"/>
              <a:gd name="connsiteX121" fmla="*/ 4285792 w 12192000"/>
              <a:gd name="connsiteY121" fmla="*/ 1836231 h 2237474"/>
              <a:gd name="connsiteX122" fmla="*/ 4238372 w 12192000"/>
              <a:gd name="connsiteY122" fmla="*/ 1851480 h 2237474"/>
              <a:gd name="connsiteX123" fmla="*/ 4232517 w 12192000"/>
              <a:gd name="connsiteY123" fmla="*/ 1852567 h 2237474"/>
              <a:gd name="connsiteX124" fmla="*/ 4191732 w 12192000"/>
              <a:gd name="connsiteY124" fmla="*/ 1857328 h 2237474"/>
              <a:gd name="connsiteX125" fmla="*/ 4065532 w 12192000"/>
              <a:gd name="connsiteY125" fmla="*/ 1855477 h 2237474"/>
              <a:gd name="connsiteX126" fmla="*/ 4028460 w 12192000"/>
              <a:gd name="connsiteY126" fmla="*/ 1855137 h 2237474"/>
              <a:gd name="connsiteX127" fmla="*/ 4002267 w 12192000"/>
              <a:gd name="connsiteY127" fmla="*/ 1852352 h 2237474"/>
              <a:gd name="connsiteX128" fmla="*/ 3931396 w 12192000"/>
              <a:gd name="connsiteY128" fmla="*/ 1858915 h 2237474"/>
              <a:gd name="connsiteX129" fmla="*/ 3812162 w 12192000"/>
              <a:gd name="connsiteY129" fmla="*/ 1875501 h 2237474"/>
              <a:gd name="connsiteX130" fmla="*/ 3729530 w 12192000"/>
              <a:gd name="connsiteY130" fmla="*/ 1864513 h 2237474"/>
              <a:gd name="connsiteX131" fmla="*/ 3680177 w 12192000"/>
              <a:gd name="connsiteY131" fmla="*/ 1881552 h 2237474"/>
              <a:gd name="connsiteX132" fmla="*/ 3567259 w 12192000"/>
              <a:gd name="connsiteY132" fmla="*/ 1893482 h 2237474"/>
              <a:gd name="connsiteX133" fmla="*/ 3405770 w 12192000"/>
              <a:gd name="connsiteY133" fmla="*/ 1904591 h 2237474"/>
              <a:gd name="connsiteX134" fmla="*/ 3280097 w 12192000"/>
              <a:gd name="connsiteY134" fmla="*/ 1919610 h 2237474"/>
              <a:gd name="connsiteX135" fmla="*/ 3123424 w 12192000"/>
              <a:gd name="connsiteY135" fmla="*/ 1952930 h 2237474"/>
              <a:gd name="connsiteX136" fmla="*/ 3009910 w 12192000"/>
              <a:gd name="connsiteY136" fmla="*/ 1957866 h 2237474"/>
              <a:gd name="connsiteX137" fmla="*/ 2995934 w 12192000"/>
              <a:gd name="connsiteY137" fmla="*/ 1967085 h 2237474"/>
              <a:gd name="connsiteX138" fmla="*/ 2980071 w 12192000"/>
              <a:gd name="connsiteY138" fmla="*/ 1972988 h 2237474"/>
              <a:gd name="connsiteX139" fmla="*/ 2978094 w 12192000"/>
              <a:gd name="connsiteY139" fmla="*/ 1972369 h 2237474"/>
              <a:gd name="connsiteX140" fmla="*/ 2942858 w 12192000"/>
              <a:gd name="connsiteY140" fmla="*/ 1981367 h 2237474"/>
              <a:gd name="connsiteX141" fmla="*/ 2875436 w 12192000"/>
              <a:gd name="connsiteY141" fmla="*/ 1996977 h 2237474"/>
              <a:gd name="connsiteX142" fmla="*/ 2874892 w 12192000"/>
              <a:gd name="connsiteY142" fmla="*/ 1996085 h 2237474"/>
              <a:gd name="connsiteX143" fmla="*/ 2864145 w 12192000"/>
              <a:gd name="connsiteY143" fmla="*/ 1994061 h 2237474"/>
              <a:gd name="connsiteX144" fmla="*/ 2843662 w 12192000"/>
              <a:gd name="connsiteY144" fmla="*/ 1992498 h 2237474"/>
              <a:gd name="connsiteX145" fmla="*/ 2796128 w 12192000"/>
              <a:gd name="connsiteY145" fmla="*/ 1976403 h 2237474"/>
              <a:gd name="connsiteX146" fmla="*/ 2756784 w 12192000"/>
              <a:gd name="connsiteY146" fmla="*/ 1985116 h 2237474"/>
              <a:gd name="connsiteX147" fmla="*/ 2748833 w 12192000"/>
              <a:gd name="connsiteY147" fmla="*/ 1986323 h 2237474"/>
              <a:gd name="connsiteX148" fmla="*/ 2748661 w 12192000"/>
              <a:gd name="connsiteY148" fmla="*/ 1986122 h 2237474"/>
              <a:gd name="connsiteX149" fmla="*/ 2740251 w 12192000"/>
              <a:gd name="connsiteY149" fmla="*/ 1986946 h 2237474"/>
              <a:gd name="connsiteX150" fmla="*/ 2718916 w 12192000"/>
              <a:gd name="connsiteY150" fmla="*/ 1990867 h 2237474"/>
              <a:gd name="connsiteX151" fmla="*/ 2713522 w 12192000"/>
              <a:gd name="connsiteY151" fmla="*/ 1990173 h 2237474"/>
              <a:gd name="connsiteX152" fmla="*/ 2680597 w 12192000"/>
              <a:gd name="connsiteY152" fmla="*/ 1984996 h 2237474"/>
              <a:gd name="connsiteX153" fmla="*/ 2578178 w 12192000"/>
              <a:gd name="connsiteY153" fmla="*/ 1990531 h 2237474"/>
              <a:gd name="connsiteX154" fmla="*/ 2476147 w 12192000"/>
              <a:gd name="connsiteY154" fmla="*/ 1998305 h 2237474"/>
              <a:gd name="connsiteX155" fmla="*/ 2373568 w 12192000"/>
              <a:gd name="connsiteY155" fmla="*/ 2003219 h 2237474"/>
              <a:gd name="connsiteX156" fmla="*/ 2321399 w 12192000"/>
              <a:gd name="connsiteY156" fmla="*/ 1989467 h 2237474"/>
              <a:gd name="connsiteX157" fmla="*/ 2315525 w 12192000"/>
              <a:gd name="connsiteY157" fmla="*/ 1989708 h 2237474"/>
              <a:gd name="connsiteX158" fmla="*/ 2300792 w 12192000"/>
              <a:gd name="connsiteY158" fmla="*/ 1994290 h 2237474"/>
              <a:gd name="connsiteX159" fmla="*/ 2295469 w 12192000"/>
              <a:gd name="connsiteY159" fmla="*/ 1996659 h 2237474"/>
              <a:gd name="connsiteX160" fmla="*/ 2287219 w 12192000"/>
              <a:gd name="connsiteY160" fmla="*/ 1998750 h 2237474"/>
              <a:gd name="connsiteX161" fmla="*/ 2286948 w 12192000"/>
              <a:gd name="connsiteY161" fmla="*/ 1998596 h 2237474"/>
              <a:gd name="connsiteX162" fmla="*/ 2243069 w 12192000"/>
              <a:gd name="connsiteY162" fmla="*/ 2015111 h 2237474"/>
              <a:gd name="connsiteX163" fmla="*/ 2186609 w 12192000"/>
              <a:gd name="connsiteY163" fmla="*/ 2008263 h 2237474"/>
              <a:gd name="connsiteX164" fmla="*/ 2164831 w 12192000"/>
              <a:gd name="connsiteY164" fmla="*/ 2010143 h 2237474"/>
              <a:gd name="connsiteX165" fmla="*/ 2152836 w 12192000"/>
              <a:gd name="connsiteY165" fmla="*/ 2010048 h 2237474"/>
              <a:gd name="connsiteX166" fmla="*/ 2117102 w 12192000"/>
              <a:gd name="connsiteY166" fmla="*/ 2023004 h 2237474"/>
              <a:gd name="connsiteX167" fmla="*/ 2111935 w 12192000"/>
              <a:gd name="connsiteY167" fmla="*/ 2023163 h 2237474"/>
              <a:gd name="connsiteX168" fmla="*/ 2089991 w 12192000"/>
              <a:gd name="connsiteY168" fmla="*/ 2034193 h 2237474"/>
              <a:gd name="connsiteX169" fmla="*/ 2058061 w 12192000"/>
              <a:gd name="connsiteY169" fmla="*/ 2047942 h 2237474"/>
              <a:gd name="connsiteX170" fmla="*/ 2055737 w 12192000"/>
              <a:gd name="connsiteY170" fmla="*/ 2047704 h 2237474"/>
              <a:gd name="connsiteX171" fmla="*/ 2042244 w 12192000"/>
              <a:gd name="connsiteY171" fmla="*/ 2055560 h 2237474"/>
              <a:gd name="connsiteX172" fmla="*/ 1976224 w 12192000"/>
              <a:gd name="connsiteY172" fmla="*/ 2074257 h 2237474"/>
              <a:gd name="connsiteX173" fmla="*/ 1877728 w 12192000"/>
              <a:gd name="connsiteY173" fmla="*/ 2101004 h 2237474"/>
              <a:gd name="connsiteX174" fmla="*/ 1759056 w 12192000"/>
              <a:gd name="connsiteY174" fmla="*/ 2125608 h 2237474"/>
              <a:gd name="connsiteX175" fmla="*/ 1637948 w 12192000"/>
              <a:gd name="connsiteY175" fmla="*/ 2172597 h 2237474"/>
              <a:gd name="connsiteX176" fmla="*/ 1434549 w 12192000"/>
              <a:gd name="connsiteY176" fmla="*/ 2234522 h 2237474"/>
              <a:gd name="connsiteX177" fmla="*/ 1398481 w 12192000"/>
              <a:gd name="connsiteY177" fmla="*/ 2237074 h 2237474"/>
              <a:gd name="connsiteX178" fmla="*/ 1398407 w 12192000"/>
              <a:gd name="connsiteY178" fmla="*/ 2237095 h 2237474"/>
              <a:gd name="connsiteX179" fmla="*/ 1370962 w 12192000"/>
              <a:gd name="connsiteY179" fmla="*/ 2237474 h 2237474"/>
              <a:gd name="connsiteX180" fmla="*/ 1356367 w 12192000"/>
              <a:gd name="connsiteY180" fmla="*/ 2235089 h 2237474"/>
              <a:gd name="connsiteX181" fmla="*/ 1324828 w 12192000"/>
              <a:gd name="connsiteY181" fmla="*/ 2231968 h 2237474"/>
              <a:gd name="connsiteX182" fmla="*/ 1297744 w 12192000"/>
              <a:gd name="connsiteY182" fmla="*/ 2235849 h 2237474"/>
              <a:gd name="connsiteX183" fmla="*/ 1286236 w 12192000"/>
              <a:gd name="connsiteY183" fmla="*/ 2233135 h 2237474"/>
              <a:gd name="connsiteX184" fmla="*/ 1283504 w 12192000"/>
              <a:gd name="connsiteY184" fmla="*/ 2233797 h 2237474"/>
              <a:gd name="connsiteX185" fmla="*/ 1279765 w 12192000"/>
              <a:gd name="connsiteY185" fmla="*/ 2229639 h 2237474"/>
              <a:gd name="connsiteX186" fmla="*/ 1195347 w 12192000"/>
              <a:gd name="connsiteY186" fmla="*/ 2212354 h 2237474"/>
              <a:gd name="connsiteX187" fmla="*/ 970251 w 12192000"/>
              <a:gd name="connsiteY187" fmla="*/ 2221029 h 2237474"/>
              <a:gd name="connsiteX188" fmla="*/ 812914 w 12192000"/>
              <a:gd name="connsiteY188" fmla="*/ 2202752 h 2237474"/>
              <a:gd name="connsiteX189" fmla="*/ 800195 w 12192000"/>
              <a:gd name="connsiteY189" fmla="*/ 2209407 h 2237474"/>
              <a:gd name="connsiteX190" fmla="*/ 784978 w 12192000"/>
              <a:gd name="connsiteY190" fmla="*/ 2212360 h 2237474"/>
              <a:gd name="connsiteX191" fmla="*/ 681987 w 12192000"/>
              <a:gd name="connsiteY191" fmla="*/ 2216757 h 2237474"/>
              <a:gd name="connsiteX192" fmla="*/ 669923 w 12192000"/>
              <a:gd name="connsiteY192" fmla="*/ 2211682 h 2237474"/>
              <a:gd name="connsiteX193" fmla="*/ 648680 w 12192000"/>
              <a:gd name="connsiteY193" fmla="*/ 2206229 h 2237474"/>
              <a:gd name="connsiteX194" fmla="*/ 597225 w 12192000"/>
              <a:gd name="connsiteY194" fmla="*/ 2180999 h 2237474"/>
              <a:gd name="connsiteX195" fmla="*/ 558449 w 12192000"/>
              <a:gd name="connsiteY195" fmla="*/ 2182346 h 2237474"/>
              <a:gd name="connsiteX196" fmla="*/ 550517 w 12192000"/>
              <a:gd name="connsiteY196" fmla="*/ 2182060 h 2237474"/>
              <a:gd name="connsiteX197" fmla="*/ 550309 w 12192000"/>
              <a:gd name="connsiteY197" fmla="*/ 2181825 h 2237474"/>
              <a:gd name="connsiteX198" fmla="*/ 541836 w 12192000"/>
              <a:gd name="connsiteY198" fmla="*/ 2181063 h 2237474"/>
              <a:gd name="connsiteX199" fmla="*/ 536057 w 12192000"/>
              <a:gd name="connsiteY199" fmla="*/ 2181537 h 2237474"/>
              <a:gd name="connsiteX200" fmla="*/ 520671 w 12192000"/>
              <a:gd name="connsiteY200" fmla="*/ 2180980 h 2237474"/>
              <a:gd name="connsiteX201" fmla="*/ 515024 w 12192000"/>
              <a:gd name="connsiteY201" fmla="*/ 2179258 h 2237474"/>
              <a:gd name="connsiteX202" fmla="*/ 512278 w 12192000"/>
              <a:gd name="connsiteY202" fmla="*/ 2176369 h 2237474"/>
              <a:gd name="connsiteX203" fmla="*/ 480419 w 12192000"/>
              <a:gd name="connsiteY203" fmla="*/ 2167807 h 2237474"/>
              <a:gd name="connsiteX204" fmla="*/ 413835 w 12192000"/>
              <a:gd name="connsiteY204" fmla="*/ 2156783 h 2237474"/>
              <a:gd name="connsiteX205" fmla="*/ 376513 w 12192000"/>
              <a:gd name="connsiteY205" fmla="*/ 2154014 h 2237474"/>
              <a:gd name="connsiteX206" fmla="*/ 273386 w 12192000"/>
              <a:gd name="connsiteY206" fmla="*/ 2142551 h 2237474"/>
              <a:gd name="connsiteX207" fmla="*/ 169207 w 12192000"/>
              <a:gd name="connsiteY207" fmla="*/ 2128100 h 2237474"/>
              <a:gd name="connsiteX208" fmla="*/ 93149 w 12192000"/>
              <a:gd name="connsiteY208" fmla="*/ 2105324 h 2237474"/>
              <a:gd name="connsiteX209" fmla="*/ 88109 w 12192000"/>
              <a:gd name="connsiteY209" fmla="*/ 2106704 h 2237474"/>
              <a:gd name="connsiteX210" fmla="*/ 80022 w 12192000"/>
              <a:gd name="connsiteY210" fmla="*/ 2107254 h 2237474"/>
              <a:gd name="connsiteX211" fmla="*/ 79717 w 12192000"/>
              <a:gd name="connsiteY211" fmla="*/ 2107046 h 2237474"/>
              <a:gd name="connsiteX212" fmla="*/ 72352 w 12192000"/>
              <a:gd name="connsiteY212" fmla="*/ 2107991 h 2237474"/>
              <a:gd name="connsiteX213" fmla="*/ 37645 w 12192000"/>
              <a:gd name="connsiteY213" fmla="*/ 2115401 h 2237474"/>
              <a:gd name="connsiteX214" fmla="*/ 4572 w 12192000"/>
              <a:gd name="connsiteY214" fmla="*/ 2111091 h 2237474"/>
              <a:gd name="connsiteX215" fmla="*/ 0 w 12192000"/>
              <a:gd name="connsiteY215" fmla="*/ 2110468 h 2237474"/>
              <a:gd name="connsiteX216" fmla="*/ 0 w 12192000"/>
              <a:gd name="connsiteY21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61459 w 12192000"/>
              <a:gd name="connsiteY25" fmla="*/ 862394 h 2237474"/>
              <a:gd name="connsiteX26" fmla="*/ 9705768 w 12192000"/>
              <a:gd name="connsiteY26" fmla="*/ 894610 h 2237474"/>
              <a:gd name="connsiteX27" fmla="*/ 9683005 w 12192000"/>
              <a:gd name="connsiteY27" fmla="*/ 894128 h 2237474"/>
              <a:gd name="connsiteX28" fmla="*/ 9594438 w 12192000"/>
              <a:gd name="connsiteY28" fmla="*/ 919051 h 2237474"/>
              <a:gd name="connsiteX29" fmla="*/ 9577033 w 12192000"/>
              <a:gd name="connsiteY29" fmla="*/ 922857 h 2237474"/>
              <a:gd name="connsiteX30" fmla="*/ 9544189 w 12192000"/>
              <a:gd name="connsiteY30" fmla="*/ 938966 h 2237474"/>
              <a:gd name="connsiteX31" fmla="*/ 9500499 w 12192000"/>
              <a:gd name="connsiteY31" fmla="*/ 954680 h 2237474"/>
              <a:gd name="connsiteX32" fmla="*/ 9428195 w 12192000"/>
              <a:gd name="connsiteY32" fmla="*/ 986225 h 2237474"/>
              <a:gd name="connsiteX33" fmla="*/ 9410017 w 12192000"/>
              <a:gd name="connsiteY33" fmla="*/ 993931 h 2237474"/>
              <a:gd name="connsiteX34" fmla="*/ 9392919 w 12192000"/>
              <a:gd name="connsiteY34" fmla="*/ 994656 h 2237474"/>
              <a:gd name="connsiteX35" fmla="*/ 9278619 w 12192000"/>
              <a:gd name="connsiteY35" fmla="*/ 1011878 h 2237474"/>
              <a:gd name="connsiteX36" fmla="*/ 9268019 w 12192000"/>
              <a:gd name="connsiteY36" fmla="*/ 1007442 h 2237474"/>
              <a:gd name="connsiteX37" fmla="*/ 9234662 w 12192000"/>
              <a:gd name="connsiteY37" fmla="*/ 1023056 h 2237474"/>
              <a:gd name="connsiteX38" fmla="*/ 9181033 w 12192000"/>
              <a:gd name="connsiteY38" fmla="*/ 1037921 h 2237474"/>
              <a:gd name="connsiteX39" fmla="*/ 9155969 w 12192000"/>
              <a:gd name="connsiteY39" fmla="*/ 1046804 h 2237474"/>
              <a:gd name="connsiteX40" fmla="*/ 9133985 w 12192000"/>
              <a:gd name="connsiteY40" fmla="*/ 1046450 h 2237474"/>
              <a:gd name="connsiteX41" fmla="*/ 9012987 w 12192000"/>
              <a:gd name="connsiteY41" fmla="*/ 1061986 h 2237474"/>
              <a:gd name="connsiteX42" fmla="*/ 8968445 w 12192000"/>
              <a:gd name="connsiteY42" fmla="*/ 1052169 h 2237474"/>
              <a:gd name="connsiteX43" fmla="*/ 8958984 w 12192000"/>
              <a:gd name="connsiteY43" fmla="*/ 1057212 h 2237474"/>
              <a:gd name="connsiteX44" fmla="*/ 8886001 w 12192000"/>
              <a:gd name="connsiteY44" fmla="*/ 1067468 h 2237474"/>
              <a:gd name="connsiteX45" fmla="*/ 8838610 w 12192000"/>
              <a:gd name="connsiteY45" fmla="*/ 1075091 h 2237474"/>
              <a:gd name="connsiteX46" fmla="*/ 8750383 w 12192000"/>
              <a:gd name="connsiteY46" fmla="*/ 1097387 h 2237474"/>
              <a:gd name="connsiteX47" fmla="*/ 8697365 w 12192000"/>
              <a:gd name="connsiteY47" fmla="*/ 1105869 h 2237474"/>
              <a:gd name="connsiteX48" fmla="*/ 8665605 w 12192000"/>
              <a:gd name="connsiteY48" fmla="*/ 1110791 h 2237474"/>
              <a:gd name="connsiteX49" fmla="*/ 8584946 w 12192000"/>
              <a:gd name="connsiteY49" fmla="*/ 1135226 h 2237474"/>
              <a:gd name="connsiteX50" fmla="*/ 8460755 w 12192000"/>
              <a:gd name="connsiteY50" fmla="*/ 1203427 h 2237474"/>
              <a:gd name="connsiteX51" fmla="*/ 8419755 w 12192000"/>
              <a:gd name="connsiteY51" fmla="*/ 1216260 h 2237474"/>
              <a:gd name="connsiteX52" fmla="*/ 8411626 w 12192000"/>
              <a:gd name="connsiteY52" fmla="*/ 1214397 h 2237474"/>
              <a:gd name="connsiteX53" fmla="*/ 8363469 w 12192000"/>
              <a:gd name="connsiteY53" fmla="*/ 1246658 h 2237474"/>
              <a:gd name="connsiteX54" fmla="*/ 8275497 w 12192000"/>
              <a:gd name="connsiteY54" fmla="*/ 1264396 h 2237474"/>
              <a:gd name="connsiteX55" fmla="*/ 8206287 w 12192000"/>
              <a:gd name="connsiteY55" fmla="*/ 1273060 h 2237474"/>
              <a:gd name="connsiteX56" fmla="*/ 8168705 w 12192000"/>
              <a:gd name="connsiteY56" fmla="*/ 1279956 h 2237474"/>
              <a:gd name="connsiteX57" fmla="*/ 8139997 w 12192000"/>
              <a:gd name="connsiteY57" fmla="*/ 1282713 h 2237474"/>
              <a:gd name="connsiteX58" fmla="*/ 8074238 w 12192000"/>
              <a:gd name="connsiteY58" fmla="*/ 1301895 h 2237474"/>
              <a:gd name="connsiteX59" fmla="*/ 7968292 w 12192000"/>
              <a:gd name="connsiteY59" fmla="*/ 1338779 h 2237474"/>
              <a:gd name="connsiteX60" fmla="*/ 7945122 w 12192000"/>
              <a:gd name="connsiteY60" fmla="*/ 1345477 h 2237474"/>
              <a:gd name="connsiteX61" fmla="*/ 7902328 w 12192000"/>
              <a:gd name="connsiteY61" fmla="*/ 1345865 h 2237474"/>
              <a:gd name="connsiteX62" fmla="*/ 7875879 w 12192000"/>
              <a:gd name="connsiteY62" fmla="*/ 1345646 h 2237474"/>
              <a:gd name="connsiteX63" fmla="*/ 7840612 w 12192000"/>
              <a:gd name="connsiteY63" fmla="*/ 1369373 h 2237474"/>
              <a:gd name="connsiteX64" fmla="*/ 7786819 w 12192000"/>
              <a:gd name="connsiteY64" fmla="*/ 1378970 h 2237474"/>
              <a:gd name="connsiteX65" fmla="*/ 7548172 w 12192000"/>
              <a:gd name="connsiteY65" fmla="*/ 1417460 h 2237474"/>
              <a:gd name="connsiteX66" fmla="*/ 7483437 w 12192000"/>
              <a:gd name="connsiteY66" fmla="*/ 1478152 h 2237474"/>
              <a:gd name="connsiteX67" fmla="*/ 7377870 w 12192000"/>
              <a:gd name="connsiteY67" fmla="*/ 1523319 h 2237474"/>
              <a:gd name="connsiteX68" fmla="*/ 7230737 w 12192000"/>
              <a:gd name="connsiteY68" fmla="*/ 1562633 h 2237474"/>
              <a:gd name="connsiteX69" fmla="*/ 7224458 w 12192000"/>
              <a:gd name="connsiteY69" fmla="*/ 1573008 h 2237474"/>
              <a:gd name="connsiteX70" fmla="*/ 7213486 w 12192000"/>
              <a:gd name="connsiteY70" fmla="*/ 1580987 h 2237474"/>
              <a:gd name="connsiteX71" fmla="*/ 7183121 w 12192000"/>
              <a:gd name="connsiteY71" fmla="*/ 1595162 h 2237474"/>
              <a:gd name="connsiteX72" fmla="*/ 7164601 w 12192000"/>
              <a:gd name="connsiteY72" fmla="*/ 1606490 h 2237474"/>
              <a:gd name="connsiteX73" fmla="*/ 7114651 w 12192000"/>
              <a:gd name="connsiteY73" fmla="*/ 1620959 h 2237474"/>
              <a:gd name="connsiteX74" fmla="*/ 7092727 w 12192000"/>
              <a:gd name="connsiteY74" fmla="*/ 1623628 h 2237474"/>
              <a:gd name="connsiteX75" fmla="*/ 7031309 w 12192000"/>
              <a:gd name="connsiteY75" fmla="*/ 1619451 h 2237474"/>
              <a:gd name="connsiteX76" fmla="*/ 6999084 w 12192000"/>
              <a:gd name="connsiteY76" fmla="*/ 1634317 h 2237474"/>
              <a:gd name="connsiteX77" fmla="*/ 6992107 w 12192000"/>
              <a:gd name="connsiteY77" fmla="*/ 1636860 h 2237474"/>
              <a:gd name="connsiteX78" fmla="*/ 6991765 w 12192000"/>
              <a:gd name="connsiteY78" fmla="*/ 1636725 h 2237474"/>
              <a:gd name="connsiteX79" fmla="*/ 6900177 w 12192000"/>
              <a:gd name="connsiteY79" fmla="*/ 1636016 h 2237474"/>
              <a:gd name="connsiteX80" fmla="*/ 6795372 w 12192000"/>
              <a:gd name="connsiteY80" fmla="*/ 1644845 h 2237474"/>
              <a:gd name="connsiteX81" fmla="*/ 6692251 w 12192000"/>
              <a:gd name="connsiteY81" fmla="*/ 1656357 h 2237474"/>
              <a:gd name="connsiteX82" fmla="*/ 6655235 w 12192000"/>
              <a:gd name="connsiteY82" fmla="*/ 1661869 h 2237474"/>
              <a:gd name="connsiteX83" fmla="*/ 6587857 w 12192000"/>
              <a:gd name="connsiteY83" fmla="*/ 1665769 h 2237474"/>
              <a:gd name="connsiteX84" fmla="*/ 6554894 w 12192000"/>
              <a:gd name="connsiteY84" fmla="*/ 1664428 h 2237474"/>
              <a:gd name="connsiteX85" fmla="*/ 6516595 w 12192000"/>
              <a:gd name="connsiteY85" fmla="*/ 1667475 h 2237474"/>
              <a:gd name="connsiteX86" fmla="*/ 6508541 w 12192000"/>
              <a:gd name="connsiteY86" fmla="*/ 1668757 h 2237474"/>
              <a:gd name="connsiteX87" fmla="*/ 6471012 w 12192000"/>
              <a:gd name="connsiteY87" fmla="*/ 1678604 h 2237474"/>
              <a:gd name="connsiteX88" fmla="*/ 6415265 w 12192000"/>
              <a:gd name="connsiteY88" fmla="*/ 1665317 h 2237474"/>
              <a:gd name="connsiteX89" fmla="*/ 6364035 w 12192000"/>
              <a:gd name="connsiteY89" fmla="*/ 1667683 h 2237474"/>
              <a:gd name="connsiteX90" fmla="*/ 6280959 w 12192000"/>
              <a:gd name="connsiteY90" fmla="*/ 1689329 h 2237474"/>
              <a:gd name="connsiteX91" fmla="*/ 6243319 w 12192000"/>
              <a:gd name="connsiteY91" fmla="*/ 1695560 h 2237474"/>
              <a:gd name="connsiteX92" fmla="*/ 6098321 w 12192000"/>
              <a:gd name="connsiteY92" fmla="*/ 1721646 h 2237474"/>
              <a:gd name="connsiteX93" fmla="*/ 5880652 w 12192000"/>
              <a:gd name="connsiteY93" fmla="*/ 1779643 h 2237474"/>
              <a:gd name="connsiteX94" fmla="*/ 5785959 w 12192000"/>
              <a:gd name="connsiteY94" fmla="*/ 1775307 h 2237474"/>
              <a:gd name="connsiteX95" fmla="*/ 5643534 w 12192000"/>
              <a:gd name="connsiteY95" fmla="*/ 1802919 h 2237474"/>
              <a:gd name="connsiteX96" fmla="*/ 5518799 w 12192000"/>
              <a:gd name="connsiteY96" fmla="*/ 1818312 h 2237474"/>
              <a:gd name="connsiteX97" fmla="*/ 5505014 w 12192000"/>
              <a:gd name="connsiteY97" fmla="*/ 1819259 h 2237474"/>
              <a:gd name="connsiteX98" fmla="*/ 5453307 w 12192000"/>
              <a:gd name="connsiteY98" fmla="*/ 1815450 h 2237474"/>
              <a:gd name="connsiteX99" fmla="*/ 5364192 w 12192000"/>
              <a:gd name="connsiteY99" fmla="*/ 1826074 h 2237474"/>
              <a:gd name="connsiteX100" fmla="*/ 5350380 w 12192000"/>
              <a:gd name="connsiteY100" fmla="*/ 1830891 h 2237474"/>
              <a:gd name="connsiteX101" fmla="*/ 5259633 w 12192000"/>
              <a:gd name="connsiteY101" fmla="*/ 1837160 h 2237474"/>
              <a:gd name="connsiteX102" fmla="*/ 5197513 w 12192000"/>
              <a:gd name="connsiteY102" fmla="*/ 1844718 h 2237474"/>
              <a:gd name="connsiteX103" fmla="*/ 5168852 w 12192000"/>
              <a:gd name="connsiteY103" fmla="*/ 1844846 h 2237474"/>
              <a:gd name="connsiteX104" fmla="*/ 5114927 w 12192000"/>
              <a:gd name="connsiteY104" fmla="*/ 1847827 h 2237474"/>
              <a:gd name="connsiteX105" fmla="*/ 5108970 w 12192000"/>
              <a:gd name="connsiteY105" fmla="*/ 1847935 h 2237474"/>
              <a:gd name="connsiteX106" fmla="*/ 5067961 w 12192000"/>
              <a:gd name="connsiteY106" fmla="*/ 1845917 h 2237474"/>
              <a:gd name="connsiteX107" fmla="*/ 5007075 w 12192000"/>
              <a:gd name="connsiteY107" fmla="*/ 1838626 h 2237474"/>
              <a:gd name="connsiteX108" fmla="*/ 4944087 w 12192000"/>
              <a:gd name="connsiteY108" fmla="*/ 1823332 h 2237474"/>
              <a:gd name="connsiteX109" fmla="*/ 4907662 w 12192000"/>
              <a:gd name="connsiteY109" fmla="*/ 1816900 h 2237474"/>
              <a:gd name="connsiteX110" fmla="*/ 4882386 w 12192000"/>
              <a:gd name="connsiteY110" fmla="*/ 1809844 h 2237474"/>
              <a:gd name="connsiteX111" fmla="*/ 4811440 w 12192000"/>
              <a:gd name="connsiteY111" fmla="*/ 1804655 h 2237474"/>
              <a:gd name="connsiteX112" fmla="*/ 4691075 w 12192000"/>
              <a:gd name="connsiteY112" fmla="*/ 1801389 h 2237474"/>
              <a:gd name="connsiteX113" fmla="*/ 4611738 w 12192000"/>
              <a:gd name="connsiteY113" fmla="*/ 1776964 h 2237474"/>
              <a:gd name="connsiteX114" fmla="*/ 4560070 w 12192000"/>
              <a:gd name="connsiteY114" fmla="*/ 1785640 h 2237474"/>
              <a:gd name="connsiteX115" fmla="*/ 4536503 w 12192000"/>
              <a:gd name="connsiteY115" fmla="*/ 1785334 h 2237474"/>
              <a:gd name="connsiteX116" fmla="*/ 4513724 w 12192000"/>
              <a:gd name="connsiteY116" fmla="*/ 1791996 h 2237474"/>
              <a:gd name="connsiteX117" fmla="*/ 4459810 w 12192000"/>
              <a:gd name="connsiteY117" fmla="*/ 1797886 h 2237474"/>
              <a:gd name="connsiteX118" fmla="*/ 4379064 w 12192000"/>
              <a:gd name="connsiteY118" fmla="*/ 1817177 h 2237474"/>
              <a:gd name="connsiteX119" fmla="*/ 4319209 w 12192000"/>
              <a:gd name="connsiteY119" fmla="*/ 1834833 h 2237474"/>
              <a:gd name="connsiteX120" fmla="*/ 4290981 w 12192000"/>
              <a:gd name="connsiteY120" fmla="*/ 1839677 h 2237474"/>
              <a:gd name="connsiteX121" fmla="*/ 4285792 w 12192000"/>
              <a:gd name="connsiteY121" fmla="*/ 1836231 h 2237474"/>
              <a:gd name="connsiteX122" fmla="*/ 4238372 w 12192000"/>
              <a:gd name="connsiteY122" fmla="*/ 1851480 h 2237474"/>
              <a:gd name="connsiteX123" fmla="*/ 4232517 w 12192000"/>
              <a:gd name="connsiteY123" fmla="*/ 1852567 h 2237474"/>
              <a:gd name="connsiteX124" fmla="*/ 4191732 w 12192000"/>
              <a:gd name="connsiteY124" fmla="*/ 1857328 h 2237474"/>
              <a:gd name="connsiteX125" fmla="*/ 4065532 w 12192000"/>
              <a:gd name="connsiteY125" fmla="*/ 1855477 h 2237474"/>
              <a:gd name="connsiteX126" fmla="*/ 4028460 w 12192000"/>
              <a:gd name="connsiteY126" fmla="*/ 1855137 h 2237474"/>
              <a:gd name="connsiteX127" fmla="*/ 4002267 w 12192000"/>
              <a:gd name="connsiteY127" fmla="*/ 1852352 h 2237474"/>
              <a:gd name="connsiteX128" fmla="*/ 3931396 w 12192000"/>
              <a:gd name="connsiteY128" fmla="*/ 1858915 h 2237474"/>
              <a:gd name="connsiteX129" fmla="*/ 3812162 w 12192000"/>
              <a:gd name="connsiteY129" fmla="*/ 1875501 h 2237474"/>
              <a:gd name="connsiteX130" fmla="*/ 3729530 w 12192000"/>
              <a:gd name="connsiteY130" fmla="*/ 1864513 h 2237474"/>
              <a:gd name="connsiteX131" fmla="*/ 3680177 w 12192000"/>
              <a:gd name="connsiteY131" fmla="*/ 1881552 h 2237474"/>
              <a:gd name="connsiteX132" fmla="*/ 3567259 w 12192000"/>
              <a:gd name="connsiteY132" fmla="*/ 1893482 h 2237474"/>
              <a:gd name="connsiteX133" fmla="*/ 3405770 w 12192000"/>
              <a:gd name="connsiteY133" fmla="*/ 1904591 h 2237474"/>
              <a:gd name="connsiteX134" fmla="*/ 3280097 w 12192000"/>
              <a:gd name="connsiteY134" fmla="*/ 1919610 h 2237474"/>
              <a:gd name="connsiteX135" fmla="*/ 3123424 w 12192000"/>
              <a:gd name="connsiteY135" fmla="*/ 1952930 h 2237474"/>
              <a:gd name="connsiteX136" fmla="*/ 3009910 w 12192000"/>
              <a:gd name="connsiteY136" fmla="*/ 1957866 h 2237474"/>
              <a:gd name="connsiteX137" fmla="*/ 2995934 w 12192000"/>
              <a:gd name="connsiteY137" fmla="*/ 1967085 h 2237474"/>
              <a:gd name="connsiteX138" fmla="*/ 2980071 w 12192000"/>
              <a:gd name="connsiteY138" fmla="*/ 1972988 h 2237474"/>
              <a:gd name="connsiteX139" fmla="*/ 2978094 w 12192000"/>
              <a:gd name="connsiteY139" fmla="*/ 1972369 h 2237474"/>
              <a:gd name="connsiteX140" fmla="*/ 2942858 w 12192000"/>
              <a:gd name="connsiteY140" fmla="*/ 1981367 h 2237474"/>
              <a:gd name="connsiteX141" fmla="*/ 2875436 w 12192000"/>
              <a:gd name="connsiteY141" fmla="*/ 1996977 h 2237474"/>
              <a:gd name="connsiteX142" fmla="*/ 2874892 w 12192000"/>
              <a:gd name="connsiteY142" fmla="*/ 1996085 h 2237474"/>
              <a:gd name="connsiteX143" fmla="*/ 2864145 w 12192000"/>
              <a:gd name="connsiteY143" fmla="*/ 1994061 h 2237474"/>
              <a:gd name="connsiteX144" fmla="*/ 2843662 w 12192000"/>
              <a:gd name="connsiteY144" fmla="*/ 1992498 h 2237474"/>
              <a:gd name="connsiteX145" fmla="*/ 2796128 w 12192000"/>
              <a:gd name="connsiteY145" fmla="*/ 1976403 h 2237474"/>
              <a:gd name="connsiteX146" fmla="*/ 2756784 w 12192000"/>
              <a:gd name="connsiteY146" fmla="*/ 1985116 h 2237474"/>
              <a:gd name="connsiteX147" fmla="*/ 2748833 w 12192000"/>
              <a:gd name="connsiteY147" fmla="*/ 1986323 h 2237474"/>
              <a:gd name="connsiteX148" fmla="*/ 2748661 w 12192000"/>
              <a:gd name="connsiteY148" fmla="*/ 1986122 h 2237474"/>
              <a:gd name="connsiteX149" fmla="*/ 2740251 w 12192000"/>
              <a:gd name="connsiteY149" fmla="*/ 1986946 h 2237474"/>
              <a:gd name="connsiteX150" fmla="*/ 2718916 w 12192000"/>
              <a:gd name="connsiteY150" fmla="*/ 1990867 h 2237474"/>
              <a:gd name="connsiteX151" fmla="*/ 2713522 w 12192000"/>
              <a:gd name="connsiteY151" fmla="*/ 1990173 h 2237474"/>
              <a:gd name="connsiteX152" fmla="*/ 2680597 w 12192000"/>
              <a:gd name="connsiteY152" fmla="*/ 1984996 h 2237474"/>
              <a:gd name="connsiteX153" fmla="*/ 2578178 w 12192000"/>
              <a:gd name="connsiteY153" fmla="*/ 1990531 h 2237474"/>
              <a:gd name="connsiteX154" fmla="*/ 2476147 w 12192000"/>
              <a:gd name="connsiteY154" fmla="*/ 1998305 h 2237474"/>
              <a:gd name="connsiteX155" fmla="*/ 2373568 w 12192000"/>
              <a:gd name="connsiteY155" fmla="*/ 2003219 h 2237474"/>
              <a:gd name="connsiteX156" fmla="*/ 2321399 w 12192000"/>
              <a:gd name="connsiteY156" fmla="*/ 1989467 h 2237474"/>
              <a:gd name="connsiteX157" fmla="*/ 2315525 w 12192000"/>
              <a:gd name="connsiteY157" fmla="*/ 1989708 h 2237474"/>
              <a:gd name="connsiteX158" fmla="*/ 2300792 w 12192000"/>
              <a:gd name="connsiteY158" fmla="*/ 1994290 h 2237474"/>
              <a:gd name="connsiteX159" fmla="*/ 2295469 w 12192000"/>
              <a:gd name="connsiteY159" fmla="*/ 1996659 h 2237474"/>
              <a:gd name="connsiteX160" fmla="*/ 2287219 w 12192000"/>
              <a:gd name="connsiteY160" fmla="*/ 1998750 h 2237474"/>
              <a:gd name="connsiteX161" fmla="*/ 2286948 w 12192000"/>
              <a:gd name="connsiteY161" fmla="*/ 1998596 h 2237474"/>
              <a:gd name="connsiteX162" fmla="*/ 2243069 w 12192000"/>
              <a:gd name="connsiteY162" fmla="*/ 2015111 h 2237474"/>
              <a:gd name="connsiteX163" fmla="*/ 2186609 w 12192000"/>
              <a:gd name="connsiteY163" fmla="*/ 2008263 h 2237474"/>
              <a:gd name="connsiteX164" fmla="*/ 2164831 w 12192000"/>
              <a:gd name="connsiteY164" fmla="*/ 2010143 h 2237474"/>
              <a:gd name="connsiteX165" fmla="*/ 2152836 w 12192000"/>
              <a:gd name="connsiteY165" fmla="*/ 2010048 h 2237474"/>
              <a:gd name="connsiteX166" fmla="*/ 2117102 w 12192000"/>
              <a:gd name="connsiteY166" fmla="*/ 2023004 h 2237474"/>
              <a:gd name="connsiteX167" fmla="*/ 2111935 w 12192000"/>
              <a:gd name="connsiteY167" fmla="*/ 2023163 h 2237474"/>
              <a:gd name="connsiteX168" fmla="*/ 2089991 w 12192000"/>
              <a:gd name="connsiteY168" fmla="*/ 2034193 h 2237474"/>
              <a:gd name="connsiteX169" fmla="*/ 2058061 w 12192000"/>
              <a:gd name="connsiteY169" fmla="*/ 2047942 h 2237474"/>
              <a:gd name="connsiteX170" fmla="*/ 2055737 w 12192000"/>
              <a:gd name="connsiteY170" fmla="*/ 2047704 h 2237474"/>
              <a:gd name="connsiteX171" fmla="*/ 2042244 w 12192000"/>
              <a:gd name="connsiteY171" fmla="*/ 2055560 h 2237474"/>
              <a:gd name="connsiteX172" fmla="*/ 1976224 w 12192000"/>
              <a:gd name="connsiteY172" fmla="*/ 2074257 h 2237474"/>
              <a:gd name="connsiteX173" fmla="*/ 1877728 w 12192000"/>
              <a:gd name="connsiteY173" fmla="*/ 2101004 h 2237474"/>
              <a:gd name="connsiteX174" fmla="*/ 1759056 w 12192000"/>
              <a:gd name="connsiteY174" fmla="*/ 2125608 h 2237474"/>
              <a:gd name="connsiteX175" fmla="*/ 1637948 w 12192000"/>
              <a:gd name="connsiteY175" fmla="*/ 2172597 h 2237474"/>
              <a:gd name="connsiteX176" fmla="*/ 1434549 w 12192000"/>
              <a:gd name="connsiteY176" fmla="*/ 2234522 h 2237474"/>
              <a:gd name="connsiteX177" fmla="*/ 1398481 w 12192000"/>
              <a:gd name="connsiteY177" fmla="*/ 2237074 h 2237474"/>
              <a:gd name="connsiteX178" fmla="*/ 1398407 w 12192000"/>
              <a:gd name="connsiteY178" fmla="*/ 2237095 h 2237474"/>
              <a:gd name="connsiteX179" fmla="*/ 1370962 w 12192000"/>
              <a:gd name="connsiteY179" fmla="*/ 2237474 h 2237474"/>
              <a:gd name="connsiteX180" fmla="*/ 1356367 w 12192000"/>
              <a:gd name="connsiteY180" fmla="*/ 2235089 h 2237474"/>
              <a:gd name="connsiteX181" fmla="*/ 1324828 w 12192000"/>
              <a:gd name="connsiteY181" fmla="*/ 2231968 h 2237474"/>
              <a:gd name="connsiteX182" fmla="*/ 1297744 w 12192000"/>
              <a:gd name="connsiteY182" fmla="*/ 2235849 h 2237474"/>
              <a:gd name="connsiteX183" fmla="*/ 1286236 w 12192000"/>
              <a:gd name="connsiteY183" fmla="*/ 2233135 h 2237474"/>
              <a:gd name="connsiteX184" fmla="*/ 1283504 w 12192000"/>
              <a:gd name="connsiteY184" fmla="*/ 2233797 h 2237474"/>
              <a:gd name="connsiteX185" fmla="*/ 1279765 w 12192000"/>
              <a:gd name="connsiteY185" fmla="*/ 2229639 h 2237474"/>
              <a:gd name="connsiteX186" fmla="*/ 1195347 w 12192000"/>
              <a:gd name="connsiteY186" fmla="*/ 2212354 h 2237474"/>
              <a:gd name="connsiteX187" fmla="*/ 970251 w 12192000"/>
              <a:gd name="connsiteY187" fmla="*/ 2221029 h 2237474"/>
              <a:gd name="connsiteX188" fmla="*/ 812914 w 12192000"/>
              <a:gd name="connsiteY188" fmla="*/ 2202752 h 2237474"/>
              <a:gd name="connsiteX189" fmla="*/ 800195 w 12192000"/>
              <a:gd name="connsiteY189" fmla="*/ 2209407 h 2237474"/>
              <a:gd name="connsiteX190" fmla="*/ 784978 w 12192000"/>
              <a:gd name="connsiteY190" fmla="*/ 2212360 h 2237474"/>
              <a:gd name="connsiteX191" fmla="*/ 681987 w 12192000"/>
              <a:gd name="connsiteY191" fmla="*/ 2216757 h 2237474"/>
              <a:gd name="connsiteX192" fmla="*/ 669923 w 12192000"/>
              <a:gd name="connsiteY192" fmla="*/ 2211682 h 2237474"/>
              <a:gd name="connsiteX193" fmla="*/ 648680 w 12192000"/>
              <a:gd name="connsiteY193" fmla="*/ 2206229 h 2237474"/>
              <a:gd name="connsiteX194" fmla="*/ 597225 w 12192000"/>
              <a:gd name="connsiteY194" fmla="*/ 2180999 h 2237474"/>
              <a:gd name="connsiteX195" fmla="*/ 558449 w 12192000"/>
              <a:gd name="connsiteY195" fmla="*/ 2182346 h 2237474"/>
              <a:gd name="connsiteX196" fmla="*/ 550517 w 12192000"/>
              <a:gd name="connsiteY196" fmla="*/ 2182060 h 2237474"/>
              <a:gd name="connsiteX197" fmla="*/ 550309 w 12192000"/>
              <a:gd name="connsiteY197" fmla="*/ 2181825 h 2237474"/>
              <a:gd name="connsiteX198" fmla="*/ 541836 w 12192000"/>
              <a:gd name="connsiteY198" fmla="*/ 2181063 h 2237474"/>
              <a:gd name="connsiteX199" fmla="*/ 536057 w 12192000"/>
              <a:gd name="connsiteY199" fmla="*/ 2181537 h 2237474"/>
              <a:gd name="connsiteX200" fmla="*/ 520671 w 12192000"/>
              <a:gd name="connsiteY200" fmla="*/ 2180980 h 2237474"/>
              <a:gd name="connsiteX201" fmla="*/ 515024 w 12192000"/>
              <a:gd name="connsiteY201" fmla="*/ 2179258 h 2237474"/>
              <a:gd name="connsiteX202" fmla="*/ 512278 w 12192000"/>
              <a:gd name="connsiteY202" fmla="*/ 2176369 h 2237474"/>
              <a:gd name="connsiteX203" fmla="*/ 480419 w 12192000"/>
              <a:gd name="connsiteY203" fmla="*/ 2167807 h 2237474"/>
              <a:gd name="connsiteX204" fmla="*/ 413835 w 12192000"/>
              <a:gd name="connsiteY204" fmla="*/ 2156783 h 2237474"/>
              <a:gd name="connsiteX205" fmla="*/ 376513 w 12192000"/>
              <a:gd name="connsiteY205" fmla="*/ 2154014 h 2237474"/>
              <a:gd name="connsiteX206" fmla="*/ 273386 w 12192000"/>
              <a:gd name="connsiteY206" fmla="*/ 2142551 h 2237474"/>
              <a:gd name="connsiteX207" fmla="*/ 169207 w 12192000"/>
              <a:gd name="connsiteY207" fmla="*/ 2128100 h 2237474"/>
              <a:gd name="connsiteX208" fmla="*/ 93149 w 12192000"/>
              <a:gd name="connsiteY208" fmla="*/ 2105324 h 2237474"/>
              <a:gd name="connsiteX209" fmla="*/ 88109 w 12192000"/>
              <a:gd name="connsiteY209" fmla="*/ 2106704 h 2237474"/>
              <a:gd name="connsiteX210" fmla="*/ 80022 w 12192000"/>
              <a:gd name="connsiteY210" fmla="*/ 2107254 h 2237474"/>
              <a:gd name="connsiteX211" fmla="*/ 79717 w 12192000"/>
              <a:gd name="connsiteY211" fmla="*/ 2107046 h 2237474"/>
              <a:gd name="connsiteX212" fmla="*/ 72352 w 12192000"/>
              <a:gd name="connsiteY212" fmla="*/ 2107991 h 2237474"/>
              <a:gd name="connsiteX213" fmla="*/ 37645 w 12192000"/>
              <a:gd name="connsiteY213" fmla="*/ 2115401 h 2237474"/>
              <a:gd name="connsiteX214" fmla="*/ 4572 w 12192000"/>
              <a:gd name="connsiteY214" fmla="*/ 2111091 h 2237474"/>
              <a:gd name="connsiteX215" fmla="*/ 0 w 12192000"/>
              <a:gd name="connsiteY215" fmla="*/ 2110468 h 2237474"/>
              <a:gd name="connsiteX216" fmla="*/ 0 w 12192000"/>
              <a:gd name="connsiteY21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092727 w 12192000"/>
              <a:gd name="connsiteY72" fmla="*/ 1623628 h 2237474"/>
              <a:gd name="connsiteX73" fmla="*/ 7031309 w 12192000"/>
              <a:gd name="connsiteY73" fmla="*/ 1619451 h 2237474"/>
              <a:gd name="connsiteX74" fmla="*/ 6999084 w 12192000"/>
              <a:gd name="connsiteY74" fmla="*/ 1634317 h 2237474"/>
              <a:gd name="connsiteX75" fmla="*/ 6992107 w 12192000"/>
              <a:gd name="connsiteY75" fmla="*/ 1636860 h 2237474"/>
              <a:gd name="connsiteX76" fmla="*/ 6991765 w 12192000"/>
              <a:gd name="connsiteY76" fmla="*/ 1636725 h 2237474"/>
              <a:gd name="connsiteX77" fmla="*/ 6900177 w 12192000"/>
              <a:gd name="connsiteY77" fmla="*/ 1636016 h 2237474"/>
              <a:gd name="connsiteX78" fmla="*/ 6795372 w 12192000"/>
              <a:gd name="connsiteY78" fmla="*/ 1644845 h 2237474"/>
              <a:gd name="connsiteX79" fmla="*/ 6692251 w 12192000"/>
              <a:gd name="connsiteY79" fmla="*/ 1656357 h 2237474"/>
              <a:gd name="connsiteX80" fmla="*/ 6655235 w 12192000"/>
              <a:gd name="connsiteY80" fmla="*/ 1661869 h 2237474"/>
              <a:gd name="connsiteX81" fmla="*/ 6587857 w 12192000"/>
              <a:gd name="connsiteY81" fmla="*/ 1665769 h 2237474"/>
              <a:gd name="connsiteX82" fmla="*/ 6554894 w 12192000"/>
              <a:gd name="connsiteY82" fmla="*/ 1664428 h 2237474"/>
              <a:gd name="connsiteX83" fmla="*/ 6516595 w 12192000"/>
              <a:gd name="connsiteY83" fmla="*/ 1667475 h 2237474"/>
              <a:gd name="connsiteX84" fmla="*/ 6508541 w 12192000"/>
              <a:gd name="connsiteY84" fmla="*/ 1668757 h 2237474"/>
              <a:gd name="connsiteX85" fmla="*/ 6471012 w 12192000"/>
              <a:gd name="connsiteY85" fmla="*/ 1678604 h 2237474"/>
              <a:gd name="connsiteX86" fmla="*/ 6415265 w 12192000"/>
              <a:gd name="connsiteY86" fmla="*/ 1665317 h 2237474"/>
              <a:gd name="connsiteX87" fmla="*/ 6364035 w 12192000"/>
              <a:gd name="connsiteY87" fmla="*/ 1667683 h 2237474"/>
              <a:gd name="connsiteX88" fmla="*/ 6280959 w 12192000"/>
              <a:gd name="connsiteY88" fmla="*/ 1689329 h 2237474"/>
              <a:gd name="connsiteX89" fmla="*/ 6243319 w 12192000"/>
              <a:gd name="connsiteY89" fmla="*/ 1695560 h 2237474"/>
              <a:gd name="connsiteX90" fmla="*/ 6098321 w 12192000"/>
              <a:gd name="connsiteY90" fmla="*/ 1721646 h 2237474"/>
              <a:gd name="connsiteX91" fmla="*/ 5880652 w 12192000"/>
              <a:gd name="connsiteY91" fmla="*/ 1779643 h 2237474"/>
              <a:gd name="connsiteX92" fmla="*/ 5785959 w 12192000"/>
              <a:gd name="connsiteY92" fmla="*/ 1775307 h 2237474"/>
              <a:gd name="connsiteX93" fmla="*/ 5643534 w 12192000"/>
              <a:gd name="connsiteY93" fmla="*/ 1802919 h 2237474"/>
              <a:gd name="connsiteX94" fmla="*/ 5518799 w 12192000"/>
              <a:gd name="connsiteY94" fmla="*/ 1818312 h 2237474"/>
              <a:gd name="connsiteX95" fmla="*/ 5505014 w 12192000"/>
              <a:gd name="connsiteY95" fmla="*/ 1819259 h 2237474"/>
              <a:gd name="connsiteX96" fmla="*/ 5453307 w 12192000"/>
              <a:gd name="connsiteY96" fmla="*/ 1815450 h 2237474"/>
              <a:gd name="connsiteX97" fmla="*/ 5364192 w 12192000"/>
              <a:gd name="connsiteY97" fmla="*/ 1826074 h 2237474"/>
              <a:gd name="connsiteX98" fmla="*/ 5350380 w 12192000"/>
              <a:gd name="connsiteY98" fmla="*/ 1830891 h 2237474"/>
              <a:gd name="connsiteX99" fmla="*/ 5259633 w 12192000"/>
              <a:gd name="connsiteY99" fmla="*/ 1837160 h 2237474"/>
              <a:gd name="connsiteX100" fmla="*/ 5197513 w 12192000"/>
              <a:gd name="connsiteY100" fmla="*/ 1844718 h 2237474"/>
              <a:gd name="connsiteX101" fmla="*/ 5168852 w 12192000"/>
              <a:gd name="connsiteY101" fmla="*/ 1844846 h 2237474"/>
              <a:gd name="connsiteX102" fmla="*/ 5114927 w 12192000"/>
              <a:gd name="connsiteY102" fmla="*/ 1847827 h 2237474"/>
              <a:gd name="connsiteX103" fmla="*/ 5108970 w 12192000"/>
              <a:gd name="connsiteY103" fmla="*/ 1847935 h 2237474"/>
              <a:gd name="connsiteX104" fmla="*/ 5067961 w 12192000"/>
              <a:gd name="connsiteY104" fmla="*/ 1845917 h 2237474"/>
              <a:gd name="connsiteX105" fmla="*/ 5007075 w 12192000"/>
              <a:gd name="connsiteY105" fmla="*/ 1838626 h 2237474"/>
              <a:gd name="connsiteX106" fmla="*/ 4944087 w 12192000"/>
              <a:gd name="connsiteY106" fmla="*/ 1823332 h 2237474"/>
              <a:gd name="connsiteX107" fmla="*/ 4907662 w 12192000"/>
              <a:gd name="connsiteY107" fmla="*/ 1816900 h 2237474"/>
              <a:gd name="connsiteX108" fmla="*/ 4882386 w 12192000"/>
              <a:gd name="connsiteY108" fmla="*/ 1809844 h 2237474"/>
              <a:gd name="connsiteX109" fmla="*/ 4811440 w 12192000"/>
              <a:gd name="connsiteY109" fmla="*/ 1804655 h 2237474"/>
              <a:gd name="connsiteX110" fmla="*/ 4691075 w 12192000"/>
              <a:gd name="connsiteY110" fmla="*/ 1801389 h 2237474"/>
              <a:gd name="connsiteX111" fmla="*/ 4611738 w 12192000"/>
              <a:gd name="connsiteY111" fmla="*/ 1776964 h 2237474"/>
              <a:gd name="connsiteX112" fmla="*/ 4560070 w 12192000"/>
              <a:gd name="connsiteY112" fmla="*/ 1785640 h 2237474"/>
              <a:gd name="connsiteX113" fmla="*/ 4536503 w 12192000"/>
              <a:gd name="connsiteY113" fmla="*/ 1785334 h 2237474"/>
              <a:gd name="connsiteX114" fmla="*/ 4513724 w 12192000"/>
              <a:gd name="connsiteY114" fmla="*/ 1791996 h 2237474"/>
              <a:gd name="connsiteX115" fmla="*/ 4459810 w 12192000"/>
              <a:gd name="connsiteY115" fmla="*/ 1797886 h 2237474"/>
              <a:gd name="connsiteX116" fmla="*/ 4379064 w 12192000"/>
              <a:gd name="connsiteY116" fmla="*/ 1817177 h 2237474"/>
              <a:gd name="connsiteX117" fmla="*/ 4319209 w 12192000"/>
              <a:gd name="connsiteY117" fmla="*/ 1834833 h 2237474"/>
              <a:gd name="connsiteX118" fmla="*/ 4290981 w 12192000"/>
              <a:gd name="connsiteY118" fmla="*/ 1839677 h 2237474"/>
              <a:gd name="connsiteX119" fmla="*/ 4285792 w 12192000"/>
              <a:gd name="connsiteY119" fmla="*/ 1836231 h 2237474"/>
              <a:gd name="connsiteX120" fmla="*/ 4238372 w 12192000"/>
              <a:gd name="connsiteY120" fmla="*/ 1851480 h 2237474"/>
              <a:gd name="connsiteX121" fmla="*/ 4232517 w 12192000"/>
              <a:gd name="connsiteY121" fmla="*/ 1852567 h 2237474"/>
              <a:gd name="connsiteX122" fmla="*/ 4191732 w 12192000"/>
              <a:gd name="connsiteY122" fmla="*/ 1857328 h 2237474"/>
              <a:gd name="connsiteX123" fmla="*/ 4065532 w 12192000"/>
              <a:gd name="connsiteY123" fmla="*/ 1855477 h 2237474"/>
              <a:gd name="connsiteX124" fmla="*/ 4028460 w 12192000"/>
              <a:gd name="connsiteY124" fmla="*/ 1855137 h 2237474"/>
              <a:gd name="connsiteX125" fmla="*/ 4002267 w 12192000"/>
              <a:gd name="connsiteY125" fmla="*/ 1852352 h 2237474"/>
              <a:gd name="connsiteX126" fmla="*/ 3931396 w 12192000"/>
              <a:gd name="connsiteY126" fmla="*/ 1858915 h 2237474"/>
              <a:gd name="connsiteX127" fmla="*/ 3812162 w 12192000"/>
              <a:gd name="connsiteY127" fmla="*/ 1875501 h 2237474"/>
              <a:gd name="connsiteX128" fmla="*/ 3729530 w 12192000"/>
              <a:gd name="connsiteY128" fmla="*/ 1864513 h 2237474"/>
              <a:gd name="connsiteX129" fmla="*/ 3680177 w 12192000"/>
              <a:gd name="connsiteY129" fmla="*/ 1881552 h 2237474"/>
              <a:gd name="connsiteX130" fmla="*/ 3567259 w 12192000"/>
              <a:gd name="connsiteY130" fmla="*/ 1893482 h 2237474"/>
              <a:gd name="connsiteX131" fmla="*/ 3405770 w 12192000"/>
              <a:gd name="connsiteY131" fmla="*/ 1904591 h 2237474"/>
              <a:gd name="connsiteX132" fmla="*/ 3280097 w 12192000"/>
              <a:gd name="connsiteY132" fmla="*/ 1919610 h 2237474"/>
              <a:gd name="connsiteX133" fmla="*/ 3123424 w 12192000"/>
              <a:gd name="connsiteY133" fmla="*/ 1952930 h 2237474"/>
              <a:gd name="connsiteX134" fmla="*/ 3009910 w 12192000"/>
              <a:gd name="connsiteY134" fmla="*/ 1957866 h 2237474"/>
              <a:gd name="connsiteX135" fmla="*/ 2995934 w 12192000"/>
              <a:gd name="connsiteY135" fmla="*/ 1967085 h 2237474"/>
              <a:gd name="connsiteX136" fmla="*/ 2980071 w 12192000"/>
              <a:gd name="connsiteY136" fmla="*/ 1972988 h 2237474"/>
              <a:gd name="connsiteX137" fmla="*/ 2978094 w 12192000"/>
              <a:gd name="connsiteY137" fmla="*/ 1972369 h 2237474"/>
              <a:gd name="connsiteX138" fmla="*/ 2942858 w 12192000"/>
              <a:gd name="connsiteY138" fmla="*/ 1981367 h 2237474"/>
              <a:gd name="connsiteX139" fmla="*/ 2875436 w 12192000"/>
              <a:gd name="connsiteY139" fmla="*/ 1996977 h 2237474"/>
              <a:gd name="connsiteX140" fmla="*/ 2874892 w 12192000"/>
              <a:gd name="connsiteY140" fmla="*/ 1996085 h 2237474"/>
              <a:gd name="connsiteX141" fmla="*/ 2864145 w 12192000"/>
              <a:gd name="connsiteY141" fmla="*/ 1994061 h 2237474"/>
              <a:gd name="connsiteX142" fmla="*/ 2843662 w 12192000"/>
              <a:gd name="connsiteY142" fmla="*/ 1992498 h 2237474"/>
              <a:gd name="connsiteX143" fmla="*/ 2796128 w 12192000"/>
              <a:gd name="connsiteY143" fmla="*/ 1976403 h 2237474"/>
              <a:gd name="connsiteX144" fmla="*/ 2756784 w 12192000"/>
              <a:gd name="connsiteY144" fmla="*/ 1985116 h 2237474"/>
              <a:gd name="connsiteX145" fmla="*/ 2748833 w 12192000"/>
              <a:gd name="connsiteY145" fmla="*/ 1986323 h 2237474"/>
              <a:gd name="connsiteX146" fmla="*/ 2748661 w 12192000"/>
              <a:gd name="connsiteY146" fmla="*/ 1986122 h 2237474"/>
              <a:gd name="connsiteX147" fmla="*/ 2740251 w 12192000"/>
              <a:gd name="connsiteY147" fmla="*/ 1986946 h 2237474"/>
              <a:gd name="connsiteX148" fmla="*/ 2718916 w 12192000"/>
              <a:gd name="connsiteY148" fmla="*/ 1990867 h 2237474"/>
              <a:gd name="connsiteX149" fmla="*/ 2713522 w 12192000"/>
              <a:gd name="connsiteY149" fmla="*/ 1990173 h 2237474"/>
              <a:gd name="connsiteX150" fmla="*/ 2680597 w 12192000"/>
              <a:gd name="connsiteY150" fmla="*/ 1984996 h 2237474"/>
              <a:gd name="connsiteX151" fmla="*/ 2578178 w 12192000"/>
              <a:gd name="connsiteY151" fmla="*/ 1990531 h 2237474"/>
              <a:gd name="connsiteX152" fmla="*/ 2476147 w 12192000"/>
              <a:gd name="connsiteY152" fmla="*/ 1998305 h 2237474"/>
              <a:gd name="connsiteX153" fmla="*/ 2373568 w 12192000"/>
              <a:gd name="connsiteY153" fmla="*/ 2003219 h 2237474"/>
              <a:gd name="connsiteX154" fmla="*/ 2321399 w 12192000"/>
              <a:gd name="connsiteY154" fmla="*/ 1989467 h 2237474"/>
              <a:gd name="connsiteX155" fmla="*/ 2315525 w 12192000"/>
              <a:gd name="connsiteY155" fmla="*/ 1989708 h 2237474"/>
              <a:gd name="connsiteX156" fmla="*/ 2300792 w 12192000"/>
              <a:gd name="connsiteY156" fmla="*/ 1994290 h 2237474"/>
              <a:gd name="connsiteX157" fmla="*/ 2295469 w 12192000"/>
              <a:gd name="connsiteY157" fmla="*/ 1996659 h 2237474"/>
              <a:gd name="connsiteX158" fmla="*/ 2287219 w 12192000"/>
              <a:gd name="connsiteY158" fmla="*/ 1998750 h 2237474"/>
              <a:gd name="connsiteX159" fmla="*/ 2286948 w 12192000"/>
              <a:gd name="connsiteY159" fmla="*/ 1998596 h 2237474"/>
              <a:gd name="connsiteX160" fmla="*/ 2243069 w 12192000"/>
              <a:gd name="connsiteY160" fmla="*/ 2015111 h 2237474"/>
              <a:gd name="connsiteX161" fmla="*/ 2186609 w 12192000"/>
              <a:gd name="connsiteY161" fmla="*/ 2008263 h 2237474"/>
              <a:gd name="connsiteX162" fmla="*/ 2164831 w 12192000"/>
              <a:gd name="connsiteY162" fmla="*/ 2010143 h 2237474"/>
              <a:gd name="connsiteX163" fmla="*/ 2152836 w 12192000"/>
              <a:gd name="connsiteY163" fmla="*/ 2010048 h 2237474"/>
              <a:gd name="connsiteX164" fmla="*/ 2117102 w 12192000"/>
              <a:gd name="connsiteY164" fmla="*/ 2023004 h 2237474"/>
              <a:gd name="connsiteX165" fmla="*/ 2111935 w 12192000"/>
              <a:gd name="connsiteY165" fmla="*/ 2023163 h 2237474"/>
              <a:gd name="connsiteX166" fmla="*/ 2089991 w 12192000"/>
              <a:gd name="connsiteY166" fmla="*/ 2034193 h 2237474"/>
              <a:gd name="connsiteX167" fmla="*/ 2058061 w 12192000"/>
              <a:gd name="connsiteY167" fmla="*/ 2047942 h 2237474"/>
              <a:gd name="connsiteX168" fmla="*/ 2055737 w 12192000"/>
              <a:gd name="connsiteY168" fmla="*/ 2047704 h 2237474"/>
              <a:gd name="connsiteX169" fmla="*/ 2042244 w 12192000"/>
              <a:gd name="connsiteY169" fmla="*/ 2055560 h 2237474"/>
              <a:gd name="connsiteX170" fmla="*/ 1976224 w 12192000"/>
              <a:gd name="connsiteY170" fmla="*/ 2074257 h 2237474"/>
              <a:gd name="connsiteX171" fmla="*/ 1877728 w 12192000"/>
              <a:gd name="connsiteY171" fmla="*/ 2101004 h 2237474"/>
              <a:gd name="connsiteX172" fmla="*/ 1759056 w 12192000"/>
              <a:gd name="connsiteY172" fmla="*/ 2125608 h 2237474"/>
              <a:gd name="connsiteX173" fmla="*/ 1637948 w 12192000"/>
              <a:gd name="connsiteY173" fmla="*/ 2172597 h 2237474"/>
              <a:gd name="connsiteX174" fmla="*/ 1434549 w 12192000"/>
              <a:gd name="connsiteY174" fmla="*/ 2234522 h 2237474"/>
              <a:gd name="connsiteX175" fmla="*/ 1398481 w 12192000"/>
              <a:gd name="connsiteY175" fmla="*/ 2237074 h 2237474"/>
              <a:gd name="connsiteX176" fmla="*/ 1398407 w 12192000"/>
              <a:gd name="connsiteY176" fmla="*/ 2237095 h 2237474"/>
              <a:gd name="connsiteX177" fmla="*/ 1370962 w 12192000"/>
              <a:gd name="connsiteY177" fmla="*/ 2237474 h 2237474"/>
              <a:gd name="connsiteX178" fmla="*/ 1356367 w 12192000"/>
              <a:gd name="connsiteY178" fmla="*/ 2235089 h 2237474"/>
              <a:gd name="connsiteX179" fmla="*/ 1324828 w 12192000"/>
              <a:gd name="connsiteY179" fmla="*/ 2231968 h 2237474"/>
              <a:gd name="connsiteX180" fmla="*/ 1297744 w 12192000"/>
              <a:gd name="connsiteY180" fmla="*/ 2235849 h 2237474"/>
              <a:gd name="connsiteX181" fmla="*/ 1286236 w 12192000"/>
              <a:gd name="connsiteY181" fmla="*/ 2233135 h 2237474"/>
              <a:gd name="connsiteX182" fmla="*/ 1283504 w 12192000"/>
              <a:gd name="connsiteY182" fmla="*/ 2233797 h 2237474"/>
              <a:gd name="connsiteX183" fmla="*/ 1279765 w 12192000"/>
              <a:gd name="connsiteY183" fmla="*/ 2229639 h 2237474"/>
              <a:gd name="connsiteX184" fmla="*/ 1195347 w 12192000"/>
              <a:gd name="connsiteY184" fmla="*/ 2212354 h 2237474"/>
              <a:gd name="connsiteX185" fmla="*/ 970251 w 12192000"/>
              <a:gd name="connsiteY185" fmla="*/ 2221029 h 2237474"/>
              <a:gd name="connsiteX186" fmla="*/ 812914 w 12192000"/>
              <a:gd name="connsiteY186" fmla="*/ 2202752 h 2237474"/>
              <a:gd name="connsiteX187" fmla="*/ 800195 w 12192000"/>
              <a:gd name="connsiteY187" fmla="*/ 2209407 h 2237474"/>
              <a:gd name="connsiteX188" fmla="*/ 784978 w 12192000"/>
              <a:gd name="connsiteY188" fmla="*/ 2212360 h 2237474"/>
              <a:gd name="connsiteX189" fmla="*/ 681987 w 12192000"/>
              <a:gd name="connsiteY189" fmla="*/ 2216757 h 2237474"/>
              <a:gd name="connsiteX190" fmla="*/ 669923 w 12192000"/>
              <a:gd name="connsiteY190" fmla="*/ 2211682 h 2237474"/>
              <a:gd name="connsiteX191" fmla="*/ 648680 w 12192000"/>
              <a:gd name="connsiteY191" fmla="*/ 2206229 h 2237474"/>
              <a:gd name="connsiteX192" fmla="*/ 597225 w 12192000"/>
              <a:gd name="connsiteY192" fmla="*/ 2180999 h 2237474"/>
              <a:gd name="connsiteX193" fmla="*/ 558449 w 12192000"/>
              <a:gd name="connsiteY193" fmla="*/ 2182346 h 2237474"/>
              <a:gd name="connsiteX194" fmla="*/ 550517 w 12192000"/>
              <a:gd name="connsiteY194" fmla="*/ 2182060 h 2237474"/>
              <a:gd name="connsiteX195" fmla="*/ 550309 w 12192000"/>
              <a:gd name="connsiteY195" fmla="*/ 2181825 h 2237474"/>
              <a:gd name="connsiteX196" fmla="*/ 541836 w 12192000"/>
              <a:gd name="connsiteY196" fmla="*/ 2181063 h 2237474"/>
              <a:gd name="connsiteX197" fmla="*/ 536057 w 12192000"/>
              <a:gd name="connsiteY197" fmla="*/ 2181537 h 2237474"/>
              <a:gd name="connsiteX198" fmla="*/ 520671 w 12192000"/>
              <a:gd name="connsiteY198" fmla="*/ 2180980 h 2237474"/>
              <a:gd name="connsiteX199" fmla="*/ 515024 w 12192000"/>
              <a:gd name="connsiteY199" fmla="*/ 2179258 h 2237474"/>
              <a:gd name="connsiteX200" fmla="*/ 512278 w 12192000"/>
              <a:gd name="connsiteY200" fmla="*/ 2176369 h 2237474"/>
              <a:gd name="connsiteX201" fmla="*/ 480419 w 12192000"/>
              <a:gd name="connsiteY201" fmla="*/ 2167807 h 2237474"/>
              <a:gd name="connsiteX202" fmla="*/ 413835 w 12192000"/>
              <a:gd name="connsiteY202" fmla="*/ 2156783 h 2237474"/>
              <a:gd name="connsiteX203" fmla="*/ 376513 w 12192000"/>
              <a:gd name="connsiteY203" fmla="*/ 2154014 h 2237474"/>
              <a:gd name="connsiteX204" fmla="*/ 273386 w 12192000"/>
              <a:gd name="connsiteY204" fmla="*/ 2142551 h 2237474"/>
              <a:gd name="connsiteX205" fmla="*/ 169207 w 12192000"/>
              <a:gd name="connsiteY205" fmla="*/ 2128100 h 2237474"/>
              <a:gd name="connsiteX206" fmla="*/ 93149 w 12192000"/>
              <a:gd name="connsiteY206" fmla="*/ 2105324 h 2237474"/>
              <a:gd name="connsiteX207" fmla="*/ 88109 w 12192000"/>
              <a:gd name="connsiteY207" fmla="*/ 2106704 h 2237474"/>
              <a:gd name="connsiteX208" fmla="*/ 80022 w 12192000"/>
              <a:gd name="connsiteY208" fmla="*/ 2107254 h 2237474"/>
              <a:gd name="connsiteX209" fmla="*/ 79717 w 12192000"/>
              <a:gd name="connsiteY209" fmla="*/ 2107046 h 2237474"/>
              <a:gd name="connsiteX210" fmla="*/ 72352 w 12192000"/>
              <a:gd name="connsiteY210" fmla="*/ 2107991 h 2237474"/>
              <a:gd name="connsiteX211" fmla="*/ 37645 w 12192000"/>
              <a:gd name="connsiteY211" fmla="*/ 2115401 h 2237474"/>
              <a:gd name="connsiteX212" fmla="*/ 4572 w 12192000"/>
              <a:gd name="connsiteY212" fmla="*/ 2111091 h 2237474"/>
              <a:gd name="connsiteX213" fmla="*/ 0 w 12192000"/>
              <a:gd name="connsiteY213" fmla="*/ 2110468 h 2237474"/>
              <a:gd name="connsiteX214" fmla="*/ 0 w 12192000"/>
              <a:gd name="connsiteY21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91765 w 12192000"/>
              <a:gd name="connsiteY75" fmla="*/ 1636725 h 2237474"/>
              <a:gd name="connsiteX76" fmla="*/ 6900177 w 12192000"/>
              <a:gd name="connsiteY76" fmla="*/ 1636016 h 2237474"/>
              <a:gd name="connsiteX77" fmla="*/ 6795372 w 12192000"/>
              <a:gd name="connsiteY77" fmla="*/ 1644845 h 2237474"/>
              <a:gd name="connsiteX78" fmla="*/ 6692251 w 12192000"/>
              <a:gd name="connsiteY78" fmla="*/ 1656357 h 2237474"/>
              <a:gd name="connsiteX79" fmla="*/ 6655235 w 12192000"/>
              <a:gd name="connsiteY79" fmla="*/ 1661869 h 2237474"/>
              <a:gd name="connsiteX80" fmla="*/ 6587857 w 12192000"/>
              <a:gd name="connsiteY80" fmla="*/ 1665769 h 2237474"/>
              <a:gd name="connsiteX81" fmla="*/ 6554894 w 12192000"/>
              <a:gd name="connsiteY81" fmla="*/ 1664428 h 2237474"/>
              <a:gd name="connsiteX82" fmla="*/ 6516595 w 12192000"/>
              <a:gd name="connsiteY82" fmla="*/ 1667475 h 2237474"/>
              <a:gd name="connsiteX83" fmla="*/ 6508541 w 12192000"/>
              <a:gd name="connsiteY83" fmla="*/ 1668757 h 2237474"/>
              <a:gd name="connsiteX84" fmla="*/ 6471012 w 12192000"/>
              <a:gd name="connsiteY84" fmla="*/ 1678604 h 2237474"/>
              <a:gd name="connsiteX85" fmla="*/ 6415265 w 12192000"/>
              <a:gd name="connsiteY85" fmla="*/ 1665317 h 2237474"/>
              <a:gd name="connsiteX86" fmla="*/ 6364035 w 12192000"/>
              <a:gd name="connsiteY86" fmla="*/ 1667683 h 2237474"/>
              <a:gd name="connsiteX87" fmla="*/ 6280959 w 12192000"/>
              <a:gd name="connsiteY87" fmla="*/ 1689329 h 2237474"/>
              <a:gd name="connsiteX88" fmla="*/ 6243319 w 12192000"/>
              <a:gd name="connsiteY88" fmla="*/ 1695560 h 2237474"/>
              <a:gd name="connsiteX89" fmla="*/ 6098321 w 12192000"/>
              <a:gd name="connsiteY89" fmla="*/ 1721646 h 2237474"/>
              <a:gd name="connsiteX90" fmla="*/ 5880652 w 12192000"/>
              <a:gd name="connsiteY90" fmla="*/ 1779643 h 2237474"/>
              <a:gd name="connsiteX91" fmla="*/ 5785959 w 12192000"/>
              <a:gd name="connsiteY91" fmla="*/ 1775307 h 2237474"/>
              <a:gd name="connsiteX92" fmla="*/ 5643534 w 12192000"/>
              <a:gd name="connsiteY92" fmla="*/ 1802919 h 2237474"/>
              <a:gd name="connsiteX93" fmla="*/ 5518799 w 12192000"/>
              <a:gd name="connsiteY93" fmla="*/ 1818312 h 2237474"/>
              <a:gd name="connsiteX94" fmla="*/ 5505014 w 12192000"/>
              <a:gd name="connsiteY94" fmla="*/ 1819259 h 2237474"/>
              <a:gd name="connsiteX95" fmla="*/ 5453307 w 12192000"/>
              <a:gd name="connsiteY95" fmla="*/ 1815450 h 2237474"/>
              <a:gd name="connsiteX96" fmla="*/ 5364192 w 12192000"/>
              <a:gd name="connsiteY96" fmla="*/ 1826074 h 2237474"/>
              <a:gd name="connsiteX97" fmla="*/ 5350380 w 12192000"/>
              <a:gd name="connsiteY97" fmla="*/ 1830891 h 2237474"/>
              <a:gd name="connsiteX98" fmla="*/ 5259633 w 12192000"/>
              <a:gd name="connsiteY98" fmla="*/ 1837160 h 2237474"/>
              <a:gd name="connsiteX99" fmla="*/ 5197513 w 12192000"/>
              <a:gd name="connsiteY99" fmla="*/ 1844718 h 2237474"/>
              <a:gd name="connsiteX100" fmla="*/ 5168852 w 12192000"/>
              <a:gd name="connsiteY100" fmla="*/ 1844846 h 2237474"/>
              <a:gd name="connsiteX101" fmla="*/ 5114927 w 12192000"/>
              <a:gd name="connsiteY101" fmla="*/ 1847827 h 2237474"/>
              <a:gd name="connsiteX102" fmla="*/ 5108970 w 12192000"/>
              <a:gd name="connsiteY102" fmla="*/ 1847935 h 2237474"/>
              <a:gd name="connsiteX103" fmla="*/ 5067961 w 12192000"/>
              <a:gd name="connsiteY103" fmla="*/ 1845917 h 2237474"/>
              <a:gd name="connsiteX104" fmla="*/ 5007075 w 12192000"/>
              <a:gd name="connsiteY104" fmla="*/ 1838626 h 2237474"/>
              <a:gd name="connsiteX105" fmla="*/ 4944087 w 12192000"/>
              <a:gd name="connsiteY105" fmla="*/ 1823332 h 2237474"/>
              <a:gd name="connsiteX106" fmla="*/ 4907662 w 12192000"/>
              <a:gd name="connsiteY106" fmla="*/ 1816900 h 2237474"/>
              <a:gd name="connsiteX107" fmla="*/ 4882386 w 12192000"/>
              <a:gd name="connsiteY107" fmla="*/ 1809844 h 2237474"/>
              <a:gd name="connsiteX108" fmla="*/ 4811440 w 12192000"/>
              <a:gd name="connsiteY108" fmla="*/ 1804655 h 2237474"/>
              <a:gd name="connsiteX109" fmla="*/ 4691075 w 12192000"/>
              <a:gd name="connsiteY109" fmla="*/ 1801389 h 2237474"/>
              <a:gd name="connsiteX110" fmla="*/ 4611738 w 12192000"/>
              <a:gd name="connsiteY110" fmla="*/ 1776964 h 2237474"/>
              <a:gd name="connsiteX111" fmla="*/ 4560070 w 12192000"/>
              <a:gd name="connsiteY111" fmla="*/ 1785640 h 2237474"/>
              <a:gd name="connsiteX112" fmla="*/ 4536503 w 12192000"/>
              <a:gd name="connsiteY112" fmla="*/ 1785334 h 2237474"/>
              <a:gd name="connsiteX113" fmla="*/ 4513724 w 12192000"/>
              <a:gd name="connsiteY113" fmla="*/ 1791996 h 2237474"/>
              <a:gd name="connsiteX114" fmla="*/ 4459810 w 12192000"/>
              <a:gd name="connsiteY114" fmla="*/ 1797886 h 2237474"/>
              <a:gd name="connsiteX115" fmla="*/ 4379064 w 12192000"/>
              <a:gd name="connsiteY115" fmla="*/ 1817177 h 2237474"/>
              <a:gd name="connsiteX116" fmla="*/ 4319209 w 12192000"/>
              <a:gd name="connsiteY116" fmla="*/ 1834833 h 2237474"/>
              <a:gd name="connsiteX117" fmla="*/ 4290981 w 12192000"/>
              <a:gd name="connsiteY117" fmla="*/ 1839677 h 2237474"/>
              <a:gd name="connsiteX118" fmla="*/ 4285792 w 12192000"/>
              <a:gd name="connsiteY118" fmla="*/ 1836231 h 2237474"/>
              <a:gd name="connsiteX119" fmla="*/ 4238372 w 12192000"/>
              <a:gd name="connsiteY119" fmla="*/ 1851480 h 2237474"/>
              <a:gd name="connsiteX120" fmla="*/ 4232517 w 12192000"/>
              <a:gd name="connsiteY120" fmla="*/ 1852567 h 2237474"/>
              <a:gd name="connsiteX121" fmla="*/ 4191732 w 12192000"/>
              <a:gd name="connsiteY121" fmla="*/ 1857328 h 2237474"/>
              <a:gd name="connsiteX122" fmla="*/ 4065532 w 12192000"/>
              <a:gd name="connsiteY122" fmla="*/ 1855477 h 2237474"/>
              <a:gd name="connsiteX123" fmla="*/ 4028460 w 12192000"/>
              <a:gd name="connsiteY123" fmla="*/ 1855137 h 2237474"/>
              <a:gd name="connsiteX124" fmla="*/ 4002267 w 12192000"/>
              <a:gd name="connsiteY124" fmla="*/ 1852352 h 2237474"/>
              <a:gd name="connsiteX125" fmla="*/ 3931396 w 12192000"/>
              <a:gd name="connsiteY125" fmla="*/ 1858915 h 2237474"/>
              <a:gd name="connsiteX126" fmla="*/ 3812162 w 12192000"/>
              <a:gd name="connsiteY126" fmla="*/ 1875501 h 2237474"/>
              <a:gd name="connsiteX127" fmla="*/ 3729530 w 12192000"/>
              <a:gd name="connsiteY127" fmla="*/ 1864513 h 2237474"/>
              <a:gd name="connsiteX128" fmla="*/ 3680177 w 12192000"/>
              <a:gd name="connsiteY128" fmla="*/ 1881552 h 2237474"/>
              <a:gd name="connsiteX129" fmla="*/ 3567259 w 12192000"/>
              <a:gd name="connsiteY129" fmla="*/ 1893482 h 2237474"/>
              <a:gd name="connsiteX130" fmla="*/ 3405770 w 12192000"/>
              <a:gd name="connsiteY130" fmla="*/ 1904591 h 2237474"/>
              <a:gd name="connsiteX131" fmla="*/ 3280097 w 12192000"/>
              <a:gd name="connsiteY131" fmla="*/ 1919610 h 2237474"/>
              <a:gd name="connsiteX132" fmla="*/ 3123424 w 12192000"/>
              <a:gd name="connsiteY132" fmla="*/ 1952930 h 2237474"/>
              <a:gd name="connsiteX133" fmla="*/ 3009910 w 12192000"/>
              <a:gd name="connsiteY133" fmla="*/ 1957866 h 2237474"/>
              <a:gd name="connsiteX134" fmla="*/ 2995934 w 12192000"/>
              <a:gd name="connsiteY134" fmla="*/ 1967085 h 2237474"/>
              <a:gd name="connsiteX135" fmla="*/ 2980071 w 12192000"/>
              <a:gd name="connsiteY135" fmla="*/ 1972988 h 2237474"/>
              <a:gd name="connsiteX136" fmla="*/ 2978094 w 12192000"/>
              <a:gd name="connsiteY136" fmla="*/ 1972369 h 2237474"/>
              <a:gd name="connsiteX137" fmla="*/ 2942858 w 12192000"/>
              <a:gd name="connsiteY137" fmla="*/ 1981367 h 2237474"/>
              <a:gd name="connsiteX138" fmla="*/ 2875436 w 12192000"/>
              <a:gd name="connsiteY138" fmla="*/ 1996977 h 2237474"/>
              <a:gd name="connsiteX139" fmla="*/ 2874892 w 12192000"/>
              <a:gd name="connsiteY139" fmla="*/ 1996085 h 2237474"/>
              <a:gd name="connsiteX140" fmla="*/ 2864145 w 12192000"/>
              <a:gd name="connsiteY140" fmla="*/ 1994061 h 2237474"/>
              <a:gd name="connsiteX141" fmla="*/ 2843662 w 12192000"/>
              <a:gd name="connsiteY141" fmla="*/ 1992498 h 2237474"/>
              <a:gd name="connsiteX142" fmla="*/ 2796128 w 12192000"/>
              <a:gd name="connsiteY142" fmla="*/ 1976403 h 2237474"/>
              <a:gd name="connsiteX143" fmla="*/ 2756784 w 12192000"/>
              <a:gd name="connsiteY143" fmla="*/ 1985116 h 2237474"/>
              <a:gd name="connsiteX144" fmla="*/ 2748833 w 12192000"/>
              <a:gd name="connsiteY144" fmla="*/ 1986323 h 2237474"/>
              <a:gd name="connsiteX145" fmla="*/ 2748661 w 12192000"/>
              <a:gd name="connsiteY145" fmla="*/ 1986122 h 2237474"/>
              <a:gd name="connsiteX146" fmla="*/ 2740251 w 12192000"/>
              <a:gd name="connsiteY146" fmla="*/ 1986946 h 2237474"/>
              <a:gd name="connsiteX147" fmla="*/ 2718916 w 12192000"/>
              <a:gd name="connsiteY147" fmla="*/ 1990867 h 2237474"/>
              <a:gd name="connsiteX148" fmla="*/ 2713522 w 12192000"/>
              <a:gd name="connsiteY148" fmla="*/ 1990173 h 2237474"/>
              <a:gd name="connsiteX149" fmla="*/ 2680597 w 12192000"/>
              <a:gd name="connsiteY149" fmla="*/ 1984996 h 2237474"/>
              <a:gd name="connsiteX150" fmla="*/ 2578178 w 12192000"/>
              <a:gd name="connsiteY150" fmla="*/ 1990531 h 2237474"/>
              <a:gd name="connsiteX151" fmla="*/ 2476147 w 12192000"/>
              <a:gd name="connsiteY151" fmla="*/ 1998305 h 2237474"/>
              <a:gd name="connsiteX152" fmla="*/ 2373568 w 12192000"/>
              <a:gd name="connsiteY152" fmla="*/ 2003219 h 2237474"/>
              <a:gd name="connsiteX153" fmla="*/ 2321399 w 12192000"/>
              <a:gd name="connsiteY153" fmla="*/ 1989467 h 2237474"/>
              <a:gd name="connsiteX154" fmla="*/ 2315525 w 12192000"/>
              <a:gd name="connsiteY154" fmla="*/ 1989708 h 2237474"/>
              <a:gd name="connsiteX155" fmla="*/ 2300792 w 12192000"/>
              <a:gd name="connsiteY155" fmla="*/ 1994290 h 2237474"/>
              <a:gd name="connsiteX156" fmla="*/ 2295469 w 12192000"/>
              <a:gd name="connsiteY156" fmla="*/ 1996659 h 2237474"/>
              <a:gd name="connsiteX157" fmla="*/ 2287219 w 12192000"/>
              <a:gd name="connsiteY157" fmla="*/ 1998750 h 2237474"/>
              <a:gd name="connsiteX158" fmla="*/ 2286948 w 12192000"/>
              <a:gd name="connsiteY158" fmla="*/ 1998596 h 2237474"/>
              <a:gd name="connsiteX159" fmla="*/ 2243069 w 12192000"/>
              <a:gd name="connsiteY159" fmla="*/ 2015111 h 2237474"/>
              <a:gd name="connsiteX160" fmla="*/ 2186609 w 12192000"/>
              <a:gd name="connsiteY160" fmla="*/ 2008263 h 2237474"/>
              <a:gd name="connsiteX161" fmla="*/ 2164831 w 12192000"/>
              <a:gd name="connsiteY161" fmla="*/ 2010143 h 2237474"/>
              <a:gd name="connsiteX162" fmla="*/ 2152836 w 12192000"/>
              <a:gd name="connsiteY162" fmla="*/ 2010048 h 2237474"/>
              <a:gd name="connsiteX163" fmla="*/ 2117102 w 12192000"/>
              <a:gd name="connsiteY163" fmla="*/ 2023004 h 2237474"/>
              <a:gd name="connsiteX164" fmla="*/ 2111935 w 12192000"/>
              <a:gd name="connsiteY164" fmla="*/ 2023163 h 2237474"/>
              <a:gd name="connsiteX165" fmla="*/ 2089991 w 12192000"/>
              <a:gd name="connsiteY165" fmla="*/ 2034193 h 2237474"/>
              <a:gd name="connsiteX166" fmla="*/ 2058061 w 12192000"/>
              <a:gd name="connsiteY166" fmla="*/ 2047942 h 2237474"/>
              <a:gd name="connsiteX167" fmla="*/ 2055737 w 12192000"/>
              <a:gd name="connsiteY167" fmla="*/ 2047704 h 2237474"/>
              <a:gd name="connsiteX168" fmla="*/ 2042244 w 12192000"/>
              <a:gd name="connsiteY168" fmla="*/ 2055560 h 2237474"/>
              <a:gd name="connsiteX169" fmla="*/ 1976224 w 12192000"/>
              <a:gd name="connsiteY169" fmla="*/ 2074257 h 2237474"/>
              <a:gd name="connsiteX170" fmla="*/ 1877728 w 12192000"/>
              <a:gd name="connsiteY170" fmla="*/ 2101004 h 2237474"/>
              <a:gd name="connsiteX171" fmla="*/ 1759056 w 12192000"/>
              <a:gd name="connsiteY171" fmla="*/ 2125608 h 2237474"/>
              <a:gd name="connsiteX172" fmla="*/ 1637948 w 12192000"/>
              <a:gd name="connsiteY172" fmla="*/ 2172597 h 2237474"/>
              <a:gd name="connsiteX173" fmla="*/ 1434549 w 12192000"/>
              <a:gd name="connsiteY173" fmla="*/ 2234522 h 2237474"/>
              <a:gd name="connsiteX174" fmla="*/ 1398481 w 12192000"/>
              <a:gd name="connsiteY174" fmla="*/ 2237074 h 2237474"/>
              <a:gd name="connsiteX175" fmla="*/ 1398407 w 12192000"/>
              <a:gd name="connsiteY175" fmla="*/ 2237095 h 2237474"/>
              <a:gd name="connsiteX176" fmla="*/ 1370962 w 12192000"/>
              <a:gd name="connsiteY176" fmla="*/ 2237474 h 2237474"/>
              <a:gd name="connsiteX177" fmla="*/ 1356367 w 12192000"/>
              <a:gd name="connsiteY177" fmla="*/ 2235089 h 2237474"/>
              <a:gd name="connsiteX178" fmla="*/ 1324828 w 12192000"/>
              <a:gd name="connsiteY178" fmla="*/ 2231968 h 2237474"/>
              <a:gd name="connsiteX179" fmla="*/ 1297744 w 12192000"/>
              <a:gd name="connsiteY179" fmla="*/ 2235849 h 2237474"/>
              <a:gd name="connsiteX180" fmla="*/ 1286236 w 12192000"/>
              <a:gd name="connsiteY180" fmla="*/ 2233135 h 2237474"/>
              <a:gd name="connsiteX181" fmla="*/ 1283504 w 12192000"/>
              <a:gd name="connsiteY181" fmla="*/ 2233797 h 2237474"/>
              <a:gd name="connsiteX182" fmla="*/ 1279765 w 12192000"/>
              <a:gd name="connsiteY182" fmla="*/ 2229639 h 2237474"/>
              <a:gd name="connsiteX183" fmla="*/ 1195347 w 12192000"/>
              <a:gd name="connsiteY183" fmla="*/ 2212354 h 2237474"/>
              <a:gd name="connsiteX184" fmla="*/ 970251 w 12192000"/>
              <a:gd name="connsiteY184" fmla="*/ 2221029 h 2237474"/>
              <a:gd name="connsiteX185" fmla="*/ 812914 w 12192000"/>
              <a:gd name="connsiteY185" fmla="*/ 2202752 h 2237474"/>
              <a:gd name="connsiteX186" fmla="*/ 800195 w 12192000"/>
              <a:gd name="connsiteY186" fmla="*/ 2209407 h 2237474"/>
              <a:gd name="connsiteX187" fmla="*/ 784978 w 12192000"/>
              <a:gd name="connsiteY187" fmla="*/ 2212360 h 2237474"/>
              <a:gd name="connsiteX188" fmla="*/ 681987 w 12192000"/>
              <a:gd name="connsiteY188" fmla="*/ 2216757 h 2237474"/>
              <a:gd name="connsiteX189" fmla="*/ 669923 w 12192000"/>
              <a:gd name="connsiteY189" fmla="*/ 2211682 h 2237474"/>
              <a:gd name="connsiteX190" fmla="*/ 648680 w 12192000"/>
              <a:gd name="connsiteY190" fmla="*/ 2206229 h 2237474"/>
              <a:gd name="connsiteX191" fmla="*/ 597225 w 12192000"/>
              <a:gd name="connsiteY191" fmla="*/ 2180999 h 2237474"/>
              <a:gd name="connsiteX192" fmla="*/ 558449 w 12192000"/>
              <a:gd name="connsiteY192" fmla="*/ 2182346 h 2237474"/>
              <a:gd name="connsiteX193" fmla="*/ 550517 w 12192000"/>
              <a:gd name="connsiteY193" fmla="*/ 2182060 h 2237474"/>
              <a:gd name="connsiteX194" fmla="*/ 550309 w 12192000"/>
              <a:gd name="connsiteY194" fmla="*/ 2181825 h 2237474"/>
              <a:gd name="connsiteX195" fmla="*/ 541836 w 12192000"/>
              <a:gd name="connsiteY195" fmla="*/ 2181063 h 2237474"/>
              <a:gd name="connsiteX196" fmla="*/ 536057 w 12192000"/>
              <a:gd name="connsiteY196" fmla="*/ 2181537 h 2237474"/>
              <a:gd name="connsiteX197" fmla="*/ 520671 w 12192000"/>
              <a:gd name="connsiteY197" fmla="*/ 2180980 h 2237474"/>
              <a:gd name="connsiteX198" fmla="*/ 515024 w 12192000"/>
              <a:gd name="connsiteY198" fmla="*/ 2179258 h 2237474"/>
              <a:gd name="connsiteX199" fmla="*/ 512278 w 12192000"/>
              <a:gd name="connsiteY199" fmla="*/ 2176369 h 2237474"/>
              <a:gd name="connsiteX200" fmla="*/ 480419 w 12192000"/>
              <a:gd name="connsiteY200" fmla="*/ 2167807 h 2237474"/>
              <a:gd name="connsiteX201" fmla="*/ 413835 w 12192000"/>
              <a:gd name="connsiteY201" fmla="*/ 2156783 h 2237474"/>
              <a:gd name="connsiteX202" fmla="*/ 376513 w 12192000"/>
              <a:gd name="connsiteY202" fmla="*/ 2154014 h 2237474"/>
              <a:gd name="connsiteX203" fmla="*/ 273386 w 12192000"/>
              <a:gd name="connsiteY203" fmla="*/ 2142551 h 2237474"/>
              <a:gd name="connsiteX204" fmla="*/ 169207 w 12192000"/>
              <a:gd name="connsiteY204" fmla="*/ 2128100 h 2237474"/>
              <a:gd name="connsiteX205" fmla="*/ 93149 w 12192000"/>
              <a:gd name="connsiteY205" fmla="*/ 2105324 h 2237474"/>
              <a:gd name="connsiteX206" fmla="*/ 88109 w 12192000"/>
              <a:gd name="connsiteY206" fmla="*/ 2106704 h 2237474"/>
              <a:gd name="connsiteX207" fmla="*/ 80022 w 12192000"/>
              <a:gd name="connsiteY207" fmla="*/ 2107254 h 2237474"/>
              <a:gd name="connsiteX208" fmla="*/ 79717 w 12192000"/>
              <a:gd name="connsiteY208" fmla="*/ 2107046 h 2237474"/>
              <a:gd name="connsiteX209" fmla="*/ 72352 w 12192000"/>
              <a:gd name="connsiteY209" fmla="*/ 2107991 h 2237474"/>
              <a:gd name="connsiteX210" fmla="*/ 37645 w 12192000"/>
              <a:gd name="connsiteY210" fmla="*/ 2115401 h 2237474"/>
              <a:gd name="connsiteX211" fmla="*/ 4572 w 12192000"/>
              <a:gd name="connsiteY211" fmla="*/ 2111091 h 2237474"/>
              <a:gd name="connsiteX212" fmla="*/ 0 w 12192000"/>
              <a:gd name="connsiteY212" fmla="*/ 2110468 h 2237474"/>
              <a:gd name="connsiteX213" fmla="*/ 0 w 12192000"/>
              <a:gd name="connsiteY21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91765 w 12192000"/>
              <a:gd name="connsiteY75" fmla="*/ 1636725 h 2237474"/>
              <a:gd name="connsiteX76" fmla="*/ 6900177 w 12192000"/>
              <a:gd name="connsiteY76" fmla="*/ 1636016 h 2237474"/>
              <a:gd name="connsiteX77" fmla="*/ 6795372 w 12192000"/>
              <a:gd name="connsiteY77" fmla="*/ 1644845 h 2237474"/>
              <a:gd name="connsiteX78" fmla="*/ 6692251 w 12192000"/>
              <a:gd name="connsiteY78" fmla="*/ 1656357 h 2237474"/>
              <a:gd name="connsiteX79" fmla="*/ 6655235 w 12192000"/>
              <a:gd name="connsiteY79" fmla="*/ 1661869 h 2237474"/>
              <a:gd name="connsiteX80" fmla="*/ 6554894 w 12192000"/>
              <a:gd name="connsiteY80" fmla="*/ 1664428 h 2237474"/>
              <a:gd name="connsiteX81" fmla="*/ 6516595 w 12192000"/>
              <a:gd name="connsiteY81" fmla="*/ 1667475 h 2237474"/>
              <a:gd name="connsiteX82" fmla="*/ 6508541 w 12192000"/>
              <a:gd name="connsiteY82" fmla="*/ 1668757 h 2237474"/>
              <a:gd name="connsiteX83" fmla="*/ 6471012 w 12192000"/>
              <a:gd name="connsiteY83" fmla="*/ 1678604 h 2237474"/>
              <a:gd name="connsiteX84" fmla="*/ 6415265 w 12192000"/>
              <a:gd name="connsiteY84" fmla="*/ 1665317 h 2237474"/>
              <a:gd name="connsiteX85" fmla="*/ 6364035 w 12192000"/>
              <a:gd name="connsiteY85" fmla="*/ 1667683 h 2237474"/>
              <a:gd name="connsiteX86" fmla="*/ 6280959 w 12192000"/>
              <a:gd name="connsiteY86" fmla="*/ 1689329 h 2237474"/>
              <a:gd name="connsiteX87" fmla="*/ 6243319 w 12192000"/>
              <a:gd name="connsiteY87" fmla="*/ 1695560 h 2237474"/>
              <a:gd name="connsiteX88" fmla="*/ 6098321 w 12192000"/>
              <a:gd name="connsiteY88" fmla="*/ 1721646 h 2237474"/>
              <a:gd name="connsiteX89" fmla="*/ 5880652 w 12192000"/>
              <a:gd name="connsiteY89" fmla="*/ 1779643 h 2237474"/>
              <a:gd name="connsiteX90" fmla="*/ 5785959 w 12192000"/>
              <a:gd name="connsiteY90" fmla="*/ 1775307 h 2237474"/>
              <a:gd name="connsiteX91" fmla="*/ 5643534 w 12192000"/>
              <a:gd name="connsiteY91" fmla="*/ 1802919 h 2237474"/>
              <a:gd name="connsiteX92" fmla="*/ 5518799 w 12192000"/>
              <a:gd name="connsiteY92" fmla="*/ 1818312 h 2237474"/>
              <a:gd name="connsiteX93" fmla="*/ 5505014 w 12192000"/>
              <a:gd name="connsiteY93" fmla="*/ 1819259 h 2237474"/>
              <a:gd name="connsiteX94" fmla="*/ 5453307 w 12192000"/>
              <a:gd name="connsiteY94" fmla="*/ 1815450 h 2237474"/>
              <a:gd name="connsiteX95" fmla="*/ 5364192 w 12192000"/>
              <a:gd name="connsiteY95" fmla="*/ 1826074 h 2237474"/>
              <a:gd name="connsiteX96" fmla="*/ 5350380 w 12192000"/>
              <a:gd name="connsiteY96" fmla="*/ 1830891 h 2237474"/>
              <a:gd name="connsiteX97" fmla="*/ 5259633 w 12192000"/>
              <a:gd name="connsiteY97" fmla="*/ 1837160 h 2237474"/>
              <a:gd name="connsiteX98" fmla="*/ 5197513 w 12192000"/>
              <a:gd name="connsiteY98" fmla="*/ 1844718 h 2237474"/>
              <a:gd name="connsiteX99" fmla="*/ 5168852 w 12192000"/>
              <a:gd name="connsiteY99" fmla="*/ 1844846 h 2237474"/>
              <a:gd name="connsiteX100" fmla="*/ 5114927 w 12192000"/>
              <a:gd name="connsiteY100" fmla="*/ 1847827 h 2237474"/>
              <a:gd name="connsiteX101" fmla="*/ 5108970 w 12192000"/>
              <a:gd name="connsiteY101" fmla="*/ 1847935 h 2237474"/>
              <a:gd name="connsiteX102" fmla="*/ 5067961 w 12192000"/>
              <a:gd name="connsiteY102" fmla="*/ 1845917 h 2237474"/>
              <a:gd name="connsiteX103" fmla="*/ 5007075 w 12192000"/>
              <a:gd name="connsiteY103" fmla="*/ 1838626 h 2237474"/>
              <a:gd name="connsiteX104" fmla="*/ 4944087 w 12192000"/>
              <a:gd name="connsiteY104" fmla="*/ 1823332 h 2237474"/>
              <a:gd name="connsiteX105" fmla="*/ 4907662 w 12192000"/>
              <a:gd name="connsiteY105" fmla="*/ 1816900 h 2237474"/>
              <a:gd name="connsiteX106" fmla="*/ 4882386 w 12192000"/>
              <a:gd name="connsiteY106" fmla="*/ 1809844 h 2237474"/>
              <a:gd name="connsiteX107" fmla="*/ 4811440 w 12192000"/>
              <a:gd name="connsiteY107" fmla="*/ 1804655 h 2237474"/>
              <a:gd name="connsiteX108" fmla="*/ 4691075 w 12192000"/>
              <a:gd name="connsiteY108" fmla="*/ 1801389 h 2237474"/>
              <a:gd name="connsiteX109" fmla="*/ 4611738 w 12192000"/>
              <a:gd name="connsiteY109" fmla="*/ 1776964 h 2237474"/>
              <a:gd name="connsiteX110" fmla="*/ 4560070 w 12192000"/>
              <a:gd name="connsiteY110" fmla="*/ 1785640 h 2237474"/>
              <a:gd name="connsiteX111" fmla="*/ 4536503 w 12192000"/>
              <a:gd name="connsiteY111" fmla="*/ 1785334 h 2237474"/>
              <a:gd name="connsiteX112" fmla="*/ 4513724 w 12192000"/>
              <a:gd name="connsiteY112" fmla="*/ 1791996 h 2237474"/>
              <a:gd name="connsiteX113" fmla="*/ 4459810 w 12192000"/>
              <a:gd name="connsiteY113" fmla="*/ 1797886 h 2237474"/>
              <a:gd name="connsiteX114" fmla="*/ 4379064 w 12192000"/>
              <a:gd name="connsiteY114" fmla="*/ 1817177 h 2237474"/>
              <a:gd name="connsiteX115" fmla="*/ 4319209 w 12192000"/>
              <a:gd name="connsiteY115" fmla="*/ 1834833 h 2237474"/>
              <a:gd name="connsiteX116" fmla="*/ 4290981 w 12192000"/>
              <a:gd name="connsiteY116" fmla="*/ 1839677 h 2237474"/>
              <a:gd name="connsiteX117" fmla="*/ 4285792 w 12192000"/>
              <a:gd name="connsiteY117" fmla="*/ 1836231 h 2237474"/>
              <a:gd name="connsiteX118" fmla="*/ 4238372 w 12192000"/>
              <a:gd name="connsiteY118" fmla="*/ 1851480 h 2237474"/>
              <a:gd name="connsiteX119" fmla="*/ 4232517 w 12192000"/>
              <a:gd name="connsiteY119" fmla="*/ 1852567 h 2237474"/>
              <a:gd name="connsiteX120" fmla="*/ 4191732 w 12192000"/>
              <a:gd name="connsiteY120" fmla="*/ 1857328 h 2237474"/>
              <a:gd name="connsiteX121" fmla="*/ 4065532 w 12192000"/>
              <a:gd name="connsiteY121" fmla="*/ 1855477 h 2237474"/>
              <a:gd name="connsiteX122" fmla="*/ 4028460 w 12192000"/>
              <a:gd name="connsiteY122" fmla="*/ 1855137 h 2237474"/>
              <a:gd name="connsiteX123" fmla="*/ 4002267 w 12192000"/>
              <a:gd name="connsiteY123" fmla="*/ 1852352 h 2237474"/>
              <a:gd name="connsiteX124" fmla="*/ 3931396 w 12192000"/>
              <a:gd name="connsiteY124" fmla="*/ 1858915 h 2237474"/>
              <a:gd name="connsiteX125" fmla="*/ 3812162 w 12192000"/>
              <a:gd name="connsiteY125" fmla="*/ 1875501 h 2237474"/>
              <a:gd name="connsiteX126" fmla="*/ 3729530 w 12192000"/>
              <a:gd name="connsiteY126" fmla="*/ 1864513 h 2237474"/>
              <a:gd name="connsiteX127" fmla="*/ 3680177 w 12192000"/>
              <a:gd name="connsiteY127" fmla="*/ 1881552 h 2237474"/>
              <a:gd name="connsiteX128" fmla="*/ 3567259 w 12192000"/>
              <a:gd name="connsiteY128" fmla="*/ 1893482 h 2237474"/>
              <a:gd name="connsiteX129" fmla="*/ 3405770 w 12192000"/>
              <a:gd name="connsiteY129" fmla="*/ 1904591 h 2237474"/>
              <a:gd name="connsiteX130" fmla="*/ 3280097 w 12192000"/>
              <a:gd name="connsiteY130" fmla="*/ 1919610 h 2237474"/>
              <a:gd name="connsiteX131" fmla="*/ 3123424 w 12192000"/>
              <a:gd name="connsiteY131" fmla="*/ 1952930 h 2237474"/>
              <a:gd name="connsiteX132" fmla="*/ 3009910 w 12192000"/>
              <a:gd name="connsiteY132" fmla="*/ 1957866 h 2237474"/>
              <a:gd name="connsiteX133" fmla="*/ 2995934 w 12192000"/>
              <a:gd name="connsiteY133" fmla="*/ 1967085 h 2237474"/>
              <a:gd name="connsiteX134" fmla="*/ 2980071 w 12192000"/>
              <a:gd name="connsiteY134" fmla="*/ 1972988 h 2237474"/>
              <a:gd name="connsiteX135" fmla="*/ 2978094 w 12192000"/>
              <a:gd name="connsiteY135" fmla="*/ 1972369 h 2237474"/>
              <a:gd name="connsiteX136" fmla="*/ 2942858 w 12192000"/>
              <a:gd name="connsiteY136" fmla="*/ 1981367 h 2237474"/>
              <a:gd name="connsiteX137" fmla="*/ 2875436 w 12192000"/>
              <a:gd name="connsiteY137" fmla="*/ 1996977 h 2237474"/>
              <a:gd name="connsiteX138" fmla="*/ 2874892 w 12192000"/>
              <a:gd name="connsiteY138" fmla="*/ 1996085 h 2237474"/>
              <a:gd name="connsiteX139" fmla="*/ 2864145 w 12192000"/>
              <a:gd name="connsiteY139" fmla="*/ 1994061 h 2237474"/>
              <a:gd name="connsiteX140" fmla="*/ 2843662 w 12192000"/>
              <a:gd name="connsiteY140" fmla="*/ 1992498 h 2237474"/>
              <a:gd name="connsiteX141" fmla="*/ 2796128 w 12192000"/>
              <a:gd name="connsiteY141" fmla="*/ 1976403 h 2237474"/>
              <a:gd name="connsiteX142" fmla="*/ 2756784 w 12192000"/>
              <a:gd name="connsiteY142" fmla="*/ 1985116 h 2237474"/>
              <a:gd name="connsiteX143" fmla="*/ 2748833 w 12192000"/>
              <a:gd name="connsiteY143" fmla="*/ 1986323 h 2237474"/>
              <a:gd name="connsiteX144" fmla="*/ 2748661 w 12192000"/>
              <a:gd name="connsiteY144" fmla="*/ 1986122 h 2237474"/>
              <a:gd name="connsiteX145" fmla="*/ 2740251 w 12192000"/>
              <a:gd name="connsiteY145" fmla="*/ 1986946 h 2237474"/>
              <a:gd name="connsiteX146" fmla="*/ 2718916 w 12192000"/>
              <a:gd name="connsiteY146" fmla="*/ 1990867 h 2237474"/>
              <a:gd name="connsiteX147" fmla="*/ 2713522 w 12192000"/>
              <a:gd name="connsiteY147" fmla="*/ 1990173 h 2237474"/>
              <a:gd name="connsiteX148" fmla="*/ 2680597 w 12192000"/>
              <a:gd name="connsiteY148" fmla="*/ 1984996 h 2237474"/>
              <a:gd name="connsiteX149" fmla="*/ 2578178 w 12192000"/>
              <a:gd name="connsiteY149" fmla="*/ 1990531 h 2237474"/>
              <a:gd name="connsiteX150" fmla="*/ 2476147 w 12192000"/>
              <a:gd name="connsiteY150" fmla="*/ 1998305 h 2237474"/>
              <a:gd name="connsiteX151" fmla="*/ 2373568 w 12192000"/>
              <a:gd name="connsiteY151" fmla="*/ 2003219 h 2237474"/>
              <a:gd name="connsiteX152" fmla="*/ 2321399 w 12192000"/>
              <a:gd name="connsiteY152" fmla="*/ 1989467 h 2237474"/>
              <a:gd name="connsiteX153" fmla="*/ 2315525 w 12192000"/>
              <a:gd name="connsiteY153" fmla="*/ 1989708 h 2237474"/>
              <a:gd name="connsiteX154" fmla="*/ 2300792 w 12192000"/>
              <a:gd name="connsiteY154" fmla="*/ 1994290 h 2237474"/>
              <a:gd name="connsiteX155" fmla="*/ 2295469 w 12192000"/>
              <a:gd name="connsiteY155" fmla="*/ 1996659 h 2237474"/>
              <a:gd name="connsiteX156" fmla="*/ 2287219 w 12192000"/>
              <a:gd name="connsiteY156" fmla="*/ 1998750 h 2237474"/>
              <a:gd name="connsiteX157" fmla="*/ 2286948 w 12192000"/>
              <a:gd name="connsiteY157" fmla="*/ 1998596 h 2237474"/>
              <a:gd name="connsiteX158" fmla="*/ 2243069 w 12192000"/>
              <a:gd name="connsiteY158" fmla="*/ 2015111 h 2237474"/>
              <a:gd name="connsiteX159" fmla="*/ 2186609 w 12192000"/>
              <a:gd name="connsiteY159" fmla="*/ 2008263 h 2237474"/>
              <a:gd name="connsiteX160" fmla="*/ 2164831 w 12192000"/>
              <a:gd name="connsiteY160" fmla="*/ 2010143 h 2237474"/>
              <a:gd name="connsiteX161" fmla="*/ 2152836 w 12192000"/>
              <a:gd name="connsiteY161" fmla="*/ 2010048 h 2237474"/>
              <a:gd name="connsiteX162" fmla="*/ 2117102 w 12192000"/>
              <a:gd name="connsiteY162" fmla="*/ 2023004 h 2237474"/>
              <a:gd name="connsiteX163" fmla="*/ 2111935 w 12192000"/>
              <a:gd name="connsiteY163" fmla="*/ 2023163 h 2237474"/>
              <a:gd name="connsiteX164" fmla="*/ 2089991 w 12192000"/>
              <a:gd name="connsiteY164" fmla="*/ 2034193 h 2237474"/>
              <a:gd name="connsiteX165" fmla="*/ 2058061 w 12192000"/>
              <a:gd name="connsiteY165" fmla="*/ 2047942 h 2237474"/>
              <a:gd name="connsiteX166" fmla="*/ 2055737 w 12192000"/>
              <a:gd name="connsiteY166" fmla="*/ 2047704 h 2237474"/>
              <a:gd name="connsiteX167" fmla="*/ 2042244 w 12192000"/>
              <a:gd name="connsiteY167" fmla="*/ 2055560 h 2237474"/>
              <a:gd name="connsiteX168" fmla="*/ 1976224 w 12192000"/>
              <a:gd name="connsiteY168" fmla="*/ 2074257 h 2237474"/>
              <a:gd name="connsiteX169" fmla="*/ 1877728 w 12192000"/>
              <a:gd name="connsiteY169" fmla="*/ 2101004 h 2237474"/>
              <a:gd name="connsiteX170" fmla="*/ 1759056 w 12192000"/>
              <a:gd name="connsiteY170" fmla="*/ 2125608 h 2237474"/>
              <a:gd name="connsiteX171" fmla="*/ 1637948 w 12192000"/>
              <a:gd name="connsiteY171" fmla="*/ 2172597 h 2237474"/>
              <a:gd name="connsiteX172" fmla="*/ 1434549 w 12192000"/>
              <a:gd name="connsiteY172" fmla="*/ 2234522 h 2237474"/>
              <a:gd name="connsiteX173" fmla="*/ 1398481 w 12192000"/>
              <a:gd name="connsiteY173" fmla="*/ 2237074 h 2237474"/>
              <a:gd name="connsiteX174" fmla="*/ 1398407 w 12192000"/>
              <a:gd name="connsiteY174" fmla="*/ 2237095 h 2237474"/>
              <a:gd name="connsiteX175" fmla="*/ 1370962 w 12192000"/>
              <a:gd name="connsiteY175" fmla="*/ 2237474 h 2237474"/>
              <a:gd name="connsiteX176" fmla="*/ 1356367 w 12192000"/>
              <a:gd name="connsiteY176" fmla="*/ 2235089 h 2237474"/>
              <a:gd name="connsiteX177" fmla="*/ 1324828 w 12192000"/>
              <a:gd name="connsiteY177" fmla="*/ 2231968 h 2237474"/>
              <a:gd name="connsiteX178" fmla="*/ 1297744 w 12192000"/>
              <a:gd name="connsiteY178" fmla="*/ 2235849 h 2237474"/>
              <a:gd name="connsiteX179" fmla="*/ 1286236 w 12192000"/>
              <a:gd name="connsiteY179" fmla="*/ 2233135 h 2237474"/>
              <a:gd name="connsiteX180" fmla="*/ 1283504 w 12192000"/>
              <a:gd name="connsiteY180" fmla="*/ 2233797 h 2237474"/>
              <a:gd name="connsiteX181" fmla="*/ 1279765 w 12192000"/>
              <a:gd name="connsiteY181" fmla="*/ 2229639 h 2237474"/>
              <a:gd name="connsiteX182" fmla="*/ 1195347 w 12192000"/>
              <a:gd name="connsiteY182" fmla="*/ 2212354 h 2237474"/>
              <a:gd name="connsiteX183" fmla="*/ 970251 w 12192000"/>
              <a:gd name="connsiteY183" fmla="*/ 2221029 h 2237474"/>
              <a:gd name="connsiteX184" fmla="*/ 812914 w 12192000"/>
              <a:gd name="connsiteY184" fmla="*/ 2202752 h 2237474"/>
              <a:gd name="connsiteX185" fmla="*/ 800195 w 12192000"/>
              <a:gd name="connsiteY185" fmla="*/ 2209407 h 2237474"/>
              <a:gd name="connsiteX186" fmla="*/ 784978 w 12192000"/>
              <a:gd name="connsiteY186" fmla="*/ 2212360 h 2237474"/>
              <a:gd name="connsiteX187" fmla="*/ 681987 w 12192000"/>
              <a:gd name="connsiteY187" fmla="*/ 2216757 h 2237474"/>
              <a:gd name="connsiteX188" fmla="*/ 669923 w 12192000"/>
              <a:gd name="connsiteY188" fmla="*/ 2211682 h 2237474"/>
              <a:gd name="connsiteX189" fmla="*/ 648680 w 12192000"/>
              <a:gd name="connsiteY189" fmla="*/ 2206229 h 2237474"/>
              <a:gd name="connsiteX190" fmla="*/ 597225 w 12192000"/>
              <a:gd name="connsiteY190" fmla="*/ 2180999 h 2237474"/>
              <a:gd name="connsiteX191" fmla="*/ 558449 w 12192000"/>
              <a:gd name="connsiteY191" fmla="*/ 2182346 h 2237474"/>
              <a:gd name="connsiteX192" fmla="*/ 550517 w 12192000"/>
              <a:gd name="connsiteY192" fmla="*/ 2182060 h 2237474"/>
              <a:gd name="connsiteX193" fmla="*/ 550309 w 12192000"/>
              <a:gd name="connsiteY193" fmla="*/ 2181825 h 2237474"/>
              <a:gd name="connsiteX194" fmla="*/ 541836 w 12192000"/>
              <a:gd name="connsiteY194" fmla="*/ 2181063 h 2237474"/>
              <a:gd name="connsiteX195" fmla="*/ 536057 w 12192000"/>
              <a:gd name="connsiteY195" fmla="*/ 2181537 h 2237474"/>
              <a:gd name="connsiteX196" fmla="*/ 520671 w 12192000"/>
              <a:gd name="connsiteY196" fmla="*/ 2180980 h 2237474"/>
              <a:gd name="connsiteX197" fmla="*/ 515024 w 12192000"/>
              <a:gd name="connsiteY197" fmla="*/ 2179258 h 2237474"/>
              <a:gd name="connsiteX198" fmla="*/ 512278 w 12192000"/>
              <a:gd name="connsiteY198" fmla="*/ 2176369 h 2237474"/>
              <a:gd name="connsiteX199" fmla="*/ 480419 w 12192000"/>
              <a:gd name="connsiteY199" fmla="*/ 2167807 h 2237474"/>
              <a:gd name="connsiteX200" fmla="*/ 413835 w 12192000"/>
              <a:gd name="connsiteY200" fmla="*/ 2156783 h 2237474"/>
              <a:gd name="connsiteX201" fmla="*/ 376513 w 12192000"/>
              <a:gd name="connsiteY201" fmla="*/ 2154014 h 2237474"/>
              <a:gd name="connsiteX202" fmla="*/ 273386 w 12192000"/>
              <a:gd name="connsiteY202" fmla="*/ 2142551 h 2237474"/>
              <a:gd name="connsiteX203" fmla="*/ 169207 w 12192000"/>
              <a:gd name="connsiteY203" fmla="*/ 2128100 h 2237474"/>
              <a:gd name="connsiteX204" fmla="*/ 93149 w 12192000"/>
              <a:gd name="connsiteY204" fmla="*/ 2105324 h 2237474"/>
              <a:gd name="connsiteX205" fmla="*/ 88109 w 12192000"/>
              <a:gd name="connsiteY205" fmla="*/ 2106704 h 2237474"/>
              <a:gd name="connsiteX206" fmla="*/ 80022 w 12192000"/>
              <a:gd name="connsiteY206" fmla="*/ 2107254 h 2237474"/>
              <a:gd name="connsiteX207" fmla="*/ 79717 w 12192000"/>
              <a:gd name="connsiteY207" fmla="*/ 2107046 h 2237474"/>
              <a:gd name="connsiteX208" fmla="*/ 72352 w 12192000"/>
              <a:gd name="connsiteY208" fmla="*/ 2107991 h 2237474"/>
              <a:gd name="connsiteX209" fmla="*/ 37645 w 12192000"/>
              <a:gd name="connsiteY209" fmla="*/ 2115401 h 2237474"/>
              <a:gd name="connsiteX210" fmla="*/ 4572 w 12192000"/>
              <a:gd name="connsiteY210" fmla="*/ 2111091 h 2237474"/>
              <a:gd name="connsiteX211" fmla="*/ 0 w 12192000"/>
              <a:gd name="connsiteY211" fmla="*/ 2110468 h 2237474"/>
              <a:gd name="connsiteX212" fmla="*/ 0 w 12192000"/>
              <a:gd name="connsiteY21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00177 w 12192000"/>
              <a:gd name="connsiteY75" fmla="*/ 1636016 h 2237474"/>
              <a:gd name="connsiteX76" fmla="*/ 6795372 w 12192000"/>
              <a:gd name="connsiteY76" fmla="*/ 1644845 h 2237474"/>
              <a:gd name="connsiteX77" fmla="*/ 6692251 w 12192000"/>
              <a:gd name="connsiteY77" fmla="*/ 1656357 h 2237474"/>
              <a:gd name="connsiteX78" fmla="*/ 6655235 w 12192000"/>
              <a:gd name="connsiteY78" fmla="*/ 1661869 h 2237474"/>
              <a:gd name="connsiteX79" fmla="*/ 6554894 w 12192000"/>
              <a:gd name="connsiteY79" fmla="*/ 1664428 h 2237474"/>
              <a:gd name="connsiteX80" fmla="*/ 6516595 w 12192000"/>
              <a:gd name="connsiteY80" fmla="*/ 1667475 h 2237474"/>
              <a:gd name="connsiteX81" fmla="*/ 6508541 w 12192000"/>
              <a:gd name="connsiteY81" fmla="*/ 1668757 h 2237474"/>
              <a:gd name="connsiteX82" fmla="*/ 6471012 w 12192000"/>
              <a:gd name="connsiteY82" fmla="*/ 1678604 h 2237474"/>
              <a:gd name="connsiteX83" fmla="*/ 6415265 w 12192000"/>
              <a:gd name="connsiteY83" fmla="*/ 1665317 h 2237474"/>
              <a:gd name="connsiteX84" fmla="*/ 6364035 w 12192000"/>
              <a:gd name="connsiteY84" fmla="*/ 1667683 h 2237474"/>
              <a:gd name="connsiteX85" fmla="*/ 6280959 w 12192000"/>
              <a:gd name="connsiteY85" fmla="*/ 1689329 h 2237474"/>
              <a:gd name="connsiteX86" fmla="*/ 6243319 w 12192000"/>
              <a:gd name="connsiteY86" fmla="*/ 1695560 h 2237474"/>
              <a:gd name="connsiteX87" fmla="*/ 6098321 w 12192000"/>
              <a:gd name="connsiteY87" fmla="*/ 1721646 h 2237474"/>
              <a:gd name="connsiteX88" fmla="*/ 5880652 w 12192000"/>
              <a:gd name="connsiteY88" fmla="*/ 1779643 h 2237474"/>
              <a:gd name="connsiteX89" fmla="*/ 5785959 w 12192000"/>
              <a:gd name="connsiteY89" fmla="*/ 1775307 h 2237474"/>
              <a:gd name="connsiteX90" fmla="*/ 5643534 w 12192000"/>
              <a:gd name="connsiteY90" fmla="*/ 1802919 h 2237474"/>
              <a:gd name="connsiteX91" fmla="*/ 5518799 w 12192000"/>
              <a:gd name="connsiteY91" fmla="*/ 1818312 h 2237474"/>
              <a:gd name="connsiteX92" fmla="*/ 5505014 w 12192000"/>
              <a:gd name="connsiteY92" fmla="*/ 1819259 h 2237474"/>
              <a:gd name="connsiteX93" fmla="*/ 5453307 w 12192000"/>
              <a:gd name="connsiteY93" fmla="*/ 1815450 h 2237474"/>
              <a:gd name="connsiteX94" fmla="*/ 5364192 w 12192000"/>
              <a:gd name="connsiteY94" fmla="*/ 1826074 h 2237474"/>
              <a:gd name="connsiteX95" fmla="*/ 5350380 w 12192000"/>
              <a:gd name="connsiteY95" fmla="*/ 1830891 h 2237474"/>
              <a:gd name="connsiteX96" fmla="*/ 5259633 w 12192000"/>
              <a:gd name="connsiteY96" fmla="*/ 1837160 h 2237474"/>
              <a:gd name="connsiteX97" fmla="*/ 5197513 w 12192000"/>
              <a:gd name="connsiteY97" fmla="*/ 1844718 h 2237474"/>
              <a:gd name="connsiteX98" fmla="*/ 5168852 w 12192000"/>
              <a:gd name="connsiteY98" fmla="*/ 1844846 h 2237474"/>
              <a:gd name="connsiteX99" fmla="*/ 5114927 w 12192000"/>
              <a:gd name="connsiteY99" fmla="*/ 1847827 h 2237474"/>
              <a:gd name="connsiteX100" fmla="*/ 5108970 w 12192000"/>
              <a:gd name="connsiteY100" fmla="*/ 1847935 h 2237474"/>
              <a:gd name="connsiteX101" fmla="*/ 5067961 w 12192000"/>
              <a:gd name="connsiteY101" fmla="*/ 1845917 h 2237474"/>
              <a:gd name="connsiteX102" fmla="*/ 5007075 w 12192000"/>
              <a:gd name="connsiteY102" fmla="*/ 1838626 h 2237474"/>
              <a:gd name="connsiteX103" fmla="*/ 4944087 w 12192000"/>
              <a:gd name="connsiteY103" fmla="*/ 1823332 h 2237474"/>
              <a:gd name="connsiteX104" fmla="*/ 4907662 w 12192000"/>
              <a:gd name="connsiteY104" fmla="*/ 1816900 h 2237474"/>
              <a:gd name="connsiteX105" fmla="*/ 4882386 w 12192000"/>
              <a:gd name="connsiteY105" fmla="*/ 1809844 h 2237474"/>
              <a:gd name="connsiteX106" fmla="*/ 4811440 w 12192000"/>
              <a:gd name="connsiteY106" fmla="*/ 1804655 h 2237474"/>
              <a:gd name="connsiteX107" fmla="*/ 4691075 w 12192000"/>
              <a:gd name="connsiteY107" fmla="*/ 1801389 h 2237474"/>
              <a:gd name="connsiteX108" fmla="*/ 4611738 w 12192000"/>
              <a:gd name="connsiteY108" fmla="*/ 1776964 h 2237474"/>
              <a:gd name="connsiteX109" fmla="*/ 4560070 w 12192000"/>
              <a:gd name="connsiteY109" fmla="*/ 1785640 h 2237474"/>
              <a:gd name="connsiteX110" fmla="*/ 4536503 w 12192000"/>
              <a:gd name="connsiteY110" fmla="*/ 1785334 h 2237474"/>
              <a:gd name="connsiteX111" fmla="*/ 4513724 w 12192000"/>
              <a:gd name="connsiteY111" fmla="*/ 1791996 h 2237474"/>
              <a:gd name="connsiteX112" fmla="*/ 4459810 w 12192000"/>
              <a:gd name="connsiteY112" fmla="*/ 1797886 h 2237474"/>
              <a:gd name="connsiteX113" fmla="*/ 4379064 w 12192000"/>
              <a:gd name="connsiteY113" fmla="*/ 1817177 h 2237474"/>
              <a:gd name="connsiteX114" fmla="*/ 4319209 w 12192000"/>
              <a:gd name="connsiteY114" fmla="*/ 1834833 h 2237474"/>
              <a:gd name="connsiteX115" fmla="*/ 4290981 w 12192000"/>
              <a:gd name="connsiteY115" fmla="*/ 1839677 h 2237474"/>
              <a:gd name="connsiteX116" fmla="*/ 4285792 w 12192000"/>
              <a:gd name="connsiteY116" fmla="*/ 1836231 h 2237474"/>
              <a:gd name="connsiteX117" fmla="*/ 4238372 w 12192000"/>
              <a:gd name="connsiteY117" fmla="*/ 1851480 h 2237474"/>
              <a:gd name="connsiteX118" fmla="*/ 4232517 w 12192000"/>
              <a:gd name="connsiteY118" fmla="*/ 1852567 h 2237474"/>
              <a:gd name="connsiteX119" fmla="*/ 4191732 w 12192000"/>
              <a:gd name="connsiteY119" fmla="*/ 1857328 h 2237474"/>
              <a:gd name="connsiteX120" fmla="*/ 4065532 w 12192000"/>
              <a:gd name="connsiteY120" fmla="*/ 1855477 h 2237474"/>
              <a:gd name="connsiteX121" fmla="*/ 4028460 w 12192000"/>
              <a:gd name="connsiteY121" fmla="*/ 1855137 h 2237474"/>
              <a:gd name="connsiteX122" fmla="*/ 4002267 w 12192000"/>
              <a:gd name="connsiteY122" fmla="*/ 1852352 h 2237474"/>
              <a:gd name="connsiteX123" fmla="*/ 3931396 w 12192000"/>
              <a:gd name="connsiteY123" fmla="*/ 1858915 h 2237474"/>
              <a:gd name="connsiteX124" fmla="*/ 3812162 w 12192000"/>
              <a:gd name="connsiteY124" fmla="*/ 1875501 h 2237474"/>
              <a:gd name="connsiteX125" fmla="*/ 3729530 w 12192000"/>
              <a:gd name="connsiteY125" fmla="*/ 1864513 h 2237474"/>
              <a:gd name="connsiteX126" fmla="*/ 3680177 w 12192000"/>
              <a:gd name="connsiteY126" fmla="*/ 1881552 h 2237474"/>
              <a:gd name="connsiteX127" fmla="*/ 3567259 w 12192000"/>
              <a:gd name="connsiteY127" fmla="*/ 1893482 h 2237474"/>
              <a:gd name="connsiteX128" fmla="*/ 3405770 w 12192000"/>
              <a:gd name="connsiteY128" fmla="*/ 1904591 h 2237474"/>
              <a:gd name="connsiteX129" fmla="*/ 3280097 w 12192000"/>
              <a:gd name="connsiteY129" fmla="*/ 1919610 h 2237474"/>
              <a:gd name="connsiteX130" fmla="*/ 3123424 w 12192000"/>
              <a:gd name="connsiteY130" fmla="*/ 1952930 h 2237474"/>
              <a:gd name="connsiteX131" fmla="*/ 3009910 w 12192000"/>
              <a:gd name="connsiteY131" fmla="*/ 1957866 h 2237474"/>
              <a:gd name="connsiteX132" fmla="*/ 2995934 w 12192000"/>
              <a:gd name="connsiteY132" fmla="*/ 1967085 h 2237474"/>
              <a:gd name="connsiteX133" fmla="*/ 2980071 w 12192000"/>
              <a:gd name="connsiteY133" fmla="*/ 1972988 h 2237474"/>
              <a:gd name="connsiteX134" fmla="*/ 2978094 w 12192000"/>
              <a:gd name="connsiteY134" fmla="*/ 1972369 h 2237474"/>
              <a:gd name="connsiteX135" fmla="*/ 2942858 w 12192000"/>
              <a:gd name="connsiteY135" fmla="*/ 1981367 h 2237474"/>
              <a:gd name="connsiteX136" fmla="*/ 2875436 w 12192000"/>
              <a:gd name="connsiteY136" fmla="*/ 1996977 h 2237474"/>
              <a:gd name="connsiteX137" fmla="*/ 2874892 w 12192000"/>
              <a:gd name="connsiteY137" fmla="*/ 1996085 h 2237474"/>
              <a:gd name="connsiteX138" fmla="*/ 2864145 w 12192000"/>
              <a:gd name="connsiteY138" fmla="*/ 1994061 h 2237474"/>
              <a:gd name="connsiteX139" fmla="*/ 2843662 w 12192000"/>
              <a:gd name="connsiteY139" fmla="*/ 1992498 h 2237474"/>
              <a:gd name="connsiteX140" fmla="*/ 2796128 w 12192000"/>
              <a:gd name="connsiteY140" fmla="*/ 1976403 h 2237474"/>
              <a:gd name="connsiteX141" fmla="*/ 2756784 w 12192000"/>
              <a:gd name="connsiteY141" fmla="*/ 1985116 h 2237474"/>
              <a:gd name="connsiteX142" fmla="*/ 2748833 w 12192000"/>
              <a:gd name="connsiteY142" fmla="*/ 1986323 h 2237474"/>
              <a:gd name="connsiteX143" fmla="*/ 2748661 w 12192000"/>
              <a:gd name="connsiteY143" fmla="*/ 1986122 h 2237474"/>
              <a:gd name="connsiteX144" fmla="*/ 2740251 w 12192000"/>
              <a:gd name="connsiteY144" fmla="*/ 1986946 h 2237474"/>
              <a:gd name="connsiteX145" fmla="*/ 2718916 w 12192000"/>
              <a:gd name="connsiteY145" fmla="*/ 1990867 h 2237474"/>
              <a:gd name="connsiteX146" fmla="*/ 2713522 w 12192000"/>
              <a:gd name="connsiteY146" fmla="*/ 1990173 h 2237474"/>
              <a:gd name="connsiteX147" fmla="*/ 2680597 w 12192000"/>
              <a:gd name="connsiteY147" fmla="*/ 1984996 h 2237474"/>
              <a:gd name="connsiteX148" fmla="*/ 2578178 w 12192000"/>
              <a:gd name="connsiteY148" fmla="*/ 1990531 h 2237474"/>
              <a:gd name="connsiteX149" fmla="*/ 2476147 w 12192000"/>
              <a:gd name="connsiteY149" fmla="*/ 1998305 h 2237474"/>
              <a:gd name="connsiteX150" fmla="*/ 2373568 w 12192000"/>
              <a:gd name="connsiteY150" fmla="*/ 2003219 h 2237474"/>
              <a:gd name="connsiteX151" fmla="*/ 2321399 w 12192000"/>
              <a:gd name="connsiteY151" fmla="*/ 1989467 h 2237474"/>
              <a:gd name="connsiteX152" fmla="*/ 2315525 w 12192000"/>
              <a:gd name="connsiteY152" fmla="*/ 1989708 h 2237474"/>
              <a:gd name="connsiteX153" fmla="*/ 2300792 w 12192000"/>
              <a:gd name="connsiteY153" fmla="*/ 1994290 h 2237474"/>
              <a:gd name="connsiteX154" fmla="*/ 2295469 w 12192000"/>
              <a:gd name="connsiteY154" fmla="*/ 1996659 h 2237474"/>
              <a:gd name="connsiteX155" fmla="*/ 2287219 w 12192000"/>
              <a:gd name="connsiteY155" fmla="*/ 1998750 h 2237474"/>
              <a:gd name="connsiteX156" fmla="*/ 2286948 w 12192000"/>
              <a:gd name="connsiteY156" fmla="*/ 1998596 h 2237474"/>
              <a:gd name="connsiteX157" fmla="*/ 2243069 w 12192000"/>
              <a:gd name="connsiteY157" fmla="*/ 2015111 h 2237474"/>
              <a:gd name="connsiteX158" fmla="*/ 2186609 w 12192000"/>
              <a:gd name="connsiteY158" fmla="*/ 2008263 h 2237474"/>
              <a:gd name="connsiteX159" fmla="*/ 2164831 w 12192000"/>
              <a:gd name="connsiteY159" fmla="*/ 2010143 h 2237474"/>
              <a:gd name="connsiteX160" fmla="*/ 2152836 w 12192000"/>
              <a:gd name="connsiteY160" fmla="*/ 2010048 h 2237474"/>
              <a:gd name="connsiteX161" fmla="*/ 2117102 w 12192000"/>
              <a:gd name="connsiteY161" fmla="*/ 2023004 h 2237474"/>
              <a:gd name="connsiteX162" fmla="*/ 2111935 w 12192000"/>
              <a:gd name="connsiteY162" fmla="*/ 2023163 h 2237474"/>
              <a:gd name="connsiteX163" fmla="*/ 2089991 w 12192000"/>
              <a:gd name="connsiteY163" fmla="*/ 2034193 h 2237474"/>
              <a:gd name="connsiteX164" fmla="*/ 2058061 w 12192000"/>
              <a:gd name="connsiteY164" fmla="*/ 2047942 h 2237474"/>
              <a:gd name="connsiteX165" fmla="*/ 2055737 w 12192000"/>
              <a:gd name="connsiteY165" fmla="*/ 2047704 h 2237474"/>
              <a:gd name="connsiteX166" fmla="*/ 2042244 w 12192000"/>
              <a:gd name="connsiteY166" fmla="*/ 2055560 h 2237474"/>
              <a:gd name="connsiteX167" fmla="*/ 1976224 w 12192000"/>
              <a:gd name="connsiteY167" fmla="*/ 2074257 h 2237474"/>
              <a:gd name="connsiteX168" fmla="*/ 1877728 w 12192000"/>
              <a:gd name="connsiteY168" fmla="*/ 2101004 h 2237474"/>
              <a:gd name="connsiteX169" fmla="*/ 1759056 w 12192000"/>
              <a:gd name="connsiteY169" fmla="*/ 2125608 h 2237474"/>
              <a:gd name="connsiteX170" fmla="*/ 1637948 w 12192000"/>
              <a:gd name="connsiteY170" fmla="*/ 2172597 h 2237474"/>
              <a:gd name="connsiteX171" fmla="*/ 1434549 w 12192000"/>
              <a:gd name="connsiteY171" fmla="*/ 2234522 h 2237474"/>
              <a:gd name="connsiteX172" fmla="*/ 1398481 w 12192000"/>
              <a:gd name="connsiteY172" fmla="*/ 2237074 h 2237474"/>
              <a:gd name="connsiteX173" fmla="*/ 1398407 w 12192000"/>
              <a:gd name="connsiteY173" fmla="*/ 2237095 h 2237474"/>
              <a:gd name="connsiteX174" fmla="*/ 1370962 w 12192000"/>
              <a:gd name="connsiteY174" fmla="*/ 2237474 h 2237474"/>
              <a:gd name="connsiteX175" fmla="*/ 1356367 w 12192000"/>
              <a:gd name="connsiteY175" fmla="*/ 2235089 h 2237474"/>
              <a:gd name="connsiteX176" fmla="*/ 1324828 w 12192000"/>
              <a:gd name="connsiteY176" fmla="*/ 2231968 h 2237474"/>
              <a:gd name="connsiteX177" fmla="*/ 1297744 w 12192000"/>
              <a:gd name="connsiteY177" fmla="*/ 2235849 h 2237474"/>
              <a:gd name="connsiteX178" fmla="*/ 1286236 w 12192000"/>
              <a:gd name="connsiteY178" fmla="*/ 2233135 h 2237474"/>
              <a:gd name="connsiteX179" fmla="*/ 1283504 w 12192000"/>
              <a:gd name="connsiteY179" fmla="*/ 2233797 h 2237474"/>
              <a:gd name="connsiteX180" fmla="*/ 1279765 w 12192000"/>
              <a:gd name="connsiteY180" fmla="*/ 2229639 h 2237474"/>
              <a:gd name="connsiteX181" fmla="*/ 1195347 w 12192000"/>
              <a:gd name="connsiteY181" fmla="*/ 2212354 h 2237474"/>
              <a:gd name="connsiteX182" fmla="*/ 970251 w 12192000"/>
              <a:gd name="connsiteY182" fmla="*/ 2221029 h 2237474"/>
              <a:gd name="connsiteX183" fmla="*/ 812914 w 12192000"/>
              <a:gd name="connsiteY183" fmla="*/ 2202752 h 2237474"/>
              <a:gd name="connsiteX184" fmla="*/ 800195 w 12192000"/>
              <a:gd name="connsiteY184" fmla="*/ 2209407 h 2237474"/>
              <a:gd name="connsiteX185" fmla="*/ 784978 w 12192000"/>
              <a:gd name="connsiteY185" fmla="*/ 2212360 h 2237474"/>
              <a:gd name="connsiteX186" fmla="*/ 681987 w 12192000"/>
              <a:gd name="connsiteY186" fmla="*/ 2216757 h 2237474"/>
              <a:gd name="connsiteX187" fmla="*/ 669923 w 12192000"/>
              <a:gd name="connsiteY187" fmla="*/ 2211682 h 2237474"/>
              <a:gd name="connsiteX188" fmla="*/ 648680 w 12192000"/>
              <a:gd name="connsiteY188" fmla="*/ 2206229 h 2237474"/>
              <a:gd name="connsiteX189" fmla="*/ 597225 w 12192000"/>
              <a:gd name="connsiteY189" fmla="*/ 2180999 h 2237474"/>
              <a:gd name="connsiteX190" fmla="*/ 558449 w 12192000"/>
              <a:gd name="connsiteY190" fmla="*/ 2182346 h 2237474"/>
              <a:gd name="connsiteX191" fmla="*/ 550517 w 12192000"/>
              <a:gd name="connsiteY191" fmla="*/ 2182060 h 2237474"/>
              <a:gd name="connsiteX192" fmla="*/ 550309 w 12192000"/>
              <a:gd name="connsiteY192" fmla="*/ 2181825 h 2237474"/>
              <a:gd name="connsiteX193" fmla="*/ 541836 w 12192000"/>
              <a:gd name="connsiteY193" fmla="*/ 2181063 h 2237474"/>
              <a:gd name="connsiteX194" fmla="*/ 536057 w 12192000"/>
              <a:gd name="connsiteY194" fmla="*/ 2181537 h 2237474"/>
              <a:gd name="connsiteX195" fmla="*/ 520671 w 12192000"/>
              <a:gd name="connsiteY195" fmla="*/ 2180980 h 2237474"/>
              <a:gd name="connsiteX196" fmla="*/ 515024 w 12192000"/>
              <a:gd name="connsiteY196" fmla="*/ 2179258 h 2237474"/>
              <a:gd name="connsiteX197" fmla="*/ 512278 w 12192000"/>
              <a:gd name="connsiteY197" fmla="*/ 2176369 h 2237474"/>
              <a:gd name="connsiteX198" fmla="*/ 480419 w 12192000"/>
              <a:gd name="connsiteY198" fmla="*/ 2167807 h 2237474"/>
              <a:gd name="connsiteX199" fmla="*/ 413835 w 12192000"/>
              <a:gd name="connsiteY199" fmla="*/ 2156783 h 2237474"/>
              <a:gd name="connsiteX200" fmla="*/ 376513 w 12192000"/>
              <a:gd name="connsiteY200" fmla="*/ 2154014 h 2237474"/>
              <a:gd name="connsiteX201" fmla="*/ 273386 w 12192000"/>
              <a:gd name="connsiteY201" fmla="*/ 2142551 h 2237474"/>
              <a:gd name="connsiteX202" fmla="*/ 169207 w 12192000"/>
              <a:gd name="connsiteY202" fmla="*/ 2128100 h 2237474"/>
              <a:gd name="connsiteX203" fmla="*/ 93149 w 12192000"/>
              <a:gd name="connsiteY203" fmla="*/ 2105324 h 2237474"/>
              <a:gd name="connsiteX204" fmla="*/ 88109 w 12192000"/>
              <a:gd name="connsiteY204" fmla="*/ 2106704 h 2237474"/>
              <a:gd name="connsiteX205" fmla="*/ 80022 w 12192000"/>
              <a:gd name="connsiteY205" fmla="*/ 2107254 h 2237474"/>
              <a:gd name="connsiteX206" fmla="*/ 79717 w 12192000"/>
              <a:gd name="connsiteY206" fmla="*/ 2107046 h 2237474"/>
              <a:gd name="connsiteX207" fmla="*/ 72352 w 12192000"/>
              <a:gd name="connsiteY207" fmla="*/ 2107991 h 2237474"/>
              <a:gd name="connsiteX208" fmla="*/ 37645 w 12192000"/>
              <a:gd name="connsiteY208" fmla="*/ 2115401 h 2237474"/>
              <a:gd name="connsiteX209" fmla="*/ 4572 w 12192000"/>
              <a:gd name="connsiteY209" fmla="*/ 2111091 h 2237474"/>
              <a:gd name="connsiteX210" fmla="*/ 0 w 12192000"/>
              <a:gd name="connsiteY210" fmla="*/ 2110468 h 2237474"/>
              <a:gd name="connsiteX211" fmla="*/ 0 w 12192000"/>
              <a:gd name="connsiteY21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00177 w 12192000"/>
              <a:gd name="connsiteY75" fmla="*/ 1636016 h 2237474"/>
              <a:gd name="connsiteX76" fmla="*/ 6795372 w 12192000"/>
              <a:gd name="connsiteY76" fmla="*/ 1644845 h 2237474"/>
              <a:gd name="connsiteX77" fmla="*/ 6692251 w 12192000"/>
              <a:gd name="connsiteY77" fmla="*/ 1656357 h 2237474"/>
              <a:gd name="connsiteX78" fmla="*/ 6655235 w 12192000"/>
              <a:gd name="connsiteY78" fmla="*/ 1661869 h 2237474"/>
              <a:gd name="connsiteX79" fmla="*/ 6554894 w 12192000"/>
              <a:gd name="connsiteY79" fmla="*/ 1664428 h 2237474"/>
              <a:gd name="connsiteX80" fmla="*/ 6516595 w 12192000"/>
              <a:gd name="connsiteY80" fmla="*/ 1667475 h 2237474"/>
              <a:gd name="connsiteX81" fmla="*/ 6508541 w 12192000"/>
              <a:gd name="connsiteY81" fmla="*/ 1668757 h 2237474"/>
              <a:gd name="connsiteX82" fmla="*/ 6471012 w 12192000"/>
              <a:gd name="connsiteY82" fmla="*/ 1678604 h 2237474"/>
              <a:gd name="connsiteX83" fmla="*/ 6364035 w 12192000"/>
              <a:gd name="connsiteY83" fmla="*/ 1667683 h 2237474"/>
              <a:gd name="connsiteX84" fmla="*/ 6280959 w 12192000"/>
              <a:gd name="connsiteY84" fmla="*/ 1689329 h 2237474"/>
              <a:gd name="connsiteX85" fmla="*/ 6243319 w 12192000"/>
              <a:gd name="connsiteY85" fmla="*/ 1695560 h 2237474"/>
              <a:gd name="connsiteX86" fmla="*/ 6098321 w 12192000"/>
              <a:gd name="connsiteY86" fmla="*/ 1721646 h 2237474"/>
              <a:gd name="connsiteX87" fmla="*/ 5880652 w 12192000"/>
              <a:gd name="connsiteY87" fmla="*/ 1779643 h 2237474"/>
              <a:gd name="connsiteX88" fmla="*/ 5785959 w 12192000"/>
              <a:gd name="connsiteY88" fmla="*/ 1775307 h 2237474"/>
              <a:gd name="connsiteX89" fmla="*/ 5643534 w 12192000"/>
              <a:gd name="connsiteY89" fmla="*/ 1802919 h 2237474"/>
              <a:gd name="connsiteX90" fmla="*/ 5518799 w 12192000"/>
              <a:gd name="connsiteY90" fmla="*/ 1818312 h 2237474"/>
              <a:gd name="connsiteX91" fmla="*/ 5505014 w 12192000"/>
              <a:gd name="connsiteY91" fmla="*/ 1819259 h 2237474"/>
              <a:gd name="connsiteX92" fmla="*/ 5453307 w 12192000"/>
              <a:gd name="connsiteY92" fmla="*/ 1815450 h 2237474"/>
              <a:gd name="connsiteX93" fmla="*/ 5364192 w 12192000"/>
              <a:gd name="connsiteY93" fmla="*/ 1826074 h 2237474"/>
              <a:gd name="connsiteX94" fmla="*/ 5350380 w 12192000"/>
              <a:gd name="connsiteY94" fmla="*/ 1830891 h 2237474"/>
              <a:gd name="connsiteX95" fmla="*/ 5259633 w 12192000"/>
              <a:gd name="connsiteY95" fmla="*/ 1837160 h 2237474"/>
              <a:gd name="connsiteX96" fmla="*/ 5197513 w 12192000"/>
              <a:gd name="connsiteY96" fmla="*/ 1844718 h 2237474"/>
              <a:gd name="connsiteX97" fmla="*/ 5168852 w 12192000"/>
              <a:gd name="connsiteY97" fmla="*/ 1844846 h 2237474"/>
              <a:gd name="connsiteX98" fmla="*/ 5114927 w 12192000"/>
              <a:gd name="connsiteY98" fmla="*/ 1847827 h 2237474"/>
              <a:gd name="connsiteX99" fmla="*/ 5108970 w 12192000"/>
              <a:gd name="connsiteY99" fmla="*/ 1847935 h 2237474"/>
              <a:gd name="connsiteX100" fmla="*/ 5067961 w 12192000"/>
              <a:gd name="connsiteY100" fmla="*/ 1845917 h 2237474"/>
              <a:gd name="connsiteX101" fmla="*/ 5007075 w 12192000"/>
              <a:gd name="connsiteY101" fmla="*/ 1838626 h 2237474"/>
              <a:gd name="connsiteX102" fmla="*/ 4944087 w 12192000"/>
              <a:gd name="connsiteY102" fmla="*/ 1823332 h 2237474"/>
              <a:gd name="connsiteX103" fmla="*/ 4907662 w 12192000"/>
              <a:gd name="connsiteY103" fmla="*/ 1816900 h 2237474"/>
              <a:gd name="connsiteX104" fmla="*/ 4882386 w 12192000"/>
              <a:gd name="connsiteY104" fmla="*/ 1809844 h 2237474"/>
              <a:gd name="connsiteX105" fmla="*/ 4811440 w 12192000"/>
              <a:gd name="connsiteY105" fmla="*/ 1804655 h 2237474"/>
              <a:gd name="connsiteX106" fmla="*/ 4691075 w 12192000"/>
              <a:gd name="connsiteY106" fmla="*/ 1801389 h 2237474"/>
              <a:gd name="connsiteX107" fmla="*/ 4611738 w 12192000"/>
              <a:gd name="connsiteY107" fmla="*/ 1776964 h 2237474"/>
              <a:gd name="connsiteX108" fmla="*/ 4560070 w 12192000"/>
              <a:gd name="connsiteY108" fmla="*/ 1785640 h 2237474"/>
              <a:gd name="connsiteX109" fmla="*/ 4536503 w 12192000"/>
              <a:gd name="connsiteY109" fmla="*/ 1785334 h 2237474"/>
              <a:gd name="connsiteX110" fmla="*/ 4513724 w 12192000"/>
              <a:gd name="connsiteY110" fmla="*/ 1791996 h 2237474"/>
              <a:gd name="connsiteX111" fmla="*/ 4459810 w 12192000"/>
              <a:gd name="connsiteY111" fmla="*/ 1797886 h 2237474"/>
              <a:gd name="connsiteX112" fmla="*/ 4379064 w 12192000"/>
              <a:gd name="connsiteY112" fmla="*/ 1817177 h 2237474"/>
              <a:gd name="connsiteX113" fmla="*/ 4319209 w 12192000"/>
              <a:gd name="connsiteY113" fmla="*/ 1834833 h 2237474"/>
              <a:gd name="connsiteX114" fmla="*/ 4290981 w 12192000"/>
              <a:gd name="connsiteY114" fmla="*/ 1839677 h 2237474"/>
              <a:gd name="connsiteX115" fmla="*/ 4285792 w 12192000"/>
              <a:gd name="connsiteY115" fmla="*/ 1836231 h 2237474"/>
              <a:gd name="connsiteX116" fmla="*/ 4238372 w 12192000"/>
              <a:gd name="connsiteY116" fmla="*/ 1851480 h 2237474"/>
              <a:gd name="connsiteX117" fmla="*/ 4232517 w 12192000"/>
              <a:gd name="connsiteY117" fmla="*/ 1852567 h 2237474"/>
              <a:gd name="connsiteX118" fmla="*/ 4191732 w 12192000"/>
              <a:gd name="connsiteY118" fmla="*/ 1857328 h 2237474"/>
              <a:gd name="connsiteX119" fmla="*/ 4065532 w 12192000"/>
              <a:gd name="connsiteY119" fmla="*/ 1855477 h 2237474"/>
              <a:gd name="connsiteX120" fmla="*/ 4028460 w 12192000"/>
              <a:gd name="connsiteY120" fmla="*/ 1855137 h 2237474"/>
              <a:gd name="connsiteX121" fmla="*/ 4002267 w 12192000"/>
              <a:gd name="connsiteY121" fmla="*/ 1852352 h 2237474"/>
              <a:gd name="connsiteX122" fmla="*/ 3931396 w 12192000"/>
              <a:gd name="connsiteY122" fmla="*/ 1858915 h 2237474"/>
              <a:gd name="connsiteX123" fmla="*/ 3812162 w 12192000"/>
              <a:gd name="connsiteY123" fmla="*/ 1875501 h 2237474"/>
              <a:gd name="connsiteX124" fmla="*/ 3729530 w 12192000"/>
              <a:gd name="connsiteY124" fmla="*/ 1864513 h 2237474"/>
              <a:gd name="connsiteX125" fmla="*/ 3680177 w 12192000"/>
              <a:gd name="connsiteY125" fmla="*/ 1881552 h 2237474"/>
              <a:gd name="connsiteX126" fmla="*/ 3567259 w 12192000"/>
              <a:gd name="connsiteY126" fmla="*/ 1893482 h 2237474"/>
              <a:gd name="connsiteX127" fmla="*/ 3405770 w 12192000"/>
              <a:gd name="connsiteY127" fmla="*/ 1904591 h 2237474"/>
              <a:gd name="connsiteX128" fmla="*/ 3280097 w 12192000"/>
              <a:gd name="connsiteY128" fmla="*/ 1919610 h 2237474"/>
              <a:gd name="connsiteX129" fmla="*/ 3123424 w 12192000"/>
              <a:gd name="connsiteY129" fmla="*/ 1952930 h 2237474"/>
              <a:gd name="connsiteX130" fmla="*/ 3009910 w 12192000"/>
              <a:gd name="connsiteY130" fmla="*/ 1957866 h 2237474"/>
              <a:gd name="connsiteX131" fmla="*/ 2995934 w 12192000"/>
              <a:gd name="connsiteY131" fmla="*/ 1967085 h 2237474"/>
              <a:gd name="connsiteX132" fmla="*/ 2980071 w 12192000"/>
              <a:gd name="connsiteY132" fmla="*/ 1972988 h 2237474"/>
              <a:gd name="connsiteX133" fmla="*/ 2978094 w 12192000"/>
              <a:gd name="connsiteY133" fmla="*/ 1972369 h 2237474"/>
              <a:gd name="connsiteX134" fmla="*/ 2942858 w 12192000"/>
              <a:gd name="connsiteY134" fmla="*/ 1981367 h 2237474"/>
              <a:gd name="connsiteX135" fmla="*/ 2875436 w 12192000"/>
              <a:gd name="connsiteY135" fmla="*/ 1996977 h 2237474"/>
              <a:gd name="connsiteX136" fmla="*/ 2874892 w 12192000"/>
              <a:gd name="connsiteY136" fmla="*/ 1996085 h 2237474"/>
              <a:gd name="connsiteX137" fmla="*/ 2864145 w 12192000"/>
              <a:gd name="connsiteY137" fmla="*/ 1994061 h 2237474"/>
              <a:gd name="connsiteX138" fmla="*/ 2843662 w 12192000"/>
              <a:gd name="connsiteY138" fmla="*/ 1992498 h 2237474"/>
              <a:gd name="connsiteX139" fmla="*/ 2796128 w 12192000"/>
              <a:gd name="connsiteY139" fmla="*/ 1976403 h 2237474"/>
              <a:gd name="connsiteX140" fmla="*/ 2756784 w 12192000"/>
              <a:gd name="connsiteY140" fmla="*/ 1985116 h 2237474"/>
              <a:gd name="connsiteX141" fmla="*/ 2748833 w 12192000"/>
              <a:gd name="connsiteY141" fmla="*/ 1986323 h 2237474"/>
              <a:gd name="connsiteX142" fmla="*/ 2748661 w 12192000"/>
              <a:gd name="connsiteY142" fmla="*/ 1986122 h 2237474"/>
              <a:gd name="connsiteX143" fmla="*/ 2740251 w 12192000"/>
              <a:gd name="connsiteY143" fmla="*/ 1986946 h 2237474"/>
              <a:gd name="connsiteX144" fmla="*/ 2718916 w 12192000"/>
              <a:gd name="connsiteY144" fmla="*/ 1990867 h 2237474"/>
              <a:gd name="connsiteX145" fmla="*/ 2713522 w 12192000"/>
              <a:gd name="connsiteY145" fmla="*/ 1990173 h 2237474"/>
              <a:gd name="connsiteX146" fmla="*/ 2680597 w 12192000"/>
              <a:gd name="connsiteY146" fmla="*/ 1984996 h 2237474"/>
              <a:gd name="connsiteX147" fmla="*/ 2578178 w 12192000"/>
              <a:gd name="connsiteY147" fmla="*/ 1990531 h 2237474"/>
              <a:gd name="connsiteX148" fmla="*/ 2476147 w 12192000"/>
              <a:gd name="connsiteY148" fmla="*/ 1998305 h 2237474"/>
              <a:gd name="connsiteX149" fmla="*/ 2373568 w 12192000"/>
              <a:gd name="connsiteY149" fmla="*/ 2003219 h 2237474"/>
              <a:gd name="connsiteX150" fmla="*/ 2321399 w 12192000"/>
              <a:gd name="connsiteY150" fmla="*/ 1989467 h 2237474"/>
              <a:gd name="connsiteX151" fmla="*/ 2315525 w 12192000"/>
              <a:gd name="connsiteY151" fmla="*/ 1989708 h 2237474"/>
              <a:gd name="connsiteX152" fmla="*/ 2300792 w 12192000"/>
              <a:gd name="connsiteY152" fmla="*/ 1994290 h 2237474"/>
              <a:gd name="connsiteX153" fmla="*/ 2295469 w 12192000"/>
              <a:gd name="connsiteY153" fmla="*/ 1996659 h 2237474"/>
              <a:gd name="connsiteX154" fmla="*/ 2287219 w 12192000"/>
              <a:gd name="connsiteY154" fmla="*/ 1998750 h 2237474"/>
              <a:gd name="connsiteX155" fmla="*/ 2286948 w 12192000"/>
              <a:gd name="connsiteY155" fmla="*/ 1998596 h 2237474"/>
              <a:gd name="connsiteX156" fmla="*/ 2243069 w 12192000"/>
              <a:gd name="connsiteY156" fmla="*/ 2015111 h 2237474"/>
              <a:gd name="connsiteX157" fmla="*/ 2186609 w 12192000"/>
              <a:gd name="connsiteY157" fmla="*/ 2008263 h 2237474"/>
              <a:gd name="connsiteX158" fmla="*/ 2164831 w 12192000"/>
              <a:gd name="connsiteY158" fmla="*/ 2010143 h 2237474"/>
              <a:gd name="connsiteX159" fmla="*/ 2152836 w 12192000"/>
              <a:gd name="connsiteY159" fmla="*/ 2010048 h 2237474"/>
              <a:gd name="connsiteX160" fmla="*/ 2117102 w 12192000"/>
              <a:gd name="connsiteY160" fmla="*/ 2023004 h 2237474"/>
              <a:gd name="connsiteX161" fmla="*/ 2111935 w 12192000"/>
              <a:gd name="connsiteY161" fmla="*/ 2023163 h 2237474"/>
              <a:gd name="connsiteX162" fmla="*/ 2089991 w 12192000"/>
              <a:gd name="connsiteY162" fmla="*/ 2034193 h 2237474"/>
              <a:gd name="connsiteX163" fmla="*/ 2058061 w 12192000"/>
              <a:gd name="connsiteY163" fmla="*/ 2047942 h 2237474"/>
              <a:gd name="connsiteX164" fmla="*/ 2055737 w 12192000"/>
              <a:gd name="connsiteY164" fmla="*/ 2047704 h 2237474"/>
              <a:gd name="connsiteX165" fmla="*/ 2042244 w 12192000"/>
              <a:gd name="connsiteY165" fmla="*/ 2055560 h 2237474"/>
              <a:gd name="connsiteX166" fmla="*/ 1976224 w 12192000"/>
              <a:gd name="connsiteY166" fmla="*/ 2074257 h 2237474"/>
              <a:gd name="connsiteX167" fmla="*/ 1877728 w 12192000"/>
              <a:gd name="connsiteY167" fmla="*/ 2101004 h 2237474"/>
              <a:gd name="connsiteX168" fmla="*/ 1759056 w 12192000"/>
              <a:gd name="connsiteY168" fmla="*/ 2125608 h 2237474"/>
              <a:gd name="connsiteX169" fmla="*/ 1637948 w 12192000"/>
              <a:gd name="connsiteY169" fmla="*/ 2172597 h 2237474"/>
              <a:gd name="connsiteX170" fmla="*/ 1434549 w 12192000"/>
              <a:gd name="connsiteY170" fmla="*/ 2234522 h 2237474"/>
              <a:gd name="connsiteX171" fmla="*/ 1398481 w 12192000"/>
              <a:gd name="connsiteY171" fmla="*/ 2237074 h 2237474"/>
              <a:gd name="connsiteX172" fmla="*/ 1398407 w 12192000"/>
              <a:gd name="connsiteY172" fmla="*/ 2237095 h 2237474"/>
              <a:gd name="connsiteX173" fmla="*/ 1370962 w 12192000"/>
              <a:gd name="connsiteY173" fmla="*/ 2237474 h 2237474"/>
              <a:gd name="connsiteX174" fmla="*/ 1356367 w 12192000"/>
              <a:gd name="connsiteY174" fmla="*/ 2235089 h 2237474"/>
              <a:gd name="connsiteX175" fmla="*/ 1324828 w 12192000"/>
              <a:gd name="connsiteY175" fmla="*/ 2231968 h 2237474"/>
              <a:gd name="connsiteX176" fmla="*/ 1297744 w 12192000"/>
              <a:gd name="connsiteY176" fmla="*/ 2235849 h 2237474"/>
              <a:gd name="connsiteX177" fmla="*/ 1286236 w 12192000"/>
              <a:gd name="connsiteY177" fmla="*/ 2233135 h 2237474"/>
              <a:gd name="connsiteX178" fmla="*/ 1283504 w 12192000"/>
              <a:gd name="connsiteY178" fmla="*/ 2233797 h 2237474"/>
              <a:gd name="connsiteX179" fmla="*/ 1279765 w 12192000"/>
              <a:gd name="connsiteY179" fmla="*/ 2229639 h 2237474"/>
              <a:gd name="connsiteX180" fmla="*/ 1195347 w 12192000"/>
              <a:gd name="connsiteY180" fmla="*/ 2212354 h 2237474"/>
              <a:gd name="connsiteX181" fmla="*/ 970251 w 12192000"/>
              <a:gd name="connsiteY181" fmla="*/ 2221029 h 2237474"/>
              <a:gd name="connsiteX182" fmla="*/ 812914 w 12192000"/>
              <a:gd name="connsiteY182" fmla="*/ 2202752 h 2237474"/>
              <a:gd name="connsiteX183" fmla="*/ 800195 w 12192000"/>
              <a:gd name="connsiteY183" fmla="*/ 2209407 h 2237474"/>
              <a:gd name="connsiteX184" fmla="*/ 784978 w 12192000"/>
              <a:gd name="connsiteY184" fmla="*/ 2212360 h 2237474"/>
              <a:gd name="connsiteX185" fmla="*/ 681987 w 12192000"/>
              <a:gd name="connsiteY185" fmla="*/ 2216757 h 2237474"/>
              <a:gd name="connsiteX186" fmla="*/ 669923 w 12192000"/>
              <a:gd name="connsiteY186" fmla="*/ 2211682 h 2237474"/>
              <a:gd name="connsiteX187" fmla="*/ 648680 w 12192000"/>
              <a:gd name="connsiteY187" fmla="*/ 2206229 h 2237474"/>
              <a:gd name="connsiteX188" fmla="*/ 597225 w 12192000"/>
              <a:gd name="connsiteY188" fmla="*/ 2180999 h 2237474"/>
              <a:gd name="connsiteX189" fmla="*/ 558449 w 12192000"/>
              <a:gd name="connsiteY189" fmla="*/ 2182346 h 2237474"/>
              <a:gd name="connsiteX190" fmla="*/ 550517 w 12192000"/>
              <a:gd name="connsiteY190" fmla="*/ 2182060 h 2237474"/>
              <a:gd name="connsiteX191" fmla="*/ 550309 w 12192000"/>
              <a:gd name="connsiteY191" fmla="*/ 2181825 h 2237474"/>
              <a:gd name="connsiteX192" fmla="*/ 541836 w 12192000"/>
              <a:gd name="connsiteY192" fmla="*/ 2181063 h 2237474"/>
              <a:gd name="connsiteX193" fmla="*/ 536057 w 12192000"/>
              <a:gd name="connsiteY193" fmla="*/ 2181537 h 2237474"/>
              <a:gd name="connsiteX194" fmla="*/ 520671 w 12192000"/>
              <a:gd name="connsiteY194" fmla="*/ 2180980 h 2237474"/>
              <a:gd name="connsiteX195" fmla="*/ 515024 w 12192000"/>
              <a:gd name="connsiteY195" fmla="*/ 2179258 h 2237474"/>
              <a:gd name="connsiteX196" fmla="*/ 512278 w 12192000"/>
              <a:gd name="connsiteY196" fmla="*/ 2176369 h 2237474"/>
              <a:gd name="connsiteX197" fmla="*/ 480419 w 12192000"/>
              <a:gd name="connsiteY197" fmla="*/ 2167807 h 2237474"/>
              <a:gd name="connsiteX198" fmla="*/ 413835 w 12192000"/>
              <a:gd name="connsiteY198" fmla="*/ 2156783 h 2237474"/>
              <a:gd name="connsiteX199" fmla="*/ 376513 w 12192000"/>
              <a:gd name="connsiteY199" fmla="*/ 2154014 h 2237474"/>
              <a:gd name="connsiteX200" fmla="*/ 273386 w 12192000"/>
              <a:gd name="connsiteY200" fmla="*/ 2142551 h 2237474"/>
              <a:gd name="connsiteX201" fmla="*/ 169207 w 12192000"/>
              <a:gd name="connsiteY201" fmla="*/ 2128100 h 2237474"/>
              <a:gd name="connsiteX202" fmla="*/ 93149 w 12192000"/>
              <a:gd name="connsiteY202" fmla="*/ 2105324 h 2237474"/>
              <a:gd name="connsiteX203" fmla="*/ 88109 w 12192000"/>
              <a:gd name="connsiteY203" fmla="*/ 2106704 h 2237474"/>
              <a:gd name="connsiteX204" fmla="*/ 80022 w 12192000"/>
              <a:gd name="connsiteY204" fmla="*/ 2107254 h 2237474"/>
              <a:gd name="connsiteX205" fmla="*/ 79717 w 12192000"/>
              <a:gd name="connsiteY205" fmla="*/ 2107046 h 2237474"/>
              <a:gd name="connsiteX206" fmla="*/ 72352 w 12192000"/>
              <a:gd name="connsiteY206" fmla="*/ 2107991 h 2237474"/>
              <a:gd name="connsiteX207" fmla="*/ 37645 w 12192000"/>
              <a:gd name="connsiteY207" fmla="*/ 2115401 h 2237474"/>
              <a:gd name="connsiteX208" fmla="*/ 4572 w 12192000"/>
              <a:gd name="connsiteY208" fmla="*/ 2111091 h 2237474"/>
              <a:gd name="connsiteX209" fmla="*/ 0 w 12192000"/>
              <a:gd name="connsiteY209" fmla="*/ 2110468 h 2237474"/>
              <a:gd name="connsiteX210" fmla="*/ 0 w 12192000"/>
              <a:gd name="connsiteY21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65605 w 12192000"/>
              <a:gd name="connsiteY46" fmla="*/ 1110791 h 2237474"/>
              <a:gd name="connsiteX47" fmla="*/ 8584946 w 12192000"/>
              <a:gd name="connsiteY47" fmla="*/ 1135226 h 2237474"/>
              <a:gd name="connsiteX48" fmla="*/ 8460755 w 12192000"/>
              <a:gd name="connsiteY48" fmla="*/ 1203427 h 2237474"/>
              <a:gd name="connsiteX49" fmla="*/ 8419755 w 12192000"/>
              <a:gd name="connsiteY49" fmla="*/ 1216260 h 2237474"/>
              <a:gd name="connsiteX50" fmla="*/ 8411626 w 12192000"/>
              <a:gd name="connsiteY50" fmla="*/ 1214397 h 2237474"/>
              <a:gd name="connsiteX51" fmla="*/ 8363469 w 12192000"/>
              <a:gd name="connsiteY51" fmla="*/ 1246658 h 2237474"/>
              <a:gd name="connsiteX52" fmla="*/ 8275497 w 12192000"/>
              <a:gd name="connsiteY52" fmla="*/ 1264396 h 2237474"/>
              <a:gd name="connsiteX53" fmla="*/ 8206287 w 12192000"/>
              <a:gd name="connsiteY53" fmla="*/ 1273060 h 2237474"/>
              <a:gd name="connsiteX54" fmla="*/ 8168705 w 12192000"/>
              <a:gd name="connsiteY54" fmla="*/ 1279956 h 2237474"/>
              <a:gd name="connsiteX55" fmla="*/ 8139997 w 12192000"/>
              <a:gd name="connsiteY55" fmla="*/ 1282713 h 2237474"/>
              <a:gd name="connsiteX56" fmla="*/ 8074238 w 12192000"/>
              <a:gd name="connsiteY56" fmla="*/ 1301895 h 2237474"/>
              <a:gd name="connsiteX57" fmla="*/ 7968292 w 12192000"/>
              <a:gd name="connsiteY57" fmla="*/ 1338779 h 2237474"/>
              <a:gd name="connsiteX58" fmla="*/ 7945122 w 12192000"/>
              <a:gd name="connsiteY58" fmla="*/ 1345477 h 2237474"/>
              <a:gd name="connsiteX59" fmla="*/ 7902328 w 12192000"/>
              <a:gd name="connsiteY59" fmla="*/ 1345865 h 2237474"/>
              <a:gd name="connsiteX60" fmla="*/ 7875879 w 12192000"/>
              <a:gd name="connsiteY60" fmla="*/ 1345646 h 2237474"/>
              <a:gd name="connsiteX61" fmla="*/ 7840612 w 12192000"/>
              <a:gd name="connsiteY61" fmla="*/ 1369373 h 2237474"/>
              <a:gd name="connsiteX62" fmla="*/ 7786819 w 12192000"/>
              <a:gd name="connsiteY62" fmla="*/ 1378970 h 2237474"/>
              <a:gd name="connsiteX63" fmla="*/ 7548172 w 12192000"/>
              <a:gd name="connsiteY63" fmla="*/ 1417460 h 2237474"/>
              <a:gd name="connsiteX64" fmla="*/ 7483437 w 12192000"/>
              <a:gd name="connsiteY64" fmla="*/ 1478152 h 2237474"/>
              <a:gd name="connsiteX65" fmla="*/ 7377870 w 12192000"/>
              <a:gd name="connsiteY65" fmla="*/ 1523319 h 2237474"/>
              <a:gd name="connsiteX66" fmla="*/ 7230737 w 12192000"/>
              <a:gd name="connsiteY66" fmla="*/ 1562633 h 2237474"/>
              <a:gd name="connsiteX67" fmla="*/ 7224458 w 12192000"/>
              <a:gd name="connsiteY67" fmla="*/ 1573008 h 2237474"/>
              <a:gd name="connsiteX68" fmla="*/ 7183121 w 12192000"/>
              <a:gd name="connsiteY68" fmla="*/ 1595162 h 2237474"/>
              <a:gd name="connsiteX69" fmla="*/ 7164601 w 12192000"/>
              <a:gd name="connsiteY69" fmla="*/ 1606490 h 2237474"/>
              <a:gd name="connsiteX70" fmla="*/ 7092727 w 12192000"/>
              <a:gd name="connsiteY70" fmla="*/ 1623628 h 2237474"/>
              <a:gd name="connsiteX71" fmla="*/ 7031309 w 12192000"/>
              <a:gd name="connsiteY71" fmla="*/ 1619451 h 2237474"/>
              <a:gd name="connsiteX72" fmla="*/ 6999084 w 12192000"/>
              <a:gd name="connsiteY72" fmla="*/ 1634317 h 2237474"/>
              <a:gd name="connsiteX73" fmla="*/ 6992107 w 12192000"/>
              <a:gd name="connsiteY73" fmla="*/ 1636860 h 2237474"/>
              <a:gd name="connsiteX74" fmla="*/ 6900177 w 12192000"/>
              <a:gd name="connsiteY74" fmla="*/ 1636016 h 2237474"/>
              <a:gd name="connsiteX75" fmla="*/ 6795372 w 12192000"/>
              <a:gd name="connsiteY75" fmla="*/ 1644845 h 2237474"/>
              <a:gd name="connsiteX76" fmla="*/ 6692251 w 12192000"/>
              <a:gd name="connsiteY76" fmla="*/ 1656357 h 2237474"/>
              <a:gd name="connsiteX77" fmla="*/ 6655235 w 12192000"/>
              <a:gd name="connsiteY77" fmla="*/ 1661869 h 2237474"/>
              <a:gd name="connsiteX78" fmla="*/ 6554894 w 12192000"/>
              <a:gd name="connsiteY78" fmla="*/ 1664428 h 2237474"/>
              <a:gd name="connsiteX79" fmla="*/ 6516595 w 12192000"/>
              <a:gd name="connsiteY79" fmla="*/ 1667475 h 2237474"/>
              <a:gd name="connsiteX80" fmla="*/ 6508541 w 12192000"/>
              <a:gd name="connsiteY80" fmla="*/ 1668757 h 2237474"/>
              <a:gd name="connsiteX81" fmla="*/ 6471012 w 12192000"/>
              <a:gd name="connsiteY81" fmla="*/ 1678604 h 2237474"/>
              <a:gd name="connsiteX82" fmla="*/ 6364035 w 12192000"/>
              <a:gd name="connsiteY82" fmla="*/ 1667683 h 2237474"/>
              <a:gd name="connsiteX83" fmla="*/ 6280959 w 12192000"/>
              <a:gd name="connsiteY83" fmla="*/ 1689329 h 2237474"/>
              <a:gd name="connsiteX84" fmla="*/ 6243319 w 12192000"/>
              <a:gd name="connsiteY84" fmla="*/ 1695560 h 2237474"/>
              <a:gd name="connsiteX85" fmla="*/ 6098321 w 12192000"/>
              <a:gd name="connsiteY85" fmla="*/ 1721646 h 2237474"/>
              <a:gd name="connsiteX86" fmla="*/ 5880652 w 12192000"/>
              <a:gd name="connsiteY86" fmla="*/ 1779643 h 2237474"/>
              <a:gd name="connsiteX87" fmla="*/ 5785959 w 12192000"/>
              <a:gd name="connsiteY87" fmla="*/ 1775307 h 2237474"/>
              <a:gd name="connsiteX88" fmla="*/ 5643534 w 12192000"/>
              <a:gd name="connsiteY88" fmla="*/ 1802919 h 2237474"/>
              <a:gd name="connsiteX89" fmla="*/ 5518799 w 12192000"/>
              <a:gd name="connsiteY89" fmla="*/ 1818312 h 2237474"/>
              <a:gd name="connsiteX90" fmla="*/ 5505014 w 12192000"/>
              <a:gd name="connsiteY90" fmla="*/ 1819259 h 2237474"/>
              <a:gd name="connsiteX91" fmla="*/ 5453307 w 12192000"/>
              <a:gd name="connsiteY91" fmla="*/ 1815450 h 2237474"/>
              <a:gd name="connsiteX92" fmla="*/ 5364192 w 12192000"/>
              <a:gd name="connsiteY92" fmla="*/ 1826074 h 2237474"/>
              <a:gd name="connsiteX93" fmla="*/ 5350380 w 12192000"/>
              <a:gd name="connsiteY93" fmla="*/ 1830891 h 2237474"/>
              <a:gd name="connsiteX94" fmla="*/ 5259633 w 12192000"/>
              <a:gd name="connsiteY94" fmla="*/ 1837160 h 2237474"/>
              <a:gd name="connsiteX95" fmla="*/ 5197513 w 12192000"/>
              <a:gd name="connsiteY95" fmla="*/ 1844718 h 2237474"/>
              <a:gd name="connsiteX96" fmla="*/ 5168852 w 12192000"/>
              <a:gd name="connsiteY96" fmla="*/ 1844846 h 2237474"/>
              <a:gd name="connsiteX97" fmla="*/ 5114927 w 12192000"/>
              <a:gd name="connsiteY97" fmla="*/ 1847827 h 2237474"/>
              <a:gd name="connsiteX98" fmla="*/ 5108970 w 12192000"/>
              <a:gd name="connsiteY98" fmla="*/ 1847935 h 2237474"/>
              <a:gd name="connsiteX99" fmla="*/ 5067961 w 12192000"/>
              <a:gd name="connsiteY99" fmla="*/ 1845917 h 2237474"/>
              <a:gd name="connsiteX100" fmla="*/ 5007075 w 12192000"/>
              <a:gd name="connsiteY100" fmla="*/ 1838626 h 2237474"/>
              <a:gd name="connsiteX101" fmla="*/ 4944087 w 12192000"/>
              <a:gd name="connsiteY101" fmla="*/ 1823332 h 2237474"/>
              <a:gd name="connsiteX102" fmla="*/ 4907662 w 12192000"/>
              <a:gd name="connsiteY102" fmla="*/ 1816900 h 2237474"/>
              <a:gd name="connsiteX103" fmla="*/ 4882386 w 12192000"/>
              <a:gd name="connsiteY103" fmla="*/ 1809844 h 2237474"/>
              <a:gd name="connsiteX104" fmla="*/ 4811440 w 12192000"/>
              <a:gd name="connsiteY104" fmla="*/ 1804655 h 2237474"/>
              <a:gd name="connsiteX105" fmla="*/ 4691075 w 12192000"/>
              <a:gd name="connsiteY105" fmla="*/ 1801389 h 2237474"/>
              <a:gd name="connsiteX106" fmla="*/ 4611738 w 12192000"/>
              <a:gd name="connsiteY106" fmla="*/ 1776964 h 2237474"/>
              <a:gd name="connsiteX107" fmla="*/ 4560070 w 12192000"/>
              <a:gd name="connsiteY107" fmla="*/ 1785640 h 2237474"/>
              <a:gd name="connsiteX108" fmla="*/ 4536503 w 12192000"/>
              <a:gd name="connsiteY108" fmla="*/ 1785334 h 2237474"/>
              <a:gd name="connsiteX109" fmla="*/ 4513724 w 12192000"/>
              <a:gd name="connsiteY109" fmla="*/ 1791996 h 2237474"/>
              <a:gd name="connsiteX110" fmla="*/ 4459810 w 12192000"/>
              <a:gd name="connsiteY110" fmla="*/ 1797886 h 2237474"/>
              <a:gd name="connsiteX111" fmla="*/ 4379064 w 12192000"/>
              <a:gd name="connsiteY111" fmla="*/ 1817177 h 2237474"/>
              <a:gd name="connsiteX112" fmla="*/ 4319209 w 12192000"/>
              <a:gd name="connsiteY112" fmla="*/ 1834833 h 2237474"/>
              <a:gd name="connsiteX113" fmla="*/ 4290981 w 12192000"/>
              <a:gd name="connsiteY113" fmla="*/ 1839677 h 2237474"/>
              <a:gd name="connsiteX114" fmla="*/ 4285792 w 12192000"/>
              <a:gd name="connsiteY114" fmla="*/ 1836231 h 2237474"/>
              <a:gd name="connsiteX115" fmla="*/ 4238372 w 12192000"/>
              <a:gd name="connsiteY115" fmla="*/ 1851480 h 2237474"/>
              <a:gd name="connsiteX116" fmla="*/ 4232517 w 12192000"/>
              <a:gd name="connsiteY116" fmla="*/ 1852567 h 2237474"/>
              <a:gd name="connsiteX117" fmla="*/ 4191732 w 12192000"/>
              <a:gd name="connsiteY117" fmla="*/ 1857328 h 2237474"/>
              <a:gd name="connsiteX118" fmla="*/ 4065532 w 12192000"/>
              <a:gd name="connsiteY118" fmla="*/ 1855477 h 2237474"/>
              <a:gd name="connsiteX119" fmla="*/ 4028460 w 12192000"/>
              <a:gd name="connsiteY119" fmla="*/ 1855137 h 2237474"/>
              <a:gd name="connsiteX120" fmla="*/ 4002267 w 12192000"/>
              <a:gd name="connsiteY120" fmla="*/ 1852352 h 2237474"/>
              <a:gd name="connsiteX121" fmla="*/ 3931396 w 12192000"/>
              <a:gd name="connsiteY121" fmla="*/ 1858915 h 2237474"/>
              <a:gd name="connsiteX122" fmla="*/ 3812162 w 12192000"/>
              <a:gd name="connsiteY122" fmla="*/ 1875501 h 2237474"/>
              <a:gd name="connsiteX123" fmla="*/ 3729530 w 12192000"/>
              <a:gd name="connsiteY123" fmla="*/ 1864513 h 2237474"/>
              <a:gd name="connsiteX124" fmla="*/ 3680177 w 12192000"/>
              <a:gd name="connsiteY124" fmla="*/ 1881552 h 2237474"/>
              <a:gd name="connsiteX125" fmla="*/ 3567259 w 12192000"/>
              <a:gd name="connsiteY125" fmla="*/ 1893482 h 2237474"/>
              <a:gd name="connsiteX126" fmla="*/ 3405770 w 12192000"/>
              <a:gd name="connsiteY126" fmla="*/ 1904591 h 2237474"/>
              <a:gd name="connsiteX127" fmla="*/ 3280097 w 12192000"/>
              <a:gd name="connsiteY127" fmla="*/ 1919610 h 2237474"/>
              <a:gd name="connsiteX128" fmla="*/ 3123424 w 12192000"/>
              <a:gd name="connsiteY128" fmla="*/ 1952930 h 2237474"/>
              <a:gd name="connsiteX129" fmla="*/ 3009910 w 12192000"/>
              <a:gd name="connsiteY129" fmla="*/ 1957866 h 2237474"/>
              <a:gd name="connsiteX130" fmla="*/ 2995934 w 12192000"/>
              <a:gd name="connsiteY130" fmla="*/ 1967085 h 2237474"/>
              <a:gd name="connsiteX131" fmla="*/ 2980071 w 12192000"/>
              <a:gd name="connsiteY131" fmla="*/ 1972988 h 2237474"/>
              <a:gd name="connsiteX132" fmla="*/ 2978094 w 12192000"/>
              <a:gd name="connsiteY132" fmla="*/ 1972369 h 2237474"/>
              <a:gd name="connsiteX133" fmla="*/ 2942858 w 12192000"/>
              <a:gd name="connsiteY133" fmla="*/ 1981367 h 2237474"/>
              <a:gd name="connsiteX134" fmla="*/ 2875436 w 12192000"/>
              <a:gd name="connsiteY134" fmla="*/ 1996977 h 2237474"/>
              <a:gd name="connsiteX135" fmla="*/ 2874892 w 12192000"/>
              <a:gd name="connsiteY135" fmla="*/ 1996085 h 2237474"/>
              <a:gd name="connsiteX136" fmla="*/ 2864145 w 12192000"/>
              <a:gd name="connsiteY136" fmla="*/ 1994061 h 2237474"/>
              <a:gd name="connsiteX137" fmla="*/ 2843662 w 12192000"/>
              <a:gd name="connsiteY137" fmla="*/ 1992498 h 2237474"/>
              <a:gd name="connsiteX138" fmla="*/ 2796128 w 12192000"/>
              <a:gd name="connsiteY138" fmla="*/ 1976403 h 2237474"/>
              <a:gd name="connsiteX139" fmla="*/ 2756784 w 12192000"/>
              <a:gd name="connsiteY139" fmla="*/ 1985116 h 2237474"/>
              <a:gd name="connsiteX140" fmla="*/ 2748833 w 12192000"/>
              <a:gd name="connsiteY140" fmla="*/ 1986323 h 2237474"/>
              <a:gd name="connsiteX141" fmla="*/ 2748661 w 12192000"/>
              <a:gd name="connsiteY141" fmla="*/ 1986122 h 2237474"/>
              <a:gd name="connsiteX142" fmla="*/ 2740251 w 12192000"/>
              <a:gd name="connsiteY142" fmla="*/ 1986946 h 2237474"/>
              <a:gd name="connsiteX143" fmla="*/ 2718916 w 12192000"/>
              <a:gd name="connsiteY143" fmla="*/ 1990867 h 2237474"/>
              <a:gd name="connsiteX144" fmla="*/ 2713522 w 12192000"/>
              <a:gd name="connsiteY144" fmla="*/ 1990173 h 2237474"/>
              <a:gd name="connsiteX145" fmla="*/ 2680597 w 12192000"/>
              <a:gd name="connsiteY145" fmla="*/ 1984996 h 2237474"/>
              <a:gd name="connsiteX146" fmla="*/ 2578178 w 12192000"/>
              <a:gd name="connsiteY146" fmla="*/ 1990531 h 2237474"/>
              <a:gd name="connsiteX147" fmla="*/ 2476147 w 12192000"/>
              <a:gd name="connsiteY147" fmla="*/ 1998305 h 2237474"/>
              <a:gd name="connsiteX148" fmla="*/ 2373568 w 12192000"/>
              <a:gd name="connsiteY148" fmla="*/ 2003219 h 2237474"/>
              <a:gd name="connsiteX149" fmla="*/ 2321399 w 12192000"/>
              <a:gd name="connsiteY149" fmla="*/ 1989467 h 2237474"/>
              <a:gd name="connsiteX150" fmla="*/ 2315525 w 12192000"/>
              <a:gd name="connsiteY150" fmla="*/ 1989708 h 2237474"/>
              <a:gd name="connsiteX151" fmla="*/ 2300792 w 12192000"/>
              <a:gd name="connsiteY151" fmla="*/ 1994290 h 2237474"/>
              <a:gd name="connsiteX152" fmla="*/ 2295469 w 12192000"/>
              <a:gd name="connsiteY152" fmla="*/ 1996659 h 2237474"/>
              <a:gd name="connsiteX153" fmla="*/ 2287219 w 12192000"/>
              <a:gd name="connsiteY153" fmla="*/ 1998750 h 2237474"/>
              <a:gd name="connsiteX154" fmla="*/ 2286948 w 12192000"/>
              <a:gd name="connsiteY154" fmla="*/ 1998596 h 2237474"/>
              <a:gd name="connsiteX155" fmla="*/ 2243069 w 12192000"/>
              <a:gd name="connsiteY155" fmla="*/ 2015111 h 2237474"/>
              <a:gd name="connsiteX156" fmla="*/ 2186609 w 12192000"/>
              <a:gd name="connsiteY156" fmla="*/ 2008263 h 2237474"/>
              <a:gd name="connsiteX157" fmla="*/ 2164831 w 12192000"/>
              <a:gd name="connsiteY157" fmla="*/ 2010143 h 2237474"/>
              <a:gd name="connsiteX158" fmla="*/ 2152836 w 12192000"/>
              <a:gd name="connsiteY158" fmla="*/ 2010048 h 2237474"/>
              <a:gd name="connsiteX159" fmla="*/ 2117102 w 12192000"/>
              <a:gd name="connsiteY159" fmla="*/ 2023004 h 2237474"/>
              <a:gd name="connsiteX160" fmla="*/ 2111935 w 12192000"/>
              <a:gd name="connsiteY160" fmla="*/ 2023163 h 2237474"/>
              <a:gd name="connsiteX161" fmla="*/ 2089991 w 12192000"/>
              <a:gd name="connsiteY161" fmla="*/ 2034193 h 2237474"/>
              <a:gd name="connsiteX162" fmla="*/ 2058061 w 12192000"/>
              <a:gd name="connsiteY162" fmla="*/ 2047942 h 2237474"/>
              <a:gd name="connsiteX163" fmla="*/ 2055737 w 12192000"/>
              <a:gd name="connsiteY163" fmla="*/ 2047704 h 2237474"/>
              <a:gd name="connsiteX164" fmla="*/ 2042244 w 12192000"/>
              <a:gd name="connsiteY164" fmla="*/ 2055560 h 2237474"/>
              <a:gd name="connsiteX165" fmla="*/ 1976224 w 12192000"/>
              <a:gd name="connsiteY165" fmla="*/ 2074257 h 2237474"/>
              <a:gd name="connsiteX166" fmla="*/ 1877728 w 12192000"/>
              <a:gd name="connsiteY166" fmla="*/ 2101004 h 2237474"/>
              <a:gd name="connsiteX167" fmla="*/ 1759056 w 12192000"/>
              <a:gd name="connsiteY167" fmla="*/ 2125608 h 2237474"/>
              <a:gd name="connsiteX168" fmla="*/ 1637948 w 12192000"/>
              <a:gd name="connsiteY168" fmla="*/ 2172597 h 2237474"/>
              <a:gd name="connsiteX169" fmla="*/ 1434549 w 12192000"/>
              <a:gd name="connsiteY169" fmla="*/ 2234522 h 2237474"/>
              <a:gd name="connsiteX170" fmla="*/ 1398481 w 12192000"/>
              <a:gd name="connsiteY170" fmla="*/ 2237074 h 2237474"/>
              <a:gd name="connsiteX171" fmla="*/ 1398407 w 12192000"/>
              <a:gd name="connsiteY171" fmla="*/ 2237095 h 2237474"/>
              <a:gd name="connsiteX172" fmla="*/ 1370962 w 12192000"/>
              <a:gd name="connsiteY172" fmla="*/ 2237474 h 2237474"/>
              <a:gd name="connsiteX173" fmla="*/ 1356367 w 12192000"/>
              <a:gd name="connsiteY173" fmla="*/ 2235089 h 2237474"/>
              <a:gd name="connsiteX174" fmla="*/ 1324828 w 12192000"/>
              <a:gd name="connsiteY174" fmla="*/ 2231968 h 2237474"/>
              <a:gd name="connsiteX175" fmla="*/ 1297744 w 12192000"/>
              <a:gd name="connsiteY175" fmla="*/ 2235849 h 2237474"/>
              <a:gd name="connsiteX176" fmla="*/ 1286236 w 12192000"/>
              <a:gd name="connsiteY176" fmla="*/ 2233135 h 2237474"/>
              <a:gd name="connsiteX177" fmla="*/ 1283504 w 12192000"/>
              <a:gd name="connsiteY177" fmla="*/ 2233797 h 2237474"/>
              <a:gd name="connsiteX178" fmla="*/ 1279765 w 12192000"/>
              <a:gd name="connsiteY178" fmla="*/ 2229639 h 2237474"/>
              <a:gd name="connsiteX179" fmla="*/ 1195347 w 12192000"/>
              <a:gd name="connsiteY179" fmla="*/ 2212354 h 2237474"/>
              <a:gd name="connsiteX180" fmla="*/ 970251 w 12192000"/>
              <a:gd name="connsiteY180" fmla="*/ 2221029 h 2237474"/>
              <a:gd name="connsiteX181" fmla="*/ 812914 w 12192000"/>
              <a:gd name="connsiteY181" fmla="*/ 2202752 h 2237474"/>
              <a:gd name="connsiteX182" fmla="*/ 800195 w 12192000"/>
              <a:gd name="connsiteY182" fmla="*/ 2209407 h 2237474"/>
              <a:gd name="connsiteX183" fmla="*/ 784978 w 12192000"/>
              <a:gd name="connsiteY183" fmla="*/ 2212360 h 2237474"/>
              <a:gd name="connsiteX184" fmla="*/ 681987 w 12192000"/>
              <a:gd name="connsiteY184" fmla="*/ 2216757 h 2237474"/>
              <a:gd name="connsiteX185" fmla="*/ 669923 w 12192000"/>
              <a:gd name="connsiteY185" fmla="*/ 2211682 h 2237474"/>
              <a:gd name="connsiteX186" fmla="*/ 648680 w 12192000"/>
              <a:gd name="connsiteY186" fmla="*/ 2206229 h 2237474"/>
              <a:gd name="connsiteX187" fmla="*/ 597225 w 12192000"/>
              <a:gd name="connsiteY187" fmla="*/ 2180999 h 2237474"/>
              <a:gd name="connsiteX188" fmla="*/ 558449 w 12192000"/>
              <a:gd name="connsiteY188" fmla="*/ 2182346 h 2237474"/>
              <a:gd name="connsiteX189" fmla="*/ 550517 w 12192000"/>
              <a:gd name="connsiteY189" fmla="*/ 2182060 h 2237474"/>
              <a:gd name="connsiteX190" fmla="*/ 550309 w 12192000"/>
              <a:gd name="connsiteY190" fmla="*/ 2181825 h 2237474"/>
              <a:gd name="connsiteX191" fmla="*/ 541836 w 12192000"/>
              <a:gd name="connsiteY191" fmla="*/ 2181063 h 2237474"/>
              <a:gd name="connsiteX192" fmla="*/ 536057 w 12192000"/>
              <a:gd name="connsiteY192" fmla="*/ 2181537 h 2237474"/>
              <a:gd name="connsiteX193" fmla="*/ 520671 w 12192000"/>
              <a:gd name="connsiteY193" fmla="*/ 2180980 h 2237474"/>
              <a:gd name="connsiteX194" fmla="*/ 515024 w 12192000"/>
              <a:gd name="connsiteY194" fmla="*/ 2179258 h 2237474"/>
              <a:gd name="connsiteX195" fmla="*/ 512278 w 12192000"/>
              <a:gd name="connsiteY195" fmla="*/ 2176369 h 2237474"/>
              <a:gd name="connsiteX196" fmla="*/ 480419 w 12192000"/>
              <a:gd name="connsiteY196" fmla="*/ 2167807 h 2237474"/>
              <a:gd name="connsiteX197" fmla="*/ 413835 w 12192000"/>
              <a:gd name="connsiteY197" fmla="*/ 2156783 h 2237474"/>
              <a:gd name="connsiteX198" fmla="*/ 376513 w 12192000"/>
              <a:gd name="connsiteY198" fmla="*/ 2154014 h 2237474"/>
              <a:gd name="connsiteX199" fmla="*/ 273386 w 12192000"/>
              <a:gd name="connsiteY199" fmla="*/ 2142551 h 2237474"/>
              <a:gd name="connsiteX200" fmla="*/ 169207 w 12192000"/>
              <a:gd name="connsiteY200" fmla="*/ 2128100 h 2237474"/>
              <a:gd name="connsiteX201" fmla="*/ 93149 w 12192000"/>
              <a:gd name="connsiteY201" fmla="*/ 2105324 h 2237474"/>
              <a:gd name="connsiteX202" fmla="*/ 88109 w 12192000"/>
              <a:gd name="connsiteY202" fmla="*/ 2106704 h 2237474"/>
              <a:gd name="connsiteX203" fmla="*/ 80022 w 12192000"/>
              <a:gd name="connsiteY203" fmla="*/ 2107254 h 2237474"/>
              <a:gd name="connsiteX204" fmla="*/ 79717 w 12192000"/>
              <a:gd name="connsiteY204" fmla="*/ 2107046 h 2237474"/>
              <a:gd name="connsiteX205" fmla="*/ 72352 w 12192000"/>
              <a:gd name="connsiteY205" fmla="*/ 2107991 h 2237474"/>
              <a:gd name="connsiteX206" fmla="*/ 37645 w 12192000"/>
              <a:gd name="connsiteY206" fmla="*/ 2115401 h 2237474"/>
              <a:gd name="connsiteX207" fmla="*/ 4572 w 12192000"/>
              <a:gd name="connsiteY207" fmla="*/ 2111091 h 2237474"/>
              <a:gd name="connsiteX208" fmla="*/ 0 w 12192000"/>
              <a:gd name="connsiteY208" fmla="*/ 2110468 h 2237474"/>
              <a:gd name="connsiteX209" fmla="*/ 0 w 12192000"/>
              <a:gd name="connsiteY20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65605 w 12192000"/>
              <a:gd name="connsiteY46" fmla="*/ 1110791 h 2237474"/>
              <a:gd name="connsiteX47" fmla="*/ 8584946 w 12192000"/>
              <a:gd name="connsiteY47" fmla="*/ 1135226 h 2237474"/>
              <a:gd name="connsiteX48" fmla="*/ 8460755 w 12192000"/>
              <a:gd name="connsiteY48" fmla="*/ 1203427 h 2237474"/>
              <a:gd name="connsiteX49" fmla="*/ 8419755 w 12192000"/>
              <a:gd name="connsiteY49" fmla="*/ 1216260 h 2237474"/>
              <a:gd name="connsiteX50" fmla="*/ 8411626 w 12192000"/>
              <a:gd name="connsiteY50" fmla="*/ 1214397 h 2237474"/>
              <a:gd name="connsiteX51" fmla="*/ 8363469 w 12192000"/>
              <a:gd name="connsiteY51" fmla="*/ 1246658 h 2237474"/>
              <a:gd name="connsiteX52" fmla="*/ 8275497 w 12192000"/>
              <a:gd name="connsiteY52" fmla="*/ 1264396 h 2237474"/>
              <a:gd name="connsiteX53" fmla="*/ 8206287 w 12192000"/>
              <a:gd name="connsiteY53" fmla="*/ 1273060 h 2237474"/>
              <a:gd name="connsiteX54" fmla="*/ 8168705 w 12192000"/>
              <a:gd name="connsiteY54" fmla="*/ 1279956 h 2237474"/>
              <a:gd name="connsiteX55" fmla="*/ 8139997 w 12192000"/>
              <a:gd name="connsiteY55" fmla="*/ 1282713 h 2237474"/>
              <a:gd name="connsiteX56" fmla="*/ 8074238 w 12192000"/>
              <a:gd name="connsiteY56" fmla="*/ 1301895 h 2237474"/>
              <a:gd name="connsiteX57" fmla="*/ 7968292 w 12192000"/>
              <a:gd name="connsiteY57" fmla="*/ 1338779 h 2237474"/>
              <a:gd name="connsiteX58" fmla="*/ 7902328 w 12192000"/>
              <a:gd name="connsiteY58" fmla="*/ 1345865 h 2237474"/>
              <a:gd name="connsiteX59" fmla="*/ 7875879 w 12192000"/>
              <a:gd name="connsiteY59" fmla="*/ 1345646 h 2237474"/>
              <a:gd name="connsiteX60" fmla="*/ 7840612 w 12192000"/>
              <a:gd name="connsiteY60" fmla="*/ 1369373 h 2237474"/>
              <a:gd name="connsiteX61" fmla="*/ 7786819 w 12192000"/>
              <a:gd name="connsiteY61" fmla="*/ 1378970 h 2237474"/>
              <a:gd name="connsiteX62" fmla="*/ 7548172 w 12192000"/>
              <a:gd name="connsiteY62" fmla="*/ 1417460 h 2237474"/>
              <a:gd name="connsiteX63" fmla="*/ 7483437 w 12192000"/>
              <a:gd name="connsiteY63" fmla="*/ 1478152 h 2237474"/>
              <a:gd name="connsiteX64" fmla="*/ 7377870 w 12192000"/>
              <a:gd name="connsiteY64" fmla="*/ 1523319 h 2237474"/>
              <a:gd name="connsiteX65" fmla="*/ 7230737 w 12192000"/>
              <a:gd name="connsiteY65" fmla="*/ 1562633 h 2237474"/>
              <a:gd name="connsiteX66" fmla="*/ 7224458 w 12192000"/>
              <a:gd name="connsiteY66" fmla="*/ 1573008 h 2237474"/>
              <a:gd name="connsiteX67" fmla="*/ 7183121 w 12192000"/>
              <a:gd name="connsiteY67" fmla="*/ 1595162 h 2237474"/>
              <a:gd name="connsiteX68" fmla="*/ 7164601 w 12192000"/>
              <a:gd name="connsiteY68" fmla="*/ 1606490 h 2237474"/>
              <a:gd name="connsiteX69" fmla="*/ 7092727 w 12192000"/>
              <a:gd name="connsiteY69" fmla="*/ 1623628 h 2237474"/>
              <a:gd name="connsiteX70" fmla="*/ 7031309 w 12192000"/>
              <a:gd name="connsiteY70" fmla="*/ 1619451 h 2237474"/>
              <a:gd name="connsiteX71" fmla="*/ 6999084 w 12192000"/>
              <a:gd name="connsiteY71" fmla="*/ 1634317 h 2237474"/>
              <a:gd name="connsiteX72" fmla="*/ 6992107 w 12192000"/>
              <a:gd name="connsiteY72" fmla="*/ 1636860 h 2237474"/>
              <a:gd name="connsiteX73" fmla="*/ 6900177 w 12192000"/>
              <a:gd name="connsiteY73" fmla="*/ 1636016 h 2237474"/>
              <a:gd name="connsiteX74" fmla="*/ 6795372 w 12192000"/>
              <a:gd name="connsiteY74" fmla="*/ 1644845 h 2237474"/>
              <a:gd name="connsiteX75" fmla="*/ 6692251 w 12192000"/>
              <a:gd name="connsiteY75" fmla="*/ 1656357 h 2237474"/>
              <a:gd name="connsiteX76" fmla="*/ 6655235 w 12192000"/>
              <a:gd name="connsiteY76" fmla="*/ 1661869 h 2237474"/>
              <a:gd name="connsiteX77" fmla="*/ 6554894 w 12192000"/>
              <a:gd name="connsiteY77" fmla="*/ 1664428 h 2237474"/>
              <a:gd name="connsiteX78" fmla="*/ 6516595 w 12192000"/>
              <a:gd name="connsiteY78" fmla="*/ 1667475 h 2237474"/>
              <a:gd name="connsiteX79" fmla="*/ 6508541 w 12192000"/>
              <a:gd name="connsiteY79" fmla="*/ 1668757 h 2237474"/>
              <a:gd name="connsiteX80" fmla="*/ 6471012 w 12192000"/>
              <a:gd name="connsiteY80" fmla="*/ 1678604 h 2237474"/>
              <a:gd name="connsiteX81" fmla="*/ 6364035 w 12192000"/>
              <a:gd name="connsiteY81" fmla="*/ 1667683 h 2237474"/>
              <a:gd name="connsiteX82" fmla="*/ 6280959 w 12192000"/>
              <a:gd name="connsiteY82" fmla="*/ 1689329 h 2237474"/>
              <a:gd name="connsiteX83" fmla="*/ 6243319 w 12192000"/>
              <a:gd name="connsiteY83" fmla="*/ 1695560 h 2237474"/>
              <a:gd name="connsiteX84" fmla="*/ 6098321 w 12192000"/>
              <a:gd name="connsiteY84" fmla="*/ 1721646 h 2237474"/>
              <a:gd name="connsiteX85" fmla="*/ 5880652 w 12192000"/>
              <a:gd name="connsiteY85" fmla="*/ 1779643 h 2237474"/>
              <a:gd name="connsiteX86" fmla="*/ 5785959 w 12192000"/>
              <a:gd name="connsiteY86" fmla="*/ 1775307 h 2237474"/>
              <a:gd name="connsiteX87" fmla="*/ 5643534 w 12192000"/>
              <a:gd name="connsiteY87" fmla="*/ 1802919 h 2237474"/>
              <a:gd name="connsiteX88" fmla="*/ 5518799 w 12192000"/>
              <a:gd name="connsiteY88" fmla="*/ 1818312 h 2237474"/>
              <a:gd name="connsiteX89" fmla="*/ 5505014 w 12192000"/>
              <a:gd name="connsiteY89" fmla="*/ 1819259 h 2237474"/>
              <a:gd name="connsiteX90" fmla="*/ 5453307 w 12192000"/>
              <a:gd name="connsiteY90" fmla="*/ 1815450 h 2237474"/>
              <a:gd name="connsiteX91" fmla="*/ 5364192 w 12192000"/>
              <a:gd name="connsiteY91" fmla="*/ 1826074 h 2237474"/>
              <a:gd name="connsiteX92" fmla="*/ 5350380 w 12192000"/>
              <a:gd name="connsiteY92" fmla="*/ 1830891 h 2237474"/>
              <a:gd name="connsiteX93" fmla="*/ 5259633 w 12192000"/>
              <a:gd name="connsiteY93" fmla="*/ 1837160 h 2237474"/>
              <a:gd name="connsiteX94" fmla="*/ 5197513 w 12192000"/>
              <a:gd name="connsiteY94" fmla="*/ 1844718 h 2237474"/>
              <a:gd name="connsiteX95" fmla="*/ 5168852 w 12192000"/>
              <a:gd name="connsiteY95" fmla="*/ 1844846 h 2237474"/>
              <a:gd name="connsiteX96" fmla="*/ 5114927 w 12192000"/>
              <a:gd name="connsiteY96" fmla="*/ 1847827 h 2237474"/>
              <a:gd name="connsiteX97" fmla="*/ 5108970 w 12192000"/>
              <a:gd name="connsiteY97" fmla="*/ 1847935 h 2237474"/>
              <a:gd name="connsiteX98" fmla="*/ 5067961 w 12192000"/>
              <a:gd name="connsiteY98" fmla="*/ 1845917 h 2237474"/>
              <a:gd name="connsiteX99" fmla="*/ 5007075 w 12192000"/>
              <a:gd name="connsiteY99" fmla="*/ 1838626 h 2237474"/>
              <a:gd name="connsiteX100" fmla="*/ 4944087 w 12192000"/>
              <a:gd name="connsiteY100" fmla="*/ 1823332 h 2237474"/>
              <a:gd name="connsiteX101" fmla="*/ 4907662 w 12192000"/>
              <a:gd name="connsiteY101" fmla="*/ 1816900 h 2237474"/>
              <a:gd name="connsiteX102" fmla="*/ 4882386 w 12192000"/>
              <a:gd name="connsiteY102" fmla="*/ 1809844 h 2237474"/>
              <a:gd name="connsiteX103" fmla="*/ 4811440 w 12192000"/>
              <a:gd name="connsiteY103" fmla="*/ 1804655 h 2237474"/>
              <a:gd name="connsiteX104" fmla="*/ 4691075 w 12192000"/>
              <a:gd name="connsiteY104" fmla="*/ 1801389 h 2237474"/>
              <a:gd name="connsiteX105" fmla="*/ 4611738 w 12192000"/>
              <a:gd name="connsiteY105" fmla="*/ 1776964 h 2237474"/>
              <a:gd name="connsiteX106" fmla="*/ 4560070 w 12192000"/>
              <a:gd name="connsiteY106" fmla="*/ 1785640 h 2237474"/>
              <a:gd name="connsiteX107" fmla="*/ 4536503 w 12192000"/>
              <a:gd name="connsiteY107" fmla="*/ 1785334 h 2237474"/>
              <a:gd name="connsiteX108" fmla="*/ 4513724 w 12192000"/>
              <a:gd name="connsiteY108" fmla="*/ 1791996 h 2237474"/>
              <a:gd name="connsiteX109" fmla="*/ 4459810 w 12192000"/>
              <a:gd name="connsiteY109" fmla="*/ 1797886 h 2237474"/>
              <a:gd name="connsiteX110" fmla="*/ 4379064 w 12192000"/>
              <a:gd name="connsiteY110" fmla="*/ 1817177 h 2237474"/>
              <a:gd name="connsiteX111" fmla="*/ 4319209 w 12192000"/>
              <a:gd name="connsiteY111" fmla="*/ 1834833 h 2237474"/>
              <a:gd name="connsiteX112" fmla="*/ 4290981 w 12192000"/>
              <a:gd name="connsiteY112" fmla="*/ 1839677 h 2237474"/>
              <a:gd name="connsiteX113" fmla="*/ 4285792 w 12192000"/>
              <a:gd name="connsiteY113" fmla="*/ 1836231 h 2237474"/>
              <a:gd name="connsiteX114" fmla="*/ 4238372 w 12192000"/>
              <a:gd name="connsiteY114" fmla="*/ 1851480 h 2237474"/>
              <a:gd name="connsiteX115" fmla="*/ 4232517 w 12192000"/>
              <a:gd name="connsiteY115" fmla="*/ 1852567 h 2237474"/>
              <a:gd name="connsiteX116" fmla="*/ 4191732 w 12192000"/>
              <a:gd name="connsiteY116" fmla="*/ 1857328 h 2237474"/>
              <a:gd name="connsiteX117" fmla="*/ 4065532 w 12192000"/>
              <a:gd name="connsiteY117" fmla="*/ 1855477 h 2237474"/>
              <a:gd name="connsiteX118" fmla="*/ 4028460 w 12192000"/>
              <a:gd name="connsiteY118" fmla="*/ 1855137 h 2237474"/>
              <a:gd name="connsiteX119" fmla="*/ 4002267 w 12192000"/>
              <a:gd name="connsiteY119" fmla="*/ 1852352 h 2237474"/>
              <a:gd name="connsiteX120" fmla="*/ 3931396 w 12192000"/>
              <a:gd name="connsiteY120" fmla="*/ 1858915 h 2237474"/>
              <a:gd name="connsiteX121" fmla="*/ 3812162 w 12192000"/>
              <a:gd name="connsiteY121" fmla="*/ 1875501 h 2237474"/>
              <a:gd name="connsiteX122" fmla="*/ 3729530 w 12192000"/>
              <a:gd name="connsiteY122" fmla="*/ 1864513 h 2237474"/>
              <a:gd name="connsiteX123" fmla="*/ 3680177 w 12192000"/>
              <a:gd name="connsiteY123" fmla="*/ 1881552 h 2237474"/>
              <a:gd name="connsiteX124" fmla="*/ 3567259 w 12192000"/>
              <a:gd name="connsiteY124" fmla="*/ 1893482 h 2237474"/>
              <a:gd name="connsiteX125" fmla="*/ 3405770 w 12192000"/>
              <a:gd name="connsiteY125" fmla="*/ 1904591 h 2237474"/>
              <a:gd name="connsiteX126" fmla="*/ 3280097 w 12192000"/>
              <a:gd name="connsiteY126" fmla="*/ 1919610 h 2237474"/>
              <a:gd name="connsiteX127" fmla="*/ 3123424 w 12192000"/>
              <a:gd name="connsiteY127" fmla="*/ 1952930 h 2237474"/>
              <a:gd name="connsiteX128" fmla="*/ 3009910 w 12192000"/>
              <a:gd name="connsiteY128" fmla="*/ 1957866 h 2237474"/>
              <a:gd name="connsiteX129" fmla="*/ 2995934 w 12192000"/>
              <a:gd name="connsiteY129" fmla="*/ 1967085 h 2237474"/>
              <a:gd name="connsiteX130" fmla="*/ 2980071 w 12192000"/>
              <a:gd name="connsiteY130" fmla="*/ 1972988 h 2237474"/>
              <a:gd name="connsiteX131" fmla="*/ 2978094 w 12192000"/>
              <a:gd name="connsiteY131" fmla="*/ 1972369 h 2237474"/>
              <a:gd name="connsiteX132" fmla="*/ 2942858 w 12192000"/>
              <a:gd name="connsiteY132" fmla="*/ 1981367 h 2237474"/>
              <a:gd name="connsiteX133" fmla="*/ 2875436 w 12192000"/>
              <a:gd name="connsiteY133" fmla="*/ 1996977 h 2237474"/>
              <a:gd name="connsiteX134" fmla="*/ 2874892 w 12192000"/>
              <a:gd name="connsiteY134" fmla="*/ 1996085 h 2237474"/>
              <a:gd name="connsiteX135" fmla="*/ 2864145 w 12192000"/>
              <a:gd name="connsiteY135" fmla="*/ 1994061 h 2237474"/>
              <a:gd name="connsiteX136" fmla="*/ 2843662 w 12192000"/>
              <a:gd name="connsiteY136" fmla="*/ 1992498 h 2237474"/>
              <a:gd name="connsiteX137" fmla="*/ 2796128 w 12192000"/>
              <a:gd name="connsiteY137" fmla="*/ 1976403 h 2237474"/>
              <a:gd name="connsiteX138" fmla="*/ 2756784 w 12192000"/>
              <a:gd name="connsiteY138" fmla="*/ 1985116 h 2237474"/>
              <a:gd name="connsiteX139" fmla="*/ 2748833 w 12192000"/>
              <a:gd name="connsiteY139" fmla="*/ 1986323 h 2237474"/>
              <a:gd name="connsiteX140" fmla="*/ 2748661 w 12192000"/>
              <a:gd name="connsiteY140" fmla="*/ 1986122 h 2237474"/>
              <a:gd name="connsiteX141" fmla="*/ 2740251 w 12192000"/>
              <a:gd name="connsiteY141" fmla="*/ 1986946 h 2237474"/>
              <a:gd name="connsiteX142" fmla="*/ 2718916 w 12192000"/>
              <a:gd name="connsiteY142" fmla="*/ 1990867 h 2237474"/>
              <a:gd name="connsiteX143" fmla="*/ 2713522 w 12192000"/>
              <a:gd name="connsiteY143" fmla="*/ 1990173 h 2237474"/>
              <a:gd name="connsiteX144" fmla="*/ 2680597 w 12192000"/>
              <a:gd name="connsiteY144" fmla="*/ 1984996 h 2237474"/>
              <a:gd name="connsiteX145" fmla="*/ 2578178 w 12192000"/>
              <a:gd name="connsiteY145" fmla="*/ 1990531 h 2237474"/>
              <a:gd name="connsiteX146" fmla="*/ 2476147 w 12192000"/>
              <a:gd name="connsiteY146" fmla="*/ 1998305 h 2237474"/>
              <a:gd name="connsiteX147" fmla="*/ 2373568 w 12192000"/>
              <a:gd name="connsiteY147" fmla="*/ 2003219 h 2237474"/>
              <a:gd name="connsiteX148" fmla="*/ 2321399 w 12192000"/>
              <a:gd name="connsiteY148" fmla="*/ 1989467 h 2237474"/>
              <a:gd name="connsiteX149" fmla="*/ 2315525 w 12192000"/>
              <a:gd name="connsiteY149" fmla="*/ 1989708 h 2237474"/>
              <a:gd name="connsiteX150" fmla="*/ 2300792 w 12192000"/>
              <a:gd name="connsiteY150" fmla="*/ 1994290 h 2237474"/>
              <a:gd name="connsiteX151" fmla="*/ 2295469 w 12192000"/>
              <a:gd name="connsiteY151" fmla="*/ 1996659 h 2237474"/>
              <a:gd name="connsiteX152" fmla="*/ 2287219 w 12192000"/>
              <a:gd name="connsiteY152" fmla="*/ 1998750 h 2237474"/>
              <a:gd name="connsiteX153" fmla="*/ 2286948 w 12192000"/>
              <a:gd name="connsiteY153" fmla="*/ 1998596 h 2237474"/>
              <a:gd name="connsiteX154" fmla="*/ 2243069 w 12192000"/>
              <a:gd name="connsiteY154" fmla="*/ 2015111 h 2237474"/>
              <a:gd name="connsiteX155" fmla="*/ 2186609 w 12192000"/>
              <a:gd name="connsiteY155" fmla="*/ 2008263 h 2237474"/>
              <a:gd name="connsiteX156" fmla="*/ 2164831 w 12192000"/>
              <a:gd name="connsiteY156" fmla="*/ 2010143 h 2237474"/>
              <a:gd name="connsiteX157" fmla="*/ 2152836 w 12192000"/>
              <a:gd name="connsiteY157" fmla="*/ 2010048 h 2237474"/>
              <a:gd name="connsiteX158" fmla="*/ 2117102 w 12192000"/>
              <a:gd name="connsiteY158" fmla="*/ 2023004 h 2237474"/>
              <a:gd name="connsiteX159" fmla="*/ 2111935 w 12192000"/>
              <a:gd name="connsiteY159" fmla="*/ 2023163 h 2237474"/>
              <a:gd name="connsiteX160" fmla="*/ 2089991 w 12192000"/>
              <a:gd name="connsiteY160" fmla="*/ 2034193 h 2237474"/>
              <a:gd name="connsiteX161" fmla="*/ 2058061 w 12192000"/>
              <a:gd name="connsiteY161" fmla="*/ 2047942 h 2237474"/>
              <a:gd name="connsiteX162" fmla="*/ 2055737 w 12192000"/>
              <a:gd name="connsiteY162" fmla="*/ 2047704 h 2237474"/>
              <a:gd name="connsiteX163" fmla="*/ 2042244 w 12192000"/>
              <a:gd name="connsiteY163" fmla="*/ 2055560 h 2237474"/>
              <a:gd name="connsiteX164" fmla="*/ 1976224 w 12192000"/>
              <a:gd name="connsiteY164" fmla="*/ 2074257 h 2237474"/>
              <a:gd name="connsiteX165" fmla="*/ 1877728 w 12192000"/>
              <a:gd name="connsiteY165" fmla="*/ 2101004 h 2237474"/>
              <a:gd name="connsiteX166" fmla="*/ 1759056 w 12192000"/>
              <a:gd name="connsiteY166" fmla="*/ 2125608 h 2237474"/>
              <a:gd name="connsiteX167" fmla="*/ 1637948 w 12192000"/>
              <a:gd name="connsiteY167" fmla="*/ 2172597 h 2237474"/>
              <a:gd name="connsiteX168" fmla="*/ 1434549 w 12192000"/>
              <a:gd name="connsiteY168" fmla="*/ 2234522 h 2237474"/>
              <a:gd name="connsiteX169" fmla="*/ 1398481 w 12192000"/>
              <a:gd name="connsiteY169" fmla="*/ 2237074 h 2237474"/>
              <a:gd name="connsiteX170" fmla="*/ 1398407 w 12192000"/>
              <a:gd name="connsiteY170" fmla="*/ 2237095 h 2237474"/>
              <a:gd name="connsiteX171" fmla="*/ 1370962 w 12192000"/>
              <a:gd name="connsiteY171" fmla="*/ 2237474 h 2237474"/>
              <a:gd name="connsiteX172" fmla="*/ 1356367 w 12192000"/>
              <a:gd name="connsiteY172" fmla="*/ 2235089 h 2237474"/>
              <a:gd name="connsiteX173" fmla="*/ 1324828 w 12192000"/>
              <a:gd name="connsiteY173" fmla="*/ 2231968 h 2237474"/>
              <a:gd name="connsiteX174" fmla="*/ 1297744 w 12192000"/>
              <a:gd name="connsiteY174" fmla="*/ 2235849 h 2237474"/>
              <a:gd name="connsiteX175" fmla="*/ 1286236 w 12192000"/>
              <a:gd name="connsiteY175" fmla="*/ 2233135 h 2237474"/>
              <a:gd name="connsiteX176" fmla="*/ 1283504 w 12192000"/>
              <a:gd name="connsiteY176" fmla="*/ 2233797 h 2237474"/>
              <a:gd name="connsiteX177" fmla="*/ 1279765 w 12192000"/>
              <a:gd name="connsiteY177" fmla="*/ 2229639 h 2237474"/>
              <a:gd name="connsiteX178" fmla="*/ 1195347 w 12192000"/>
              <a:gd name="connsiteY178" fmla="*/ 2212354 h 2237474"/>
              <a:gd name="connsiteX179" fmla="*/ 970251 w 12192000"/>
              <a:gd name="connsiteY179" fmla="*/ 2221029 h 2237474"/>
              <a:gd name="connsiteX180" fmla="*/ 812914 w 12192000"/>
              <a:gd name="connsiteY180" fmla="*/ 2202752 h 2237474"/>
              <a:gd name="connsiteX181" fmla="*/ 800195 w 12192000"/>
              <a:gd name="connsiteY181" fmla="*/ 2209407 h 2237474"/>
              <a:gd name="connsiteX182" fmla="*/ 784978 w 12192000"/>
              <a:gd name="connsiteY182" fmla="*/ 2212360 h 2237474"/>
              <a:gd name="connsiteX183" fmla="*/ 681987 w 12192000"/>
              <a:gd name="connsiteY183" fmla="*/ 2216757 h 2237474"/>
              <a:gd name="connsiteX184" fmla="*/ 669923 w 12192000"/>
              <a:gd name="connsiteY184" fmla="*/ 2211682 h 2237474"/>
              <a:gd name="connsiteX185" fmla="*/ 648680 w 12192000"/>
              <a:gd name="connsiteY185" fmla="*/ 2206229 h 2237474"/>
              <a:gd name="connsiteX186" fmla="*/ 597225 w 12192000"/>
              <a:gd name="connsiteY186" fmla="*/ 2180999 h 2237474"/>
              <a:gd name="connsiteX187" fmla="*/ 558449 w 12192000"/>
              <a:gd name="connsiteY187" fmla="*/ 2182346 h 2237474"/>
              <a:gd name="connsiteX188" fmla="*/ 550517 w 12192000"/>
              <a:gd name="connsiteY188" fmla="*/ 2182060 h 2237474"/>
              <a:gd name="connsiteX189" fmla="*/ 550309 w 12192000"/>
              <a:gd name="connsiteY189" fmla="*/ 2181825 h 2237474"/>
              <a:gd name="connsiteX190" fmla="*/ 541836 w 12192000"/>
              <a:gd name="connsiteY190" fmla="*/ 2181063 h 2237474"/>
              <a:gd name="connsiteX191" fmla="*/ 536057 w 12192000"/>
              <a:gd name="connsiteY191" fmla="*/ 2181537 h 2237474"/>
              <a:gd name="connsiteX192" fmla="*/ 520671 w 12192000"/>
              <a:gd name="connsiteY192" fmla="*/ 2180980 h 2237474"/>
              <a:gd name="connsiteX193" fmla="*/ 515024 w 12192000"/>
              <a:gd name="connsiteY193" fmla="*/ 2179258 h 2237474"/>
              <a:gd name="connsiteX194" fmla="*/ 512278 w 12192000"/>
              <a:gd name="connsiteY194" fmla="*/ 2176369 h 2237474"/>
              <a:gd name="connsiteX195" fmla="*/ 480419 w 12192000"/>
              <a:gd name="connsiteY195" fmla="*/ 2167807 h 2237474"/>
              <a:gd name="connsiteX196" fmla="*/ 413835 w 12192000"/>
              <a:gd name="connsiteY196" fmla="*/ 2156783 h 2237474"/>
              <a:gd name="connsiteX197" fmla="*/ 376513 w 12192000"/>
              <a:gd name="connsiteY197" fmla="*/ 2154014 h 2237474"/>
              <a:gd name="connsiteX198" fmla="*/ 273386 w 12192000"/>
              <a:gd name="connsiteY198" fmla="*/ 2142551 h 2237474"/>
              <a:gd name="connsiteX199" fmla="*/ 169207 w 12192000"/>
              <a:gd name="connsiteY199" fmla="*/ 2128100 h 2237474"/>
              <a:gd name="connsiteX200" fmla="*/ 93149 w 12192000"/>
              <a:gd name="connsiteY200" fmla="*/ 2105324 h 2237474"/>
              <a:gd name="connsiteX201" fmla="*/ 88109 w 12192000"/>
              <a:gd name="connsiteY201" fmla="*/ 2106704 h 2237474"/>
              <a:gd name="connsiteX202" fmla="*/ 80022 w 12192000"/>
              <a:gd name="connsiteY202" fmla="*/ 2107254 h 2237474"/>
              <a:gd name="connsiteX203" fmla="*/ 79717 w 12192000"/>
              <a:gd name="connsiteY203" fmla="*/ 2107046 h 2237474"/>
              <a:gd name="connsiteX204" fmla="*/ 72352 w 12192000"/>
              <a:gd name="connsiteY204" fmla="*/ 2107991 h 2237474"/>
              <a:gd name="connsiteX205" fmla="*/ 37645 w 12192000"/>
              <a:gd name="connsiteY205" fmla="*/ 2115401 h 2237474"/>
              <a:gd name="connsiteX206" fmla="*/ 4572 w 12192000"/>
              <a:gd name="connsiteY206" fmla="*/ 2111091 h 2237474"/>
              <a:gd name="connsiteX207" fmla="*/ 0 w 12192000"/>
              <a:gd name="connsiteY207" fmla="*/ 2110468 h 2237474"/>
              <a:gd name="connsiteX208" fmla="*/ 0 w 12192000"/>
              <a:gd name="connsiteY20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05768 w 12192000"/>
              <a:gd name="connsiteY24" fmla="*/ 894610 h 2237474"/>
              <a:gd name="connsiteX25" fmla="*/ 9683005 w 12192000"/>
              <a:gd name="connsiteY25" fmla="*/ 894128 h 2237474"/>
              <a:gd name="connsiteX26" fmla="*/ 9594438 w 12192000"/>
              <a:gd name="connsiteY26" fmla="*/ 919051 h 2237474"/>
              <a:gd name="connsiteX27" fmla="*/ 9577033 w 12192000"/>
              <a:gd name="connsiteY27" fmla="*/ 922857 h 2237474"/>
              <a:gd name="connsiteX28" fmla="*/ 9544189 w 12192000"/>
              <a:gd name="connsiteY28" fmla="*/ 938966 h 2237474"/>
              <a:gd name="connsiteX29" fmla="*/ 9500499 w 12192000"/>
              <a:gd name="connsiteY29" fmla="*/ 954680 h 2237474"/>
              <a:gd name="connsiteX30" fmla="*/ 9428195 w 12192000"/>
              <a:gd name="connsiteY30" fmla="*/ 986225 h 2237474"/>
              <a:gd name="connsiteX31" fmla="*/ 9410017 w 12192000"/>
              <a:gd name="connsiteY31" fmla="*/ 993931 h 2237474"/>
              <a:gd name="connsiteX32" fmla="*/ 9392919 w 12192000"/>
              <a:gd name="connsiteY32" fmla="*/ 994656 h 2237474"/>
              <a:gd name="connsiteX33" fmla="*/ 9278619 w 12192000"/>
              <a:gd name="connsiteY33" fmla="*/ 1011878 h 2237474"/>
              <a:gd name="connsiteX34" fmla="*/ 9268019 w 12192000"/>
              <a:gd name="connsiteY34" fmla="*/ 1007442 h 2237474"/>
              <a:gd name="connsiteX35" fmla="*/ 9234662 w 12192000"/>
              <a:gd name="connsiteY35" fmla="*/ 1023056 h 2237474"/>
              <a:gd name="connsiteX36" fmla="*/ 9181033 w 12192000"/>
              <a:gd name="connsiteY36" fmla="*/ 1037921 h 2237474"/>
              <a:gd name="connsiteX37" fmla="*/ 9155969 w 12192000"/>
              <a:gd name="connsiteY37" fmla="*/ 1046804 h 2237474"/>
              <a:gd name="connsiteX38" fmla="*/ 9133985 w 12192000"/>
              <a:gd name="connsiteY38" fmla="*/ 1046450 h 2237474"/>
              <a:gd name="connsiteX39" fmla="*/ 9012987 w 12192000"/>
              <a:gd name="connsiteY39" fmla="*/ 1061986 h 2237474"/>
              <a:gd name="connsiteX40" fmla="*/ 8968445 w 12192000"/>
              <a:gd name="connsiteY40" fmla="*/ 1052169 h 2237474"/>
              <a:gd name="connsiteX41" fmla="*/ 8958984 w 12192000"/>
              <a:gd name="connsiteY41" fmla="*/ 1057212 h 2237474"/>
              <a:gd name="connsiteX42" fmla="*/ 8886001 w 12192000"/>
              <a:gd name="connsiteY42" fmla="*/ 1067468 h 2237474"/>
              <a:gd name="connsiteX43" fmla="*/ 8838610 w 12192000"/>
              <a:gd name="connsiteY43" fmla="*/ 1075091 h 2237474"/>
              <a:gd name="connsiteX44" fmla="*/ 8750383 w 12192000"/>
              <a:gd name="connsiteY44" fmla="*/ 1097387 h 2237474"/>
              <a:gd name="connsiteX45" fmla="*/ 8665605 w 12192000"/>
              <a:gd name="connsiteY45" fmla="*/ 1110791 h 2237474"/>
              <a:gd name="connsiteX46" fmla="*/ 8584946 w 12192000"/>
              <a:gd name="connsiteY46" fmla="*/ 1135226 h 2237474"/>
              <a:gd name="connsiteX47" fmla="*/ 8460755 w 12192000"/>
              <a:gd name="connsiteY47" fmla="*/ 1203427 h 2237474"/>
              <a:gd name="connsiteX48" fmla="*/ 8419755 w 12192000"/>
              <a:gd name="connsiteY48" fmla="*/ 1216260 h 2237474"/>
              <a:gd name="connsiteX49" fmla="*/ 8411626 w 12192000"/>
              <a:gd name="connsiteY49" fmla="*/ 1214397 h 2237474"/>
              <a:gd name="connsiteX50" fmla="*/ 8363469 w 12192000"/>
              <a:gd name="connsiteY50" fmla="*/ 1246658 h 2237474"/>
              <a:gd name="connsiteX51" fmla="*/ 8275497 w 12192000"/>
              <a:gd name="connsiteY51" fmla="*/ 1264396 h 2237474"/>
              <a:gd name="connsiteX52" fmla="*/ 8206287 w 12192000"/>
              <a:gd name="connsiteY52" fmla="*/ 1273060 h 2237474"/>
              <a:gd name="connsiteX53" fmla="*/ 8168705 w 12192000"/>
              <a:gd name="connsiteY53" fmla="*/ 1279956 h 2237474"/>
              <a:gd name="connsiteX54" fmla="*/ 8139997 w 12192000"/>
              <a:gd name="connsiteY54" fmla="*/ 1282713 h 2237474"/>
              <a:gd name="connsiteX55" fmla="*/ 8074238 w 12192000"/>
              <a:gd name="connsiteY55" fmla="*/ 1301895 h 2237474"/>
              <a:gd name="connsiteX56" fmla="*/ 7968292 w 12192000"/>
              <a:gd name="connsiteY56" fmla="*/ 1338779 h 2237474"/>
              <a:gd name="connsiteX57" fmla="*/ 7902328 w 12192000"/>
              <a:gd name="connsiteY57" fmla="*/ 1345865 h 2237474"/>
              <a:gd name="connsiteX58" fmla="*/ 7875879 w 12192000"/>
              <a:gd name="connsiteY58" fmla="*/ 1345646 h 2237474"/>
              <a:gd name="connsiteX59" fmla="*/ 7840612 w 12192000"/>
              <a:gd name="connsiteY59" fmla="*/ 1369373 h 2237474"/>
              <a:gd name="connsiteX60" fmla="*/ 7786819 w 12192000"/>
              <a:gd name="connsiteY60" fmla="*/ 1378970 h 2237474"/>
              <a:gd name="connsiteX61" fmla="*/ 7548172 w 12192000"/>
              <a:gd name="connsiteY61" fmla="*/ 1417460 h 2237474"/>
              <a:gd name="connsiteX62" fmla="*/ 7483437 w 12192000"/>
              <a:gd name="connsiteY62" fmla="*/ 1478152 h 2237474"/>
              <a:gd name="connsiteX63" fmla="*/ 7377870 w 12192000"/>
              <a:gd name="connsiteY63" fmla="*/ 1523319 h 2237474"/>
              <a:gd name="connsiteX64" fmla="*/ 7230737 w 12192000"/>
              <a:gd name="connsiteY64" fmla="*/ 1562633 h 2237474"/>
              <a:gd name="connsiteX65" fmla="*/ 7224458 w 12192000"/>
              <a:gd name="connsiteY65" fmla="*/ 1573008 h 2237474"/>
              <a:gd name="connsiteX66" fmla="*/ 7183121 w 12192000"/>
              <a:gd name="connsiteY66" fmla="*/ 1595162 h 2237474"/>
              <a:gd name="connsiteX67" fmla="*/ 7164601 w 12192000"/>
              <a:gd name="connsiteY67" fmla="*/ 1606490 h 2237474"/>
              <a:gd name="connsiteX68" fmla="*/ 7092727 w 12192000"/>
              <a:gd name="connsiteY68" fmla="*/ 1623628 h 2237474"/>
              <a:gd name="connsiteX69" fmla="*/ 7031309 w 12192000"/>
              <a:gd name="connsiteY69" fmla="*/ 1619451 h 2237474"/>
              <a:gd name="connsiteX70" fmla="*/ 6999084 w 12192000"/>
              <a:gd name="connsiteY70" fmla="*/ 1634317 h 2237474"/>
              <a:gd name="connsiteX71" fmla="*/ 6992107 w 12192000"/>
              <a:gd name="connsiteY71" fmla="*/ 1636860 h 2237474"/>
              <a:gd name="connsiteX72" fmla="*/ 6900177 w 12192000"/>
              <a:gd name="connsiteY72" fmla="*/ 1636016 h 2237474"/>
              <a:gd name="connsiteX73" fmla="*/ 6795372 w 12192000"/>
              <a:gd name="connsiteY73" fmla="*/ 1644845 h 2237474"/>
              <a:gd name="connsiteX74" fmla="*/ 6692251 w 12192000"/>
              <a:gd name="connsiteY74" fmla="*/ 1656357 h 2237474"/>
              <a:gd name="connsiteX75" fmla="*/ 6655235 w 12192000"/>
              <a:gd name="connsiteY75" fmla="*/ 1661869 h 2237474"/>
              <a:gd name="connsiteX76" fmla="*/ 6554894 w 12192000"/>
              <a:gd name="connsiteY76" fmla="*/ 1664428 h 2237474"/>
              <a:gd name="connsiteX77" fmla="*/ 6516595 w 12192000"/>
              <a:gd name="connsiteY77" fmla="*/ 1667475 h 2237474"/>
              <a:gd name="connsiteX78" fmla="*/ 6508541 w 12192000"/>
              <a:gd name="connsiteY78" fmla="*/ 1668757 h 2237474"/>
              <a:gd name="connsiteX79" fmla="*/ 6471012 w 12192000"/>
              <a:gd name="connsiteY79" fmla="*/ 1678604 h 2237474"/>
              <a:gd name="connsiteX80" fmla="*/ 6364035 w 12192000"/>
              <a:gd name="connsiteY80" fmla="*/ 1667683 h 2237474"/>
              <a:gd name="connsiteX81" fmla="*/ 6280959 w 12192000"/>
              <a:gd name="connsiteY81" fmla="*/ 1689329 h 2237474"/>
              <a:gd name="connsiteX82" fmla="*/ 6243319 w 12192000"/>
              <a:gd name="connsiteY82" fmla="*/ 1695560 h 2237474"/>
              <a:gd name="connsiteX83" fmla="*/ 6098321 w 12192000"/>
              <a:gd name="connsiteY83" fmla="*/ 1721646 h 2237474"/>
              <a:gd name="connsiteX84" fmla="*/ 5880652 w 12192000"/>
              <a:gd name="connsiteY84" fmla="*/ 1779643 h 2237474"/>
              <a:gd name="connsiteX85" fmla="*/ 5785959 w 12192000"/>
              <a:gd name="connsiteY85" fmla="*/ 1775307 h 2237474"/>
              <a:gd name="connsiteX86" fmla="*/ 5643534 w 12192000"/>
              <a:gd name="connsiteY86" fmla="*/ 1802919 h 2237474"/>
              <a:gd name="connsiteX87" fmla="*/ 5518799 w 12192000"/>
              <a:gd name="connsiteY87" fmla="*/ 1818312 h 2237474"/>
              <a:gd name="connsiteX88" fmla="*/ 5505014 w 12192000"/>
              <a:gd name="connsiteY88" fmla="*/ 1819259 h 2237474"/>
              <a:gd name="connsiteX89" fmla="*/ 5453307 w 12192000"/>
              <a:gd name="connsiteY89" fmla="*/ 1815450 h 2237474"/>
              <a:gd name="connsiteX90" fmla="*/ 5364192 w 12192000"/>
              <a:gd name="connsiteY90" fmla="*/ 1826074 h 2237474"/>
              <a:gd name="connsiteX91" fmla="*/ 5350380 w 12192000"/>
              <a:gd name="connsiteY91" fmla="*/ 1830891 h 2237474"/>
              <a:gd name="connsiteX92" fmla="*/ 5259633 w 12192000"/>
              <a:gd name="connsiteY92" fmla="*/ 1837160 h 2237474"/>
              <a:gd name="connsiteX93" fmla="*/ 5197513 w 12192000"/>
              <a:gd name="connsiteY93" fmla="*/ 1844718 h 2237474"/>
              <a:gd name="connsiteX94" fmla="*/ 5168852 w 12192000"/>
              <a:gd name="connsiteY94" fmla="*/ 1844846 h 2237474"/>
              <a:gd name="connsiteX95" fmla="*/ 5114927 w 12192000"/>
              <a:gd name="connsiteY95" fmla="*/ 1847827 h 2237474"/>
              <a:gd name="connsiteX96" fmla="*/ 5108970 w 12192000"/>
              <a:gd name="connsiteY96" fmla="*/ 1847935 h 2237474"/>
              <a:gd name="connsiteX97" fmla="*/ 5067961 w 12192000"/>
              <a:gd name="connsiteY97" fmla="*/ 1845917 h 2237474"/>
              <a:gd name="connsiteX98" fmla="*/ 5007075 w 12192000"/>
              <a:gd name="connsiteY98" fmla="*/ 1838626 h 2237474"/>
              <a:gd name="connsiteX99" fmla="*/ 4944087 w 12192000"/>
              <a:gd name="connsiteY99" fmla="*/ 1823332 h 2237474"/>
              <a:gd name="connsiteX100" fmla="*/ 4907662 w 12192000"/>
              <a:gd name="connsiteY100" fmla="*/ 1816900 h 2237474"/>
              <a:gd name="connsiteX101" fmla="*/ 4882386 w 12192000"/>
              <a:gd name="connsiteY101" fmla="*/ 1809844 h 2237474"/>
              <a:gd name="connsiteX102" fmla="*/ 4811440 w 12192000"/>
              <a:gd name="connsiteY102" fmla="*/ 1804655 h 2237474"/>
              <a:gd name="connsiteX103" fmla="*/ 4691075 w 12192000"/>
              <a:gd name="connsiteY103" fmla="*/ 1801389 h 2237474"/>
              <a:gd name="connsiteX104" fmla="*/ 4611738 w 12192000"/>
              <a:gd name="connsiteY104" fmla="*/ 1776964 h 2237474"/>
              <a:gd name="connsiteX105" fmla="*/ 4560070 w 12192000"/>
              <a:gd name="connsiteY105" fmla="*/ 1785640 h 2237474"/>
              <a:gd name="connsiteX106" fmla="*/ 4536503 w 12192000"/>
              <a:gd name="connsiteY106" fmla="*/ 1785334 h 2237474"/>
              <a:gd name="connsiteX107" fmla="*/ 4513724 w 12192000"/>
              <a:gd name="connsiteY107" fmla="*/ 1791996 h 2237474"/>
              <a:gd name="connsiteX108" fmla="*/ 4459810 w 12192000"/>
              <a:gd name="connsiteY108" fmla="*/ 1797886 h 2237474"/>
              <a:gd name="connsiteX109" fmla="*/ 4379064 w 12192000"/>
              <a:gd name="connsiteY109" fmla="*/ 1817177 h 2237474"/>
              <a:gd name="connsiteX110" fmla="*/ 4319209 w 12192000"/>
              <a:gd name="connsiteY110" fmla="*/ 1834833 h 2237474"/>
              <a:gd name="connsiteX111" fmla="*/ 4290981 w 12192000"/>
              <a:gd name="connsiteY111" fmla="*/ 1839677 h 2237474"/>
              <a:gd name="connsiteX112" fmla="*/ 4285792 w 12192000"/>
              <a:gd name="connsiteY112" fmla="*/ 1836231 h 2237474"/>
              <a:gd name="connsiteX113" fmla="*/ 4238372 w 12192000"/>
              <a:gd name="connsiteY113" fmla="*/ 1851480 h 2237474"/>
              <a:gd name="connsiteX114" fmla="*/ 4232517 w 12192000"/>
              <a:gd name="connsiteY114" fmla="*/ 1852567 h 2237474"/>
              <a:gd name="connsiteX115" fmla="*/ 4191732 w 12192000"/>
              <a:gd name="connsiteY115" fmla="*/ 1857328 h 2237474"/>
              <a:gd name="connsiteX116" fmla="*/ 4065532 w 12192000"/>
              <a:gd name="connsiteY116" fmla="*/ 1855477 h 2237474"/>
              <a:gd name="connsiteX117" fmla="*/ 4028460 w 12192000"/>
              <a:gd name="connsiteY117" fmla="*/ 1855137 h 2237474"/>
              <a:gd name="connsiteX118" fmla="*/ 4002267 w 12192000"/>
              <a:gd name="connsiteY118" fmla="*/ 1852352 h 2237474"/>
              <a:gd name="connsiteX119" fmla="*/ 3931396 w 12192000"/>
              <a:gd name="connsiteY119" fmla="*/ 1858915 h 2237474"/>
              <a:gd name="connsiteX120" fmla="*/ 3812162 w 12192000"/>
              <a:gd name="connsiteY120" fmla="*/ 1875501 h 2237474"/>
              <a:gd name="connsiteX121" fmla="*/ 3729530 w 12192000"/>
              <a:gd name="connsiteY121" fmla="*/ 1864513 h 2237474"/>
              <a:gd name="connsiteX122" fmla="*/ 3680177 w 12192000"/>
              <a:gd name="connsiteY122" fmla="*/ 1881552 h 2237474"/>
              <a:gd name="connsiteX123" fmla="*/ 3567259 w 12192000"/>
              <a:gd name="connsiteY123" fmla="*/ 1893482 h 2237474"/>
              <a:gd name="connsiteX124" fmla="*/ 3405770 w 12192000"/>
              <a:gd name="connsiteY124" fmla="*/ 1904591 h 2237474"/>
              <a:gd name="connsiteX125" fmla="*/ 3280097 w 12192000"/>
              <a:gd name="connsiteY125" fmla="*/ 1919610 h 2237474"/>
              <a:gd name="connsiteX126" fmla="*/ 3123424 w 12192000"/>
              <a:gd name="connsiteY126" fmla="*/ 1952930 h 2237474"/>
              <a:gd name="connsiteX127" fmla="*/ 3009910 w 12192000"/>
              <a:gd name="connsiteY127" fmla="*/ 1957866 h 2237474"/>
              <a:gd name="connsiteX128" fmla="*/ 2995934 w 12192000"/>
              <a:gd name="connsiteY128" fmla="*/ 1967085 h 2237474"/>
              <a:gd name="connsiteX129" fmla="*/ 2980071 w 12192000"/>
              <a:gd name="connsiteY129" fmla="*/ 1972988 h 2237474"/>
              <a:gd name="connsiteX130" fmla="*/ 2978094 w 12192000"/>
              <a:gd name="connsiteY130" fmla="*/ 1972369 h 2237474"/>
              <a:gd name="connsiteX131" fmla="*/ 2942858 w 12192000"/>
              <a:gd name="connsiteY131" fmla="*/ 1981367 h 2237474"/>
              <a:gd name="connsiteX132" fmla="*/ 2875436 w 12192000"/>
              <a:gd name="connsiteY132" fmla="*/ 1996977 h 2237474"/>
              <a:gd name="connsiteX133" fmla="*/ 2874892 w 12192000"/>
              <a:gd name="connsiteY133" fmla="*/ 1996085 h 2237474"/>
              <a:gd name="connsiteX134" fmla="*/ 2864145 w 12192000"/>
              <a:gd name="connsiteY134" fmla="*/ 1994061 h 2237474"/>
              <a:gd name="connsiteX135" fmla="*/ 2843662 w 12192000"/>
              <a:gd name="connsiteY135" fmla="*/ 1992498 h 2237474"/>
              <a:gd name="connsiteX136" fmla="*/ 2796128 w 12192000"/>
              <a:gd name="connsiteY136" fmla="*/ 1976403 h 2237474"/>
              <a:gd name="connsiteX137" fmla="*/ 2756784 w 12192000"/>
              <a:gd name="connsiteY137" fmla="*/ 1985116 h 2237474"/>
              <a:gd name="connsiteX138" fmla="*/ 2748833 w 12192000"/>
              <a:gd name="connsiteY138" fmla="*/ 1986323 h 2237474"/>
              <a:gd name="connsiteX139" fmla="*/ 2748661 w 12192000"/>
              <a:gd name="connsiteY139" fmla="*/ 1986122 h 2237474"/>
              <a:gd name="connsiteX140" fmla="*/ 2740251 w 12192000"/>
              <a:gd name="connsiteY140" fmla="*/ 1986946 h 2237474"/>
              <a:gd name="connsiteX141" fmla="*/ 2718916 w 12192000"/>
              <a:gd name="connsiteY141" fmla="*/ 1990867 h 2237474"/>
              <a:gd name="connsiteX142" fmla="*/ 2713522 w 12192000"/>
              <a:gd name="connsiteY142" fmla="*/ 1990173 h 2237474"/>
              <a:gd name="connsiteX143" fmla="*/ 2680597 w 12192000"/>
              <a:gd name="connsiteY143" fmla="*/ 1984996 h 2237474"/>
              <a:gd name="connsiteX144" fmla="*/ 2578178 w 12192000"/>
              <a:gd name="connsiteY144" fmla="*/ 1990531 h 2237474"/>
              <a:gd name="connsiteX145" fmla="*/ 2476147 w 12192000"/>
              <a:gd name="connsiteY145" fmla="*/ 1998305 h 2237474"/>
              <a:gd name="connsiteX146" fmla="*/ 2373568 w 12192000"/>
              <a:gd name="connsiteY146" fmla="*/ 2003219 h 2237474"/>
              <a:gd name="connsiteX147" fmla="*/ 2321399 w 12192000"/>
              <a:gd name="connsiteY147" fmla="*/ 1989467 h 2237474"/>
              <a:gd name="connsiteX148" fmla="*/ 2315525 w 12192000"/>
              <a:gd name="connsiteY148" fmla="*/ 1989708 h 2237474"/>
              <a:gd name="connsiteX149" fmla="*/ 2300792 w 12192000"/>
              <a:gd name="connsiteY149" fmla="*/ 1994290 h 2237474"/>
              <a:gd name="connsiteX150" fmla="*/ 2295469 w 12192000"/>
              <a:gd name="connsiteY150" fmla="*/ 1996659 h 2237474"/>
              <a:gd name="connsiteX151" fmla="*/ 2287219 w 12192000"/>
              <a:gd name="connsiteY151" fmla="*/ 1998750 h 2237474"/>
              <a:gd name="connsiteX152" fmla="*/ 2286948 w 12192000"/>
              <a:gd name="connsiteY152" fmla="*/ 1998596 h 2237474"/>
              <a:gd name="connsiteX153" fmla="*/ 2243069 w 12192000"/>
              <a:gd name="connsiteY153" fmla="*/ 2015111 h 2237474"/>
              <a:gd name="connsiteX154" fmla="*/ 2186609 w 12192000"/>
              <a:gd name="connsiteY154" fmla="*/ 2008263 h 2237474"/>
              <a:gd name="connsiteX155" fmla="*/ 2164831 w 12192000"/>
              <a:gd name="connsiteY155" fmla="*/ 2010143 h 2237474"/>
              <a:gd name="connsiteX156" fmla="*/ 2152836 w 12192000"/>
              <a:gd name="connsiteY156" fmla="*/ 2010048 h 2237474"/>
              <a:gd name="connsiteX157" fmla="*/ 2117102 w 12192000"/>
              <a:gd name="connsiteY157" fmla="*/ 2023004 h 2237474"/>
              <a:gd name="connsiteX158" fmla="*/ 2111935 w 12192000"/>
              <a:gd name="connsiteY158" fmla="*/ 2023163 h 2237474"/>
              <a:gd name="connsiteX159" fmla="*/ 2089991 w 12192000"/>
              <a:gd name="connsiteY159" fmla="*/ 2034193 h 2237474"/>
              <a:gd name="connsiteX160" fmla="*/ 2058061 w 12192000"/>
              <a:gd name="connsiteY160" fmla="*/ 2047942 h 2237474"/>
              <a:gd name="connsiteX161" fmla="*/ 2055737 w 12192000"/>
              <a:gd name="connsiteY161" fmla="*/ 2047704 h 2237474"/>
              <a:gd name="connsiteX162" fmla="*/ 2042244 w 12192000"/>
              <a:gd name="connsiteY162" fmla="*/ 2055560 h 2237474"/>
              <a:gd name="connsiteX163" fmla="*/ 1976224 w 12192000"/>
              <a:gd name="connsiteY163" fmla="*/ 2074257 h 2237474"/>
              <a:gd name="connsiteX164" fmla="*/ 1877728 w 12192000"/>
              <a:gd name="connsiteY164" fmla="*/ 2101004 h 2237474"/>
              <a:gd name="connsiteX165" fmla="*/ 1759056 w 12192000"/>
              <a:gd name="connsiteY165" fmla="*/ 2125608 h 2237474"/>
              <a:gd name="connsiteX166" fmla="*/ 1637948 w 12192000"/>
              <a:gd name="connsiteY166" fmla="*/ 2172597 h 2237474"/>
              <a:gd name="connsiteX167" fmla="*/ 1434549 w 12192000"/>
              <a:gd name="connsiteY167" fmla="*/ 2234522 h 2237474"/>
              <a:gd name="connsiteX168" fmla="*/ 1398481 w 12192000"/>
              <a:gd name="connsiteY168" fmla="*/ 2237074 h 2237474"/>
              <a:gd name="connsiteX169" fmla="*/ 1398407 w 12192000"/>
              <a:gd name="connsiteY169" fmla="*/ 2237095 h 2237474"/>
              <a:gd name="connsiteX170" fmla="*/ 1370962 w 12192000"/>
              <a:gd name="connsiteY170" fmla="*/ 2237474 h 2237474"/>
              <a:gd name="connsiteX171" fmla="*/ 1356367 w 12192000"/>
              <a:gd name="connsiteY171" fmla="*/ 2235089 h 2237474"/>
              <a:gd name="connsiteX172" fmla="*/ 1324828 w 12192000"/>
              <a:gd name="connsiteY172" fmla="*/ 2231968 h 2237474"/>
              <a:gd name="connsiteX173" fmla="*/ 1297744 w 12192000"/>
              <a:gd name="connsiteY173" fmla="*/ 2235849 h 2237474"/>
              <a:gd name="connsiteX174" fmla="*/ 1286236 w 12192000"/>
              <a:gd name="connsiteY174" fmla="*/ 2233135 h 2237474"/>
              <a:gd name="connsiteX175" fmla="*/ 1283504 w 12192000"/>
              <a:gd name="connsiteY175" fmla="*/ 2233797 h 2237474"/>
              <a:gd name="connsiteX176" fmla="*/ 1279765 w 12192000"/>
              <a:gd name="connsiteY176" fmla="*/ 2229639 h 2237474"/>
              <a:gd name="connsiteX177" fmla="*/ 1195347 w 12192000"/>
              <a:gd name="connsiteY177" fmla="*/ 2212354 h 2237474"/>
              <a:gd name="connsiteX178" fmla="*/ 970251 w 12192000"/>
              <a:gd name="connsiteY178" fmla="*/ 2221029 h 2237474"/>
              <a:gd name="connsiteX179" fmla="*/ 812914 w 12192000"/>
              <a:gd name="connsiteY179" fmla="*/ 2202752 h 2237474"/>
              <a:gd name="connsiteX180" fmla="*/ 800195 w 12192000"/>
              <a:gd name="connsiteY180" fmla="*/ 2209407 h 2237474"/>
              <a:gd name="connsiteX181" fmla="*/ 784978 w 12192000"/>
              <a:gd name="connsiteY181" fmla="*/ 2212360 h 2237474"/>
              <a:gd name="connsiteX182" fmla="*/ 681987 w 12192000"/>
              <a:gd name="connsiteY182" fmla="*/ 2216757 h 2237474"/>
              <a:gd name="connsiteX183" fmla="*/ 669923 w 12192000"/>
              <a:gd name="connsiteY183" fmla="*/ 2211682 h 2237474"/>
              <a:gd name="connsiteX184" fmla="*/ 648680 w 12192000"/>
              <a:gd name="connsiteY184" fmla="*/ 2206229 h 2237474"/>
              <a:gd name="connsiteX185" fmla="*/ 597225 w 12192000"/>
              <a:gd name="connsiteY185" fmla="*/ 2180999 h 2237474"/>
              <a:gd name="connsiteX186" fmla="*/ 558449 w 12192000"/>
              <a:gd name="connsiteY186" fmla="*/ 2182346 h 2237474"/>
              <a:gd name="connsiteX187" fmla="*/ 550517 w 12192000"/>
              <a:gd name="connsiteY187" fmla="*/ 2182060 h 2237474"/>
              <a:gd name="connsiteX188" fmla="*/ 550309 w 12192000"/>
              <a:gd name="connsiteY188" fmla="*/ 2181825 h 2237474"/>
              <a:gd name="connsiteX189" fmla="*/ 541836 w 12192000"/>
              <a:gd name="connsiteY189" fmla="*/ 2181063 h 2237474"/>
              <a:gd name="connsiteX190" fmla="*/ 536057 w 12192000"/>
              <a:gd name="connsiteY190" fmla="*/ 2181537 h 2237474"/>
              <a:gd name="connsiteX191" fmla="*/ 520671 w 12192000"/>
              <a:gd name="connsiteY191" fmla="*/ 2180980 h 2237474"/>
              <a:gd name="connsiteX192" fmla="*/ 515024 w 12192000"/>
              <a:gd name="connsiteY192" fmla="*/ 2179258 h 2237474"/>
              <a:gd name="connsiteX193" fmla="*/ 512278 w 12192000"/>
              <a:gd name="connsiteY193" fmla="*/ 2176369 h 2237474"/>
              <a:gd name="connsiteX194" fmla="*/ 480419 w 12192000"/>
              <a:gd name="connsiteY194" fmla="*/ 2167807 h 2237474"/>
              <a:gd name="connsiteX195" fmla="*/ 413835 w 12192000"/>
              <a:gd name="connsiteY195" fmla="*/ 2156783 h 2237474"/>
              <a:gd name="connsiteX196" fmla="*/ 376513 w 12192000"/>
              <a:gd name="connsiteY196" fmla="*/ 2154014 h 2237474"/>
              <a:gd name="connsiteX197" fmla="*/ 273386 w 12192000"/>
              <a:gd name="connsiteY197" fmla="*/ 2142551 h 2237474"/>
              <a:gd name="connsiteX198" fmla="*/ 169207 w 12192000"/>
              <a:gd name="connsiteY198" fmla="*/ 2128100 h 2237474"/>
              <a:gd name="connsiteX199" fmla="*/ 93149 w 12192000"/>
              <a:gd name="connsiteY199" fmla="*/ 2105324 h 2237474"/>
              <a:gd name="connsiteX200" fmla="*/ 88109 w 12192000"/>
              <a:gd name="connsiteY200" fmla="*/ 2106704 h 2237474"/>
              <a:gd name="connsiteX201" fmla="*/ 80022 w 12192000"/>
              <a:gd name="connsiteY201" fmla="*/ 2107254 h 2237474"/>
              <a:gd name="connsiteX202" fmla="*/ 79717 w 12192000"/>
              <a:gd name="connsiteY202" fmla="*/ 2107046 h 2237474"/>
              <a:gd name="connsiteX203" fmla="*/ 72352 w 12192000"/>
              <a:gd name="connsiteY203" fmla="*/ 2107991 h 2237474"/>
              <a:gd name="connsiteX204" fmla="*/ 37645 w 12192000"/>
              <a:gd name="connsiteY204" fmla="*/ 2115401 h 2237474"/>
              <a:gd name="connsiteX205" fmla="*/ 4572 w 12192000"/>
              <a:gd name="connsiteY205" fmla="*/ 2111091 h 2237474"/>
              <a:gd name="connsiteX206" fmla="*/ 0 w 12192000"/>
              <a:gd name="connsiteY206" fmla="*/ 2110468 h 2237474"/>
              <a:gd name="connsiteX207" fmla="*/ 0 w 12192000"/>
              <a:gd name="connsiteY20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67091 w 12192000"/>
              <a:gd name="connsiteY23" fmla="*/ 870550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834800 w 12192000"/>
              <a:gd name="connsiteY7" fmla="*/ 747840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99084 w 12192000"/>
              <a:gd name="connsiteY67" fmla="*/ 1634317 h 2237474"/>
              <a:gd name="connsiteX68" fmla="*/ 6992107 w 12192000"/>
              <a:gd name="connsiteY68" fmla="*/ 1636860 h 2237474"/>
              <a:gd name="connsiteX69" fmla="*/ 6900177 w 12192000"/>
              <a:gd name="connsiteY69" fmla="*/ 1636016 h 2237474"/>
              <a:gd name="connsiteX70" fmla="*/ 6795372 w 12192000"/>
              <a:gd name="connsiteY70" fmla="*/ 1644845 h 2237474"/>
              <a:gd name="connsiteX71" fmla="*/ 6692251 w 12192000"/>
              <a:gd name="connsiteY71" fmla="*/ 1656357 h 2237474"/>
              <a:gd name="connsiteX72" fmla="*/ 6655235 w 12192000"/>
              <a:gd name="connsiteY72" fmla="*/ 1661869 h 2237474"/>
              <a:gd name="connsiteX73" fmla="*/ 6554894 w 12192000"/>
              <a:gd name="connsiteY73" fmla="*/ 1664428 h 2237474"/>
              <a:gd name="connsiteX74" fmla="*/ 6516595 w 12192000"/>
              <a:gd name="connsiteY74" fmla="*/ 1667475 h 2237474"/>
              <a:gd name="connsiteX75" fmla="*/ 6508541 w 12192000"/>
              <a:gd name="connsiteY75" fmla="*/ 1668757 h 2237474"/>
              <a:gd name="connsiteX76" fmla="*/ 6471012 w 12192000"/>
              <a:gd name="connsiteY76" fmla="*/ 1678604 h 2237474"/>
              <a:gd name="connsiteX77" fmla="*/ 6364035 w 12192000"/>
              <a:gd name="connsiteY77" fmla="*/ 1667683 h 2237474"/>
              <a:gd name="connsiteX78" fmla="*/ 6280959 w 12192000"/>
              <a:gd name="connsiteY78" fmla="*/ 1689329 h 2237474"/>
              <a:gd name="connsiteX79" fmla="*/ 6243319 w 12192000"/>
              <a:gd name="connsiteY79" fmla="*/ 1695560 h 2237474"/>
              <a:gd name="connsiteX80" fmla="*/ 6098321 w 12192000"/>
              <a:gd name="connsiteY80" fmla="*/ 1721646 h 2237474"/>
              <a:gd name="connsiteX81" fmla="*/ 5880652 w 12192000"/>
              <a:gd name="connsiteY81" fmla="*/ 1779643 h 2237474"/>
              <a:gd name="connsiteX82" fmla="*/ 5785959 w 12192000"/>
              <a:gd name="connsiteY82" fmla="*/ 1775307 h 2237474"/>
              <a:gd name="connsiteX83" fmla="*/ 5643534 w 12192000"/>
              <a:gd name="connsiteY83" fmla="*/ 1802919 h 2237474"/>
              <a:gd name="connsiteX84" fmla="*/ 5518799 w 12192000"/>
              <a:gd name="connsiteY84" fmla="*/ 1818312 h 2237474"/>
              <a:gd name="connsiteX85" fmla="*/ 5505014 w 12192000"/>
              <a:gd name="connsiteY85" fmla="*/ 1819259 h 2237474"/>
              <a:gd name="connsiteX86" fmla="*/ 5453307 w 12192000"/>
              <a:gd name="connsiteY86" fmla="*/ 1815450 h 2237474"/>
              <a:gd name="connsiteX87" fmla="*/ 5364192 w 12192000"/>
              <a:gd name="connsiteY87" fmla="*/ 1826074 h 2237474"/>
              <a:gd name="connsiteX88" fmla="*/ 5350380 w 12192000"/>
              <a:gd name="connsiteY88" fmla="*/ 1830891 h 2237474"/>
              <a:gd name="connsiteX89" fmla="*/ 5259633 w 12192000"/>
              <a:gd name="connsiteY89" fmla="*/ 1837160 h 2237474"/>
              <a:gd name="connsiteX90" fmla="*/ 5197513 w 12192000"/>
              <a:gd name="connsiteY90" fmla="*/ 1844718 h 2237474"/>
              <a:gd name="connsiteX91" fmla="*/ 5168852 w 12192000"/>
              <a:gd name="connsiteY91" fmla="*/ 1844846 h 2237474"/>
              <a:gd name="connsiteX92" fmla="*/ 5114927 w 12192000"/>
              <a:gd name="connsiteY92" fmla="*/ 1847827 h 2237474"/>
              <a:gd name="connsiteX93" fmla="*/ 5108970 w 12192000"/>
              <a:gd name="connsiteY93" fmla="*/ 1847935 h 2237474"/>
              <a:gd name="connsiteX94" fmla="*/ 5067961 w 12192000"/>
              <a:gd name="connsiteY94" fmla="*/ 1845917 h 2237474"/>
              <a:gd name="connsiteX95" fmla="*/ 5007075 w 12192000"/>
              <a:gd name="connsiteY95" fmla="*/ 1838626 h 2237474"/>
              <a:gd name="connsiteX96" fmla="*/ 4944087 w 12192000"/>
              <a:gd name="connsiteY96" fmla="*/ 1823332 h 2237474"/>
              <a:gd name="connsiteX97" fmla="*/ 4907662 w 12192000"/>
              <a:gd name="connsiteY97" fmla="*/ 1816900 h 2237474"/>
              <a:gd name="connsiteX98" fmla="*/ 4882386 w 12192000"/>
              <a:gd name="connsiteY98" fmla="*/ 1809844 h 2237474"/>
              <a:gd name="connsiteX99" fmla="*/ 4811440 w 12192000"/>
              <a:gd name="connsiteY99" fmla="*/ 1804655 h 2237474"/>
              <a:gd name="connsiteX100" fmla="*/ 4691075 w 12192000"/>
              <a:gd name="connsiteY100" fmla="*/ 1801389 h 2237474"/>
              <a:gd name="connsiteX101" fmla="*/ 4611738 w 12192000"/>
              <a:gd name="connsiteY101" fmla="*/ 1776964 h 2237474"/>
              <a:gd name="connsiteX102" fmla="*/ 4560070 w 12192000"/>
              <a:gd name="connsiteY102" fmla="*/ 1785640 h 2237474"/>
              <a:gd name="connsiteX103" fmla="*/ 4536503 w 12192000"/>
              <a:gd name="connsiteY103" fmla="*/ 1785334 h 2237474"/>
              <a:gd name="connsiteX104" fmla="*/ 4513724 w 12192000"/>
              <a:gd name="connsiteY104" fmla="*/ 1791996 h 2237474"/>
              <a:gd name="connsiteX105" fmla="*/ 4459810 w 12192000"/>
              <a:gd name="connsiteY105" fmla="*/ 1797886 h 2237474"/>
              <a:gd name="connsiteX106" fmla="*/ 4379064 w 12192000"/>
              <a:gd name="connsiteY106" fmla="*/ 1817177 h 2237474"/>
              <a:gd name="connsiteX107" fmla="*/ 4319209 w 12192000"/>
              <a:gd name="connsiteY107" fmla="*/ 1834833 h 2237474"/>
              <a:gd name="connsiteX108" fmla="*/ 4290981 w 12192000"/>
              <a:gd name="connsiteY108" fmla="*/ 1839677 h 2237474"/>
              <a:gd name="connsiteX109" fmla="*/ 4285792 w 12192000"/>
              <a:gd name="connsiteY109" fmla="*/ 1836231 h 2237474"/>
              <a:gd name="connsiteX110" fmla="*/ 4238372 w 12192000"/>
              <a:gd name="connsiteY110" fmla="*/ 1851480 h 2237474"/>
              <a:gd name="connsiteX111" fmla="*/ 4232517 w 12192000"/>
              <a:gd name="connsiteY111" fmla="*/ 1852567 h 2237474"/>
              <a:gd name="connsiteX112" fmla="*/ 4191732 w 12192000"/>
              <a:gd name="connsiteY112" fmla="*/ 1857328 h 2237474"/>
              <a:gd name="connsiteX113" fmla="*/ 4065532 w 12192000"/>
              <a:gd name="connsiteY113" fmla="*/ 1855477 h 2237474"/>
              <a:gd name="connsiteX114" fmla="*/ 4028460 w 12192000"/>
              <a:gd name="connsiteY114" fmla="*/ 1855137 h 2237474"/>
              <a:gd name="connsiteX115" fmla="*/ 4002267 w 12192000"/>
              <a:gd name="connsiteY115" fmla="*/ 1852352 h 2237474"/>
              <a:gd name="connsiteX116" fmla="*/ 3931396 w 12192000"/>
              <a:gd name="connsiteY116" fmla="*/ 1858915 h 2237474"/>
              <a:gd name="connsiteX117" fmla="*/ 3812162 w 12192000"/>
              <a:gd name="connsiteY117" fmla="*/ 1875501 h 2237474"/>
              <a:gd name="connsiteX118" fmla="*/ 3729530 w 12192000"/>
              <a:gd name="connsiteY118" fmla="*/ 1864513 h 2237474"/>
              <a:gd name="connsiteX119" fmla="*/ 3680177 w 12192000"/>
              <a:gd name="connsiteY119" fmla="*/ 1881552 h 2237474"/>
              <a:gd name="connsiteX120" fmla="*/ 3567259 w 12192000"/>
              <a:gd name="connsiteY120" fmla="*/ 1893482 h 2237474"/>
              <a:gd name="connsiteX121" fmla="*/ 3405770 w 12192000"/>
              <a:gd name="connsiteY121" fmla="*/ 1904591 h 2237474"/>
              <a:gd name="connsiteX122" fmla="*/ 3280097 w 12192000"/>
              <a:gd name="connsiteY122" fmla="*/ 1919610 h 2237474"/>
              <a:gd name="connsiteX123" fmla="*/ 3123424 w 12192000"/>
              <a:gd name="connsiteY123" fmla="*/ 1952930 h 2237474"/>
              <a:gd name="connsiteX124" fmla="*/ 3009910 w 12192000"/>
              <a:gd name="connsiteY124" fmla="*/ 1957866 h 2237474"/>
              <a:gd name="connsiteX125" fmla="*/ 2995934 w 12192000"/>
              <a:gd name="connsiteY125" fmla="*/ 1967085 h 2237474"/>
              <a:gd name="connsiteX126" fmla="*/ 2980071 w 12192000"/>
              <a:gd name="connsiteY126" fmla="*/ 1972988 h 2237474"/>
              <a:gd name="connsiteX127" fmla="*/ 2978094 w 12192000"/>
              <a:gd name="connsiteY127" fmla="*/ 1972369 h 2237474"/>
              <a:gd name="connsiteX128" fmla="*/ 2942858 w 12192000"/>
              <a:gd name="connsiteY128" fmla="*/ 1981367 h 2237474"/>
              <a:gd name="connsiteX129" fmla="*/ 2875436 w 12192000"/>
              <a:gd name="connsiteY129" fmla="*/ 1996977 h 2237474"/>
              <a:gd name="connsiteX130" fmla="*/ 2874892 w 12192000"/>
              <a:gd name="connsiteY130" fmla="*/ 1996085 h 2237474"/>
              <a:gd name="connsiteX131" fmla="*/ 2864145 w 12192000"/>
              <a:gd name="connsiteY131" fmla="*/ 1994061 h 2237474"/>
              <a:gd name="connsiteX132" fmla="*/ 2843662 w 12192000"/>
              <a:gd name="connsiteY132" fmla="*/ 1992498 h 2237474"/>
              <a:gd name="connsiteX133" fmla="*/ 2796128 w 12192000"/>
              <a:gd name="connsiteY133" fmla="*/ 1976403 h 2237474"/>
              <a:gd name="connsiteX134" fmla="*/ 2756784 w 12192000"/>
              <a:gd name="connsiteY134" fmla="*/ 1985116 h 2237474"/>
              <a:gd name="connsiteX135" fmla="*/ 2748833 w 12192000"/>
              <a:gd name="connsiteY135" fmla="*/ 1986323 h 2237474"/>
              <a:gd name="connsiteX136" fmla="*/ 2748661 w 12192000"/>
              <a:gd name="connsiteY136" fmla="*/ 1986122 h 2237474"/>
              <a:gd name="connsiteX137" fmla="*/ 2740251 w 12192000"/>
              <a:gd name="connsiteY137" fmla="*/ 1986946 h 2237474"/>
              <a:gd name="connsiteX138" fmla="*/ 2718916 w 12192000"/>
              <a:gd name="connsiteY138" fmla="*/ 1990867 h 2237474"/>
              <a:gd name="connsiteX139" fmla="*/ 2713522 w 12192000"/>
              <a:gd name="connsiteY139" fmla="*/ 1990173 h 2237474"/>
              <a:gd name="connsiteX140" fmla="*/ 2680597 w 12192000"/>
              <a:gd name="connsiteY140" fmla="*/ 1984996 h 2237474"/>
              <a:gd name="connsiteX141" fmla="*/ 2578178 w 12192000"/>
              <a:gd name="connsiteY141" fmla="*/ 1990531 h 2237474"/>
              <a:gd name="connsiteX142" fmla="*/ 2476147 w 12192000"/>
              <a:gd name="connsiteY142" fmla="*/ 1998305 h 2237474"/>
              <a:gd name="connsiteX143" fmla="*/ 2373568 w 12192000"/>
              <a:gd name="connsiteY143" fmla="*/ 2003219 h 2237474"/>
              <a:gd name="connsiteX144" fmla="*/ 2321399 w 12192000"/>
              <a:gd name="connsiteY144" fmla="*/ 1989467 h 2237474"/>
              <a:gd name="connsiteX145" fmla="*/ 2315525 w 12192000"/>
              <a:gd name="connsiteY145" fmla="*/ 1989708 h 2237474"/>
              <a:gd name="connsiteX146" fmla="*/ 2300792 w 12192000"/>
              <a:gd name="connsiteY146" fmla="*/ 1994290 h 2237474"/>
              <a:gd name="connsiteX147" fmla="*/ 2295469 w 12192000"/>
              <a:gd name="connsiteY147" fmla="*/ 1996659 h 2237474"/>
              <a:gd name="connsiteX148" fmla="*/ 2287219 w 12192000"/>
              <a:gd name="connsiteY148" fmla="*/ 1998750 h 2237474"/>
              <a:gd name="connsiteX149" fmla="*/ 2286948 w 12192000"/>
              <a:gd name="connsiteY149" fmla="*/ 1998596 h 2237474"/>
              <a:gd name="connsiteX150" fmla="*/ 2243069 w 12192000"/>
              <a:gd name="connsiteY150" fmla="*/ 2015111 h 2237474"/>
              <a:gd name="connsiteX151" fmla="*/ 2186609 w 12192000"/>
              <a:gd name="connsiteY151" fmla="*/ 2008263 h 2237474"/>
              <a:gd name="connsiteX152" fmla="*/ 2164831 w 12192000"/>
              <a:gd name="connsiteY152" fmla="*/ 2010143 h 2237474"/>
              <a:gd name="connsiteX153" fmla="*/ 2152836 w 12192000"/>
              <a:gd name="connsiteY153" fmla="*/ 2010048 h 2237474"/>
              <a:gd name="connsiteX154" fmla="*/ 2117102 w 12192000"/>
              <a:gd name="connsiteY154" fmla="*/ 2023004 h 2237474"/>
              <a:gd name="connsiteX155" fmla="*/ 2111935 w 12192000"/>
              <a:gd name="connsiteY155" fmla="*/ 2023163 h 2237474"/>
              <a:gd name="connsiteX156" fmla="*/ 2089991 w 12192000"/>
              <a:gd name="connsiteY156" fmla="*/ 2034193 h 2237474"/>
              <a:gd name="connsiteX157" fmla="*/ 2058061 w 12192000"/>
              <a:gd name="connsiteY157" fmla="*/ 2047942 h 2237474"/>
              <a:gd name="connsiteX158" fmla="*/ 2055737 w 12192000"/>
              <a:gd name="connsiteY158" fmla="*/ 2047704 h 2237474"/>
              <a:gd name="connsiteX159" fmla="*/ 2042244 w 12192000"/>
              <a:gd name="connsiteY159" fmla="*/ 2055560 h 2237474"/>
              <a:gd name="connsiteX160" fmla="*/ 1976224 w 12192000"/>
              <a:gd name="connsiteY160" fmla="*/ 2074257 h 2237474"/>
              <a:gd name="connsiteX161" fmla="*/ 1877728 w 12192000"/>
              <a:gd name="connsiteY161" fmla="*/ 2101004 h 2237474"/>
              <a:gd name="connsiteX162" fmla="*/ 1759056 w 12192000"/>
              <a:gd name="connsiteY162" fmla="*/ 2125608 h 2237474"/>
              <a:gd name="connsiteX163" fmla="*/ 1637948 w 12192000"/>
              <a:gd name="connsiteY163" fmla="*/ 2172597 h 2237474"/>
              <a:gd name="connsiteX164" fmla="*/ 1434549 w 12192000"/>
              <a:gd name="connsiteY164" fmla="*/ 2234522 h 2237474"/>
              <a:gd name="connsiteX165" fmla="*/ 1398481 w 12192000"/>
              <a:gd name="connsiteY165" fmla="*/ 2237074 h 2237474"/>
              <a:gd name="connsiteX166" fmla="*/ 1398407 w 12192000"/>
              <a:gd name="connsiteY166" fmla="*/ 2237095 h 2237474"/>
              <a:gd name="connsiteX167" fmla="*/ 1370962 w 12192000"/>
              <a:gd name="connsiteY167" fmla="*/ 2237474 h 2237474"/>
              <a:gd name="connsiteX168" fmla="*/ 1356367 w 12192000"/>
              <a:gd name="connsiteY168" fmla="*/ 2235089 h 2237474"/>
              <a:gd name="connsiteX169" fmla="*/ 1324828 w 12192000"/>
              <a:gd name="connsiteY169" fmla="*/ 2231968 h 2237474"/>
              <a:gd name="connsiteX170" fmla="*/ 1297744 w 12192000"/>
              <a:gd name="connsiteY170" fmla="*/ 2235849 h 2237474"/>
              <a:gd name="connsiteX171" fmla="*/ 1286236 w 12192000"/>
              <a:gd name="connsiteY171" fmla="*/ 2233135 h 2237474"/>
              <a:gd name="connsiteX172" fmla="*/ 1283504 w 12192000"/>
              <a:gd name="connsiteY172" fmla="*/ 2233797 h 2237474"/>
              <a:gd name="connsiteX173" fmla="*/ 1279765 w 12192000"/>
              <a:gd name="connsiteY173" fmla="*/ 2229639 h 2237474"/>
              <a:gd name="connsiteX174" fmla="*/ 1195347 w 12192000"/>
              <a:gd name="connsiteY174" fmla="*/ 2212354 h 2237474"/>
              <a:gd name="connsiteX175" fmla="*/ 970251 w 12192000"/>
              <a:gd name="connsiteY175" fmla="*/ 2221029 h 2237474"/>
              <a:gd name="connsiteX176" fmla="*/ 812914 w 12192000"/>
              <a:gd name="connsiteY176" fmla="*/ 2202752 h 2237474"/>
              <a:gd name="connsiteX177" fmla="*/ 800195 w 12192000"/>
              <a:gd name="connsiteY177" fmla="*/ 2209407 h 2237474"/>
              <a:gd name="connsiteX178" fmla="*/ 784978 w 12192000"/>
              <a:gd name="connsiteY178" fmla="*/ 2212360 h 2237474"/>
              <a:gd name="connsiteX179" fmla="*/ 681987 w 12192000"/>
              <a:gd name="connsiteY179" fmla="*/ 2216757 h 2237474"/>
              <a:gd name="connsiteX180" fmla="*/ 669923 w 12192000"/>
              <a:gd name="connsiteY180" fmla="*/ 2211682 h 2237474"/>
              <a:gd name="connsiteX181" fmla="*/ 648680 w 12192000"/>
              <a:gd name="connsiteY181" fmla="*/ 2206229 h 2237474"/>
              <a:gd name="connsiteX182" fmla="*/ 597225 w 12192000"/>
              <a:gd name="connsiteY182" fmla="*/ 2180999 h 2237474"/>
              <a:gd name="connsiteX183" fmla="*/ 558449 w 12192000"/>
              <a:gd name="connsiteY183" fmla="*/ 2182346 h 2237474"/>
              <a:gd name="connsiteX184" fmla="*/ 550517 w 12192000"/>
              <a:gd name="connsiteY184" fmla="*/ 2182060 h 2237474"/>
              <a:gd name="connsiteX185" fmla="*/ 550309 w 12192000"/>
              <a:gd name="connsiteY185" fmla="*/ 2181825 h 2237474"/>
              <a:gd name="connsiteX186" fmla="*/ 541836 w 12192000"/>
              <a:gd name="connsiteY186" fmla="*/ 2181063 h 2237474"/>
              <a:gd name="connsiteX187" fmla="*/ 536057 w 12192000"/>
              <a:gd name="connsiteY187" fmla="*/ 2181537 h 2237474"/>
              <a:gd name="connsiteX188" fmla="*/ 520671 w 12192000"/>
              <a:gd name="connsiteY188" fmla="*/ 2180980 h 2237474"/>
              <a:gd name="connsiteX189" fmla="*/ 515024 w 12192000"/>
              <a:gd name="connsiteY189" fmla="*/ 2179258 h 2237474"/>
              <a:gd name="connsiteX190" fmla="*/ 512278 w 12192000"/>
              <a:gd name="connsiteY190" fmla="*/ 2176369 h 2237474"/>
              <a:gd name="connsiteX191" fmla="*/ 480419 w 12192000"/>
              <a:gd name="connsiteY191" fmla="*/ 2167807 h 2237474"/>
              <a:gd name="connsiteX192" fmla="*/ 413835 w 12192000"/>
              <a:gd name="connsiteY192" fmla="*/ 2156783 h 2237474"/>
              <a:gd name="connsiteX193" fmla="*/ 376513 w 12192000"/>
              <a:gd name="connsiteY193" fmla="*/ 2154014 h 2237474"/>
              <a:gd name="connsiteX194" fmla="*/ 273386 w 12192000"/>
              <a:gd name="connsiteY194" fmla="*/ 2142551 h 2237474"/>
              <a:gd name="connsiteX195" fmla="*/ 169207 w 12192000"/>
              <a:gd name="connsiteY195" fmla="*/ 2128100 h 2237474"/>
              <a:gd name="connsiteX196" fmla="*/ 93149 w 12192000"/>
              <a:gd name="connsiteY196" fmla="*/ 2105324 h 2237474"/>
              <a:gd name="connsiteX197" fmla="*/ 88109 w 12192000"/>
              <a:gd name="connsiteY197" fmla="*/ 2106704 h 2237474"/>
              <a:gd name="connsiteX198" fmla="*/ 80022 w 12192000"/>
              <a:gd name="connsiteY198" fmla="*/ 2107254 h 2237474"/>
              <a:gd name="connsiteX199" fmla="*/ 79717 w 12192000"/>
              <a:gd name="connsiteY199" fmla="*/ 2107046 h 2237474"/>
              <a:gd name="connsiteX200" fmla="*/ 72352 w 12192000"/>
              <a:gd name="connsiteY200" fmla="*/ 2107991 h 2237474"/>
              <a:gd name="connsiteX201" fmla="*/ 37645 w 12192000"/>
              <a:gd name="connsiteY201" fmla="*/ 2115401 h 2237474"/>
              <a:gd name="connsiteX202" fmla="*/ 4572 w 12192000"/>
              <a:gd name="connsiteY202" fmla="*/ 2111091 h 2237474"/>
              <a:gd name="connsiteX203" fmla="*/ 0 w 12192000"/>
              <a:gd name="connsiteY203" fmla="*/ 2110468 h 2237474"/>
              <a:gd name="connsiteX204" fmla="*/ 0 w 12192000"/>
              <a:gd name="connsiteY20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99084 w 12192000"/>
              <a:gd name="connsiteY67" fmla="*/ 1634317 h 2237474"/>
              <a:gd name="connsiteX68" fmla="*/ 6900177 w 12192000"/>
              <a:gd name="connsiteY68" fmla="*/ 1636016 h 2237474"/>
              <a:gd name="connsiteX69" fmla="*/ 6795372 w 12192000"/>
              <a:gd name="connsiteY69" fmla="*/ 1644845 h 2237474"/>
              <a:gd name="connsiteX70" fmla="*/ 6692251 w 12192000"/>
              <a:gd name="connsiteY70" fmla="*/ 1656357 h 2237474"/>
              <a:gd name="connsiteX71" fmla="*/ 6655235 w 12192000"/>
              <a:gd name="connsiteY71" fmla="*/ 1661869 h 2237474"/>
              <a:gd name="connsiteX72" fmla="*/ 6554894 w 12192000"/>
              <a:gd name="connsiteY72" fmla="*/ 1664428 h 2237474"/>
              <a:gd name="connsiteX73" fmla="*/ 6516595 w 12192000"/>
              <a:gd name="connsiteY73" fmla="*/ 1667475 h 2237474"/>
              <a:gd name="connsiteX74" fmla="*/ 6508541 w 12192000"/>
              <a:gd name="connsiteY74" fmla="*/ 1668757 h 2237474"/>
              <a:gd name="connsiteX75" fmla="*/ 6471012 w 12192000"/>
              <a:gd name="connsiteY75" fmla="*/ 1678604 h 2237474"/>
              <a:gd name="connsiteX76" fmla="*/ 6364035 w 12192000"/>
              <a:gd name="connsiteY76" fmla="*/ 1667683 h 2237474"/>
              <a:gd name="connsiteX77" fmla="*/ 6280959 w 12192000"/>
              <a:gd name="connsiteY77" fmla="*/ 1689329 h 2237474"/>
              <a:gd name="connsiteX78" fmla="*/ 6243319 w 12192000"/>
              <a:gd name="connsiteY78" fmla="*/ 1695560 h 2237474"/>
              <a:gd name="connsiteX79" fmla="*/ 6098321 w 12192000"/>
              <a:gd name="connsiteY79" fmla="*/ 1721646 h 2237474"/>
              <a:gd name="connsiteX80" fmla="*/ 5880652 w 12192000"/>
              <a:gd name="connsiteY80" fmla="*/ 1779643 h 2237474"/>
              <a:gd name="connsiteX81" fmla="*/ 5785959 w 12192000"/>
              <a:gd name="connsiteY81" fmla="*/ 1775307 h 2237474"/>
              <a:gd name="connsiteX82" fmla="*/ 5643534 w 12192000"/>
              <a:gd name="connsiteY82" fmla="*/ 1802919 h 2237474"/>
              <a:gd name="connsiteX83" fmla="*/ 5518799 w 12192000"/>
              <a:gd name="connsiteY83" fmla="*/ 1818312 h 2237474"/>
              <a:gd name="connsiteX84" fmla="*/ 5505014 w 12192000"/>
              <a:gd name="connsiteY84" fmla="*/ 1819259 h 2237474"/>
              <a:gd name="connsiteX85" fmla="*/ 5453307 w 12192000"/>
              <a:gd name="connsiteY85" fmla="*/ 1815450 h 2237474"/>
              <a:gd name="connsiteX86" fmla="*/ 5364192 w 12192000"/>
              <a:gd name="connsiteY86" fmla="*/ 1826074 h 2237474"/>
              <a:gd name="connsiteX87" fmla="*/ 5350380 w 12192000"/>
              <a:gd name="connsiteY87" fmla="*/ 1830891 h 2237474"/>
              <a:gd name="connsiteX88" fmla="*/ 5259633 w 12192000"/>
              <a:gd name="connsiteY88" fmla="*/ 1837160 h 2237474"/>
              <a:gd name="connsiteX89" fmla="*/ 5197513 w 12192000"/>
              <a:gd name="connsiteY89" fmla="*/ 1844718 h 2237474"/>
              <a:gd name="connsiteX90" fmla="*/ 5168852 w 12192000"/>
              <a:gd name="connsiteY90" fmla="*/ 1844846 h 2237474"/>
              <a:gd name="connsiteX91" fmla="*/ 5114927 w 12192000"/>
              <a:gd name="connsiteY91" fmla="*/ 1847827 h 2237474"/>
              <a:gd name="connsiteX92" fmla="*/ 5108970 w 12192000"/>
              <a:gd name="connsiteY92" fmla="*/ 1847935 h 2237474"/>
              <a:gd name="connsiteX93" fmla="*/ 5067961 w 12192000"/>
              <a:gd name="connsiteY93" fmla="*/ 1845917 h 2237474"/>
              <a:gd name="connsiteX94" fmla="*/ 5007075 w 12192000"/>
              <a:gd name="connsiteY94" fmla="*/ 1838626 h 2237474"/>
              <a:gd name="connsiteX95" fmla="*/ 4944087 w 12192000"/>
              <a:gd name="connsiteY95" fmla="*/ 1823332 h 2237474"/>
              <a:gd name="connsiteX96" fmla="*/ 4907662 w 12192000"/>
              <a:gd name="connsiteY96" fmla="*/ 1816900 h 2237474"/>
              <a:gd name="connsiteX97" fmla="*/ 4882386 w 12192000"/>
              <a:gd name="connsiteY97" fmla="*/ 1809844 h 2237474"/>
              <a:gd name="connsiteX98" fmla="*/ 4811440 w 12192000"/>
              <a:gd name="connsiteY98" fmla="*/ 1804655 h 2237474"/>
              <a:gd name="connsiteX99" fmla="*/ 4691075 w 12192000"/>
              <a:gd name="connsiteY99" fmla="*/ 1801389 h 2237474"/>
              <a:gd name="connsiteX100" fmla="*/ 4611738 w 12192000"/>
              <a:gd name="connsiteY100" fmla="*/ 1776964 h 2237474"/>
              <a:gd name="connsiteX101" fmla="*/ 4560070 w 12192000"/>
              <a:gd name="connsiteY101" fmla="*/ 1785640 h 2237474"/>
              <a:gd name="connsiteX102" fmla="*/ 4536503 w 12192000"/>
              <a:gd name="connsiteY102" fmla="*/ 1785334 h 2237474"/>
              <a:gd name="connsiteX103" fmla="*/ 4513724 w 12192000"/>
              <a:gd name="connsiteY103" fmla="*/ 1791996 h 2237474"/>
              <a:gd name="connsiteX104" fmla="*/ 4459810 w 12192000"/>
              <a:gd name="connsiteY104" fmla="*/ 1797886 h 2237474"/>
              <a:gd name="connsiteX105" fmla="*/ 4379064 w 12192000"/>
              <a:gd name="connsiteY105" fmla="*/ 1817177 h 2237474"/>
              <a:gd name="connsiteX106" fmla="*/ 4319209 w 12192000"/>
              <a:gd name="connsiteY106" fmla="*/ 1834833 h 2237474"/>
              <a:gd name="connsiteX107" fmla="*/ 4290981 w 12192000"/>
              <a:gd name="connsiteY107" fmla="*/ 1839677 h 2237474"/>
              <a:gd name="connsiteX108" fmla="*/ 4285792 w 12192000"/>
              <a:gd name="connsiteY108" fmla="*/ 1836231 h 2237474"/>
              <a:gd name="connsiteX109" fmla="*/ 4238372 w 12192000"/>
              <a:gd name="connsiteY109" fmla="*/ 1851480 h 2237474"/>
              <a:gd name="connsiteX110" fmla="*/ 4232517 w 12192000"/>
              <a:gd name="connsiteY110" fmla="*/ 1852567 h 2237474"/>
              <a:gd name="connsiteX111" fmla="*/ 4191732 w 12192000"/>
              <a:gd name="connsiteY111" fmla="*/ 1857328 h 2237474"/>
              <a:gd name="connsiteX112" fmla="*/ 4065532 w 12192000"/>
              <a:gd name="connsiteY112" fmla="*/ 1855477 h 2237474"/>
              <a:gd name="connsiteX113" fmla="*/ 4028460 w 12192000"/>
              <a:gd name="connsiteY113" fmla="*/ 1855137 h 2237474"/>
              <a:gd name="connsiteX114" fmla="*/ 4002267 w 12192000"/>
              <a:gd name="connsiteY114" fmla="*/ 1852352 h 2237474"/>
              <a:gd name="connsiteX115" fmla="*/ 3931396 w 12192000"/>
              <a:gd name="connsiteY115" fmla="*/ 1858915 h 2237474"/>
              <a:gd name="connsiteX116" fmla="*/ 3812162 w 12192000"/>
              <a:gd name="connsiteY116" fmla="*/ 1875501 h 2237474"/>
              <a:gd name="connsiteX117" fmla="*/ 3729530 w 12192000"/>
              <a:gd name="connsiteY117" fmla="*/ 1864513 h 2237474"/>
              <a:gd name="connsiteX118" fmla="*/ 3680177 w 12192000"/>
              <a:gd name="connsiteY118" fmla="*/ 1881552 h 2237474"/>
              <a:gd name="connsiteX119" fmla="*/ 3567259 w 12192000"/>
              <a:gd name="connsiteY119" fmla="*/ 1893482 h 2237474"/>
              <a:gd name="connsiteX120" fmla="*/ 3405770 w 12192000"/>
              <a:gd name="connsiteY120" fmla="*/ 1904591 h 2237474"/>
              <a:gd name="connsiteX121" fmla="*/ 3280097 w 12192000"/>
              <a:gd name="connsiteY121" fmla="*/ 1919610 h 2237474"/>
              <a:gd name="connsiteX122" fmla="*/ 3123424 w 12192000"/>
              <a:gd name="connsiteY122" fmla="*/ 1952930 h 2237474"/>
              <a:gd name="connsiteX123" fmla="*/ 3009910 w 12192000"/>
              <a:gd name="connsiteY123" fmla="*/ 1957866 h 2237474"/>
              <a:gd name="connsiteX124" fmla="*/ 2995934 w 12192000"/>
              <a:gd name="connsiteY124" fmla="*/ 1967085 h 2237474"/>
              <a:gd name="connsiteX125" fmla="*/ 2980071 w 12192000"/>
              <a:gd name="connsiteY125" fmla="*/ 1972988 h 2237474"/>
              <a:gd name="connsiteX126" fmla="*/ 2978094 w 12192000"/>
              <a:gd name="connsiteY126" fmla="*/ 1972369 h 2237474"/>
              <a:gd name="connsiteX127" fmla="*/ 2942858 w 12192000"/>
              <a:gd name="connsiteY127" fmla="*/ 1981367 h 2237474"/>
              <a:gd name="connsiteX128" fmla="*/ 2875436 w 12192000"/>
              <a:gd name="connsiteY128" fmla="*/ 1996977 h 2237474"/>
              <a:gd name="connsiteX129" fmla="*/ 2874892 w 12192000"/>
              <a:gd name="connsiteY129" fmla="*/ 1996085 h 2237474"/>
              <a:gd name="connsiteX130" fmla="*/ 2864145 w 12192000"/>
              <a:gd name="connsiteY130" fmla="*/ 1994061 h 2237474"/>
              <a:gd name="connsiteX131" fmla="*/ 2843662 w 12192000"/>
              <a:gd name="connsiteY131" fmla="*/ 1992498 h 2237474"/>
              <a:gd name="connsiteX132" fmla="*/ 2796128 w 12192000"/>
              <a:gd name="connsiteY132" fmla="*/ 1976403 h 2237474"/>
              <a:gd name="connsiteX133" fmla="*/ 2756784 w 12192000"/>
              <a:gd name="connsiteY133" fmla="*/ 1985116 h 2237474"/>
              <a:gd name="connsiteX134" fmla="*/ 2748833 w 12192000"/>
              <a:gd name="connsiteY134" fmla="*/ 1986323 h 2237474"/>
              <a:gd name="connsiteX135" fmla="*/ 2748661 w 12192000"/>
              <a:gd name="connsiteY135" fmla="*/ 1986122 h 2237474"/>
              <a:gd name="connsiteX136" fmla="*/ 2740251 w 12192000"/>
              <a:gd name="connsiteY136" fmla="*/ 1986946 h 2237474"/>
              <a:gd name="connsiteX137" fmla="*/ 2718916 w 12192000"/>
              <a:gd name="connsiteY137" fmla="*/ 1990867 h 2237474"/>
              <a:gd name="connsiteX138" fmla="*/ 2713522 w 12192000"/>
              <a:gd name="connsiteY138" fmla="*/ 1990173 h 2237474"/>
              <a:gd name="connsiteX139" fmla="*/ 2680597 w 12192000"/>
              <a:gd name="connsiteY139" fmla="*/ 1984996 h 2237474"/>
              <a:gd name="connsiteX140" fmla="*/ 2578178 w 12192000"/>
              <a:gd name="connsiteY140" fmla="*/ 1990531 h 2237474"/>
              <a:gd name="connsiteX141" fmla="*/ 2476147 w 12192000"/>
              <a:gd name="connsiteY141" fmla="*/ 1998305 h 2237474"/>
              <a:gd name="connsiteX142" fmla="*/ 2373568 w 12192000"/>
              <a:gd name="connsiteY142" fmla="*/ 2003219 h 2237474"/>
              <a:gd name="connsiteX143" fmla="*/ 2321399 w 12192000"/>
              <a:gd name="connsiteY143" fmla="*/ 1989467 h 2237474"/>
              <a:gd name="connsiteX144" fmla="*/ 2315525 w 12192000"/>
              <a:gd name="connsiteY144" fmla="*/ 1989708 h 2237474"/>
              <a:gd name="connsiteX145" fmla="*/ 2300792 w 12192000"/>
              <a:gd name="connsiteY145" fmla="*/ 1994290 h 2237474"/>
              <a:gd name="connsiteX146" fmla="*/ 2295469 w 12192000"/>
              <a:gd name="connsiteY146" fmla="*/ 1996659 h 2237474"/>
              <a:gd name="connsiteX147" fmla="*/ 2287219 w 12192000"/>
              <a:gd name="connsiteY147" fmla="*/ 1998750 h 2237474"/>
              <a:gd name="connsiteX148" fmla="*/ 2286948 w 12192000"/>
              <a:gd name="connsiteY148" fmla="*/ 1998596 h 2237474"/>
              <a:gd name="connsiteX149" fmla="*/ 2243069 w 12192000"/>
              <a:gd name="connsiteY149" fmla="*/ 2015111 h 2237474"/>
              <a:gd name="connsiteX150" fmla="*/ 2186609 w 12192000"/>
              <a:gd name="connsiteY150" fmla="*/ 2008263 h 2237474"/>
              <a:gd name="connsiteX151" fmla="*/ 2164831 w 12192000"/>
              <a:gd name="connsiteY151" fmla="*/ 2010143 h 2237474"/>
              <a:gd name="connsiteX152" fmla="*/ 2152836 w 12192000"/>
              <a:gd name="connsiteY152" fmla="*/ 2010048 h 2237474"/>
              <a:gd name="connsiteX153" fmla="*/ 2117102 w 12192000"/>
              <a:gd name="connsiteY153" fmla="*/ 2023004 h 2237474"/>
              <a:gd name="connsiteX154" fmla="*/ 2111935 w 12192000"/>
              <a:gd name="connsiteY154" fmla="*/ 2023163 h 2237474"/>
              <a:gd name="connsiteX155" fmla="*/ 2089991 w 12192000"/>
              <a:gd name="connsiteY155" fmla="*/ 2034193 h 2237474"/>
              <a:gd name="connsiteX156" fmla="*/ 2058061 w 12192000"/>
              <a:gd name="connsiteY156" fmla="*/ 2047942 h 2237474"/>
              <a:gd name="connsiteX157" fmla="*/ 2055737 w 12192000"/>
              <a:gd name="connsiteY157" fmla="*/ 2047704 h 2237474"/>
              <a:gd name="connsiteX158" fmla="*/ 2042244 w 12192000"/>
              <a:gd name="connsiteY158" fmla="*/ 2055560 h 2237474"/>
              <a:gd name="connsiteX159" fmla="*/ 1976224 w 12192000"/>
              <a:gd name="connsiteY159" fmla="*/ 2074257 h 2237474"/>
              <a:gd name="connsiteX160" fmla="*/ 1877728 w 12192000"/>
              <a:gd name="connsiteY160" fmla="*/ 2101004 h 2237474"/>
              <a:gd name="connsiteX161" fmla="*/ 1759056 w 12192000"/>
              <a:gd name="connsiteY161" fmla="*/ 2125608 h 2237474"/>
              <a:gd name="connsiteX162" fmla="*/ 1637948 w 12192000"/>
              <a:gd name="connsiteY162" fmla="*/ 2172597 h 2237474"/>
              <a:gd name="connsiteX163" fmla="*/ 1434549 w 12192000"/>
              <a:gd name="connsiteY163" fmla="*/ 2234522 h 2237474"/>
              <a:gd name="connsiteX164" fmla="*/ 1398481 w 12192000"/>
              <a:gd name="connsiteY164" fmla="*/ 2237074 h 2237474"/>
              <a:gd name="connsiteX165" fmla="*/ 1398407 w 12192000"/>
              <a:gd name="connsiteY165" fmla="*/ 2237095 h 2237474"/>
              <a:gd name="connsiteX166" fmla="*/ 1370962 w 12192000"/>
              <a:gd name="connsiteY166" fmla="*/ 2237474 h 2237474"/>
              <a:gd name="connsiteX167" fmla="*/ 1356367 w 12192000"/>
              <a:gd name="connsiteY167" fmla="*/ 2235089 h 2237474"/>
              <a:gd name="connsiteX168" fmla="*/ 1324828 w 12192000"/>
              <a:gd name="connsiteY168" fmla="*/ 2231968 h 2237474"/>
              <a:gd name="connsiteX169" fmla="*/ 1297744 w 12192000"/>
              <a:gd name="connsiteY169" fmla="*/ 2235849 h 2237474"/>
              <a:gd name="connsiteX170" fmla="*/ 1286236 w 12192000"/>
              <a:gd name="connsiteY170" fmla="*/ 2233135 h 2237474"/>
              <a:gd name="connsiteX171" fmla="*/ 1283504 w 12192000"/>
              <a:gd name="connsiteY171" fmla="*/ 2233797 h 2237474"/>
              <a:gd name="connsiteX172" fmla="*/ 1279765 w 12192000"/>
              <a:gd name="connsiteY172" fmla="*/ 2229639 h 2237474"/>
              <a:gd name="connsiteX173" fmla="*/ 1195347 w 12192000"/>
              <a:gd name="connsiteY173" fmla="*/ 2212354 h 2237474"/>
              <a:gd name="connsiteX174" fmla="*/ 970251 w 12192000"/>
              <a:gd name="connsiteY174" fmla="*/ 2221029 h 2237474"/>
              <a:gd name="connsiteX175" fmla="*/ 812914 w 12192000"/>
              <a:gd name="connsiteY175" fmla="*/ 2202752 h 2237474"/>
              <a:gd name="connsiteX176" fmla="*/ 800195 w 12192000"/>
              <a:gd name="connsiteY176" fmla="*/ 2209407 h 2237474"/>
              <a:gd name="connsiteX177" fmla="*/ 784978 w 12192000"/>
              <a:gd name="connsiteY177" fmla="*/ 2212360 h 2237474"/>
              <a:gd name="connsiteX178" fmla="*/ 681987 w 12192000"/>
              <a:gd name="connsiteY178" fmla="*/ 2216757 h 2237474"/>
              <a:gd name="connsiteX179" fmla="*/ 669923 w 12192000"/>
              <a:gd name="connsiteY179" fmla="*/ 2211682 h 2237474"/>
              <a:gd name="connsiteX180" fmla="*/ 648680 w 12192000"/>
              <a:gd name="connsiteY180" fmla="*/ 2206229 h 2237474"/>
              <a:gd name="connsiteX181" fmla="*/ 597225 w 12192000"/>
              <a:gd name="connsiteY181" fmla="*/ 2180999 h 2237474"/>
              <a:gd name="connsiteX182" fmla="*/ 558449 w 12192000"/>
              <a:gd name="connsiteY182" fmla="*/ 2182346 h 2237474"/>
              <a:gd name="connsiteX183" fmla="*/ 550517 w 12192000"/>
              <a:gd name="connsiteY183" fmla="*/ 2182060 h 2237474"/>
              <a:gd name="connsiteX184" fmla="*/ 550309 w 12192000"/>
              <a:gd name="connsiteY184" fmla="*/ 2181825 h 2237474"/>
              <a:gd name="connsiteX185" fmla="*/ 541836 w 12192000"/>
              <a:gd name="connsiteY185" fmla="*/ 2181063 h 2237474"/>
              <a:gd name="connsiteX186" fmla="*/ 536057 w 12192000"/>
              <a:gd name="connsiteY186" fmla="*/ 2181537 h 2237474"/>
              <a:gd name="connsiteX187" fmla="*/ 520671 w 12192000"/>
              <a:gd name="connsiteY187" fmla="*/ 2180980 h 2237474"/>
              <a:gd name="connsiteX188" fmla="*/ 515024 w 12192000"/>
              <a:gd name="connsiteY188" fmla="*/ 2179258 h 2237474"/>
              <a:gd name="connsiteX189" fmla="*/ 512278 w 12192000"/>
              <a:gd name="connsiteY189" fmla="*/ 2176369 h 2237474"/>
              <a:gd name="connsiteX190" fmla="*/ 480419 w 12192000"/>
              <a:gd name="connsiteY190" fmla="*/ 2167807 h 2237474"/>
              <a:gd name="connsiteX191" fmla="*/ 413835 w 12192000"/>
              <a:gd name="connsiteY191" fmla="*/ 2156783 h 2237474"/>
              <a:gd name="connsiteX192" fmla="*/ 376513 w 12192000"/>
              <a:gd name="connsiteY192" fmla="*/ 2154014 h 2237474"/>
              <a:gd name="connsiteX193" fmla="*/ 273386 w 12192000"/>
              <a:gd name="connsiteY193" fmla="*/ 2142551 h 2237474"/>
              <a:gd name="connsiteX194" fmla="*/ 169207 w 12192000"/>
              <a:gd name="connsiteY194" fmla="*/ 2128100 h 2237474"/>
              <a:gd name="connsiteX195" fmla="*/ 93149 w 12192000"/>
              <a:gd name="connsiteY195" fmla="*/ 2105324 h 2237474"/>
              <a:gd name="connsiteX196" fmla="*/ 88109 w 12192000"/>
              <a:gd name="connsiteY196" fmla="*/ 2106704 h 2237474"/>
              <a:gd name="connsiteX197" fmla="*/ 80022 w 12192000"/>
              <a:gd name="connsiteY197" fmla="*/ 2107254 h 2237474"/>
              <a:gd name="connsiteX198" fmla="*/ 79717 w 12192000"/>
              <a:gd name="connsiteY198" fmla="*/ 2107046 h 2237474"/>
              <a:gd name="connsiteX199" fmla="*/ 72352 w 12192000"/>
              <a:gd name="connsiteY199" fmla="*/ 2107991 h 2237474"/>
              <a:gd name="connsiteX200" fmla="*/ 37645 w 12192000"/>
              <a:gd name="connsiteY200" fmla="*/ 2115401 h 2237474"/>
              <a:gd name="connsiteX201" fmla="*/ 4572 w 12192000"/>
              <a:gd name="connsiteY201" fmla="*/ 2111091 h 2237474"/>
              <a:gd name="connsiteX202" fmla="*/ 0 w 12192000"/>
              <a:gd name="connsiteY202" fmla="*/ 2110468 h 2237474"/>
              <a:gd name="connsiteX203" fmla="*/ 0 w 12192000"/>
              <a:gd name="connsiteY20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350380 w 12192000"/>
              <a:gd name="connsiteY86" fmla="*/ 1830891 h 2237474"/>
              <a:gd name="connsiteX87" fmla="*/ 5259633 w 12192000"/>
              <a:gd name="connsiteY87" fmla="*/ 1837160 h 2237474"/>
              <a:gd name="connsiteX88" fmla="*/ 5197513 w 12192000"/>
              <a:gd name="connsiteY88" fmla="*/ 1844718 h 2237474"/>
              <a:gd name="connsiteX89" fmla="*/ 5168852 w 12192000"/>
              <a:gd name="connsiteY89" fmla="*/ 1844846 h 2237474"/>
              <a:gd name="connsiteX90" fmla="*/ 5114927 w 12192000"/>
              <a:gd name="connsiteY90" fmla="*/ 1847827 h 2237474"/>
              <a:gd name="connsiteX91" fmla="*/ 5108970 w 12192000"/>
              <a:gd name="connsiteY91" fmla="*/ 1847935 h 2237474"/>
              <a:gd name="connsiteX92" fmla="*/ 5067961 w 12192000"/>
              <a:gd name="connsiteY92" fmla="*/ 1845917 h 2237474"/>
              <a:gd name="connsiteX93" fmla="*/ 5007075 w 12192000"/>
              <a:gd name="connsiteY93" fmla="*/ 1838626 h 2237474"/>
              <a:gd name="connsiteX94" fmla="*/ 4944087 w 12192000"/>
              <a:gd name="connsiteY94" fmla="*/ 1823332 h 2237474"/>
              <a:gd name="connsiteX95" fmla="*/ 4907662 w 12192000"/>
              <a:gd name="connsiteY95" fmla="*/ 1816900 h 2237474"/>
              <a:gd name="connsiteX96" fmla="*/ 4882386 w 12192000"/>
              <a:gd name="connsiteY96" fmla="*/ 1809844 h 2237474"/>
              <a:gd name="connsiteX97" fmla="*/ 4811440 w 12192000"/>
              <a:gd name="connsiteY97" fmla="*/ 1804655 h 2237474"/>
              <a:gd name="connsiteX98" fmla="*/ 4691075 w 12192000"/>
              <a:gd name="connsiteY98" fmla="*/ 1801389 h 2237474"/>
              <a:gd name="connsiteX99" fmla="*/ 4611738 w 12192000"/>
              <a:gd name="connsiteY99" fmla="*/ 1776964 h 2237474"/>
              <a:gd name="connsiteX100" fmla="*/ 4560070 w 12192000"/>
              <a:gd name="connsiteY100" fmla="*/ 1785640 h 2237474"/>
              <a:gd name="connsiteX101" fmla="*/ 4536503 w 12192000"/>
              <a:gd name="connsiteY101" fmla="*/ 1785334 h 2237474"/>
              <a:gd name="connsiteX102" fmla="*/ 4513724 w 12192000"/>
              <a:gd name="connsiteY102" fmla="*/ 1791996 h 2237474"/>
              <a:gd name="connsiteX103" fmla="*/ 4459810 w 12192000"/>
              <a:gd name="connsiteY103" fmla="*/ 1797886 h 2237474"/>
              <a:gd name="connsiteX104" fmla="*/ 4379064 w 12192000"/>
              <a:gd name="connsiteY104" fmla="*/ 1817177 h 2237474"/>
              <a:gd name="connsiteX105" fmla="*/ 4319209 w 12192000"/>
              <a:gd name="connsiteY105" fmla="*/ 1834833 h 2237474"/>
              <a:gd name="connsiteX106" fmla="*/ 4290981 w 12192000"/>
              <a:gd name="connsiteY106" fmla="*/ 1839677 h 2237474"/>
              <a:gd name="connsiteX107" fmla="*/ 4285792 w 12192000"/>
              <a:gd name="connsiteY107" fmla="*/ 1836231 h 2237474"/>
              <a:gd name="connsiteX108" fmla="*/ 4238372 w 12192000"/>
              <a:gd name="connsiteY108" fmla="*/ 1851480 h 2237474"/>
              <a:gd name="connsiteX109" fmla="*/ 4232517 w 12192000"/>
              <a:gd name="connsiteY109" fmla="*/ 1852567 h 2237474"/>
              <a:gd name="connsiteX110" fmla="*/ 4191732 w 12192000"/>
              <a:gd name="connsiteY110" fmla="*/ 1857328 h 2237474"/>
              <a:gd name="connsiteX111" fmla="*/ 4065532 w 12192000"/>
              <a:gd name="connsiteY111" fmla="*/ 1855477 h 2237474"/>
              <a:gd name="connsiteX112" fmla="*/ 4028460 w 12192000"/>
              <a:gd name="connsiteY112" fmla="*/ 1855137 h 2237474"/>
              <a:gd name="connsiteX113" fmla="*/ 4002267 w 12192000"/>
              <a:gd name="connsiteY113" fmla="*/ 1852352 h 2237474"/>
              <a:gd name="connsiteX114" fmla="*/ 3931396 w 12192000"/>
              <a:gd name="connsiteY114" fmla="*/ 1858915 h 2237474"/>
              <a:gd name="connsiteX115" fmla="*/ 3812162 w 12192000"/>
              <a:gd name="connsiteY115" fmla="*/ 1875501 h 2237474"/>
              <a:gd name="connsiteX116" fmla="*/ 3729530 w 12192000"/>
              <a:gd name="connsiteY116" fmla="*/ 1864513 h 2237474"/>
              <a:gd name="connsiteX117" fmla="*/ 3680177 w 12192000"/>
              <a:gd name="connsiteY117" fmla="*/ 1881552 h 2237474"/>
              <a:gd name="connsiteX118" fmla="*/ 3567259 w 12192000"/>
              <a:gd name="connsiteY118" fmla="*/ 1893482 h 2237474"/>
              <a:gd name="connsiteX119" fmla="*/ 3405770 w 12192000"/>
              <a:gd name="connsiteY119" fmla="*/ 1904591 h 2237474"/>
              <a:gd name="connsiteX120" fmla="*/ 3280097 w 12192000"/>
              <a:gd name="connsiteY120" fmla="*/ 1919610 h 2237474"/>
              <a:gd name="connsiteX121" fmla="*/ 3123424 w 12192000"/>
              <a:gd name="connsiteY121" fmla="*/ 1952930 h 2237474"/>
              <a:gd name="connsiteX122" fmla="*/ 3009910 w 12192000"/>
              <a:gd name="connsiteY122" fmla="*/ 1957866 h 2237474"/>
              <a:gd name="connsiteX123" fmla="*/ 2995934 w 12192000"/>
              <a:gd name="connsiteY123" fmla="*/ 1967085 h 2237474"/>
              <a:gd name="connsiteX124" fmla="*/ 2980071 w 12192000"/>
              <a:gd name="connsiteY124" fmla="*/ 1972988 h 2237474"/>
              <a:gd name="connsiteX125" fmla="*/ 2978094 w 12192000"/>
              <a:gd name="connsiteY125" fmla="*/ 1972369 h 2237474"/>
              <a:gd name="connsiteX126" fmla="*/ 2942858 w 12192000"/>
              <a:gd name="connsiteY126" fmla="*/ 1981367 h 2237474"/>
              <a:gd name="connsiteX127" fmla="*/ 2875436 w 12192000"/>
              <a:gd name="connsiteY127" fmla="*/ 1996977 h 2237474"/>
              <a:gd name="connsiteX128" fmla="*/ 2874892 w 12192000"/>
              <a:gd name="connsiteY128" fmla="*/ 1996085 h 2237474"/>
              <a:gd name="connsiteX129" fmla="*/ 2864145 w 12192000"/>
              <a:gd name="connsiteY129" fmla="*/ 1994061 h 2237474"/>
              <a:gd name="connsiteX130" fmla="*/ 2843662 w 12192000"/>
              <a:gd name="connsiteY130" fmla="*/ 1992498 h 2237474"/>
              <a:gd name="connsiteX131" fmla="*/ 2796128 w 12192000"/>
              <a:gd name="connsiteY131" fmla="*/ 1976403 h 2237474"/>
              <a:gd name="connsiteX132" fmla="*/ 2756784 w 12192000"/>
              <a:gd name="connsiteY132" fmla="*/ 1985116 h 2237474"/>
              <a:gd name="connsiteX133" fmla="*/ 2748833 w 12192000"/>
              <a:gd name="connsiteY133" fmla="*/ 1986323 h 2237474"/>
              <a:gd name="connsiteX134" fmla="*/ 2748661 w 12192000"/>
              <a:gd name="connsiteY134" fmla="*/ 1986122 h 2237474"/>
              <a:gd name="connsiteX135" fmla="*/ 2740251 w 12192000"/>
              <a:gd name="connsiteY135" fmla="*/ 1986946 h 2237474"/>
              <a:gd name="connsiteX136" fmla="*/ 2718916 w 12192000"/>
              <a:gd name="connsiteY136" fmla="*/ 1990867 h 2237474"/>
              <a:gd name="connsiteX137" fmla="*/ 2713522 w 12192000"/>
              <a:gd name="connsiteY137" fmla="*/ 1990173 h 2237474"/>
              <a:gd name="connsiteX138" fmla="*/ 2680597 w 12192000"/>
              <a:gd name="connsiteY138" fmla="*/ 1984996 h 2237474"/>
              <a:gd name="connsiteX139" fmla="*/ 2578178 w 12192000"/>
              <a:gd name="connsiteY139" fmla="*/ 1990531 h 2237474"/>
              <a:gd name="connsiteX140" fmla="*/ 2476147 w 12192000"/>
              <a:gd name="connsiteY140" fmla="*/ 1998305 h 2237474"/>
              <a:gd name="connsiteX141" fmla="*/ 2373568 w 12192000"/>
              <a:gd name="connsiteY141" fmla="*/ 2003219 h 2237474"/>
              <a:gd name="connsiteX142" fmla="*/ 2321399 w 12192000"/>
              <a:gd name="connsiteY142" fmla="*/ 1989467 h 2237474"/>
              <a:gd name="connsiteX143" fmla="*/ 2315525 w 12192000"/>
              <a:gd name="connsiteY143" fmla="*/ 1989708 h 2237474"/>
              <a:gd name="connsiteX144" fmla="*/ 2300792 w 12192000"/>
              <a:gd name="connsiteY144" fmla="*/ 1994290 h 2237474"/>
              <a:gd name="connsiteX145" fmla="*/ 2295469 w 12192000"/>
              <a:gd name="connsiteY145" fmla="*/ 1996659 h 2237474"/>
              <a:gd name="connsiteX146" fmla="*/ 2287219 w 12192000"/>
              <a:gd name="connsiteY146" fmla="*/ 1998750 h 2237474"/>
              <a:gd name="connsiteX147" fmla="*/ 2286948 w 12192000"/>
              <a:gd name="connsiteY147" fmla="*/ 1998596 h 2237474"/>
              <a:gd name="connsiteX148" fmla="*/ 2243069 w 12192000"/>
              <a:gd name="connsiteY148" fmla="*/ 2015111 h 2237474"/>
              <a:gd name="connsiteX149" fmla="*/ 2186609 w 12192000"/>
              <a:gd name="connsiteY149" fmla="*/ 2008263 h 2237474"/>
              <a:gd name="connsiteX150" fmla="*/ 2164831 w 12192000"/>
              <a:gd name="connsiteY150" fmla="*/ 2010143 h 2237474"/>
              <a:gd name="connsiteX151" fmla="*/ 2152836 w 12192000"/>
              <a:gd name="connsiteY151" fmla="*/ 2010048 h 2237474"/>
              <a:gd name="connsiteX152" fmla="*/ 2117102 w 12192000"/>
              <a:gd name="connsiteY152" fmla="*/ 2023004 h 2237474"/>
              <a:gd name="connsiteX153" fmla="*/ 2111935 w 12192000"/>
              <a:gd name="connsiteY153" fmla="*/ 2023163 h 2237474"/>
              <a:gd name="connsiteX154" fmla="*/ 2089991 w 12192000"/>
              <a:gd name="connsiteY154" fmla="*/ 2034193 h 2237474"/>
              <a:gd name="connsiteX155" fmla="*/ 2058061 w 12192000"/>
              <a:gd name="connsiteY155" fmla="*/ 2047942 h 2237474"/>
              <a:gd name="connsiteX156" fmla="*/ 2055737 w 12192000"/>
              <a:gd name="connsiteY156" fmla="*/ 2047704 h 2237474"/>
              <a:gd name="connsiteX157" fmla="*/ 2042244 w 12192000"/>
              <a:gd name="connsiteY157" fmla="*/ 2055560 h 2237474"/>
              <a:gd name="connsiteX158" fmla="*/ 1976224 w 12192000"/>
              <a:gd name="connsiteY158" fmla="*/ 2074257 h 2237474"/>
              <a:gd name="connsiteX159" fmla="*/ 1877728 w 12192000"/>
              <a:gd name="connsiteY159" fmla="*/ 2101004 h 2237474"/>
              <a:gd name="connsiteX160" fmla="*/ 1759056 w 12192000"/>
              <a:gd name="connsiteY160" fmla="*/ 2125608 h 2237474"/>
              <a:gd name="connsiteX161" fmla="*/ 1637948 w 12192000"/>
              <a:gd name="connsiteY161" fmla="*/ 2172597 h 2237474"/>
              <a:gd name="connsiteX162" fmla="*/ 1434549 w 12192000"/>
              <a:gd name="connsiteY162" fmla="*/ 2234522 h 2237474"/>
              <a:gd name="connsiteX163" fmla="*/ 1398481 w 12192000"/>
              <a:gd name="connsiteY163" fmla="*/ 2237074 h 2237474"/>
              <a:gd name="connsiteX164" fmla="*/ 1398407 w 12192000"/>
              <a:gd name="connsiteY164" fmla="*/ 2237095 h 2237474"/>
              <a:gd name="connsiteX165" fmla="*/ 1370962 w 12192000"/>
              <a:gd name="connsiteY165" fmla="*/ 2237474 h 2237474"/>
              <a:gd name="connsiteX166" fmla="*/ 1356367 w 12192000"/>
              <a:gd name="connsiteY166" fmla="*/ 2235089 h 2237474"/>
              <a:gd name="connsiteX167" fmla="*/ 1324828 w 12192000"/>
              <a:gd name="connsiteY167" fmla="*/ 2231968 h 2237474"/>
              <a:gd name="connsiteX168" fmla="*/ 1297744 w 12192000"/>
              <a:gd name="connsiteY168" fmla="*/ 2235849 h 2237474"/>
              <a:gd name="connsiteX169" fmla="*/ 1286236 w 12192000"/>
              <a:gd name="connsiteY169" fmla="*/ 2233135 h 2237474"/>
              <a:gd name="connsiteX170" fmla="*/ 1283504 w 12192000"/>
              <a:gd name="connsiteY170" fmla="*/ 2233797 h 2237474"/>
              <a:gd name="connsiteX171" fmla="*/ 1279765 w 12192000"/>
              <a:gd name="connsiteY171" fmla="*/ 2229639 h 2237474"/>
              <a:gd name="connsiteX172" fmla="*/ 1195347 w 12192000"/>
              <a:gd name="connsiteY172" fmla="*/ 2212354 h 2237474"/>
              <a:gd name="connsiteX173" fmla="*/ 970251 w 12192000"/>
              <a:gd name="connsiteY173" fmla="*/ 2221029 h 2237474"/>
              <a:gd name="connsiteX174" fmla="*/ 812914 w 12192000"/>
              <a:gd name="connsiteY174" fmla="*/ 2202752 h 2237474"/>
              <a:gd name="connsiteX175" fmla="*/ 800195 w 12192000"/>
              <a:gd name="connsiteY175" fmla="*/ 2209407 h 2237474"/>
              <a:gd name="connsiteX176" fmla="*/ 784978 w 12192000"/>
              <a:gd name="connsiteY176" fmla="*/ 2212360 h 2237474"/>
              <a:gd name="connsiteX177" fmla="*/ 681987 w 12192000"/>
              <a:gd name="connsiteY177" fmla="*/ 2216757 h 2237474"/>
              <a:gd name="connsiteX178" fmla="*/ 669923 w 12192000"/>
              <a:gd name="connsiteY178" fmla="*/ 2211682 h 2237474"/>
              <a:gd name="connsiteX179" fmla="*/ 648680 w 12192000"/>
              <a:gd name="connsiteY179" fmla="*/ 2206229 h 2237474"/>
              <a:gd name="connsiteX180" fmla="*/ 597225 w 12192000"/>
              <a:gd name="connsiteY180" fmla="*/ 2180999 h 2237474"/>
              <a:gd name="connsiteX181" fmla="*/ 558449 w 12192000"/>
              <a:gd name="connsiteY181" fmla="*/ 2182346 h 2237474"/>
              <a:gd name="connsiteX182" fmla="*/ 550517 w 12192000"/>
              <a:gd name="connsiteY182" fmla="*/ 2182060 h 2237474"/>
              <a:gd name="connsiteX183" fmla="*/ 550309 w 12192000"/>
              <a:gd name="connsiteY183" fmla="*/ 2181825 h 2237474"/>
              <a:gd name="connsiteX184" fmla="*/ 541836 w 12192000"/>
              <a:gd name="connsiteY184" fmla="*/ 2181063 h 2237474"/>
              <a:gd name="connsiteX185" fmla="*/ 536057 w 12192000"/>
              <a:gd name="connsiteY185" fmla="*/ 2181537 h 2237474"/>
              <a:gd name="connsiteX186" fmla="*/ 520671 w 12192000"/>
              <a:gd name="connsiteY186" fmla="*/ 2180980 h 2237474"/>
              <a:gd name="connsiteX187" fmla="*/ 515024 w 12192000"/>
              <a:gd name="connsiteY187" fmla="*/ 2179258 h 2237474"/>
              <a:gd name="connsiteX188" fmla="*/ 512278 w 12192000"/>
              <a:gd name="connsiteY188" fmla="*/ 2176369 h 2237474"/>
              <a:gd name="connsiteX189" fmla="*/ 480419 w 12192000"/>
              <a:gd name="connsiteY189" fmla="*/ 2167807 h 2237474"/>
              <a:gd name="connsiteX190" fmla="*/ 413835 w 12192000"/>
              <a:gd name="connsiteY190" fmla="*/ 2156783 h 2237474"/>
              <a:gd name="connsiteX191" fmla="*/ 376513 w 12192000"/>
              <a:gd name="connsiteY191" fmla="*/ 2154014 h 2237474"/>
              <a:gd name="connsiteX192" fmla="*/ 273386 w 12192000"/>
              <a:gd name="connsiteY192" fmla="*/ 2142551 h 2237474"/>
              <a:gd name="connsiteX193" fmla="*/ 169207 w 12192000"/>
              <a:gd name="connsiteY193" fmla="*/ 2128100 h 2237474"/>
              <a:gd name="connsiteX194" fmla="*/ 93149 w 12192000"/>
              <a:gd name="connsiteY194" fmla="*/ 2105324 h 2237474"/>
              <a:gd name="connsiteX195" fmla="*/ 88109 w 12192000"/>
              <a:gd name="connsiteY195" fmla="*/ 2106704 h 2237474"/>
              <a:gd name="connsiteX196" fmla="*/ 80022 w 12192000"/>
              <a:gd name="connsiteY196" fmla="*/ 2107254 h 2237474"/>
              <a:gd name="connsiteX197" fmla="*/ 79717 w 12192000"/>
              <a:gd name="connsiteY197" fmla="*/ 2107046 h 2237474"/>
              <a:gd name="connsiteX198" fmla="*/ 72352 w 12192000"/>
              <a:gd name="connsiteY198" fmla="*/ 2107991 h 2237474"/>
              <a:gd name="connsiteX199" fmla="*/ 37645 w 12192000"/>
              <a:gd name="connsiteY199" fmla="*/ 2115401 h 2237474"/>
              <a:gd name="connsiteX200" fmla="*/ 4572 w 12192000"/>
              <a:gd name="connsiteY200" fmla="*/ 2111091 h 2237474"/>
              <a:gd name="connsiteX201" fmla="*/ 0 w 12192000"/>
              <a:gd name="connsiteY201" fmla="*/ 2110468 h 2237474"/>
              <a:gd name="connsiteX202" fmla="*/ 0 w 12192000"/>
              <a:gd name="connsiteY20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350380 w 12192000"/>
              <a:gd name="connsiteY86" fmla="*/ 1830891 h 2237474"/>
              <a:gd name="connsiteX87" fmla="*/ 5259633 w 12192000"/>
              <a:gd name="connsiteY87" fmla="*/ 1837160 h 2237474"/>
              <a:gd name="connsiteX88" fmla="*/ 5197513 w 12192000"/>
              <a:gd name="connsiteY88" fmla="*/ 1844718 h 2237474"/>
              <a:gd name="connsiteX89" fmla="*/ 5168852 w 12192000"/>
              <a:gd name="connsiteY89" fmla="*/ 1844846 h 2237474"/>
              <a:gd name="connsiteX90" fmla="*/ 5114927 w 12192000"/>
              <a:gd name="connsiteY90" fmla="*/ 1847827 h 2237474"/>
              <a:gd name="connsiteX91" fmla="*/ 5108970 w 12192000"/>
              <a:gd name="connsiteY91" fmla="*/ 1847935 h 2237474"/>
              <a:gd name="connsiteX92" fmla="*/ 5067961 w 12192000"/>
              <a:gd name="connsiteY92" fmla="*/ 1845917 h 2237474"/>
              <a:gd name="connsiteX93" fmla="*/ 5007075 w 12192000"/>
              <a:gd name="connsiteY93" fmla="*/ 1838626 h 2237474"/>
              <a:gd name="connsiteX94" fmla="*/ 4944087 w 12192000"/>
              <a:gd name="connsiteY94" fmla="*/ 1823332 h 2237474"/>
              <a:gd name="connsiteX95" fmla="*/ 4907662 w 12192000"/>
              <a:gd name="connsiteY95" fmla="*/ 1816900 h 2237474"/>
              <a:gd name="connsiteX96" fmla="*/ 4882386 w 12192000"/>
              <a:gd name="connsiteY96" fmla="*/ 1809844 h 2237474"/>
              <a:gd name="connsiteX97" fmla="*/ 4811440 w 12192000"/>
              <a:gd name="connsiteY97" fmla="*/ 1804655 h 2237474"/>
              <a:gd name="connsiteX98" fmla="*/ 4691075 w 12192000"/>
              <a:gd name="connsiteY98" fmla="*/ 1801389 h 2237474"/>
              <a:gd name="connsiteX99" fmla="*/ 4611738 w 12192000"/>
              <a:gd name="connsiteY99" fmla="*/ 1776964 h 2237474"/>
              <a:gd name="connsiteX100" fmla="*/ 4560070 w 12192000"/>
              <a:gd name="connsiteY100" fmla="*/ 1785640 h 2237474"/>
              <a:gd name="connsiteX101" fmla="*/ 4536503 w 12192000"/>
              <a:gd name="connsiteY101" fmla="*/ 1785334 h 2237474"/>
              <a:gd name="connsiteX102" fmla="*/ 4513724 w 12192000"/>
              <a:gd name="connsiteY102" fmla="*/ 1791996 h 2237474"/>
              <a:gd name="connsiteX103" fmla="*/ 4459810 w 12192000"/>
              <a:gd name="connsiteY103" fmla="*/ 1797886 h 2237474"/>
              <a:gd name="connsiteX104" fmla="*/ 4379064 w 12192000"/>
              <a:gd name="connsiteY104" fmla="*/ 1817177 h 2237474"/>
              <a:gd name="connsiteX105" fmla="*/ 4319209 w 12192000"/>
              <a:gd name="connsiteY105" fmla="*/ 1834833 h 2237474"/>
              <a:gd name="connsiteX106" fmla="*/ 4290981 w 12192000"/>
              <a:gd name="connsiteY106" fmla="*/ 1839677 h 2237474"/>
              <a:gd name="connsiteX107" fmla="*/ 4285792 w 12192000"/>
              <a:gd name="connsiteY107" fmla="*/ 1836231 h 2237474"/>
              <a:gd name="connsiteX108" fmla="*/ 4238372 w 12192000"/>
              <a:gd name="connsiteY108" fmla="*/ 1851480 h 2237474"/>
              <a:gd name="connsiteX109" fmla="*/ 4232517 w 12192000"/>
              <a:gd name="connsiteY109" fmla="*/ 1852567 h 2237474"/>
              <a:gd name="connsiteX110" fmla="*/ 4191732 w 12192000"/>
              <a:gd name="connsiteY110" fmla="*/ 1857328 h 2237474"/>
              <a:gd name="connsiteX111" fmla="*/ 4065532 w 12192000"/>
              <a:gd name="connsiteY111" fmla="*/ 1855477 h 2237474"/>
              <a:gd name="connsiteX112" fmla="*/ 4028460 w 12192000"/>
              <a:gd name="connsiteY112" fmla="*/ 1855137 h 2237474"/>
              <a:gd name="connsiteX113" fmla="*/ 4002267 w 12192000"/>
              <a:gd name="connsiteY113" fmla="*/ 1852352 h 2237474"/>
              <a:gd name="connsiteX114" fmla="*/ 3931396 w 12192000"/>
              <a:gd name="connsiteY114" fmla="*/ 1858915 h 2237474"/>
              <a:gd name="connsiteX115" fmla="*/ 3812162 w 12192000"/>
              <a:gd name="connsiteY115" fmla="*/ 1875501 h 2237474"/>
              <a:gd name="connsiteX116" fmla="*/ 3729530 w 12192000"/>
              <a:gd name="connsiteY116" fmla="*/ 1864513 h 2237474"/>
              <a:gd name="connsiteX117" fmla="*/ 3680177 w 12192000"/>
              <a:gd name="connsiteY117" fmla="*/ 1881552 h 2237474"/>
              <a:gd name="connsiteX118" fmla="*/ 3567259 w 12192000"/>
              <a:gd name="connsiteY118" fmla="*/ 1893482 h 2237474"/>
              <a:gd name="connsiteX119" fmla="*/ 3405770 w 12192000"/>
              <a:gd name="connsiteY119" fmla="*/ 1904591 h 2237474"/>
              <a:gd name="connsiteX120" fmla="*/ 3280097 w 12192000"/>
              <a:gd name="connsiteY120" fmla="*/ 1919610 h 2237474"/>
              <a:gd name="connsiteX121" fmla="*/ 3123424 w 12192000"/>
              <a:gd name="connsiteY121" fmla="*/ 1952930 h 2237474"/>
              <a:gd name="connsiteX122" fmla="*/ 3009910 w 12192000"/>
              <a:gd name="connsiteY122" fmla="*/ 1957866 h 2237474"/>
              <a:gd name="connsiteX123" fmla="*/ 2995934 w 12192000"/>
              <a:gd name="connsiteY123" fmla="*/ 1967085 h 2237474"/>
              <a:gd name="connsiteX124" fmla="*/ 2980071 w 12192000"/>
              <a:gd name="connsiteY124" fmla="*/ 1972988 h 2237474"/>
              <a:gd name="connsiteX125" fmla="*/ 2978094 w 12192000"/>
              <a:gd name="connsiteY125" fmla="*/ 1972369 h 2237474"/>
              <a:gd name="connsiteX126" fmla="*/ 2942858 w 12192000"/>
              <a:gd name="connsiteY126" fmla="*/ 1981367 h 2237474"/>
              <a:gd name="connsiteX127" fmla="*/ 2875436 w 12192000"/>
              <a:gd name="connsiteY127" fmla="*/ 1996977 h 2237474"/>
              <a:gd name="connsiteX128" fmla="*/ 2874892 w 12192000"/>
              <a:gd name="connsiteY128" fmla="*/ 1996085 h 2237474"/>
              <a:gd name="connsiteX129" fmla="*/ 2864145 w 12192000"/>
              <a:gd name="connsiteY129" fmla="*/ 1994061 h 2237474"/>
              <a:gd name="connsiteX130" fmla="*/ 2843662 w 12192000"/>
              <a:gd name="connsiteY130" fmla="*/ 1992498 h 2237474"/>
              <a:gd name="connsiteX131" fmla="*/ 2796128 w 12192000"/>
              <a:gd name="connsiteY131" fmla="*/ 1976403 h 2237474"/>
              <a:gd name="connsiteX132" fmla="*/ 2756784 w 12192000"/>
              <a:gd name="connsiteY132" fmla="*/ 1985116 h 2237474"/>
              <a:gd name="connsiteX133" fmla="*/ 2748833 w 12192000"/>
              <a:gd name="connsiteY133" fmla="*/ 1986323 h 2237474"/>
              <a:gd name="connsiteX134" fmla="*/ 2748661 w 12192000"/>
              <a:gd name="connsiteY134" fmla="*/ 1986122 h 2237474"/>
              <a:gd name="connsiteX135" fmla="*/ 2740251 w 12192000"/>
              <a:gd name="connsiteY135" fmla="*/ 1986946 h 2237474"/>
              <a:gd name="connsiteX136" fmla="*/ 2718916 w 12192000"/>
              <a:gd name="connsiteY136" fmla="*/ 1990867 h 2237474"/>
              <a:gd name="connsiteX137" fmla="*/ 2713522 w 12192000"/>
              <a:gd name="connsiteY137" fmla="*/ 1990173 h 2237474"/>
              <a:gd name="connsiteX138" fmla="*/ 2680597 w 12192000"/>
              <a:gd name="connsiteY138" fmla="*/ 1984996 h 2237474"/>
              <a:gd name="connsiteX139" fmla="*/ 2578178 w 12192000"/>
              <a:gd name="connsiteY139" fmla="*/ 1990531 h 2237474"/>
              <a:gd name="connsiteX140" fmla="*/ 2476147 w 12192000"/>
              <a:gd name="connsiteY140" fmla="*/ 1998305 h 2237474"/>
              <a:gd name="connsiteX141" fmla="*/ 2373568 w 12192000"/>
              <a:gd name="connsiteY141" fmla="*/ 2003219 h 2237474"/>
              <a:gd name="connsiteX142" fmla="*/ 2321399 w 12192000"/>
              <a:gd name="connsiteY142" fmla="*/ 1989467 h 2237474"/>
              <a:gd name="connsiteX143" fmla="*/ 2315525 w 12192000"/>
              <a:gd name="connsiteY143" fmla="*/ 1989708 h 2237474"/>
              <a:gd name="connsiteX144" fmla="*/ 2300792 w 12192000"/>
              <a:gd name="connsiteY144" fmla="*/ 1994290 h 2237474"/>
              <a:gd name="connsiteX145" fmla="*/ 2295469 w 12192000"/>
              <a:gd name="connsiteY145" fmla="*/ 1996659 h 2237474"/>
              <a:gd name="connsiteX146" fmla="*/ 2287219 w 12192000"/>
              <a:gd name="connsiteY146" fmla="*/ 1998750 h 2237474"/>
              <a:gd name="connsiteX147" fmla="*/ 2286948 w 12192000"/>
              <a:gd name="connsiteY147" fmla="*/ 1998596 h 2237474"/>
              <a:gd name="connsiteX148" fmla="*/ 2243069 w 12192000"/>
              <a:gd name="connsiteY148" fmla="*/ 2015111 h 2237474"/>
              <a:gd name="connsiteX149" fmla="*/ 2186609 w 12192000"/>
              <a:gd name="connsiteY149" fmla="*/ 2008263 h 2237474"/>
              <a:gd name="connsiteX150" fmla="*/ 2164831 w 12192000"/>
              <a:gd name="connsiteY150" fmla="*/ 2010143 h 2237474"/>
              <a:gd name="connsiteX151" fmla="*/ 2152836 w 12192000"/>
              <a:gd name="connsiteY151" fmla="*/ 2010048 h 2237474"/>
              <a:gd name="connsiteX152" fmla="*/ 2117102 w 12192000"/>
              <a:gd name="connsiteY152" fmla="*/ 2023004 h 2237474"/>
              <a:gd name="connsiteX153" fmla="*/ 2111935 w 12192000"/>
              <a:gd name="connsiteY153" fmla="*/ 2023163 h 2237474"/>
              <a:gd name="connsiteX154" fmla="*/ 2089991 w 12192000"/>
              <a:gd name="connsiteY154" fmla="*/ 2034193 h 2237474"/>
              <a:gd name="connsiteX155" fmla="*/ 2058061 w 12192000"/>
              <a:gd name="connsiteY155" fmla="*/ 2047942 h 2237474"/>
              <a:gd name="connsiteX156" fmla="*/ 2055737 w 12192000"/>
              <a:gd name="connsiteY156" fmla="*/ 2047704 h 2237474"/>
              <a:gd name="connsiteX157" fmla="*/ 2042244 w 12192000"/>
              <a:gd name="connsiteY157" fmla="*/ 2055560 h 2237474"/>
              <a:gd name="connsiteX158" fmla="*/ 1976224 w 12192000"/>
              <a:gd name="connsiteY158" fmla="*/ 2074257 h 2237474"/>
              <a:gd name="connsiteX159" fmla="*/ 1877728 w 12192000"/>
              <a:gd name="connsiteY159" fmla="*/ 2101004 h 2237474"/>
              <a:gd name="connsiteX160" fmla="*/ 1759056 w 12192000"/>
              <a:gd name="connsiteY160" fmla="*/ 2125608 h 2237474"/>
              <a:gd name="connsiteX161" fmla="*/ 1637948 w 12192000"/>
              <a:gd name="connsiteY161" fmla="*/ 2172597 h 2237474"/>
              <a:gd name="connsiteX162" fmla="*/ 1434549 w 12192000"/>
              <a:gd name="connsiteY162" fmla="*/ 2234522 h 2237474"/>
              <a:gd name="connsiteX163" fmla="*/ 1398481 w 12192000"/>
              <a:gd name="connsiteY163" fmla="*/ 2237074 h 2237474"/>
              <a:gd name="connsiteX164" fmla="*/ 1398407 w 12192000"/>
              <a:gd name="connsiteY164" fmla="*/ 2237095 h 2237474"/>
              <a:gd name="connsiteX165" fmla="*/ 1370962 w 12192000"/>
              <a:gd name="connsiteY165" fmla="*/ 2237474 h 2237474"/>
              <a:gd name="connsiteX166" fmla="*/ 1356367 w 12192000"/>
              <a:gd name="connsiteY166" fmla="*/ 2235089 h 2237474"/>
              <a:gd name="connsiteX167" fmla="*/ 1324828 w 12192000"/>
              <a:gd name="connsiteY167" fmla="*/ 2231968 h 2237474"/>
              <a:gd name="connsiteX168" fmla="*/ 1297744 w 12192000"/>
              <a:gd name="connsiteY168" fmla="*/ 2235849 h 2237474"/>
              <a:gd name="connsiteX169" fmla="*/ 1286236 w 12192000"/>
              <a:gd name="connsiteY169" fmla="*/ 2233135 h 2237474"/>
              <a:gd name="connsiteX170" fmla="*/ 1283504 w 12192000"/>
              <a:gd name="connsiteY170" fmla="*/ 2233797 h 2237474"/>
              <a:gd name="connsiteX171" fmla="*/ 1279765 w 12192000"/>
              <a:gd name="connsiteY171" fmla="*/ 2229639 h 2237474"/>
              <a:gd name="connsiteX172" fmla="*/ 1195347 w 12192000"/>
              <a:gd name="connsiteY172" fmla="*/ 2212354 h 2237474"/>
              <a:gd name="connsiteX173" fmla="*/ 970251 w 12192000"/>
              <a:gd name="connsiteY173" fmla="*/ 2221029 h 2237474"/>
              <a:gd name="connsiteX174" fmla="*/ 812914 w 12192000"/>
              <a:gd name="connsiteY174" fmla="*/ 2202752 h 2237474"/>
              <a:gd name="connsiteX175" fmla="*/ 800195 w 12192000"/>
              <a:gd name="connsiteY175" fmla="*/ 2209407 h 2237474"/>
              <a:gd name="connsiteX176" fmla="*/ 784978 w 12192000"/>
              <a:gd name="connsiteY176" fmla="*/ 2212360 h 2237474"/>
              <a:gd name="connsiteX177" fmla="*/ 681987 w 12192000"/>
              <a:gd name="connsiteY177" fmla="*/ 2216757 h 2237474"/>
              <a:gd name="connsiteX178" fmla="*/ 669923 w 12192000"/>
              <a:gd name="connsiteY178" fmla="*/ 2211682 h 2237474"/>
              <a:gd name="connsiteX179" fmla="*/ 648680 w 12192000"/>
              <a:gd name="connsiteY179" fmla="*/ 2206229 h 2237474"/>
              <a:gd name="connsiteX180" fmla="*/ 597225 w 12192000"/>
              <a:gd name="connsiteY180" fmla="*/ 2180999 h 2237474"/>
              <a:gd name="connsiteX181" fmla="*/ 558449 w 12192000"/>
              <a:gd name="connsiteY181" fmla="*/ 2182346 h 2237474"/>
              <a:gd name="connsiteX182" fmla="*/ 550517 w 12192000"/>
              <a:gd name="connsiteY182" fmla="*/ 2182060 h 2237474"/>
              <a:gd name="connsiteX183" fmla="*/ 550309 w 12192000"/>
              <a:gd name="connsiteY183" fmla="*/ 2181825 h 2237474"/>
              <a:gd name="connsiteX184" fmla="*/ 541836 w 12192000"/>
              <a:gd name="connsiteY184" fmla="*/ 2181063 h 2237474"/>
              <a:gd name="connsiteX185" fmla="*/ 536057 w 12192000"/>
              <a:gd name="connsiteY185" fmla="*/ 2181537 h 2237474"/>
              <a:gd name="connsiteX186" fmla="*/ 520671 w 12192000"/>
              <a:gd name="connsiteY186" fmla="*/ 2180980 h 2237474"/>
              <a:gd name="connsiteX187" fmla="*/ 515024 w 12192000"/>
              <a:gd name="connsiteY187" fmla="*/ 2179258 h 2237474"/>
              <a:gd name="connsiteX188" fmla="*/ 512278 w 12192000"/>
              <a:gd name="connsiteY188" fmla="*/ 2176369 h 2237474"/>
              <a:gd name="connsiteX189" fmla="*/ 480419 w 12192000"/>
              <a:gd name="connsiteY189" fmla="*/ 2167807 h 2237474"/>
              <a:gd name="connsiteX190" fmla="*/ 413835 w 12192000"/>
              <a:gd name="connsiteY190" fmla="*/ 2156783 h 2237474"/>
              <a:gd name="connsiteX191" fmla="*/ 376513 w 12192000"/>
              <a:gd name="connsiteY191" fmla="*/ 2154014 h 2237474"/>
              <a:gd name="connsiteX192" fmla="*/ 273386 w 12192000"/>
              <a:gd name="connsiteY192" fmla="*/ 2142551 h 2237474"/>
              <a:gd name="connsiteX193" fmla="*/ 169207 w 12192000"/>
              <a:gd name="connsiteY193" fmla="*/ 2128100 h 2237474"/>
              <a:gd name="connsiteX194" fmla="*/ 93149 w 12192000"/>
              <a:gd name="connsiteY194" fmla="*/ 2105324 h 2237474"/>
              <a:gd name="connsiteX195" fmla="*/ 88109 w 12192000"/>
              <a:gd name="connsiteY195" fmla="*/ 2106704 h 2237474"/>
              <a:gd name="connsiteX196" fmla="*/ 80022 w 12192000"/>
              <a:gd name="connsiteY196" fmla="*/ 2107254 h 2237474"/>
              <a:gd name="connsiteX197" fmla="*/ 79717 w 12192000"/>
              <a:gd name="connsiteY197" fmla="*/ 2107046 h 2237474"/>
              <a:gd name="connsiteX198" fmla="*/ 72352 w 12192000"/>
              <a:gd name="connsiteY198" fmla="*/ 2107991 h 2237474"/>
              <a:gd name="connsiteX199" fmla="*/ 37645 w 12192000"/>
              <a:gd name="connsiteY199" fmla="*/ 2115401 h 2237474"/>
              <a:gd name="connsiteX200" fmla="*/ 4572 w 12192000"/>
              <a:gd name="connsiteY200" fmla="*/ 2111091 h 2237474"/>
              <a:gd name="connsiteX201" fmla="*/ 0 w 12192000"/>
              <a:gd name="connsiteY201" fmla="*/ 2110468 h 2237474"/>
              <a:gd name="connsiteX202" fmla="*/ 0 w 12192000"/>
              <a:gd name="connsiteY20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97513 w 12192000"/>
              <a:gd name="connsiteY87" fmla="*/ 1844718 h 2237474"/>
              <a:gd name="connsiteX88" fmla="*/ 5168852 w 12192000"/>
              <a:gd name="connsiteY88" fmla="*/ 1844846 h 2237474"/>
              <a:gd name="connsiteX89" fmla="*/ 5114927 w 12192000"/>
              <a:gd name="connsiteY89" fmla="*/ 1847827 h 2237474"/>
              <a:gd name="connsiteX90" fmla="*/ 5108970 w 12192000"/>
              <a:gd name="connsiteY90" fmla="*/ 1847935 h 2237474"/>
              <a:gd name="connsiteX91" fmla="*/ 5067961 w 12192000"/>
              <a:gd name="connsiteY91" fmla="*/ 1845917 h 2237474"/>
              <a:gd name="connsiteX92" fmla="*/ 5007075 w 12192000"/>
              <a:gd name="connsiteY92" fmla="*/ 1838626 h 2237474"/>
              <a:gd name="connsiteX93" fmla="*/ 4944087 w 12192000"/>
              <a:gd name="connsiteY93" fmla="*/ 1823332 h 2237474"/>
              <a:gd name="connsiteX94" fmla="*/ 4907662 w 12192000"/>
              <a:gd name="connsiteY94" fmla="*/ 1816900 h 2237474"/>
              <a:gd name="connsiteX95" fmla="*/ 4882386 w 12192000"/>
              <a:gd name="connsiteY95" fmla="*/ 1809844 h 2237474"/>
              <a:gd name="connsiteX96" fmla="*/ 4811440 w 12192000"/>
              <a:gd name="connsiteY96" fmla="*/ 1804655 h 2237474"/>
              <a:gd name="connsiteX97" fmla="*/ 4691075 w 12192000"/>
              <a:gd name="connsiteY97" fmla="*/ 1801389 h 2237474"/>
              <a:gd name="connsiteX98" fmla="*/ 4611738 w 12192000"/>
              <a:gd name="connsiteY98" fmla="*/ 1776964 h 2237474"/>
              <a:gd name="connsiteX99" fmla="*/ 4560070 w 12192000"/>
              <a:gd name="connsiteY99" fmla="*/ 1785640 h 2237474"/>
              <a:gd name="connsiteX100" fmla="*/ 4536503 w 12192000"/>
              <a:gd name="connsiteY100" fmla="*/ 1785334 h 2237474"/>
              <a:gd name="connsiteX101" fmla="*/ 4513724 w 12192000"/>
              <a:gd name="connsiteY101" fmla="*/ 1791996 h 2237474"/>
              <a:gd name="connsiteX102" fmla="*/ 4459810 w 12192000"/>
              <a:gd name="connsiteY102" fmla="*/ 1797886 h 2237474"/>
              <a:gd name="connsiteX103" fmla="*/ 4379064 w 12192000"/>
              <a:gd name="connsiteY103" fmla="*/ 1817177 h 2237474"/>
              <a:gd name="connsiteX104" fmla="*/ 4319209 w 12192000"/>
              <a:gd name="connsiteY104" fmla="*/ 1834833 h 2237474"/>
              <a:gd name="connsiteX105" fmla="*/ 4290981 w 12192000"/>
              <a:gd name="connsiteY105" fmla="*/ 1839677 h 2237474"/>
              <a:gd name="connsiteX106" fmla="*/ 4285792 w 12192000"/>
              <a:gd name="connsiteY106" fmla="*/ 1836231 h 2237474"/>
              <a:gd name="connsiteX107" fmla="*/ 4238372 w 12192000"/>
              <a:gd name="connsiteY107" fmla="*/ 1851480 h 2237474"/>
              <a:gd name="connsiteX108" fmla="*/ 4232517 w 12192000"/>
              <a:gd name="connsiteY108" fmla="*/ 1852567 h 2237474"/>
              <a:gd name="connsiteX109" fmla="*/ 4191732 w 12192000"/>
              <a:gd name="connsiteY109" fmla="*/ 1857328 h 2237474"/>
              <a:gd name="connsiteX110" fmla="*/ 4065532 w 12192000"/>
              <a:gd name="connsiteY110" fmla="*/ 1855477 h 2237474"/>
              <a:gd name="connsiteX111" fmla="*/ 4028460 w 12192000"/>
              <a:gd name="connsiteY111" fmla="*/ 1855137 h 2237474"/>
              <a:gd name="connsiteX112" fmla="*/ 4002267 w 12192000"/>
              <a:gd name="connsiteY112" fmla="*/ 1852352 h 2237474"/>
              <a:gd name="connsiteX113" fmla="*/ 3931396 w 12192000"/>
              <a:gd name="connsiteY113" fmla="*/ 1858915 h 2237474"/>
              <a:gd name="connsiteX114" fmla="*/ 3812162 w 12192000"/>
              <a:gd name="connsiteY114" fmla="*/ 1875501 h 2237474"/>
              <a:gd name="connsiteX115" fmla="*/ 3729530 w 12192000"/>
              <a:gd name="connsiteY115" fmla="*/ 1864513 h 2237474"/>
              <a:gd name="connsiteX116" fmla="*/ 3680177 w 12192000"/>
              <a:gd name="connsiteY116" fmla="*/ 1881552 h 2237474"/>
              <a:gd name="connsiteX117" fmla="*/ 3567259 w 12192000"/>
              <a:gd name="connsiteY117" fmla="*/ 1893482 h 2237474"/>
              <a:gd name="connsiteX118" fmla="*/ 3405770 w 12192000"/>
              <a:gd name="connsiteY118" fmla="*/ 1904591 h 2237474"/>
              <a:gd name="connsiteX119" fmla="*/ 3280097 w 12192000"/>
              <a:gd name="connsiteY119" fmla="*/ 1919610 h 2237474"/>
              <a:gd name="connsiteX120" fmla="*/ 3123424 w 12192000"/>
              <a:gd name="connsiteY120" fmla="*/ 1952930 h 2237474"/>
              <a:gd name="connsiteX121" fmla="*/ 3009910 w 12192000"/>
              <a:gd name="connsiteY121" fmla="*/ 1957866 h 2237474"/>
              <a:gd name="connsiteX122" fmla="*/ 2995934 w 12192000"/>
              <a:gd name="connsiteY122" fmla="*/ 1967085 h 2237474"/>
              <a:gd name="connsiteX123" fmla="*/ 2980071 w 12192000"/>
              <a:gd name="connsiteY123" fmla="*/ 1972988 h 2237474"/>
              <a:gd name="connsiteX124" fmla="*/ 2978094 w 12192000"/>
              <a:gd name="connsiteY124" fmla="*/ 1972369 h 2237474"/>
              <a:gd name="connsiteX125" fmla="*/ 2942858 w 12192000"/>
              <a:gd name="connsiteY125" fmla="*/ 1981367 h 2237474"/>
              <a:gd name="connsiteX126" fmla="*/ 2875436 w 12192000"/>
              <a:gd name="connsiteY126" fmla="*/ 1996977 h 2237474"/>
              <a:gd name="connsiteX127" fmla="*/ 2874892 w 12192000"/>
              <a:gd name="connsiteY127" fmla="*/ 1996085 h 2237474"/>
              <a:gd name="connsiteX128" fmla="*/ 2864145 w 12192000"/>
              <a:gd name="connsiteY128" fmla="*/ 1994061 h 2237474"/>
              <a:gd name="connsiteX129" fmla="*/ 2843662 w 12192000"/>
              <a:gd name="connsiteY129" fmla="*/ 1992498 h 2237474"/>
              <a:gd name="connsiteX130" fmla="*/ 2796128 w 12192000"/>
              <a:gd name="connsiteY130" fmla="*/ 1976403 h 2237474"/>
              <a:gd name="connsiteX131" fmla="*/ 2756784 w 12192000"/>
              <a:gd name="connsiteY131" fmla="*/ 1985116 h 2237474"/>
              <a:gd name="connsiteX132" fmla="*/ 2748833 w 12192000"/>
              <a:gd name="connsiteY132" fmla="*/ 1986323 h 2237474"/>
              <a:gd name="connsiteX133" fmla="*/ 2748661 w 12192000"/>
              <a:gd name="connsiteY133" fmla="*/ 1986122 h 2237474"/>
              <a:gd name="connsiteX134" fmla="*/ 2740251 w 12192000"/>
              <a:gd name="connsiteY134" fmla="*/ 1986946 h 2237474"/>
              <a:gd name="connsiteX135" fmla="*/ 2718916 w 12192000"/>
              <a:gd name="connsiteY135" fmla="*/ 1990867 h 2237474"/>
              <a:gd name="connsiteX136" fmla="*/ 2713522 w 12192000"/>
              <a:gd name="connsiteY136" fmla="*/ 1990173 h 2237474"/>
              <a:gd name="connsiteX137" fmla="*/ 2680597 w 12192000"/>
              <a:gd name="connsiteY137" fmla="*/ 1984996 h 2237474"/>
              <a:gd name="connsiteX138" fmla="*/ 2578178 w 12192000"/>
              <a:gd name="connsiteY138" fmla="*/ 1990531 h 2237474"/>
              <a:gd name="connsiteX139" fmla="*/ 2476147 w 12192000"/>
              <a:gd name="connsiteY139" fmla="*/ 1998305 h 2237474"/>
              <a:gd name="connsiteX140" fmla="*/ 2373568 w 12192000"/>
              <a:gd name="connsiteY140" fmla="*/ 2003219 h 2237474"/>
              <a:gd name="connsiteX141" fmla="*/ 2321399 w 12192000"/>
              <a:gd name="connsiteY141" fmla="*/ 1989467 h 2237474"/>
              <a:gd name="connsiteX142" fmla="*/ 2315525 w 12192000"/>
              <a:gd name="connsiteY142" fmla="*/ 1989708 h 2237474"/>
              <a:gd name="connsiteX143" fmla="*/ 2300792 w 12192000"/>
              <a:gd name="connsiteY143" fmla="*/ 1994290 h 2237474"/>
              <a:gd name="connsiteX144" fmla="*/ 2295469 w 12192000"/>
              <a:gd name="connsiteY144" fmla="*/ 1996659 h 2237474"/>
              <a:gd name="connsiteX145" fmla="*/ 2287219 w 12192000"/>
              <a:gd name="connsiteY145" fmla="*/ 1998750 h 2237474"/>
              <a:gd name="connsiteX146" fmla="*/ 2286948 w 12192000"/>
              <a:gd name="connsiteY146" fmla="*/ 1998596 h 2237474"/>
              <a:gd name="connsiteX147" fmla="*/ 2243069 w 12192000"/>
              <a:gd name="connsiteY147" fmla="*/ 2015111 h 2237474"/>
              <a:gd name="connsiteX148" fmla="*/ 2186609 w 12192000"/>
              <a:gd name="connsiteY148" fmla="*/ 2008263 h 2237474"/>
              <a:gd name="connsiteX149" fmla="*/ 2164831 w 12192000"/>
              <a:gd name="connsiteY149" fmla="*/ 2010143 h 2237474"/>
              <a:gd name="connsiteX150" fmla="*/ 2152836 w 12192000"/>
              <a:gd name="connsiteY150" fmla="*/ 2010048 h 2237474"/>
              <a:gd name="connsiteX151" fmla="*/ 2117102 w 12192000"/>
              <a:gd name="connsiteY151" fmla="*/ 2023004 h 2237474"/>
              <a:gd name="connsiteX152" fmla="*/ 2111935 w 12192000"/>
              <a:gd name="connsiteY152" fmla="*/ 2023163 h 2237474"/>
              <a:gd name="connsiteX153" fmla="*/ 2089991 w 12192000"/>
              <a:gd name="connsiteY153" fmla="*/ 2034193 h 2237474"/>
              <a:gd name="connsiteX154" fmla="*/ 2058061 w 12192000"/>
              <a:gd name="connsiteY154" fmla="*/ 2047942 h 2237474"/>
              <a:gd name="connsiteX155" fmla="*/ 2055737 w 12192000"/>
              <a:gd name="connsiteY155" fmla="*/ 2047704 h 2237474"/>
              <a:gd name="connsiteX156" fmla="*/ 2042244 w 12192000"/>
              <a:gd name="connsiteY156" fmla="*/ 2055560 h 2237474"/>
              <a:gd name="connsiteX157" fmla="*/ 1976224 w 12192000"/>
              <a:gd name="connsiteY157" fmla="*/ 2074257 h 2237474"/>
              <a:gd name="connsiteX158" fmla="*/ 1877728 w 12192000"/>
              <a:gd name="connsiteY158" fmla="*/ 2101004 h 2237474"/>
              <a:gd name="connsiteX159" fmla="*/ 1759056 w 12192000"/>
              <a:gd name="connsiteY159" fmla="*/ 2125608 h 2237474"/>
              <a:gd name="connsiteX160" fmla="*/ 1637948 w 12192000"/>
              <a:gd name="connsiteY160" fmla="*/ 2172597 h 2237474"/>
              <a:gd name="connsiteX161" fmla="*/ 1434549 w 12192000"/>
              <a:gd name="connsiteY161" fmla="*/ 2234522 h 2237474"/>
              <a:gd name="connsiteX162" fmla="*/ 1398481 w 12192000"/>
              <a:gd name="connsiteY162" fmla="*/ 2237074 h 2237474"/>
              <a:gd name="connsiteX163" fmla="*/ 1398407 w 12192000"/>
              <a:gd name="connsiteY163" fmla="*/ 2237095 h 2237474"/>
              <a:gd name="connsiteX164" fmla="*/ 1370962 w 12192000"/>
              <a:gd name="connsiteY164" fmla="*/ 2237474 h 2237474"/>
              <a:gd name="connsiteX165" fmla="*/ 1356367 w 12192000"/>
              <a:gd name="connsiteY165" fmla="*/ 2235089 h 2237474"/>
              <a:gd name="connsiteX166" fmla="*/ 1324828 w 12192000"/>
              <a:gd name="connsiteY166" fmla="*/ 2231968 h 2237474"/>
              <a:gd name="connsiteX167" fmla="*/ 1297744 w 12192000"/>
              <a:gd name="connsiteY167" fmla="*/ 2235849 h 2237474"/>
              <a:gd name="connsiteX168" fmla="*/ 1286236 w 12192000"/>
              <a:gd name="connsiteY168" fmla="*/ 2233135 h 2237474"/>
              <a:gd name="connsiteX169" fmla="*/ 1283504 w 12192000"/>
              <a:gd name="connsiteY169" fmla="*/ 2233797 h 2237474"/>
              <a:gd name="connsiteX170" fmla="*/ 1279765 w 12192000"/>
              <a:gd name="connsiteY170" fmla="*/ 2229639 h 2237474"/>
              <a:gd name="connsiteX171" fmla="*/ 1195347 w 12192000"/>
              <a:gd name="connsiteY171" fmla="*/ 2212354 h 2237474"/>
              <a:gd name="connsiteX172" fmla="*/ 970251 w 12192000"/>
              <a:gd name="connsiteY172" fmla="*/ 2221029 h 2237474"/>
              <a:gd name="connsiteX173" fmla="*/ 812914 w 12192000"/>
              <a:gd name="connsiteY173" fmla="*/ 2202752 h 2237474"/>
              <a:gd name="connsiteX174" fmla="*/ 800195 w 12192000"/>
              <a:gd name="connsiteY174" fmla="*/ 2209407 h 2237474"/>
              <a:gd name="connsiteX175" fmla="*/ 784978 w 12192000"/>
              <a:gd name="connsiteY175" fmla="*/ 2212360 h 2237474"/>
              <a:gd name="connsiteX176" fmla="*/ 681987 w 12192000"/>
              <a:gd name="connsiteY176" fmla="*/ 2216757 h 2237474"/>
              <a:gd name="connsiteX177" fmla="*/ 669923 w 12192000"/>
              <a:gd name="connsiteY177" fmla="*/ 2211682 h 2237474"/>
              <a:gd name="connsiteX178" fmla="*/ 648680 w 12192000"/>
              <a:gd name="connsiteY178" fmla="*/ 2206229 h 2237474"/>
              <a:gd name="connsiteX179" fmla="*/ 597225 w 12192000"/>
              <a:gd name="connsiteY179" fmla="*/ 2180999 h 2237474"/>
              <a:gd name="connsiteX180" fmla="*/ 558449 w 12192000"/>
              <a:gd name="connsiteY180" fmla="*/ 2182346 h 2237474"/>
              <a:gd name="connsiteX181" fmla="*/ 550517 w 12192000"/>
              <a:gd name="connsiteY181" fmla="*/ 2182060 h 2237474"/>
              <a:gd name="connsiteX182" fmla="*/ 550309 w 12192000"/>
              <a:gd name="connsiteY182" fmla="*/ 2181825 h 2237474"/>
              <a:gd name="connsiteX183" fmla="*/ 541836 w 12192000"/>
              <a:gd name="connsiteY183" fmla="*/ 2181063 h 2237474"/>
              <a:gd name="connsiteX184" fmla="*/ 536057 w 12192000"/>
              <a:gd name="connsiteY184" fmla="*/ 2181537 h 2237474"/>
              <a:gd name="connsiteX185" fmla="*/ 520671 w 12192000"/>
              <a:gd name="connsiteY185" fmla="*/ 2180980 h 2237474"/>
              <a:gd name="connsiteX186" fmla="*/ 515024 w 12192000"/>
              <a:gd name="connsiteY186" fmla="*/ 2179258 h 2237474"/>
              <a:gd name="connsiteX187" fmla="*/ 512278 w 12192000"/>
              <a:gd name="connsiteY187" fmla="*/ 2176369 h 2237474"/>
              <a:gd name="connsiteX188" fmla="*/ 480419 w 12192000"/>
              <a:gd name="connsiteY188" fmla="*/ 2167807 h 2237474"/>
              <a:gd name="connsiteX189" fmla="*/ 413835 w 12192000"/>
              <a:gd name="connsiteY189" fmla="*/ 2156783 h 2237474"/>
              <a:gd name="connsiteX190" fmla="*/ 376513 w 12192000"/>
              <a:gd name="connsiteY190" fmla="*/ 2154014 h 2237474"/>
              <a:gd name="connsiteX191" fmla="*/ 273386 w 12192000"/>
              <a:gd name="connsiteY191" fmla="*/ 2142551 h 2237474"/>
              <a:gd name="connsiteX192" fmla="*/ 169207 w 12192000"/>
              <a:gd name="connsiteY192" fmla="*/ 2128100 h 2237474"/>
              <a:gd name="connsiteX193" fmla="*/ 93149 w 12192000"/>
              <a:gd name="connsiteY193" fmla="*/ 2105324 h 2237474"/>
              <a:gd name="connsiteX194" fmla="*/ 88109 w 12192000"/>
              <a:gd name="connsiteY194" fmla="*/ 2106704 h 2237474"/>
              <a:gd name="connsiteX195" fmla="*/ 80022 w 12192000"/>
              <a:gd name="connsiteY195" fmla="*/ 2107254 h 2237474"/>
              <a:gd name="connsiteX196" fmla="*/ 79717 w 12192000"/>
              <a:gd name="connsiteY196" fmla="*/ 2107046 h 2237474"/>
              <a:gd name="connsiteX197" fmla="*/ 72352 w 12192000"/>
              <a:gd name="connsiteY197" fmla="*/ 2107991 h 2237474"/>
              <a:gd name="connsiteX198" fmla="*/ 37645 w 12192000"/>
              <a:gd name="connsiteY198" fmla="*/ 2115401 h 2237474"/>
              <a:gd name="connsiteX199" fmla="*/ 4572 w 12192000"/>
              <a:gd name="connsiteY199" fmla="*/ 2111091 h 2237474"/>
              <a:gd name="connsiteX200" fmla="*/ 0 w 12192000"/>
              <a:gd name="connsiteY200" fmla="*/ 2110468 h 2237474"/>
              <a:gd name="connsiteX201" fmla="*/ 0 w 12192000"/>
              <a:gd name="connsiteY20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68852 w 12192000"/>
              <a:gd name="connsiteY87" fmla="*/ 1844846 h 2237474"/>
              <a:gd name="connsiteX88" fmla="*/ 5114927 w 12192000"/>
              <a:gd name="connsiteY88" fmla="*/ 1847827 h 2237474"/>
              <a:gd name="connsiteX89" fmla="*/ 5108970 w 12192000"/>
              <a:gd name="connsiteY89" fmla="*/ 1847935 h 2237474"/>
              <a:gd name="connsiteX90" fmla="*/ 5067961 w 12192000"/>
              <a:gd name="connsiteY90" fmla="*/ 1845917 h 2237474"/>
              <a:gd name="connsiteX91" fmla="*/ 5007075 w 12192000"/>
              <a:gd name="connsiteY91" fmla="*/ 1838626 h 2237474"/>
              <a:gd name="connsiteX92" fmla="*/ 4944087 w 12192000"/>
              <a:gd name="connsiteY92" fmla="*/ 1823332 h 2237474"/>
              <a:gd name="connsiteX93" fmla="*/ 4907662 w 12192000"/>
              <a:gd name="connsiteY93" fmla="*/ 1816900 h 2237474"/>
              <a:gd name="connsiteX94" fmla="*/ 4882386 w 12192000"/>
              <a:gd name="connsiteY94" fmla="*/ 1809844 h 2237474"/>
              <a:gd name="connsiteX95" fmla="*/ 4811440 w 12192000"/>
              <a:gd name="connsiteY95" fmla="*/ 1804655 h 2237474"/>
              <a:gd name="connsiteX96" fmla="*/ 4691075 w 12192000"/>
              <a:gd name="connsiteY96" fmla="*/ 1801389 h 2237474"/>
              <a:gd name="connsiteX97" fmla="*/ 4611738 w 12192000"/>
              <a:gd name="connsiteY97" fmla="*/ 1776964 h 2237474"/>
              <a:gd name="connsiteX98" fmla="*/ 4560070 w 12192000"/>
              <a:gd name="connsiteY98" fmla="*/ 1785640 h 2237474"/>
              <a:gd name="connsiteX99" fmla="*/ 4536503 w 12192000"/>
              <a:gd name="connsiteY99" fmla="*/ 1785334 h 2237474"/>
              <a:gd name="connsiteX100" fmla="*/ 4513724 w 12192000"/>
              <a:gd name="connsiteY100" fmla="*/ 1791996 h 2237474"/>
              <a:gd name="connsiteX101" fmla="*/ 4459810 w 12192000"/>
              <a:gd name="connsiteY101" fmla="*/ 1797886 h 2237474"/>
              <a:gd name="connsiteX102" fmla="*/ 4379064 w 12192000"/>
              <a:gd name="connsiteY102" fmla="*/ 1817177 h 2237474"/>
              <a:gd name="connsiteX103" fmla="*/ 4319209 w 12192000"/>
              <a:gd name="connsiteY103" fmla="*/ 1834833 h 2237474"/>
              <a:gd name="connsiteX104" fmla="*/ 4290981 w 12192000"/>
              <a:gd name="connsiteY104" fmla="*/ 1839677 h 2237474"/>
              <a:gd name="connsiteX105" fmla="*/ 4285792 w 12192000"/>
              <a:gd name="connsiteY105" fmla="*/ 1836231 h 2237474"/>
              <a:gd name="connsiteX106" fmla="*/ 4238372 w 12192000"/>
              <a:gd name="connsiteY106" fmla="*/ 1851480 h 2237474"/>
              <a:gd name="connsiteX107" fmla="*/ 4232517 w 12192000"/>
              <a:gd name="connsiteY107" fmla="*/ 1852567 h 2237474"/>
              <a:gd name="connsiteX108" fmla="*/ 4191732 w 12192000"/>
              <a:gd name="connsiteY108" fmla="*/ 1857328 h 2237474"/>
              <a:gd name="connsiteX109" fmla="*/ 4065532 w 12192000"/>
              <a:gd name="connsiteY109" fmla="*/ 1855477 h 2237474"/>
              <a:gd name="connsiteX110" fmla="*/ 4028460 w 12192000"/>
              <a:gd name="connsiteY110" fmla="*/ 1855137 h 2237474"/>
              <a:gd name="connsiteX111" fmla="*/ 4002267 w 12192000"/>
              <a:gd name="connsiteY111" fmla="*/ 1852352 h 2237474"/>
              <a:gd name="connsiteX112" fmla="*/ 3931396 w 12192000"/>
              <a:gd name="connsiteY112" fmla="*/ 1858915 h 2237474"/>
              <a:gd name="connsiteX113" fmla="*/ 3812162 w 12192000"/>
              <a:gd name="connsiteY113" fmla="*/ 1875501 h 2237474"/>
              <a:gd name="connsiteX114" fmla="*/ 3729530 w 12192000"/>
              <a:gd name="connsiteY114" fmla="*/ 1864513 h 2237474"/>
              <a:gd name="connsiteX115" fmla="*/ 3680177 w 12192000"/>
              <a:gd name="connsiteY115" fmla="*/ 1881552 h 2237474"/>
              <a:gd name="connsiteX116" fmla="*/ 3567259 w 12192000"/>
              <a:gd name="connsiteY116" fmla="*/ 1893482 h 2237474"/>
              <a:gd name="connsiteX117" fmla="*/ 3405770 w 12192000"/>
              <a:gd name="connsiteY117" fmla="*/ 1904591 h 2237474"/>
              <a:gd name="connsiteX118" fmla="*/ 3280097 w 12192000"/>
              <a:gd name="connsiteY118" fmla="*/ 1919610 h 2237474"/>
              <a:gd name="connsiteX119" fmla="*/ 3123424 w 12192000"/>
              <a:gd name="connsiteY119" fmla="*/ 1952930 h 2237474"/>
              <a:gd name="connsiteX120" fmla="*/ 3009910 w 12192000"/>
              <a:gd name="connsiteY120" fmla="*/ 1957866 h 2237474"/>
              <a:gd name="connsiteX121" fmla="*/ 2995934 w 12192000"/>
              <a:gd name="connsiteY121" fmla="*/ 1967085 h 2237474"/>
              <a:gd name="connsiteX122" fmla="*/ 2980071 w 12192000"/>
              <a:gd name="connsiteY122" fmla="*/ 1972988 h 2237474"/>
              <a:gd name="connsiteX123" fmla="*/ 2978094 w 12192000"/>
              <a:gd name="connsiteY123" fmla="*/ 1972369 h 2237474"/>
              <a:gd name="connsiteX124" fmla="*/ 2942858 w 12192000"/>
              <a:gd name="connsiteY124" fmla="*/ 1981367 h 2237474"/>
              <a:gd name="connsiteX125" fmla="*/ 2875436 w 12192000"/>
              <a:gd name="connsiteY125" fmla="*/ 1996977 h 2237474"/>
              <a:gd name="connsiteX126" fmla="*/ 2874892 w 12192000"/>
              <a:gd name="connsiteY126" fmla="*/ 1996085 h 2237474"/>
              <a:gd name="connsiteX127" fmla="*/ 2864145 w 12192000"/>
              <a:gd name="connsiteY127" fmla="*/ 1994061 h 2237474"/>
              <a:gd name="connsiteX128" fmla="*/ 2843662 w 12192000"/>
              <a:gd name="connsiteY128" fmla="*/ 1992498 h 2237474"/>
              <a:gd name="connsiteX129" fmla="*/ 2796128 w 12192000"/>
              <a:gd name="connsiteY129" fmla="*/ 1976403 h 2237474"/>
              <a:gd name="connsiteX130" fmla="*/ 2756784 w 12192000"/>
              <a:gd name="connsiteY130" fmla="*/ 1985116 h 2237474"/>
              <a:gd name="connsiteX131" fmla="*/ 2748833 w 12192000"/>
              <a:gd name="connsiteY131" fmla="*/ 1986323 h 2237474"/>
              <a:gd name="connsiteX132" fmla="*/ 2748661 w 12192000"/>
              <a:gd name="connsiteY132" fmla="*/ 1986122 h 2237474"/>
              <a:gd name="connsiteX133" fmla="*/ 2740251 w 12192000"/>
              <a:gd name="connsiteY133" fmla="*/ 1986946 h 2237474"/>
              <a:gd name="connsiteX134" fmla="*/ 2718916 w 12192000"/>
              <a:gd name="connsiteY134" fmla="*/ 1990867 h 2237474"/>
              <a:gd name="connsiteX135" fmla="*/ 2713522 w 12192000"/>
              <a:gd name="connsiteY135" fmla="*/ 1990173 h 2237474"/>
              <a:gd name="connsiteX136" fmla="*/ 2680597 w 12192000"/>
              <a:gd name="connsiteY136" fmla="*/ 1984996 h 2237474"/>
              <a:gd name="connsiteX137" fmla="*/ 2578178 w 12192000"/>
              <a:gd name="connsiteY137" fmla="*/ 1990531 h 2237474"/>
              <a:gd name="connsiteX138" fmla="*/ 2476147 w 12192000"/>
              <a:gd name="connsiteY138" fmla="*/ 1998305 h 2237474"/>
              <a:gd name="connsiteX139" fmla="*/ 2373568 w 12192000"/>
              <a:gd name="connsiteY139" fmla="*/ 2003219 h 2237474"/>
              <a:gd name="connsiteX140" fmla="*/ 2321399 w 12192000"/>
              <a:gd name="connsiteY140" fmla="*/ 1989467 h 2237474"/>
              <a:gd name="connsiteX141" fmla="*/ 2315525 w 12192000"/>
              <a:gd name="connsiteY141" fmla="*/ 1989708 h 2237474"/>
              <a:gd name="connsiteX142" fmla="*/ 2300792 w 12192000"/>
              <a:gd name="connsiteY142" fmla="*/ 1994290 h 2237474"/>
              <a:gd name="connsiteX143" fmla="*/ 2295469 w 12192000"/>
              <a:gd name="connsiteY143" fmla="*/ 1996659 h 2237474"/>
              <a:gd name="connsiteX144" fmla="*/ 2287219 w 12192000"/>
              <a:gd name="connsiteY144" fmla="*/ 1998750 h 2237474"/>
              <a:gd name="connsiteX145" fmla="*/ 2286948 w 12192000"/>
              <a:gd name="connsiteY145" fmla="*/ 1998596 h 2237474"/>
              <a:gd name="connsiteX146" fmla="*/ 2243069 w 12192000"/>
              <a:gd name="connsiteY146" fmla="*/ 2015111 h 2237474"/>
              <a:gd name="connsiteX147" fmla="*/ 2186609 w 12192000"/>
              <a:gd name="connsiteY147" fmla="*/ 2008263 h 2237474"/>
              <a:gd name="connsiteX148" fmla="*/ 2164831 w 12192000"/>
              <a:gd name="connsiteY148" fmla="*/ 2010143 h 2237474"/>
              <a:gd name="connsiteX149" fmla="*/ 2152836 w 12192000"/>
              <a:gd name="connsiteY149" fmla="*/ 2010048 h 2237474"/>
              <a:gd name="connsiteX150" fmla="*/ 2117102 w 12192000"/>
              <a:gd name="connsiteY150" fmla="*/ 2023004 h 2237474"/>
              <a:gd name="connsiteX151" fmla="*/ 2111935 w 12192000"/>
              <a:gd name="connsiteY151" fmla="*/ 2023163 h 2237474"/>
              <a:gd name="connsiteX152" fmla="*/ 2089991 w 12192000"/>
              <a:gd name="connsiteY152" fmla="*/ 2034193 h 2237474"/>
              <a:gd name="connsiteX153" fmla="*/ 2058061 w 12192000"/>
              <a:gd name="connsiteY153" fmla="*/ 2047942 h 2237474"/>
              <a:gd name="connsiteX154" fmla="*/ 2055737 w 12192000"/>
              <a:gd name="connsiteY154" fmla="*/ 2047704 h 2237474"/>
              <a:gd name="connsiteX155" fmla="*/ 2042244 w 12192000"/>
              <a:gd name="connsiteY155" fmla="*/ 2055560 h 2237474"/>
              <a:gd name="connsiteX156" fmla="*/ 1976224 w 12192000"/>
              <a:gd name="connsiteY156" fmla="*/ 2074257 h 2237474"/>
              <a:gd name="connsiteX157" fmla="*/ 1877728 w 12192000"/>
              <a:gd name="connsiteY157" fmla="*/ 2101004 h 2237474"/>
              <a:gd name="connsiteX158" fmla="*/ 1759056 w 12192000"/>
              <a:gd name="connsiteY158" fmla="*/ 2125608 h 2237474"/>
              <a:gd name="connsiteX159" fmla="*/ 1637948 w 12192000"/>
              <a:gd name="connsiteY159" fmla="*/ 2172597 h 2237474"/>
              <a:gd name="connsiteX160" fmla="*/ 1434549 w 12192000"/>
              <a:gd name="connsiteY160" fmla="*/ 2234522 h 2237474"/>
              <a:gd name="connsiteX161" fmla="*/ 1398481 w 12192000"/>
              <a:gd name="connsiteY161" fmla="*/ 2237074 h 2237474"/>
              <a:gd name="connsiteX162" fmla="*/ 1398407 w 12192000"/>
              <a:gd name="connsiteY162" fmla="*/ 2237095 h 2237474"/>
              <a:gd name="connsiteX163" fmla="*/ 1370962 w 12192000"/>
              <a:gd name="connsiteY163" fmla="*/ 2237474 h 2237474"/>
              <a:gd name="connsiteX164" fmla="*/ 1356367 w 12192000"/>
              <a:gd name="connsiteY164" fmla="*/ 2235089 h 2237474"/>
              <a:gd name="connsiteX165" fmla="*/ 1324828 w 12192000"/>
              <a:gd name="connsiteY165" fmla="*/ 2231968 h 2237474"/>
              <a:gd name="connsiteX166" fmla="*/ 1297744 w 12192000"/>
              <a:gd name="connsiteY166" fmla="*/ 2235849 h 2237474"/>
              <a:gd name="connsiteX167" fmla="*/ 1286236 w 12192000"/>
              <a:gd name="connsiteY167" fmla="*/ 2233135 h 2237474"/>
              <a:gd name="connsiteX168" fmla="*/ 1283504 w 12192000"/>
              <a:gd name="connsiteY168" fmla="*/ 2233797 h 2237474"/>
              <a:gd name="connsiteX169" fmla="*/ 1279765 w 12192000"/>
              <a:gd name="connsiteY169" fmla="*/ 2229639 h 2237474"/>
              <a:gd name="connsiteX170" fmla="*/ 1195347 w 12192000"/>
              <a:gd name="connsiteY170" fmla="*/ 2212354 h 2237474"/>
              <a:gd name="connsiteX171" fmla="*/ 970251 w 12192000"/>
              <a:gd name="connsiteY171" fmla="*/ 2221029 h 2237474"/>
              <a:gd name="connsiteX172" fmla="*/ 812914 w 12192000"/>
              <a:gd name="connsiteY172" fmla="*/ 2202752 h 2237474"/>
              <a:gd name="connsiteX173" fmla="*/ 800195 w 12192000"/>
              <a:gd name="connsiteY173" fmla="*/ 2209407 h 2237474"/>
              <a:gd name="connsiteX174" fmla="*/ 784978 w 12192000"/>
              <a:gd name="connsiteY174" fmla="*/ 2212360 h 2237474"/>
              <a:gd name="connsiteX175" fmla="*/ 681987 w 12192000"/>
              <a:gd name="connsiteY175" fmla="*/ 2216757 h 2237474"/>
              <a:gd name="connsiteX176" fmla="*/ 669923 w 12192000"/>
              <a:gd name="connsiteY176" fmla="*/ 2211682 h 2237474"/>
              <a:gd name="connsiteX177" fmla="*/ 648680 w 12192000"/>
              <a:gd name="connsiteY177" fmla="*/ 2206229 h 2237474"/>
              <a:gd name="connsiteX178" fmla="*/ 597225 w 12192000"/>
              <a:gd name="connsiteY178" fmla="*/ 2180999 h 2237474"/>
              <a:gd name="connsiteX179" fmla="*/ 558449 w 12192000"/>
              <a:gd name="connsiteY179" fmla="*/ 2182346 h 2237474"/>
              <a:gd name="connsiteX180" fmla="*/ 550517 w 12192000"/>
              <a:gd name="connsiteY180" fmla="*/ 2182060 h 2237474"/>
              <a:gd name="connsiteX181" fmla="*/ 550309 w 12192000"/>
              <a:gd name="connsiteY181" fmla="*/ 2181825 h 2237474"/>
              <a:gd name="connsiteX182" fmla="*/ 541836 w 12192000"/>
              <a:gd name="connsiteY182" fmla="*/ 2181063 h 2237474"/>
              <a:gd name="connsiteX183" fmla="*/ 536057 w 12192000"/>
              <a:gd name="connsiteY183" fmla="*/ 2181537 h 2237474"/>
              <a:gd name="connsiteX184" fmla="*/ 520671 w 12192000"/>
              <a:gd name="connsiteY184" fmla="*/ 2180980 h 2237474"/>
              <a:gd name="connsiteX185" fmla="*/ 515024 w 12192000"/>
              <a:gd name="connsiteY185" fmla="*/ 2179258 h 2237474"/>
              <a:gd name="connsiteX186" fmla="*/ 512278 w 12192000"/>
              <a:gd name="connsiteY186" fmla="*/ 2176369 h 2237474"/>
              <a:gd name="connsiteX187" fmla="*/ 480419 w 12192000"/>
              <a:gd name="connsiteY187" fmla="*/ 2167807 h 2237474"/>
              <a:gd name="connsiteX188" fmla="*/ 413835 w 12192000"/>
              <a:gd name="connsiteY188" fmla="*/ 2156783 h 2237474"/>
              <a:gd name="connsiteX189" fmla="*/ 376513 w 12192000"/>
              <a:gd name="connsiteY189" fmla="*/ 2154014 h 2237474"/>
              <a:gd name="connsiteX190" fmla="*/ 273386 w 12192000"/>
              <a:gd name="connsiteY190" fmla="*/ 2142551 h 2237474"/>
              <a:gd name="connsiteX191" fmla="*/ 169207 w 12192000"/>
              <a:gd name="connsiteY191" fmla="*/ 2128100 h 2237474"/>
              <a:gd name="connsiteX192" fmla="*/ 93149 w 12192000"/>
              <a:gd name="connsiteY192" fmla="*/ 2105324 h 2237474"/>
              <a:gd name="connsiteX193" fmla="*/ 88109 w 12192000"/>
              <a:gd name="connsiteY193" fmla="*/ 2106704 h 2237474"/>
              <a:gd name="connsiteX194" fmla="*/ 80022 w 12192000"/>
              <a:gd name="connsiteY194" fmla="*/ 2107254 h 2237474"/>
              <a:gd name="connsiteX195" fmla="*/ 79717 w 12192000"/>
              <a:gd name="connsiteY195" fmla="*/ 2107046 h 2237474"/>
              <a:gd name="connsiteX196" fmla="*/ 72352 w 12192000"/>
              <a:gd name="connsiteY196" fmla="*/ 2107991 h 2237474"/>
              <a:gd name="connsiteX197" fmla="*/ 37645 w 12192000"/>
              <a:gd name="connsiteY197" fmla="*/ 2115401 h 2237474"/>
              <a:gd name="connsiteX198" fmla="*/ 4572 w 12192000"/>
              <a:gd name="connsiteY198" fmla="*/ 2111091 h 2237474"/>
              <a:gd name="connsiteX199" fmla="*/ 0 w 12192000"/>
              <a:gd name="connsiteY199" fmla="*/ 2110468 h 2237474"/>
              <a:gd name="connsiteX200" fmla="*/ 0 w 12192000"/>
              <a:gd name="connsiteY20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49802 w 12192000"/>
              <a:gd name="connsiteY87" fmla="*/ 1844846 h 2237474"/>
              <a:gd name="connsiteX88" fmla="*/ 5114927 w 12192000"/>
              <a:gd name="connsiteY88" fmla="*/ 1847827 h 2237474"/>
              <a:gd name="connsiteX89" fmla="*/ 5108970 w 12192000"/>
              <a:gd name="connsiteY89" fmla="*/ 1847935 h 2237474"/>
              <a:gd name="connsiteX90" fmla="*/ 5067961 w 12192000"/>
              <a:gd name="connsiteY90" fmla="*/ 1845917 h 2237474"/>
              <a:gd name="connsiteX91" fmla="*/ 5007075 w 12192000"/>
              <a:gd name="connsiteY91" fmla="*/ 1838626 h 2237474"/>
              <a:gd name="connsiteX92" fmla="*/ 4944087 w 12192000"/>
              <a:gd name="connsiteY92" fmla="*/ 1823332 h 2237474"/>
              <a:gd name="connsiteX93" fmla="*/ 4907662 w 12192000"/>
              <a:gd name="connsiteY93" fmla="*/ 1816900 h 2237474"/>
              <a:gd name="connsiteX94" fmla="*/ 4882386 w 12192000"/>
              <a:gd name="connsiteY94" fmla="*/ 1809844 h 2237474"/>
              <a:gd name="connsiteX95" fmla="*/ 4811440 w 12192000"/>
              <a:gd name="connsiteY95" fmla="*/ 1804655 h 2237474"/>
              <a:gd name="connsiteX96" fmla="*/ 4691075 w 12192000"/>
              <a:gd name="connsiteY96" fmla="*/ 1801389 h 2237474"/>
              <a:gd name="connsiteX97" fmla="*/ 4611738 w 12192000"/>
              <a:gd name="connsiteY97" fmla="*/ 1776964 h 2237474"/>
              <a:gd name="connsiteX98" fmla="*/ 4560070 w 12192000"/>
              <a:gd name="connsiteY98" fmla="*/ 1785640 h 2237474"/>
              <a:gd name="connsiteX99" fmla="*/ 4536503 w 12192000"/>
              <a:gd name="connsiteY99" fmla="*/ 1785334 h 2237474"/>
              <a:gd name="connsiteX100" fmla="*/ 4513724 w 12192000"/>
              <a:gd name="connsiteY100" fmla="*/ 1791996 h 2237474"/>
              <a:gd name="connsiteX101" fmla="*/ 4459810 w 12192000"/>
              <a:gd name="connsiteY101" fmla="*/ 1797886 h 2237474"/>
              <a:gd name="connsiteX102" fmla="*/ 4379064 w 12192000"/>
              <a:gd name="connsiteY102" fmla="*/ 1817177 h 2237474"/>
              <a:gd name="connsiteX103" fmla="*/ 4319209 w 12192000"/>
              <a:gd name="connsiteY103" fmla="*/ 1834833 h 2237474"/>
              <a:gd name="connsiteX104" fmla="*/ 4290981 w 12192000"/>
              <a:gd name="connsiteY104" fmla="*/ 1839677 h 2237474"/>
              <a:gd name="connsiteX105" fmla="*/ 4285792 w 12192000"/>
              <a:gd name="connsiteY105" fmla="*/ 1836231 h 2237474"/>
              <a:gd name="connsiteX106" fmla="*/ 4238372 w 12192000"/>
              <a:gd name="connsiteY106" fmla="*/ 1851480 h 2237474"/>
              <a:gd name="connsiteX107" fmla="*/ 4232517 w 12192000"/>
              <a:gd name="connsiteY107" fmla="*/ 1852567 h 2237474"/>
              <a:gd name="connsiteX108" fmla="*/ 4191732 w 12192000"/>
              <a:gd name="connsiteY108" fmla="*/ 1857328 h 2237474"/>
              <a:gd name="connsiteX109" fmla="*/ 4065532 w 12192000"/>
              <a:gd name="connsiteY109" fmla="*/ 1855477 h 2237474"/>
              <a:gd name="connsiteX110" fmla="*/ 4028460 w 12192000"/>
              <a:gd name="connsiteY110" fmla="*/ 1855137 h 2237474"/>
              <a:gd name="connsiteX111" fmla="*/ 4002267 w 12192000"/>
              <a:gd name="connsiteY111" fmla="*/ 1852352 h 2237474"/>
              <a:gd name="connsiteX112" fmla="*/ 3931396 w 12192000"/>
              <a:gd name="connsiteY112" fmla="*/ 1858915 h 2237474"/>
              <a:gd name="connsiteX113" fmla="*/ 3812162 w 12192000"/>
              <a:gd name="connsiteY113" fmla="*/ 1875501 h 2237474"/>
              <a:gd name="connsiteX114" fmla="*/ 3729530 w 12192000"/>
              <a:gd name="connsiteY114" fmla="*/ 1864513 h 2237474"/>
              <a:gd name="connsiteX115" fmla="*/ 3680177 w 12192000"/>
              <a:gd name="connsiteY115" fmla="*/ 1881552 h 2237474"/>
              <a:gd name="connsiteX116" fmla="*/ 3567259 w 12192000"/>
              <a:gd name="connsiteY116" fmla="*/ 1893482 h 2237474"/>
              <a:gd name="connsiteX117" fmla="*/ 3405770 w 12192000"/>
              <a:gd name="connsiteY117" fmla="*/ 1904591 h 2237474"/>
              <a:gd name="connsiteX118" fmla="*/ 3280097 w 12192000"/>
              <a:gd name="connsiteY118" fmla="*/ 1919610 h 2237474"/>
              <a:gd name="connsiteX119" fmla="*/ 3123424 w 12192000"/>
              <a:gd name="connsiteY119" fmla="*/ 1952930 h 2237474"/>
              <a:gd name="connsiteX120" fmla="*/ 3009910 w 12192000"/>
              <a:gd name="connsiteY120" fmla="*/ 1957866 h 2237474"/>
              <a:gd name="connsiteX121" fmla="*/ 2995934 w 12192000"/>
              <a:gd name="connsiteY121" fmla="*/ 1967085 h 2237474"/>
              <a:gd name="connsiteX122" fmla="*/ 2980071 w 12192000"/>
              <a:gd name="connsiteY122" fmla="*/ 1972988 h 2237474"/>
              <a:gd name="connsiteX123" fmla="*/ 2978094 w 12192000"/>
              <a:gd name="connsiteY123" fmla="*/ 1972369 h 2237474"/>
              <a:gd name="connsiteX124" fmla="*/ 2942858 w 12192000"/>
              <a:gd name="connsiteY124" fmla="*/ 1981367 h 2237474"/>
              <a:gd name="connsiteX125" fmla="*/ 2875436 w 12192000"/>
              <a:gd name="connsiteY125" fmla="*/ 1996977 h 2237474"/>
              <a:gd name="connsiteX126" fmla="*/ 2874892 w 12192000"/>
              <a:gd name="connsiteY126" fmla="*/ 1996085 h 2237474"/>
              <a:gd name="connsiteX127" fmla="*/ 2864145 w 12192000"/>
              <a:gd name="connsiteY127" fmla="*/ 1994061 h 2237474"/>
              <a:gd name="connsiteX128" fmla="*/ 2843662 w 12192000"/>
              <a:gd name="connsiteY128" fmla="*/ 1992498 h 2237474"/>
              <a:gd name="connsiteX129" fmla="*/ 2796128 w 12192000"/>
              <a:gd name="connsiteY129" fmla="*/ 1976403 h 2237474"/>
              <a:gd name="connsiteX130" fmla="*/ 2756784 w 12192000"/>
              <a:gd name="connsiteY130" fmla="*/ 1985116 h 2237474"/>
              <a:gd name="connsiteX131" fmla="*/ 2748833 w 12192000"/>
              <a:gd name="connsiteY131" fmla="*/ 1986323 h 2237474"/>
              <a:gd name="connsiteX132" fmla="*/ 2748661 w 12192000"/>
              <a:gd name="connsiteY132" fmla="*/ 1986122 h 2237474"/>
              <a:gd name="connsiteX133" fmla="*/ 2740251 w 12192000"/>
              <a:gd name="connsiteY133" fmla="*/ 1986946 h 2237474"/>
              <a:gd name="connsiteX134" fmla="*/ 2718916 w 12192000"/>
              <a:gd name="connsiteY134" fmla="*/ 1990867 h 2237474"/>
              <a:gd name="connsiteX135" fmla="*/ 2713522 w 12192000"/>
              <a:gd name="connsiteY135" fmla="*/ 1990173 h 2237474"/>
              <a:gd name="connsiteX136" fmla="*/ 2680597 w 12192000"/>
              <a:gd name="connsiteY136" fmla="*/ 1984996 h 2237474"/>
              <a:gd name="connsiteX137" fmla="*/ 2578178 w 12192000"/>
              <a:gd name="connsiteY137" fmla="*/ 1990531 h 2237474"/>
              <a:gd name="connsiteX138" fmla="*/ 2476147 w 12192000"/>
              <a:gd name="connsiteY138" fmla="*/ 1998305 h 2237474"/>
              <a:gd name="connsiteX139" fmla="*/ 2373568 w 12192000"/>
              <a:gd name="connsiteY139" fmla="*/ 2003219 h 2237474"/>
              <a:gd name="connsiteX140" fmla="*/ 2321399 w 12192000"/>
              <a:gd name="connsiteY140" fmla="*/ 1989467 h 2237474"/>
              <a:gd name="connsiteX141" fmla="*/ 2315525 w 12192000"/>
              <a:gd name="connsiteY141" fmla="*/ 1989708 h 2237474"/>
              <a:gd name="connsiteX142" fmla="*/ 2300792 w 12192000"/>
              <a:gd name="connsiteY142" fmla="*/ 1994290 h 2237474"/>
              <a:gd name="connsiteX143" fmla="*/ 2295469 w 12192000"/>
              <a:gd name="connsiteY143" fmla="*/ 1996659 h 2237474"/>
              <a:gd name="connsiteX144" fmla="*/ 2287219 w 12192000"/>
              <a:gd name="connsiteY144" fmla="*/ 1998750 h 2237474"/>
              <a:gd name="connsiteX145" fmla="*/ 2286948 w 12192000"/>
              <a:gd name="connsiteY145" fmla="*/ 1998596 h 2237474"/>
              <a:gd name="connsiteX146" fmla="*/ 2243069 w 12192000"/>
              <a:gd name="connsiteY146" fmla="*/ 2015111 h 2237474"/>
              <a:gd name="connsiteX147" fmla="*/ 2186609 w 12192000"/>
              <a:gd name="connsiteY147" fmla="*/ 2008263 h 2237474"/>
              <a:gd name="connsiteX148" fmla="*/ 2164831 w 12192000"/>
              <a:gd name="connsiteY148" fmla="*/ 2010143 h 2237474"/>
              <a:gd name="connsiteX149" fmla="*/ 2152836 w 12192000"/>
              <a:gd name="connsiteY149" fmla="*/ 2010048 h 2237474"/>
              <a:gd name="connsiteX150" fmla="*/ 2117102 w 12192000"/>
              <a:gd name="connsiteY150" fmla="*/ 2023004 h 2237474"/>
              <a:gd name="connsiteX151" fmla="*/ 2111935 w 12192000"/>
              <a:gd name="connsiteY151" fmla="*/ 2023163 h 2237474"/>
              <a:gd name="connsiteX152" fmla="*/ 2089991 w 12192000"/>
              <a:gd name="connsiteY152" fmla="*/ 2034193 h 2237474"/>
              <a:gd name="connsiteX153" fmla="*/ 2058061 w 12192000"/>
              <a:gd name="connsiteY153" fmla="*/ 2047942 h 2237474"/>
              <a:gd name="connsiteX154" fmla="*/ 2055737 w 12192000"/>
              <a:gd name="connsiteY154" fmla="*/ 2047704 h 2237474"/>
              <a:gd name="connsiteX155" fmla="*/ 2042244 w 12192000"/>
              <a:gd name="connsiteY155" fmla="*/ 2055560 h 2237474"/>
              <a:gd name="connsiteX156" fmla="*/ 1976224 w 12192000"/>
              <a:gd name="connsiteY156" fmla="*/ 2074257 h 2237474"/>
              <a:gd name="connsiteX157" fmla="*/ 1877728 w 12192000"/>
              <a:gd name="connsiteY157" fmla="*/ 2101004 h 2237474"/>
              <a:gd name="connsiteX158" fmla="*/ 1759056 w 12192000"/>
              <a:gd name="connsiteY158" fmla="*/ 2125608 h 2237474"/>
              <a:gd name="connsiteX159" fmla="*/ 1637948 w 12192000"/>
              <a:gd name="connsiteY159" fmla="*/ 2172597 h 2237474"/>
              <a:gd name="connsiteX160" fmla="*/ 1434549 w 12192000"/>
              <a:gd name="connsiteY160" fmla="*/ 2234522 h 2237474"/>
              <a:gd name="connsiteX161" fmla="*/ 1398481 w 12192000"/>
              <a:gd name="connsiteY161" fmla="*/ 2237074 h 2237474"/>
              <a:gd name="connsiteX162" fmla="*/ 1398407 w 12192000"/>
              <a:gd name="connsiteY162" fmla="*/ 2237095 h 2237474"/>
              <a:gd name="connsiteX163" fmla="*/ 1370962 w 12192000"/>
              <a:gd name="connsiteY163" fmla="*/ 2237474 h 2237474"/>
              <a:gd name="connsiteX164" fmla="*/ 1356367 w 12192000"/>
              <a:gd name="connsiteY164" fmla="*/ 2235089 h 2237474"/>
              <a:gd name="connsiteX165" fmla="*/ 1324828 w 12192000"/>
              <a:gd name="connsiteY165" fmla="*/ 2231968 h 2237474"/>
              <a:gd name="connsiteX166" fmla="*/ 1297744 w 12192000"/>
              <a:gd name="connsiteY166" fmla="*/ 2235849 h 2237474"/>
              <a:gd name="connsiteX167" fmla="*/ 1286236 w 12192000"/>
              <a:gd name="connsiteY167" fmla="*/ 2233135 h 2237474"/>
              <a:gd name="connsiteX168" fmla="*/ 1283504 w 12192000"/>
              <a:gd name="connsiteY168" fmla="*/ 2233797 h 2237474"/>
              <a:gd name="connsiteX169" fmla="*/ 1279765 w 12192000"/>
              <a:gd name="connsiteY169" fmla="*/ 2229639 h 2237474"/>
              <a:gd name="connsiteX170" fmla="*/ 1195347 w 12192000"/>
              <a:gd name="connsiteY170" fmla="*/ 2212354 h 2237474"/>
              <a:gd name="connsiteX171" fmla="*/ 970251 w 12192000"/>
              <a:gd name="connsiteY171" fmla="*/ 2221029 h 2237474"/>
              <a:gd name="connsiteX172" fmla="*/ 812914 w 12192000"/>
              <a:gd name="connsiteY172" fmla="*/ 2202752 h 2237474"/>
              <a:gd name="connsiteX173" fmla="*/ 800195 w 12192000"/>
              <a:gd name="connsiteY173" fmla="*/ 2209407 h 2237474"/>
              <a:gd name="connsiteX174" fmla="*/ 784978 w 12192000"/>
              <a:gd name="connsiteY174" fmla="*/ 2212360 h 2237474"/>
              <a:gd name="connsiteX175" fmla="*/ 681987 w 12192000"/>
              <a:gd name="connsiteY175" fmla="*/ 2216757 h 2237474"/>
              <a:gd name="connsiteX176" fmla="*/ 669923 w 12192000"/>
              <a:gd name="connsiteY176" fmla="*/ 2211682 h 2237474"/>
              <a:gd name="connsiteX177" fmla="*/ 648680 w 12192000"/>
              <a:gd name="connsiteY177" fmla="*/ 2206229 h 2237474"/>
              <a:gd name="connsiteX178" fmla="*/ 597225 w 12192000"/>
              <a:gd name="connsiteY178" fmla="*/ 2180999 h 2237474"/>
              <a:gd name="connsiteX179" fmla="*/ 558449 w 12192000"/>
              <a:gd name="connsiteY179" fmla="*/ 2182346 h 2237474"/>
              <a:gd name="connsiteX180" fmla="*/ 550517 w 12192000"/>
              <a:gd name="connsiteY180" fmla="*/ 2182060 h 2237474"/>
              <a:gd name="connsiteX181" fmla="*/ 550309 w 12192000"/>
              <a:gd name="connsiteY181" fmla="*/ 2181825 h 2237474"/>
              <a:gd name="connsiteX182" fmla="*/ 541836 w 12192000"/>
              <a:gd name="connsiteY182" fmla="*/ 2181063 h 2237474"/>
              <a:gd name="connsiteX183" fmla="*/ 536057 w 12192000"/>
              <a:gd name="connsiteY183" fmla="*/ 2181537 h 2237474"/>
              <a:gd name="connsiteX184" fmla="*/ 520671 w 12192000"/>
              <a:gd name="connsiteY184" fmla="*/ 2180980 h 2237474"/>
              <a:gd name="connsiteX185" fmla="*/ 515024 w 12192000"/>
              <a:gd name="connsiteY185" fmla="*/ 2179258 h 2237474"/>
              <a:gd name="connsiteX186" fmla="*/ 512278 w 12192000"/>
              <a:gd name="connsiteY186" fmla="*/ 2176369 h 2237474"/>
              <a:gd name="connsiteX187" fmla="*/ 480419 w 12192000"/>
              <a:gd name="connsiteY187" fmla="*/ 2167807 h 2237474"/>
              <a:gd name="connsiteX188" fmla="*/ 413835 w 12192000"/>
              <a:gd name="connsiteY188" fmla="*/ 2156783 h 2237474"/>
              <a:gd name="connsiteX189" fmla="*/ 376513 w 12192000"/>
              <a:gd name="connsiteY189" fmla="*/ 2154014 h 2237474"/>
              <a:gd name="connsiteX190" fmla="*/ 273386 w 12192000"/>
              <a:gd name="connsiteY190" fmla="*/ 2142551 h 2237474"/>
              <a:gd name="connsiteX191" fmla="*/ 169207 w 12192000"/>
              <a:gd name="connsiteY191" fmla="*/ 2128100 h 2237474"/>
              <a:gd name="connsiteX192" fmla="*/ 93149 w 12192000"/>
              <a:gd name="connsiteY192" fmla="*/ 2105324 h 2237474"/>
              <a:gd name="connsiteX193" fmla="*/ 88109 w 12192000"/>
              <a:gd name="connsiteY193" fmla="*/ 2106704 h 2237474"/>
              <a:gd name="connsiteX194" fmla="*/ 80022 w 12192000"/>
              <a:gd name="connsiteY194" fmla="*/ 2107254 h 2237474"/>
              <a:gd name="connsiteX195" fmla="*/ 79717 w 12192000"/>
              <a:gd name="connsiteY195" fmla="*/ 2107046 h 2237474"/>
              <a:gd name="connsiteX196" fmla="*/ 72352 w 12192000"/>
              <a:gd name="connsiteY196" fmla="*/ 2107991 h 2237474"/>
              <a:gd name="connsiteX197" fmla="*/ 37645 w 12192000"/>
              <a:gd name="connsiteY197" fmla="*/ 2115401 h 2237474"/>
              <a:gd name="connsiteX198" fmla="*/ 4572 w 12192000"/>
              <a:gd name="connsiteY198" fmla="*/ 2111091 h 2237474"/>
              <a:gd name="connsiteX199" fmla="*/ 0 w 12192000"/>
              <a:gd name="connsiteY199" fmla="*/ 2110468 h 2237474"/>
              <a:gd name="connsiteX200" fmla="*/ 0 w 12192000"/>
              <a:gd name="connsiteY20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59633 w 12192000"/>
              <a:gd name="connsiteY85" fmla="*/ 183716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59633 w 12192000"/>
              <a:gd name="connsiteY85" fmla="*/ 183716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38372 w 12192000"/>
              <a:gd name="connsiteY104" fmla="*/ 1851480 h 2237474"/>
              <a:gd name="connsiteX105" fmla="*/ 4232517 w 12192000"/>
              <a:gd name="connsiteY105" fmla="*/ 1852567 h 2237474"/>
              <a:gd name="connsiteX106" fmla="*/ 4191732 w 12192000"/>
              <a:gd name="connsiteY106" fmla="*/ 1857328 h 2237474"/>
              <a:gd name="connsiteX107" fmla="*/ 4065532 w 12192000"/>
              <a:gd name="connsiteY107" fmla="*/ 1855477 h 2237474"/>
              <a:gd name="connsiteX108" fmla="*/ 4028460 w 12192000"/>
              <a:gd name="connsiteY108" fmla="*/ 1855137 h 2237474"/>
              <a:gd name="connsiteX109" fmla="*/ 4002267 w 12192000"/>
              <a:gd name="connsiteY109" fmla="*/ 1852352 h 2237474"/>
              <a:gd name="connsiteX110" fmla="*/ 3931396 w 12192000"/>
              <a:gd name="connsiteY110" fmla="*/ 1858915 h 2237474"/>
              <a:gd name="connsiteX111" fmla="*/ 3812162 w 12192000"/>
              <a:gd name="connsiteY111" fmla="*/ 1875501 h 2237474"/>
              <a:gd name="connsiteX112" fmla="*/ 3729530 w 12192000"/>
              <a:gd name="connsiteY112" fmla="*/ 1864513 h 2237474"/>
              <a:gd name="connsiteX113" fmla="*/ 3680177 w 12192000"/>
              <a:gd name="connsiteY113" fmla="*/ 1881552 h 2237474"/>
              <a:gd name="connsiteX114" fmla="*/ 3567259 w 12192000"/>
              <a:gd name="connsiteY114" fmla="*/ 1893482 h 2237474"/>
              <a:gd name="connsiteX115" fmla="*/ 3405770 w 12192000"/>
              <a:gd name="connsiteY115" fmla="*/ 1904591 h 2237474"/>
              <a:gd name="connsiteX116" fmla="*/ 3280097 w 12192000"/>
              <a:gd name="connsiteY116" fmla="*/ 1919610 h 2237474"/>
              <a:gd name="connsiteX117" fmla="*/ 3123424 w 12192000"/>
              <a:gd name="connsiteY117" fmla="*/ 1952930 h 2237474"/>
              <a:gd name="connsiteX118" fmla="*/ 3009910 w 12192000"/>
              <a:gd name="connsiteY118" fmla="*/ 1957866 h 2237474"/>
              <a:gd name="connsiteX119" fmla="*/ 2995934 w 12192000"/>
              <a:gd name="connsiteY119" fmla="*/ 1967085 h 2237474"/>
              <a:gd name="connsiteX120" fmla="*/ 2980071 w 12192000"/>
              <a:gd name="connsiteY120" fmla="*/ 1972988 h 2237474"/>
              <a:gd name="connsiteX121" fmla="*/ 2978094 w 12192000"/>
              <a:gd name="connsiteY121" fmla="*/ 1972369 h 2237474"/>
              <a:gd name="connsiteX122" fmla="*/ 2942858 w 12192000"/>
              <a:gd name="connsiteY122" fmla="*/ 1981367 h 2237474"/>
              <a:gd name="connsiteX123" fmla="*/ 2875436 w 12192000"/>
              <a:gd name="connsiteY123" fmla="*/ 1996977 h 2237474"/>
              <a:gd name="connsiteX124" fmla="*/ 2874892 w 12192000"/>
              <a:gd name="connsiteY124" fmla="*/ 1996085 h 2237474"/>
              <a:gd name="connsiteX125" fmla="*/ 2864145 w 12192000"/>
              <a:gd name="connsiteY125" fmla="*/ 1994061 h 2237474"/>
              <a:gd name="connsiteX126" fmla="*/ 2843662 w 12192000"/>
              <a:gd name="connsiteY126" fmla="*/ 1992498 h 2237474"/>
              <a:gd name="connsiteX127" fmla="*/ 2796128 w 12192000"/>
              <a:gd name="connsiteY127" fmla="*/ 1976403 h 2237474"/>
              <a:gd name="connsiteX128" fmla="*/ 2756784 w 12192000"/>
              <a:gd name="connsiteY128" fmla="*/ 1985116 h 2237474"/>
              <a:gd name="connsiteX129" fmla="*/ 2748833 w 12192000"/>
              <a:gd name="connsiteY129" fmla="*/ 1986323 h 2237474"/>
              <a:gd name="connsiteX130" fmla="*/ 2748661 w 12192000"/>
              <a:gd name="connsiteY130" fmla="*/ 1986122 h 2237474"/>
              <a:gd name="connsiteX131" fmla="*/ 2740251 w 12192000"/>
              <a:gd name="connsiteY131" fmla="*/ 1986946 h 2237474"/>
              <a:gd name="connsiteX132" fmla="*/ 2718916 w 12192000"/>
              <a:gd name="connsiteY132" fmla="*/ 1990867 h 2237474"/>
              <a:gd name="connsiteX133" fmla="*/ 2713522 w 12192000"/>
              <a:gd name="connsiteY133" fmla="*/ 1990173 h 2237474"/>
              <a:gd name="connsiteX134" fmla="*/ 2680597 w 12192000"/>
              <a:gd name="connsiteY134" fmla="*/ 1984996 h 2237474"/>
              <a:gd name="connsiteX135" fmla="*/ 2578178 w 12192000"/>
              <a:gd name="connsiteY135" fmla="*/ 1990531 h 2237474"/>
              <a:gd name="connsiteX136" fmla="*/ 2476147 w 12192000"/>
              <a:gd name="connsiteY136" fmla="*/ 1998305 h 2237474"/>
              <a:gd name="connsiteX137" fmla="*/ 2373568 w 12192000"/>
              <a:gd name="connsiteY137" fmla="*/ 2003219 h 2237474"/>
              <a:gd name="connsiteX138" fmla="*/ 2321399 w 12192000"/>
              <a:gd name="connsiteY138" fmla="*/ 1989467 h 2237474"/>
              <a:gd name="connsiteX139" fmla="*/ 2315525 w 12192000"/>
              <a:gd name="connsiteY139" fmla="*/ 1989708 h 2237474"/>
              <a:gd name="connsiteX140" fmla="*/ 2300792 w 12192000"/>
              <a:gd name="connsiteY140" fmla="*/ 1994290 h 2237474"/>
              <a:gd name="connsiteX141" fmla="*/ 2295469 w 12192000"/>
              <a:gd name="connsiteY141" fmla="*/ 1996659 h 2237474"/>
              <a:gd name="connsiteX142" fmla="*/ 2287219 w 12192000"/>
              <a:gd name="connsiteY142" fmla="*/ 1998750 h 2237474"/>
              <a:gd name="connsiteX143" fmla="*/ 2286948 w 12192000"/>
              <a:gd name="connsiteY143" fmla="*/ 1998596 h 2237474"/>
              <a:gd name="connsiteX144" fmla="*/ 2243069 w 12192000"/>
              <a:gd name="connsiteY144" fmla="*/ 2015111 h 2237474"/>
              <a:gd name="connsiteX145" fmla="*/ 2186609 w 12192000"/>
              <a:gd name="connsiteY145" fmla="*/ 2008263 h 2237474"/>
              <a:gd name="connsiteX146" fmla="*/ 2164831 w 12192000"/>
              <a:gd name="connsiteY146" fmla="*/ 2010143 h 2237474"/>
              <a:gd name="connsiteX147" fmla="*/ 2152836 w 12192000"/>
              <a:gd name="connsiteY147" fmla="*/ 2010048 h 2237474"/>
              <a:gd name="connsiteX148" fmla="*/ 2117102 w 12192000"/>
              <a:gd name="connsiteY148" fmla="*/ 2023004 h 2237474"/>
              <a:gd name="connsiteX149" fmla="*/ 2111935 w 12192000"/>
              <a:gd name="connsiteY149" fmla="*/ 2023163 h 2237474"/>
              <a:gd name="connsiteX150" fmla="*/ 2089991 w 12192000"/>
              <a:gd name="connsiteY150" fmla="*/ 2034193 h 2237474"/>
              <a:gd name="connsiteX151" fmla="*/ 2058061 w 12192000"/>
              <a:gd name="connsiteY151" fmla="*/ 2047942 h 2237474"/>
              <a:gd name="connsiteX152" fmla="*/ 2055737 w 12192000"/>
              <a:gd name="connsiteY152" fmla="*/ 2047704 h 2237474"/>
              <a:gd name="connsiteX153" fmla="*/ 2042244 w 12192000"/>
              <a:gd name="connsiteY153" fmla="*/ 2055560 h 2237474"/>
              <a:gd name="connsiteX154" fmla="*/ 1976224 w 12192000"/>
              <a:gd name="connsiteY154" fmla="*/ 2074257 h 2237474"/>
              <a:gd name="connsiteX155" fmla="*/ 1877728 w 12192000"/>
              <a:gd name="connsiteY155" fmla="*/ 2101004 h 2237474"/>
              <a:gd name="connsiteX156" fmla="*/ 1759056 w 12192000"/>
              <a:gd name="connsiteY156" fmla="*/ 2125608 h 2237474"/>
              <a:gd name="connsiteX157" fmla="*/ 1637948 w 12192000"/>
              <a:gd name="connsiteY157" fmla="*/ 2172597 h 2237474"/>
              <a:gd name="connsiteX158" fmla="*/ 1434549 w 12192000"/>
              <a:gd name="connsiteY158" fmla="*/ 2234522 h 2237474"/>
              <a:gd name="connsiteX159" fmla="*/ 1398481 w 12192000"/>
              <a:gd name="connsiteY159" fmla="*/ 2237074 h 2237474"/>
              <a:gd name="connsiteX160" fmla="*/ 1398407 w 12192000"/>
              <a:gd name="connsiteY160" fmla="*/ 2237095 h 2237474"/>
              <a:gd name="connsiteX161" fmla="*/ 1370962 w 12192000"/>
              <a:gd name="connsiteY161" fmla="*/ 2237474 h 2237474"/>
              <a:gd name="connsiteX162" fmla="*/ 1356367 w 12192000"/>
              <a:gd name="connsiteY162" fmla="*/ 2235089 h 2237474"/>
              <a:gd name="connsiteX163" fmla="*/ 1324828 w 12192000"/>
              <a:gd name="connsiteY163" fmla="*/ 2231968 h 2237474"/>
              <a:gd name="connsiteX164" fmla="*/ 1297744 w 12192000"/>
              <a:gd name="connsiteY164" fmla="*/ 2235849 h 2237474"/>
              <a:gd name="connsiteX165" fmla="*/ 1286236 w 12192000"/>
              <a:gd name="connsiteY165" fmla="*/ 2233135 h 2237474"/>
              <a:gd name="connsiteX166" fmla="*/ 1283504 w 12192000"/>
              <a:gd name="connsiteY166" fmla="*/ 2233797 h 2237474"/>
              <a:gd name="connsiteX167" fmla="*/ 1279765 w 12192000"/>
              <a:gd name="connsiteY167" fmla="*/ 2229639 h 2237474"/>
              <a:gd name="connsiteX168" fmla="*/ 1195347 w 12192000"/>
              <a:gd name="connsiteY168" fmla="*/ 2212354 h 2237474"/>
              <a:gd name="connsiteX169" fmla="*/ 970251 w 12192000"/>
              <a:gd name="connsiteY169" fmla="*/ 2221029 h 2237474"/>
              <a:gd name="connsiteX170" fmla="*/ 812914 w 12192000"/>
              <a:gd name="connsiteY170" fmla="*/ 2202752 h 2237474"/>
              <a:gd name="connsiteX171" fmla="*/ 800195 w 12192000"/>
              <a:gd name="connsiteY171" fmla="*/ 2209407 h 2237474"/>
              <a:gd name="connsiteX172" fmla="*/ 784978 w 12192000"/>
              <a:gd name="connsiteY172" fmla="*/ 2212360 h 2237474"/>
              <a:gd name="connsiteX173" fmla="*/ 681987 w 12192000"/>
              <a:gd name="connsiteY173" fmla="*/ 2216757 h 2237474"/>
              <a:gd name="connsiteX174" fmla="*/ 669923 w 12192000"/>
              <a:gd name="connsiteY174" fmla="*/ 2211682 h 2237474"/>
              <a:gd name="connsiteX175" fmla="*/ 648680 w 12192000"/>
              <a:gd name="connsiteY175" fmla="*/ 2206229 h 2237474"/>
              <a:gd name="connsiteX176" fmla="*/ 597225 w 12192000"/>
              <a:gd name="connsiteY176" fmla="*/ 2180999 h 2237474"/>
              <a:gd name="connsiteX177" fmla="*/ 558449 w 12192000"/>
              <a:gd name="connsiteY177" fmla="*/ 2182346 h 2237474"/>
              <a:gd name="connsiteX178" fmla="*/ 550517 w 12192000"/>
              <a:gd name="connsiteY178" fmla="*/ 2182060 h 2237474"/>
              <a:gd name="connsiteX179" fmla="*/ 550309 w 12192000"/>
              <a:gd name="connsiteY179" fmla="*/ 2181825 h 2237474"/>
              <a:gd name="connsiteX180" fmla="*/ 541836 w 12192000"/>
              <a:gd name="connsiteY180" fmla="*/ 2181063 h 2237474"/>
              <a:gd name="connsiteX181" fmla="*/ 536057 w 12192000"/>
              <a:gd name="connsiteY181" fmla="*/ 2181537 h 2237474"/>
              <a:gd name="connsiteX182" fmla="*/ 520671 w 12192000"/>
              <a:gd name="connsiteY182" fmla="*/ 2180980 h 2237474"/>
              <a:gd name="connsiteX183" fmla="*/ 515024 w 12192000"/>
              <a:gd name="connsiteY183" fmla="*/ 2179258 h 2237474"/>
              <a:gd name="connsiteX184" fmla="*/ 512278 w 12192000"/>
              <a:gd name="connsiteY184" fmla="*/ 2176369 h 2237474"/>
              <a:gd name="connsiteX185" fmla="*/ 480419 w 12192000"/>
              <a:gd name="connsiteY185" fmla="*/ 2167807 h 2237474"/>
              <a:gd name="connsiteX186" fmla="*/ 413835 w 12192000"/>
              <a:gd name="connsiteY186" fmla="*/ 2156783 h 2237474"/>
              <a:gd name="connsiteX187" fmla="*/ 376513 w 12192000"/>
              <a:gd name="connsiteY187" fmla="*/ 2154014 h 2237474"/>
              <a:gd name="connsiteX188" fmla="*/ 273386 w 12192000"/>
              <a:gd name="connsiteY188" fmla="*/ 2142551 h 2237474"/>
              <a:gd name="connsiteX189" fmla="*/ 169207 w 12192000"/>
              <a:gd name="connsiteY189" fmla="*/ 2128100 h 2237474"/>
              <a:gd name="connsiteX190" fmla="*/ 93149 w 12192000"/>
              <a:gd name="connsiteY190" fmla="*/ 2105324 h 2237474"/>
              <a:gd name="connsiteX191" fmla="*/ 88109 w 12192000"/>
              <a:gd name="connsiteY191" fmla="*/ 2106704 h 2237474"/>
              <a:gd name="connsiteX192" fmla="*/ 80022 w 12192000"/>
              <a:gd name="connsiteY192" fmla="*/ 2107254 h 2237474"/>
              <a:gd name="connsiteX193" fmla="*/ 79717 w 12192000"/>
              <a:gd name="connsiteY193" fmla="*/ 2107046 h 2237474"/>
              <a:gd name="connsiteX194" fmla="*/ 72352 w 12192000"/>
              <a:gd name="connsiteY194" fmla="*/ 2107991 h 2237474"/>
              <a:gd name="connsiteX195" fmla="*/ 37645 w 12192000"/>
              <a:gd name="connsiteY195" fmla="*/ 2115401 h 2237474"/>
              <a:gd name="connsiteX196" fmla="*/ 4572 w 12192000"/>
              <a:gd name="connsiteY196" fmla="*/ 2111091 h 2237474"/>
              <a:gd name="connsiteX197" fmla="*/ 0 w 12192000"/>
              <a:gd name="connsiteY197" fmla="*/ 2110468 h 2237474"/>
              <a:gd name="connsiteX198" fmla="*/ 0 w 12192000"/>
              <a:gd name="connsiteY19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290981 w 12192000"/>
              <a:gd name="connsiteY102" fmla="*/ 1839677 h 2237474"/>
              <a:gd name="connsiteX103" fmla="*/ 4238372 w 12192000"/>
              <a:gd name="connsiteY103" fmla="*/ 1851480 h 2237474"/>
              <a:gd name="connsiteX104" fmla="*/ 4232517 w 12192000"/>
              <a:gd name="connsiteY104" fmla="*/ 1852567 h 2237474"/>
              <a:gd name="connsiteX105" fmla="*/ 4191732 w 12192000"/>
              <a:gd name="connsiteY105" fmla="*/ 1857328 h 2237474"/>
              <a:gd name="connsiteX106" fmla="*/ 4065532 w 12192000"/>
              <a:gd name="connsiteY106" fmla="*/ 1855477 h 2237474"/>
              <a:gd name="connsiteX107" fmla="*/ 4028460 w 12192000"/>
              <a:gd name="connsiteY107" fmla="*/ 1855137 h 2237474"/>
              <a:gd name="connsiteX108" fmla="*/ 4002267 w 12192000"/>
              <a:gd name="connsiteY108" fmla="*/ 1852352 h 2237474"/>
              <a:gd name="connsiteX109" fmla="*/ 3931396 w 12192000"/>
              <a:gd name="connsiteY109" fmla="*/ 1858915 h 2237474"/>
              <a:gd name="connsiteX110" fmla="*/ 3812162 w 12192000"/>
              <a:gd name="connsiteY110" fmla="*/ 1875501 h 2237474"/>
              <a:gd name="connsiteX111" fmla="*/ 3729530 w 12192000"/>
              <a:gd name="connsiteY111" fmla="*/ 1864513 h 2237474"/>
              <a:gd name="connsiteX112" fmla="*/ 3680177 w 12192000"/>
              <a:gd name="connsiteY112" fmla="*/ 1881552 h 2237474"/>
              <a:gd name="connsiteX113" fmla="*/ 3567259 w 12192000"/>
              <a:gd name="connsiteY113" fmla="*/ 1893482 h 2237474"/>
              <a:gd name="connsiteX114" fmla="*/ 3405770 w 12192000"/>
              <a:gd name="connsiteY114" fmla="*/ 1904591 h 2237474"/>
              <a:gd name="connsiteX115" fmla="*/ 3280097 w 12192000"/>
              <a:gd name="connsiteY115" fmla="*/ 1919610 h 2237474"/>
              <a:gd name="connsiteX116" fmla="*/ 3123424 w 12192000"/>
              <a:gd name="connsiteY116" fmla="*/ 1952930 h 2237474"/>
              <a:gd name="connsiteX117" fmla="*/ 3009910 w 12192000"/>
              <a:gd name="connsiteY117" fmla="*/ 1957866 h 2237474"/>
              <a:gd name="connsiteX118" fmla="*/ 2995934 w 12192000"/>
              <a:gd name="connsiteY118" fmla="*/ 1967085 h 2237474"/>
              <a:gd name="connsiteX119" fmla="*/ 2980071 w 12192000"/>
              <a:gd name="connsiteY119" fmla="*/ 1972988 h 2237474"/>
              <a:gd name="connsiteX120" fmla="*/ 2978094 w 12192000"/>
              <a:gd name="connsiteY120" fmla="*/ 1972369 h 2237474"/>
              <a:gd name="connsiteX121" fmla="*/ 2942858 w 12192000"/>
              <a:gd name="connsiteY121" fmla="*/ 1981367 h 2237474"/>
              <a:gd name="connsiteX122" fmla="*/ 2875436 w 12192000"/>
              <a:gd name="connsiteY122" fmla="*/ 1996977 h 2237474"/>
              <a:gd name="connsiteX123" fmla="*/ 2874892 w 12192000"/>
              <a:gd name="connsiteY123" fmla="*/ 1996085 h 2237474"/>
              <a:gd name="connsiteX124" fmla="*/ 2864145 w 12192000"/>
              <a:gd name="connsiteY124" fmla="*/ 1994061 h 2237474"/>
              <a:gd name="connsiteX125" fmla="*/ 2843662 w 12192000"/>
              <a:gd name="connsiteY125" fmla="*/ 1992498 h 2237474"/>
              <a:gd name="connsiteX126" fmla="*/ 2796128 w 12192000"/>
              <a:gd name="connsiteY126" fmla="*/ 1976403 h 2237474"/>
              <a:gd name="connsiteX127" fmla="*/ 2756784 w 12192000"/>
              <a:gd name="connsiteY127" fmla="*/ 1985116 h 2237474"/>
              <a:gd name="connsiteX128" fmla="*/ 2748833 w 12192000"/>
              <a:gd name="connsiteY128" fmla="*/ 1986323 h 2237474"/>
              <a:gd name="connsiteX129" fmla="*/ 2748661 w 12192000"/>
              <a:gd name="connsiteY129" fmla="*/ 1986122 h 2237474"/>
              <a:gd name="connsiteX130" fmla="*/ 2740251 w 12192000"/>
              <a:gd name="connsiteY130" fmla="*/ 1986946 h 2237474"/>
              <a:gd name="connsiteX131" fmla="*/ 2718916 w 12192000"/>
              <a:gd name="connsiteY131" fmla="*/ 1990867 h 2237474"/>
              <a:gd name="connsiteX132" fmla="*/ 2713522 w 12192000"/>
              <a:gd name="connsiteY132" fmla="*/ 1990173 h 2237474"/>
              <a:gd name="connsiteX133" fmla="*/ 2680597 w 12192000"/>
              <a:gd name="connsiteY133" fmla="*/ 1984996 h 2237474"/>
              <a:gd name="connsiteX134" fmla="*/ 2578178 w 12192000"/>
              <a:gd name="connsiteY134" fmla="*/ 1990531 h 2237474"/>
              <a:gd name="connsiteX135" fmla="*/ 2476147 w 12192000"/>
              <a:gd name="connsiteY135" fmla="*/ 1998305 h 2237474"/>
              <a:gd name="connsiteX136" fmla="*/ 2373568 w 12192000"/>
              <a:gd name="connsiteY136" fmla="*/ 2003219 h 2237474"/>
              <a:gd name="connsiteX137" fmla="*/ 2321399 w 12192000"/>
              <a:gd name="connsiteY137" fmla="*/ 1989467 h 2237474"/>
              <a:gd name="connsiteX138" fmla="*/ 2315525 w 12192000"/>
              <a:gd name="connsiteY138" fmla="*/ 1989708 h 2237474"/>
              <a:gd name="connsiteX139" fmla="*/ 2300792 w 12192000"/>
              <a:gd name="connsiteY139" fmla="*/ 1994290 h 2237474"/>
              <a:gd name="connsiteX140" fmla="*/ 2295469 w 12192000"/>
              <a:gd name="connsiteY140" fmla="*/ 1996659 h 2237474"/>
              <a:gd name="connsiteX141" fmla="*/ 2287219 w 12192000"/>
              <a:gd name="connsiteY141" fmla="*/ 1998750 h 2237474"/>
              <a:gd name="connsiteX142" fmla="*/ 2286948 w 12192000"/>
              <a:gd name="connsiteY142" fmla="*/ 1998596 h 2237474"/>
              <a:gd name="connsiteX143" fmla="*/ 2243069 w 12192000"/>
              <a:gd name="connsiteY143" fmla="*/ 2015111 h 2237474"/>
              <a:gd name="connsiteX144" fmla="*/ 2186609 w 12192000"/>
              <a:gd name="connsiteY144" fmla="*/ 2008263 h 2237474"/>
              <a:gd name="connsiteX145" fmla="*/ 2164831 w 12192000"/>
              <a:gd name="connsiteY145" fmla="*/ 2010143 h 2237474"/>
              <a:gd name="connsiteX146" fmla="*/ 2152836 w 12192000"/>
              <a:gd name="connsiteY146" fmla="*/ 2010048 h 2237474"/>
              <a:gd name="connsiteX147" fmla="*/ 2117102 w 12192000"/>
              <a:gd name="connsiteY147" fmla="*/ 2023004 h 2237474"/>
              <a:gd name="connsiteX148" fmla="*/ 2111935 w 12192000"/>
              <a:gd name="connsiteY148" fmla="*/ 2023163 h 2237474"/>
              <a:gd name="connsiteX149" fmla="*/ 2089991 w 12192000"/>
              <a:gd name="connsiteY149" fmla="*/ 2034193 h 2237474"/>
              <a:gd name="connsiteX150" fmla="*/ 2058061 w 12192000"/>
              <a:gd name="connsiteY150" fmla="*/ 2047942 h 2237474"/>
              <a:gd name="connsiteX151" fmla="*/ 2055737 w 12192000"/>
              <a:gd name="connsiteY151" fmla="*/ 2047704 h 2237474"/>
              <a:gd name="connsiteX152" fmla="*/ 2042244 w 12192000"/>
              <a:gd name="connsiteY152" fmla="*/ 2055560 h 2237474"/>
              <a:gd name="connsiteX153" fmla="*/ 1976224 w 12192000"/>
              <a:gd name="connsiteY153" fmla="*/ 2074257 h 2237474"/>
              <a:gd name="connsiteX154" fmla="*/ 1877728 w 12192000"/>
              <a:gd name="connsiteY154" fmla="*/ 2101004 h 2237474"/>
              <a:gd name="connsiteX155" fmla="*/ 1759056 w 12192000"/>
              <a:gd name="connsiteY155" fmla="*/ 2125608 h 2237474"/>
              <a:gd name="connsiteX156" fmla="*/ 1637948 w 12192000"/>
              <a:gd name="connsiteY156" fmla="*/ 2172597 h 2237474"/>
              <a:gd name="connsiteX157" fmla="*/ 1434549 w 12192000"/>
              <a:gd name="connsiteY157" fmla="*/ 2234522 h 2237474"/>
              <a:gd name="connsiteX158" fmla="*/ 1398481 w 12192000"/>
              <a:gd name="connsiteY158" fmla="*/ 2237074 h 2237474"/>
              <a:gd name="connsiteX159" fmla="*/ 1398407 w 12192000"/>
              <a:gd name="connsiteY159" fmla="*/ 2237095 h 2237474"/>
              <a:gd name="connsiteX160" fmla="*/ 1370962 w 12192000"/>
              <a:gd name="connsiteY160" fmla="*/ 2237474 h 2237474"/>
              <a:gd name="connsiteX161" fmla="*/ 1356367 w 12192000"/>
              <a:gd name="connsiteY161" fmla="*/ 2235089 h 2237474"/>
              <a:gd name="connsiteX162" fmla="*/ 1324828 w 12192000"/>
              <a:gd name="connsiteY162" fmla="*/ 2231968 h 2237474"/>
              <a:gd name="connsiteX163" fmla="*/ 1297744 w 12192000"/>
              <a:gd name="connsiteY163" fmla="*/ 2235849 h 2237474"/>
              <a:gd name="connsiteX164" fmla="*/ 1286236 w 12192000"/>
              <a:gd name="connsiteY164" fmla="*/ 2233135 h 2237474"/>
              <a:gd name="connsiteX165" fmla="*/ 1283504 w 12192000"/>
              <a:gd name="connsiteY165" fmla="*/ 2233797 h 2237474"/>
              <a:gd name="connsiteX166" fmla="*/ 1279765 w 12192000"/>
              <a:gd name="connsiteY166" fmla="*/ 2229639 h 2237474"/>
              <a:gd name="connsiteX167" fmla="*/ 1195347 w 12192000"/>
              <a:gd name="connsiteY167" fmla="*/ 2212354 h 2237474"/>
              <a:gd name="connsiteX168" fmla="*/ 970251 w 12192000"/>
              <a:gd name="connsiteY168" fmla="*/ 2221029 h 2237474"/>
              <a:gd name="connsiteX169" fmla="*/ 812914 w 12192000"/>
              <a:gd name="connsiteY169" fmla="*/ 2202752 h 2237474"/>
              <a:gd name="connsiteX170" fmla="*/ 800195 w 12192000"/>
              <a:gd name="connsiteY170" fmla="*/ 2209407 h 2237474"/>
              <a:gd name="connsiteX171" fmla="*/ 784978 w 12192000"/>
              <a:gd name="connsiteY171" fmla="*/ 2212360 h 2237474"/>
              <a:gd name="connsiteX172" fmla="*/ 681987 w 12192000"/>
              <a:gd name="connsiteY172" fmla="*/ 2216757 h 2237474"/>
              <a:gd name="connsiteX173" fmla="*/ 669923 w 12192000"/>
              <a:gd name="connsiteY173" fmla="*/ 2211682 h 2237474"/>
              <a:gd name="connsiteX174" fmla="*/ 648680 w 12192000"/>
              <a:gd name="connsiteY174" fmla="*/ 2206229 h 2237474"/>
              <a:gd name="connsiteX175" fmla="*/ 597225 w 12192000"/>
              <a:gd name="connsiteY175" fmla="*/ 2180999 h 2237474"/>
              <a:gd name="connsiteX176" fmla="*/ 558449 w 12192000"/>
              <a:gd name="connsiteY176" fmla="*/ 2182346 h 2237474"/>
              <a:gd name="connsiteX177" fmla="*/ 550517 w 12192000"/>
              <a:gd name="connsiteY177" fmla="*/ 2182060 h 2237474"/>
              <a:gd name="connsiteX178" fmla="*/ 550309 w 12192000"/>
              <a:gd name="connsiteY178" fmla="*/ 2181825 h 2237474"/>
              <a:gd name="connsiteX179" fmla="*/ 541836 w 12192000"/>
              <a:gd name="connsiteY179" fmla="*/ 2181063 h 2237474"/>
              <a:gd name="connsiteX180" fmla="*/ 536057 w 12192000"/>
              <a:gd name="connsiteY180" fmla="*/ 2181537 h 2237474"/>
              <a:gd name="connsiteX181" fmla="*/ 520671 w 12192000"/>
              <a:gd name="connsiteY181" fmla="*/ 2180980 h 2237474"/>
              <a:gd name="connsiteX182" fmla="*/ 515024 w 12192000"/>
              <a:gd name="connsiteY182" fmla="*/ 2179258 h 2237474"/>
              <a:gd name="connsiteX183" fmla="*/ 512278 w 12192000"/>
              <a:gd name="connsiteY183" fmla="*/ 2176369 h 2237474"/>
              <a:gd name="connsiteX184" fmla="*/ 480419 w 12192000"/>
              <a:gd name="connsiteY184" fmla="*/ 2167807 h 2237474"/>
              <a:gd name="connsiteX185" fmla="*/ 413835 w 12192000"/>
              <a:gd name="connsiteY185" fmla="*/ 2156783 h 2237474"/>
              <a:gd name="connsiteX186" fmla="*/ 376513 w 12192000"/>
              <a:gd name="connsiteY186" fmla="*/ 2154014 h 2237474"/>
              <a:gd name="connsiteX187" fmla="*/ 273386 w 12192000"/>
              <a:gd name="connsiteY187" fmla="*/ 2142551 h 2237474"/>
              <a:gd name="connsiteX188" fmla="*/ 169207 w 12192000"/>
              <a:gd name="connsiteY188" fmla="*/ 2128100 h 2237474"/>
              <a:gd name="connsiteX189" fmla="*/ 93149 w 12192000"/>
              <a:gd name="connsiteY189" fmla="*/ 2105324 h 2237474"/>
              <a:gd name="connsiteX190" fmla="*/ 88109 w 12192000"/>
              <a:gd name="connsiteY190" fmla="*/ 2106704 h 2237474"/>
              <a:gd name="connsiteX191" fmla="*/ 80022 w 12192000"/>
              <a:gd name="connsiteY191" fmla="*/ 2107254 h 2237474"/>
              <a:gd name="connsiteX192" fmla="*/ 79717 w 12192000"/>
              <a:gd name="connsiteY192" fmla="*/ 2107046 h 2237474"/>
              <a:gd name="connsiteX193" fmla="*/ 72352 w 12192000"/>
              <a:gd name="connsiteY193" fmla="*/ 2107991 h 2237474"/>
              <a:gd name="connsiteX194" fmla="*/ 37645 w 12192000"/>
              <a:gd name="connsiteY194" fmla="*/ 2115401 h 2237474"/>
              <a:gd name="connsiteX195" fmla="*/ 4572 w 12192000"/>
              <a:gd name="connsiteY195" fmla="*/ 2111091 h 2237474"/>
              <a:gd name="connsiteX196" fmla="*/ 0 w 12192000"/>
              <a:gd name="connsiteY196" fmla="*/ 2110468 h 2237474"/>
              <a:gd name="connsiteX197" fmla="*/ 0 w 12192000"/>
              <a:gd name="connsiteY19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290981 w 12192000"/>
              <a:gd name="connsiteY102" fmla="*/ 1839677 h 2237474"/>
              <a:gd name="connsiteX103" fmla="*/ 4238372 w 12192000"/>
              <a:gd name="connsiteY103" fmla="*/ 1851480 h 2237474"/>
              <a:gd name="connsiteX104" fmla="*/ 4232517 w 12192000"/>
              <a:gd name="connsiteY104" fmla="*/ 1852567 h 2237474"/>
              <a:gd name="connsiteX105" fmla="*/ 4191732 w 12192000"/>
              <a:gd name="connsiteY105" fmla="*/ 1857328 h 2237474"/>
              <a:gd name="connsiteX106" fmla="*/ 4065532 w 12192000"/>
              <a:gd name="connsiteY106" fmla="*/ 1855477 h 2237474"/>
              <a:gd name="connsiteX107" fmla="*/ 4028460 w 12192000"/>
              <a:gd name="connsiteY107" fmla="*/ 1855137 h 2237474"/>
              <a:gd name="connsiteX108" fmla="*/ 4002267 w 12192000"/>
              <a:gd name="connsiteY108" fmla="*/ 1852352 h 2237474"/>
              <a:gd name="connsiteX109" fmla="*/ 3931396 w 12192000"/>
              <a:gd name="connsiteY109" fmla="*/ 1858915 h 2237474"/>
              <a:gd name="connsiteX110" fmla="*/ 3812162 w 12192000"/>
              <a:gd name="connsiteY110" fmla="*/ 1875501 h 2237474"/>
              <a:gd name="connsiteX111" fmla="*/ 3729530 w 12192000"/>
              <a:gd name="connsiteY111" fmla="*/ 1864513 h 2237474"/>
              <a:gd name="connsiteX112" fmla="*/ 3680177 w 12192000"/>
              <a:gd name="connsiteY112" fmla="*/ 1881552 h 2237474"/>
              <a:gd name="connsiteX113" fmla="*/ 3567259 w 12192000"/>
              <a:gd name="connsiteY113" fmla="*/ 1893482 h 2237474"/>
              <a:gd name="connsiteX114" fmla="*/ 3405770 w 12192000"/>
              <a:gd name="connsiteY114" fmla="*/ 1904591 h 2237474"/>
              <a:gd name="connsiteX115" fmla="*/ 3280097 w 12192000"/>
              <a:gd name="connsiteY115" fmla="*/ 1919610 h 2237474"/>
              <a:gd name="connsiteX116" fmla="*/ 3123424 w 12192000"/>
              <a:gd name="connsiteY116" fmla="*/ 1952930 h 2237474"/>
              <a:gd name="connsiteX117" fmla="*/ 3009910 w 12192000"/>
              <a:gd name="connsiteY117" fmla="*/ 1957866 h 2237474"/>
              <a:gd name="connsiteX118" fmla="*/ 2995934 w 12192000"/>
              <a:gd name="connsiteY118" fmla="*/ 1967085 h 2237474"/>
              <a:gd name="connsiteX119" fmla="*/ 2980071 w 12192000"/>
              <a:gd name="connsiteY119" fmla="*/ 1972988 h 2237474"/>
              <a:gd name="connsiteX120" fmla="*/ 2978094 w 12192000"/>
              <a:gd name="connsiteY120" fmla="*/ 1972369 h 2237474"/>
              <a:gd name="connsiteX121" fmla="*/ 2942858 w 12192000"/>
              <a:gd name="connsiteY121" fmla="*/ 1981367 h 2237474"/>
              <a:gd name="connsiteX122" fmla="*/ 2875436 w 12192000"/>
              <a:gd name="connsiteY122" fmla="*/ 1996977 h 2237474"/>
              <a:gd name="connsiteX123" fmla="*/ 2874892 w 12192000"/>
              <a:gd name="connsiteY123" fmla="*/ 1996085 h 2237474"/>
              <a:gd name="connsiteX124" fmla="*/ 2864145 w 12192000"/>
              <a:gd name="connsiteY124" fmla="*/ 1994061 h 2237474"/>
              <a:gd name="connsiteX125" fmla="*/ 2843662 w 12192000"/>
              <a:gd name="connsiteY125" fmla="*/ 1992498 h 2237474"/>
              <a:gd name="connsiteX126" fmla="*/ 2796128 w 12192000"/>
              <a:gd name="connsiteY126" fmla="*/ 1976403 h 2237474"/>
              <a:gd name="connsiteX127" fmla="*/ 2756784 w 12192000"/>
              <a:gd name="connsiteY127" fmla="*/ 1985116 h 2237474"/>
              <a:gd name="connsiteX128" fmla="*/ 2748833 w 12192000"/>
              <a:gd name="connsiteY128" fmla="*/ 1986323 h 2237474"/>
              <a:gd name="connsiteX129" fmla="*/ 2748661 w 12192000"/>
              <a:gd name="connsiteY129" fmla="*/ 1986122 h 2237474"/>
              <a:gd name="connsiteX130" fmla="*/ 2740251 w 12192000"/>
              <a:gd name="connsiteY130" fmla="*/ 1986946 h 2237474"/>
              <a:gd name="connsiteX131" fmla="*/ 2718916 w 12192000"/>
              <a:gd name="connsiteY131" fmla="*/ 1990867 h 2237474"/>
              <a:gd name="connsiteX132" fmla="*/ 2713522 w 12192000"/>
              <a:gd name="connsiteY132" fmla="*/ 1990173 h 2237474"/>
              <a:gd name="connsiteX133" fmla="*/ 2680597 w 12192000"/>
              <a:gd name="connsiteY133" fmla="*/ 1984996 h 2237474"/>
              <a:gd name="connsiteX134" fmla="*/ 2578178 w 12192000"/>
              <a:gd name="connsiteY134" fmla="*/ 1990531 h 2237474"/>
              <a:gd name="connsiteX135" fmla="*/ 2476147 w 12192000"/>
              <a:gd name="connsiteY135" fmla="*/ 1998305 h 2237474"/>
              <a:gd name="connsiteX136" fmla="*/ 2373568 w 12192000"/>
              <a:gd name="connsiteY136" fmla="*/ 2003219 h 2237474"/>
              <a:gd name="connsiteX137" fmla="*/ 2321399 w 12192000"/>
              <a:gd name="connsiteY137" fmla="*/ 1989467 h 2237474"/>
              <a:gd name="connsiteX138" fmla="*/ 2315525 w 12192000"/>
              <a:gd name="connsiteY138" fmla="*/ 1989708 h 2237474"/>
              <a:gd name="connsiteX139" fmla="*/ 2300792 w 12192000"/>
              <a:gd name="connsiteY139" fmla="*/ 1994290 h 2237474"/>
              <a:gd name="connsiteX140" fmla="*/ 2295469 w 12192000"/>
              <a:gd name="connsiteY140" fmla="*/ 1996659 h 2237474"/>
              <a:gd name="connsiteX141" fmla="*/ 2287219 w 12192000"/>
              <a:gd name="connsiteY141" fmla="*/ 1998750 h 2237474"/>
              <a:gd name="connsiteX142" fmla="*/ 2286948 w 12192000"/>
              <a:gd name="connsiteY142" fmla="*/ 1998596 h 2237474"/>
              <a:gd name="connsiteX143" fmla="*/ 2243069 w 12192000"/>
              <a:gd name="connsiteY143" fmla="*/ 2015111 h 2237474"/>
              <a:gd name="connsiteX144" fmla="*/ 2186609 w 12192000"/>
              <a:gd name="connsiteY144" fmla="*/ 2008263 h 2237474"/>
              <a:gd name="connsiteX145" fmla="*/ 2164831 w 12192000"/>
              <a:gd name="connsiteY145" fmla="*/ 2010143 h 2237474"/>
              <a:gd name="connsiteX146" fmla="*/ 2152836 w 12192000"/>
              <a:gd name="connsiteY146" fmla="*/ 2010048 h 2237474"/>
              <a:gd name="connsiteX147" fmla="*/ 2117102 w 12192000"/>
              <a:gd name="connsiteY147" fmla="*/ 2023004 h 2237474"/>
              <a:gd name="connsiteX148" fmla="*/ 2111935 w 12192000"/>
              <a:gd name="connsiteY148" fmla="*/ 2023163 h 2237474"/>
              <a:gd name="connsiteX149" fmla="*/ 2089991 w 12192000"/>
              <a:gd name="connsiteY149" fmla="*/ 2034193 h 2237474"/>
              <a:gd name="connsiteX150" fmla="*/ 2058061 w 12192000"/>
              <a:gd name="connsiteY150" fmla="*/ 2047942 h 2237474"/>
              <a:gd name="connsiteX151" fmla="*/ 2055737 w 12192000"/>
              <a:gd name="connsiteY151" fmla="*/ 2047704 h 2237474"/>
              <a:gd name="connsiteX152" fmla="*/ 2042244 w 12192000"/>
              <a:gd name="connsiteY152" fmla="*/ 2055560 h 2237474"/>
              <a:gd name="connsiteX153" fmla="*/ 1976224 w 12192000"/>
              <a:gd name="connsiteY153" fmla="*/ 2074257 h 2237474"/>
              <a:gd name="connsiteX154" fmla="*/ 1877728 w 12192000"/>
              <a:gd name="connsiteY154" fmla="*/ 2101004 h 2237474"/>
              <a:gd name="connsiteX155" fmla="*/ 1759056 w 12192000"/>
              <a:gd name="connsiteY155" fmla="*/ 2125608 h 2237474"/>
              <a:gd name="connsiteX156" fmla="*/ 1637948 w 12192000"/>
              <a:gd name="connsiteY156" fmla="*/ 2172597 h 2237474"/>
              <a:gd name="connsiteX157" fmla="*/ 1434549 w 12192000"/>
              <a:gd name="connsiteY157" fmla="*/ 2234522 h 2237474"/>
              <a:gd name="connsiteX158" fmla="*/ 1398481 w 12192000"/>
              <a:gd name="connsiteY158" fmla="*/ 2237074 h 2237474"/>
              <a:gd name="connsiteX159" fmla="*/ 1398407 w 12192000"/>
              <a:gd name="connsiteY159" fmla="*/ 2237095 h 2237474"/>
              <a:gd name="connsiteX160" fmla="*/ 1370962 w 12192000"/>
              <a:gd name="connsiteY160" fmla="*/ 2237474 h 2237474"/>
              <a:gd name="connsiteX161" fmla="*/ 1356367 w 12192000"/>
              <a:gd name="connsiteY161" fmla="*/ 2235089 h 2237474"/>
              <a:gd name="connsiteX162" fmla="*/ 1324828 w 12192000"/>
              <a:gd name="connsiteY162" fmla="*/ 2231968 h 2237474"/>
              <a:gd name="connsiteX163" fmla="*/ 1297744 w 12192000"/>
              <a:gd name="connsiteY163" fmla="*/ 2235849 h 2237474"/>
              <a:gd name="connsiteX164" fmla="*/ 1286236 w 12192000"/>
              <a:gd name="connsiteY164" fmla="*/ 2233135 h 2237474"/>
              <a:gd name="connsiteX165" fmla="*/ 1283504 w 12192000"/>
              <a:gd name="connsiteY165" fmla="*/ 2233797 h 2237474"/>
              <a:gd name="connsiteX166" fmla="*/ 1279765 w 12192000"/>
              <a:gd name="connsiteY166" fmla="*/ 2229639 h 2237474"/>
              <a:gd name="connsiteX167" fmla="*/ 1195347 w 12192000"/>
              <a:gd name="connsiteY167" fmla="*/ 2212354 h 2237474"/>
              <a:gd name="connsiteX168" fmla="*/ 970251 w 12192000"/>
              <a:gd name="connsiteY168" fmla="*/ 2221029 h 2237474"/>
              <a:gd name="connsiteX169" fmla="*/ 812914 w 12192000"/>
              <a:gd name="connsiteY169" fmla="*/ 2202752 h 2237474"/>
              <a:gd name="connsiteX170" fmla="*/ 800195 w 12192000"/>
              <a:gd name="connsiteY170" fmla="*/ 2209407 h 2237474"/>
              <a:gd name="connsiteX171" fmla="*/ 784978 w 12192000"/>
              <a:gd name="connsiteY171" fmla="*/ 2212360 h 2237474"/>
              <a:gd name="connsiteX172" fmla="*/ 681987 w 12192000"/>
              <a:gd name="connsiteY172" fmla="*/ 2216757 h 2237474"/>
              <a:gd name="connsiteX173" fmla="*/ 669923 w 12192000"/>
              <a:gd name="connsiteY173" fmla="*/ 2211682 h 2237474"/>
              <a:gd name="connsiteX174" fmla="*/ 648680 w 12192000"/>
              <a:gd name="connsiteY174" fmla="*/ 2206229 h 2237474"/>
              <a:gd name="connsiteX175" fmla="*/ 597225 w 12192000"/>
              <a:gd name="connsiteY175" fmla="*/ 2180999 h 2237474"/>
              <a:gd name="connsiteX176" fmla="*/ 558449 w 12192000"/>
              <a:gd name="connsiteY176" fmla="*/ 2182346 h 2237474"/>
              <a:gd name="connsiteX177" fmla="*/ 550517 w 12192000"/>
              <a:gd name="connsiteY177" fmla="*/ 2182060 h 2237474"/>
              <a:gd name="connsiteX178" fmla="*/ 550309 w 12192000"/>
              <a:gd name="connsiteY178" fmla="*/ 2181825 h 2237474"/>
              <a:gd name="connsiteX179" fmla="*/ 541836 w 12192000"/>
              <a:gd name="connsiteY179" fmla="*/ 2181063 h 2237474"/>
              <a:gd name="connsiteX180" fmla="*/ 536057 w 12192000"/>
              <a:gd name="connsiteY180" fmla="*/ 2181537 h 2237474"/>
              <a:gd name="connsiteX181" fmla="*/ 520671 w 12192000"/>
              <a:gd name="connsiteY181" fmla="*/ 2180980 h 2237474"/>
              <a:gd name="connsiteX182" fmla="*/ 515024 w 12192000"/>
              <a:gd name="connsiteY182" fmla="*/ 2179258 h 2237474"/>
              <a:gd name="connsiteX183" fmla="*/ 512278 w 12192000"/>
              <a:gd name="connsiteY183" fmla="*/ 2176369 h 2237474"/>
              <a:gd name="connsiteX184" fmla="*/ 480419 w 12192000"/>
              <a:gd name="connsiteY184" fmla="*/ 2167807 h 2237474"/>
              <a:gd name="connsiteX185" fmla="*/ 413835 w 12192000"/>
              <a:gd name="connsiteY185" fmla="*/ 2156783 h 2237474"/>
              <a:gd name="connsiteX186" fmla="*/ 376513 w 12192000"/>
              <a:gd name="connsiteY186" fmla="*/ 2154014 h 2237474"/>
              <a:gd name="connsiteX187" fmla="*/ 273386 w 12192000"/>
              <a:gd name="connsiteY187" fmla="*/ 2142551 h 2237474"/>
              <a:gd name="connsiteX188" fmla="*/ 169207 w 12192000"/>
              <a:gd name="connsiteY188" fmla="*/ 2128100 h 2237474"/>
              <a:gd name="connsiteX189" fmla="*/ 93149 w 12192000"/>
              <a:gd name="connsiteY189" fmla="*/ 2105324 h 2237474"/>
              <a:gd name="connsiteX190" fmla="*/ 88109 w 12192000"/>
              <a:gd name="connsiteY190" fmla="*/ 2106704 h 2237474"/>
              <a:gd name="connsiteX191" fmla="*/ 80022 w 12192000"/>
              <a:gd name="connsiteY191" fmla="*/ 2107254 h 2237474"/>
              <a:gd name="connsiteX192" fmla="*/ 79717 w 12192000"/>
              <a:gd name="connsiteY192" fmla="*/ 2107046 h 2237474"/>
              <a:gd name="connsiteX193" fmla="*/ 72352 w 12192000"/>
              <a:gd name="connsiteY193" fmla="*/ 2107991 h 2237474"/>
              <a:gd name="connsiteX194" fmla="*/ 37645 w 12192000"/>
              <a:gd name="connsiteY194" fmla="*/ 2115401 h 2237474"/>
              <a:gd name="connsiteX195" fmla="*/ 4572 w 12192000"/>
              <a:gd name="connsiteY195" fmla="*/ 2111091 h 2237474"/>
              <a:gd name="connsiteX196" fmla="*/ 0 w 12192000"/>
              <a:gd name="connsiteY196" fmla="*/ 2110468 h 2237474"/>
              <a:gd name="connsiteX197" fmla="*/ 0 w 12192000"/>
              <a:gd name="connsiteY19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42099 w 12192000"/>
              <a:gd name="connsiteY53" fmla="*/ 1336332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39997 w 12192000"/>
              <a:gd name="connsiteY50" fmla="*/ 1282713 h 2237474"/>
              <a:gd name="connsiteX51" fmla="*/ 8074238 w 12192000"/>
              <a:gd name="connsiteY51" fmla="*/ 1301895 h 2237474"/>
              <a:gd name="connsiteX52" fmla="*/ 7942099 w 12192000"/>
              <a:gd name="connsiteY52" fmla="*/ 1336332 h 2237474"/>
              <a:gd name="connsiteX53" fmla="*/ 7902328 w 12192000"/>
              <a:gd name="connsiteY53" fmla="*/ 1345865 h 2237474"/>
              <a:gd name="connsiteX54" fmla="*/ 7840612 w 12192000"/>
              <a:gd name="connsiteY54" fmla="*/ 1369373 h 2237474"/>
              <a:gd name="connsiteX55" fmla="*/ 7786819 w 12192000"/>
              <a:gd name="connsiteY55" fmla="*/ 1378970 h 2237474"/>
              <a:gd name="connsiteX56" fmla="*/ 7548172 w 12192000"/>
              <a:gd name="connsiteY56" fmla="*/ 1417460 h 2237474"/>
              <a:gd name="connsiteX57" fmla="*/ 7483437 w 12192000"/>
              <a:gd name="connsiteY57" fmla="*/ 1478152 h 2237474"/>
              <a:gd name="connsiteX58" fmla="*/ 7377870 w 12192000"/>
              <a:gd name="connsiteY58" fmla="*/ 1523319 h 2237474"/>
              <a:gd name="connsiteX59" fmla="*/ 7230737 w 12192000"/>
              <a:gd name="connsiteY59" fmla="*/ 1562633 h 2237474"/>
              <a:gd name="connsiteX60" fmla="*/ 7224458 w 12192000"/>
              <a:gd name="connsiteY60" fmla="*/ 1573008 h 2237474"/>
              <a:gd name="connsiteX61" fmla="*/ 7183121 w 12192000"/>
              <a:gd name="connsiteY61" fmla="*/ 1595162 h 2237474"/>
              <a:gd name="connsiteX62" fmla="*/ 7164601 w 12192000"/>
              <a:gd name="connsiteY62" fmla="*/ 1606490 h 2237474"/>
              <a:gd name="connsiteX63" fmla="*/ 7031309 w 12192000"/>
              <a:gd name="connsiteY63" fmla="*/ 1619451 h 2237474"/>
              <a:gd name="connsiteX64" fmla="*/ 6900177 w 12192000"/>
              <a:gd name="connsiteY64" fmla="*/ 1636016 h 2237474"/>
              <a:gd name="connsiteX65" fmla="*/ 6795372 w 12192000"/>
              <a:gd name="connsiteY65" fmla="*/ 1644845 h 2237474"/>
              <a:gd name="connsiteX66" fmla="*/ 6692251 w 12192000"/>
              <a:gd name="connsiteY66" fmla="*/ 1656357 h 2237474"/>
              <a:gd name="connsiteX67" fmla="*/ 6655235 w 12192000"/>
              <a:gd name="connsiteY67" fmla="*/ 1661869 h 2237474"/>
              <a:gd name="connsiteX68" fmla="*/ 6554894 w 12192000"/>
              <a:gd name="connsiteY68" fmla="*/ 1664428 h 2237474"/>
              <a:gd name="connsiteX69" fmla="*/ 6516595 w 12192000"/>
              <a:gd name="connsiteY69" fmla="*/ 1667475 h 2237474"/>
              <a:gd name="connsiteX70" fmla="*/ 6508541 w 12192000"/>
              <a:gd name="connsiteY70" fmla="*/ 1668757 h 2237474"/>
              <a:gd name="connsiteX71" fmla="*/ 6471012 w 12192000"/>
              <a:gd name="connsiteY71" fmla="*/ 1678604 h 2237474"/>
              <a:gd name="connsiteX72" fmla="*/ 6364035 w 12192000"/>
              <a:gd name="connsiteY72" fmla="*/ 1667683 h 2237474"/>
              <a:gd name="connsiteX73" fmla="*/ 6280959 w 12192000"/>
              <a:gd name="connsiteY73" fmla="*/ 1689329 h 2237474"/>
              <a:gd name="connsiteX74" fmla="*/ 6243319 w 12192000"/>
              <a:gd name="connsiteY74" fmla="*/ 1695560 h 2237474"/>
              <a:gd name="connsiteX75" fmla="*/ 6098321 w 12192000"/>
              <a:gd name="connsiteY75" fmla="*/ 1721646 h 2237474"/>
              <a:gd name="connsiteX76" fmla="*/ 5880652 w 12192000"/>
              <a:gd name="connsiteY76" fmla="*/ 1779643 h 2237474"/>
              <a:gd name="connsiteX77" fmla="*/ 5785959 w 12192000"/>
              <a:gd name="connsiteY77" fmla="*/ 1775307 h 2237474"/>
              <a:gd name="connsiteX78" fmla="*/ 5643534 w 12192000"/>
              <a:gd name="connsiteY78" fmla="*/ 1802919 h 2237474"/>
              <a:gd name="connsiteX79" fmla="*/ 5518799 w 12192000"/>
              <a:gd name="connsiteY79" fmla="*/ 1818312 h 2237474"/>
              <a:gd name="connsiteX80" fmla="*/ 5505014 w 12192000"/>
              <a:gd name="connsiteY80" fmla="*/ 1819259 h 2237474"/>
              <a:gd name="connsiteX81" fmla="*/ 5453307 w 12192000"/>
              <a:gd name="connsiteY81" fmla="*/ 1815450 h 2237474"/>
              <a:gd name="connsiteX82" fmla="*/ 5221533 w 12192000"/>
              <a:gd name="connsiteY82" fmla="*/ 1846950 h 2237474"/>
              <a:gd name="connsiteX83" fmla="*/ 5149802 w 12192000"/>
              <a:gd name="connsiteY83" fmla="*/ 1844846 h 2237474"/>
              <a:gd name="connsiteX84" fmla="*/ 5114927 w 12192000"/>
              <a:gd name="connsiteY84" fmla="*/ 1847827 h 2237474"/>
              <a:gd name="connsiteX85" fmla="*/ 5108970 w 12192000"/>
              <a:gd name="connsiteY85" fmla="*/ 1847935 h 2237474"/>
              <a:gd name="connsiteX86" fmla="*/ 5067961 w 12192000"/>
              <a:gd name="connsiteY86" fmla="*/ 1845917 h 2237474"/>
              <a:gd name="connsiteX87" fmla="*/ 5007075 w 12192000"/>
              <a:gd name="connsiteY87" fmla="*/ 1838626 h 2237474"/>
              <a:gd name="connsiteX88" fmla="*/ 4944087 w 12192000"/>
              <a:gd name="connsiteY88" fmla="*/ 1823332 h 2237474"/>
              <a:gd name="connsiteX89" fmla="*/ 4907662 w 12192000"/>
              <a:gd name="connsiteY89" fmla="*/ 1816900 h 2237474"/>
              <a:gd name="connsiteX90" fmla="*/ 4882386 w 12192000"/>
              <a:gd name="connsiteY90" fmla="*/ 1809844 h 2237474"/>
              <a:gd name="connsiteX91" fmla="*/ 4811440 w 12192000"/>
              <a:gd name="connsiteY91" fmla="*/ 1804655 h 2237474"/>
              <a:gd name="connsiteX92" fmla="*/ 4691075 w 12192000"/>
              <a:gd name="connsiteY92" fmla="*/ 1801389 h 2237474"/>
              <a:gd name="connsiteX93" fmla="*/ 4611738 w 12192000"/>
              <a:gd name="connsiteY93" fmla="*/ 1776964 h 2237474"/>
              <a:gd name="connsiteX94" fmla="*/ 4560070 w 12192000"/>
              <a:gd name="connsiteY94" fmla="*/ 1785640 h 2237474"/>
              <a:gd name="connsiteX95" fmla="*/ 4536503 w 12192000"/>
              <a:gd name="connsiteY95" fmla="*/ 1785334 h 2237474"/>
              <a:gd name="connsiteX96" fmla="*/ 4513724 w 12192000"/>
              <a:gd name="connsiteY96" fmla="*/ 1791996 h 2237474"/>
              <a:gd name="connsiteX97" fmla="*/ 4459810 w 12192000"/>
              <a:gd name="connsiteY97" fmla="*/ 1797886 h 2237474"/>
              <a:gd name="connsiteX98" fmla="*/ 4379064 w 12192000"/>
              <a:gd name="connsiteY98" fmla="*/ 1817177 h 2237474"/>
              <a:gd name="connsiteX99" fmla="*/ 4290981 w 12192000"/>
              <a:gd name="connsiteY99" fmla="*/ 1839677 h 2237474"/>
              <a:gd name="connsiteX100" fmla="*/ 4238372 w 12192000"/>
              <a:gd name="connsiteY100" fmla="*/ 1851480 h 2237474"/>
              <a:gd name="connsiteX101" fmla="*/ 4232517 w 12192000"/>
              <a:gd name="connsiteY101" fmla="*/ 1852567 h 2237474"/>
              <a:gd name="connsiteX102" fmla="*/ 4191732 w 12192000"/>
              <a:gd name="connsiteY102" fmla="*/ 1857328 h 2237474"/>
              <a:gd name="connsiteX103" fmla="*/ 4065532 w 12192000"/>
              <a:gd name="connsiteY103" fmla="*/ 1855477 h 2237474"/>
              <a:gd name="connsiteX104" fmla="*/ 4028460 w 12192000"/>
              <a:gd name="connsiteY104" fmla="*/ 1855137 h 2237474"/>
              <a:gd name="connsiteX105" fmla="*/ 4002267 w 12192000"/>
              <a:gd name="connsiteY105" fmla="*/ 1852352 h 2237474"/>
              <a:gd name="connsiteX106" fmla="*/ 3931396 w 12192000"/>
              <a:gd name="connsiteY106" fmla="*/ 1858915 h 2237474"/>
              <a:gd name="connsiteX107" fmla="*/ 3812162 w 12192000"/>
              <a:gd name="connsiteY107" fmla="*/ 1875501 h 2237474"/>
              <a:gd name="connsiteX108" fmla="*/ 3729530 w 12192000"/>
              <a:gd name="connsiteY108" fmla="*/ 1864513 h 2237474"/>
              <a:gd name="connsiteX109" fmla="*/ 3680177 w 12192000"/>
              <a:gd name="connsiteY109" fmla="*/ 1881552 h 2237474"/>
              <a:gd name="connsiteX110" fmla="*/ 3567259 w 12192000"/>
              <a:gd name="connsiteY110" fmla="*/ 1893482 h 2237474"/>
              <a:gd name="connsiteX111" fmla="*/ 3405770 w 12192000"/>
              <a:gd name="connsiteY111" fmla="*/ 1904591 h 2237474"/>
              <a:gd name="connsiteX112" fmla="*/ 3280097 w 12192000"/>
              <a:gd name="connsiteY112" fmla="*/ 1919610 h 2237474"/>
              <a:gd name="connsiteX113" fmla="*/ 3123424 w 12192000"/>
              <a:gd name="connsiteY113" fmla="*/ 1952930 h 2237474"/>
              <a:gd name="connsiteX114" fmla="*/ 3009910 w 12192000"/>
              <a:gd name="connsiteY114" fmla="*/ 1957866 h 2237474"/>
              <a:gd name="connsiteX115" fmla="*/ 2995934 w 12192000"/>
              <a:gd name="connsiteY115" fmla="*/ 1967085 h 2237474"/>
              <a:gd name="connsiteX116" fmla="*/ 2980071 w 12192000"/>
              <a:gd name="connsiteY116" fmla="*/ 1972988 h 2237474"/>
              <a:gd name="connsiteX117" fmla="*/ 2978094 w 12192000"/>
              <a:gd name="connsiteY117" fmla="*/ 1972369 h 2237474"/>
              <a:gd name="connsiteX118" fmla="*/ 2942858 w 12192000"/>
              <a:gd name="connsiteY118" fmla="*/ 1981367 h 2237474"/>
              <a:gd name="connsiteX119" fmla="*/ 2875436 w 12192000"/>
              <a:gd name="connsiteY119" fmla="*/ 1996977 h 2237474"/>
              <a:gd name="connsiteX120" fmla="*/ 2874892 w 12192000"/>
              <a:gd name="connsiteY120" fmla="*/ 1996085 h 2237474"/>
              <a:gd name="connsiteX121" fmla="*/ 2864145 w 12192000"/>
              <a:gd name="connsiteY121" fmla="*/ 1994061 h 2237474"/>
              <a:gd name="connsiteX122" fmla="*/ 2843662 w 12192000"/>
              <a:gd name="connsiteY122" fmla="*/ 1992498 h 2237474"/>
              <a:gd name="connsiteX123" fmla="*/ 2796128 w 12192000"/>
              <a:gd name="connsiteY123" fmla="*/ 1976403 h 2237474"/>
              <a:gd name="connsiteX124" fmla="*/ 2756784 w 12192000"/>
              <a:gd name="connsiteY124" fmla="*/ 1985116 h 2237474"/>
              <a:gd name="connsiteX125" fmla="*/ 2748833 w 12192000"/>
              <a:gd name="connsiteY125" fmla="*/ 1986323 h 2237474"/>
              <a:gd name="connsiteX126" fmla="*/ 2748661 w 12192000"/>
              <a:gd name="connsiteY126" fmla="*/ 1986122 h 2237474"/>
              <a:gd name="connsiteX127" fmla="*/ 2740251 w 12192000"/>
              <a:gd name="connsiteY127" fmla="*/ 1986946 h 2237474"/>
              <a:gd name="connsiteX128" fmla="*/ 2718916 w 12192000"/>
              <a:gd name="connsiteY128" fmla="*/ 1990867 h 2237474"/>
              <a:gd name="connsiteX129" fmla="*/ 2713522 w 12192000"/>
              <a:gd name="connsiteY129" fmla="*/ 1990173 h 2237474"/>
              <a:gd name="connsiteX130" fmla="*/ 2680597 w 12192000"/>
              <a:gd name="connsiteY130" fmla="*/ 1984996 h 2237474"/>
              <a:gd name="connsiteX131" fmla="*/ 2578178 w 12192000"/>
              <a:gd name="connsiteY131" fmla="*/ 1990531 h 2237474"/>
              <a:gd name="connsiteX132" fmla="*/ 2476147 w 12192000"/>
              <a:gd name="connsiteY132" fmla="*/ 1998305 h 2237474"/>
              <a:gd name="connsiteX133" fmla="*/ 2373568 w 12192000"/>
              <a:gd name="connsiteY133" fmla="*/ 2003219 h 2237474"/>
              <a:gd name="connsiteX134" fmla="*/ 2321399 w 12192000"/>
              <a:gd name="connsiteY134" fmla="*/ 1989467 h 2237474"/>
              <a:gd name="connsiteX135" fmla="*/ 2315525 w 12192000"/>
              <a:gd name="connsiteY135" fmla="*/ 1989708 h 2237474"/>
              <a:gd name="connsiteX136" fmla="*/ 2300792 w 12192000"/>
              <a:gd name="connsiteY136" fmla="*/ 1994290 h 2237474"/>
              <a:gd name="connsiteX137" fmla="*/ 2295469 w 12192000"/>
              <a:gd name="connsiteY137" fmla="*/ 1996659 h 2237474"/>
              <a:gd name="connsiteX138" fmla="*/ 2287219 w 12192000"/>
              <a:gd name="connsiteY138" fmla="*/ 1998750 h 2237474"/>
              <a:gd name="connsiteX139" fmla="*/ 2286948 w 12192000"/>
              <a:gd name="connsiteY139" fmla="*/ 1998596 h 2237474"/>
              <a:gd name="connsiteX140" fmla="*/ 2243069 w 12192000"/>
              <a:gd name="connsiteY140" fmla="*/ 2015111 h 2237474"/>
              <a:gd name="connsiteX141" fmla="*/ 2186609 w 12192000"/>
              <a:gd name="connsiteY141" fmla="*/ 2008263 h 2237474"/>
              <a:gd name="connsiteX142" fmla="*/ 2164831 w 12192000"/>
              <a:gd name="connsiteY142" fmla="*/ 2010143 h 2237474"/>
              <a:gd name="connsiteX143" fmla="*/ 2152836 w 12192000"/>
              <a:gd name="connsiteY143" fmla="*/ 2010048 h 2237474"/>
              <a:gd name="connsiteX144" fmla="*/ 2117102 w 12192000"/>
              <a:gd name="connsiteY144" fmla="*/ 2023004 h 2237474"/>
              <a:gd name="connsiteX145" fmla="*/ 2111935 w 12192000"/>
              <a:gd name="connsiteY145" fmla="*/ 2023163 h 2237474"/>
              <a:gd name="connsiteX146" fmla="*/ 2089991 w 12192000"/>
              <a:gd name="connsiteY146" fmla="*/ 2034193 h 2237474"/>
              <a:gd name="connsiteX147" fmla="*/ 2058061 w 12192000"/>
              <a:gd name="connsiteY147" fmla="*/ 2047942 h 2237474"/>
              <a:gd name="connsiteX148" fmla="*/ 2055737 w 12192000"/>
              <a:gd name="connsiteY148" fmla="*/ 2047704 h 2237474"/>
              <a:gd name="connsiteX149" fmla="*/ 2042244 w 12192000"/>
              <a:gd name="connsiteY149" fmla="*/ 2055560 h 2237474"/>
              <a:gd name="connsiteX150" fmla="*/ 1976224 w 12192000"/>
              <a:gd name="connsiteY150" fmla="*/ 2074257 h 2237474"/>
              <a:gd name="connsiteX151" fmla="*/ 1877728 w 12192000"/>
              <a:gd name="connsiteY151" fmla="*/ 2101004 h 2237474"/>
              <a:gd name="connsiteX152" fmla="*/ 1759056 w 12192000"/>
              <a:gd name="connsiteY152" fmla="*/ 2125608 h 2237474"/>
              <a:gd name="connsiteX153" fmla="*/ 1637948 w 12192000"/>
              <a:gd name="connsiteY153" fmla="*/ 2172597 h 2237474"/>
              <a:gd name="connsiteX154" fmla="*/ 1434549 w 12192000"/>
              <a:gd name="connsiteY154" fmla="*/ 2234522 h 2237474"/>
              <a:gd name="connsiteX155" fmla="*/ 1398481 w 12192000"/>
              <a:gd name="connsiteY155" fmla="*/ 2237074 h 2237474"/>
              <a:gd name="connsiteX156" fmla="*/ 1398407 w 12192000"/>
              <a:gd name="connsiteY156" fmla="*/ 2237095 h 2237474"/>
              <a:gd name="connsiteX157" fmla="*/ 1370962 w 12192000"/>
              <a:gd name="connsiteY157" fmla="*/ 2237474 h 2237474"/>
              <a:gd name="connsiteX158" fmla="*/ 1356367 w 12192000"/>
              <a:gd name="connsiteY158" fmla="*/ 2235089 h 2237474"/>
              <a:gd name="connsiteX159" fmla="*/ 1324828 w 12192000"/>
              <a:gd name="connsiteY159" fmla="*/ 2231968 h 2237474"/>
              <a:gd name="connsiteX160" fmla="*/ 1297744 w 12192000"/>
              <a:gd name="connsiteY160" fmla="*/ 2235849 h 2237474"/>
              <a:gd name="connsiteX161" fmla="*/ 1286236 w 12192000"/>
              <a:gd name="connsiteY161" fmla="*/ 2233135 h 2237474"/>
              <a:gd name="connsiteX162" fmla="*/ 1283504 w 12192000"/>
              <a:gd name="connsiteY162" fmla="*/ 2233797 h 2237474"/>
              <a:gd name="connsiteX163" fmla="*/ 1279765 w 12192000"/>
              <a:gd name="connsiteY163" fmla="*/ 2229639 h 2237474"/>
              <a:gd name="connsiteX164" fmla="*/ 1195347 w 12192000"/>
              <a:gd name="connsiteY164" fmla="*/ 2212354 h 2237474"/>
              <a:gd name="connsiteX165" fmla="*/ 970251 w 12192000"/>
              <a:gd name="connsiteY165" fmla="*/ 2221029 h 2237474"/>
              <a:gd name="connsiteX166" fmla="*/ 812914 w 12192000"/>
              <a:gd name="connsiteY166" fmla="*/ 2202752 h 2237474"/>
              <a:gd name="connsiteX167" fmla="*/ 800195 w 12192000"/>
              <a:gd name="connsiteY167" fmla="*/ 2209407 h 2237474"/>
              <a:gd name="connsiteX168" fmla="*/ 784978 w 12192000"/>
              <a:gd name="connsiteY168" fmla="*/ 2212360 h 2237474"/>
              <a:gd name="connsiteX169" fmla="*/ 681987 w 12192000"/>
              <a:gd name="connsiteY169" fmla="*/ 2216757 h 2237474"/>
              <a:gd name="connsiteX170" fmla="*/ 669923 w 12192000"/>
              <a:gd name="connsiteY170" fmla="*/ 2211682 h 2237474"/>
              <a:gd name="connsiteX171" fmla="*/ 648680 w 12192000"/>
              <a:gd name="connsiteY171" fmla="*/ 2206229 h 2237474"/>
              <a:gd name="connsiteX172" fmla="*/ 597225 w 12192000"/>
              <a:gd name="connsiteY172" fmla="*/ 2180999 h 2237474"/>
              <a:gd name="connsiteX173" fmla="*/ 558449 w 12192000"/>
              <a:gd name="connsiteY173" fmla="*/ 2182346 h 2237474"/>
              <a:gd name="connsiteX174" fmla="*/ 550517 w 12192000"/>
              <a:gd name="connsiteY174" fmla="*/ 2182060 h 2237474"/>
              <a:gd name="connsiteX175" fmla="*/ 550309 w 12192000"/>
              <a:gd name="connsiteY175" fmla="*/ 2181825 h 2237474"/>
              <a:gd name="connsiteX176" fmla="*/ 541836 w 12192000"/>
              <a:gd name="connsiteY176" fmla="*/ 2181063 h 2237474"/>
              <a:gd name="connsiteX177" fmla="*/ 536057 w 12192000"/>
              <a:gd name="connsiteY177" fmla="*/ 2181537 h 2237474"/>
              <a:gd name="connsiteX178" fmla="*/ 520671 w 12192000"/>
              <a:gd name="connsiteY178" fmla="*/ 2180980 h 2237474"/>
              <a:gd name="connsiteX179" fmla="*/ 515024 w 12192000"/>
              <a:gd name="connsiteY179" fmla="*/ 2179258 h 2237474"/>
              <a:gd name="connsiteX180" fmla="*/ 512278 w 12192000"/>
              <a:gd name="connsiteY180" fmla="*/ 2176369 h 2237474"/>
              <a:gd name="connsiteX181" fmla="*/ 480419 w 12192000"/>
              <a:gd name="connsiteY181" fmla="*/ 2167807 h 2237474"/>
              <a:gd name="connsiteX182" fmla="*/ 413835 w 12192000"/>
              <a:gd name="connsiteY182" fmla="*/ 2156783 h 2237474"/>
              <a:gd name="connsiteX183" fmla="*/ 376513 w 12192000"/>
              <a:gd name="connsiteY183" fmla="*/ 2154014 h 2237474"/>
              <a:gd name="connsiteX184" fmla="*/ 273386 w 12192000"/>
              <a:gd name="connsiteY184" fmla="*/ 2142551 h 2237474"/>
              <a:gd name="connsiteX185" fmla="*/ 169207 w 12192000"/>
              <a:gd name="connsiteY185" fmla="*/ 2128100 h 2237474"/>
              <a:gd name="connsiteX186" fmla="*/ 93149 w 12192000"/>
              <a:gd name="connsiteY186" fmla="*/ 2105324 h 2237474"/>
              <a:gd name="connsiteX187" fmla="*/ 88109 w 12192000"/>
              <a:gd name="connsiteY187" fmla="*/ 2106704 h 2237474"/>
              <a:gd name="connsiteX188" fmla="*/ 80022 w 12192000"/>
              <a:gd name="connsiteY188" fmla="*/ 2107254 h 2237474"/>
              <a:gd name="connsiteX189" fmla="*/ 79717 w 12192000"/>
              <a:gd name="connsiteY189" fmla="*/ 2107046 h 2237474"/>
              <a:gd name="connsiteX190" fmla="*/ 72352 w 12192000"/>
              <a:gd name="connsiteY190" fmla="*/ 2107991 h 2237474"/>
              <a:gd name="connsiteX191" fmla="*/ 37645 w 12192000"/>
              <a:gd name="connsiteY191" fmla="*/ 2115401 h 2237474"/>
              <a:gd name="connsiteX192" fmla="*/ 4572 w 12192000"/>
              <a:gd name="connsiteY192" fmla="*/ 2111091 h 2237474"/>
              <a:gd name="connsiteX193" fmla="*/ 0 w 12192000"/>
              <a:gd name="connsiteY193" fmla="*/ 2110468 h 2237474"/>
              <a:gd name="connsiteX194" fmla="*/ 0 w 12192000"/>
              <a:gd name="connsiteY19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8975 w 12192000"/>
              <a:gd name="connsiteY12" fmla="*/ 75527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78094 w 12192000"/>
              <a:gd name="connsiteY114" fmla="*/ 1972369 h 2237474"/>
              <a:gd name="connsiteX115" fmla="*/ 2942858 w 12192000"/>
              <a:gd name="connsiteY115" fmla="*/ 1981367 h 2237474"/>
              <a:gd name="connsiteX116" fmla="*/ 2875436 w 12192000"/>
              <a:gd name="connsiteY116" fmla="*/ 1996977 h 2237474"/>
              <a:gd name="connsiteX117" fmla="*/ 2874892 w 12192000"/>
              <a:gd name="connsiteY117" fmla="*/ 1996085 h 2237474"/>
              <a:gd name="connsiteX118" fmla="*/ 2864145 w 12192000"/>
              <a:gd name="connsiteY118" fmla="*/ 1994061 h 2237474"/>
              <a:gd name="connsiteX119" fmla="*/ 2843662 w 12192000"/>
              <a:gd name="connsiteY119" fmla="*/ 1992498 h 2237474"/>
              <a:gd name="connsiteX120" fmla="*/ 2796128 w 12192000"/>
              <a:gd name="connsiteY120" fmla="*/ 1976403 h 2237474"/>
              <a:gd name="connsiteX121" fmla="*/ 2756784 w 12192000"/>
              <a:gd name="connsiteY121" fmla="*/ 1985116 h 2237474"/>
              <a:gd name="connsiteX122" fmla="*/ 2748833 w 12192000"/>
              <a:gd name="connsiteY122" fmla="*/ 1986323 h 2237474"/>
              <a:gd name="connsiteX123" fmla="*/ 2748661 w 12192000"/>
              <a:gd name="connsiteY123" fmla="*/ 1986122 h 2237474"/>
              <a:gd name="connsiteX124" fmla="*/ 2740251 w 12192000"/>
              <a:gd name="connsiteY124" fmla="*/ 1986946 h 2237474"/>
              <a:gd name="connsiteX125" fmla="*/ 2718916 w 12192000"/>
              <a:gd name="connsiteY125" fmla="*/ 1990867 h 2237474"/>
              <a:gd name="connsiteX126" fmla="*/ 2713522 w 12192000"/>
              <a:gd name="connsiteY126" fmla="*/ 1990173 h 2237474"/>
              <a:gd name="connsiteX127" fmla="*/ 2680597 w 12192000"/>
              <a:gd name="connsiteY127" fmla="*/ 1984996 h 2237474"/>
              <a:gd name="connsiteX128" fmla="*/ 2578178 w 12192000"/>
              <a:gd name="connsiteY128" fmla="*/ 1990531 h 2237474"/>
              <a:gd name="connsiteX129" fmla="*/ 2476147 w 12192000"/>
              <a:gd name="connsiteY129" fmla="*/ 1998305 h 2237474"/>
              <a:gd name="connsiteX130" fmla="*/ 2373568 w 12192000"/>
              <a:gd name="connsiteY130" fmla="*/ 2003219 h 2237474"/>
              <a:gd name="connsiteX131" fmla="*/ 2321399 w 12192000"/>
              <a:gd name="connsiteY131" fmla="*/ 1989467 h 2237474"/>
              <a:gd name="connsiteX132" fmla="*/ 2315525 w 12192000"/>
              <a:gd name="connsiteY132" fmla="*/ 1989708 h 2237474"/>
              <a:gd name="connsiteX133" fmla="*/ 2300792 w 12192000"/>
              <a:gd name="connsiteY133" fmla="*/ 1994290 h 2237474"/>
              <a:gd name="connsiteX134" fmla="*/ 2295469 w 12192000"/>
              <a:gd name="connsiteY134" fmla="*/ 1996659 h 2237474"/>
              <a:gd name="connsiteX135" fmla="*/ 2287219 w 12192000"/>
              <a:gd name="connsiteY135" fmla="*/ 1998750 h 2237474"/>
              <a:gd name="connsiteX136" fmla="*/ 2286948 w 12192000"/>
              <a:gd name="connsiteY136" fmla="*/ 1998596 h 2237474"/>
              <a:gd name="connsiteX137" fmla="*/ 2243069 w 12192000"/>
              <a:gd name="connsiteY137" fmla="*/ 2015111 h 2237474"/>
              <a:gd name="connsiteX138" fmla="*/ 2186609 w 12192000"/>
              <a:gd name="connsiteY138" fmla="*/ 2008263 h 2237474"/>
              <a:gd name="connsiteX139" fmla="*/ 2164831 w 12192000"/>
              <a:gd name="connsiteY139" fmla="*/ 2010143 h 2237474"/>
              <a:gd name="connsiteX140" fmla="*/ 2152836 w 12192000"/>
              <a:gd name="connsiteY140" fmla="*/ 2010048 h 2237474"/>
              <a:gd name="connsiteX141" fmla="*/ 2117102 w 12192000"/>
              <a:gd name="connsiteY141" fmla="*/ 2023004 h 2237474"/>
              <a:gd name="connsiteX142" fmla="*/ 2111935 w 12192000"/>
              <a:gd name="connsiteY142" fmla="*/ 2023163 h 2237474"/>
              <a:gd name="connsiteX143" fmla="*/ 2089991 w 12192000"/>
              <a:gd name="connsiteY143" fmla="*/ 2034193 h 2237474"/>
              <a:gd name="connsiteX144" fmla="*/ 2058061 w 12192000"/>
              <a:gd name="connsiteY144" fmla="*/ 2047942 h 2237474"/>
              <a:gd name="connsiteX145" fmla="*/ 2055737 w 12192000"/>
              <a:gd name="connsiteY145" fmla="*/ 2047704 h 2237474"/>
              <a:gd name="connsiteX146" fmla="*/ 2042244 w 12192000"/>
              <a:gd name="connsiteY146" fmla="*/ 2055560 h 2237474"/>
              <a:gd name="connsiteX147" fmla="*/ 1976224 w 12192000"/>
              <a:gd name="connsiteY147" fmla="*/ 2074257 h 2237474"/>
              <a:gd name="connsiteX148" fmla="*/ 1877728 w 12192000"/>
              <a:gd name="connsiteY148" fmla="*/ 2101004 h 2237474"/>
              <a:gd name="connsiteX149" fmla="*/ 1759056 w 12192000"/>
              <a:gd name="connsiteY149" fmla="*/ 2125608 h 2237474"/>
              <a:gd name="connsiteX150" fmla="*/ 1637948 w 12192000"/>
              <a:gd name="connsiteY150" fmla="*/ 2172597 h 2237474"/>
              <a:gd name="connsiteX151" fmla="*/ 1434549 w 12192000"/>
              <a:gd name="connsiteY151" fmla="*/ 2234522 h 2237474"/>
              <a:gd name="connsiteX152" fmla="*/ 1398481 w 12192000"/>
              <a:gd name="connsiteY152" fmla="*/ 2237074 h 2237474"/>
              <a:gd name="connsiteX153" fmla="*/ 1398407 w 12192000"/>
              <a:gd name="connsiteY153" fmla="*/ 2237095 h 2237474"/>
              <a:gd name="connsiteX154" fmla="*/ 1370962 w 12192000"/>
              <a:gd name="connsiteY154" fmla="*/ 2237474 h 2237474"/>
              <a:gd name="connsiteX155" fmla="*/ 1356367 w 12192000"/>
              <a:gd name="connsiteY155" fmla="*/ 2235089 h 2237474"/>
              <a:gd name="connsiteX156" fmla="*/ 1324828 w 12192000"/>
              <a:gd name="connsiteY156" fmla="*/ 2231968 h 2237474"/>
              <a:gd name="connsiteX157" fmla="*/ 1297744 w 12192000"/>
              <a:gd name="connsiteY157" fmla="*/ 2235849 h 2237474"/>
              <a:gd name="connsiteX158" fmla="*/ 1286236 w 12192000"/>
              <a:gd name="connsiteY158" fmla="*/ 2233135 h 2237474"/>
              <a:gd name="connsiteX159" fmla="*/ 1283504 w 12192000"/>
              <a:gd name="connsiteY159" fmla="*/ 2233797 h 2237474"/>
              <a:gd name="connsiteX160" fmla="*/ 1279765 w 12192000"/>
              <a:gd name="connsiteY160" fmla="*/ 2229639 h 2237474"/>
              <a:gd name="connsiteX161" fmla="*/ 1195347 w 12192000"/>
              <a:gd name="connsiteY161" fmla="*/ 2212354 h 2237474"/>
              <a:gd name="connsiteX162" fmla="*/ 970251 w 12192000"/>
              <a:gd name="connsiteY162" fmla="*/ 2221029 h 2237474"/>
              <a:gd name="connsiteX163" fmla="*/ 812914 w 12192000"/>
              <a:gd name="connsiteY163" fmla="*/ 2202752 h 2237474"/>
              <a:gd name="connsiteX164" fmla="*/ 800195 w 12192000"/>
              <a:gd name="connsiteY164" fmla="*/ 2209407 h 2237474"/>
              <a:gd name="connsiteX165" fmla="*/ 784978 w 12192000"/>
              <a:gd name="connsiteY165" fmla="*/ 2212360 h 2237474"/>
              <a:gd name="connsiteX166" fmla="*/ 681987 w 12192000"/>
              <a:gd name="connsiteY166" fmla="*/ 2216757 h 2237474"/>
              <a:gd name="connsiteX167" fmla="*/ 669923 w 12192000"/>
              <a:gd name="connsiteY167" fmla="*/ 2211682 h 2237474"/>
              <a:gd name="connsiteX168" fmla="*/ 648680 w 12192000"/>
              <a:gd name="connsiteY168" fmla="*/ 2206229 h 2237474"/>
              <a:gd name="connsiteX169" fmla="*/ 597225 w 12192000"/>
              <a:gd name="connsiteY169" fmla="*/ 2180999 h 2237474"/>
              <a:gd name="connsiteX170" fmla="*/ 558449 w 12192000"/>
              <a:gd name="connsiteY170" fmla="*/ 2182346 h 2237474"/>
              <a:gd name="connsiteX171" fmla="*/ 550517 w 12192000"/>
              <a:gd name="connsiteY171" fmla="*/ 2182060 h 2237474"/>
              <a:gd name="connsiteX172" fmla="*/ 550309 w 12192000"/>
              <a:gd name="connsiteY172" fmla="*/ 2181825 h 2237474"/>
              <a:gd name="connsiteX173" fmla="*/ 541836 w 12192000"/>
              <a:gd name="connsiteY173" fmla="*/ 2181063 h 2237474"/>
              <a:gd name="connsiteX174" fmla="*/ 536057 w 12192000"/>
              <a:gd name="connsiteY174" fmla="*/ 2181537 h 2237474"/>
              <a:gd name="connsiteX175" fmla="*/ 520671 w 12192000"/>
              <a:gd name="connsiteY175" fmla="*/ 2180980 h 2237474"/>
              <a:gd name="connsiteX176" fmla="*/ 515024 w 12192000"/>
              <a:gd name="connsiteY176" fmla="*/ 2179258 h 2237474"/>
              <a:gd name="connsiteX177" fmla="*/ 512278 w 12192000"/>
              <a:gd name="connsiteY177" fmla="*/ 2176369 h 2237474"/>
              <a:gd name="connsiteX178" fmla="*/ 480419 w 12192000"/>
              <a:gd name="connsiteY178" fmla="*/ 2167807 h 2237474"/>
              <a:gd name="connsiteX179" fmla="*/ 413835 w 12192000"/>
              <a:gd name="connsiteY179" fmla="*/ 2156783 h 2237474"/>
              <a:gd name="connsiteX180" fmla="*/ 376513 w 12192000"/>
              <a:gd name="connsiteY180" fmla="*/ 2154014 h 2237474"/>
              <a:gd name="connsiteX181" fmla="*/ 273386 w 12192000"/>
              <a:gd name="connsiteY181" fmla="*/ 2142551 h 2237474"/>
              <a:gd name="connsiteX182" fmla="*/ 169207 w 12192000"/>
              <a:gd name="connsiteY182" fmla="*/ 2128100 h 2237474"/>
              <a:gd name="connsiteX183" fmla="*/ 93149 w 12192000"/>
              <a:gd name="connsiteY183" fmla="*/ 2105324 h 2237474"/>
              <a:gd name="connsiteX184" fmla="*/ 88109 w 12192000"/>
              <a:gd name="connsiteY184" fmla="*/ 2106704 h 2237474"/>
              <a:gd name="connsiteX185" fmla="*/ 80022 w 12192000"/>
              <a:gd name="connsiteY185" fmla="*/ 2107254 h 2237474"/>
              <a:gd name="connsiteX186" fmla="*/ 79717 w 12192000"/>
              <a:gd name="connsiteY186" fmla="*/ 2107046 h 2237474"/>
              <a:gd name="connsiteX187" fmla="*/ 72352 w 12192000"/>
              <a:gd name="connsiteY187" fmla="*/ 2107991 h 2237474"/>
              <a:gd name="connsiteX188" fmla="*/ 37645 w 12192000"/>
              <a:gd name="connsiteY188" fmla="*/ 2115401 h 2237474"/>
              <a:gd name="connsiteX189" fmla="*/ 4572 w 12192000"/>
              <a:gd name="connsiteY189" fmla="*/ 2111091 h 2237474"/>
              <a:gd name="connsiteX190" fmla="*/ 0 w 12192000"/>
              <a:gd name="connsiteY190" fmla="*/ 2110468 h 2237474"/>
              <a:gd name="connsiteX191" fmla="*/ 0 w 12192000"/>
              <a:gd name="connsiteY19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78094 w 12192000"/>
              <a:gd name="connsiteY114" fmla="*/ 1972369 h 2237474"/>
              <a:gd name="connsiteX115" fmla="*/ 2942858 w 12192000"/>
              <a:gd name="connsiteY115" fmla="*/ 1981367 h 2237474"/>
              <a:gd name="connsiteX116" fmla="*/ 2875436 w 12192000"/>
              <a:gd name="connsiteY116" fmla="*/ 1996977 h 2237474"/>
              <a:gd name="connsiteX117" fmla="*/ 2874892 w 12192000"/>
              <a:gd name="connsiteY117" fmla="*/ 1996085 h 2237474"/>
              <a:gd name="connsiteX118" fmla="*/ 2864145 w 12192000"/>
              <a:gd name="connsiteY118" fmla="*/ 1994061 h 2237474"/>
              <a:gd name="connsiteX119" fmla="*/ 2843662 w 12192000"/>
              <a:gd name="connsiteY119" fmla="*/ 1992498 h 2237474"/>
              <a:gd name="connsiteX120" fmla="*/ 2796128 w 12192000"/>
              <a:gd name="connsiteY120" fmla="*/ 1976403 h 2237474"/>
              <a:gd name="connsiteX121" fmla="*/ 2756784 w 12192000"/>
              <a:gd name="connsiteY121" fmla="*/ 1985116 h 2237474"/>
              <a:gd name="connsiteX122" fmla="*/ 2748833 w 12192000"/>
              <a:gd name="connsiteY122" fmla="*/ 1986323 h 2237474"/>
              <a:gd name="connsiteX123" fmla="*/ 2748661 w 12192000"/>
              <a:gd name="connsiteY123" fmla="*/ 1986122 h 2237474"/>
              <a:gd name="connsiteX124" fmla="*/ 2740251 w 12192000"/>
              <a:gd name="connsiteY124" fmla="*/ 1986946 h 2237474"/>
              <a:gd name="connsiteX125" fmla="*/ 2718916 w 12192000"/>
              <a:gd name="connsiteY125" fmla="*/ 1990867 h 2237474"/>
              <a:gd name="connsiteX126" fmla="*/ 2713522 w 12192000"/>
              <a:gd name="connsiteY126" fmla="*/ 1990173 h 2237474"/>
              <a:gd name="connsiteX127" fmla="*/ 2680597 w 12192000"/>
              <a:gd name="connsiteY127" fmla="*/ 1984996 h 2237474"/>
              <a:gd name="connsiteX128" fmla="*/ 2578178 w 12192000"/>
              <a:gd name="connsiteY128" fmla="*/ 1990531 h 2237474"/>
              <a:gd name="connsiteX129" fmla="*/ 2476147 w 12192000"/>
              <a:gd name="connsiteY129" fmla="*/ 1998305 h 2237474"/>
              <a:gd name="connsiteX130" fmla="*/ 2373568 w 12192000"/>
              <a:gd name="connsiteY130" fmla="*/ 2003219 h 2237474"/>
              <a:gd name="connsiteX131" fmla="*/ 2321399 w 12192000"/>
              <a:gd name="connsiteY131" fmla="*/ 1989467 h 2237474"/>
              <a:gd name="connsiteX132" fmla="*/ 2315525 w 12192000"/>
              <a:gd name="connsiteY132" fmla="*/ 1989708 h 2237474"/>
              <a:gd name="connsiteX133" fmla="*/ 2300792 w 12192000"/>
              <a:gd name="connsiteY133" fmla="*/ 1994290 h 2237474"/>
              <a:gd name="connsiteX134" fmla="*/ 2295469 w 12192000"/>
              <a:gd name="connsiteY134" fmla="*/ 1996659 h 2237474"/>
              <a:gd name="connsiteX135" fmla="*/ 2287219 w 12192000"/>
              <a:gd name="connsiteY135" fmla="*/ 1998750 h 2237474"/>
              <a:gd name="connsiteX136" fmla="*/ 2286948 w 12192000"/>
              <a:gd name="connsiteY136" fmla="*/ 1998596 h 2237474"/>
              <a:gd name="connsiteX137" fmla="*/ 2243069 w 12192000"/>
              <a:gd name="connsiteY137" fmla="*/ 2015111 h 2237474"/>
              <a:gd name="connsiteX138" fmla="*/ 2186609 w 12192000"/>
              <a:gd name="connsiteY138" fmla="*/ 2008263 h 2237474"/>
              <a:gd name="connsiteX139" fmla="*/ 2164831 w 12192000"/>
              <a:gd name="connsiteY139" fmla="*/ 2010143 h 2237474"/>
              <a:gd name="connsiteX140" fmla="*/ 2152836 w 12192000"/>
              <a:gd name="connsiteY140" fmla="*/ 2010048 h 2237474"/>
              <a:gd name="connsiteX141" fmla="*/ 2117102 w 12192000"/>
              <a:gd name="connsiteY141" fmla="*/ 2023004 h 2237474"/>
              <a:gd name="connsiteX142" fmla="*/ 2111935 w 12192000"/>
              <a:gd name="connsiteY142" fmla="*/ 2023163 h 2237474"/>
              <a:gd name="connsiteX143" fmla="*/ 2089991 w 12192000"/>
              <a:gd name="connsiteY143" fmla="*/ 2034193 h 2237474"/>
              <a:gd name="connsiteX144" fmla="*/ 2058061 w 12192000"/>
              <a:gd name="connsiteY144" fmla="*/ 2047942 h 2237474"/>
              <a:gd name="connsiteX145" fmla="*/ 2055737 w 12192000"/>
              <a:gd name="connsiteY145" fmla="*/ 2047704 h 2237474"/>
              <a:gd name="connsiteX146" fmla="*/ 2042244 w 12192000"/>
              <a:gd name="connsiteY146" fmla="*/ 2055560 h 2237474"/>
              <a:gd name="connsiteX147" fmla="*/ 1976224 w 12192000"/>
              <a:gd name="connsiteY147" fmla="*/ 2074257 h 2237474"/>
              <a:gd name="connsiteX148" fmla="*/ 1877728 w 12192000"/>
              <a:gd name="connsiteY148" fmla="*/ 2101004 h 2237474"/>
              <a:gd name="connsiteX149" fmla="*/ 1759056 w 12192000"/>
              <a:gd name="connsiteY149" fmla="*/ 2125608 h 2237474"/>
              <a:gd name="connsiteX150" fmla="*/ 1637948 w 12192000"/>
              <a:gd name="connsiteY150" fmla="*/ 2172597 h 2237474"/>
              <a:gd name="connsiteX151" fmla="*/ 1434549 w 12192000"/>
              <a:gd name="connsiteY151" fmla="*/ 2234522 h 2237474"/>
              <a:gd name="connsiteX152" fmla="*/ 1398481 w 12192000"/>
              <a:gd name="connsiteY152" fmla="*/ 2237074 h 2237474"/>
              <a:gd name="connsiteX153" fmla="*/ 1398407 w 12192000"/>
              <a:gd name="connsiteY153" fmla="*/ 2237095 h 2237474"/>
              <a:gd name="connsiteX154" fmla="*/ 1370962 w 12192000"/>
              <a:gd name="connsiteY154" fmla="*/ 2237474 h 2237474"/>
              <a:gd name="connsiteX155" fmla="*/ 1356367 w 12192000"/>
              <a:gd name="connsiteY155" fmla="*/ 2235089 h 2237474"/>
              <a:gd name="connsiteX156" fmla="*/ 1324828 w 12192000"/>
              <a:gd name="connsiteY156" fmla="*/ 2231968 h 2237474"/>
              <a:gd name="connsiteX157" fmla="*/ 1297744 w 12192000"/>
              <a:gd name="connsiteY157" fmla="*/ 2235849 h 2237474"/>
              <a:gd name="connsiteX158" fmla="*/ 1286236 w 12192000"/>
              <a:gd name="connsiteY158" fmla="*/ 2233135 h 2237474"/>
              <a:gd name="connsiteX159" fmla="*/ 1283504 w 12192000"/>
              <a:gd name="connsiteY159" fmla="*/ 2233797 h 2237474"/>
              <a:gd name="connsiteX160" fmla="*/ 1279765 w 12192000"/>
              <a:gd name="connsiteY160" fmla="*/ 2229639 h 2237474"/>
              <a:gd name="connsiteX161" fmla="*/ 1195347 w 12192000"/>
              <a:gd name="connsiteY161" fmla="*/ 2212354 h 2237474"/>
              <a:gd name="connsiteX162" fmla="*/ 970251 w 12192000"/>
              <a:gd name="connsiteY162" fmla="*/ 2221029 h 2237474"/>
              <a:gd name="connsiteX163" fmla="*/ 812914 w 12192000"/>
              <a:gd name="connsiteY163" fmla="*/ 2202752 h 2237474"/>
              <a:gd name="connsiteX164" fmla="*/ 800195 w 12192000"/>
              <a:gd name="connsiteY164" fmla="*/ 2209407 h 2237474"/>
              <a:gd name="connsiteX165" fmla="*/ 784978 w 12192000"/>
              <a:gd name="connsiteY165" fmla="*/ 2212360 h 2237474"/>
              <a:gd name="connsiteX166" fmla="*/ 681987 w 12192000"/>
              <a:gd name="connsiteY166" fmla="*/ 2216757 h 2237474"/>
              <a:gd name="connsiteX167" fmla="*/ 669923 w 12192000"/>
              <a:gd name="connsiteY167" fmla="*/ 2211682 h 2237474"/>
              <a:gd name="connsiteX168" fmla="*/ 648680 w 12192000"/>
              <a:gd name="connsiteY168" fmla="*/ 2206229 h 2237474"/>
              <a:gd name="connsiteX169" fmla="*/ 597225 w 12192000"/>
              <a:gd name="connsiteY169" fmla="*/ 2180999 h 2237474"/>
              <a:gd name="connsiteX170" fmla="*/ 558449 w 12192000"/>
              <a:gd name="connsiteY170" fmla="*/ 2182346 h 2237474"/>
              <a:gd name="connsiteX171" fmla="*/ 550517 w 12192000"/>
              <a:gd name="connsiteY171" fmla="*/ 2182060 h 2237474"/>
              <a:gd name="connsiteX172" fmla="*/ 550309 w 12192000"/>
              <a:gd name="connsiteY172" fmla="*/ 2181825 h 2237474"/>
              <a:gd name="connsiteX173" fmla="*/ 541836 w 12192000"/>
              <a:gd name="connsiteY173" fmla="*/ 2181063 h 2237474"/>
              <a:gd name="connsiteX174" fmla="*/ 536057 w 12192000"/>
              <a:gd name="connsiteY174" fmla="*/ 2181537 h 2237474"/>
              <a:gd name="connsiteX175" fmla="*/ 520671 w 12192000"/>
              <a:gd name="connsiteY175" fmla="*/ 2180980 h 2237474"/>
              <a:gd name="connsiteX176" fmla="*/ 515024 w 12192000"/>
              <a:gd name="connsiteY176" fmla="*/ 2179258 h 2237474"/>
              <a:gd name="connsiteX177" fmla="*/ 512278 w 12192000"/>
              <a:gd name="connsiteY177" fmla="*/ 2176369 h 2237474"/>
              <a:gd name="connsiteX178" fmla="*/ 480419 w 12192000"/>
              <a:gd name="connsiteY178" fmla="*/ 2167807 h 2237474"/>
              <a:gd name="connsiteX179" fmla="*/ 413835 w 12192000"/>
              <a:gd name="connsiteY179" fmla="*/ 2156783 h 2237474"/>
              <a:gd name="connsiteX180" fmla="*/ 376513 w 12192000"/>
              <a:gd name="connsiteY180" fmla="*/ 2154014 h 2237474"/>
              <a:gd name="connsiteX181" fmla="*/ 273386 w 12192000"/>
              <a:gd name="connsiteY181" fmla="*/ 2142551 h 2237474"/>
              <a:gd name="connsiteX182" fmla="*/ 169207 w 12192000"/>
              <a:gd name="connsiteY182" fmla="*/ 2128100 h 2237474"/>
              <a:gd name="connsiteX183" fmla="*/ 93149 w 12192000"/>
              <a:gd name="connsiteY183" fmla="*/ 2105324 h 2237474"/>
              <a:gd name="connsiteX184" fmla="*/ 88109 w 12192000"/>
              <a:gd name="connsiteY184" fmla="*/ 2106704 h 2237474"/>
              <a:gd name="connsiteX185" fmla="*/ 80022 w 12192000"/>
              <a:gd name="connsiteY185" fmla="*/ 2107254 h 2237474"/>
              <a:gd name="connsiteX186" fmla="*/ 79717 w 12192000"/>
              <a:gd name="connsiteY186" fmla="*/ 2107046 h 2237474"/>
              <a:gd name="connsiteX187" fmla="*/ 72352 w 12192000"/>
              <a:gd name="connsiteY187" fmla="*/ 2107991 h 2237474"/>
              <a:gd name="connsiteX188" fmla="*/ 37645 w 12192000"/>
              <a:gd name="connsiteY188" fmla="*/ 2115401 h 2237474"/>
              <a:gd name="connsiteX189" fmla="*/ 4572 w 12192000"/>
              <a:gd name="connsiteY189" fmla="*/ 2111091 h 2237474"/>
              <a:gd name="connsiteX190" fmla="*/ 0 w 12192000"/>
              <a:gd name="connsiteY190" fmla="*/ 2110468 h 2237474"/>
              <a:gd name="connsiteX191" fmla="*/ 0 w 12192000"/>
              <a:gd name="connsiteY19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715896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78619 w 12192000"/>
              <a:gd name="connsiteY28" fmla="*/ 1011878 h 2237474"/>
              <a:gd name="connsiteX29" fmla="*/ 9268019 w 12192000"/>
              <a:gd name="connsiteY29" fmla="*/ 1007442 h 2237474"/>
              <a:gd name="connsiteX30" fmla="*/ 9234662 w 12192000"/>
              <a:gd name="connsiteY30" fmla="*/ 1023056 h 2237474"/>
              <a:gd name="connsiteX31" fmla="*/ 9181033 w 12192000"/>
              <a:gd name="connsiteY31" fmla="*/ 1037921 h 2237474"/>
              <a:gd name="connsiteX32" fmla="*/ 9155969 w 12192000"/>
              <a:gd name="connsiteY32" fmla="*/ 1046804 h 2237474"/>
              <a:gd name="connsiteX33" fmla="*/ 9133985 w 12192000"/>
              <a:gd name="connsiteY33" fmla="*/ 1046450 h 2237474"/>
              <a:gd name="connsiteX34" fmla="*/ 9003462 w 12192000"/>
              <a:gd name="connsiteY34" fmla="*/ 1042406 h 2237474"/>
              <a:gd name="connsiteX35" fmla="*/ 8968445 w 12192000"/>
              <a:gd name="connsiteY35" fmla="*/ 1052169 h 2237474"/>
              <a:gd name="connsiteX36" fmla="*/ 8886001 w 12192000"/>
              <a:gd name="connsiteY36" fmla="*/ 1067468 h 2237474"/>
              <a:gd name="connsiteX37" fmla="*/ 8838610 w 12192000"/>
              <a:gd name="connsiteY37" fmla="*/ 1075091 h 2237474"/>
              <a:gd name="connsiteX38" fmla="*/ 8750383 w 12192000"/>
              <a:gd name="connsiteY38" fmla="*/ 1097387 h 2237474"/>
              <a:gd name="connsiteX39" fmla="*/ 8665605 w 12192000"/>
              <a:gd name="connsiteY39" fmla="*/ 1110791 h 2237474"/>
              <a:gd name="connsiteX40" fmla="*/ 8584946 w 12192000"/>
              <a:gd name="connsiteY40" fmla="*/ 1135226 h 2237474"/>
              <a:gd name="connsiteX41" fmla="*/ 8460755 w 12192000"/>
              <a:gd name="connsiteY41" fmla="*/ 1203427 h 2237474"/>
              <a:gd name="connsiteX42" fmla="*/ 8419755 w 12192000"/>
              <a:gd name="connsiteY42" fmla="*/ 1216260 h 2237474"/>
              <a:gd name="connsiteX43" fmla="*/ 8411626 w 12192000"/>
              <a:gd name="connsiteY43" fmla="*/ 1214397 h 2237474"/>
              <a:gd name="connsiteX44" fmla="*/ 8363469 w 12192000"/>
              <a:gd name="connsiteY44" fmla="*/ 1246658 h 2237474"/>
              <a:gd name="connsiteX45" fmla="*/ 8275497 w 12192000"/>
              <a:gd name="connsiteY45" fmla="*/ 1264396 h 2237474"/>
              <a:gd name="connsiteX46" fmla="*/ 8206287 w 12192000"/>
              <a:gd name="connsiteY46" fmla="*/ 1273060 h 2237474"/>
              <a:gd name="connsiteX47" fmla="*/ 8139997 w 12192000"/>
              <a:gd name="connsiteY47" fmla="*/ 1282713 h 2237474"/>
              <a:gd name="connsiteX48" fmla="*/ 8074238 w 12192000"/>
              <a:gd name="connsiteY48" fmla="*/ 1301895 h 2237474"/>
              <a:gd name="connsiteX49" fmla="*/ 7942099 w 12192000"/>
              <a:gd name="connsiteY49" fmla="*/ 1336332 h 2237474"/>
              <a:gd name="connsiteX50" fmla="*/ 7902328 w 12192000"/>
              <a:gd name="connsiteY50" fmla="*/ 1345865 h 2237474"/>
              <a:gd name="connsiteX51" fmla="*/ 7840612 w 12192000"/>
              <a:gd name="connsiteY51" fmla="*/ 1369373 h 2237474"/>
              <a:gd name="connsiteX52" fmla="*/ 7786819 w 12192000"/>
              <a:gd name="connsiteY52" fmla="*/ 1378970 h 2237474"/>
              <a:gd name="connsiteX53" fmla="*/ 7548172 w 12192000"/>
              <a:gd name="connsiteY53" fmla="*/ 1417460 h 2237474"/>
              <a:gd name="connsiteX54" fmla="*/ 7483437 w 12192000"/>
              <a:gd name="connsiteY54" fmla="*/ 1478152 h 2237474"/>
              <a:gd name="connsiteX55" fmla="*/ 7377870 w 12192000"/>
              <a:gd name="connsiteY55" fmla="*/ 1523319 h 2237474"/>
              <a:gd name="connsiteX56" fmla="*/ 7230737 w 12192000"/>
              <a:gd name="connsiteY56" fmla="*/ 1562633 h 2237474"/>
              <a:gd name="connsiteX57" fmla="*/ 7224458 w 12192000"/>
              <a:gd name="connsiteY57" fmla="*/ 1573008 h 2237474"/>
              <a:gd name="connsiteX58" fmla="*/ 7183121 w 12192000"/>
              <a:gd name="connsiteY58" fmla="*/ 1595162 h 2237474"/>
              <a:gd name="connsiteX59" fmla="*/ 7164601 w 12192000"/>
              <a:gd name="connsiteY59" fmla="*/ 1606490 h 2237474"/>
              <a:gd name="connsiteX60" fmla="*/ 7031309 w 12192000"/>
              <a:gd name="connsiteY60" fmla="*/ 1619451 h 2237474"/>
              <a:gd name="connsiteX61" fmla="*/ 6900177 w 12192000"/>
              <a:gd name="connsiteY61" fmla="*/ 1636016 h 2237474"/>
              <a:gd name="connsiteX62" fmla="*/ 6795372 w 12192000"/>
              <a:gd name="connsiteY62" fmla="*/ 1644845 h 2237474"/>
              <a:gd name="connsiteX63" fmla="*/ 6692251 w 12192000"/>
              <a:gd name="connsiteY63" fmla="*/ 1656357 h 2237474"/>
              <a:gd name="connsiteX64" fmla="*/ 6655235 w 12192000"/>
              <a:gd name="connsiteY64" fmla="*/ 1661869 h 2237474"/>
              <a:gd name="connsiteX65" fmla="*/ 6554894 w 12192000"/>
              <a:gd name="connsiteY65" fmla="*/ 1664428 h 2237474"/>
              <a:gd name="connsiteX66" fmla="*/ 6516595 w 12192000"/>
              <a:gd name="connsiteY66" fmla="*/ 1667475 h 2237474"/>
              <a:gd name="connsiteX67" fmla="*/ 6508541 w 12192000"/>
              <a:gd name="connsiteY67" fmla="*/ 1668757 h 2237474"/>
              <a:gd name="connsiteX68" fmla="*/ 6471012 w 12192000"/>
              <a:gd name="connsiteY68" fmla="*/ 1678604 h 2237474"/>
              <a:gd name="connsiteX69" fmla="*/ 6364035 w 12192000"/>
              <a:gd name="connsiteY69" fmla="*/ 1667683 h 2237474"/>
              <a:gd name="connsiteX70" fmla="*/ 6280959 w 12192000"/>
              <a:gd name="connsiteY70" fmla="*/ 1689329 h 2237474"/>
              <a:gd name="connsiteX71" fmla="*/ 6243319 w 12192000"/>
              <a:gd name="connsiteY71" fmla="*/ 1695560 h 2237474"/>
              <a:gd name="connsiteX72" fmla="*/ 6098321 w 12192000"/>
              <a:gd name="connsiteY72" fmla="*/ 1721646 h 2237474"/>
              <a:gd name="connsiteX73" fmla="*/ 5880652 w 12192000"/>
              <a:gd name="connsiteY73" fmla="*/ 1779643 h 2237474"/>
              <a:gd name="connsiteX74" fmla="*/ 5785959 w 12192000"/>
              <a:gd name="connsiteY74" fmla="*/ 1775307 h 2237474"/>
              <a:gd name="connsiteX75" fmla="*/ 5643534 w 12192000"/>
              <a:gd name="connsiteY75" fmla="*/ 1802919 h 2237474"/>
              <a:gd name="connsiteX76" fmla="*/ 5518799 w 12192000"/>
              <a:gd name="connsiteY76" fmla="*/ 1818312 h 2237474"/>
              <a:gd name="connsiteX77" fmla="*/ 5505014 w 12192000"/>
              <a:gd name="connsiteY77" fmla="*/ 1819259 h 2237474"/>
              <a:gd name="connsiteX78" fmla="*/ 5453307 w 12192000"/>
              <a:gd name="connsiteY78" fmla="*/ 1815450 h 2237474"/>
              <a:gd name="connsiteX79" fmla="*/ 5221533 w 12192000"/>
              <a:gd name="connsiteY79" fmla="*/ 1846950 h 2237474"/>
              <a:gd name="connsiteX80" fmla="*/ 5149802 w 12192000"/>
              <a:gd name="connsiteY80" fmla="*/ 1844846 h 2237474"/>
              <a:gd name="connsiteX81" fmla="*/ 5114927 w 12192000"/>
              <a:gd name="connsiteY81" fmla="*/ 1847827 h 2237474"/>
              <a:gd name="connsiteX82" fmla="*/ 5108970 w 12192000"/>
              <a:gd name="connsiteY82" fmla="*/ 1847935 h 2237474"/>
              <a:gd name="connsiteX83" fmla="*/ 5067961 w 12192000"/>
              <a:gd name="connsiteY83" fmla="*/ 1845917 h 2237474"/>
              <a:gd name="connsiteX84" fmla="*/ 5007075 w 12192000"/>
              <a:gd name="connsiteY84" fmla="*/ 1838626 h 2237474"/>
              <a:gd name="connsiteX85" fmla="*/ 4944087 w 12192000"/>
              <a:gd name="connsiteY85" fmla="*/ 1823332 h 2237474"/>
              <a:gd name="connsiteX86" fmla="*/ 4907662 w 12192000"/>
              <a:gd name="connsiteY86" fmla="*/ 1816900 h 2237474"/>
              <a:gd name="connsiteX87" fmla="*/ 4882386 w 12192000"/>
              <a:gd name="connsiteY87" fmla="*/ 1809844 h 2237474"/>
              <a:gd name="connsiteX88" fmla="*/ 4811440 w 12192000"/>
              <a:gd name="connsiteY88" fmla="*/ 1804655 h 2237474"/>
              <a:gd name="connsiteX89" fmla="*/ 4691075 w 12192000"/>
              <a:gd name="connsiteY89" fmla="*/ 1801389 h 2237474"/>
              <a:gd name="connsiteX90" fmla="*/ 4640313 w 12192000"/>
              <a:gd name="connsiteY90" fmla="*/ 1784307 h 2237474"/>
              <a:gd name="connsiteX91" fmla="*/ 4536503 w 12192000"/>
              <a:gd name="connsiteY91" fmla="*/ 1785334 h 2237474"/>
              <a:gd name="connsiteX92" fmla="*/ 4513724 w 12192000"/>
              <a:gd name="connsiteY92" fmla="*/ 1791996 h 2237474"/>
              <a:gd name="connsiteX93" fmla="*/ 4459810 w 12192000"/>
              <a:gd name="connsiteY93" fmla="*/ 1797886 h 2237474"/>
              <a:gd name="connsiteX94" fmla="*/ 4379064 w 12192000"/>
              <a:gd name="connsiteY94" fmla="*/ 1817177 h 2237474"/>
              <a:gd name="connsiteX95" fmla="*/ 4290981 w 12192000"/>
              <a:gd name="connsiteY95" fmla="*/ 1839677 h 2237474"/>
              <a:gd name="connsiteX96" fmla="*/ 4238372 w 12192000"/>
              <a:gd name="connsiteY96" fmla="*/ 1851480 h 2237474"/>
              <a:gd name="connsiteX97" fmla="*/ 4232517 w 12192000"/>
              <a:gd name="connsiteY97" fmla="*/ 1852567 h 2237474"/>
              <a:gd name="connsiteX98" fmla="*/ 4191732 w 12192000"/>
              <a:gd name="connsiteY98" fmla="*/ 1857328 h 2237474"/>
              <a:gd name="connsiteX99" fmla="*/ 4065532 w 12192000"/>
              <a:gd name="connsiteY99" fmla="*/ 1855477 h 2237474"/>
              <a:gd name="connsiteX100" fmla="*/ 4028460 w 12192000"/>
              <a:gd name="connsiteY100" fmla="*/ 1855137 h 2237474"/>
              <a:gd name="connsiteX101" fmla="*/ 4002267 w 12192000"/>
              <a:gd name="connsiteY101" fmla="*/ 1852352 h 2237474"/>
              <a:gd name="connsiteX102" fmla="*/ 3931396 w 12192000"/>
              <a:gd name="connsiteY102" fmla="*/ 1858915 h 2237474"/>
              <a:gd name="connsiteX103" fmla="*/ 3812162 w 12192000"/>
              <a:gd name="connsiteY103" fmla="*/ 1875501 h 2237474"/>
              <a:gd name="connsiteX104" fmla="*/ 3758105 w 12192000"/>
              <a:gd name="connsiteY104" fmla="*/ 1871856 h 2237474"/>
              <a:gd name="connsiteX105" fmla="*/ 3715896 w 12192000"/>
              <a:gd name="connsiteY105" fmla="*/ 1881552 h 2237474"/>
              <a:gd name="connsiteX106" fmla="*/ 3567259 w 12192000"/>
              <a:gd name="connsiteY106" fmla="*/ 1893482 h 2237474"/>
              <a:gd name="connsiteX107" fmla="*/ 3405770 w 12192000"/>
              <a:gd name="connsiteY107" fmla="*/ 1904591 h 2237474"/>
              <a:gd name="connsiteX108" fmla="*/ 3280097 w 12192000"/>
              <a:gd name="connsiteY108" fmla="*/ 1919610 h 2237474"/>
              <a:gd name="connsiteX109" fmla="*/ 3123424 w 12192000"/>
              <a:gd name="connsiteY109" fmla="*/ 1952930 h 2237474"/>
              <a:gd name="connsiteX110" fmla="*/ 3009910 w 12192000"/>
              <a:gd name="connsiteY110" fmla="*/ 1957866 h 2237474"/>
              <a:gd name="connsiteX111" fmla="*/ 2995934 w 12192000"/>
              <a:gd name="connsiteY111" fmla="*/ 1967085 h 2237474"/>
              <a:gd name="connsiteX112" fmla="*/ 2980071 w 12192000"/>
              <a:gd name="connsiteY112" fmla="*/ 1972988 h 2237474"/>
              <a:gd name="connsiteX113" fmla="*/ 2942858 w 12192000"/>
              <a:gd name="connsiteY113" fmla="*/ 1981367 h 2237474"/>
              <a:gd name="connsiteX114" fmla="*/ 2875436 w 12192000"/>
              <a:gd name="connsiteY114" fmla="*/ 1996977 h 2237474"/>
              <a:gd name="connsiteX115" fmla="*/ 2874892 w 12192000"/>
              <a:gd name="connsiteY115" fmla="*/ 1996085 h 2237474"/>
              <a:gd name="connsiteX116" fmla="*/ 2864145 w 12192000"/>
              <a:gd name="connsiteY116" fmla="*/ 1994061 h 2237474"/>
              <a:gd name="connsiteX117" fmla="*/ 2843662 w 12192000"/>
              <a:gd name="connsiteY117" fmla="*/ 1992498 h 2237474"/>
              <a:gd name="connsiteX118" fmla="*/ 2796128 w 12192000"/>
              <a:gd name="connsiteY118" fmla="*/ 1976403 h 2237474"/>
              <a:gd name="connsiteX119" fmla="*/ 2756784 w 12192000"/>
              <a:gd name="connsiteY119" fmla="*/ 1985116 h 2237474"/>
              <a:gd name="connsiteX120" fmla="*/ 2748833 w 12192000"/>
              <a:gd name="connsiteY120" fmla="*/ 1986323 h 2237474"/>
              <a:gd name="connsiteX121" fmla="*/ 2748661 w 12192000"/>
              <a:gd name="connsiteY121" fmla="*/ 1986122 h 2237474"/>
              <a:gd name="connsiteX122" fmla="*/ 2740251 w 12192000"/>
              <a:gd name="connsiteY122" fmla="*/ 1986946 h 2237474"/>
              <a:gd name="connsiteX123" fmla="*/ 2718916 w 12192000"/>
              <a:gd name="connsiteY123" fmla="*/ 1990867 h 2237474"/>
              <a:gd name="connsiteX124" fmla="*/ 2713522 w 12192000"/>
              <a:gd name="connsiteY124" fmla="*/ 1990173 h 2237474"/>
              <a:gd name="connsiteX125" fmla="*/ 2680597 w 12192000"/>
              <a:gd name="connsiteY125" fmla="*/ 1984996 h 2237474"/>
              <a:gd name="connsiteX126" fmla="*/ 2578178 w 12192000"/>
              <a:gd name="connsiteY126" fmla="*/ 1990531 h 2237474"/>
              <a:gd name="connsiteX127" fmla="*/ 2476147 w 12192000"/>
              <a:gd name="connsiteY127" fmla="*/ 1998305 h 2237474"/>
              <a:gd name="connsiteX128" fmla="*/ 2373568 w 12192000"/>
              <a:gd name="connsiteY128" fmla="*/ 2003219 h 2237474"/>
              <a:gd name="connsiteX129" fmla="*/ 2321399 w 12192000"/>
              <a:gd name="connsiteY129" fmla="*/ 1989467 h 2237474"/>
              <a:gd name="connsiteX130" fmla="*/ 2315525 w 12192000"/>
              <a:gd name="connsiteY130" fmla="*/ 1989708 h 2237474"/>
              <a:gd name="connsiteX131" fmla="*/ 2300792 w 12192000"/>
              <a:gd name="connsiteY131" fmla="*/ 1994290 h 2237474"/>
              <a:gd name="connsiteX132" fmla="*/ 2295469 w 12192000"/>
              <a:gd name="connsiteY132" fmla="*/ 1996659 h 2237474"/>
              <a:gd name="connsiteX133" fmla="*/ 2287219 w 12192000"/>
              <a:gd name="connsiteY133" fmla="*/ 1998750 h 2237474"/>
              <a:gd name="connsiteX134" fmla="*/ 2286948 w 12192000"/>
              <a:gd name="connsiteY134" fmla="*/ 1998596 h 2237474"/>
              <a:gd name="connsiteX135" fmla="*/ 2243069 w 12192000"/>
              <a:gd name="connsiteY135" fmla="*/ 2015111 h 2237474"/>
              <a:gd name="connsiteX136" fmla="*/ 2186609 w 12192000"/>
              <a:gd name="connsiteY136" fmla="*/ 2008263 h 2237474"/>
              <a:gd name="connsiteX137" fmla="*/ 2164831 w 12192000"/>
              <a:gd name="connsiteY137" fmla="*/ 2010143 h 2237474"/>
              <a:gd name="connsiteX138" fmla="*/ 2152836 w 12192000"/>
              <a:gd name="connsiteY138" fmla="*/ 2010048 h 2237474"/>
              <a:gd name="connsiteX139" fmla="*/ 2117102 w 12192000"/>
              <a:gd name="connsiteY139" fmla="*/ 2023004 h 2237474"/>
              <a:gd name="connsiteX140" fmla="*/ 2111935 w 12192000"/>
              <a:gd name="connsiteY140" fmla="*/ 2023163 h 2237474"/>
              <a:gd name="connsiteX141" fmla="*/ 2089991 w 12192000"/>
              <a:gd name="connsiteY141" fmla="*/ 2034193 h 2237474"/>
              <a:gd name="connsiteX142" fmla="*/ 2058061 w 12192000"/>
              <a:gd name="connsiteY142" fmla="*/ 2047942 h 2237474"/>
              <a:gd name="connsiteX143" fmla="*/ 2055737 w 12192000"/>
              <a:gd name="connsiteY143" fmla="*/ 2047704 h 2237474"/>
              <a:gd name="connsiteX144" fmla="*/ 2042244 w 12192000"/>
              <a:gd name="connsiteY144" fmla="*/ 2055560 h 2237474"/>
              <a:gd name="connsiteX145" fmla="*/ 1976224 w 12192000"/>
              <a:gd name="connsiteY145" fmla="*/ 2074257 h 2237474"/>
              <a:gd name="connsiteX146" fmla="*/ 1877728 w 12192000"/>
              <a:gd name="connsiteY146" fmla="*/ 2101004 h 2237474"/>
              <a:gd name="connsiteX147" fmla="*/ 1759056 w 12192000"/>
              <a:gd name="connsiteY147" fmla="*/ 2125608 h 2237474"/>
              <a:gd name="connsiteX148" fmla="*/ 1637948 w 12192000"/>
              <a:gd name="connsiteY148" fmla="*/ 2172597 h 2237474"/>
              <a:gd name="connsiteX149" fmla="*/ 1434549 w 12192000"/>
              <a:gd name="connsiteY149" fmla="*/ 2234522 h 2237474"/>
              <a:gd name="connsiteX150" fmla="*/ 1398481 w 12192000"/>
              <a:gd name="connsiteY150" fmla="*/ 2237074 h 2237474"/>
              <a:gd name="connsiteX151" fmla="*/ 1398407 w 12192000"/>
              <a:gd name="connsiteY151" fmla="*/ 2237095 h 2237474"/>
              <a:gd name="connsiteX152" fmla="*/ 1370962 w 12192000"/>
              <a:gd name="connsiteY152" fmla="*/ 2237474 h 2237474"/>
              <a:gd name="connsiteX153" fmla="*/ 1356367 w 12192000"/>
              <a:gd name="connsiteY153" fmla="*/ 2235089 h 2237474"/>
              <a:gd name="connsiteX154" fmla="*/ 1324828 w 12192000"/>
              <a:gd name="connsiteY154" fmla="*/ 2231968 h 2237474"/>
              <a:gd name="connsiteX155" fmla="*/ 1297744 w 12192000"/>
              <a:gd name="connsiteY155" fmla="*/ 2235849 h 2237474"/>
              <a:gd name="connsiteX156" fmla="*/ 1286236 w 12192000"/>
              <a:gd name="connsiteY156" fmla="*/ 2233135 h 2237474"/>
              <a:gd name="connsiteX157" fmla="*/ 1283504 w 12192000"/>
              <a:gd name="connsiteY157" fmla="*/ 2233797 h 2237474"/>
              <a:gd name="connsiteX158" fmla="*/ 1279765 w 12192000"/>
              <a:gd name="connsiteY158" fmla="*/ 2229639 h 2237474"/>
              <a:gd name="connsiteX159" fmla="*/ 1195347 w 12192000"/>
              <a:gd name="connsiteY159" fmla="*/ 2212354 h 2237474"/>
              <a:gd name="connsiteX160" fmla="*/ 970251 w 12192000"/>
              <a:gd name="connsiteY160" fmla="*/ 2221029 h 2237474"/>
              <a:gd name="connsiteX161" fmla="*/ 812914 w 12192000"/>
              <a:gd name="connsiteY161" fmla="*/ 2202752 h 2237474"/>
              <a:gd name="connsiteX162" fmla="*/ 800195 w 12192000"/>
              <a:gd name="connsiteY162" fmla="*/ 2209407 h 2237474"/>
              <a:gd name="connsiteX163" fmla="*/ 784978 w 12192000"/>
              <a:gd name="connsiteY163" fmla="*/ 2212360 h 2237474"/>
              <a:gd name="connsiteX164" fmla="*/ 681987 w 12192000"/>
              <a:gd name="connsiteY164" fmla="*/ 2216757 h 2237474"/>
              <a:gd name="connsiteX165" fmla="*/ 669923 w 12192000"/>
              <a:gd name="connsiteY165" fmla="*/ 2211682 h 2237474"/>
              <a:gd name="connsiteX166" fmla="*/ 648680 w 12192000"/>
              <a:gd name="connsiteY166" fmla="*/ 2206229 h 2237474"/>
              <a:gd name="connsiteX167" fmla="*/ 597225 w 12192000"/>
              <a:gd name="connsiteY167" fmla="*/ 2180999 h 2237474"/>
              <a:gd name="connsiteX168" fmla="*/ 558449 w 12192000"/>
              <a:gd name="connsiteY168" fmla="*/ 2182346 h 2237474"/>
              <a:gd name="connsiteX169" fmla="*/ 550517 w 12192000"/>
              <a:gd name="connsiteY169" fmla="*/ 2182060 h 2237474"/>
              <a:gd name="connsiteX170" fmla="*/ 550309 w 12192000"/>
              <a:gd name="connsiteY170" fmla="*/ 2181825 h 2237474"/>
              <a:gd name="connsiteX171" fmla="*/ 541836 w 12192000"/>
              <a:gd name="connsiteY171" fmla="*/ 2181063 h 2237474"/>
              <a:gd name="connsiteX172" fmla="*/ 536057 w 12192000"/>
              <a:gd name="connsiteY172" fmla="*/ 2181537 h 2237474"/>
              <a:gd name="connsiteX173" fmla="*/ 520671 w 12192000"/>
              <a:gd name="connsiteY173" fmla="*/ 2180980 h 2237474"/>
              <a:gd name="connsiteX174" fmla="*/ 515024 w 12192000"/>
              <a:gd name="connsiteY174" fmla="*/ 2179258 h 2237474"/>
              <a:gd name="connsiteX175" fmla="*/ 512278 w 12192000"/>
              <a:gd name="connsiteY175" fmla="*/ 2176369 h 2237474"/>
              <a:gd name="connsiteX176" fmla="*/ 480419 w 12192000"/>
              <a:gd name="connsiteY176" fmla="*/ 2167807 h 2237474"/>
              <a:gd name="connsiteX177" fmla="*/ 413835 w 12192000"/>
              <a:gd name="connsiteY177" fmla="*/ 2156783 h 2237474"/>
              <a:gd name="connsiteX178" fmla="*/ 376513 w 12192000"/>
              <a:gd name="connsiteY178" fmla="*/ 2154014 h 2237474"/>
              <a:gd name="connsiteX179" fmla="*/ 273386 w 12192000"/>
              <a:gd name="connsiteY179" fmla="*/ 2142551 h 2237474"/>
              <a:gd name="connsiteX180" fmla="*/ 169207 w 12192000"/>
              <a:gd name="connsiteY180" fmla="*/ 2128100 h 2237474"/>
              <a:gd name="connsiteX181" fmla="*/ 93149 w 12192000"/>
              <a:gd name="connsiteY181" fmla="*/ 2105324 h 2237474"/>
              <a:gd name="connsiteX182" fmla="*/ 88109 w 12192000"/>
              <a:gd name="connsiteY182" fmla="*/ 2106704 h 2237474"/>
              <a:gd name="connsiteX183" fmla="*/ 80022 w 12192000"/>
              <a:gd name="connsiteY183" fmla="*/ 2107254 h 2237474"/>
              <a:gd name="connsiteX184" fmla="*/ 79717 w 12192000"/>
              <a:gd name="connsiteY184" fmla="*/ 2107046 h 2237474"/>
              <a:gd name="connsiteX185" fmla="*/ 72352 w 12192000"/>
              <a:gd name="connsiteY185" fmla="*/ 2107991 h 2237474"/>
              <a:gd name="connsiteX186" fmla="*/ 37645 w 12192000"/>
              <a:gd name="connsiteY186" fmla="*/ 2115401 h 2237474"/>
              <a:gd name="connsiteX187" fmla="*/ 4572 w 12192000"/>
              <a:gd name="connsiteY187" fmla="*/ 2111091 h 2237474"/>
              <a:gd name="connsiteX188" fmla="*/ 0 w 12192000"/>
              <a:gd name="connsiteY188" fmla="*/ 2110468 h 2237474"/>
              <a:gd name="connsiteX189" fmla="*/ 0 w 12192000"/>
              <a:gd name="connsiteY18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60755 w 12192000"/>
              <a:gd name="connsiteY40" fmla="*/ 1203427 h 2237474"/>
              <a:gd name="connsiteX41" fmla="*/ 8419755 w 12192000"/>
              <a:gd name="connsiteY41" fmla="*/ 1216260 h 2237474"/>
              <a:gd name="connsiteX42" fmla="*/ 8411626 w 12192000"/>
              <a:gd name="connsiteY42" fmla="*/ 1214397 h 2237474"/>
              <a:gd name="connsiteX43" fmla="*/ 8363469 w 12192000"/>
              <a:gd name="connsiteY43" fmla="*/ 1246658 h 2237474"/>
              <a:gd name="connsiteX44" fmla="*/ 8275497 w 12192000"/>
              <a:gd name="connsiteY44" fmla="*/ 1264396 h 2237474"/>
              <a:gd name="connsiteX45" fmla="*/ 8206287 w 12192000"/>
              <a:gd name="connsiteY45" fmla="*/ 1273060 h 2237474"/>
              <a:gd name="connsiteX46" fmla="*/ 8139997 w 12192000"/>
              <a:gd name="connsiteY46" fmla="*/ 1282713 h 2237474"/>
              <a:gd name="connsiteX47" fmla="*/ 8074238 w 12192000"/>
              <a:gd name="connsiteY47" fmla="*/ 1301895 h 2237474"/>
              <a:gd name="connsiteX48" fmla="*/ 7942099 w 12192000"/>
              <a:gd name="connsiteY48" fmla="*/ 1336332 h 2237474"/>
              <a:gd name="connsiteX49" fmla="*/ 7902328 w 12192000"/>
              <a:gd name="connsiteY49" fmla="*/ 1345865 h 2237474"/>
              <a:gd name="connsiteX50" fmla="*/ 7840612 w 12192000"/>
              <a:gd name="connsiteY50" fmla="*/ 1369373 h 2237474"/>
              <a:gd name="connsiteX51" fmla="*/ 7786819 w 12192000"/>
              <a:gd name="connsiteY51" fmla="*/ 1378970 h 2237474"/>
              <a:gd name="connsiteX52" fmla="*/ 7548172 w 12192000"/>
              <a:gd name="connsiteY52" fmla="*/ 1417460 h 2237474"/>
              <a:gd name="connsiteX53" fmla="*/ 7483437 w 12192000"/>
              <a:gd name="connsiteY53" fmla="*/ 1478152 h 2237474"/>
              <a:gd name="connsiteX54" fmla="*/ 7377870 w 12192000"/>
              <a:gd name="connsiteY54" fmla="*/ 1523319 h 2237474"/>
              <a:gd name="connsiteX55" fmla="*/ 7230737 w 12192000"/>
              <a:gd name="connsiteY55" fmla="*/ 1562633 h 2237474"/>
              <a:gd name="connsiteX56" fmla="*/ 7224458 w 12192000"/>
              <a:gd name="connsiteY56" fmla="*/ 1573008 h 2237474"/>
              <a:gd name="connsiteX57" fmla="*/ 7183121 w 12192000"/>
              <a:gd name="connsiteY57" fmla="*/ 1595162 h 2237474"/>
              <a:gd name="connsiteX58" fmla="*/ 7164601 w 12192000"/>
              <a:gd name="connsiteY58" fmla="*/ 1606490 h 2237474"/>
              <a:gd name="connsiteX59" fmla="*/ 7031309 w 12192000"/>
              <a:gd name="connsiteY59" fmla="*/ 1619451 h 2237474"/>
              <a:gd name="connsiteX60" fmla="*/ 6900177 w 12192000"/>
              <a:gd name="connsiteY60" fmla="*/ 1636016 h 2237474"/>
              <a:gd name="connsiteX61" fmla="*/ 6795372 w 12192000"/>
              <a:gd name="connsiteY61" fmla="*/ 1644845 h 2237474"/>
              <a:gd name="connsiteX62" fmla="*/ 6692251 w 12192000"/>
              <a:gd name="connsiteY62" fmla="*/ 1656357 h 2237474"/>
              <a:gd name="connsiteX63" fmla="*/ 6655235 w 12192000"/>
              <a:gd name="connsiteY63" fmla="*/ 1661869 h 2237474"/>
              <a:gd name="connsiteX64" fmla="*/ 6554894 w 12192000"/>
              <a:gd name="connsiteY64" fmla="*/ 1664428 h 2237474"/>
              <a:gd name="connsiteX65" fmla="*/ 6516595 w 12192000"/>
              <a:gd name="connsiteY65" fmla="*/ 1667475 h 2237474"/>
              <a:gd name="connsiteX66" fmla="*/ 6508541 w 12192000"/>
              <a:gd name="connsiteY66" fmla="*/ 1668757 h 2237474"/>
              <a:gd name="connsiteX67" fmla="*/ 6471012 w 12192000"/>
              <a:gd name="connsiteY67" fmla="*/ 1678604 h 2237474"/>
              <a:gd name="connsiteX68" fmla="*/ 6364035 w 12192000"/>
              <a:gd name="connsiteY68" fmla="*/ 1667683 h 2237474"/>
              <a:gd name="connsiteX69" fmla="*/ 6280959 w 12192000"/>
              <a:gd name="connsiteY69" fmla="*/ 1689329 h 2237474"/>
              <a:gd name="connsiteX70" fmla="*/ 6243319 w 12192000"/>
              <a:gd name="connsiteY70" fmla="*/ 1695560 h 2237474"/>
              <a:gd name="connsiteX71" fmla="*/ 6098321 w 12192000"/>
              <a:gd name="connsiteY71" fmla="*/ 1721646 h 2237474"/>
              <a:gd name="connsiteX72" fmla="*/ 5880652 w 12192000"/>
              <a:gd name="connsiteY72" fmla="*/ 1779643 h 2237474"/>
              <a:gd name="connsiteX73" fmla="*/ 5785959 w 12192000"/>
              <a:gd name="connsiteY73" fmla="*/ 1775307 h 2237474"/>
              <a:gd name="connsiteX74" fmla="*/ 5643534 w 12192000"/>
              <a:gd name="connsiteY74" fmla="*/ 1802919 h 2237474"/>
              <a:gd name="connsiteX75" fmla="*/ 5518799 w 12192000"/>
              <a:gd name="connsiteY75" fmla="*/ 1818312 h 2237474"/>
              <a:gd name="connsiteX76" fmla="*/ 5505014 w 12192000"/>
              <a:gd name="connsiteY76" fmla="*/ 1819259 h 2237474"/>
              <a:gd name="connsiteX77" fmla="*/ 5453307 w 12192000"/>
              <a:gd name="connsiteY77" fmla="*/ 1815450 h 2237474"/>
              <a:gd name="connsiteX78" fmla="*/ 5221533 w 12192000"/>
              <a:gd name="connsiteY78" fmla="*/ 1846950 h 2237474"/>
              <a:gd name="connsiteX79" fmla="*/ 5149802 w 12192000"/>
              <a:gd name="connsiteY79" fmla="*/ 1844846 h 2237474"/>
              <a:gd name="connsiteX80" fmla="*/ 5114927 w 12192000"/>
              <a:gd name="connsiteY80" fmla="*/ 1847827 h 2237474"/>
              <a:gd name="connsiteX81" fmla="*/ 5108970 w 12192000"/>
              <a:gd name="connsiteY81" fmla="*/ 1847935 h 2237474"/>
              <a:gd name="connsiteX82" fmla="*/ 5067961 w 12192000"/>
              <a:gd name="connsiteY82" fmla="*/ 1845917 h 2237474"/>
              <a:gd name="connsiteX83" fmla="*/ 5007075 w 12192000"/>
              <a:gd name="connsiteY83" fmla="*/ 1838626 h 2237474"/>
              <a:gd name="connsiteX84" fmla="*/ 4944087 w 12192000"/>
              <a:gd name="connsiteY84" fmla="*/ 1823332 h 2237474"/>
              <a:gd name="connsiteX85" fmla="*/ 4907662 w 12192000"/>
              <a:gd name="connsiteY85" fmla="*/ 1816900 h 2237474"/>
              <a:gd name="connsiteX86" fmla="*/ 4882386 w 12192000"/>
              <a:gd name="connsiteY86" fmla="*/ 1809844 h 2237474"/>
              <a:gd name="connsiteX87" fmla="*/ 4811440 w 12192000"/>
              <a:gd name="connsiteY87" fmla="*/ 1804655 h 2237474"/>
              <a:gd name="connsiteX88" fmla="*/ 4691075 w 12192000"/>
              <a:gd name="connsiteY88" fmla="*/ 1801389 h 2237474"/>
              <a:gd name="connsiteX89" fmla="*/ 4640313 w 12192000"/>
              <a:gd name="connsiteY89" fmla="*/ 1784307 h 2237474"/>
              <a:gd name="connsiteX90" fmla="*/ 4536503 w 12192000"/>
              <a:gd name="connsiteY90" fmla="*/ 1785334 h 2237474"/>
              <a:gd name="connsiteX91" fmla="*/ 4513724 w 12192000"/>
              <a:gd name="connsiteY91" fmla="*/ 1791996 h 2237474"/>
              <a:gd name="connsiteX92" fmla="*/ 4459810 w 12192000"/>
              <a:gd name="connsiteY92" fmla="*/ 1797886 h 2237474"/>
              <a:gd name="connsiteX93" fmla="*/ 4379064 w 12192000"/>
              <a:gd name="connsiteY93" fmla="*/ 1817177 h 2237474"/>
              <a:gd name="connsiteX94" fmla="*/ 4290981 w 12192000"/>
              <a:gd name="connsiteY94" fmla="*/ 1839677 h 2237474"/>
              <a:gd name="connsiteX95" fmla="*/ 4238372 w 12192000"/>
              <a:gd name="connsiteY95" fmla="*/ 1851480 h 2237474"/>
              <a:gd name="connsiteX96" fmla="*/ 4232517 w 12192000"/>
              <a:gd name="connsiteY96" fmla="*/ 1852567 h 2237474"/>
              <a:gd name="connsiteX97" fmla="*/ 4191732 w 12192000"/>
              <a:gd name="connsiteY97" fmla="*/ 1857328 h 2237474"/>
              <a:gd name="connsiteX98" fmla="*/ 4065532 w 12192000"/>
              <a:gd name="connsiteY98" fmla="*/ 1855477 h 2237474"/>
              <a:gd name="connsiteX99" fmla="*/ 4028460 w 12192000"/>
              <a:gd name="connsiteY99" fmla="*/ 1855137 h 2237474"/>
              <a:gd name="connsiteX100" fmla="*/ 4002267 w 12192000"/>
              <a:gd name="connsiteY100" fmla="*/ 1852352 h 2237474"/>
              <a:gd name="connsiteX101" fmla="*/ 3931396 w 12192000"/>
              <a:gd name="connsiteY101" fmla="*/ 1858915 h 2237474"/>
              <a:gd name="connsiteX102" fmla="*/ 3812162 w 12192000"/>
              <a:gd name="connsiteY102" fmla="*/ 1875501 h 2237474"/>
              <a:gd name="connsiteX103" fmla="*/ 3758105 w 12192000"/>
              <a:gd name="connsiteY103" fmla="*/ 1871856 h 2237474"/>
              <a:gd name="connsiteX104" fmla="*/ 3715896 w 12192000"/>
              <a:gd name="connsiteY104" fmla="*/ 1881552 h 2237474"/>
              <a:gd name="connsiteX105" fmla="*/ 3567259 w 12192000"/>
              <a:gd name="connsiteY105" fmla="*/ 1893482 h 2237474"/>
              <a:gd name="connsiteX106" fmla="*/ 3405770 w 12192000"/>
              <a:gd name="connsiteY106" fmla="*/ 1904591 h 2237474"/>
              <a:gd name="connsiteX107" fmla="*/ 3280097 w 12192000"/>
              <a:gd name="connsiteY107" fmla="*/ 1919610 h 2237474"/>
              <a:gd name="connsiteX108" fmla="*/ 3123424 w 12192000"/>
              <a:gd name="connsiteY108" fmla="*/ 1952930 h 2237474"/>
              <a:gd name="connsiteX109" fmla="*/ 3009910 w 12192000"/>
              <a:gd name="connsiteY109" fmla="*/ 1957866 h 2237474"/>
              <a:gd name="connsiteX110" fmla="*/ 2995934 w 12192000"/>
              <a:gd name="connsiteY110" fmla="*/ 1967085 h 2237474"/>
              <a:gd name="connsiteX111" fmla="*/ 2980071 w 12192000"/>
              <a:gd name="connsiteY111" fmla="*/ 1972988 h 2237474"/>
              <a:gd name="connsiteX112" fmla="*/ 2942858 w 12192000"/>
              <a:gd name="connsiteY112" fmla="*/ 1981367 h 2237474"/>
              <a:gd name="connsiteX113" fmla="*/ 2875436 w 12192000"/>
              <a:gd name="connsiteY113" fmla="*/ 1996977 h 2237474"/>
              <a:gd name="connsiteX114" fmla="*/ 2874892 w 12192000"/>
              <a:gd name="connsiteY114" fmla="*/ 1996085 h 2237474"/>
              <a:gd name="connsiteX115" fmla="*/ 2864145 w 12192000"/>
              <a:gd name="connsiteY115" fmla="*/ 1994061 h 2237474"/>
              <a:gd name="connsiteX116" fmla="*/ 2843662 w 12192000"/>
              <a:gd name="connsiteY116" fmla="*/ 1992498 h 2237474"/>
              <a:gd name="connsiteX117" fmla="*/ 2796128 w 12192000"/>
              <a:gd name="connsiteY117" fmla="*/ 1976403 h 2237474"/>
              <a:gd name="connsiteX118" fmla="*/ 2756784 w 12192000"/>
              <a:gd name="connsiteY118" fmla="*/ 1985116 h 2237474"/>
              <a:gd name="connsiteX119" fmla="*/ 2748833 w 12192000"/>
              <a:gd name="connsiteY119" fmla="*/ 1986323 h 2237474"/>
              <a:gd name="connsiteX120" fmla="*/ 2748661 w 12192000"/>
              <a:gd name="connsiteY120" fmla="*/ 1986122 h 2237474"/>
              <a:gd name="connsiteX121" fmla="*/ 2740251 w 12192000"/>
              <a:gd name="connsiteY121" fmla="*/ 1986946 h 2237474"/>
              <a:gd name="connsiteX122" fmla="*/ 2718916 w 12192000"/>
              <a:gd name="connsiteY122" fmla="*/ 1990867 h 2237474"/>
              <a:gd name="connsiteX123" fmla="*/ 2713522 w 12192000"/>
              <a:gd name="connsiteY123" fmla="*/ 1990173 h 2237474"/>
              <a:gd name="connsiteX124" fmla="*/ 2680597 w 12192000"/>
              <a:gd name="connsiteY124" fmla="*/ 1984996 h 2237474"/>
              <a:gd name="connsiteX125" fmla="*/ 2578178 w 12192000"/>
              <a:gd name="connsiteY125" fmla="*/ 1990531 h 2237474"/>
              <a:gd name="connsiteX126" fmla="*/ 2476147 w 12192000"/>
              <a:gd name="connsiteY126" fmla="*/ 1998305 h 2237474"/>
              <a:gd name="connsiteX127" fmla="*/ 2373568 w 12192000"/>
              <a:gd name="connsiteY127" fmla="*/ 2003219 h 2237474"/>
              <a:gd name="connsiteX128" fmla="*/ 2321399 w 12192000"/>
              <a:gd name="connsiteY128" fmla="*/ 1989467 h 2237474"/>
              <a:gd name="connsiteX129" fmla="*/ 2315525 w 12192000"/>
              <a:gd name="connsiteY129" fmla="*/ 1989708 h 2237474"/>
              <a:gd name="connsiteX130" fmla="*/ 2300792 w 12192000"/>
              <a:gd name="connsiteY130" fmla="*/ 1994290 h 2237474"/>
              <a:gd name="connsiteX131" fmla="*/ 2295469 w 12192000"/>
              <a:gd name="connsiteY131" fmla="*/ 1996659 h 2237474"/>
              <a:gd name="connsiteX132" fmla="*/ 2287219 w 12192000"/>
              <a:gd name="connsiteY132" fmla="*/ 1998750 h 2237474"/>
              <a:gd name="connsiteX133" fmla="*/ 2286948 w 12192000"/>
              <a:gd name="connsiteY133" fmla="*/ 1998596 h 2237474"/>
              <a:gd name="connsiteX134" fmla="*/ 2243069 w 12192000"/>
              <a:gd name="connsiteY134" fmla="*/ 2015111 h 2237474"/>
              <a:gd name="connsiteX135" fmla="*/ 2186609 w 12192000"/>
              <a:gd name="connsiteY135" fmla="*/ 2008263 h 2237474"/>
              <a:gd name="connsiteX136" fmla="*/ 2164831 w 12192000"/>
              <a:gd name="connsiteY136" fmla="*/ 2010143 h 2237474"/>
              <a:gd name="connsiteX137" fmla="*/ 2152836 w 12192000"/>
              <a:gd name="connsiteY137" fmla="*/ 2010048 h 2237474"/>
              <a:gd name="connsiteX138" fmla="*/ 2117102 w 12192000"/>
              <a:gd name="connsiteY138" fmla="*/ 2023004 h 2237474"/>
              <a:gd name="connsiteX139" fmla="*/ 2111935 w 12192000"/>
              <a:gd name="connsiteY139" fmla="*/ 2023163 h 2237474"/>
              <a:gd name="connsiteX140" fmla="*/ 2089991 w 12192000"/>
              <a:gd name="connsiteY140" fmla="*/ 2034193 h 2237474"/>
              <a:gd name="connsiteX141" fmla="*/ 2058061 w 12192000"/>
              <a:gd name="connsiteY141" fmla="*/ 2047942 h 2237474"/>
              <a:gd name="connsiteX142" fmla="*/ 2055737 w 12192000"/>
              <a:gd name="connsiteY142" fmla="*/ 2047704 h 2237474"/>
              <a:gd name="connsiteX143" fmla="*/ 2042244 w 12192000"/>
              <a:gd name="connsiteY143" fmla="*/ 2055560 h 2237474"/>
              <a:gd name="connsiteX144" fmla="*/ 1976224 w 12192000"/>
              <a:gd name="connsiteY144" fmla="*/ 2074257 h 2237474"/>
              <a:gd name="connsiteX145" fmla="*/ 1877728 w 12192000"/>
              <a:gd name="connsiteY145" fmla="*/ 2101004 h 2237474"/>
              <a:gd name="connsiteX146" fmla="*/ 1759056 w 12192000"/>
              <a:gd name="connsiteY146" fmla="*/ 2125608 h 2237474"/>
              <a:gd name="connsiteX147" fmla="*/ 1637948 w 12192000"/>
              <a:gd name="connsiteY147" fmla="*/ 2172597 h 2237474"/>
              <a:gd name="connsiteX148" fmla="*/ 1434549 w 12192000"/>
              <a:gd name="connsiteY148" fmla="*/ 2234522 h 2237474"/>
              <a:gd name="connsiteX149" fmla="*/ 1398481 w 12192000"/>
              <a:gd name="connsiteY149" fmla="*/ 2237074 h 2237474"/>
              <a:gd name="connsiteX150" fmla="*/ 1398407 w 12192000"/>
              <a:gd name="connsiteY150" fmla="*/ 2237095 h 2237474"/>
              <a:gd name="connsiteX151" fmla="*/ 1370962 w 12192000"/>
              <a:gd name="connsiteY151" fmla="*/ 2237474 h 2237474"/>
              <a:gd name="connsiteX152" fmla="*/ 1356367 w 12192000"/>
              <a:gd name="connsiteY152" fmla="*/ 2235089 h 2237474"/>
              <a:gd name="connsiteX153" fmla="*/ 1324828 w 12192000"/>
              <a:gd name="connsiteY153" fmla="*/ 2231968 h 2237474"/>
              <a:gd name="connsiteX154" fmla="*/ 1297744 w 12192000"/>
              <a:gd name="connsiteY154" fmla="*/ 2235849 h 2237474"/>
              <a:gd name="connsiteX155" fmla="*/ 1286236 w 12192000"/>
              <a:gd name="connsiteY155" fmla="*/ 2233135 h 2237474"/>
              <a:gd name="connsiteX156" fmla="*/ 1283504 w 12192000"/>
              <a:gd name="connsiteY156" fmla="*/ 2233797 h 2237474"/>
              <a:gd name="connsiteX157" fmla="*/ 1279765 w 12192000"/>
              <a:gd name="connsiteY157" fmla="*/ 2229639 h 2237474"/>
              <a:gd name="connsiteX158" fmla="*/ 1195347 w 12192000"/>
              <a:gd name="connsiteY158" fmla="*/ 2212354 h 2237474"/>
              <a:gd name="connsiteX159" fmla="*/ 970251 w 12192000"/>
              <a:gd name="connsiteY159" fmla="*/ 2221029 h 2237474"/>
              <a:gd name="connsiteX160" fmla="*/ 812914 w 12192000"/>
              <a:gd name="connsiteY160" fmla="*/ 2202752 h 2237474"/>
              <a:gd name="connsiteX161" fmla="*/ 800195 w 12192000"/>
              <a:gd name="connsiteY161" fmla="*/ 2209407 h 2237474"/>
              <a:gd name="connsiteX162" fmla="*/ 784978 w 12192000"/>
              <a:gd name="connsiteY162" fmla="*/ 2212360 h 2237474"/>
              <a:gd name="connsiteX163" fmla="*/ 681987 w 12192000"/>
              <a:gd name="connsiteY163" fmla="*/ 2216757 h 2237474"/>
              <a:gd name="connsiteX164" fmla="*/ 669923 w 12192000"/>
              <a:gd name="connsiteY164" fmla="*/ 2211682 h 2237474"/>
              <a:gd name="connsiteX165" fmla="*/ 648680 w 12192000"/>
              <a:gd name="connsiteY165" fmla="*/ 2206229 h 2237474"/>
              <a:gd name="connsiteX166" fmla="*/ 597225 w 12192000"/>
              <a:gd name="connsiteY166" fmla="*/ 2180999 h 2237474"/>
              <a:gd name="connsiteX167" fmla="*/ 558449 w 12192000"/>
              <a:gd name="connsiteY167" fmla="*/ 2182346 h 2237474"/>
              <a:gd name="connsiteX168" fmla="*/ 550517 w 12192000"/>
              <a:gd name="connsiteY168" fmla="*/ 2182060 h 2237474"/>
              <a:gd name="connsiteX169" fmla="*/ 550309 w 12192000"/>
              <a:gd name="connsiteY169" fmla="*/ 2181825 h 2237474"/>
              <a:gd name="connsiteX170" fmla="*/ 541836 w 12192000"/>
              <a:gd name="connsiteY170" fmla="*/ 2181063 h 2237474"/>
              <a:gd name="connsiteX171" fmla="*/ 536057 w 12192000"/>
              <a:gd name="connsiteY171" fmla="*/ 2181537 h 2237474"/>
              <a:gd name="connsiteX172" fmla="*/ 520671 w 12192000"/>
              <a:gd name="connsiteY172" fmla="*/ 2180980 h 2237474"/>
              <a:gd name="connsiteX173" fmla="*/ 515024 w 12192000"/>
              <a:gd name="connsiteY173" fmla="*/ 2179258 h 2237474"/>
              <a:gd name="connsiteX174" fmla="*/ 512278 w 12192000"/>
              <a:gd name="connsiteY174" fmla="*/ 2176369 h 2237474"/>
              <a:gd name="connsiteX175" fmla="*/ 480419 w 12192000"/>
              <a:gd name="connsiteY175" fmla="*/ 2167807 h 2237474"/>
              <a:gd name="connsiteX176" fmla="*/ 413835 w 12192000"/>
              <a:gd name="connsiteY176" fmla="*/ 2156783 h 2237474"/>
              <a:gd name="connsiteX177" fmla="*/ 376513 w 12192000"/>
              <a:gd name="connsiteY177" fmla="*/ 2154014 h 2237474"/>
              <a:gd name="connsiteX178" fmla="*/ 273386 w 12192000"/>
              <a:gd name="connsiteY178" fmla="*/ 2142551 h 2237474"/>
              <a:gd name="connsiteX179" fmla="*/ 169207 w 12192000"/>
              <a:gd name="connsiteY179" fmla="*/ 2128100 h 2237474"/>
              <a:gd name="connsiteX180" fmla="*/ 93149 w 12192000"/>
              <a:gd name="connsiteY180" fmla="*/ 2105324 h 2237474"/>
              <a:gd name="connsiteX181" fmla="*/ 88109 w 12192000"/>
              <a:gd name="connsiteY181" fmla="*/ 2106704 h 2237474"/>
              <a:gd name="connsiteX182" fmla="*/ 80022 w 12192000"/>
              <a:gd name="connsiteY182" fmla="*/ 2107254 h 2237474"/>
              <a:gd name="connsiteX183" fmla="*/ 79717 w 12192000"/>
              <a:gd name="connsiteY183" fmla="*/ 2107046 h 2237474"/>
              <a:gd name="connsiteX184" fmla="*/ 72352 w 12192000"/>
              <a:gd name="connsiteY184" fmla="*/ 2107991 h 2237474"/>
              <a:gd name="connsiteX185" fmla="*/ 37645 w 12192000"/>
              <a:gd name="connsiteY185" fmla="*/ 2115401 h 2237474"/>
              <a:gd name="connsiteX186" fmla="*/ 4572 w 12192000"/>
              <a:gd name="connsiteY186" fmla="*/ 2111091 h 2237474"/>
              <a:gd name="connsiteX187" fmla="*/ 0 w 12192000"/>
              <a:gd name="connsiteY187" fmla="*/ 2110468 h 2237474"/>
              <a:gd name="connsiteX188" fmla="*/ 0 w 12192000"/>
              <a:gd name="connsiteY18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80071 w 12192000"/>
              <a:gd name="connsiteY110" fmla="*/ 1972988 h 2237474"/>
              <a:gd name="connsiteX111" fmla="*/ 2942858 w 12192000"/>
              <a:gd name="connsiteY111" fmla="*/ 1981367 h 2237474"/>
              <a:gd name="connsiteX112" fmla="*/ 2875436 w 12192000"/>
              <a:gd name="connsiteY112" fmla="*/ 1996977 h 2237474"/>
              <a:gd name="connsiteX113" fmla="*/ 2874892 w 12192000"/>
              <a:gd name="connsiteY113" fmla="*/ 1996085 h 2237474"/>
              <a:gd name="connsiteX114" fmla="*/ 2864145 w 12192000"/>
              <a:gd name="connsiteY114" fmla="*/ 1994061 h 2237474"/>
              <a:gd name="connsiteX115" fmla="*/ 2843662 w 12192000"/>
              <a:gd name="connsiteY115" fmla="*/ 1992498 h 2237474"/>
              <a:gd name="connsiteX116" fmla="*/ 2796128 w 12192000"/>
              <a:gd name="connsiteY116" fmla="*/ 1976403 h 2237474"/>
              <a:gd name="connsiteX117" fmla="*/ 2756784 w 12192000"/>
              <a:gd name="connsiteY117" fmla="*/ 1985116 h 2237474"/>
              <a:gd name="connsiteX118" fmla="*/ 2748833 w 12192000"/>
              <a:gd name="connsiteY118" fmla="*/ 1986323 h 2237474"/>
              <a:gd name="connsiteX119" fmla="*/ 2748661 w 12192000"/>
              <a:gd name="connsiteY119" fmla="*/ 1986122 h 2237474"/>
              <a:gd name="connsiteX120" fmla="*/ 2740251 w 12192000"/>
              <a:gd name="connsiteY120" fmla="*/ 1986946 h 2237474"/>
              <a:gd name="connsiteX121" fmla="*/ 2718916 w 12192000"/>
              <a:gd name="connsiteY121" fmla="*/ 1990867 h 2237474"/>
              <a:gd name="connsiteX122" fmla="*/ 2713522 w 12192000"/>
              <a:gd name="connsiteY122" fmla="*/ 1990173 h 2237474"/>
              <a:gd name="connsiteX123" fmla="*/ 2680597 w 12192000"/>
              <a:gd name="connsiteY123" fmla="*/ 1984996 h 2237474"/>
              <a:gd name="connsiteX124" fmla="*/ 2578178 w 12192000"/>
              <a:gd name="connsiteY124" fmla="*/ 1990531 h 2237474"/>
              <a:gd name="connsiteX125" fmla="*/ 2476147 w 12192000"/>
              <a:gd name="connsiteY125" fmla="*/ 1998305 h 2237474"/>
              <a:gd name="connsiteX126" fmla="*/ 2373568 w 12192000"/>
              <a:gd name="connsiteY126" fmla="*/ 2003219 h 2237474"/>
              <a:gd name="connsiteX127" fmla="*/ 2321399 w 12192000"/>
              <a:gd name="connsiteY127" fmla="*/ 1989467 h 2237474"/>
              <a:gd name="connsiteX128" fmla="*/ 2315525 w 12192000"/>
              <a:gd name="connsiteY128" fmla="*/ 1989708 h 2237474"/>
              <a:gd name="connsiteX129" fmla="*/ 2300792 w 12192000"/>
              <a:gd name="connsiteY129" fmla="*/ 1994290 h 2237474"/>
              <a:gd name="connsiteX130" fmla="*/ 2295469 w 12192000"/>
              <a:gd name="connsiteY130" fmla="*/ 1996659 h 2237474"/>
              <a:gd name="connsiteX131" fmla="*/ 2287219 w 12192000"/>
              <a:gd name="connsiteY131" fmla="*/ 1998750 h 2237474"/>
              <a:gd name="connsiteX132" fmla="*/ 2286948 w 12192000"/>
              <a:gd name="connsiteY132" fmla="*/ 1998596 h 2237474"/>
              <a:gd name="connsiteX133" fmla="*/ 2243069 w 12192000"/>
              <a:gd name="connsiteY133" fmla="*/ 2015111 h 2237474"/>
              <a:gd name="connsiteX134" fmla="*/ 2186609 w 12192000"/>
              <a:gd name="connsiteY134" fmla="*/ 2008263 h 2237474"/>
              <a:gd name="connsiteX135" fmla="*/ 2164831 w 12192000"/>
              <a:gd name="connsiteY135" fmla="*/ 2010143 h 2237474"/>
              <a:gd name="connsiteX136" fmla="*/ 2152836 w 12192000"/>
              <a:gd name="connsiteY136" fmla="*/ 2010048 h 2237474"/>
              <a:gd name="connsiteX137" fmla="*/ 2117102 w 12192000"/>
              <a:gd name="connsiteY137" fmla="*/ 2023004 h 2237474"/>
              <a:gd name="connsiteX138" fmla="*/ 2111935 w 12192000"/>
              <a:gd name="connsiteY138" fmla="*/ 2023163 h 2237474"/>
              <a:gd name="connsiteX139" fmla="*/ 2089991 w 12192000"/>
              <a:gd name="connsiteY139" fmla="*/ 2034193 h 2237474"/>
              <a:gd name="connsiteX140" fmla="*/ 2058061 w 12192000"/>
              <a:gd name="connsiteY140" fmla="*/ 2047942 h 2237474"/>
              <a:gd name="connsiteX141" fmla="*/ 2055737 w 12192000"/>
              <a:gd name="connsiteY141" fmla="*/ 2047704 h 2237474"/>
              <a:gd name="connsiteX142" fmla="*/ 2042244 w 12192000"/>
              <a:gd name="connsiteY142" fmla="*/ 2055560 h 2237474"/>
              <a:gd name="connsiteX143" fmla="*/ 1976224 w 12192000"/>
              <a:gd name="connsiteY143" fmla="*/ 2074257 h 2237474"/>
              <a:gd name="connsiteX144" fmla="*/ 1877728 w 12192000"/>
              <a:gd name="connsiteY144" fmla="*/ 2101004 h 2237474"/>
              <a:gd name="connsiteX145" fmla="*/ 1759056 w 12192000"/>
              <a:gd name="connsiteY145" fmla="*/ 2125608 h 2237474"/>
              <a:gd name="connsiteX146" fmla="*/ 1637948 w 12192000"/>
              <a:gd name="connsiteY146" fmla="*/ 2172597 h 2237474"/>
              <a:gd name="connsiteX147" fmla="*/ 1434549 w 12192000"/>
              <a:gd name="connsiteY147" fmla="*/ 2234522 h 2237474"/>
              <a:gd name="connsiteX148" fmla="*/ 1398481 w 12192000"/>
              <a:gd name="connsiteY148" fmla="*/ 2237074 h 2237474"/>
              <a:gd name="connsiteX149" fmla="*/ 1398407 w 12192000"/>
              <a:gd name="connsiteY149" fmla="*/ 2237095 h 2237474"/>
              <a:gd name="connsiteX150" fmla="*/ 1370962 w 12192000"/>
              <a:gd name="connsiteY150" fmla="*/ 2237474 h 2237474"/>
              <a:gd name="connsiteX151" fmla="*/ 1356367 w 12192000"/>
              <a:gd name="connsiteY151" fmla="*/ 2235089 h 2237474"/>
              <a:gd name="connsiteX152" fmla="*/ 1324828 w 12192000"/>
              <a:gd name="connsiteY152" fmla="*/ 2231968 h 2237474"/>
              <a:gd name="connsiteX153" fmla="*/ 1297744 w 12192000"/>
              <a:gd name="connsiteY153" fmla="*/ 2235849 h 2237474"/>
              <a:gd name="connsiteX154" fmla="*/ 1286236 w 12192000"/>
              <a:gd name="connsiteY154" fmla="*/ 2233135 h 2237474"/>
              <a:gd name="connsiteX155" fmla="*/ 1283504 w 12192000"/>
              <a:gd name="connsiteY155" fmla="*/ 2233797 h 2237474"/>
              <a:gd name="connsiteX156" fmla="*/ 1279765 w 12192000"/>
              <a:gd name="connsiteY156" fmla="*/ 2229639 h 2237474"/>
              <a:gd name="connsiteX157" fmla="*/ 1195347 w 12192000"/>
              <a:gd name="connsiteY157" fmla="*/ 2212354 h 2237474"/>
              <a:gd name="connsiteX158" fmla="*/ 970251 w 12192000"/>
              <a:gd name="connsiteY158" fmla="*/ 2221029 h 2237474"/>
              <a:gd name="connsiteX159" fmla="*/ 812914 w 12192000"/>
              <a:gd name="connsiteY159" fmla="*/ 2202752 h 2237474"/>
              <a:gd name="connsiteX160" fmla="*/ 800195 w 12192000"/>
              <a:gd name="connsiteY160" fmla="*/ 2209407 h 2237474"/>
              <a:gd name="connsiteX161" fmla="*/ 784978 w 12192000"/>
              <a:gd name="connsiteY161" fmla="*/ 2212360 h 2237474"/>
              <a:gd name="connsiteX162" fmla="*/ 681987 w 12192000"/>
              <a:gd name="connsiteY162" fmla="*/ 2216757 h 2237474"/>
              <a:gd name="connsiteX163" fmla="*/ 669923 w 12192000"/>
              <a:gd name="connsiteY163" fmla="*/ 2211682 h 2237474"/>
              <a:gd name="connsiteX164" fmla="*/ 648680 w 12192000"/>
              <a:gd name="connsiteY164" fmla="*/ 2206229 h 2237474"/>
              <a:gd name="connsiteX165" fmla="*/ 597225 w 12192000"/>
              <a:gd name="connsiteY165" fmla="*/ 2180999 h 2237474"/>
              <a:gd name="connsiteX166" fmla="*/ 558449 w 12192000"/>
              <a:gd name="connsiteY166" fmla="*/ 2182346 h 2237474"/>
              <a:gd name="connsiteX167" fmla="*/ 550517 w 12192000"/>
              <a:gd name="connsiteY167" fmla="*/ 2182060 h 2237474"/>
              <a:gd name="connsiteX168" fmla="*/ 550309 w 12192000"/>
              <a:gd name="connsiteY168" fmla="*/ 2181825 h 2237474"/>
              <a:gd name="connsiteX169" fmla="*/ 541836 w 12192000"/>
              <a:gd name="connsiteY169" fmla="*/ 2181063 h 2237474"/>
              <a:gd name="connsiteX170" fmla="*/ 536057 w 12192000"/>
              <a:gd name="connsiteY170" fmla="*/ 2181537 h 2237474"/>
              <a:gd name="connsiteX171" fmla="*/ 520671 w 12192000"/>
              <a:gd name="connsiteY171" fmla="*/ 2180980 h 2237474"/>
              <a:gd name="connsiteX172" fmla="*/ 515024 w 12192000"/>
              <a:gd name="connsiteY172" fmla="*/ 2179258 h 2237474"/>
              <a:gd name="connsiteX173" fmla="*/ 512278 w 12192000"/>
              <a:gd name="connsiteY173" fmla="*/ 2176369 h 2237474"/>
              <a:gd name="connsiteX174" fmla="*/ 480419 w 12192000"/>
              <a:gd name="connsiteY174" fmla="*/ 2167807 h 2237474"/>
              <a:gd name="connsiteX175" fmla="*/ 413835 w 12192000"/>
              <a:gd name="connsiteY175" fmla="*/ 2156783 h 2237474"/>
              <a:gd name="connsiteX176" fmla="*/ 376513 w 12192000"/>
              <a:gd name="connsiteY176" fmla="*/ 2154014 h 2237474"/>
              <a:gd name="connsiteX177" fmla="*/ 273386 w 12192000"/>
              <a:gd name="connsiteY177" fmla="*/ 2142551 h 2237474"/>
              <a:gd name="connsiteX178" fmla="*/ 169207 w 12192000"/>
              <a:gd name="connsiteY178" fmla="*/ 2128100 h 2237474"/>
              <a:gd name="connsiteX179" fmla="*/ 93149 w 12192000"/>
              <a:gd name="connsiteY179" fmla="*/ 2105324 h 2237474"/>
              <a:gd name="connsiteX180" fmla="*/ 88109 w 12192000"/>
              <a:gd name="connsiteY180" fmla="*/ 2106704 h 2237474"/>
              <a:gd name="connsiteX181" fmla="*/ 80022 w 12192000"/>
              <a:gd name="connsiteY181" fmla="*/ 2107254 h 2237474"/>
              <a:gd name="connsiteX182" fmla="*/ 79717 w 12192000"/>
              <a:gd name="connsiteY182" fmla="*/ 2107046 h 2237474"/>
              <a:gd name="connsiteX183" fmla="*/ 72352 w 12192000"/>
              <a:gd name="connsiteY183" fmla="*/ 2107991 h 2237474"/>
              <a:gd name="connsiteX184" fmla="*/ 37645 w 12192000"/>
              <a:gd name="connsiteY184" fmla="*/ 2115401 h 2237474"/>
              <a:gd name="connsiteX185" fmla="*/ 4572 w 12192000"/>
              <a:gd name="connsiteY185" fmla="*/ 2111091 h 2237474"/>
              <a:gd name="connsiteX186" fmla="*/ 0 w 12192000"/>
              <a:gd name="connsiteY186" fmla="*/ 2110468 h 2237474"/>
              <a:gd name="connsiteX187" fmla="*/ 0 w 12192000"/>
              <a:gd name="connsiteY18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64145 w 12192000"/>
              <a:gd name="connsiteY113" fmla="*/ 1994061 h 2237474"/>
              <a:gd name="connsiteX114" fmla="*/ 2843662 w 12192000"/>
              <a:gd name="connsiteY114" fmla="*/ 1992498 h 2237474"/>
              <a:gd name="connsiteX115" fmla="*/ 2796128 w 12192000"/>
              <a:gd name="connsiteY115" fmla="*/ 1976403 h 2237474"/>
              <a:gd name="connsiteX116" fmla="*/ 2756784 w 12192000"/>
              <a:gd name="connsiteY116" fmla="*/ 1985116 h 2237474"/>
              <a:gd name="connsiteX117" fmla="*/ 2748833 w 12192000"/>
              <a:gd name="connsiteY117" fmla="*/ 1986323 h 2237474"/>
              <a:gd name="connsiteX118" fmla="*/ 2748661 w 12192000"/>
              <a:gd name="connsiteY118" fmla="*/ 1986122 h 2237474"/>
              <a:gd name="connsiteX119" fmla="*/ 2740251 w 12192000"/>
              <a:gd name="connsiteY119" fmla="*/ 1986946 h 2237474"/>
              <a:gd name="connsiteX120" fmla="*/ 2718916 w 12192000"/>
              <a:gd name="connsiteY120" fmla="*/ 1990867 h 2237474"/>
              <a:gd name="connsiteX121" fmla="*/ 2713522 w 12192000"/>
              <a:gd name="connsiteY121" fmla="*/ 1990173 h 2237474"/>
              <a:gd name="connsiteX122" fmla="*/ 2680597 w 12192000"/>
              <a:gd name="connsiteY122" fmla="*/ 1984996 h 2237474"/>
              <a:gd name="connsiteX123" fmla="*/ 2578178 w 12192000"/>
              <a:gd name="connsiteY123" fmla="*/ 1990531 h 2237474"/>
              <a:gd name="connsiteX124" fmla="*/ 2476147 w 12192000"/>
              <a:gd name="connsiteY124" fmla="*/ 1998305 h 2237474"/>
              <a:gd name="connsiteX125" fmla="*/ 2373568 w 12192000"/>
              <a:gd name="connsiteY125" fmla="*/ 2003219 h 2237474"/>
              <a:gd name="connsiteX126" fmla="*/ 2321399 w 12192000"/>
              <a:gd name="connsiteY126" fmla="*/ 1989467 h 2237474"/>
              <a:gd name="connsiteX127" fmla="*/ 2315525 w 12192000"/>
              <a:gd name="connsiteY127" fmla="*/ 1989708 h 2237474"/>
              <a:gd name="connsiteX128" fmla="*/ 2300792 w 12192000"/>
              <a:gd name="connsiteY128" fmla="*/ 1994290 h 2237474"/>
              <a:gd name="connsiteX129" fmla="*/ 2295469 w 12192000"/>
              <a:gd name="connsiteY129" fmla="*/ 1996659 h 2237474"/>
              <a:gd name="connsiteX130" fmla="*/ 2287219 w 12192000"/>
              <a:gd name="connsiteY130" fmla="*/ 1998750 h 2237474"/>
              <a:gd name="connsiteX131" fmla="*/ 2286948 w 12192000"/>
              <a:gd name="connsiteY131" fmla="*/ 1998596 h 2237474"/>
              <a:gd name="connsiteX132" fmla="*/ 2243069 w 12192000"/>
              <a:gd name="connsiteY132" fmla="*/ 2015111 h 2237474"/>
              <a:gd name="connsiteX133" fmla="*/ 2186609 w 12192000"/>
              <a:gd name="connsiteY133" fmla="*/ 2008263 h 2237474"/>
              <a:gd name="connsiteX134" fmla="*/ 2164831 w 12192000"/>
              <a:gd name="connsiteY134" fmla="*/ 2010143 h 2237474"/>
              <a:gd name="connsiteX135" fmla="*/ 2152836 w 12192000"/>
              <a:gd name="connsiteY135" fmla="*/ 2010048 h 2237474"/>
              <a:gd name="connsiteX136" fmla="*/ 2117102 w 12192000"/>
              <a:gd name="connsiteY136" fmla="*/ 2023004 h 2237474"/>
              <a:gd name="connsiteX137" fmla="*/ 2111935 w 12192000"/>
              <a:gd name="connsiteY137" fmla="*/ 2023163 h 2237474"/>
              <a:gd name="connsiteX138" fmla="*/ 2089991 w 12192000"/>
              <a:gd name="connsiteY138" fmla="*/ 2034193 h 2237474"/>
              <a:gd name="connsiteX139" fmla="*/ 2058061 w 12192000"/>
              <a:gd name="connsiteY139" fmla="*/ 2047942 h 2237474"/>
              <a:gd name="connsiteX140" fmla="*/ 2055737 w 12192000"/>
              <a:gd name="connsiteY140" fmla="*/ 2047704 h 2237474"/>
              <a:gd name="connsiteX141" fmla="*/ 2042244 w 12192000"/>
              <a:gd name="connsiteY141" fmla="*/ 2055560 h 2237474"/>
              <a:gd name="connsiteX142" fmla="*/ 1976224 w 12192000"/>
              <a:gd name="connsiteY142" fmla="*/ 2074257 h 2237474"/>
              <a:gd name="connsiteX143" fmla="*/ 1877728 w 12192000"/>
              <a:gd name="connsiteY143" fmla="*/ 2101004 h 2237474"/>
              <a:gd name="connsiteX144" fmla="*/ 1759056 w 12192000"/>
              <a:gd name="connsiteY144" fmla="*/ 2125608 h 2237474"/>
              <a:gd name="connsiteX145" fmla="*/ 1637948 w 12192000"/>
              <a:gd name="connsiteY145" fmla="*/ 2172597 h 2237474"/>
              <a:gd name="connsiteX146" fmla="*/ 1434549 w 12192000"/>
              <a:gd name="connsiteY146" fmla="*/ 2234522 h 2237474"/>
              <a:gd name="connsiteX147" fmla="*/ 1398481 w 12192000"/>
              <a:gd name="connsiteY147" fmla="*/ 2237074 h 2237474"/>
              <a:gd name="connsiteX148" fmla="*/ 1398407 w 12192000"/>
              <a:gd name="connsiteY148" fmla="*/ 2237095 h 2237474"/>
              <a:gd name="connsiteX149" fmla="*/ 1370962 w 12192000"/>
              <a:gd name="connsiteY149" fmla="*/ 2237474 h 2237474"/>
              <a:gd name="connsiteX150" fmla="*/ 1356367 w 12192000"/>
              <a:gd name="connsiteY150" fmla="*/ 2235089 h 2237474"/>
              <a:gd name="connsiteX151" fmla="*/ 1324828 w 12192000"/>
              <a:gd name="connsiteY151" fmla="*/ 2231968 h 2237474"/>
              <a:gd name="connsiteX152" fmla="*/ 1297744 w 12192000"/>
              <a:gd name="connsiteY152" fmla="*/ 2235849 h 2237474"/>
              <a:gd name="connsiteX153" fmla="*/ 1286236 w 12192000"/>
              <a:gd name="connsiteY153" fmla="*/ 2233135 h 2237474"/>
              <a:gd name="connsiteX154" fmla="*/ 1283504 w 12192000"/>
              <a:gd name="connsiteY154" fmla="*/ 2233797 h 2237474"/>
              <a:gd name="connsiteX155" fmla="*/ 1279765 w 12192000"/>
              <a:gd name="connsiteY155" fmla="*/ 2229639 h 2237474"/>
              <a:gd name="connsiteX156" fmla="*/ 1195347 w 12192000"/>
              <a:gd name="connsiteY156" fmla="*/ 2212354 h 2237474"/>
              <a:gd name="connsiteX157" fmla="*/ 970251 w 12192000"/>
              <a:gd name="connsiteY157" fmla="*/ 2221029 h 2237474"/>
              <a:gd name="connsiteX158" fmla="*/ 812914 w 12192000"/>
              <a:gd name="connsiteY158" fmla="*/ 2202752 h 2237474"/>
              <a:gd name="connsiteX159" fmla="*/ 800195 w 12192000"/>
              <a:gd name="connsiteY159" fmla="*/ 2209407 h 2237474"/>
              <a:gd name="connsiteX160" fmla="*/ 784978 w 12192000"/>
              <a:gd name="connsiteY160" fmla="*/ 2212360 h 2237474"/>
              <a:gd name="connsiteX161" fmla="*/ 681987 w 12192000"/>
              <a:gd name="connsiteY161" fmla="*/ 2216757 h 2237474"/>
              <a:gd name="connsiteX162" fmla="*/ 669923 w 12192000"/>
              <a:gd name="connsiteY162" fmla="*/ 2211682 h 2237474"/>
              <a:gd name="connsiteX163" fmla="*/ 648680 w 12192000"/>
              <a:gd name="connsiteY163" fmla="*/ 2206229 h 2237474"/>
              <a:gd name="connsiteX164" fmla="*/ 597225 w 12192000"/>
              <a:gd name="connsiteY164" fmla="*/ 2180999 h 2237474"/>
              <a:gd name="connsiteX165" fmla="*/ 558449 w 12192000"/>
              <a:gd name="connsiteY165" fmla="*/ 2182346 h 2237474"/>
              <a:gd name="connsiteX166" fmla="*/ 550517 w 12192000"/>
              <a:gd name="connsiteY166" fmla="*/ 2182060 h 2237474"/>
              <a:gd name="connsiteX167" fmla="*/ 550309 w 12192000"/>
              <a:gd name="connsiteY167" fmla="*/ 2181825 h 2237474"/>
              <a:gd name="connsiteX168" fmla="*/ 541836 w 12192000"/>
              <a:gd name="connsiteY168" fmla="*/ 2181063 h 2237474"/>
              <a:gd name="connsiteX169" fmla="*/ 536057 w 12192000"/>
              <a:gd name="connsiteY169" fmla="*/ 2181537 h 2237474"/>
              <a:gd name="connsiteX170" fmla="*/ 520671 w 12192000"/>
              <a:gd name="connsiteY170" fmla="*/ 2180980 h 2237474"/>
              <a:gd name="connsiteX171" fmla="*/ 515024 w 12192000"/>
              <a:gd name="connsiteY171" fmla="*/ 2179258 h 2237474"/>
              <a:gd name="connsiteX172" fmla="*/ 512278 w 12192000"/>
              <a:gd name="connsiteY172" fmla="*/ 2176369 h 2237474"/>
              <a:gd name="connsiteX173" fmla="*/ 480419 w 12192000"/>
              <a:gd name="connsiteY173" fmla="*/ 2167807 h 2237474"/>
              <a:gd name="connsiteX174" fmla="*/ 413835 w 12192000"/>
              <a:gd name="connsiteY174" fmla="*/ 2156783 h 2237474"/>
              <a:gd name="connsiteX175" fmla="*/ 376513 w 12192000"/>
              <a:gd name="connsiteY175" fmla="*/ 2154014 h 2237474"/>
              <a:gd name="connsiteX176" fmla="*/ 273386 w 12192000"/>
              <a:gd name="connsiteY176" fmla="*/ 2142551 h 2237474"/>
              <a:gd name="connsiteX177" fmla="*/ 169207 w 12192000"/>
              <a:gd name="connsiteY177" fmla="*/ 2128100 h 2237474"/>
              <a:gd name="connsiteX178" fmla="*/ 93149 w 12192000"/>
              <a:gd name="connsiteY178" fmla="*/ 2105324 h 2237474"/>
              <a:gd name="connsiteX179" fmla="*/ 88109 w 12192000"/>
              <a:gd name="connsiteY179" fmla="*/ 2106704 h 2237474"/>
              <a:gd name="connsiteX180" fmla="*/ 80022 w 12192000"/>
              <a:gd name="connsiteY180" fmla="*/ 2107254 h 2237474"/>
              <a:gd name="connsiteX181" fmla="*/ 79717 w 12192000"/>
              <a:gd name="connsiteY181" fmla="*/ 2107046 h 2237474"/>
              <a:gd name="connsiteX182" fmla="*/ 72352 w 12192000"/>
              <a:gd name="connsiteY182" fmla="*/ 2107991 h 2237474"/>
              <a:gd name="connsiteX183" fmla="*/ 37645 w 12192000"/>
              <a:gd name="connsiteY183" fmla="*/ 2115401 h 2237474"/>
              <a:gd name="connsiteX184" fmla="*/ 4572 w 12192000"/>
              <a:gd name="connsiteY184" fmla="*/ 2111091 h 2237474"/>
              <a:gd name="connsiteX185" fmla="*/ 0 w 12192000"/>
              <a:gd name="connsiteY185" fmla="*/ 2110468 h 2237474"/>
              <a:gd name="connsiteX186" fmla="*/ 0 w 12192000"/>
              <a:gd name="connsiteY18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64145 w 12192000"/>
              <a:gd name="connsiteY113" fmla="*/ 1994061 h 2237474"/>
              <a:gd name="connsiteX114" fmla="*/ 2843662 w 12192000"/>
              <a:gd name="connsiteY114" fmla="*/ 1992498 h 2237474"/>
              <a:gd name="connsiteX115" fmla="*/ 2796128 w 12192000"/>
              <a:gd name="connsiteY115" fmla="*/ 1976403 h 2237474"/>
              <a:gd name="connsiteX116" fmla="*/ 2756784 w 12192000"/>
              <a:gd name="connsiteY116" fmla="*/ 1985116 h 2237474"/>
              <a:gd name="connsiteX117" fmla="*/ 2748833 w 12192000"/>
              <a:gd name="connsiteY117" fmla="*/ 1986323 h 2237474"/>
              <a:gd name="connsiteX118" fmla="*/ 2748661 w 12192000"/>
              <a:gd name="connsiteY118" fmla="*/ 1986122 h 2237474"/>
              <a:gd name="connsiteX119" fmla="*/ 2718916 w 12192000"/>
              <a:gd name="connsiteY119" fmla="*/ 1990867 h 2237474"/>
              <a:gd name="connsiteX120" fmla="*/ 2713522 w 12192000"/>
              <a:gd name="connsiteY120" fmla="*/ 1990173 h 2237474"/>
              <a:gd name="connsiteX121" fmla="*/ 2680597 w 12192000"/>
              <a:gd name="connsiteY121" fmla="*/ 1984996 h 2237474"/>
              <a:gd name="connsiteX122" fmla="*/ 2578178 w 12192000"/>
              <a:gd name="connsiteY122" fmla="*/ 1990531 h 2237474"/>
              <a:gd name="connsiteX123" fmla="*/ 2476147 w 12192000"/>
              <a:gd name="connsiteY123" fmla="*/ 1998305 h 2237474"/>
              <a:gd name="connsiteX124" fmla="*/ 2373568 w 12192000"/>
              <a:gd name="connsiteY124" fmla="*/ 2003219 h 2237474"/>
              <a:gd name="connsiteX125" fmla="*/ 2321399 w 12192000"/>
              <a:gd name="connsiteY125" fmla="*/ 1989467 h 2237474"/>
              <a:gd name="connsiteX126" fmla="*/ 2315525 w 12192000"/>
              <a:gd name="connsiteY126" fmla="*/ 1989708 h 2237474"/>
              <a:gd name="connsiteX127" fmla="*/ 2300792 w 12192000"/>
              <a:gd name="connsiteY127" fmla="*/ 1994290 h 2237474"/>
              <a:gd name="connsiteX128" fmla="*/ 2295469 w 12192000"/>
              <a:gd name="connsiteY128" fmla="*/ 1996659 h 2237474"/>
              <a:gd name="connsiteX129" fmla="*/ 2287219 w 12192000"/>
              <a:gd name="connsiteY129" fmla="*/ 1998750 h 2237474"/>
              <a:gd name="connsiteX130" fmla="*/ 2286948 w 12192000"/>
              <a:gd name="connsiteY130" fmla="*/ 1998596 h 2237474"/>
              <a:gd name="connsiteX131" fmla="*/ 2243069 w 12192000"/>
              <a:gd name="connsiteY131" fmla="*/ 2015111 h 2237474"/>
              <a:gd name="connsiteX132" fmla="*/ 2186609 w 12192000"/>
              <a:gd name="connsiteY132" fmla="*/ 2008263 h 2237474"/>
              <a:gd name="connsiteX133" fmla="*/ 2164831 w 12192000"/>
              <a:gd name="connsiteY133" fmla="*/ 2010143 h 2237474"/>
              <a:gd name="connsiteX134" fmla="*/ 2152836 w 12192000"/>
              <a:gd name="connsiteY134" fmla="*/ 2010048 h 2237474"/>
              <a:gd name="connsiteX135" fmla="*/ 2117102 w 12192000"/>
              <a:gd name="connsiteY135" fmla="*/ 2023004 h 2237474"/>
              <a:gd name="connsiteX136" fmla="*/ 2111935 w 12192000"/>
              <a:gd name="connsiteY136" fmla="*/ 2023163 h 2237474"/>
              <a:gd name="connsiteX137" fmla="*/ 2089991 w 12192000"/>
              <a:gd name="connsiteY137" fmla="*/ 2034193 h 2237474"/>
              <a:gd name="connsiteX138" fmla="*/ 2058061 w 12192000"/>
              <a:gd name="connsiteY138" fmla="*/ 2047942 h 2237474"/>
              <a:gd name="connsiteX139" fmla="*/ 2055737 w 12192000"/>
              <a:gd name="connsiteY139" fmla="*/ 2047704 h 2237474"/>
              <a:gd name="connsiteX140" fmla="*/ 2042244 w 12192000"/>
              <a:gd name="connsiteY140" fmla="*/ 2055560 h 2237474"/>
              <a:gd name="connsiteX141" fmla="*/ 1976224 w 12192000"/>
              <a:gd name="connsiteY141" fmla="*/ 2074257 h 2237474"/>
              <a:gd name="connsiteX142" fmla="*/ 1877728 w 12192000"/>
              <a:gd name="connsiteY142" fmla="*/ 2101004 h 2237474"/>
              <a:gd name="connsiteX143" fmla="*/ 1759056 w 12192000"/>
              <a:gd name="connsiteY143" fmla="*/ 2125608 h 2237474"/>
              <a:gd name="connsiteX144" fmla="*/ 1637948 w 12192000"/>
              <a:gd name="connsiteY144" fmla="*/ 2172597 h 2237474"/>
              <a:gd name="connsiteX145" fmla="*/ 1434549 w 12192000"/>
              <a:gd name="connsiteY145" fmla="*/ 2234522 h 2237474"/>
              <a:gd name="connsiteX146" fmla="*/ 1398481 w 12192000"/>
              <a:gd name="connsiteY146" fmla="*/ 2237074 h 2237474"/>
              <a:gd name="connsiteX147" fmla="*/ 1398407 w 12192000"/>
              <a:gd name="connsiteY147" fmla="*/ 2237095 h 2237474"/>
              <a:gd name="connsiteX148" fmla="*/ 1370962 w 12192000"/>
              <a:gd name="connsiteY148" fmla="*/ 2237474 h 2237474"/>
              <a:gd name="connsiteX149" fmla="*/ 1356367 w 12192000"/>
              <a:gd name="connsiteY149" fmla="*/ 2235089 h 2237474"/>
              <a:gd name="connsiteX150" fmla="*/ 1324828 w 12192000"/>
              <a:gd name="connsiteY150" fmla="*/ 2231968 h 2237474"/>
              <a:gd name="connsiteX151" fmla="*/ 1297744 w 12192000"/>
              <a:gd name="connsiteY151" fmla="*/ 2235849 h 2237474"/>
              <a:gd name="connsiteX152" fmla="*/ 1286236 w 12192000"/>
              <a:gd name="connsiteY152" fmla="*/ 2233135 h 2237474"/>
              <a:gd name="connsiteX153" fmla="*/ 1283504 w 12192000"/>
              <a:gd name="connsiteY153" fmla="*/ 2233797 h 2237474"/>
              <a:gd name="connsiteX154" fmla="*/ 1279765 w 12192000"/>
              <a:gd name="connsiteY154" fmla="*/ 2229639 h 2237474"/>
              <a:gd name="connsiteX155" fmla="*/ 1195347 w 12192000"/>
              <a:gd name="connsiteY155" fmla="*/ 2212354 h 2237474"/>
              <a:gd name="connsiteX156" fmla="*/ 970251 w 12192000"/>
              <a:gd name="connsiteY156" fmla="*/ 2221029 h 2237474"/>
              <a:gd name="connsiteX157" fmla="*/ 812914 w 12192000"/>
              <a:gd name="connsiteY157" fmla="*/ 2202752 h 2237474"/>
              <a:gd name="connsiteX158" fmla="*/ 800195 w 12192000"/>
              <a:gd name="connsiteY158" fmla="*/ 2209407 h 2237474"/>
              <a:gd name="connsiteX159" fmla="*/ 784978 w 12192000"/>
              <a:gd name="connsiteY159" fmla="*/ 2212360 h 2237474"/>
              <a:gd name="connsiteX160" fmla="*/ 681987 w 12192000"/>
              <a:gd name="connsiteY160" fmla="*/ 2216757 h 2237474"/>
              <a:gd name="connsiteX161" fmla="*/ 669923 w 12192000"/>
              <a:gd name="connsiteY161" fmla="*/ 2211682 h 2237474"/>
              <a:gd name="connsiteX162" fmla="*/ 648680 w 12192000"/>
              <a:gd name="connsiteY162" fmla="*/ 2206229 h 2237474"/>
              <a:gd name="connsiteX163" fmla="*/ 597225 w 12192000"/>
              <a:gd name="connsiteY163" fmla="*/ 2180999 h 2237474"/>
              <a:gd name="connsiteX164" fmla="*/ 558449 w 12192000"/>
              <a:gd name="connsiteY164" fmla="*/ 2182346 h 2237474"/>
              <a:gd name="connsiteX165" fmla="*/ 550517 w 12192000"/>
              <a:gd name="connsiteY165" fmla="*/ 2182060 h 2237474"/>
              <a:gd name="connsiteX166" fmla="*/ 550309 w 12192000"/>
              <a:gd name="connsiteY166" fmla="*/ 2181825 h 2237474"/>
              <a:gd name="connsiteX167" fmla="*/ 541836 w 12192000"/>
              <a:gd name="connsiteY167" fmla="*/ 2181063 h 2237474"/>
              <a:gd name="connsiteX168" fmla="*/ 536057 w 12192000"/>
              <a:gd name="connsiteY168" fmla="*/ 2181537 h 2237474"/>
              <a:gd name="connsiteX169" fmla="*/ 520671 w 12192000"/>
              <a:gd name="connsiteY169" fmla="*/ 2180980 h 2237474"/>
              <a:gd name="connsiteX170" fmla="*/ 515024 w 12192000"/>
              <a:gd name="connsiteY170" fmla="*/ 2179258 h 2237474"/>
              <a:gd name="connsiteX171" fmla="*/ 512278 w 12192000"/>
              <a:gd name="connsiteY171" fmla="*/ 2176369 h 2237474"/>
              <a:gd name="connsiteX172" fmla="*/ 480419 w 12192000"/>
              <a:gd name="connsiteY172" fmla="*/ 2167807 h 2237474"/>
              <a:gd name="connsiteX173" fmla="*/ 413835 w 12192000"/>
              <a:gd name="connsiteY173" fmla="*/ 2156783 h 2237474"/>
              <a:gd name="connsiteX174" fmla="*/ 376513 w 12192000"/>
              <a:gd name="connsiteY174" fmla="*/ 2154014 h 2237474"/>
              <a:gd name="connsiteX175" fmla="*/ 273386 w 12192000"/>
              <a:gd name="connsiteY175" fmla="*/ 2142551 h 2237474"/>
              <a:gd name="connsiteX176" fmla="*/ 169207 w 12192000"/>
              <a:gd name="connsiteY176" fmla="*/ 2128100 h 2237474"/>
              <a:gd name="connsiteX177" fmla="*/ 93149 w 12192000"/>
              <a:gd name="connsiteY177" fmla="*/ 2105324 h 2237474"/>
              <a:gd name="connsiteX178" fmla="*/ 88109 w 12192000"/>
              <a:gd name="connsiteY178" fmla="*/ 2106704 h 2237474"/>
              <a:gd name="connsiteX179" fmla="*/ 80022 w 12192000"/>
              <a:gd name="connsiteY179" fmla="*/ 2107254 h 2237474"/>
              <a:gd name="connsiteX180" fmla="*/ 79717 w 12192000"/>
              <a:gd name="connsiteY180" fmla="*/ 2107046 h 2237474"/>
              <a:gd name="connsiteX181" fmla="*/ 72352 w 12192000"/>
              <a:gd name="connsiteY181" fmla="*/ 2107991 h 2237474"/>
              <a:gd name="connsiteX182" fmla="*/ 37645 w 12192000"/>
              <a:gd name="connsiteY182" fmla="*/ 2115401 h 2237474"/>
              <a:gd name="connsiteX183" fmla="*/ 4572 w 12192000"/>
              <a:gd name="connsiteY183" fmla="*/ 2111091 h 2237474"/>
              <a:gd name="connsiteX184" fmla="*/ 0 w 12192000"/>
              <a:gd name="connsiteY184" fmla="*/ 2110468 h 2237474"/>
              <a:gd name="connsiteX185" fmla="*/ 0 w 12192000"/>
              <a:gd name="connsiteY18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95469 w 12192000"/>
              <a:gd name="connsiteY127" fmla="*/ 1996659 h 2237474"/>
              <a:gd name="connsiteX128" fmla="*/ 2287219 w 12192000"/>
              <a:gd name="connsiteY128" fmla="*/ 1998750 h 2237474"/>
              <a:gd name="connsiteX129" fmla="*/ 2286948 w 12192000"/>
              <a:gd name="connsiteY129" fmla="*/ 1998596 h 2237474"/>
              <a:gd name="connsiteX130" fmla="*/ 2243069 w 12192000"/>
              <a:gd name="connsiteY130" fmla="*/ 2015111 h 2237474"/>
              <a:gd name="connsiteX131" fmla="*/ 2186609 w 12192000"/>
              <a:gd name="connsiteY131" fmla="*/ 2008263 h 2237474"/>
              <a:gd name="connsiteX132" fmla="*/ 2164831 w 12192000"/>
              <a:gd name="connsiteY132" fmla="*/ 2010143 h 2237474"/>
              <a:gd name="connsiteX133" fmla="*/ 2152836 w 12192000"/>
              <a:gd name="connsiteY133" fmla="*/ 2010048 h 2237474"/>
              <a:gd name="connsiteX134" fmla="*/ 2117102 w 12192000"/>
              <a:gd name="connsiteY134" fmla="*/ 2023004 h 2237474"/>
              <a:gd name="connsiteX135" fmla="*/ 2111935 w 12192000"/>
              <a:gd name="connsiteY135" fmla="*/ 2023163 h 2237474"/>
              <a:gd name="connsiteX136" fmla="*/ 2089991 w 12192000"/>
              <a:gd name="connsiteY136" fmla="*/ 2034193 h 2237474"/>
              <a:gd name="connsiteX137" fmla="*/ 2058061 w 12192000"/>
              <a:gd name="connsiteY137" fmla="*/ 2047942 h 2237474"/>
              <a:gd name="connsiteX138" fmla="*/ 2055737 w 12192000"/>
              <a:gd name="connsiteY138" fmla="*/ 2047704 h 2237474"/>
              <a:gd name="connsiteX139" fmla="*/ 2042244 w 12192000"/>
              <a:gd name="connsiteY139" fmla="*/ 2055560 h 2237474"/>
              <a:gd name="connsiteX140" fmla="*/ 1976224 w 12192000"/>
              <a:gd name="connsiteY140" fmla="*/ 2074257 h 2237474"/>
              <a:gd name="connsiteX141" fmla="*/ 1877728 w 12192000"/>
              <a:gd name="connsiteY141" fmla="*/ 2101004 h 2237474"/>
              <a:gd name="connsiteX142" fmla="*/ 1759056 w 12192000"/>
              <a:gd name="connsiteY142" fmla="*/ 2125608 h 2237474"/>
              <a:gd name="connsiteX143" fmla="*/ 1637948 w 12192000"/>
              <a:gd name="connsiteY143" fmla="*/ 2172597 h 2237474"/>
              <a:gd name="connsiteX144" fmla="*/ 1434549 w 12192000"/>
              <a:gd name="connsiteY144" fmla="*/ 2234522 h 2237474"/>
              <a:gd name="connsiteX145" fmla="*/ 1398481 w 12192000"/>
              <a:gd name="connsiteY145" fmla="*/ 2237074 h 2237474"/>
              <a:gd name="connsiteX146" fmla="*/ 1398407 w 12192000"/>
              <a:gd name="connsiteY146" fmla="*/ 2237095 h 2237474"/>
              <a:gd name="connsiteX147" fmla="*/ 1370962 w 12192000"/>
              <a:gd name="connsiteY147" fmla="*/ 2237474 h 2237474"/>
              <a:gd name="connsiteX148" fmla="*/ 1356367 w 12192000"/>
              <a:gd name="connsiteY148" fmla="*/ 2235089 h 2237474"/>
              <a:gd name="connsiteX149" fmla="*/ 1324828 w 12192000"/>
              <a:gd name="connsiteY149" fmla="*/ 2231968 h 2237474"/>
              <a:gd name="connsiteX150" fmla="*/ 1297744 w 12192000"/>
              <a:gd name="connsiteY150" fmla="*/ 2235849 h 2237474"/>
              <a:gd name="connsiteX151" fmla="*/ 1286236 w 12192000"/>
              <a:gd name="connsiteY151" fmla="*/ 2233135 h 2237474"/>
              <a:gd name="connsiteX152" fmla="*/ 1283504 w 12192000"/>
              <a:gd name="connsiteY152" fmla="*/ 2233797 h 2237474"/>
              <a:gd name="connsiteX153" fmla="*/ 1279765 w 12192000"/>
              <a:gd name="connsiteY153" fmla="*/ 2229639 h 2237474"/>
              <a:gd name="connsiteX154" fmla="*/ 1195347 w 12192000"/>
              <a:gd name="connsiteY154" fmla="*/ 2212354 h 2237474"/>
              <a:gd name="connsiteX155" fmla="*/ 970251 w 12192000"/>
              <a:gd name="connsiteY155" fmla="*/ 2221029 h 2237474"/>
              <a:gd name="connsiteX156" fmla="*/ 812914 w 12192000"/>
              <a:gd name="connsiteY156" fmla="*/ 2202752 h 2237474"/>
              <a:gd name="connsiteX157" fmla="*/ 800195 w 12192000"/>
              <a:gd name="connsiteY157" fmla="*/ 2209407 h 2237474"/>
              <a:gd name="connsiteX158" fmla="*/ 784978 w 12192000"/>
              <a:gd name="connsiteY158" fmla="*/ 2212360 h 2237474"/>
              <a:gd name="connsiteX159" fmla="*/ 681987 w 12192000"/>
              <a:gd name="connsiteY159" fmla="*/ 2216757 h 2237474"/>
              <a:gd name="connsiteX160" fmla="*/ 669923 w 12192000"/>
              <a:gd name="connsiteY160" fmla="*/ 2211682 h 2237474"/>
              <a:gd name="connsiteX161" fmla="*/ 648680 w 12192000"/>
              <a:gd name="connsiteY161" fmla="*/ 2206229 h 2237474"/>
              <a:gd name="connsiteX162" fmla="*/ 597225 w 12192000"/>
              <a:gd name="connsiteY162" fmla="*/ 2180999 h 2237474"/>
              <a:gd name="connsiteX163" fmla="*/ 558449 w 12192000"/>
              <a:gd name="connsiteY163" fmla="*/ 2182346 h 2237474"/>
              <a:gd name="connsiteX164" fmla="*/ 550517 w 12192000"/>
              <a:gd name="connsiteY164" fmla="*/ 2182060 h 2237474"/>
              <a:gd name="connsiteX165" fmla="*/ 550309 w 12192000"/>
              <a:gd name="connsiteY165" fmla="*/ 2181825 h 2237474"/>
              <a:gd name="connsiteX166" fmla="*/ 541836 w 12192000"/>
              <a:gd name="connsiteY166" fmla="*/ 2181063 h 2237474"/>
              <a:gd name="connsiteX167" fmla="*/ 536057 w 12192000"/>
              <a:gd name="connsiteY167" fmla="*/ 2181537 h 2237474"/>
              <a:gd name="connsiteX168" fmla="*/ 520671 w 12192000"/>
              <a:gd name="connsiteY168" fmla="*/ 2180980 h 2237474"/>
              <a:gd name="connsiteX169" fmla="*/ 515024 w 12192000"/>
              <a:gd name="connsiteY169" fmla="*/ 2179258 h 2237474"/>
              <a:gd name="connsiteX170" fmla="*/ 512278 w 12192000"/>
              <a:gd name="connsiteY170" fmla="*/ 2176369 h 2237474"/>
              <a:gd name="connsiteX171" fmla="*/ 480419 w 12192000"/>
              <a:gd name="connsiteY171" fmla="*/ 2167807 h 2237474"/>
              <a:gd name="connsiteX172" fmla="*/ 413835 w 12192000"/>
              <a:gd name="connsiteY172" fmla="*/ 2156783 h 2237474"/>
              <a:gd name="connsiteX173" fmla="*/ 376513 w 12192000"/>
              <a:gd name="connsiteY173" fmla="*/ 2154014 h 2237474"/>
              <a:gd name="connsiteX174" fmla="*/ 273386 w 12192000"/>
              <a:gd name="connsiteY174" fmla="*/ 2142551 h 2237474"/>
              <a:gd name="connsiteX175" fmla="*/ 169207 w 12192000"/>
              <a:gd name="connsiteY175" fmla="*/ 2128100 h 2237474"/>
              <a:gd name="connsiteX176" fmla="*/ 93149 w 12192000"/>
              <a:gd name="connsiteY176" fmla="*/ 2105324 h 2237474"/>
              <a:gd name="connsiteX177" fmla="*/ 88109 w 12192000"/>
              <a:gd name="connsiteY177" fmla="*/ 2106704 h 2237474"/>
              <a:gd name="connsiteX178" fmla="*/ 80022 w 12192000"/>
              <a:gd name="connsiteY178" fmla="*/ 2107254 h 2237474"/>
              <a:gd name="connsiteX179" fmla="*/ 79717 w 12192000"/>
              <a:gd name="connsiteY179" fmla="*/ 2107046 h 2237474"/>
              <a:gd name="connsiteX180" fmla="*/ 72352 w 12192000"/>
              <a:gd name="connsiteY180" fmla="*/ 2107991 h 2237474"/>
              <a:gd name="connsiteX181" fmla="*/ 37645 w 12192000"/>
              <a:gd name="connsiteY181" fmla="*/ 2115401 h 2237474"/>
              <a:gd name="connsiteX182" fmla="*/ 4572 w 12192000"/>
              <a:gd name="connsiteY182" fmla="*/ 2111091 h 2237474"/>
              <a:gd name="connsiteX183" fmla="*/ 0 w 12192000"/>
              <a:gd name="connsiteY183" fmla="*/ 2110468 h 2237474"/>
              <a:gd name="connsiteX184" fmla="*/ 0 w 12192000"/>
              <a:gd name="connsiteY18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95469 w 12192000"/>
              <a:gd name="connsiteY127" fmla="*/ 1996659 h 2237474"/>
              <a:gd name="connsiteX128" fmla="*/ 2287219 w 12192000"/>
              <a:gd name="connsiteY128" fmla="*/ 1998750 h 2237474"/>
              <a:gd name="connsiteX129" fmla="*/ 2243069 w 12192000"/>
              <a:gd name="connsiteY129" fmla="*/ 2015111 h 2237474"/>
              <a:gd name="connsiteX130" fmla="*/ 2186609 w 12192000"/>
              <a:gd name="connsiteY130" fmla="*/ 2008263 h 2237474"/>
              <a:gd name="connsiteX131" fmla="*/ 2164831 w 12192000"/>
              <a:gd name="connsiteY131" fmla="*/ 2010143 h 2237474"/>
              <a:gd name="connsiteX132" fmla="*/ 2152836 w 12192000"/>
              <a:gd name="connsiteY132" fmla="*/ 2010048 h 2237474"/>
              <a:gd name="connsiteX133" fmla="*/ 2117102 w 12192000"/>
              <a:gd name="connsiteY133" fmla="*/ 2023004 h 2237474"/>
              <a:gd name="connsiteX134" fmla="*/ 2111935 w 12192000"/>
              <a:gd name="connsiteY134" fmla="*/ 2023163 h 2237474"/>
              <a:gd name="connsiteX135" fmla="*/ 2089991 w 12192000"/>
              <a:gd name="connsiteY135" fmla="*/ 2034193 h 2237474"/>
              <a:gd name="connsiteX136" fmla="*/ 2058061 w 12192000"/>
              <a:gd name="connsiteY136" fmla="*/ 2047942 h 2237474"/>
              <a:gd name="connsiteX137" fmla="*/ 2055737 w 12192000"/>
              <a:gd name="connsiteY137" fmla="*/ 2047704 h 2237474"/>
              <a:gd name="connsiteX138" fmla="*/ 2042244 w 12192000"/>
              <a:gd name="connsiteY138" fmla="*/ 2055560 h 2237474"/>
              <a:gd name="connsiteX139" fmla="*/ 1976224 w 12192000"/>
              <a:gd name="connsiteY139" fmla="*/ 2074257 h 2237474"/>
              <a:gd name="connsiteX140" fmla="*/ 1877728 w 12192000"/>
              <a:gd name="connsiteY140" fmla="*/ 2101004 h 2237474"/>
              <a:gd name="connsiteX141" fmla="*/ 1759056 w 12192000"/>
              <a:gd name="connsiteY141" fmla="*/ 2125608 h 2237474"/>
              <a:gd name="connsiteX142" fmla="*/ 1637948 w 12192000"/>
              <a:gd name="connsiteY142" fmla="*/ 2172597 h 2237474"/>
              <a:gd name="connsiteX143" fmla="*/ 1434549 w 12192000"/>
              <a:gd name="connsiteY143" fmla="*/ 2234522 h 2237474"/>
              <a:gd name="connsiteX144" fmla="*/ 1398481 w 12192000"/>
              <a:gd name="connsiteY144" fmla="*/ 2237074 h 2237474"/>
              <a:gd name="connsiteX145" fmla="*/ 1398407 w 12192000"/>
              <a:gd name="connsiteY145" fmla="*/ 2237095 h 2237474"/>
              <a:gd name="connsiteX146" fmla="*/ 1370962 w 12192000"/>
              <a:gd name="connsiteY146" fmla="*/ 2237474 h 2237474"/>
              <a:gd name="connsiteX147" fmla="*/ 1356367 w 12192000"/>
              <a:gd name="connsiteY147" fmla="*/ 2235089 h 2237474"/>
              <a:gd name="connsiteX148" fmla="*/ 1324828 w 12192000"/>
              <a:gd name="connsiteY148" fmla="*/ 2231968 h 2237474"/>
              <a:gd name="connsiteX149" fmla="*/ 1297744 w 12192000"/>
              <a:gd name="connsiteY149" fmla="*/ 2235849 h 2237474"/>
              <a:gd name="connsiteX150" fmla="*/ 1286236 w 12192000"/>
              <a:gd name="connsiteY150" fmla="*/ 2233135 h 2237474"/>
              <a:gd name="connsiteX151" fmla="*/ 1283504 w 12192000"/>
              <a:gd name="connsiteY151" fmla="*/ 2233797 h 2237474"/>
              <a:gd name="connsiteX152" fmla="*/ 1279765 w 12192000"/>
              <a:gd name="connsiteY152" fmla="*/ 2229639 h 2237474"/>
              <a:gd name="connsiteX153" fmla="*/ 1195347 w 12192000"/>
              <a:gd name="connsiteY153" fmla="*/ 2212354 h 2237474"/>
              <a:gd name="connsiteX154" fmla="*/ 970251 w 12192000"/>
              <a:gd name="connsiteY154" fmla="*/ 2221029 h 2237474"/>
              <a:gd name="connsiteX155" fmla="*/ 812914 w 12192000"/>
              <a:gd name="connsiteY155" fmla="*/ 2202752 h 2237474"/>
              <a:gd name="connsiteX156" fmla="*/ 800195 w 12192000"/>
              <a:gd name="connsiteY156" fmla="*/ 2209407 h 2237474"/>
              <a:gd name="connsiteX157" fmla="*/ 784978 w 12192000"/>
              <a:gd name="connsiteY157" fmla="*/ 2212360 h 2237474"/>
              <a:gd name="connsiteX158" fmla="*/ 681987 w 12192000"/>
              <a:gd name="connsiteY158" fmla="*/ 2216757 h 2237474"/>
              <a:gd name="connsiteX159" fmla="*/ 669923 w 12192000"/>
              <a:gd name="connsiteY159" fmla="*/ 2211682 h 2237474"/>
              <a:gd name="connsiteX160" fmla="*/ 648680 w 12192000"/>
              <a:gd name="connsiteY160" fmla="*/ 2206229 h 2237474"/>
              <a:gd name="connsiteX161" fmla="*/ 597225 w 12192000"/>
              <a:gd name="connsiteY161" fmla="*/ 2180999 h 2237474"/>
              <a:gd name="connsiteX162" fmla="*/ 558449 w 12192000"/>
              <a:gd name="connsiteY162" fmla="*/ 2182346 h 2237474"/>
              <a:gd name="connsiteX163" fmla="*/ 550517 w 12192000"/>
              <a:gd name="connsiteY163" fmla="*/ 2182060 h 2237474"/>
              <a:gd name="connsiteX164" fmla="*/ 550309 w 12192000"/>
              <a:gd name="connsiteY164" fmla="*/ 2181825 h 2237474"/>
              <a:gd name="connsiteX165" fmla="*/ 541836 w 12192000"/>
              <a:gd name="connsiteY165" fmla="*/ 2181063 h 2237474"/>
              <a:gd name="connsiteX166" fmla="*/ 536057 w 12192000"/>
              <a:gd name="connsiteY166" fmla="*/ 2181537 h 2237474"/>
              <a:gd name="connsiteX167" fmla="*/ 520671 w 12192000"/>
              <a:gd name="connsiteY167" fmla="*/ 2180980 h 2237474"/>
              <a:gd name="connsiteX168" fmla="*/ 515024 w 12192000"/>
              <a:gd name="connsiteY168" fmla="*/ 2179258 h 2237474"/>
              <a:gd name="connsiteX169" fmla="*/ 512278 w 12192000"/>
              <a:gd name="connsiteY169" fmla="*/ 2176369 h 2237474"/>
              <a:gd name="connsiteX170" fmla="*/ 480419 w 12192000"/>
              <a:gd name="connsiteY170" fmla="*/ 2167807 h 2237474"/>
              <a:gd name="connsiteX171" fmla="*/ 413835 w 12192000"/>
              <a:gd name="connsiteY171" fmla="*/ 2156783 h 2237474"/>
              <a:gd name="connsiteX172" fmla="*/ 376513 w 12192000"/>
              <a:gd name="connsiteY172" fmla="*/ 2154014 h 2237474"/>
              <a:gd name="connsiteX173" fmla="*/ 273386 w 12192000"/>
              <a:gd name="connsiteY173" fmla="*/ 2142551 h 2237474"/>
              <a:gd name="connsiteX174" fmla="*/ 169207 w 12192000"/>
              <a:gd name="connsiteY174" fmla="*/ 2128100 h 2237474"/>
              <a:gd name="connsiteX175" fmla="*/ 93149 w 12192000"/>
              <a:gd name="connsiteY175" fmla="*/ 2105324 h 2237474"/>
              <a:gd name="connsiteX176" fmla="*/ 88109 w 12192000"/>
              <a:gd name="connsiteY176" fmla="*/ 2106704 h 2237474"/>
              <a:gd name="connsiteX177" fmla="*/ 80022 w 12192000"/>
              <a:gd name="connsiteY177" fmla="*/ 2107254 h 2237474"/>
              <a:gd name="connsiteX178" fmla="*/ 79717 w 12192000"/>
              <a:gd name="connsiteY178" fmla="*/ 2107046 h 2237474"/>
              <a:gd name="connsiteX179" fmla="*/ 72352 w 12192000"/>
              <a:gd name="connsiteY179" fmla="*/ 2107991 h 2237474"/>
              <a:gd name="connsiteX180" fmla="*/ 37645 w 12192000"/>
              <a:gd name="connsiteY180" fmla="*/ 2115401 h 2237474"/>
              <a:gd name="connsiteX181" fmla="*/ 4572 w 12192000"/>
              <a:gd name="connsiteY181" fmla="*/ 2111091 h 2237474"/>
              <a:gd name="connsiteX182" fmla="*/ 0 w 12192000"/>
              <a:gd name="connsiteY182" fmla="*/ 2110468 h 2237474"/>
              <a:gd name="connsiteX183" fmla="*/ 0 w 12192000"/>
              <a:gd name="connsiteY18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87219 w 12192000"/>
              <a:gd name="connsiteY127" fmla="*/ 1998750 h 2237474"/>
              <a:gd name="connsiteX128" fmla="*/ 2243069 w 12192000"/>
              <a:gd name="connsiteY128" fmla="*/ 2015111 h 2237474"/>
              <a:gd name="connsiteX129" fmla="*/ 2186609 w 12192000"/>
              <a:gd name="connsiteY129" fmla="*/ 2008263 h 2237474"/>
              <a:gd name="connsiteX130" fmla="*/ 2164831 w 12192000"/>
              <a:gd name="connsiteY130" fmla="*/ 2010143 h 2237474"/>
              <a:gd name="connsiteX131" fmla="*/ 2152836 w 12192000"/>
              <a:gd name="connsiteY131" fmla="*/ 2010048 h 2237474"/>
              <a:gd name="connsiteX132" fmla="*/ 2117102 w 12192000"/>
              <a:gd name="connsiteY132" fmla="*/ 2023004 h 2237474"/>
              <a:gd name="connsiteX133" fmla="*/ 2111935 w 12192000"/>
              <a:gd name="connsiteY133" fmla="*/ 2023163 h 2237474"/>
              <a:gd name="connsiteX134" fmla="*/ 2089991 w 12192000"/>
              <a:gd name="connsiteY134" fmla="*/ 2034193 h 2237474"/>
              <a:gd name="connsiteX135" fmla="*/ 2058061 w 12192000"/>
              <a:gd name="connsiteY135" fmla="*/ 2047942 h 2237474"/>
              <a:gd name="connsiteX136" fmla="*/ 2055737 w 12192000"/>
              <a:gd name="connsiteY136" fmla="*/ 2047704 h 2237474"/>
              <a:gd name="connsiteX137" fmla="*/ 2042244 w 12192000"/>
              <a:gd name="connsiteY137" fmla="*/ 2055560 h 2237474"/>
              <a:gd name="connsiteX138" fmla="*/ 1976224 w 12192000"/>
              <a:gd name="connsiteY138" fmla="*/ 2074257 h 2237474"/>
              <a:gd name="connsiteX139" fmla="*/ 1877728 w 12192000"/>
              <a:gd name="connsiteY139" fmla="*/ 2101004 h 2237474"/>
              <a:gd name="connsiteX140" fmla="*/ 1759056 w 12192000"/>
              <a:gd name="connsiteY140" fmla="*/ 2125608 h 2237474"/>
              <a:gd name="connsiteX141" fmla="*/ 1637948 w 12192000"/>
              <a:gd name="connsiteY141" fmla="*/ 2172597 h 2237474"/>
              <a:gd name="connsiteX142" fmla="*/ 1434549 w 12192000"/>
              <a:gd name="connsiteY142" fmla="*/ 2234522 h 2237474"/>
              <a:gd name="connsiteX143" fmla="*/ 1398481 w 12192000"/>
              <a:gd name="connsiteY143" fmla="*/ 2237074 h 2237474"/>
              <a:gd name="connsiteX144" fmla="*/ 1398407 w 12192000"/>
              <a:gd name="connsiteY144" fmla="*/ 2237095 h 2237474"/>
              <a:gd name="connsiteX145" fmla="*/ 1370962 w 12192000"/>
              <a:gd name="connsiteY145" fmla="*/ 2237474 h 2237474"/>
              <a:gd name="connsiteX146" fmla="*/ 1356367 w 12192000"/>
              <a:gd name="connsiteY146" fmla="*/ 2235089 h 2237474"/>
              <a:gd name="connsiteX147" fmla="*/ 1324828 w 12192000"/>
              <a:gd name="connsiteY147" fmla="*/ 2231968 h 2237474"/>
              <a:gd name="connsiteX148" fmla="*/ 1297744 w 12192000"/>
              <a:gd name="connsiteY148" fmla="*/ 2235849 h 2237474"/>
              <a:gd name="connsiteX149" fmla="*/ 1286236 w 12192000"/>
              <a:gd name="connsiteY149" fmla="*/ 2233135 h 2237474"/>
              <a:gd name="connsiteX150" fmla="*/ 1283504 w 12192000"/>
              <a:gd name="connsiteY150" fmla="*/ 2233797 h 2237474"/>
              <a:gd name="connsiteX151" fmla="*/ 1279765 w 12192000"/>
              <a:gd name="connsiteY151" fmla="*/ 2229639 h 2237474"/>
              <a:gd name="connsiteX152" fmla="*/ 1195347 w 12192000"/>
              <a:gd name="connsiteY152" fmla="*/ 2212354 h 2237474"/>
              <a:gd name="connsiteX153" fmla="*/ 970251 w 12192000"/>
              <a:gd name="connsiteY153" fmla="*/ 2221029 h 2237474"/>
              <a:gd name="connsiteX154" fmla="*/ 812914 w 12192000"/>
              <a:gd name="connsiteY154" fmla="*/ 2202752 h 2237474"/>
              <a:gd name="connsiteX155" fmla="*/ 800195 w 12192000"/>
              <a:gd name="connsiteY155" fmla="*/ 2209407 h 2237474"/>
              <a:gd name="connsiteX156" fmla="*/ 784978 w 12192000"/>
              <a:gd name="connsiteY156" fmla="*/ 2212360 h 2237474"/>
              <a:gd name="connsiteX157" fmla="*/ 681987 w 12192000"/>
              <a:gd name="connsiteY157" fmla="*/ 2216757 h 2237474"/>
              <a:gd name="connsiteX158" fmla="*/ 669923 w 12192000"/>
              <a:gd name="connsiteY158" fmla="*/ 2211682 h 2237474"/>
              <a:gd name="connsiteX159" fmla="*/ 648680 w 12192000"/>
              <a:gd name="connsiteY159" fmla="*/ 2206229 h 2237474"/>
              <a:gd name="connsiteX160" fmla="*/ 597225 w 12192000"/>
              <a:gd name="connsiteY160" fmla="*/ 2180999 h 2237474"/>
              <a:gd name="connsiteX161" fmla="*/ 558449 w 12192000"/>
              <a:gd name="connsiteY161" fmla="*/ 2182346 h 2237474"/>
              <a:gd name="connsiteX162" fmla="*/ 550517 w 12192000"/>
              <a:gd name="connsiteY162" fmla="*/ 2182060 h 2237474"/>
              <a:gd name="connsiteX163" fmla="*/ 550309 w 12192000"/>
              <a:gd name="connsiteY163" fmla="*/ 2181825 h 2237474"/>
              <a:gd name="connsiteX164" fmla="*/ 541836 w 12192000"/>
              <a:gd name="connsiteY164" fmla="*/ 2181063 h 2237474"/>
              <a:gd name="connsiteX165" fmla="*/ 536057 w 12192000"/>
              <a:gd name="connsiteY165" fmla="*/ 2181537 h 2237474"/>
              <a:gd name="connsiteX166" fmla="*/ 520671 w 12192000"/>
              <a:gd name="connsiteY166" fmla="*/ 2180980 h 2237474"/>
              <a:gd name="connsiteX167" fmla="*/ 515024 w 12192000"/>
              <a:gd name="connsiteY167" fmla="*/ 2179258 h 2237474"/>
              <a:gd name="connsiteX168" fmla="*/ 512278 w 12192000"/>
              <a:gd name="connsiteY168" fmla="*/ 2176369 h 2237474"/>
              <a:gd name="connsiteX169" fmla="*/ 480419 w 12192000"/>
              <a:gd name="connsiteY169" fmla="*/ 2167807 h 2237474"/>
              <a:gd name="connsiteX170" fmla="*/ 413835 w 12192000"/>
              <a:gd name="connsiteY170" fmla="*/ 2156783 h 2237474"/>
              <a:gd name="connsiteX171" fmla="*/ 376513 w 12192000"/>
              <a:gd name="connsiteY171" fmla="*/ 2154014 h 2237474"/>
              <a:gd name="connsiteX172" fmla="*/ 273386 w 12192000"/>
              <a:gd name="connsiteY172" fmla="*/ 2142551 h 2237474"/>
              <a:gd name="connsiteX173" fmla="*/ 169207 w 12192000"/>
              <a:gd name="connsiteY173" fmla="*/ 2128100 h 2237474"/>
              <a:gd name="connsiteX174" fmla="*/ 93149 w 12192000"/>
              <a:gd name="connsiteY174" fmla="*/ 2105324 h 2237474"/>
              <a:gd name="connsiteX175" fmla="*/ 88109 w 12192000"/>
              <a:gd name="connsiteY175" fmla="*/ 2106704 h 2237474"/>
              <a:gd name="connsiteX176" fmla="*/ 80022 w 12192000"/>
              <a:gd name="connsiteY176" fmla="*/ 2107254 h 2237474"/>
              <a:gd name="connsiteX177" fmla="*/ 79717 w 12192000"/>
              <a:gd name="connsiteY177" fmla="*/ 2107046 h 2237474"/>
              <a:gd name="connsiteX178" fmla="*/ 72352 w 12192000"/>
              <a:gd name="connsiteY178" fmla="*/ 2107991 h 2237474"/>
              <a:gd name="connsiteX179" fmla="*/ 37645 w 12192000"/>
              <a:gd name="connsiteY179" fmla="*/ 2115401 h 2237474"/>
              <a:gd name="connsiteX180" fmla="*/ 4572 w 12192000"/>
              <a:gd name="connsiteY180" fmla="*/ 2111091 h 2237474"/>
              <a:gd name="connsiteX181" fmla="*/ 0 w 12192000"/>
              <a:gd name="connsiteY181" fmla="*/ 2110468 h 2237474"/>
              <a:gd name="connsiteX182" fmla="*/ 0 w 12192000"/>
              <a:gd name="connsiteY18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15525 w 12192000"/>
              <a:gd name="connsiteY124" fmla="*/ 1989708 h 2237474"/>
              <a:gd name="connsiteX125" fmla="*/ 2300792 w 12192000"/>
              <a:gd name="connsiteY125" fmla="*/ 1994290 h 2237474"/>
              <a:gd name="connsiteX126" fmla="*/ 2287219 w 12192000"/>
              <a:gd name="connsiteY126" fmla="*/ 1998750 h 2237474"/>
              <a:gd name="connsiteX127" fmla="*/ 2243069 w 12192000"/>
              <a:gd name="connsiteY127" fmla="*/ 2015111 h 2237474"/>
              <a:gd name="connsiteX128" fmla="*/ 2186609 w 12192000"/>
              <a:gd name="connsiteY128" fmla="*/ 2008263 h 2237474"/>
              <a:gd name="connsiteX129" fmla="*/ 2164831 w 12192000"/>
              <a:gd name="connsiteY129" fmla="*/ 2010143 h 2237474"/>
              <a:gd name="connsiteX130" fmla="*/ 2152836 w 12192000"/>
              <a:gd name="connsiteY130" fmla="*/ 2010048 h 2237474"/>
              <a:gd name="connsiteX131" fmla="*/ 2117102 w 12192000"/>
              <a:gd name="connsiteY131" fmla="*/ 2023004 h 2237474"/>
              <a:gd name="connsiteX132" fmla="*/ 2111935 w 12192000"/>
              <a:gd name="connsiteY132" fmla="*/ 2023163 h 2237474"/>
              <a:gd name="connsiteX133" fmla="*/ 2089991 w 12192000"/>
              <a:gd name="connsiteY133" fmla="*/ 2034193 h 2237474"/>
              <a:gd name="connsiteX134" fmla="*/ 2058061 w 12192000"/>
              <a:gd name="connsiteY134" fmla="*/ 2047942 h 2237474"/>
              <a:gd name="connsiteX135" fmla="*/ 2055737 w 12192000"/>
              <a:gd name="connsiteY135" fmla="*/ 2047704 h 2237474"/>
              <a:gd name="connsiteX136" fmla="*/ 2042244 w 12192000"/>
              <a:gd name="connsiteY136" fmla="*/ 2055560 h 2237474"/>
              <a:gd name="connsiteX137" fmla="*/ 1976224 w 12192000"/>
              <a:gd name="connsiteY137" fmla="*/ 2074257 h 2237474"/>
              <a:gd name="connsiteX138" fmla="*/ 1877728 w 12192000"/>
              <a:gd name="connsiteY138" fmla="*/ 2101004 h 2237474"/>
              <a:gd name="connsiteX139" fmla="*/ 1759056 w 12192000"/>
              <a:gd name="connsiteY139" fmla="*/ 2125608 h 2237474"/>
              <a:gd name="connsiteX140" fmla="*/ 1637948 w 12192000"/>
              <a:gd name="connsiteY140" fmla="*/ 2172597 h 2237474"/>
              <a:gd name="connsiteX141" fmla="*/ 1434549 w 12192000"/>
              <a:gd name="connsiteY141" fmla="*/ 2234522 h 2237474"/>
              <a:gd name="connsiteX142" fmla="*/ 1398481 w 12192000"/>
              <a:gd name="connsiteY142" fmla="*/ 2237074 h 2237474"/>
              <a:gd name="connsiteX143" fmla="*/ 1398407 w 12192000"/>
              <a:gd name="connsiteY143" fmla="*/ 2237095 h 2237474"/>
              <a:gd name="connsiteX144" fmla="*/ 1370962 w 12192000"/>
              <a:gd name="connsiteY144" fmla="*/ 2237474 h 2237474"/>
              <a:gd name="connsiteX145" fmla="*/ 1356367 w 12192000"/>
              <a:gd name="connsiteY145" fmla="*/ 2235089 h 2237474"/>
              <a:gd name="connsiteX146" fmla="*/ 1324828 w 12192000"/>
              <a:gd name="connsiteY146" fmla="*/ 2231968 h 2237474"/>
              <a:gd name="connsiteX147" fmla="*/ 1297744 w 12192000"/>
              <a:gd name="connsiteY147" fmla="*/ 2235849 h 2237474"/>
              <a:gd name="connsiteX148" fmla="*/ 1286236 w 12192000"/>
              <a:gd name="connsiteY148" fmla="*/ 2233135 h 2237474"/>
              <a:gd name="connsiteX149" fmla="*/ 1283504 w 12192000"/>
              <a:gd name="connsiteY149" fmla="*/ 2233797 h 2237474"/>
              <a:gd name="connsiteX150" fmla="*/ 1279765 w 12192000"/>
              <a:gd name="connsiteY150" fmla="*/ 2229639 h 2237474"/>
              <a:gd name="connsiteX151" fmla="*/ 1195347 w 12192000"/>
              <a:gd name="connsiteY151" fmla="*/ 2212354 h 2237474"/>
              <a:gd name="connsiteX152" fmla="*/ 970251 w 12192000"/>
              <a:gd name="connsiteY152" fmla="*/ 2221029 h 2237474"/>
              <a:gd name="connsiteX153" fmla="*/ 812914 w 12192000"/>
              <a:gd name="connsiteY153" fmla="*/ 2202752 h 2237474"/>
              <a:gd name="connsiteX154" fmla="*/ 800195 w 12192000"/>
              <a:gd name="connsiteY154" fmla="*/ 2209407 h 2237474"/>
              <a:gd name="connsiteX155" fmla="*/ 784978 w 12192000"/>
              <a:gd name="connsiteY155" fmla="*/ 2212360 h 2237474"/>
              <a:gd name="connsiteX156" fmla="*/ 681987 w 12192000"/>
              <a:gd name="connsiteY156" fmla="*/ 2216757 h 2237474"/>
              <a:gd name="connsiteX157" fmla="*/ 669923 w 12192000"/>
              <a:gd name="connsiteY157" fmla="*/ 2211682 h 2237474"/>
              <a:gd name="connsiteX158" fmla="*/ 648680 w 12192000"/>
              <a:gd name="connsiteY158" fmla="*/ 2206229 h 2237474"/>
              <a:gd name="connsiteX159" fmla="*/ 597225 w 12192000"/>
              <a:gd name="connsiteY159" fmla="*/ 2180999 h 2237474"/>
              <a:gd name="connsiteX160" fmla="*/ 558449 w 12192000"/>
              <a:gd name="connsiteY160" fmla="*/ 2182346 h 2237474"/>
              <a:gd name="connsiteX161" fmla="*/ 550517 w 12192000"/>
              <a:gd name="connsiteY161" fmla="*/ 2182060 h 2237474"/>
              <a:gd name="connsiteX162" fmla="*/ 550309 w 12192000"/>
              <a:gd name="connsiteY162" fmla="*/ 2181825 h 2237474"/>
              <a:gd name="connsiteX163" fmla="*/ 541836 w 12192000"/>
              <a:gd name="connsiteY163" fmla="*/ 2181063 h 2237474"/>
              <a:gd name="connsiteX164" fmla="*/ 536057 w 12192000"/>
              <a:gd name="connsiteY164" fmla="*/ 2181537 h 2237474"/>
              <a:gd name="connsiteX165" fmla="*/ 520671 w 12192000"/>
              <a:gd name="connsiteY165" fmla="*/ 2180980 h 2237474"/>
              <a:gd name="connsiteX166" fmla="*/ 515024 w 12192000"/>
              <a:gd name="connsiteY166" fmla="*/ 2179258 h 2237474"/>
              <a:gd name="connsiteX167" fmla="*/ 512278 w 12192000"/>
              <a:gd name="connsiteY167" fmla="*/ 2176369 h 2237474"/>
              <a:gd name="connsiteX168" fmla="*/ 480419 w 12192000"/>
              <a:gd name="connsiteY168" fmla="*/ 2167807 h 2237474"/>
              <a:gd name="connsiteX169" fmla="*/ 413835 w 12192000"/>
              <a:gd name="connsiteY169" fmla="*/ 2156783 h 2237474"/>
              <a:gd name="connsiteX170" fmla="*/ 376513 w 12192000"/>
              <a:gd name="connsiteY170" fmla="*/ 2154014 h 2237474"/>
              <a:gd name="connsiteX171" fmla="*/ 273386 w 12192000"/>
              <a:gd name="connsiteY171" fmla="*/ 2142551 h 2237474"/>
              <a:gd name="connsiteX172" fmla="*/ 169207 w 12192000"/>
              <a:gd name="connsiteY172" fmla="*/ 2128100 h 2237474"/>
              <a:gd name="connsiteX173" fmla="*/ 93149 w 12192000"/>
              <a:gd name="connsiteY173" fmla="*/ 2105324 h 2237474"/>
              <a:gd name="connsiteX174" fmla="*/ 88109 w 12192000"/>
              <a:gd name="connsiteY174" fmla="*/ 2106704 h 2237474"/>
              <a:gd name="connsiteX175" fmla="*/ 80022 w 12192000"/>
              <a:gd name="connsiteY175" fmla="*/ 2107254 h 2237474"/>
              <a:gd name="connsiteX176" fmla="*/ 79717 w 12192000"/>
              <a:gd name="connsiteY176" fmla="*/ 2107046 h 2237474"/>
              <a:gd name="connsiteX177" fmla="*/ 72352 w 12192000"/>
              <a:gd name="connsiteY177" fmla="*/ 2107991 h 2237474"/>
              <a:gd name="connsiteX178" fmla="*/ 37645 w 12192000"/>
              <a:gd name="connsiteY178" fmla="*/ 2115401 h 2237474"/>
              <a:gd name="connsiteX179" fmla="*/ 4572 w 12192000"/>
              <a:gd name="connsiteY179" fmla="*/ 2111091 h 2237474"/>
              <a:gd name="connsiteX180" fmla="*/ 0 w 12192000"/>
              <a:gd name="connsiteY180" fmla="*/ 2110468 h 2237474"/>
              <a:gd name="connsiteX181" fmla="*/ 0 w 12192000"/>
              <a:gd name="connsiteY18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00792 w 12192000"/>
              <a:gd name="connsiteY124" fmla="*/ 1994290 h 2237474"/>
              <a:gd name="connsiteX125" fmla="*/ 2287219 w 12192000"/>
              <a:gd name="connsiteY125" fmla="*/ 1998750 h 2237474"/>
              <a:gd name="connsiteX126" fmla="*/ 2243069 w 12192000"/>
              <a:gd name="connsiteY126" fmla="*/ 2015111 h 2237474"/>
              <a:gd name="connsiteX127" fmla="*/ 2186609 w 12192000"/>
              <a:gd name="connsiteY127" fmla="*/ 2008263 h 2237474"/>
              <a:gd name="connsiteX128" fmla="*/ 2164831 w 12192000"/>
              <a:gd name="connsiteY128" fmla="*/ 2010143 h 2237474"/>
              <a:gd name="connsiteX129" fmla="*/ 2152836 w 12192000"/>
              <a:gd name="connsiteY129" fmla="*/ 2010048 h 2237474"/>
              <a:gd name="connsiteX130" fmla="*/ 2117102 w 12192000"/>
              <a:gd name="connsiteY130" fmla="*/ 2023004 h 2237474"/>
              <a:gd name="connsiteX131" fmla="*/ 2111935 w 12192000"/>
              <a:gd name="connsiteY131" fmla="*/ 2023163 h 2237474"/>
              <a:gd name="connsiteX132" fmla="*/ 2089991 w 12192000"/>
              <a:gd name="connsiteY132" fmla="*/ 2034193 h 2237474"/>
              <a:gd name="connsiteX133" fmla="*/ 2058061 w 12192000"/>
              <a:gd name="connsiteY133" fmla="*/ 2047942 h 2237474"/>
              <a:gd name="connsiteX134" fmla="*/ 2055737 w 12192000"/>
              <a:gd name="connsiteY134" fmla="*/ 2047704 h 2237474"/>
              <a:gd name="connsiteX135" fmla="*/ 2042244 w 12192000"/>
              <a:gd name="connsiteY135" fmla="*/ 2055560 h 2237474"/>
              <a:gd name="connsiteX136" fmla="*/ 1976224 w 12192000"/>
              <a:gd name="connsiteY136" fmla="*/ 2074257 h 2237474"/>
              <a:gd name="connsiteX137" fmla="*/ 1877728 w 12192000"/>
              <a:gd name="connsiteY137" fmla="*/ 2101004 h 2237474"/>
              <a:gd name="connsiteX138" fmla="*/ 1759056 w 12192000"/>
              <a:gd name="connsiteY138" fmla="*/ 2125608 h 2237474"/>
              <a:gd name="connsiteX139" fmla="*/ 1637948 w 12192000"/>
              <a:gd name="connsiteY139" fmla="*/ 2172597 h 2237474"/>
              <a:gd name="connsiteX140" fmla="*/ 1434549 w 12192000"/>
              <a:gd name="connsiteY140" fmla="*/ 2234522 h 2237474"/>
              <a:gd name="connsiteX141" fmla="*/ 1398481 w 12192000"/>
              <a:gd name="connsiteY141" fmla="*/ 2237074 h 2237474"/>
              <a:gd name="connsiteX142" fmla="*/ 1398407 w 12192000"/>
              <a:gd name="connsiteY142" fmla="*/ 2237095 h 2237474"/>
              <a:gd name="connsiteX143" fmla="*/ 1370962 w 12192000"/>
              <a:gd name="connsiteY143" fmla="*/ 2237474 h 2237474"/>
              <a:gd name="connsiteX144" fmla="*/ 1356367 w 12192000"/>
              <a:gd name="connsiteY144" fmla="*/ 2235089 h 2237474"/>
              <a:gd name="connsiteX145" fmla="*/ 1324828 w 12192000"/>
              <a:gd name="connsiteY145" fmla="*/ 2231968 h 2237474"/>
              <a:gd name="connsiteX146" fmla="*/ 1297744 w 12192000"/>
              <a:gd name="connsiteY146" fmla="*/ 2235849 h 2237474"/>
              <a:gd name="connsiteX147" fmla="*/ 1286236 w 12192000"/>
              <a:gd name="connsiteY147" fmla="*/ 2233135 h 2237474"/>
              <a:gd name="connsiteX148" fmla="*/ 1283504 w 12192000"/>
              <a:gd name="connsiteY148" fmla="*/ 2233797 h 2237474"/>
              <a:gd name="connsiteX149" fmla="*/ 1279765 w 12192000"/>
              <a:gd name="connsiteY149" fmla="*/ 2229639 h 2237474"/>
              <a:gd name="connsiteX150" fmla="*/ 1195347 w 12192000"/>
              <a:gd name="connsiteY150" fmla="*/ 2212354 h 2237474"/>
              <a:gd name="connsiteX151" fmla="*/ 970251 w 12192000"/>
              <a:gd name="connsiteY151" fmla="*/ 2221029 h 2237474"/>
              <a:gd name="connsiteX152" fmla="*/ 812914 w 12192000"/>
              <a:gd name="connsiteY152" fmla="*/ 2202752 h 2237474"/>
              <a:gd name="connsiteX153" fmla="*/ 800195 w 12192000"/>
              <a:gd name="connsiteY153" fmla="*/ 2209407 h 2237474"/>
              <a:gd name="connsiteX154" fmla="*/ 784978 w 12192000"/>
              <a:gd name="connsiteY154" fmla="*/ 2212360 h 2237474"/>
              <a:gd name="connsiteX155" fmla="*/ 681987 w 12192000"/>
              <a:gd name="connsiteY155" fmla="*/ 2216757 h 2237474"/>
              <a:gd name="connsiteX156" fmla="*/ 669923 w 12192000"/>
              <a:gd name="connsiteY156" fmla="*/ 2211682 h 2237474"/>
              <a:gd name="connsiteX157" fmla="*/ 648680 w 12192000"/>
              <a:gd name="connsiteY157" fmla="*/ 2206229 h 2237474"/>
              <a:gd name="connsiteX158" fmla="*/ 597225 w 12192000"/>
              <a:gd name="connsiteY158" fmla="*/ 2180999 h 2237474"/>
              <a:gd name="connsiteX159" fmla="*/ 558449 w 12192000"/>
              <a:gd name="connsiteY159" fmla="*/ 2182346 h 2237474"/>
              <a:gd name="connsiteX160" fmla="*/ 550517 w 12192000"/>
              <a:gd name="connsiteY160" fmla="*/ 2182060 h 2237474"/>
              <a:gd name="connsiteX161" fmla="*/ 550309 w 12192000"/>
              <a:gd name="connsiteY161" fmla="*/ 2181825 h 2237474"/>
              <a:gd name="connsiteX162" fmla="*/ 541836 w 12192000"/>
              <a:gd name="connsiteY162" fmla="*/ 2181063 h 2237474"/>
              <a:gd name="connsiteX163" fmla="*/ 536057 w 12192000"/>
              <a:gd name="connsiteY163" fmla="*/ 2181537 h 2237474"/>
              <a:gd name="connsiteX164" fmla="*/ 520671 w 12192000"/>
              <a:gd name="connsiteY164" fmla="*/ 2180980 h 2237474"/>
              <a:gd name="connsiteX165" fmla="*/ 515024 w 12192000"/>
              <a:gd name="connsiteY165" fmla="*/ 2179258 h 2237474"/>
              <a:gd name="connsiteX166" fmla="*/ 512278 w 12192000"/>
              <a:gd name="connsiteY166" fmla="*/ 2176369 h 2237474"/>
              <a:gd name="connsiteX167" fmla="*/ 480419 w 12192000"/>
              <a:gd name="connsiteY167" fmla="*/ 2167807 h 2237474"/>
              <a:gd name="connsiteX168" fmla="*/ 413835 w 12192000"/>
              <a:gd name="connsiteY168" fmla="*/ 2156783 h 2237474"/>
              <a:gd name="connsiteX169" fmla="*/ 376513 w 12192000"/>
              <a:gd name="connsiteY169" fmla="*/ 2154014 h 2237474"/>
              <a:gd name="connsiteX170" fmla="*/ 273386 w 12192000"/>
              <a:gd name="connsiteY170" fmla="*/ 2142551 h 2237474"/>
              <a:gd name="connsiteX171" fmla="*/ 169207 w 12192000"/>
              <a:gd name="connsiteY171" fmla="*/ 2128100 h 2237474"/>
              <a:gd name="connsiteX172" fmla="*/ 93149 w 12192000"/>
              <a:gd name="connsiteY172" fmla="*/ 2105324 h 2237474"/>
              <a:gd name="connsiteX173" fmla="*/ 88109 w 12192000"/>
              <a:gd name="connsiteY173" fmla="*/ 2106704 h 2237474"/>
              <a:gd name="connsiteX174" fmla="*/ 80022 w 12192000"/>
              <a:gd name="connsiteY174" fmla="*/ 2107254 h 2237474"/>
              <a:gd name="connsiteX175" fmla="*/ 79717 w 12192000"/>
              <a:gd name="connsiteY175" fmla="*/ 2107046 h 2237474"/>
              <a:gd name="connsiteX176" fmla="*/ 72352 w 12192000"/>
              <a:gd name="connsiteY176" fmla="*/ 2107991 h 2237474"/>
              <a:gd name="connsiteX177" fmla="*/ 37645 w 12192000"/>
              <a:gd name="connsiteY177" fmla="*/ 2115401 h 2237474"/>
              <a:gd name="connsiteX178" fmla="*/ 4572 w 12192000"/>
              <a:gd name="connsiteY178" fmla="*/ 2111091 h 2237474"/>
              <a:gd name="connsiteX179" fmla="*/ 0 w 12192000"/>
              <a:gd name="connsiteY179" fmla="*/ 2110468 h 2237474"/>
              <a:gd name="connsiteX180" fmla="*/ 0 w 12192000"/>
              <a:gd name="connsiteY18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287219 w 12192000"/>
              <a:gd name="connsiteY124" fmla="*/ 1998750 h 2237474"/>
              <a:gd name="connsiteX125" fmla="*/ 2243069 w 12192000"/>
              <a:gd name="connsiteY125" fmla="*/ 2015111 h 2237474"/>
              <a:gd name="connsiteX126" fmla="*/ 2186609 w 12192000"/>
              <a:gd name="connsiteY126" fmla="*/ 2008263 h 2237474"/>
              <a:gd name="connsiteX127" fmla="*/ 2164831 w 12192000"/>
              <a:gd name="connsiteY127" fmla="*/ 2010143 h 2237474"/>
              <a:gd name="connsiteX128" fmla="*/ 2152836 w 12192000"/>
              <a:gd name="connsiteY128" fmla="*/ 2010048 h 2237474"/>
              <a:gd name="connsiteX129" fmla="*/ 2117102 w 12192000"/>
              <a:gd name="connsiteY129" fmla="*/ 2023004 h 2237474"/>
              <a:gd name="connsiteX130" fmla="*/ 2111935 w 12192000"/>
              <a:gd name="connsiteY130" fmla="*/ 2023163 h 2237474"/>
              <a:gd name="connsiteX131" fmla="*/ 2089991 w 12192000"/>
              <a:gd name="connsiteY131" fmla="*/ 2034193 h 2237474"/>
              <a:gd name="connsiteX132" fmla="*/ 2058061 w 12192000"/>
              <a:gd name="connsiteY132" fmla="*/ 2047942 h 2237474"/>
              <a:gd name="connsiteX133" fmla="*/ 2055737 w 12192000"/>
              <a:gd name="connsiteY133" fmla="*/ 2047704 h 2237474"/>
              <a:gd name="connsiteX134" fmla="*/ 2042244 w 12192000"/>
              <a:gd name="connsiteY134" fmla="*/ 2055560 h 2237474"/>
              <a:gd name="connsiteX135" fmla="*/ 1976224 w 12192000"/>
              <a:gd name="connsiteY135" fmla="*/ 2074257 h 2237474"/>
              <a:gd name="connsiteX136" fmla="*/ 1877728 w 12192000"/>
              <a:gd name="connsiteY136" fmla="*/ 2101004 h 2237474"/>
              <a:gd name="connsiteX137" fmla="*/ 1759056 w 12192000"/>
              <a:gd name="connsiteY137" fmla="*/ 2125608 h 2237474"/>
              <a:gd name="connsiteX138" fmla="*/ 1637948 w 12192000"/>
              <a:gd name="connsiteY138" fmla="*/ 2172597 h 2237474"/>
              <a:gd name="connsiteX139" fmla="*/ 1434549 w 12192000"/>
              <a:gd name="connsiteY139" fmla="*/ 2234522 h 2237474"/>
              <a:gd name="connsiteX140" fmla="*/ 1398481 w 12192000"/>
              <a:gd name="connsiteY140" fmla="*/ 2237074 h 2237474"/>
              <a:gd name="connsiteX141" fmla="*/ 1398407 w 12192000"/>
              <a:gd name="connsiteY141" fmla="*/ 2237095 h 2237474"/>
              <a:gd name="connsiteX142" fmla="*/ 1370962 w 12192000"/>
              <a:gd name="connsiteY142" fmla="*/ 2237474 h 2237474"/>
              <a:gd name="connsiteX143" fmla="*/ 1356367 w 12192000"/>
              <a:gd name="connsiteY143" fmla="*/ 2235089 h 2237474"/>
              <a:gd name="connsiteX144" fmla="*/ 1324828 w 12192000"/>
              <a:gd name="connsiteY144" fmla="*/ 2231968 h 2237474"/>
              <a:gd name="connsiteX145" fmla="*/ 1297744 w 12192000"/>
              <a:gd name="connsiteY145" fmla="*/ 2235849 h 2237474"/>
              <a:gd name="connsiteX146" fmla="*/ 1286236 w 12192000"/>
              <a:gd name="connsiteY146" fmla="*/ 2233135 h 2237474"/>
              <a:gd name="connsiteX147" fmla="*/ 1283504 w 12192000"/>
              <a:gd name="connsiteY147" fmla="*/ 2233797 h 2237474"/>
              <a:gd name="connsiteX148" fmla="*/ 1279765 w 12192000"/>
              <a:gd name="connsiteY148" fmla="*/ 2229639 h 2237474"/>
              <a:gd name="connsiteX149" fmla="*/ 1195347 w 12192000"/>
              <a:gd name="connsiteY149" fmla="*/ 2212354 h 2237474"/>
              <a:gd name="connsiteX150" fmla="*/ 970251 w 12192000"/>
              <a:gd name="connsiteY150" fmla="*/ 2221029 h 2237474"/>
              <a:gd name="connsiteX151" fmla="*/ 812914 w 12192000"/>
              <a:gd name="connsiteY151" fmla="*/ 2202752 h 2237474"/>
              <a:gd name="connsiteX152" fmla="*/ 800195 w 12192000"/>
              <a:gd name="connsiteY152" fmla="*/ 2209407 h 2237474"/>
              <a:gd name="connsiteX153" fmla="*/ 784978 w 12192000"/>
              <a:gd name="connsiteY153" fmla="*/ 2212360 h 2237474"/>
              <a:gd name="connsiteX154" fmla="*/ 681987 w 12192000"/>
              <a:gd name="connsiteY154" fmla="*/ 2216757 h 2237474"/>
              <a:gd name="connsiteX155" fmla="*/ 669923 w 12192000"/>
              <a:gd name="connsiteY155" fmla="*/ 2211682 h 2237474"/>
              <a:gd name="connsiteX156" fmla="*/ 648680 w 12192000"/>
              <a:gd name="connsiteY156" fmla="*/ 2206229 h 2237474"/>
              <a:gd name="connsiteX157" fmla="*/ 597225 w 12192000"/>
              <a:gd name="connsiteY157" fmla="*/ 2180999 h 2237474"/>
              <a:gd name="connsiteX158" fmla="*/ 558449 w 12192000"/>
              <a:gd name="connsiteY158" fmla="*/ 2182346 h 2237474"/>
              <a:gd name="connsiteX159" fmla="*/ 550517 w 12192000"/>
              <a:gd name="connsiteY159" fmla="*/ 2182060 h 2237474"/>
              <a:gd name="connsiteX160" fmla="*/ 550309 w 12192000"/>
              <a:gd name="connsiteY160" fmla="*/ 2181825 h 2237474"/>
              <a:gd name="connsiteX161" fmla="*/ 541836 w 12192000"/>
              <a:gd name="connsiteY161" fmla="*/ 2181063 h 2237474"/>
              <a:gd name="connsiteX162" fmla="*/ 536057 w 12192000"/>
              <a:gd name="connsiteY162" fmla="*/ 2181537 h 2237474"/>
              <a:gd name="connsiteX163" fmla="*/ 520671 w 12192000"/>
              <a:gd name="connsiteY163" fmla="*/ 2180980 h 2237474"/>
              <a:gd name="connsiteX164" fmla="*/ 515024 w 12192000"/>
              <a:gd name="connsiteY164" fmla="*/ 2179258 h 2237474"/>
              <a:gd name="connsiteX165" fmla="*/ 512278 w 12192000"/>
              <a:gd name="connsiteY165" fmla="*/ 2176369 h 2237474"/>
              <a:gd name="connsiteX166" fmla="*/ 480419 w 12192000"/>
              <a:gd name="connsiteY166" fmla="*/ 2167807 h 2237474"/>
              <a:gd name="connsiteX167" fmla="*/ 413835 w 12192000"/>
              <a:gd name="connsiteY167" fmla="*/ 2156783 h 2237474"/>
              <a:gd name="connsiteX168" fmla="*/ 376513 w 12192000"/>
              <a:gd name="connsiteY168" fmla="*/ 2154014 h 2237474"/>
              <a:gd name="connsiteX169" fmla="*/ 273386 w 12192000"/>
              <a:gd name="connsiteY169" fmla="*/ 2142551 h 2237474"/>
              <a:gd name="connsiteX170" fmla="*/ 169207 w 12192000"/>
              <a:gd name="connsiteY170" fmla="*/ 2128100 h 2237474"/>
              <a:gd name="connsiteX171" fmla="*/ 93149 w 12192000"/>
              <a:gd name="connsiteY171" fmla="*/ 2105324 h 2237474"/>
              <a:gd name="connsiteX172" fmla="*/ 88109 w 12192000"/>
              <a:gd name="connsiteY172" fmla="*/ 2106704 h 2237474"/>
              <a:gd name="connsiteX173" fmla="*/ 80022 w 12192000"/>
              <a:gd name="connsiteY173" fmla="*/ 2107254 h 2237474"/>
              <a:gd name="connsiteX174" fmla="*/ 79717 w 12192000"/>
              <a:gd name="connsiteY174" fmla="*/ 2107046 h 2237474"/>
              <a:gd name="connsiteX175" fmla="*/ 72352 w 12192000"/>
              <a:gd name="connsiteY175" fmla="*/ 2107991 h 2237474"/>
              <a:gd name="connsiteX176" fmla="*/ 37645 w 12192000"/>
              <a:gd name="connsiteY176" fmla="*/ 2115401 h 2237474"/>
              <a:gd name="connsiteX177" fmla="*/ 4572 w 12192000"/>
              <a:gd name="connsiteY177" fmla="*/ 2111091 h 2237474"/>
              <a:gd name="connsiteX178" fmla="*/ 0 w 12192000"/>
              <a:gd name="connsiteY178" fmla="*/ 2110468 h 2237474"/>
              <a:gd name="connsiteX179" fmla="*/ 0 w 12192000"/>
              <a:gd name="connsiteY17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578178 w 12192000"/>
              <a:gd name="connsiteY120" fmla="*/ 1990531 h 2237474"/>
              <a:gd name="connsiteX121" fmla="*/ 2476147 w 12192000"/>
              <a:gd name="connsiteY121" fmla="*/ 1998305 h 2237474"/>
              <a:gd name="connsiteX122" fmla="*/ 2373568 w 12192000"/>
              <a:gd name="connsiteY122" fmla="*/ 2003219 h 2237474"/>
              <a:gd name="connsiteX123" fmla="*/ 2287219 w 12192000"/>
              <a:gd name="connsiteY123" fmla="*/ 1998750 h 2237474"/>
              <a:gd name="connsiteX124" fmla="*/ 2243069 w 12192000"/>
              <a:gd name="connsiteY124" fmla="*/ 2015111 h 2237474"/>
              <a:gd name="connsiteX125" fmla="*/ 2186609 w 12192000"/>
              <a:gd name="connsiteY125" fmla="*/ 2008263 h 2237474"/>
              <a:gd name="connsiteX126" fmla="*/ 2164831 w 12192000"/>
              <a:gd name="connsiteY126" fmla="*/ 2010143 h 2237474"/>
              <a:gd name="connsiteX127" fmla="*/ 2152836 w 12192000"/>
              <a:gd name="connsiteY127" fmla="*/ 2010048 h 2237474"/>
              <a:gd name="connsiteX128" fmla="*/ 2117102 w 12192000"/>
              <a:gd name="connsiteY128" fmla="*/ 2023004 h 2237474"/>
              <a:gd name="connsiteX129" fmla="*/ 2111935 w 12192000"/>
              <a:gd name="connsiteY129" fmla="*/ 2023163 h 2237474"/>
              <a:gd name="connsiteX130" fmla="*/ 2089991 w 12192000"/>
              <a:gd name="connsiteY130" fmla="*/ 2034193 h 2237474"/>
              <a:gd name="connsiteX131" fmla="*/ 2058061 w 12192000"/>
              <a:gd name="connsiteY131" fmla="*/ 2047942 h 2237474"/>
              <a:gd name="connsiteX132" fmla="*/ 2055737 w 12192000"/>
              <a:gd name="connsiteY132" fmla="*/ 2047704 h 2237474"/>
              <a:gd name="connsiteX133" fmla="*/ 2042244 w 12192000"/>
              <a:gd name="connsiteY133" fmla="*/ 2055560 h 2237474"/>
              <a:gd name="connsiteX134" fmla="*/ 1976224 w 12192000"/>
              <a:gd name="connsiteY134" fmla="*/ 2074257 h 2237474"/>
              <a:gd name="connsiteX135" fmla="*/ 1877728 w 12192000"/>
              <a:gd name="connsiteY135" fmla="*/ 2101004 h 2237474"/>
              <a:gd name="connsiteX136" fmla="*/ 1759056 w 12192000"/>
              <a:gd name="connsiteY136" fmla="*/ 2125608 h 2237474"/>
              <a:gd name="connsiteX137" fmla="*/ 1637948 w 12192000"/>
              <a:gd name="connsiteY137" fmla="*/ 2172597 h 2237474"/>
              <a:gd name="connsiteX138" fmla="*/ 1434549 w 12192000"/>
              <a:gd name="connsiteY138" fmla="*/ 2234522 h 2237474"/>
              <a:gd name="connsiteX139" fmla="*/ 1398481 w 12192000"/>
              <a:gd name="connsiteY139" fmla="*/ 2237074 h 2237474"/>
              <a:gd name="connsiteX140" fmla="*/ 1398407 w 12192000"/>
              <a:gd name="connsiteY140" fmla="*/ 2237095 h 2237474"/>
              <a:gd name="connsiteX141" fmla="*/ 1370962 w 12192000"/>
              <a:gd name="connsiteY141" fmla="*/ 2237474 h 2237474"/>
              <a:gd name="connsiteX142" fmla="*/ 1356367 w 12192000"/>
              <a:gd name="connsiteY142" fmla="*/ 2235089 h 2237474"/>
              <a:gd name="connsiteX143" fmla="*/ 1324828 w 12192000"/>
              <a:gd name="connsiteY143" fmla="*/ 2231968 h 2237474"/>
              <a:gd name="connsiteX144" fmla="*/ 1297744 w 12192000"/>
              <a:gd name="connsiteY144" fmla="*/ 2235849 h 2237474"/>
              <a:gd name="connsiteX145" fmla="*/ 1286236 w 12192000"/>
              <a:gd name="connsiteY145" fmla="*/ 2233135 h 2237474"/>
              <a:gd name="connsiteX146" fmla="*/ 1283504 w 12192000"/>
              <a:gd name="connsiteY146" fmla="*/ 2233797 h 2237474"/>
              <a:gd name="connsiteX147" fmla="*/ 1279765 w 12192000"/>
              <a:gd name="connsiteY147" fmla="*/ 2229639 h 2237474"/>
              <a:gd name="connsiteX148" fmla="*/ 1195347 w 12192000"/>
              <a:gd name="connsiteY148" fmla="*/ 2212354 h 2237474"/>
              <a:gd name="connsiteX149" fmla="*/ 970251 w 12192000"/>
              <a:gd name="connsiteY149" fmla="*/ 2221029 h 2237474"/>
              <a:gd name="connsiteX150" fmla="*/ 812914 w 12192000"/>
              <a:gd name="connsiteY150" fmla="*/ 2202752 h 2237474"/>
              <a:gd name="connsiteX151" fmla="*/ 800195 w 12192000"/>
              <a:gd name="connsiteY151" fmla="*/ 2209407 h 2237474"/>
              <a:gd name="connsiteX152" fmla="*/ 784978 w 12192000"/>
              <a:gd name="connsiteY152" fmla="*/ 2212360 h 2237474"/>
              <a:gd name="connsiteX153" fmla="*/ 681987 w 12192000"/>
              <a:gd name="connsiteY153" fmla="*/ 2216757 h 2237474"/>
              <a:gd name="connsiteX154" fmla="*/ 669923 w 12192000"/>
              <a:gd name="connsiteY154" fmla="*/ 2211682 h 2237474"/>
              <a:gd name="connsiteX155" fmla="*/ 648680 w 12192000"/>
              <a:gd name="connsiteY155" fmla="*/ 2206229 h 2237474"/>
              <a:gd name="connsiteX156" fmla="*/ 597225 w 12192000"/>
              <a:gd name="connsiteY156" fmla="*/ 2180999 h 2237474"/>
              <a:gd name="connsiteX157" fmla="*/ 558449 w 12192000"/>
              <a:gd name="connsiteY157" fmla="*/ 2182346 h 2237474"/>
              <a:gd name="connsiteX158" fmla="*/ 550517 w 12192000"/>
              <a:gd name="connsiteY158" fmla="*/ 2182060 h 2237474"/>
              <a:gd name="connsiteX159" fmla="*/ 550309 w 12192000"/>
              <a:gd name="connsiteY159" fmla="*/ 2181825 h 2237474"/>
              <a:gd name="connsiteX160" fmla="*/ 541836 w 12192000"/>
              <a:gd name="connsiteY160" fmla="*/ 2181063 h 2237474"/>
              <a:gd name="connsiteX161" fmla="*/ 536057 w 12192000"/>
              <a:gd name="connsiteY161" fmla="*/ 2181537 h 2237474"/>
              <a:gd name="connsiteX162" fmla="*/ 520671 w 12192000"/>
              <a:gd name="connsiteY162" fmla="*/ 2180980 h 2237474"/>
              <a:gd name="connsiteX163" fmla="*/ 515024 w 12192000"/>
              <a:gd name="connsiteY163" fmla="*/ 2179258 h 2237474"/>
              <a:gd name="connsiteX164" fmla="*/ 512278 w 12192000"/>
              <a:gd name="connsiteY164" fmla="*/ 2176369 h 2237474"/>
              <a:gd name="connsiteX165" fmla="*/ 480419 w 12192000"/>
              <a:gd name="connsiteY165" fmla="*/ 2167807 h 2237474"/>
              <a:gd name="connsiteX166" fmla="*/ 413835 w 12192000"/>
              <a:gd name="connsiteY166" fmla="*/ 2156783 h 2237474"/>
              <a:gd name="connsiteX167" fmla="*/ 376513 w 12192000"/>
              <a:gd name="connsiteY167" fmla="*/ 2154014 h 2237474"/>
              <a:gd name="connsiteX168" fmla="*/ 273386 w 12192000"/>
              <a:gd name="connsiteY168" fmla="*/ 2142551 h 2237474"/>
              <a:gd name="connsiteX169" fmla="*/ 169207 w 12192000"/>
              <a:gd name="connsiteY169" fmla="*/ 2128100 h 2237474"/>
              <a:gd name="connsiteX170" fmla="*/ 93149 w 12192000"/>
              <a:gd name="connsiteY170" fmla="*/ 2105324 h 2237474"/>
              <a:gd name="connsiteX171" fmla="*/ 88109 w 12192000"/>
              <a:gd name="connsiteY171" fmla="*/ 2106704 h 2237474"/>
              <a:gd name="connsiteX172" fmla="*/ 80022 w 12192000"/>
              <a:gd name="connsiteY172" fmla="*/ 2107254 h 2237474"/>
              <a:gd name="connsiteX173" fmla="*/ 79717 w 12192000"/>
              <a:gd name="connsiteY173" fmla="*/ 2107046 h 2237474"/>
              <a:gd name="connsiteX174" fmla="*/ 72352 w 12192000"/>
              <a:gd name="connsiteY174" fmla="*/ 2107991 h 2237474"/>
              <a:gd name="connsiteX175" fmla="*/ 37645 w 12192000"/>
              <a:gd name="connsiteY175" fmla="*/ 2115401 h 2237474"/>
              <a:gd name="connsiteX176" fmla="*/ 4572 w 12192000"/>
              <a:gd name="connsiteY176" fmla="*/ 2111091 h 2237474"/>
              <a:gd name="connsiteX177" fmla="*/ 0 w 12192000"/>
              <a:gd name="connsiteY177" fmla="*/ 2110468 h 2237474"/>
              <a:gd name="connsiteX178" fmla="*/ 0 w 12192000"/>
              <a:gd name="connsiteY17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48833 w 12192000"/>
              <a:gd name="connsiteY115" fmla="*/ 1986323 h 2237474"/>
              <a:gd name="connsiteX116" fmla="*/ 2748661 w 12192000"/>
              <a:gd name="connsiteY116" fmla="*/ 1986122 h 2237474"/>
              <a:gd name="connsiteX117" fmla="*/ 2718916 w 12192000"/>
              <a:gd name="connsiteY117" fmla="*/ 1990867 h 2237474"/>
              <a:gd name="connsiteX118" fmla="*/ 2713522 w 12192000"/>
              <a:gd name="connsiteY118" fmla="*/ 1990173 h 2237474"/>
              <a:gd name="connsiteX119" fmla="*/ 2578178 w 12192000"/>
              <a:gd name="connsiteY119" fmla="*/ 1990531 h 2237474"/>
              <a:gd name="connsiteX120" fmla="*/ 2476147 w 12192000"/>
              <a:gd name="connsiteY120" fmla="*/ 1998305 h 2237474"/>
              <a:gd name="connsiteX121" fmla="*/ 2373568 w 12192000"/>
              <a:gd name="connsiteY121" fmla="*/ 2003219 h 2237474"/>
              <a:gd name="connsiteX122" fmla="*/ 2287219 w 12192000"/>
              <a:gd name="connsiteY122" fmla="*/ 1998750 h 2237474"/>
              <a:gd name="connsiteX123" fmla="*/ 2243069 w 12192000"/>
              <a:gd name="connsiteY123" fmla="*/ 2015111 h 2237474"/>
              <a:gd name="connsiteX124" fmla="*/ 2186609 w 12192000"/>
              <a:gd name="connsiteY124" fmla="*/ 2008263 h 2237474"/>
              <a:gd name="connsiteX125" fmla="*/ 2164831 w 12192000"/>
              <a:gd name="connsiteY125" fmla="*/ 2010143 h 2237474"/>
              <a:gd name="connsiteX126" fmla="*/ 2152836 w 12192000"/>
              <a:gd name="connsiteY126" fmla="*/ 2010048 h 2237474"/>
              <a:gd name="connsiteX127" fmla="*/ 2117102 w 12192000"/>
              <a:gd name="connsiteY127" fmla="*/ 2023004 h 2237474"/>
              <a:gd name="connsiteX128" fmla="*/ 2111935 w 12192000"/>
              <a:gd name="connsiteY128" fmla="*/ 2023163 h 2237474"/>
              <a:gd name="connsiteX129" fmla="*/ 2089991 w 12192000"/>
              <a:gd name="connsiteY129" fmla="*/ 2034193 h 2237474"/>
              <a:gd name="connsiteX130" fmla="*/ 2058061 w 12192000"/>
              <a:gd name="connsiteY130" fmla="*/ 2047942 h 2237474"/>
              <a:gd name="connsiteX131" fmla="*/ 2055737 w 12192000"/>
              <a:gd name="connsiteY131" fmla="*/ 2047704 h 2237474"/>
              <a:gd name="connsiteX132" fmla="*/ 2042244 w 12192000"/>
              <a:gd name="connsiteY132" fmla="*/ 2055560 h 2237474"/>
              <a:gd name="connsiteX133" fmla="*/ 1976224 w 12192000"/>
              <a:gd name="connsiteY133" fmla="*/ 2074257 h 2237474"/>
              <a:gd name="connsiteX134" fmla="*/ 1877728 w 12192000"/>
              <a:gd name="connsiteY134" fmla="*/ 2101004 h 2237474"/>
              <a:gd name="connsiteX135" fmla="*/ 1759056 w 12192000"/>
              <a:gd name="connsiteY135" fmla="*/ 2125608 h 2237474"/>
              <a:gd name="connsiteX136" fmla="*/ 1637948 w 12192000"/>
              <a:gd name="connsiteY136" fmla="*/ 2172597 h 2237474"/>
              <a:gd name="connsiteX137" fmla="*/ 1434549 w 12192000"/>
              <a:gd name="connsiteY137" fmla="*/ 2234522 h 2237474"/>
              <a:gd name="connsiteX138" fmla="*/ 1398481 w 12192000"/>
              <a:gd name="connsiteY138" fmla="*/ 2237074 h 2237474"/>
              <a:gd name="connsiteX139" fmla="*/ 1398407 w 12192000"/>
              <a:gd name="connsiteY139" fmla="*/ 2237095 h 2237474"/>
              <a:gd name="connsiteX140" fmla="*/ 1370962 w 12192000"/>
              <a:gd name="connsiteY140" fmla="*/ 2237474 h 2237474"/>
              <a:gd name="connsiteX141" fmla="*/ 1356367 w 12192000"/>
              <a:gd name="connsiteY141" fmla="*/ 2235089 h 2237474"/>
              <a:gd name="connsiteX142" fmla="*/ 1324828 w 12192000"/>
              <a:gd name="connsiteY142" fmla="*/ 2231968 h 2237474"/>
              <a:gd name="connsiteX143" fmla="*/ 1297744 w 12192000"/>
              <a:gd name="connsiteY143" fmla="*/ 2235849 h 2237474"/>
              <a:gd name="connsiteX144" fmla="*/ 1286236 w 12192000"/>
              <a:gd name="connsiteY144" fmla="*/ 2233135 h 2237474"/>
              <a:gd name="connsiteX145" fmla="*/ 1283504 w 12192000"/>
              <a:gd name="connsiteY145" fmla="*/ 2233797 h 2237474"/>
              <a:gd name="connsiteX146" fmla="*/ 1279765 w 12192000"/>
              <a:gd name="connsiteY146" fmla="*/ 2229639 h 2237474"/>
              <a:gd name="connsiteX147" fmla="*/ 1195347 w 12192000"/>
              <a:gd name="connsiteY147" fmla="*/ 2212354 h 2237474"/>
              <a:gd name="connsiteX148" fmla="*/ 970251 w 12192000"/>
              <a:gd name="connsiteY148" fmla="*/ 2221029 h 2237474"/>
              <a:gd name="connsiteX149" fmla="*/ 812914 w 12192000"/>
              <a:gd name="connsiteY149" fmla="*/ 2202752 h 2237474"/>
              <a:gd name="connsiteX150" fmla="*/ 800195 w 12192000"/>
              <a:gd name="connsiteY150" fmla="*/ 2209407 h 2237474"/>
              <a:gd name="connsiteX151" fmla="*/ 784978 w 12192000"/>
              <a:gd name="connsiteY151" fmla="*/ 2212360 h 2237474"/>
              <a:gd name="connsiteX152" fmla="*/ 681987 w 12192000"/>
              <a:gd name="connsiteY152" fmla="*/ 2216757 h 2237474"/>
              <a:gd name="connsiteX153" fmla="*/ 669923 w 12192000"/>
              <a:gd name="connsiteY153" fmla="*/ 2211682 h 2237474"/>
              <a:gd name="connsiteX154" fmla="*/ 648680 w 12192000"/>
              <a:gd name="connsiteY154" fmla="*/ 2206229 h 2237474"/>
              <a:gd name="connsiteX155" fmla="*/ 597225 w 12192000"/>
              <a:gd name="connsiteY155" fmla="*/ 2180999 h 2237474"/>
              <a:gd name="connsiteX156" fmla="*/ 558449 w 12192000"/>
              <a:gd name="connsiteY156" fmla="*/ 2182346 h 2237474"/>
              <a:gd name="connsiteX157" fmla="*/ 550517 w 12192000"/>
              <a:gd name="connsiteY157" fmla="*/ 2182060 h 2237474"/>
              <a:gd name="connsiteX158" fmla="*/ 550309 w 12192000"/>
              <a:gd name="connsiteY158" fmla="*/ 2181825 h 2237474"/>
              <a:gd name="connsiteX159" fmla="*/ 541836 w 12192000"/>
              <a:gd name="connsiteY159" fmla="*/ 2181063 h 2237474"/>
              <a:gd name="connsiteX160" fmla="*/ 536057 w 12192000"/>
              <a:gd name="connsiteY160" fmla="*/ 2181537 h 2237474"/>
              <a:gd name="connsiteX161" fmla="*/ 520671 w 12192000"/>
              <a:gd name="connsiteY161" fmla="*/ 2180980 h 2237474"/>
              <a:gd name="connsiteX162" fmla="*/ 515024 w 12192000"/>
              <a:gd name="connsiteY162" fmla="*/ 2179258 h 2237474"/>
              <a:gd name="connsiteX163" fmla="*/ 512278 w 12192000"/>
              <a:gd name="connsiteY163" fmla="*/ 2176369 h 2237474"/>
              <a:gd name="connsiteX164" fmla="*/ 480419 w 12192000"/>
              <a:gd name="connsiteY164" fmla="*/ 2167807 h 2237474"/>
              <a:gd name="connsiteX165" fmla="*/ 413835 w 12192000"/>
              <a:gd name="connsiteY165" fmla="*/ 2156783 h 2237474"/>
              <a:gd name="connsiteX166" fmla="*/ 376513 w 12192000"/>
              <a:gd name="connsiteY166" fmla="*/ 2154014 h 2237474"/>
              <a:gd name="connsiteX167" fmla="*/ 273386 w 12192000"/>
              <a:gd name="connsiteY167" fmla="*/ 2142551 h 2237474"/>
              <a:gd name="connsiteX168" fmla="*/ 169207 w 12192000"/>
              <a:gd name="connsiteY168" fmla="*/ 2128100 h 2237474"/>
              <a:gd name="connsiteX169" fmla="*/ 93149 w 12192000"/>
              <a:gd name="connsiteY169" fmla="*/ 2105324 h 2237474"/>
              <a:gd name="connsiteX170" fmla="*/ 88109 w 12192000"/>
              <a:gd name="connsiteY170" fmla="*/ 2106704 h 2237474"/>
              <a:gd name="connsiteX171" fmla="*/ 80022 w 12192000"/>
              <a:gd name="connsiteY171" fmla="*/ 2107254 h 2237474"/>
              <a:gd name="connsiteX172" fmla="*/ 79717 w 12192000"/>
              <a:gd name="connsiteY172" fmla="*/ 2107046 h 2237474"/>
              <a:gd name="connsiteX173" fmla="*/ 72352 w 12192000"/>
              <a:gd name="connsiteY173" fmla="*/ 2107991 h 2237474"/>
              <a:gd name="connsiteX174" fmla="*/ 37645 w 12192000"/>
              <a:gd name="connsiteY174" fmla="*/ 2115401 h 2237474"/>
              <a:gd name="connsiteX175" fmla="*/ 4572 w 12192000"/>
              <a:gd name="connsiteY175" fmla="*/ 2111091 h 2237474"/>
              <a:gd name="connsiteX176" fmla="*/ 0 w 12192000"/>
              <a:gd name="connsiteY176" fmla="*/ 2110468 h 2237474"/>
              <a:gd name="connsiteX177" fmla="*/ 0 w 12192000"/>
              <a:gd name="connsiteY17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48833 w 12192000"/>
              <a:gd name="connsiteY115" fmla="*/ 1986323 h 2237474"/>
              <a:gd name="connsiteX116" fmla="*/ 2718916 w 12192000"/>
              <a:gd name="connsiteY116" fmla="*/ 1990867 h 2237474"/>
              <a:gd name="connsiteX117" fmla="*/ 2713522 w 12192000"/>
              <a:gd name="connsiteY117" fmla="*/ 1990173 h 2237474"/>
              <a:gd name="connsiteX118" fmla="*/ 2578178 w 12192000"/>
              <a:gd name="connsiteY118" fmla="*/ 1990531 h 2237474"/>
              <a:gd name="connsiteX119" fmla="*/ 2476147 w 12192000"/>
              <a:gd name="connsiteY119" fmla="*/ 1998305 h 2237474"/>
              <a:gd name="connsiteX120" fmla="*/ 2373568 w 12192000"/>
              <a:gd name="connsiteY120" fmla="*/ 2003219 h 2237474"/>
              <a:gd name="connsiteX121" fmla="*/ 2287219 w 12192000"/>
              <a:gd name="connsiteY121" fmla="*/ 1998750 h 2237474"/>
              <a:gd name="connsiteX122" fmla="*/ 2243069 w 12192000"/>
              <a:gd name="connsiteY122" fmla="*/ 2015111 h 2237474"/>
              <a:gd name="connsiteX123" fmla="*/ 2186609 w 12192000"/>
              <a:gd name="connsiteY123" fmla="*/ 2008263 h 2237474"/>
              <a:gd name="connsiteX124" fmla="*/ 2164831 w 12192000"/>
              <a:gd name="connsiteY124" fmla="*/ 2010143 h 2237474"/>
              <a:gd name="connsiteX125" fmla="*/ 2152836 w 12192000"/>
              <a:gd name="connsiteY125" fmla="*/ 2010048 h 2237474"/>
              <a:gd name="connsiteX126" fmla="*/ 2117102 w 12192000"/>
              <a:gd name="connsiteY126" fmla="*/ 2023004 h 2237474"/>
              <a:gd name="connsiteX127" fmla="*/ 2111935 w 12192000"/>
              <a:gd name="connsiteY127" fmla="*/ 2023163 h 2237474"/>
              <a:gd name="connsiteX128" fmla="*/ 2089991 w 12192000"/>
              <a:gd name="connsiteY128" fmla="*/ 2034193 h 2237474"/>
              <a:gd name="connsiteX129" fmla="*/ 2058061 w 12192000"/>
              <a:gd name="connsiteY129" fmla="*/ 2047942 h 2237474"/>
              <a:gd name="connsiteX130" fmla="*/ 2055737 w 12192000"/>
              <a:gd name="connsiteY130" fmla="*/ 2047704 h 2237474"/>
              <a:gd name="connsiteX131" fmla="*/ 2042244 w 12192000"/>
              <a:gd name="connsiteY131" fmla="*/ 2055560 h 2237474"/>
              <a:gd name="connsiteX132" fmla="*/ 1976224 w 12192000"/>
              <a:gd name="connsiteY132" fmla="*/ 2074257 h 2237474"/>
              <a:gd name="connsiteX133" fmla="*/ 1877728 w 12192000"/>
              <a:gd name="connsiteY133" fmla="*/ 2101004 h 2237474"/>
              <a:gd name="connsiteX134" fmla="*/ 1759056 w 12192000"/>
              <a:gd name="connsiteY134" fmla="*/ 2125608 h 2237474"/>
              <a:gd name="connsiteX135" fmla="*/ 1637948 w 12192000"/>
              <a:gd name="connsiteY135" fmla="*/ 2172597 h 2237474"/>
              <a:gd name="connsiteX136" fmla="*/ 1434549 w 12192000"/>
              <a:gd name="connsiteY136" fmla="*/ 2234522 h 2237474"/>
              <a:gd name="connsiteX137" fmla="*/ 1398481 w 12192000"/>
              <a:gd name="connsiteY137" fmla="*/ 2237074 h 2237474"/>
              <a:gd name="connsiteX138" fmla="*/ 1398407 w 12192000"/>
              <a:gd name="connsiteY138" fmla="*/ 2237095 h 2237474"/>
              <a:gd name="connsiteX139" fmla="*/ 1370962 w 12192000"/>
              <a:gd name="connsiteY139" fmla="*/ 2237474 h 2237474"/>
              <a:gd name="connsiteX140" fmla="*/ 1356367 w 12192000"/>
              <a:gd name="connsiteY140" fmla="*/ 2235089 h 2237474"/>
              <a:gd name="connsiteX141" fmla="*/ 1324828 w 12192000"/>
              <a:gd name="connsiteY141" fmla="*/ 2231968 h 2237474"/>
              <a:gd name="connsiteX142" fmla="*/ 1297744 w 12192000"/>
              <a:gd name="connsiteY142" fmla="*/ 2235849 h 2237474"/>
              <a:gd name="connsiteX143" fmla="*/ 1286236 w 12192000"/>
              <a:gd name="connsiteY143" fmla="*/ 2233135 h 2237474"/>
              <a:gd name="connsiteX144" fmla="*/ 1283504 w 12192000"/>
              <a:gd name="connsiteY144" fmla="*/ 2233797 h 2237474"/>
              <a:gd name="connsiteX145" fmla="*/ 1279765 w 12192000"/>
              <a:gd name="connsiteY145" fmla="*/ 2229639 h 2237474"/>
              <a:gd name="connsiteX146" fmla="*/ 1195347 w 12192000"/>
              <a:gd name="connsiteY146" fmla="*/ 2212354 h 2237474"/>
              <a:gd name="connsiteX147" fmla="*/ 970251 w 12192000"/>
              <a:gd name="connsiteY147" fmla="*/ 2221029 h 2237474"/>
              <a:gd name="connsiteX148" fmla="*/ 812914 w 12192000"/>
              <a:gd name="connsiteY148" fmla="*/ 2202752 h 2237474"/>
              <a:gd name="connsiteX149" fmla="*/ 800195 w 12192000"/>
              <a:gd name="connsiteY149" fmla="*/ 2209407 h 2237474"/>
              <a:gd name="connsiteX150" fmla="*/ 784978 w 12192000"/>
              <a:gd name="connsiteY150" fmla="*/ 2212360 h 2237474"/>
              <a:gd name="connsiteX151" fmla="*/ 681987 w 12192000"/>
              <a:gd name="connsiteY151" fmla="*/ 2216757 h 2237474"/>
              <a:gd name="connsiteX152" fmla="*/ 669923 w 12192000"/>
              <a:gd name="connsiteY152" fmla="*/ 2211682 h 2237474"/>
              <a:gd name="connsiteX153" fmla="*/ 648680 w 12192000"/>
              <a:gd name="connsiteY153" fmla="*/ 2206229 h 2237474"/>
              <a:gd name="connsiteX154" fmla="*/ 597225 w 12192000"/>
              <a:gd name="connsiteY154" fmla="*/ 2180999 h 2237474"/>
              <a:gd name="connsiteX155" fmla="*/ 558449 w 12192000"/>
              <a:gd name="connsiteY155" fmla="*/ 2182346 h 2237474"/>
              <a:gd name="connsiteX156" fmla="*/ 550517 w 12192000"/>
              <a:gd name="connsiteY156" fmla="*/ 2182060 h 2237474"/>
              <a:gd name="connsiteX157" fmla="*/ 550309 w 12192000"/>
              <a:gd name="connsiteY157" fmla="*/ 2181825 h 2237474"/>
              <a:gd name="connsiteX158" fmla="*/ 541836 w 12192000"/>
              <a:gd name="connsiteY158" fmla="*/ 2181063 h 2237474"/>
              <a:gd name="connsiteX159" fmla="*/ 536057 w 12192000"/>
              <a:gd name="connsiteY159" fmla="*/ 2181537 h 2237474"/>
              <a:gd name="connsiteX160" fmla="*/ 520671 w 12192000"/>
              <a:gd name="connsiteY160" fmla="*/ 2180980 h 2237474"/>
              <a:gd name="connsiteX161" fmla="*/ 515024 w 12192000"/>
              <a:gd name="connsiteY161" fmla="*/ 2179258 h 2237474"/>
              <a:gd name="connsiteX162" fmla="*/ 512278 w 12192000"/>
              <a:gd name="connsiteY162" fmla="*/ 2176369 h 2237474"/>
              <a:gd name="connsiteX163" fmla="*/ 480419 w 12192000"/>
              <a:gd name="connsiteY163" fmla="*/ 2167807 h 2237474"/>
              <a:gd name="connsiteX164" fmla="*/ 413835 w 12192000"/>
              <a:gd name="connsiteY164" fmla="*/ 2156783 h 2237474"/>
              <a:gd name="connsiteX165" fmla="*/ 376513 w 12192000"/>
              <a:gd name="connsiteY165" fmla="*/ 2154014 h 2237474"/>
              <a:gd name="connsiteX166" fmla="*/ 273386 w 12192000"/>
              <a:gd name="connsiteY166" fmla="*/ 2142551 h 2237474"/>
              <a:gd name="connsiteX167" fmla="*/ 169207 w 12192000"/>
              <a:gd name="connsiteY167" fmla="*/ 2128100 h 2237474"/>
              <a:gd name="connsiteX168" fmla="*/ 93149 w 12192000"/>
              <a:gd name="connsiteY168" fmla="*/ 2105324 h 2237474"/>
              <a:gd name="connsiteX169" fmla="*/ 88109 w 12192000"/>
              <a:gd name="connsiteY169" fmla="*/ 2106704 h 2237474"/>
              <a:gd name="connsiteX170" fmla="*/ 80022 w 12192000"/>
              <a:gd name="connsiteY170" fmla="*/ 2107254 h 2237474"/>
              <a:gd name="connsiteX171" fmla="*/ 79717 w 12192000"/>
              <a:gd name="connsiteY171" fmla="*/ 2107046 h 2237474"/>
              <a:gd name="connsiteX172" fmla="*/ 72352 w 12192000"/>
              <a:gd name="connsiteY172" fmla="*/ 2107991 h 2237474"/>
              <a:gd name="connsiteX173" fmla="*/ 37645 w 12192000"/>
              <a:gd name="connsiteY173" fmla="*/ 2115401 h 2237474"/>
              <a:gd name="connsiteX174" fmla="*/ 4572 w 12192000"/>
              <a:gd name="connsiteY174" fmla="*/ 2111091 h 2237474"/>
              <a:gd name="connsiteX175" fmla="*/ 0 w 12192000"/>
              <a:gd name="connsiteY175" fmla="*/ 2110468 h 2237474"/>
              <a:gd name="connsiteX176" fmla="*/ 0 w 12192000"/>
              <a:gd name="connsiteY17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18916 w 12192000"/>
              <a:gd name="connsiteY115" fmla="*/ 1990867 h 2237474"/>
              <a:gd name="connsiteX116" fmla="*/ 2713522 w 12192000"/>
              <a:gd name="connsiteY116" fmla="*/ 1990173 h 2237474"/>
              <a:gd name="connsiteX117" fmla="*/ 2578178 w 12192000"/>
              <a:gd name="connsiteY117" fmla="*/ 1990531 h 2237474"/>
              <a:gd name="connsiteX118" fmla="*/ 2476147 w 12192000"/>
              <a:gd name="connsiteY118" fmla="*/ 1998305 h 2237474"/>
              <a:gd name="connsiteX119" fmla="*/ 2373568 w 12192000"/>
              <a:gd name="connsiteY119" fmla="*/ 2003219 h 2237474"/>
              <a:gd name="connsiteX120" fmla="*/ 2287219 w 12192000"/>
              <a:gd name="connsiteY120" fmla="*/ 1998750 h 2237474"/>
              <a:gd name="connsiteX121" fmla="*/ 2243069 w 12192000"/>
              <a:gd name="connsiteY121" fmla="*/ 2015111 h 2237474"/>
              <a:gd name="connsiteX122" fmla="*/ 2186609 w 12192000"/>
              <a:gd name="connsiteY122" fmla="*/ 2008263 h 2237474"/>
              <a:gd name="connsiteX123" fmla="*/ 2164831 w 12192000"/>
              <a:gd name="connsiteY123" fmla="*/ 2010143 h 2237474"/>
              <a:gd name="connsiteX124" fmla="*/ 2152836 w 12192000"/>
              <a:gd name="connsiteY124" fmla="*/ 2010048 h 2237474"/>
              <a:gd name="connsiteX125" fmla="*/ 2117102 w 12192000"/>
              <a:gd name="connsiteY125" fmla="*/ 2023004 h 2237474"/>
              <a:gd name="connsiteX126" fmla="*/ 2111935 w 12192000"/>
              <a:gd name="connsiteY126" fmla="*/ 2023163 h 2237474"/>
              <a:gd name="connsiteX127" fmla="*/ 2089991 w 12192000"/>
              <a:gd name="connsiteY127" fmla="*/ 2034193 h 2237474"/>
              <a:gd name="connsiteX128" fmla="*/ 2058061 w 12192000"/>
              <a:gd name="connsiteY128" fmla="*/ 2047942 h 2237474"/>
              <a:gd name="connsiteX129" fmla="*/ 2055737 w 12192000"/>
              <a:gd name="connsiteY129" fmla="*/ 2047704 h 2237474"/>
              <a:gd name="connsiteX130" fmla="*/ 2042244 w 12192000"/>
              <a:gd name="connsiteY130" fmla="*/ 2055560 h 2237474"/>
              <a:gd name="connsiteX131" fmla="*/ 1976224 w 12192000"/>
              <a:gd name="connsiteY131" fmla="*/ 2074257 h 2237474"/>
              <a:gd name="connsiteX132" fmla="*/ 1877728 w 12192000"/>
              <a:gd name="connsiteY132" fmla="*/ 2101004 h 2237474"/>
              <a:gd name="connsiteX133" fmla="*/ 1759056 w 12192000"/>
              <a:gd name="connsiteY133" fmla="*/ 2125608 h 2237474"/>
              <a:gd name="connsiteX134" fmla="*/ 1637948 w 12192000"/>
              <a:gd name="connsiteY134" fmla="*/ 2172597 h 2237474"/>
              <a:gd name="connsiteX135" fmla="*/ 1434549 w 12192000"/>
              <a:gd name="connsiteY135" fmla="*/ 2234522 h 2237474"/>
              <a:gd name="connsiteX136" fmla="*/ 1398481 w 12192000"/>
              <a:gd name="connsiteY136" fmla="*/ 2237074 h 2237474"/>
              <a:gd name="connsiteX137" fmla="*/ 1398407 w 12192000"/>
              <a:gd name="connsiteY137" fmla="*/ 2237095 h 2237474"/>
              <a:gd name="connsiteX138" fmla="*/ 1370962 w 12192000"/>
              <a:gd name="connsiteY138" fmla="*/ 2237474 h 2237474"/>
              <a:gd name="connsiteX139" fmla="*/ 1356367 w 12192000"/>
              <a:gd name="connsiteY139" fmla="*/ 2235089 h 2237474"/>
              <a:gd name="connsiteX140" fmla="*/ 1324828 w 12192000"/>
              <a:gd name="connsiteY140" fmla="*/ 2231968 h 2237474"/>
              <a:gd name="connsiteX141" fmla="*/ 1297744 w 12192000"/>
              <a:gd name="connsiteY141" fmla="*/ 2235849 h 2237474"/>
              <a:gd name="connsiteX142" fmla="*/ 1286236 w 12192000"/>
              <a:gd name="connsiteY142" fmla="*/ 2233135 h 2237474"/>
              <a:gd name="connsiteX143" fmla="*/ 1283504 w 12192000"/>
              <a:gd name="connsiteY143" fmla="*/ 2233797 h 2237474"/>
              <a:gd name="connsiteX144" fmla="*/ 1279765 w 12192000"/>
              <a:gd name="connsiteY144" fmla="*/ 2229639 h 2237474"/>
              <a:gd name="connsiteX145" fmla="*/ 1195347 w 12192000"/>
              <a:gd name="connsiteY145" fmla="*/ 2212354 h 2237474"/>
              <a:gd name="connsiteX146" fmla="*/ 970251 w 12192000"/>
              <a:gd name="connsiteY146" fmla="*/ 2221029 h 2237474"/>
              <a:gd name="connsiteX147" fmla="*/ 812914 w 12192000"/>
              <a:gd name="connsiteY147" fmla="*/ 2202752 h 2237474"/>
              <a:gd name="connsiteX148" fmla="*/ 800195 w 12192000"/>
              <a:gd name="connsiteY148" fmla="*/ 2209407 h 2237474"/>
              <a:gd name="connsiteX149" fmla="*/ 784978 w 12192000"/>
              <a:gd name="connsiteY149" fmla="*/ 2212360 h 2237474"/>
              <a:gd name="connsiteX150" fmla="*/ 681987 w 12192000"/>
              <a:gd name="connsiteY150" fmla="*/ 2216757 h 2237474"/>
              <a:gd name="connsiteX151" fmla="*/ 669923 w 12192000"/>
              <a:gd name="connsiteY151" fmla="*/ 2211682 h 2237474"/>
              <a:gd name="connsiteX152" fmla="*/ 648680 w 12192000"/>
              <a:gd name="connsiteY152" fmla="*/ 2206229 h 2237474"/>
              <a:gd name="connsiteX153" fmla="*/ 597225 w 12192000"/>
              <a:gd name="connsiteY153" fmla="*/ 2180999 h 2237474"/>
              <a:gd name="connsiteX154" fmla="*/ 558449 w 12192000"/>
              <a:gd name="connsiteY154" fmla="*/ 2182346 h 2237474"/>
              <a:gd name="connsiteX155" fmla="*/ 550517 w 12192000"/>
              <a:gd name="connsiteY155" fmla="*/ 2182060 h 2237474"/>
              <a:gd name="connsiteX156" fmla="*/ 550309 w 12192000"/>
              <a:gd name="connsiteY156" fmla="*/ 2181825 h 2237474"/>
              <a:gd name="connsiteX157" fmla="*/ 541836 w 12192000"/>
              <a:gd name="connsiteY157" fmla="*/ 2181063 h 2237474"/>
              <a:gd name="connsiteX158" fmla="*/ 536057 w 12192000"/>
              <a:gd name="connsiteY158" fmla="*/ 2181537 h 2237474"/>
              <a:gd name="connsiteX159" fmla="*/ 520671 w 12192000"/>
              <a:gd name="connsiteY159" fmla="*/ 2180980 h 2237474"/>
              <a:gd name="connsiteX160" fmla="*/ 515024 w 12192000"/>
              <a:gd name="connsiteY160" fmla="*/ 2179258 h 2237474"/>
              <a:gd name="connsiteX161" fmla="*/ 512278 w 12192000"/>
              <a:gd name="connsiteY161" fmla="*/ 2176369 h 2237474"/>
              <a:gd name="connsiteX162" fmla="*/ 480419 w 12192000"/>
              <a:gd name="connsiteY162" fmla="*/ 2167807 h 2237474"/>
              <a:gd name="connsiteX163" fmla="*/ 413835 w 12192000"/>
              <a:gd name="connsiteY163" fmla="*/ 2156783 h 2237474"/>
              <a:gd name="connsiteX164" fmla="*/ 376513 w 12192000"/>
              <a:gd name="connsiteY164" fmla="*/ 2154014 h 2237474"/>
              <a:gd name="connsiteX165" fmla="*/ 273386 w 12192000"/>
              <a:gd name="connsiteY165" fmla="*/ 2142551 h 2237474"/>
              <a:gd name="connsiteX166" fmla="*/ 169207 w 12192000"/>
              <a:gd name="connsiteY166" fmla="*/ 2128100 h 2237474"/>
              <a:gd name="connsiteX167" fmla="*/ 93149 w 12192000"/>
              <a:gd name="connsiteY167" fmla="*/ 2105324 h 2237474"/>
              <a:gd name="connsiteX168" fmla="*/ 88109 w 12192000"/>
              <a:gd name="connsiteY168" fmla="*/ 2106704 h 2237474"/>
              <a:gd name="connsiteX169" fmla="*/ 80022 w 12192000"/>
              <a:gd name="connsiteY169" fmla="*/ 2107254 h 2237474"/>
              <a:gd name="connsiteX170" fmla="*/ 79717 w 12192000"/>
              <a:gd name="connsiteY170" fmla="*/ 2107046 h 2237474"/>
              <a:gd name="connsiteX171" fmla="*/ 72352 w 12192000"/>
              <a:gd name="connsiteY171" fmla="*/ 2107991 h 2237474"/>
              <a:gd name="connsiteX172" fmla="*/ 37645 w 12192000"/>
              <a:gd name="connsiteY172" fmla="*/ 2115401 h 2237474"/>
              <a:gd name="connsiteX173" fmla="*/ 4572 w 12192000"/>
              <a:gd name="connsiteY173" fmla="*/ 2111091 h 2237474"/>
              <a:gd name="connsiteX174" fmla="*/ 0 w 12192000"/>
              <a:gd name="connsiteY174" fmla="*/ 2110468 h 2237474"/>
              <a:gd name="connsiteX175" fmla="*/ 0 w 12192000"/>
              <a:gd name="connsiteY17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86236 w 12192000"/>
              <a:gd name="connsiteY141" fmla="*/ 2233135 h 2237474"/>
              <a:gd name="connsiteX142" fmla="*/ 1283504 w 12192000"/>
              <a:gd name="connsiteY142" fmla="*/ 2233797 h 2237474"/>
              <a:gd name="connsiteX143" fmla="*/ 1279765 w 12192000"/>
              <a:gd name="connsiteY143" fmla="*/ 2229639 h 2237474"/>
              <a:gd name="connsiteX144" fmla="*/ 1195347 w 12192000"/>
              <a:gd name="connsiteY144" fmla="*/ 2212354 h 2237474"/>
              <a:gd name="connsiteX145" fmla="*/ 970251 w 12192000"/>
              <a:gd name="connsiteY145" fmla="*/ 2221029 h 2237474"/>
              <a:gd name="connsiteX146" fmla="*/ 812914 w 12192000"/>
              <a:gd name="connsiteY146" fmla="*/ 2202752 h 2237474"/>
              <a:gd name="connsiteX147" fmla="*/ 800195 w 12192000"/>
              <a:gd name="connsiteY147" fmla="*/ 2209407 h 2237474"/>
              <a:gd name="connsiteX148" fmla="*/ 784978 w 12192000"/>
              <a:gd name="connsiteY148" fmla="*/ 2212360 h 2237474"/>
              <a:gd name="connsiteX149" fmla="*/ 681987 w 12192000"/>
              <a:gd name="connsiteY149" fmla="*/ 2216757 h 2237474"/>
              <a:gd name="connsiteX150" fmla="*/ 669923 w 12192000"/>
              <a:gd name="connsiteY150" fmla="*/ 2211682 h 2237474"/>
              <a:gd name="connsiteX151" fmla="*/ 648680 w 12192000"/>
              <a:gd name="connsiteY151" fmla="*/ 2206229 h 2237474"/>
              <a:gd name="connsiteX152" fmla="*/ 597225 w 12192000"/>
              <a:gd name="connsiteY152" fmla="*/ 2180999 h 2237474"/>
              <a:gd name="connsiteX153" fmla="*/ 558449 w 12192000"/>
              <a:gd name="connsiteY153" fmla="*/ 2182346 h 2237474"/>
              <a:gd name="connsiteX154" fmla="*/ 550517 w 12192000"/>
              <a:gd name="connsiteY154" fmla="*/ 2182060 h 2237474"/>
              <a:gd name="connsiteX155" fmla="*/ 550309 w 12192000"/>
              <a:gd name="connsiteY155" fmla="*/ 2181825 h 2237474"/>
              <a:gd name="connsiteX156" fmla="*/ 541836 w 12192000"/>
              <a:gd name="connsiteY156" fmla="*/ 2181063 h 2237474"/>
              <a:gd name="connsiteX157" fmla="*/ 536057 w 12192000"/>
              <a:gd name="connsiteY157" fmla="*/ 2181537 h 2237474"/>
              <a:gd name="connsiteX158" fmla="*/ 520671 w 12192000"/>
              <a:gd name="connsiteY158" fmla="*/ 2180980 h 2237474"/>
              <a:gd name="connsiteX159" fmla="*/ 515024 w 12192000"/>
              <a:gd name="connsiteY159" fmla="*/ 2179258 h 2237474"/>
              <a:gd name="connsiteX160" fmla="*/ 512278 w 12192000"/>
              <a:gd name="connsiteY160" fmla="*/ 2176369 h 2237474"/>
              <a:gd name="connsiteX161" fmla="*/ 480419 w 12192000"/>
              <a:gd name="connsiteY161" fmla="*/ 2167807 h 2237474"/>
              <a:gd name="connsiteX162" fmla="*/ 413835 w 12192000"/>
              <a:gd name="connsiteY162" fmla="*/ 2156783 h 2237474"/>
              <a:gd name="connsiteX163" fmla="*/ 376513 w 12192000"/>
              <a:gd name="connsiteY163" fmla="*/ 2154014 h 2237474"/>
              <a:gd name="connsiteX164" fmla="*/ 273386 w 12192000"/>
              <a:gd name="connsiteY164" fmla="*/ 2142551 h 2237474"/>
              <a:gd name="connsiteX165" fmla="*/ 169207 w 12192000"/>
              <a:gd name="connsiteY165" fmla="*/ 2128100 h 2237474"/>
              <a:gd name="connsiteX166" fmla="*/ 93149 w 12192000"/>
              <a:gd name="connsiteY166" fmla="*/ 2105324 h 2237474"/>
              <a:gd name="connsiteX167" fmla="*/ 88109 w 12192000"/>
              <a:gd name="connsiteY167" fmla="*/ 2106704 h 2237474"/>
              <a:gd name="connsiteX168" fmla="*/ 80022 w 12192000"/>
              <a:gd name="connsiteY168" fmla="*/ 2107254 h 2237474"/>
              <a:gd name="connsiteX169" fmla="*/ 79717 w 12192000"/>
              <a:gd name="connsiteY169" fmla="*/ 2107046 h 2237474"/>
              <a:gd name="connsiteX170" fmla="*/ 72352 w 12192000"/>
              <a:gd name="connsiteY170" fmla="*/ 2107991 h 2237474"/>
              <a:gd name="connsiteX171" fmla="*/ 37645 w 12192000"/>
              <a:gd name="connsiteY171" fmla="*/ 2115401 h 2237474"/>
              <a:gd name="connsiteX172" fmla="*/ 4572 w 12192000"/>
              <a:gd name="connsiteY172" fmla="*/ 2111091 h 2237474"/>
              <a:gd name="connsiteX173" fmla="*/ 0 w 12192000"/>
              <a:gd name="connsiteY173" fmla="*/ 2110468 h 2237474"/>
              <a:gd name="connsiteX174" fmla="*/ 0 w 12192000"/>
              <a:gd name="connsiteY17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86236 w 12192000"/>
              <a:gd name="connsiteY141" fmla="*/ 2233135 h 2237474"/>
              <a:gd name="connsiteX142" fmla="*/ 1279765 w 12192000"/>
              <a:gd name="connsiteY142" fmla="*/ 2229639 h 2237474"/>
              <a:gd name="connsiteX143" fmla="*/ 1195347 w 12192000"/>
              <a:gd name="connsiteY143" fmla="*/ 2212354 h 2237474"/>
              <a:gd name="connsiteX144" fmla="*/ 970251 w 12192000"/>
              <a:gd name="connsiteY144" fmla="*/ 2221029 h 2237474"/>
              <a:gd name="connsiteX145" fmla="*/ 812914 w 12192000"/>
              <a:gd name="connsiteY145" fmla="*/ 2202752 h 2237474"/>
              <a:gd name="connsiteX146" fmla="*/ 800195 w 12192000"/>
              <a:gd name="connsiteY146" fmla="*/ 2209407 h 2237474"/>
              <a:gd name="connsiteX147" fmla="*/ 784978 w 12192000"/>
              <a:gd name="connsiteY147" fmla="*/ 2212360 h 2237474"/>
              <a:gd name="connsiteX148" fmla="*/ 681987 w 12192000"/>
              <a:gd name="connsiteY148" fmla="*/ 2216757 h 2237474"/>
              <a:gd name="connsiteX149" fmla="*/ 669923 w 12192000"/>
              <a:gd name="connsiteY149" fmla="*/ 2211682 h 2237474"/>
              <a:gd name="connsiteX150" fmla="*/ 648680 w 12192000"/>
              <a:gd name="connsiteY150" fmla="*/ 2206229 h 2237474"/>
              <a:gd name="connsiteX151" fmla="*/ 597225 w 12192000"/>
              <a:gd name="connsiteY151" fmla="*/ 2180999 h 2237474"/>
              <a:gd name="connsiteX152" fmla="*/ 558449 w 12192000"/>
              <a:gd name="connsiteY152" fmla="*/ 2182346 h 2237474"/>
              <a:gd name="connsiteX153" fmla="*/ 550517 w 12192000"/>
              <a:gd name="connsiteY153" fmla="*/ 2182060 h 2237474"/>
              <a:gd name="connsiteX154" fmla="*/ 550309 w 12192000"/>
              <a:gd name="connsiteY154" fmla="*/ 2181825 h 2237474"/>
              <a:gd name="connsiteX155" fmla="*/ 541836 w 12192000"/>
              <a:gd name="connsiteY155" fmla="*/ 2181063 h 2237474"/>
              <a:gd name="connsiteX156" fmla="*/ 536057 w 12192000"/>
              <a:gd name="connsiteY156" fmla="*/ 2181537 h 2237474"/>
              <a:gd name="connsiteX157" fmla="*/ 520671 w 12192000"/>
              <a:gd name="connsiteY157" fmla="*/ 2180980 h 2237474"/>
              <a:gd name="connsiteX158" fmla="*/ 515024 w 12192000"/>
              <a:gd name="connsiteY158" fmla="*/ 2179258 h 2237474"/>
              <a:gd name="connsiteX159" fmla="*/ 512278 w 12192000"/>
              <a:gd name="connsiteY159" fmla="*/ 2176369 h 2237474"/>
              <a:gd name="connsiteX160" fmla="*/ 480419 w 12192000"/>
              <a:gd name="connsiteY160" fmla="*/ 2167807 h 2237474"/>
              <a:gd name="connsiteX161" fmla="*/ 413835 w 12192000"/>
              <a:gd name="connsiteY161" fmla="*/ 2156783 h 2237474"/>
              <a:gd name="connsiteX162" fmla="*/ 376513 w 12192000"/>
              <a:gd name="connsiteY162" fmla="*/ 2154014 h 2237474"/>
              <a:gd name="connsiteX163" fmla="*/ 273386 w 12192000"/>
              <a:gd name="connsiteY163" fmla="*/ 2142551 h 2237474"/>
              <a:gd name="connsiteX164" fmla="*/ 169207 w 12192000"/>
              <a:gd name="connsiteY164" fmla="*/ 2128100 h 2237474"/>
              <a:gd name="connsiteX165" fmla="*/ 93149 w 12192000"/>
              <a:gd name="connsiteY165" fmla="*/ 2105324 h 2237474"/>
              <a:gd name="connsiteX166" fmla="*/ 88109 w 12192000"/>
              <a:gd name="connsiteY166" fmla="*/ 2106704 h 2237474"/>
              <a:gd name="connsiteX167" fmla="*/ 80022 w 12192000"/>
              <a:gd name="connsiteY167" fmla="*/ 2107254 h 2237474"/>
              <a:gd name="connsiteX168" fmla="*/ 79717 w 12192000"/>
              <a:gd name="connsiteY168" fmla="*/ 2107046 h 2237474"/>
              <a:gd name="connsiteX169" fmla="*/ 72352 w 12192000"/>
              <a:gd name="connsiteY169" fmla="*/ 2107991 h 2237474"/>
              <a:gd name="connsiteX170" fmla="*/ 37645 w 12192000"/>
              <a:gd name="connsiteY170" fmla="*/ 2115401 h 2237474"/>
              <a:gd name="connsiteX171" fmla="*/ 4572 w 12192000"/>
              <a:gd name="connsiteY171" fmla="*/ 2111091 h 2237474"/>
              <a:gd name="connsiteX172" fmla="*/ 0 w 12192000"/>
              <a:gd name="connsiteY172" fmla="*/ 2110468 h 2237474"/>
              <a:gd name="connsiteX173" fmla="*/ 0 w 12192000"/>
              <a:gd name="connsiteY17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79765 w 12192000"/>
              <a:gd name="connsiteY141" fmla="*/ 2229639 h 2237474"/>
              <a:gd name="connsiteX142" fmla="*/ 1195347 w 12192000"/>
              <a:gd name="connsiteY142" fmla="*/ 2212354 h 2237474"/>
              <a:gd name="connsiteX143" fmla="*/ 970251 w 12192000"/>
              <a:gd name="connsiteY143" fmla="*/ 2221029 h 2237474"/>
              <a:gd name="connsiteX144" fmla="*/ 812914 w 12192000"/>
              <a:gd name="connsiteY144" fmla="*/ 2202752 h 2237474"/>
              <a:gd name="connsiteX145" fmla="*/ 800195 w 12192000"/>
              <a:gd name="connsiteY145" fmla="*/ 2209407 h 2237474"/>
              <a:gd name="connsiteX146" fmla="*/ 784978 w 12192000"/>
              <a:gd name="connsiteY146" fmla="*/ 2212360 h 2237474"/>
              <a:gd name="connsiteX147" fmla="*/ 681987 w 12192000"/>
              <a:gd name="connsiteY147" fmla="*/ 2216757 h 2237474"/>
              <a:gd name="connsiteX148" fmla="*/ 669923 w 12192000"/>
              <a:gd name="connsiteY148" fmla="*/ 2211682 h 2237474"/>
              <a:gd name="connsiteX149" fmla="*/ 648680 w 12192000"/>
              <a:gd name="connsiteY149" fmla="*/ 2206229 h 2237474"/>
              <a:gd name="connsiteX150" fmla="*/ 597225 w 12192000"/>
              <a:gd name="connsiteY150" fmla="*/ 2180999 h 2237474"/>
              <a:gd name="connsiteX151" fmla="*/ 558449 w 12192000"/>
              <a:gd name="connsiteY151" fmla="*/ 2182346 h 2237474"/>
              <a:gd name="connsiteX152" fmla="*/ 550517 w 12192000"/>
              <a:gd name="connsiteY152" fmla="*/ 2182060 h 2237474"/>
              <a:gd name="connsiteX153" fmla="*/ 550309 w 12192000"/>
              <a:gd name="connsiteY153" fmla="*/ 2181825 h 2237474"/>
              <a:gd name="connsiteX154" fmla="*/ 541836 w 12192000"/>
              <a:gd name="connsiteY154" fmla="*/ 2181063 h 2237474"/>
              <a:gd name="connsiteX155" fmla="*/ 536057 w 12192000"/>
              <a:gd name="connsiteY155" fmla="*/ 2181537 h 2237474"/>
              <a:gd name="connsiteX156" fmla="*/ 520671 w 12192000"/>
              <a:gd name="connsiteY156" fmla="*/ 2180980 h 2237474"/>
              <a:gd name="connsiteX157" fmla="*/ 515024 w 12192000"/>
              <a:gd name="connsiteY157" fmla="*/ 2179258 h 2237474"/>
              <a:gd name="connsiteX158" fmla="*/ 512278 w 12192000"/>
              <a:gd name="connsiteY158" fmla="*/ 2176369 h 2237474"/>
              <a:gd name="connsiteX159" fmla="*/ 480419 w 12192000"/>
              <a:gd name="connsiteY159" fmla="*/ 2167807 h 2237474"/>
              <a:gd name="connsiteX160" fmla="*/ 413835 w 12192000"/>
              <a:gd name="connsiteY160" fmla="*/ 2156783 h 2237474"/>
              <a:gd name="connsiteX161" fmla="*/ 376513 w 12192000"/>
              <a:gd name="connsiteY161" fmla="*/ 2154014 h 2237474"/>
              <a:gd name="connsiteX162" fmla="*/ 273386 w 12192000"/>
              <a:gd name="connsiteY162" fmla="*/ 2142551 h 2237474"/>
              <a:gd name="connsiteX163" fmla="*/ 169207 w 12192000"/>
              <a:gd name="connsiteY163" fmla="*/ 2128100 h 2237474"/>
              <a:gd name="connsiteX164" fmla="*/ 93149 w 12192000"/>
              <a:gd name="connsiteY164" fmla="*/ 2105324 h 2237474"/>
              <a:gd name="connsiteX165" fmla="*/ 88109 w 12192000"/>
              <a:gd name="connsiteY165" fmla="*/ 2106704 h 2237474"/>
              <a:gd name="connsiteX166" fmla="*/ 80022 w 12192000"/>
              <a:gd name="connsiteY166" fmla="*/ 2107254 h 2237474"/>
              <a:gd name="connsiteX167" fmla="*/ 79717 w 12192000"/>
              <a:gd name="connsiteY167" fmla="*/ 2107046 h 2237474"/>
              <a:gd name="connsiteX168" fmla="*/ 72352 w 12192000"/>
              <a:gd name="connsiteY168" fmla="*/ 2107991 h 2237474"/>
              <a:gd name="connsiteX169" fmla="*/ 37645 w 12192000"/>
              <a:gd name="connsiteY169" fmla="*/ 2115401 h 2237474"/>
              <a:gd name="connsiteX170" fmla="*/ 4572 w 12192000"/>
              <a:gd name="connsiteY170" fmla="*/ 2111091 h 2237474"/>
              <a:gd name="connsiteX171" fmla="*/ 0 w 12192000"/>
              <a:gd name="connsiteY171" fmla="*/ 2110468 h 2237474"/>
              <a:gd name="connsiteX172" fmla="*/ 0 w 12192000"/>
              <a:gd name="connsiteY17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79765 w 12192000"/>
              <a:gd name="connsiteY140" fmla="*/ 2229639 h 2237474"/>
              <a:gd name="connsiteX141" fmla="*/ 1195347 w 12192000"/>
              <a:gd name="connsiteY141" fmla="*/ 2212354 h 2237474"/>
              <a:gd name="connsiteX142" fmla="*/ 970251 w 12192000"/>
              <a:gd name="connsiteY142" fmla="*/ 2221029 h 2237474"/>
              <a:gd name="connsiteX143" fmla="*/ 812914 w 12192000"/>
              <a:gd name="connsiteY143" fmla="*/ 2202752 h 2237474"/>
              <a:gd name="connsiteX144" fmla="*/ 800195 w 12192000"/>
              <a:gd name="connsiteY144" fmla="*/ 2209407 h 2237474"/>
              <a:gd name="connsiteX145" fmla="*/ 784978 w 12192000"/>
              <a:gd name="connsiteY145" fmla="*/ 2212360 h 2237474"/>
              <a:gd name="connsiteX146" fmla="*/ 681987 w 12192000"/>
              <a:gd name="connsiteY146" fmla="*/ 2216757 h 2237474"/>
              <a:gd name="connsiteX147" fmla="*/ 669923 w 12192000"/>
              <a:gd name="connsiteY147" fmla="*/ 2211682 h 2237474"/>
              <a:gd name="connsiteX148" fmla="*/ 648680 w 12192000"/>
              <a:gd name="connsiteY148" fmla="*/ 2206229 h 2237474"/>
              <a:gd name="connsiteX149" fmla="*/ 597225 w 12192000"/>
              <a:gd name="connsiteY149" fmla="*/ 2180999 h 2237474"/>
              <a:gd name="connsiteX150" fmla="*/ 558449 w 12192000"/>
              <a:gd name="connsiteY150" fmla="*/ 2182346 h 2237474"/>
              <a:gd name="connsiteX151" fmla="*/ 550517 w 12192000"/>
              <a:gd name="connsiteY151" fmla="*/ 2182060 h 2237474"/>
              <a:gd name="connsiteX152" fmla="*/ 550309 w 12192000"/>
              <a:gd name="connsiteY152" fmla="*/ 2181825 h 2237474"/>
              <a:gd name="connsiteX153" fmla="*/ 541836 w 12192000"/>
              <a:gd name="connsiteY153" fmla="*/ 2181063 h 2237474"/>
              <a:gd name="connsiteX154" fmla="*/ 536057 w 12192000"/>
              <a:gd name="connsiteY154" fmla="*/ 2181537 h 2237474"/>
              <a:gd name="connsiteX155" fmla="*/ 520671 w 12192000"/>
              <a:gd name="connsiteY155" fmla="*/ 2180980 h 2237474"/>
              <a:gd name="connsiteX156" fmla="*/ 515024 w 12192000"/>
              <a:gd name="connsiteY156" fmla="*/ 2179258 h 2237474"/>
              <a:gd name="connsiteX157" fmla="*/ 512278 w 12192000"/>
              <a:gd name="connsiteY157" fmla="*/ 2176369 h 2237474"/>
              <a:gd name="connsiteX158" fmla="*/ 480419 w 12192000"/>
              <a:gd name="connsiteY158" fmla="*/ 2167807 h 2237474"/>
              <a:gd name="connsiteX159" fmla="*/ 413835 w 12192000"/>
              <a:gd name="connsiteY159" fmla="*/ 2156783 h 2237474"/>
              <a:gd name="connsiteX160" fmla="*/ 376513 w 12192000"/>
              <a:gd name="connsiteY160" fmla="*/ 2154014 h 2237474"/>
              <a:gd name="connsiteX161" fmla="*/ 273386 w 12192000"/>
              <a:gd name="connsiteY161" fmla="*/ 2142551 h 2237474"/>
              <a:gd name="connsiteX162" fmla="*/ 169207 w 12192000"/>
              <a:gd name="connsiteY162" fmla="*/ 2128100 h 2237474"/>
              <a:gd name="connsiteX163" fmla="*/ 93149 w 12192000"/>
              <a:gd name="connsiteY163" fmla="*/ 2105324 h 2237474"/>
              <a:gd name="connsiteX164" fmla="*/ 88109 w 12192000"/>
              <a:gd name="connsiteY164" fmla="*/ 2106704 h 2237474"/>
              <a:gd name="connsiteX165" fmla="*/ 80022 w 12192000"/>
              <a:gd name="connsiteY165" fmla="*/ 2107254 h 2237474"/>
              <a:gd name="connsiteX166" fmla="*/ 79717 w 12192000"/>
              <a:gd name="connsiteY166" fmla="*/ 2107046 h 2237474"/>
              <a:gd name="connsiteX167" fmla="*/ 72352 w 12192000"/>
              <a:gd name="connsiteY167" fmla="*/ 2107991 h 2237474"/>
              <a:gd name="connsiteX168" fmla="*/ 37645 w 12192000"/>
              <a:gd name="connsiteY168" fmla="*/ 2115401 h 2237474"/>
              <a:gd name="connsiteX169" fmla="*/ 4572 w 12192000"/>
              <a:gd name="connsiteY169" fmla="*/ 2111091 h 2237474"/>
              <a:gd name="connsiteX170" fmla="*/ 0 w 12192000"/>
              <a:gd name="connsiteY170" fmla="*/ 2110468 h 2237474"/>
              <a:gd name="connsiteX171" fmla="*/ 0 w 12192000"/>
              <a:gd name="connsiteY17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877728 w 12192000"/>
              <a:gd name="connsiteY130" fmla="*/ 2101004 h 2237474"/>
              <a:gd name="connsiteX131" fmla="*/ 1759056 w 12192000"/>
              <a:gd name="connsiteY131" fmla="*/ 2125608 h 2237474"/>
              <a:gd name="connsiteX132" fmla="*/ 1637948 w 12192000"/>
              <a:gd name="connsiteY132" fmla="*/ 2172597 h 2237474"/>
              <a:gd name="connsiteX133" fmla="*/ 1434549 w 12192000"/>
              <a:gd name="connsiteY133" fmla="*/ 2234522 h 2237474"/>
              <a:gd name="connsiteX134" fmla="*/ 1398481 w 12192000"/>
              <a:gd name="connsiteY134" fmla="*/ 2237074 h 2237474"/>
              <a:gd name="connsiteX135" fmla="*/ 1398407 w 12192000"/>
              <a:gd name="connsiteY135" fmla="*/ 2237095 h 2237474"/>
              <a:gd name="connsiteX136" fmla="*/ 1370962 w 12192000"/>
              <a:gd name="connsiteY136" fmla="*/ 2237474 h 2237474"/>
              <a:gd name="connsiteX137" fmla="*/ 1356367 w 12192000"/>
              <a:gd name="connsiteY137" fmla="*/ 2235089 h 2237474"/>
              <a:gd name="connsiteX138" fmla="*/ 1324828 w 12192000"/>
              <a:gd name="connsiteY138" fmla="*/ 2231968 h 2237474"/>
              <a:gd name="connsiteX139" fmla="*/ 1279765 w 12192000"/>
              <a:gd name="connsiteY139" fmla="*/ 2229639 h 2237474"/>
              <a:gd name="connsiteX140" fmla="*/ 1195347 w 12192000"/>
              <a:gd name="connsiteY140" fmla="*/ 2212354 h 2237474"/>
              <a:gd name="connsiteX141" fmla="*/ 970251 w 12192000"/>
              <a:gd name="connsiteY141" fmla="*/ 2221029 h 2237474"/>
              <a:gd name="connsiteX142" fmla="*/ 812914 w 12192000"/>
              <a:gd name="connsiteY142" fmla="*/ 2202752 h 2237474"/>
              <a:gd name="connsiteX143" fmla="*/ 800195 w 12192000"/>
              <a:gd name="connsiteY143" fmla="*/ 2209407 h 2237474"/>
              <a:gd name="connsiteX144" fmla="*/ 784978 w 12192000"/>
              <a:gd name="connsiteY144" fmla="*/ 2212360 h 2237474"/>
              <a:gd name="connsiteX145" fmla="*/ 681987 w 12192000"/>
              <a:gd name="connsiteY145" fmla="*/ 2216757 h 2237474"/>
              <a:gd name="connsiteX146" fmla="*/ 669923 w 12192000"/>
              <a:gd name="connsiteY146" fmla="*/ 2211682 h 2237474"/>
              <a:gd name="connsiteX147" fmla="*/ 648680 w 12192000"/>
              <a:gd name="connsiteY147" fmla="*/ 2206229 h 2237474"/>
              <a:gd name="connsiteX148" fmla="*/ 597225 w 12192000"/>
              <a:gd name="connsiteY148" fmla="*/ 2180999 h 2237474"/>
              <a:gd name="connsiteX149" fmla="*/ 558449 w 12192000"/>
              <a:gd name="connsiteY149" fmla="*/ 2182346 h 2237474"/>
              <a:gd name="connsiteX150" fmla="*/ 550517 w 12192000"/>
              <a:gd name="connsiteY150" fmla="*/ 2182060 h 2237474"/>
              <a:gd name="connsiteX151" fmla="*/ 550309 w 12192000"/>
              <a:gd name="connsiteY151" fmla="*/ 2181825 h 2237474"/>
              <a:gd name="connsiteX152" fmla="*/ 541836 w 12192000"/>
              <a:gd name="connsiteY152" fmla="*/ 2181063 h 2237474"/>
              <a:gd name="connsiteX153" fmla="*/ 536057 w 12192000"/>
              <a:gd name="connsiteY153" fmla="*/ 2181537 h 2237474"/>
              <a:gd name="connsiteX154" fmla="*/ 520671 w 12192000"/>
              <a:gd name="connsiteY154" fmla="*/ 2180980 h 2237474"/>
              <a:gd name="connsiteX155" fmla="*/ 515024 w 12192000"/>
              <a:gd name="connsiteY155" fmla="*/ 2179258 h 2237474"/>
              <a:gd name="connsiteX156" fmla="*/ 512278 w 12192000"/>
              <a:gd name="connsiteY156" fmla="*/ 2176369 h 2237474"/>
              <a:gd name="connsiteX157" fmla="*/ 480419 w 12192000"/>
              <a:gd name="connsiteY157" fmla="*/ 2167807 h 2237474"/>
              <a:gd name="connsiteX158" fmla="*/ 413835 w 12192000"/>
              <a:gd name="connsiteY158" fmla="*/ 2156783 h 2237474"/>
              <a:gd name="connsiteX159" fmla="*/ 376513 w 12192000"/>
              <a:gd name="connsiteY159" fmla="*/ 2154014 h 2237474"/>
              <a:gd name="connsiteX160" fmla="*/ 273386 w 12192000"/>
              <a:gd name="connsiteY160" fmla="*/ 2142551 h 2237474"/>
              <a:gd name="connsiteX161" fmla="*/ 169207 w 12192000"/>
              <a:gd name="connsiteY161" fmla="*/ 2128100 h 2237474"/>
              <a:gd name="connsiteX162" fmla="*/ 93149 w 12192000"/>
              <a:gd name="connsiteY162" fmla="*/ 2105324 h 2237474"/>
              <a:gd name="connsiteX163" fmla="*/ 88109 w 12192000"/>
              <a:gd name="connsiteY163" fmla="*/ 2106704 h 2237474"/>
              <a:gd name="connsiteX164" fmla="*/ 80022 w 12192000"/>
              <a:gd name="connsiteY164" fmla="*/ 2107254 h 2237474"/>
              <a:gd name="connsiteX165" fmla="*/ 79717 w 12192000"/>
              <a:gd name="connsiteY165" fmla="*/ 2107046 h 2237474"/>
              <a:gd name="connsiteX166" fmla="*/ 72352 w 12192000"/>
              <a:gd name="connsiteY166" fmla="*/ 2107991 h 2237474"/>
              <a:gd name="connsiteX167" fmla="*/ 37645 w 12192000"/>
              <a:gd name="connsiteY167" fmla="*/ 2115401 h 2237474"/>
              <a:gd name="connsiteX168" fmla="*/ 4572 w 12192000"/>
              <a:gd name="connsiteY168" fmla="*/ 2111091 h 2237474"/>
              <a:gd name="connsiteX169" fmla="*/ 0 w 12192000"/>
              <a:gd name="connsiteY169" fmla="*/ 2110468 h 2237474"/>
              <a:gd name="connsiteX170" fmla="*/ 0 w 12192000"/>
              <a:gd name="connsiteY17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877728 w 12192000"/>
              <a:gd name="connsiteY130" fmla="*/ 2101004 h 2237474"/>
              <a:gd name="connsiteX131" fmla="*/ 1759056 w 12192000"/>
              <a:gd name="connsiteY131" fmla="*/ 2125608 h 2237474"/>
              <a:gd name="connsiteX132" fmla="*/ 1637948 w 12192000"/>
              <a:gd name="connsiteY132" fmla="*/ 2172597 h 2237474"/>
              <a:gd name="connsiteX133" fmla="*/ 1434549 w 12192000"/>
              <a:gd name="connsiteY133" fmla="*/ 2234522 h 2237474"/>
              <a:gd name="connsiteX134" fmla="*/ 1398481 w 12192000"/>
              <a:gd name="connsiteY134" fmla="*/ 2237074 h 2237474"/>
              <a:gd name="connsiteX135" fmla="*/ 1398407 w 12192000"/>
              <a:gd name="connsiteY135" fmla="*/ 2237095 h 2237474"/>
              <a:gd name="connsiteX136" fmla="*/ 1370962 w 12192000"/>
              <a:gd name="connsiteY136" fmla="*/ 2237474 h 2237474"/>
              <a:gd name="connsiteX137" fmla="*/ 1356367 w 12192000"/>
              <a:gd name="connsiteY137" fmla="*/ 2235089 h 2237474"/>
              <a:gd name="connsiteX138" fmla="*/ 1324828 w 12192000"/>
              <a:gd name="connsiteY138" fmla="*/ 2231968 h 2237474"/>
              <a:gd name="connsiteX139" fmla="*/ 1279765 w 12192000"/>
              <a:gd name="connsiteY139" fmla="*/ 2229639 h 2237474"/>
              <a:gd name="connsiteX140" fmla="*/ 1195347 w 12192000"/>
              <a:gd name="connsiteY140" fmla="*/ 2212354 h 2237474"/>
              <a:gd name="connsiteX141" fmla="*/ 970251 w 12192000"/>
              <a:gd name="connsiteY141" fmla="*/ 2221029 h 2237474"/>
              <a:gd name="connsiteX142" fmla="*/ 812914 w 12192000"/>
              <a:gd name="connsiteY142" fmla="*/ 2202752 h 2237474"/>
              <a:gd name="connsiteX143" fmla="*/ 800195 w 12192000"/>
              <a:gd name="connsiteY143" fmla="*/ 2209407 h 2237474"/>
              <a:gd name="connsiteX144" fmla="*/ 784978 w 12192000"/>
              <a:gd name="connsiteY144" fmla="*/ 2212360 h 2237474"/>
              <a:gd name="connsiteX145" fmla="*/ 681987 w 12192000"/>
              <a:gd name="connsiteY145" fmla="*/ 2216757 h 2237474"/>
              <a:gd name="connsiteX146" fmla="*/ 669923 w 12192000"/>
              <a:gd name="connsiteY146" fmla="*/ 2211682 h 2237474"/>
              <a:gd name="connsiteX147" fmla="*/ 648680 w 12192000"/>
              <a:gd name="connsiteY147" fmla="*/ 2206229 h 2237474"/>
              <a:gd name="connsiteX148" fmla="*/ 597225 w 12192000"/>
              <a:gd name="connsiteY148" fmla="*/ 2180999 h 2237474"/>
              <a:gd name="connsiteX149" fmla="*/ 558449 w 12192000"/>
              <a:gd name="connsiteY149" fmla="*/ 2182346 h 2237474"/>
              <a:gd name="connsiteX150" fmla="*/ 550517 w 12192000"/>
              <a:gd name="connsiteY150" fmla="*/ 2182060 h 2237474"/>
              <a:gd name="connsiteX151" fmla="*/ 550309 w 12192000"/>
              <a:gd name="connsiteY151" fmla="*/ 2181825 h 2237474"/>
              <a:gd name="connsiteX152" fmla="*/ 541836 w 12192000"/>
              <a:gd name="connsiteY152" fmla="*/ 2181063 h 2237474"/>
              <a:gd name="connsiteX153" fmla="*/ 536057 w 12192000"/>
              <a:gd name="connsiteY153" fmla="*/ 2181537 h 2237474"/>
              <a:gd name="connsiteX154" fmla="*/ 520671 w 12192000"/>
              <a:gd name="connsiteY154" fmla="*/ 2180980 h 2237474"/>
              <a:gd name="connsiteX155" fmla="*/ 515024 w 12192000"/>
              <a:gd name="connsiteY155" fmla="*/ 2179258 h 2237474"/>
              <a:gd name="connsiteX156" fmla="*/ 512278 w 12192000"/>
              <a:gd name="connsiteY156" fmla="*/ 2176369 h 2237474"/>
              <a:gd name="connsiteX157" fmla="*/ 480419 w 12192000"/>
              <a:gd name="connsiteY157" fmla="*/ 2167807 h 2237474"/>
              <a:gd name="connsiteX158" fmla="*/ 413835 w 12192000"/>
              <a:gd name="connsiteY158" fmla="*/ 2156783 h 2237474"/>
              <a:gd name="connsiteX159" fmla="*/ 376513 w 12192000"/>
              <a:gd name="connsiteY159" fmla="*/ 2154014 h 2237474"/>
              <a:gd name="connsiteX160" fmla="*/ 273386 w 12192000"/>
              <a:gd name="connsiteY160" fmla="*/ 2142551 h 2237474"/>
              <a:gd name="connsiteX161" fmla="*/ 169207 w 12192000"/>
              <a:gd name="connsiteY161" fmla="*/ 2128100 h 2237474"/>
              <a:gd name="connsiteX162" fmla="*/ 93149 w 12192000"/>
              <a:gd name="connsiteY162" fmla="*/ 2105324 h 2237474"/>
              <a:gd name="connsiteX163" fmla="*/ 88109 w 12192000"/>
              <a:gd name="connsiteY163" fmla="*/ 2106704 h 2237474"/>
              <a:gd name="connsiteX164" fmla="*/ 80022 w 12192000"/>
              <a:gd name="connsiteY164" fmla="*/ 2107254 h 2237474"/>
              <a:gd name="connsiteX165" fmla="*/ 79717 w 12192000"/>
              <a:gd name="connsiteY165" fmla="*/ 2107046 h 2237474"/>
              <a:gd name="connsiteX166" fmla="*/ 72352 w 12192000"/>
              <a:gd name="connsiteY166" fmla="*/ 2107991 h 2237474"/>
              <a:gd name="connsiteX167" fmla="*/ 37645 w 12192000"/>
              <a:gd name="connsiteY167" fmla="*/ 2115401 h 2237474"/>
              <a:gd name="connsiteX168" fmla="*/ 4572 w 12192000"/>
              <a:gd name="connsiteY168" fmla="*/ 2111091 h 2237474"/>
              <a:gd name="connsiteX169" fmla="*/ 0 w 12192000"/>
              <a:gd name="connsiteY169" fmla="*/ 2110468 h 2237474"/>
              <a:gd name="connsiteX170" fmla="*/ 0 w 12192000"/>
              <a:gd name="connsiteY17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42244 w 12192000"/>
              <a:gd name="connsiteY128" fmla="*/ 2055560 h 2237474"/>
              <a:gd name="connsiteX129" fmla="*/ 1877728 w 12192000"/>
              <a:gd name="connsiteY129" fmla="*/ 2101004 h 2237474"/>
              <a:gd name="connsiteX130" fmla="*/ 1759056 w 12192000"/>
              <a:gd name="connsiteY130" fmla="*/ 2125608 h 2237474"/>
              <a:gd name="connsiteX131" fmla="*/ 1637948 w 12192000"/>
              <a:gd name="connsiteY131" fmla="*/ 2172597 h 2237474"/>
              <a:gd name="connsiteX132" fmla="*/ 1434549 w 12192000"/>
              <a:gd name="connsiteY132" fmla="*/ 2234522 h 2237474"/>
              <a:gd name="connsiteX133" fmla="*/ 1398481 w 12192000"/>
              <a:gd name="connsiteY133" fmla="*/ 2237074 h 2237474"/>
              <a:gd name="connsiteX134" fmla="*/ 1398407 w 12192000"/>
              <a:gd name="connsiteY134" fmla="*/ 2237095 h 2237474"/>
              <a:gd name="connsiteX135" fmla="*/ 1370962 w 12192000"/>
              <a:gd name="connsiteY135" fmla="*/ 2237474 h 2237474"/>
              <a:gd name="connsiteX136" fmla="*/ 1356367 w 12192000"/>
              <a:gd name="connsiteY136" fmla="*/ 2235089 h 2237474"/>
              <a:gd name="connsiteX137" fmla="*/ 1324828 w 12192000"/>
              <a:gd name="connsiteY137" fmla="*/ 2231968 h 2237474"/>
              <a:gd name="connsiteX138" fmla="*/ 1279765 w 12192000"/>
              <a:gd name="connsiteY138" fmla="*/ 2229639 h 2237474"/>
              <a:gd name="connsiteX139" fmla="*/ 1195347 w 12192000"/>
              <a:gd name="connsiteY139" fmla="*/ 2212354 h 2237474"/>
              <a:gd name="connsiteX140" fmla="*/ 970251 w 12192000"/>
              <a:gd name="connsiteY140" fmla="*/ 2221029 h 2237474"/>
              <a:gd name="connsiteX141" fmla="*/ 812914 w 12192000"/>
              <a:gd name="connsiteY141" fmla="*/ 2202752 h 2237474"/>
              <a:gd name="connsiteX142" fmla="*/ 800195 w 12192000"/>
              <a:gd name="connsiteY142" fmla="*/ 2209407 h 2237474"/>
              <a:gd name="connsiteX143" fmla="*/ 784978 w 12192000"/>
              <a:gd name="connsiteY143" fmla="*/ 2212360 h 2237474"/>
              <a:gd name="connsiteX144" fmla="*/ 681987 w 12192000"/>
              <a:gd name="connsiteY144" fmla="*/ 2216757 h 2237474"/>
              <a:gd name="connsiteX145" fmla="*/ 669923 w 12192000"/>
              <a:gd name="connsiteY145" fmla="*/ 2211682 h 2237474"/>
              <a:gd name="connsiteX146" fmla="*/ 648680 w 12192000"/>
              <a:gd name="connsiteY146" fmla="*/ 2206229 h 2237474"/>
              <a:gd name="connsiteX147" fmla="*/ 597225 w 12192000"/>
              <a:gd name="connsiteY147" fmla="*/ 2180999 h 2237474"/>
              <a:gd name="connsiteX148" fmla="*/ 558449 w 12192000"/>
              <a:gd name="connsiteY148" fmla="*/ 2182346 h 2237474"/>
              <a:gd name="connsiteX149" fmla="*/ 550517 w 12192000"/>
              <a:gd name="connsiteY149" fmla="*/ 2182060 h 2237474"/>
              <a:gd name="connsiteX150" fmla="*/ 550309 w 12192000"/>
              <a:gd name="connsiteY150" fmla="*/ 2181825 h 2237474"/>
              <a:gd name="connsiteX151" fmla="*/ 541836 w 12192000"/>
              <a:gd name="connsiteY151" fmla="*/ 2181063 h 2237474"/>
              <a:gd name="connsiteX152" fmla="*/ 536057 w 12192000"/>
              <a:gd name="connsiteY152" fmla="*/ 2181537 h 2237474"/>
              <a:gd name="connsiteX153" fmla="*/ 520671 w 12192000"/>
              <a:gd name="connsiteY153" fmla="*/ 2180980 h 2237474"/>
              <a:gd name="connsiteX154" fmla="*/ 515024 w 12192000"/>
              <a:gd name="connsiteY154" fmla="*/ 2179258 h 2237474"/>
              <a:gd name="connsiteX155" fmla="*/ 512278 w 12192000"/>
              <a:gd name="connsiteY155" fmla="*/ 2176369 h 2237474"/>
              <a:gd name="connsiteX156" fmla="*/ 480419 w 12192000"/>
              <a:gd name="connsiteY156" fmla="*/ 2167807 h 2237474"/>
              <a:gd name="connsiteX157" fmla="*/ 413835 w 12192000"/>
              <a:gd name="connsiteY157" fmla="*/ 2156783 h 2237474"/>
              <a:gd name="connsiteX158" fmla="*/ 376513 w 12192000"/>
              <a:gd name="connsiteY158" fmla="*/ 2154014 h 2237474"/>
              <a:gd name="connsiteX159" fmla="*/ 273386 w 12192000"/>
              <a:gd name="connsiteY159" fmla="*/ 2142551 h 2237474"/>
              <a:gd name="connsiteX160" fmla="*/ 169207 w 12192000"/>
              <a:gd name="connsiteY160" fmla="*/ 2128100 h 2237474"/>
              <a:gd name="connsiteX161" fmla="*/ 93149 w 12192000"/>
              <a:gd name="connsiteY161" fmla="*/ 2105324 h 2237474"/>
              <a:gd name="connsiteX162" fmla="*/ 88109 w 12192000"/>
              <a:gd name="connsiteY162" fmla="*/ 2106704 h 2237474"/>
              <a:gd name="connsiteX163" fmla="*/ 80022 w 12192000"/>
              <a:gd name="connsiteY163" fmla="*/ 2107254 h 2237474"/>
              <a:gd name="connsiteX164" fmla="*/ 79717 w 12192000"/>
              <a:gd name="connsiteY164" fmla="*/ 2107046 h 2237474"/>
              <a:gd name="connsiteX165" fmla="*/ 72352 w 12192000"/>
              <a:gd name="connsiteY165" fmla="*/ 2107991 h 2237474"/>
              <a:gd name="connsiteX166" fmla="*/ 37645 w 12192000"/>
              <a:gd name="connsiteY166" fmla="*/ 2115401 h 2237474"/>
              <a:gd name="connsiteX167" fmla="*/ 4572 w 12192000"/>
              <a:gd name="connsiteY167" fmla="*/ 2111091 h 2237474"/>
              <a:gd name="connsiteX168" fmla="*/ 0 w 12192000"/>
              <a:gd name="connsiteY168" fmla="*/ 2110468 h 2237474"/>
              <a:gd name="connsiteX169" fmla="*/ 0 w 12192000"/>
              <a:gd name="connsiteY16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17102 w 12192000"/>
              <a:gd name="connsiteY123" fmla="*/ 2023004 h 2237474"/>
              <a:gd name="connsiteX124" fmla="*/ 2111935 w 12192000"/>
              <a:gd name="connsiteY124" fmla="*/ 2023163 h 2237474"/>
              <a:gd name="connsiteX125" fmla="*/ 2089991 w 12192000"/>
              <a:gd name="connsiteY125" fmla="*/ 2034193 h 2237474"/>
              <a:gd name="connsiteX126" fmla="*/ 2058061 w 12192000"/>
              <a:gd name="connsiteY126" fmla="*/ 2047942 h 2237474"/>
              <a:gd name="connsiteX127" fmla="*/ 2042244 w 12192000"/>
              <a:gd name="connsiteY127" fmla="*/ 2055560 h 2237474"/>
              <a:gd name="connsiteX128" fmla="*/ 1877728 w 12192000"/>
              <a:gd name="connsiteY128" fmla="*/ 2101004 h 2237474"/>
              <a:gd name="connsiteX129" fmla="*/ 1759056 w 12192000"/>
              <a:gd name="connsiteY129" fmla="*/ 2125608 h 2237474"/>
              <a:gd name="connsiteX130" fmla="*/ 1637948 w 12192000"/>
              <a:gd name="connsiteY130" fmla="*/ 2172597 h 2237474"/>
              <a:gd name="connsiteX131" fmla="*/ 1434549 w 12192000"/>
              <a:gd name="connsiteY131" fmla="*/ 2234522 h 2237474"/>
              <a:gd name="connsiteX132" fmla="*/ 1398481 w 12192000"/>
              <a:gd name="connsiteY132" fmla="*/ 2237074 h 2237474"/>
              <a:gd name="connsiteX133" fmla="*/ 1398407 w 12192000"/>
              <a:gd name="connsiteY133" fmla="*/ 2237095 h 2237474"/>
              <a:gd name="connsiteX134" fmla="*/ 1370962 w 12192000"/>
              <a:gd name="connsiteY134" fmla="*/ 2237474 h 2237474"/>
              <a:gd name="connsiteX135" fmla="*/ 1356367 w 12192000"/>
              <a:gd name="connsiteY135" fmla="*/ 2235089 h 2237474"/>
              <a:gd name="connsiteX136" fmla="*/ 1324828 w 12192000"/>
              <a:gd name="connsiteY136" fmla="*/ 2231968 h 2237474"/>
              <a:gd name="connsiteX137" fmla="*/ 1279765 w 12192000"/>
              <a:gd name="connsiteY137" fmla="*/ 2229639 h 2237474"/>
              <a:gd name="connsiteX138" fmla="*/ 1195347 w 12192000"/>
              <a:gd name="connsiteY138" fmla="*/ 2212354 h 2237474"/>
              <a:gd name="connsiteX139" fmla="*/ 970251 w 12192000"/>
              <a:gd name="connsiteY139" fmla="*/ 2221029 h 2237474"/>
              <a:gd name="connsiteX140" fmla="*/ 812914 w 12192000"/>
              <a:gd name="connsiteY140" fmla="*/ 2202752 h 2237474"/>
              <a:gd name="connsiteX141" fmla="*/ 800195 w 12192000"/>
              <a:gd name="connsiteY141" fmla="*/ 2209407 h 2237474"/>
              <a:gd name="connsiteX142" fmla="*/ 784978 w 12192000"/>
              <a:gd name="connsiteY142" fmla="*/ 2212360 h 2237474"/>
              <a:gd name="connsiteX143" fmla="*/ 681987 w 12192000"/>
              <a:gd name="connsiteY143" fmla="*/ 2216757 h 2237474"/>
              <a:gd name="connsiteX144" fmla="*/ 669923 w 12192000"/>
              <a:gd name="connsiteY144" fmla="*/ 2211682 h 2237474"/>
              <a:gd name="connsiteX145" fmla="*/ 648680 w 12192000"/>
              <a:gd name="connsiteY145" fmla="*/ 2206229 h 2237474"/>
              <a:gd name="connsiteX146" fmla="*/ 597225 w 12192000"/>
              <a:gd name="connsiteY146" fmla="*/ 2180999 h 2237474"/>
              <a:gd name="connsiteX147" fmla="*/ 558449 w 12192000"/>
              <a:gd name="connsiteY147" fmla="*/ 2182346 h 2237474"/>
              <a:gd name="connsiteX148" fmla="*/ 550517 w 12192000"/>
              <a:gd name="connsiteY148" fmla="*/ 2182060 h 2237474"/>
              <a:gd name="connsiteX149" fmla="*/ 550309 w 12192000"/>
              <a:gd name="connsiteY149" fmla="*/ 2181825 h 2237474"/>
              <a:gd name="connsiteX150" fmla="*/ 541836 w 12192000"/>
              <a:gd name="connsiteY150" fmla="*/ 2181063 h 2237474"/>
              <a:gd name="connsiteX151" fmla="*/ 536057 w 12192000"/>
              <a:gd name="connsiteY151" fmla="*/ 2181537 h 2237474"/>
              <a:gd name="connsiteX152" fmla="*/ 520671 w 12192000"/>
              <a:gd name="connsiteY152" fmla="*/ 2180980 h 2237474"/>
              <a:gd name="connsiteX153" fmla="*/ 515024 w 12192000"/>
              <a:gd name="connsiteY153" fmla="*/ 2179258 h 2237474"/>
              <a:gd name="connsiteX154" fmla="*/ 512278 w 12192000"/>
              <a:gd name="connsiteY154" fmla="*/ 2176369 h 2237474"/>
              <a:gd name="connsiteX155" fmla="*/ 480419 w 12192000"/>
              <a:gd name="connsiteY155" fmla="*/ 2167807 h 2237474"/>
              <a:gd name="connsiteX156" fmla="*/ 413835 w 12192000"/>
              <a:gd name="connsiteY156" fmla="*/ 2156783 h 2237474"/>
              <a:gd name="connsiteX157" fmla="*/ 376513 w 12192000"/>
              <a:gd name="connsiteY157" fmla="*/ 2154014 h 2237474"/>
              <a:gd name="connsiteX158" fmla="*/ 273386 w 12192000"/>
              <a:gd name="connsiteY158" fmla="*/ 2142551 h 2237474"/>
              <a:gd name="connsiteX159" fmla="*/ 169207 w 12192000"/>
              <a:gd name="connsiteY159" fmla="*/ 2128100 h 2237474"/>
              <a:gd name="connsiteX160" fmla="*/ 93149 w 12192000"/>
              <a:gd name="connsiteY160" fmla="*/ 2105324 h 2237474"/>
              <a:gd name="connsiteX161" fmla="*/ 88109 w 12192000"/>
              <a:gd name="connsiteY161" fmla="*/ 2106704 h 2237474"/>
              <a:gd name="connsiteX162" fmla="*/ 80022 w 12192000"/>
              <a:gd name="connsiteY162" fmla="*/ 2107254 h 2237474"/>
              <a:gd name="connsiteX163" fmla="*/ 79717 w 12192000"/>
              <a:gd name="connsiteY163" fmla="*/ 2107046 h 2237474"/>
              <a:gd name="connsiteX164" fmla="*/ 72352 w 12192000"/>
              <a:gd name="connsiteY164" fmla="*/ 2107991 h 2237474"/>
              <a:gd name="connsiteX165" fmla="*/ 37645 w 12192000"/>
              <a:gd name="connsiteY165" fmla="*/ 2115401 h 2237474"/>
              <a:gd name="connsiteX166" fmla="*/ 4572 w 12192000"/>
              <a:gd name="connsiteY166" fmla="*/ 2111091 h 2237474"/>
              <a:gd name="connsiteX167" fmla="*/ 0 w 12192000"/>
              <a:gd name="connsiteY167" fmla="*/ 2110468 h 2237474"/>
              <a:gd name="connsiteX168" fmla="*/ 0 w 12192000"/>
              <a:gd name="connsiteY16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17102 w 12192000"/>
              <a:gd name="connsiteY123" fmla="*/ 2023004 h 2237474"/>
              <a:gd name="connsiteX124" fmla="*/ 2089991 w 12192000"/>
              <a:gd name="connsiteY124" fmla="*/ 2034193 h 2237474"/>
              <a:gd name="connsiteX125" fmla="*/ 2058061 w 12192000"/>
              <a:gd name="connsiteY125" fmla="*/ 2047942 h 2237474"/>
              <a:gd name="connsiteX126" fmla="*/ 2042244 w 12192000"/>
              <a:gd name="connsiteY126" fmla="*/ 2055560 h 2237474"/>
              <a:gd name="connsiteX127" fmla="*/ 1877728 w 12192000"/>
              <a:gd name="connsiteY127" fmla="*/ 2101004 h 2237474"/>
              <a:gd name="connsiteX128" fmla="*/ 1759056 w 12192000"/>
              <a:gd name="connsiteY128" fmla="*/ 2125608 h 2237474"/>
              <a:gd name="connsiteX129" fmla="*/ 1637948 w 12192000"/>
              <a:gd name="connsiteY129" fmla="*/ 2172597 h 2237474"/>
              <a:gd name="connsiteX130" fmla="*/ 1434549 w 12192000"/>
              <a:gd name="connsiteY130" fmla="*/ 2234522 h 2237474"/>
              <a:gd name="connsiteX131" fmla="*/ 1398481 w 12192000"/>
              <a:gd name="connsiteY131" fmla="*/ 2237074 h 2237474"/>
              <a:gd name="connsiteX132" fmla="*/ 1398407 w 12192000"/>
              <a:gd name="connsiteY132" fmla="*/ 2237095 h 2237474"/>
              <a:gd name="connsiteX133" fmla="*/ 1370962 w 12192000"/>
              <a:gd name="connsiteY133" fmla="*/ 2237474 h 2237474"/>
              <a:gd name="connsiteX134" fmla="*/ 1356367 w 12192000"/>
              <a:gd name="connsiteY134" fmla="*/ 2235089 h 2237474"/>
              <a:gd name="connsiteX135" fmla="*/ 1324828 w 12192000"/>
              <a:gd name="connsiteY135" fmla="*/ 2231968 h 2237474"/>
              <a:gd name="connsiteX136" fmla="*/ 1279765 w 12192000"/>
              <a:gd name="connsiteY136" fmla="*/ 2229639 h 2237474"/>
              <a:gd name="connsiteX137" fmla="*/ 1195347 w 12192000"/>
              <a:gd name="connsiteY137" fmla="*/ 2212354 h 2237474"/>
              <a:gd name="connsiteX138" fmla="*/ 970251 w 12192000"/>
              <a:gd name="connsiteY138" fmla="*/ 2221029 h 2237474"/>
              <a:gd name="connsiteX139" fmla="*/ 812914 w 12192000"/>
              <a:gd name="connsiteY139" fmla="*/ 2202752 h 2237474"/>
              <a:gd name="connsiteX140" fmla="*/ 800195 w 12192000"/>
              <a:gd name="connsiteY140" fmla="*/ 2209407 h 2237474"/>
              <a:gd name="connsiteX141" fmla="*/ 784978 w 12192000"/>
              <a:gd name="connsiteY141" fmla="*/ 2212360 h 2237474"/>
              <a:gd name="connsiteX142" fmla="*/ 681987 w 12192000"/>
              <a:gd name="connsiteY142" fmla="*/ 2216757 h 2237474"/>
              <a:gd name="connsiteX143" fmla="*/ 669923 w 12192000"/>
              <a:gd name="connsiteY143" fmla="*/ 2211682 h 2237474"/>
              <a:gd name="connsiteX144" fmla="*/ 648680 w 12192000"/>
              <a:gd name="connsiteY144" fmla="*/ 2206229 h 2237474"/>
              <a:gd name="connsiteX145" fmla="*/ 597225 w 12192000"/>
              <a:gd name="connsiteY145" fmla="*/ 2180999 h 2237474"/>
              <a:gd name="connsiteX146" fmla="*/ 558449 w 12192000"/>
              <a:gd name="connsiteY146" fmla="*/ 2182346 h 2237474"/>
              <a:gd name="connsiteX147" fmla="*/ 550517 w 12192000"/>
              <a:gd name="connsiteY147" fmla="*/ 2182060 h 2237474"/>
              <a:gd name="connsiteX148" fmla="*/ 550309 w 12192000"/>
              <a:gd name="connsiteY148" fmla="*/ 2181825 h 2237474"/>
              <a:gd name="connsiteX149" fmla="*/ 541836 w 12192000"/>
              <a:gd name="connsiteY149" fmla="*/ 2181063 h 2237474"/>
              <a:gd name="connsiteX150" fmla="*/ 536057 w 12192000"/>
              <a:gd name="connsiteY150" fmla="*/ 2181537 h 2237474"/>
              <a:gd name="connsiteX151" fmla="*/ 520671 w 12192000"/>
              <a:gd name="connsiteY151" fmla="*/ 2180980 h 2237474"/>
              <a:gd name="connsiteX152" fmla="*/ 515024 w 12192000"/>
              <a:gd name="connsiteY152" fmla="*/ 2179258 h 2237474"/>
              <a:gd name="connsiteX153" fmla="*/ 512278 w 12192000"/>
              <a:gd name="connsiteY153" fmla="*/ 2176369 h 2237474"/>
              <a:gd name="connsiteX154" fmla="*/ 480419 w 12192000"/>
              <a:gd name="connsiteY154" fmla="*/ 2167807 h 2237474"/>
              <a:gd name="connsiteX155" fmla="*/ 413835 w 12192000"/>
              <a:gd name="connsiteY155" fmla="*/ 2156783 h 2237474"/>
              <a:gd name="connsiteX156" fmla="*/ 376513 w 12192000"/>
              <a:gd name="connsiteY156" fmla="*/ 2154014 h 2237474"/>
              <a:gd name="connsiteX157" fmla="*/ 273386 w 12192000"/>
              <a:gd name="connsiteY157" fmla="*/ 2142551 h 2237474"/>
              <a:gd name="connsiteX158" fmla="*/ 169207 w 12192000"/>
              <a:gd name="connsiteY158" fmla="*/ 2128100 h 2237474"/>
              <a:gd name="connsiteX159" fmla="*/ 93149 w 12192000"/>
              <a:gd name="connsiteY159" fmla="*/ 2105324 h 2237474"/>
              <a:gd name="connsiteX160" fmla="*/ 88109 w 12192000"/>
              <a:gd name="connsiteY160" fmla="*/ 2106704 h 2237474"/>
              <a:gd name="connsiteX161" fmla="*/ 80022 w 12192000"/>
              <a:gd name="connsiteY161" fmla="*/ 2107254 h 2237474"/>
              <a:gd name="connsiteX162" fmla="*/ 79717 w 12192000"/>
              <a:gd name="connsiteY162" fmla="*/ 2107046 h 2237474"/>
              <a:gd name="connsiteX163" fmla="*/ 72352 w 12192000"/>
              <a:gd name="connsiteY163" fmla="*/ 2107991 h 2237474"/>
              <a:gd name="connsiteX164" fmla="*/ 37645 w 12192000"/>
              <a:gd name="connsiteY164" fmla="*/ 2115401 h 2237474"/>
              <a:gd name="connsiteX165" fmla="*/ 4572 w 12192000"/>
              <a:gd name="connsiteY165" fmla="*/ 2111091 h 2237474"/>
              <a:gd name="connsiteX166" fmla="*/ 0 w 12192000"/>
              <a:gd name="connsiteY166" fmla="*/ 2110468 h 2237474"/>
              <a:gd name="connsiteX167" fmla="*/ 0 w 12192000"/>
              <a:gd name="connsiteY16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089991 w 12192000"/>
              <a:gd name="connsiteY123" fmla="*/ 2034193 h 2237474"/>
              <a:gd name="connsiteX124" fmla="*/ 2058061 w 12192000"/>
              <a:gd name="connsiteY124" fmla="*/ 2047942 h 2237474"/>
              <a:gd name="connsiteX125" fmla="*/ 2042244 w 12192000"/>
              <a:gd name="connsiteY125" fmla="*/ 2055560 h 2237474"/>
              <a:gd name="connsiteX126" fmla="*/ 1877728 w 12192000"/>
              <a:gd name="connsiteY126" fmla="*/ 2101004 h 2237474"/>
              <a:gd name="connsiteX127" fmla="*/ 1759056 w 12192000"/>
              <a:gd name="connsiteY127" fmla="*/ 2125608 h 2237474"/>
              <a:gd name="connsiteX128" fmla="*/ 1637948 w 12192000"/>
              <a:gd name="connsiteY128" fmla="*/ 2172597 h 2237474"/>
              <a:gd name="connsiteX129" fmla="*/ 1434549 w 12192000"/>
              <a:gd name="connsiteY129" fmla="*/ 2234522 h 2237474"/>
              <a:gd name="connsiteX130" fmla="*/ 1398481 w 12192000"/>
              <a:gd name="connsiteY130" fmla="*/ 2237074 h 2237474"/>
              <a:gd name="connsiteX131" fmla="*/ 1398407 w 12192000"/>
              <a:gd name="connsiteY131" fmla="*/ 2237095 h 2237474"/>
              <a:gd name="connsiteX132" fmla="*/ 1370962 w 12192000"/>
              <a:gd name="connsiteY132" fmla="*/ 2237474 h 2237474"/>
              <a:gd name="connsiteX133" fmla="*/ 1356367 w 12192000"/>
              <a:gd name="connsiteY133" fmla="*/ 2235089 h 2237474"/>
              <a:gd name="connsiteX134" fmla="*/ 1324828 w 12192000"/>
              <a:gd name="connsiteY134" fmla="*/ 2231968 h 2237474"/>
              <a:gd name="connsiteX135" fmla="*/ 1279765 w 12192000"/>
              <a:gd name="connsiteY135" fmla="*/ 2229639 h 2237474"/>
              <a:gd name="connsiteX136" fmla="*/ 1195347 w 12192000"/>
              <a:gd name="connsiteY136" fmla="*/ 2212354 h 2237474"/>
              <a:gd name="connsiteX137" fmla="*/ 970251 w 12192000"/>
              <a:gd name="connsiteY137" fmla="*/ 2221029 h 2237474"/>
              <a:gd name="connsiteX138" fmla="*/ 812914 w 12192000"/>
              <a:gd name="connsiteY138" fmla="*/ 2202752 h 2237474"/>
              <a:gd name="connsiteX139" fmla="*/ 800195 w 12192000"/>
              <a:gd name="connsiteY139" fmla="*/ 2209407 h 2237474"/>
              <a:gd name="connsiteX140" fmla="*/ 784978 w 12192000"/>
              <a:gd name="connsiteY140" fmla="*/ 2212360 h 2237474"/>
              <a:gd name="connsiteX141" fmla="*/ 681987 w 12192000"/>
              <a:gd name="connsiteY141" fmla="*/ 2216757 h 2237474"/>
              <a:gd name="connsiteX142" fmla="*/ 669923 w 12192000"/>
              <a:gd name="connsiteY142" fmla="*/ 2211682 h 2237474"/>
              <a:gd name="connsiteX143" fmla="*/ 648680 w 12192000"/>
              <a:gd name="connsiteY143" fmla="*/ 2206229 h 2237474"/>
              <a:gd name="connsiteX144" fmla="*/ 597225 w 12192000"/>
              <a:gd name="connsiteY144" fmla="*/ 2180999 h 2237474"/>
              <a:gd name="connsiteX145" fmla="*/ 558449 w 12192000"/>
              <a:gd name="connsiteY145" fmla="*/ 2182346 h 2237474"/>
              <a:gd name="connsiteX146" fmla="*/ 550517 w 12192000"/>
              <a:gd name="connsiteY146" fmla="*/ 2182060 h 2237474"/>
              <a:gd name="connsiteX147" fmla="*/ 550309 w 12192000"/>
              <a:gd name="connsiteY147" fmla="*/ 2181825 h 2237474"/>
              <a:gd name="connsiteX148" fmla="*/ 541836 w 12192000"/>
              <a:gd name="connsiteY148" fmla="*/ 2181063 h 2237474"/>
              <a:gd name="connsiteX149" fmla="*/ 536057 w 12192000"/>
              <a:gd name="connsiteY149" fmla="*/ 2181537 h 2237474"/>
              <a:gd name="connsiteX150" fmla="*/ 520671 w 12192000"/>
              <a:gd name="connsiteY150" fmla="*/ 2180980 h 2237474"/>
              <a:gd name="connsiteX151" fmla="*/ 515024 w 12192000"/>
              <a:gd name="connsiteY151" fmla="*/ 2179258 h 2237474"/>
              <a:gd name="connsiteX152" fmla="*/ 512278 w 12192000"/>
              <a:gd name="connsiteY152" fmla="*/ 2176369 h 2237474"/>
              <a:gd name="connsiteX153" fmla="*/ 480419 w 12192000"/>
              <a:gd name="connsiteY153" fmla="*/ 2167807 h 2237474"/>
              <a:gd name="connsiteX154" fmla="*/ 413835 w 12192000"/>
              <a:gd name="connsiteY154" fmla="*/ 2156783 h 2237474"/>
              <a:gd name="connsiteX155" fmla="*/ 376513 w 12192000"/>
              <a:gd name="connsiteY155" fmla="*/ 2154014 h 2237474"/>
              <a:gd name="connsiteX156" fmla="*/ 273386 w 12192000"/>
              <a:gd name="connsiteY156" fmla="*/ 2142551 h 2237474"/>
              <a:gd name="connsiteX157" fmla="*/ 169207 w 12192000"/>
              <a:gd name="connsiteY157" fmla="*/ 2128100 h 2237474"/>
              <a:gd name="connsiteX158" fmla="*/ 93149 w 12192000"/>
              <a:gd name="connsiteY158" fmla="*/ 2105324 h 2237474"/>
              <a:gd name="connsiteX159" fmla="*/ 88109 w 12192000"/>
              <a:gd name="connsiteY159" fmla="*/ 2106704 h 2237474"/>
              <a:gd name="connsiteX160" fmla="*/ 80022 w 12192000"/>
              <a:gd name="connsiteY160" fmla="*/ 2107254 h 2237474"/>
              <a:gd name="connsiteX161" fmla="*/ 79717 w 12192000"/>
              <a:gd name="connsiteY161" fmla="*/ 2107046 h 2237474"/>
              <a:gd name="connsiteX162" fmla="*/ 72352 w 12192000"/>
              <a:gd name="connsiteY162" fmla="*/ 2107991 h 2237474"/>
              <a:gd name="connsiteX163" fmla="*/ 37645 w 12192000"/>
              <a:gd name="connsiteY163" fmla="*/ 2115401 h 2237474"/>
              <a:gd name="connsiteX164" fmla="*/ 4572 w 12192000"/>
              <a:gd name="connsiteY164" fmla="*/ 2111091 h 2237474"/>
              <a:gd name="connsiteX165" fmla="*/ 0 w 12192000"/>
              <a:gd name="connsiteY165" fmla="*/ 2110468 h 2237474"/>
              <a:gd name="connsiteX166" fmla="*/ 0 w 12192000"/>
              <a:gd name="connsiteY16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085228 w 12192000"/>
              <a:gd name="connsiteY123" fmla="*/ 2046431 h 2237474"/>
              <a:gd name="connsiteX124" fmla="*/ 2058061 w 12192000"/>
              <a:gd name="connsiteY124" fmla="*/ 2047942 h 2237474"/>
              <a:gd name="connsiteX125" fmla="*/ 2042244 w 12192000"/>
              <a:gd name="connsiteY125" fmla="*/ 2055560 h 2237474"/>
              <a:gd name="connsiteX126" fmla="*/ 1877728 w 12192000"/>
              <a:gd name="connsiteY126" fmla="*/ 2101004 h 2237474"/>
              <a:gd name="connsiteX127" fmla="*/ 1759056 w 12192000"/>
              <a:gd name="connsiteY127" fmla="*/ 2125608 h 2237474"/>
              <a:gd name="connsiteX128" fmla="*/ 1637948 w 12192000"/>
              <a:gd name="connsiteY128" fmla="*/ 2172597 h 2237474"/>
              <a:gd name="connsiteX129" fmla="*/ 1434549 w 12192000"/>
              <a:gd name="connsiteY129" fmla="*/ 2234522 h 2237474"/>
              <a:gd name="connsiteX130" fmla="*/ 1398481 w 12192000"/>
              <a:gd name="connsiteY130" fmla="*/ 2237074 h 2237474"/>
              <a:gd name="connsiteX131" fmla="*/ 1398407 w 12192000"/>
              <a:gd name="connsiteY131" fmla="*/ 2237095 h 2237474"/>
              <a:gd name="connsiteX132" fmla="*/ 1370962 w 12192000"/>
              <a:gd name="connsiteY132" fmla="*/ 2237474 h 2237474"/>
              <a:gd name="connsiteX133" fmla="*/ 1356367 w 12192000"/>
              <a:gd name="connsiteY133" fmla="*/ 2235089 h 2237474"/>
              <a:gd name="connsiteX134" fmla="*/ 1324828 w 12192000"/>
              <a:gd name="connsiteY134" fmla="*/ 2231968 h 2237474"/>
              <a:gd name="connsiteX135" fmla="*/ 1279765 w 12192000"/>
              <a:gd name="connsiteY135" fmla="*/ 2229639 h 2237474"/>
              <a:gd name="connsiteX136" fmla="*/ 1195347 w 12192000"/>
              <a:gd name="connsiteY136" fmla="*/ 2212354 h 2237474"/>
              <a:gd name="connsiteX137" fmla="*/ 970251 w 12192000"/>
              <a:gd name="connsiteY137" fmla="*/ 2221029 h 2237474"/>
              <a:gd name="connsiteX138" fmla="*/ 812914 w 12192000"/>
              <a:gd name="connsiteY138" fmla="*/ 2202752 h 2237474"/>
              <a:gd name="connsiteX139" fmla="*/ 800195 w 12192000"/>
              <a:gd name="connsiteY139" fmla="*/ 2209407 h 2237474"/>
              <a:gd name="connsiteX140" fmla="*/ 784978 w 12192000"/>
              <a:gd name="connsiteY140" fmla="*/ 2212360 h 2237474"/>
              <a:gd name="connsiteX141" fmla="*/ 681987 w 12192000"/>
              <a:gd name="connsiteY141" fmla="*/ 2216757 h 2237474"/>
              <a:gd name="connsiteX142" fmla="*/ 669923 w 12192000"/>
              <a:gd name="connsiteY142" fmla="*/ 2211682 h 2237474"/>
              <a:gd name="connsiteX143" fmla="*/ 648680 w 12192000"/>
              <a:gd name="connsiteY143" fmla="*/ 2206229 h 2237474"/>
              <a:gd name="connsiteX144" fmla="*/ 597225 w 12192000"/>
              <a:gd name="connsiteY144" fmla="*/ 2180999 h 2237474"/>
              <a:gd name="connsiteX145" fmla="*/ 558449 w 12192000"/>
              <a:gd name="connsiteY145" fmla="*/ 2182346 h 2237474"/>
              <a:gd name="connsiteX146" fmla="*/ 550517 w 12192000"/>
              <a:gd name="connsiteY146" fmla="*/ 2182060 h 2237474"/>
              <a:gd name="connsiteX147" fmla="*/ 550309 w 12192000"/>
              <a:gd name="connsiteY147" fmla="*/ 2181825 h 2237474"/>
              <a:gd name="connsiteX148" fmla="*/ 541836 w 12192000"/>
              <a:gd name="connsiteY148" fmla="*/ 2181063 h 2237474"/>
              <a:gd name="connsiteX149" fmla="*/ 536057 w 12192000"/>
              <a:gd name="connsiteY149" fmla="*/ 2181537 h 2237474"/>
              <a:gd name="connsiteX150" fmla="*/ 520671 w 12192000"/>
              <a:gd name="connsiteY150" fmla="*/ 2180980 h 2237474"/>
              <a:gd name="connsiteX151" fmla="*/ 515024 w 12192000"/>
              <a:gd name="connsiteY151" fmla="*/ 2179258 h 2237474"/>
              <a:gd name="connsiteX152" fmla="*/ 512278 w 12192000"/>
              <a:gd name="connsiteY152" fmla="*/ 2176369 h 2237474"/>
              <a:gd name="connsiteX153" fmla="*/ 480419 w 12192000"/>
              <a:gd name="connsiteY153" fmla="*/ 2167807 h 2237474"/>
              <a:gd name="connsiteX154" fmla="*/ 413835 w 12192000"/>
              <a:gd name="connsiteY154" fmla="*/ 2156783 h 2237474"/>
              <a:gd name="connsiteX155" fmla="*/ 376513 w 12192000"/>
              <a:gd name="connsiteY155" fmla="*/ 2154014 h 2237474"/>
              <a:gd name="connsiteX156" fmla="*/ 273386 w 12192000"/>
              <a:gd name="connsiteY156" fmla="*/ 2142551 h 2237474"/>
              <a:gd name="connsiteX157" fmla="*/ 169207 w 12192000"/>
              <a:gd name="connsiteY157" fmla="*/ 2128100 h 2237474"/>
              <a:gd name="connsiteX158" fmla="*/ 93149 w 12192000"/>
              <a:gd name="connsiteY158" fmla="*/ 2105324 h 2237474"/>
              <a:gd name="connsiteX159" fmla="*/ 88109 w 12192000"/>
              <a:gd name="connsiteY159" fmla="*/ 2106704 h 2237474"/>
              <a:gd name="connsiteX160" fmla="*/ 80022 w 12192000"/>
              <a:gd name="connsiteY160" fmla="*/ 2107254 h 2237474"/>
              <a:gd name="connsiteX161" fmla="*/ 79717 w 12192000"/>
              <a:gd name="connsiteY161" fmla="*/ 2107046 h 2237474"/>
              <a:gd name="connsiteX162" fmla="*/ 72352 w 12192000"/>
              <a:gd name="connsiteY162" fmla="*/ 2107991 h 2237474"/>
              <a:gd name="connsiteX163" fmla="*/ 37645 w 12192000"/>
              <a:gd name="connsiteY163" fmla="*/ 2115401 h 2237474"/>
              <a:gd name="connsiteX164" fmla="*/ 4572 w 12192000"/>
              <a:gd name="connsiteY164" fmla="*/ 2111091 h 2237474"/>
              <a:gd name="connsiteX165" fmla="*/ 0 w 12192000"/>
              <a:gd name="connsiteY165" fmla="*/ 2110468 h 2237474"/>
              <a:gd name="connsiteX166" fmla="*/ 0 w 12192000"/>
              <a:gd name="connsiteY16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81987 w 12192000"/>
              <a:gd name="connsiteY140" fmla="*/ 2216757 h 2237474"/>
              <a:gd name="connsiteX141" fmla="*/ 669923 w 12192000"/>
              <a:gd name="connsiteY141" fmla="*/ 2211682 h 2237474"/>
              <a:gd name="connsiteX142" fmla="*/ 648680 w 12192000"/>
              <a:gd name="connsiteY142" fmla="*/ 2206229 h 2237474"/>
              <a:gd name="connsiteX143" fmla="*/ 597225 w 12192000"/>
              <a:gd name="connsiteY143" fmla="*/ 2180999 h 2237474"/>
              <a:gd name="connsiteX144" fmla="*/ 558449 w 12192000"/>
              <a:gd name="connsiteY144" fmla="*/ 2182346 h 2237474"/>
              <a:gd name="connsiteX145" fmla="*/ 550517 w 12192000"/>
              <a:gd name="connsiteY145" fmla="*/ 2182060 h 2237474"/>
              <a:gd name="connsiteX146" fmla="*/ 550309 w 12192000"/>
              <a:gd name="connsiteY146" fmla="*/ 2181825 h 2237474"/>
              <a:gd name="connsiteX147" fmla="*/ 541836 w 12192000"/>
              <a:gd name="connsiteY147" fmla="*/ 2181063 h 2237474"/>
              <a:gd name="connsiteX148" fmla="*/ 536057 w 12192000"/>
              <a:gd name="connsiteY148" fmla="*/ 2181537 h 2237474"/>
              <a:gd name="connsiteX149" fmla="*/ 520671 w 12192000"/>
              <a:gd name="connsiteY149" fmla="*/ 2180980 h 2237474"/>
              <a:gd name="connsiteX150" fmla="*/ 515024 w 12192000"/>
              <a:gd name="connsiteY150" fmla="*/ 2179258 h 2237474"/>
              <a:gd name="connsiteX151" fmla="*/ 512278 w 12192000"/>
              <a:gd name="connsiteY151" fmla="*/ 2176369 h 2237474"/>
              <a:gd name="connsiteX152" fmla="*/ 480419 w 12192000"/>
              <a:gd name="connsiteY152" fmla="*/ 2167807 h 2237474"/>
              <a:gd name="connsiteX153" fmla="*/ 413835 w 12192000"/>
              <a:gd name="connsiteY153" fmla="*/ 2156783 h 2237474"/>
              <a:gd name="connsiteX154" fmla="*/ 376513 w 12192000"/>
              <a:gd name="connsiteY154" fmla="*/ 2154014 h 2237474"/>
              <a:gd name="connsiteX155" fmla="*/ 273386 w 12192000"/>
              <a:gd name="connsiteY155" fmla="*/ 2142551 h 2237474"/>
              <a:gd name="connsiteX156" fmla="*/ 169207 w 12192000"/>
              <a:gd name="connsiteY156" fmla="*/ 2128100 h 2237474"/>
              <a:gd name="connsiteX157" fmla="*/ 93149 w 12192000"/>
              <a:gd name="connsiteY157" fmla="*/ 2105324 h 2237474"/>
              <a:gd name="connsiteX158" fmla="*/ 88109 w 12192000"/>
              <a:gd name="connsiteY158" fmla="*/ 2106704 h 2237474"/>
              <a:gd name="connsiteX159" fmla="*/ 80022 w 12192000"/>
              <a:gd name="connsiteY159" fmla="*/ 2107254 h 2237474"/>
              <a:gd name="connsiteX160" fmla="*/ 79717 w 12192000"/>
              <a:gd name="connsiteY160" fmla="*/ 2107046 h 2237474"/>
              <a:gd name="connsiteX161" fmla="*/ 72352 w 12192000"/>
              <a:gd name="connsiteY161" fmla="*/ 2107991 h 2237474"/>
              <a:gd name="connsiteX162" fmla="*/ 37645 w 12192000"/>
              <a:gd name="connsiteY162" fmla="*/ 2115401 h 2237474"/>
              <a:gd name="connsiteX163" fmla="*/ 4572 w 12192000"/>
              <a:gd name="connsiteY163" fmla="*/ 2111091 h 2237474"/>
              <a:gd name="connsiteX164" fmla="*/ 0 w 12192000"/>
              <a:gd name="connsiteY164" fmla="*/ 2110468 h 2237474"/>
              <a:gd name="connsiteX165" fmla="*/ 0 w 12192000"/>
              <a:gd name="connsiteY16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81987 w 12192000"/>
              <a:gd name="connsiteY140" fmla="*/ 2216757 h 2237474"/>
              <a:gd name="connsiteX141" fmla="*/ 669923 w 12192000"/>
              <a:gd name="connsiteY141" fmla="*/ 2211682 h 2237474"/>
              <a:gd name="connsiteX142" fmla="*/ 648680 w 12192000"/>
              <a:gd name="connsiteY142" fmla="*/ 2206229 h 2237474"/>
              <a:gd name="connsiteX143" fmla="*/ 597225 w 12192000"/>
              <a:gd name="connsiteY143" fmla="*/ 2180999 h 2237474"/>
              <a:gd name="connsiteX144" fmla="*/ 558449 w 12192000"/>
              <a:gd name="connsiteY144" fmla="*/ 2182346 h 2237474"/>
              <a:gd name="connsiteX145" fmla="*/ 550517 w 12192000"/>
              <a:gd name="connsiteY145" fmla="*/ 2182060 h 2237474"/>
              <a:gd name="connsiteX146" fmla="*/ 550309 w 12192000"/>
              <a:gd name="connsiteY146" fmla="*/ 2181825 h 2237474"/>
              <a:gd name="connsiteX147" fmla="*/ 541836 w 12192000"/>
              <a:gd name="connsiteY147" fmla="*/ 2181063 h 2237474"/>
              <a:gd name="connsiteX148" fmla="*/ 536057 w 12192000"/>
              <a:gd name="connsiteY148" fmla="*/ 2181537 h 2237474"/>
              <a:gd name="connsiteX149" fmla="*/ 520671 w 12192000"/>
              <a:gd name="connsiteY149" fmla="*/ 2180980 h 2237474"/>
              <a:gd name="connsiteX150" fmla="*/ 515024 w 12192000"/>
              <a:gd name="connsiteY150" fmla="*/ 2179258 h 2237474"/>
              <a:gd name="connsiteX151" fmla="*/ 512278 w 12192000"/>
              <a:gd name="connsiteY151" fmla="*/ 2176369 h 2237474"/>
              <a:gd name="connsiteX152" fmla="*/ 480419 w 12192000"/>
              <a:gd name="connsiteY152" fmla="*/ 2167807 h 2237474"/>
              <a:gd name="connsiteX153" fmla="*/ 413835 w 12192000"/>
              <a:gd name="connsiteY153" fmla="*/ 2156783 h 2237474"/>
              <a:gd name="connsiteX154" fmla="*/ 376513 w 12192000"/>
              <a:gd name="connsiteY154" fmla="*/ 2154014 h 2237474"/>
              <a:gd name="connsiteX155" fmla="*/ 273386 w 12192000"/>
              <a:gd name="connsiteY155" fmla="*/ 2142551 h 2237474"/>
              <a:gd name="connsiteX156" fmla="*/ 169207 w 12192000"/>
              <a:gd name="connsiteY156" fmla="*/ 2128100 h 2237474"/>
              <a:gd name="connsiteX157" fmla="*/ 93149 w 12192000"/>
              <a:gd name="connsiteY157" fmla="*/ 2105324 h 2237474"/>
              <a:gd name="connsiteX158" fmla="*/ 88109 w 12192000"/>
              <a:gd name="connsiteY158" fmla="*/ 2106704 h 2237474"/>
              <a:gd name="connsiteX159" fmla="*/ 80022 w 12192000"/>
              <a:gd name="connsiteY159" fmla="*/ 2107254 h 2237474"/>
              <a:gd name="connsiteX160" fmla="*/ 79717 w 12192000"/>
              <a:gd name="connsiteY160" fmla="*/ 2107046 h 2237474"/>
              <a:gd name="connsiteX161" fmla="*/ 72352 w 12192000"/>
              <a:gd name="connsiteY161" fmla="*/ 2107991 h 2237474"/>
              <a:gd name="connsiteX162" fmla="*/ 37645 w 12192000"/>
              <a:gd name="connsiteY162" fmla="*/ 2115401 h 2237474"/>
              <a:gd name="connsiteX163" fmla="*/ 4572 w 12192000"/>
              <a:gd name="connsiteY163" fmla="*/ 2111091 h 2237474"/>
              <a:gd name="connsiteX164" fmla="*/ 0 w 12192000"/>
              <a:gd name="connsiteY164" fmla="*/ 2110468 h 2237474"/>
              <a:gd name="connsiteX165" fmla="*/ 0 w 12192000"/>
              <a:gd name="connsiteY16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41836 w 12192000"/>
              <a:gd name="connsiteY146" fmla="*/ 2181063 h 2237474"/>
              <a:gd name="connsiteX147" fmla="*/ 536057 w 12192000"/>
              <a:gd name="connsiteY147" fmla="*/ 2181537 h 2237474"/>
              <a:gd name="connsiteX148" fmla="*/ 520671 w 12192000"/>
              <a:gd name="connsiteY148" fmla="*/ 2180980 h 2237474"/>
              <a:gd name="connsiteX149" fmla="*/ 515024 w 12192000"/>
              <a:gd name="connsiteY149" fmla="*/ 2179258 h 2237474"/>
              <a:gd name="connsiteX150" fmla="*/ 512278 w 12192000"/>
              <a:gd name="connsiteY150" fmla="*/ 2176369 h 2237474"/>
              <a:gd name="connsiteX151" fmla="*/ 480419 w 12192000"/>
              <a:gd name="connsiteY151" fmla="*/ 2167807 h 2237474"/>
              <a:gd name="connsiteX152" fmla="*/ 413835 w 12192000"/>
              <a:gd name="connsiteY152" fmla="*/ 2156783 h 2237474"/>
              <a:gd name="connsiteX153" fmla="*/ 376513 w 12192000"/>
              <a:gd name="connsiteY153" fmla="*/ 2154014 h 2237474"/>
              <a:gd name="connsiteX154" fmla="*/ 273386 w 12192000"/>
              <a:gd name="connsiteY154" fmla="*/ 2142551 h 2237474"/>
              <a:gd name="connsiteX155" fmla="*/ 169207 w 12192000"/>
              <a:gd name="connsiteY155" fmla="*/ 2128100 h 2237474"/>
              <a:gd name="connsiteX156" fmla="*/ 93149 w 12192000"/>
              <a:gd name="connsiteY156" fmla="*/ 2105324 h 2237474"/>
              <a:gd name="connsiteX157" fmla="*/ 88109 w 12192000"/>
              <a:gd name="connsiteY157" fmla="*/ 2106704 h 2237474"/>
              <a:gd name="connsiteX158" fmla="*/ 80022 w 12192000"/>
              <a:gd name="connsiteY158" fmla="*/ 2107254 h 2237474"/>
              <a:gd name="connsiteX159" fmla="*/ 79717 w 12192000"/>
              <a:gd name="connsiteY159" fmla="*/ 2107046 h 2237474"/>
              <a:gd name="connsiteX160" fmla="*/ 72352 w 12192000"/>
              <a:gd name="connsiteY160" fmla="*/ 2107991 h 2237474"/>
              <a:gd name="connsiteX161" fmla="*/ 37645 w 12192000"/>
              <a:gd name="connsiteY161" fmla="*/ 2115401 h 2237474"/>
              <a:gd name="connsiteX162" fmla="*/ 4572 w 12192000"/>
              <a:gd name="connsiteY162" fmla="*/ 2111091 h 2237474"/>
              <a:gd name="connsiteX163" fmla="*/ 0 w 12192000"/>
              <a:gd name="connsiteY163" fmla="*/ 2110468 h 2237474"/>
              <a:gd name="connsiteX164" fmla="*/ 0 w 12192000"/>
              <a:gd name="connsiteY16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41836 w 12192000"/>
              <a:gd name="connsiteY146" fmla="*/ 2181063 h 2237474"/>
              <a:gd name="connsiteX147" fmla="*/ 520671 w 12192000"/>
              <a:gd name="connsiteY147" fmla="*/ 2180980 h 2237474"/>
              <a:gd name="connsiteX148" fmla="*/ 515024 w 12192000"/>
              <a:gd name="connsiteY148" fmla="*/ 2179258 h 2237474"/>
              <a:gd name="connsiteX149" fmla="*/ 512278 w 12192000"/>
              <a:gd name="connsiteY149" fmla="*/ 2176369 h 2237474"/>
              <a:gd name="connsiteX150" fmla="*/ 480419 w 12192000"/>
              <a:gd name="connsiteY150" fmla="*/ 2167807 h 2237474"/>
              <a:gd name="connsiteX151" fmla="*/ 413835 w 12192000"/>
              <a:gd name="connsiteY151" fmla="*/ 2156783 h 2237474"/>
              <a:gd name="connsiteX152" fmla="*/ 376513 w 12192000"/>
              <a:gd name="connsiteY152" fmla="*/ 2154014 h 2237474"/>
              <a:gd name="connsiteX153" fmla="*/ 273386 w 12192000"/>
              <a:gd name="connsiteY153" fmla="*/ 2142551 h 2237474"/>
              <a:gd name="connsiteX154" fmla="*/ 169207 w 12192000"/>
              <a:gd name="connsiteY154" fmla="*/ 2128100 h 2237474"/>
              <a:gd name="connsiteX155" fmla="*/ 93149 w 12192000"/>
              <a:gd name="connsiteY155" fmla="*/ 2105324 h 2237474"/>
              <a:gd name="connsiteX156" fmla="*/ 88109 w 12192000"/>
              <a:gd name="connsiteY156" fmla="*/ 2106704 h 2237474"/>
              <a:gd name="connsiteX157" fmla="*/ 80022 w 12192000"/>
              <a:gd name="connsiteY157" fmla="*/ 2107254 h 2237474"/>
              <a:gd name="connsiteX158" fmla="*/ 79717 w 12192000"/>
              <a:gd name="connsiteY158" fmla="*/ 2107046 h 2237474"/>
              <a:gd name="connsiteX159" fmla="*/ 72352 w 12192000"/>
              <a:gd name="connsiteY159" fmla="*/ 2107991 h 2237474"/>
              <a:gd name="connsiteX160" fmla="*/ 37645 w 12192000"/>
              <a:gd name="connsiteY160" fmla="*/ 2115401 h 2237474"/>
              <a:gd name="connsiteX161" fmla="*/ 4572 w 12192000"/>
              <a:gd name="connsiteY161" fmla="*/ 2111091 h 2237474"/>
              <a:gd name="connsiteX162" fmla="*/ 0 w 12192000"/>
              <a:gd name="connsiteY162" fmla="*/ 2110468 h 2237474"/>
              <a:gd name="connsiteX163" fmla="*/ 0 w 12192000"/>
              <a:gd name="connsiteY16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512278 w 12192000"/>
              <a:gd name="connsiteY148" fmla="*/ 2176369 h 2237474"/>
              <a:gd name="connsiteX149" fmla="*/ 480419 w 12192000"/>
              <a:gd name="connsiteY149" fmla="*/ 2167807 h 2237474"/>
              <a:gd name="connsiteX150" fmla="*/ 413835 w 12192000"/>
              <a:gd name="connsiteY150" fmla="*/ 2156783 h 2237474"/>
              <a:gd name="connsiteX151" fmla="*/ 376513 w 12192000"/>
              <a:gd name="connsiteY151" fmla="*/ 2154014 h 2237474"/>
              <a:gd name="connsiteX152" fmla="*/ 273386 w 12192000"/>
              <a:gd name="connsiteY152" fmla="*/ 2142551 h 2237474"/>
              <a:gd name="connsiteX153" fmla="*/ 169207 w 12192000"/>
              <a:gd name="connsiteY153" fmla="*/ 2128100 h 2237474"/>
              <a:gd name="connsiteX154" fmla="*/ 93149 w 12192000"/>
              <a:gd name="connsiteY154" fmla="*/ 2105324 h 2237474"/>
              <a:gd name="connsiteX155" fmla="*/ 88109 w 12192000"/>
              <a:gd name="connsiteY155" fmla="*/ 2106704 h 2237474"/>
              <a:gd name="connsiteX156" fmla="*/ 80022 w 12192000"/>
              <a:gd name="connsiteY156" fmla="*/ 2107254 h 2237474"/>
              <a:gd name="connsiteX157" fmla="*/ 79717 w 12192000"/>
              <a:gd name="connsiteY157" fmla="*/ 2107046 h 2237474"/>
              <a:gd name="connsiteX158" fmla="*/ 72352 w 12192000"/>
              <a:gd name="connsiteY158" fmla="*/ 2107991 h 2237474"/>
              <a:gd name="connsiteX159" fmla="*/ 37645 w 12192000"/>
              <a:gd name="connsiteY159" fmla="*/ 2115401 h 2237474"/>
              <a:gd name="connsiteX160" fmla="*/ 4572 w 12192000"/>
              <a:gd name="connsiteY160" fmla="*/ 2111091 h 2237474"/>
              <a:gd name="connsiteX161" fmla="*/ 0 w 12192000"/>
              <a:gd name="connsiteY161" fmla="*/ 2110468 h 2237474"/>
              <a:gd name="connsiteX162" fmla="*/ 0 w 12192000"/>
              <a:gd name="connsiteY16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80419 w 12192000"/>
              <a:gd name="connsiteY148" fmla="*/ 2167807 h 2237474"/>
              <a:gd name="connsiteX149" fmla="*/ 413835 w 12192000"/>
              <a:gd name="connsiteY149" fmla="*/ 2156783 h 2237474"/>
              <a:gd name="connsiteX150" fmla="*/ 376513 w 12192000"/>
              <a:gd name="connsiteY150" fmla="*/ 2154014 h 2237474"/>
              <a:gd name="connsiteX151" fmla="*/ 273386 w 12192000"/>
              <a:gd name="connsiteY151" fmla="*/ 2142551 h 2237474"/>
              <a:gd name="connsiteX152" fmla="*/ 169207 w 12192000"/>
              <a:gd name="connsiteY152" fmla="*/ 2128100 h 2237474"/>
              <a:gd name="connsiteX153" fmla="*/ 93149 w 12192000"/>
              <a:gd name="connsiteY153" fmla="*/ 2105324 h 2237474"/>
              <a:gd name="connsiteX154" fmla="*/ 88109 w 12192000"/>
              <a:gd name="connsiteY154" fmla="*/ 2106704 h 2237474"/>
              <a:gd name="connsiteX155" fmla="*/ 80022 w 12192000"/>
              <a:gd name="connsiteY155" fmla="*/ 2107254 h 2237474"/>
              <a:gd name="connsiteX156" fmla="*/ 79717 w 12192000"/>
              <a:gd name="connsiteY156" fmla="*/ 2107046 h 2237474"/>
              <a:gd name="connsiteX157" fmla="*/ 72352 w 12192000"/>
              <a:gd name="connsiteY157" fmla="*/ 2107991 h 2237474"/>
              <a:gd name="connsiteX158" fmla="*/ 37645 w 12192000"/>
              <a:gd name="connsiteY158" fmla="*/ 2115401 h 2237474"/>
              <a:gd name="connsiteX159" fmla="*/ 4572 w 12192000"/>
              <a:gd name="connsiteY159" fmla="*/ 2111091 h 2237474"/>
              <a:gd name="connsiteX160" fmla="*/ 0 w 12192000"/>
              <a:gd name="connsiteY160" fmla="*/ 2110468 h 2237474"/>
              <a:gd name="connsiteX161" fmla="*/ 0 w 12192000"/>
              <a:gd name="connsiteY16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8109 w 12192000"/>
              <a:gd name="connsiteY153" fmla="*/ 2106704 h 2237474"/>
              <a:gd name="connsiteX154" fmla="*/ 80022 w 12192000"/>
              <a:gd name="connsiteY154" fmla="*/ 2107254 h 2237474"/>
              <a:gd name="connsiteX155" fmla="*/ 79717 w 12192000"/>
              <a:gd name="connsiteY155" fmla="*/ 2107046 h 2237474"/>
              <a:gd name="connsiteX156" fmla="*/ 72352 w 12192000"/>
              <a:gd name="connsiteY156" fmla="*/ 2107991 h 2237474"/>
              <a:gd name="connsiteX157" fmla="*/ 37645 w 12192000"/>
              <a:gd name="connsiteY157" fmla="*/ 2115401 h 2237474"/>
              <a:gd name="connsiteX158" fmla="*/ 4572 w 12192000"/>
              <a:gd name="connsiteY158" fmla="*/ 2111091 h 2237474"/>
              <a:gd name="connsiteX159" fmla="*/ 0 w 12192000"/>
              <a:gd name="connsiteY159" fmla="*/ 2110468 h 2237474"/>
              <a:gd name="connsiteX160" fmla="*/ 0 w 12192000"/>
              <a:gd name="connsiteY16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8109 w 12192000"/>
              <a:gd name="connsiteY153" fmla="*/ 2106704 h 2237474"/>
              <a:gd name="connsiteX154" fmla="*/ 80022 w 12192000"/>
              <a:gd name="connsiteY154" fmla="*/ 2107254 h 2237474"/>
              <a:gd name="connsiteX155" fmla="*/ 72352 w 12192000"/>
              <a:gd name="connsiteY155" fmla="*/ 2107991 h 2237474"/>
              <a:gd name="connsiteX156" fmla="*/ 37645 w 12192000"/>
              <a:gd name="connsiteY156" fmla="*/ 2115401 h 2237474"/>
              <a:gd name="connsiteX157" fmla="*/ 4572 w 12192000"/>
              <a:gd name="connsiteY157" fmla="*/ 2111091 h 2237474"/>
              <a:gd name="connsiteX158" fmla="*/ 0 w 12192000"/>
              <a:gd name="connsiteY158" fmla="*/ 2110468 h 2237474"/>
              <a:gd name="connsiteX159" fmla="*/ 0 w 12192000"/>
              <a:gd name="connsiteY15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0022 w 12192000"/>
              <a:gd name="connsiteY153" fmla="*/ 2107254 h 2237474"/>
              <a:gd name="connsiteX154" fmla="*/ 72352 w 12192000"/>
              <a:gd name="connsiteY154" fmla="*/ 2107991 h 2237474"/>
              <a:gd name="connsiteX155" fmla="*/ 37645 w 12192000"/>
              <a:gd name="connsiteY155" fmla="*/ 2115401 h 2237474"/>
              <a:gd name="connsiteX156" fmla="*/ 4572 w 12192000"/>
              <a:gd name="connsiteY156" fmla="*/ 2111091 h 2237474"/>
              <a:gd name="connsiteX157" fmla="*/ 0 w 12192000"/>
              <a:gd name="connsiteY157" fmla="*/ 2110468 h 2237474"/>
              <a:gd name="connsiteX158" fmla="*/ 0 w 12192000"/>
              <a:gd name="connsiteY15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80022 w 12192000"/>
              <a:gd name="connsiteY152" fmla="*/ 2107254 h 2237474"/>
              <a:gd name="connsiteX153" fmla="*/ 72352 w 12192000"/>
              <a:gd name="connsiteY153" fmla="*/ 2107991 h 2237474"/>
              <a:gd name="connsiteX154" fmla="*/ 37645 w 12192000"/>
              <a:gd name="connsiteY154" fmla="*/ 2115401 h 2237474"/>
              <a:gd name="connsiteX155" fmla="*/ 4572 w 12192000"/>
              <a:gd name="connsiteY155" fmla="*/ 2111091 h 2237474"/>
              <a:gd name="connsiteX156" fmla="*/ 0 w 12192000"/>
              <a:gd name="connsiteY156" fmla="*/ 2110468 h 2237474"/>
              <a:gd name="connsiteX157" fmla="*/ 0 w 12192000"/>
              <a:gd name="connsiteY15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20671 w 12192000"/>
              <a:gd name="connsiteY145" fmla="*/ 2180980 h 2237474"/>
              <a:gd name="connsiteX146" fmla="*/ 515024 w 12192000"/>
              <a:gd name="connsiteY146" fmla="*/ 2179258 h 2237474"/>
              <a:gd name="connsiteX147" fmla="*/ 413835 w 12192000"/>
              <a:gd name="connsiteY147" fmla="*/ 2156783 h 2237474"/>
              <a:gd name="connsiteX148" fmla="*/ 376513 w 12192000"/>
              <a:gd name="connsiteY148" fmla="*/ 2154014 h 2237474"/>
              <a:gd name="connsiteX149" fmla="*/ 273386 w 12192000"/>
              <a:gd name="connsiteY149" fmla="*/ 2142551 h 2237474"/>
              <a:gd name="connsiteX150" fmla="*/ 169207 w 12192000"/>
              <a:gd name="connsiteY150" fmla="*/ 2128100 h 2237474"/>
              <a:gd name="connsiteX151" fmla="*/ 80022 w 12192000"/>
              <a:gd name="connsiteY151" fmla="*/ 2107254 h 2237474"/>
              <a:gd name="connsiteX152" fmla="*/ 72352 w 12192000"/>
              <a:gd name="connsiteY152" fmla="*/ 2107991 h 2237474"/>
              <a:gd name="connsiteX153" fmla="*/ 37645 w 12192000"/>
              <a:gd name="connsiteY153" fmla="*/ 2115401 h 2237474"/>
              <a:gd name="connsiteX154" fmla="*/ 4572 w 12192000"/>
              <a:gd name="connsiteY154" fmla="*/ 2111091 h 2237474"/>
              <a:gd name="connsiteX155" fmla="*/ 0 w 12192000"/>
              <a:gd name="connsiteY155" fmla="*/ 2110468 h 2237474"/>
              <a:gd name="connsiteX156" fmla="*/ 0 w 12192000"/>
              <a:gd name="connsiteY15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20671 w 12192000"/>
              <a:gd name="connsiteY144" fmla="*/ 2180980 h 2237474"/>
              <a:gd name="connsiteX145" fmla="*/ 515024 w 12192000"/>
              <a:gd name="connsiteY145" fmla="*/ 2179258 h 2237474"/>
              <a:gd name="connsiteX146" fmla="*/ 413835 w 12192000"/>
              <a:gd name="connsiteY146" fmla="*/ 2156783 h 2237474"/>
              <a:gd name="connsiteX147" fmla="*/ 376513 w 12192000"/>
              <a:gd name="connsiteY147" fmla="*/ 2154014 h 2237474"/>
              <a:gd name="connsiteX148" fmla="*/ 273386 w 12192000"/>
              <a:gd name="connsiteY148" fmla="*/ 2142551 h 2237474"/>
              <a:gd name="connsiteX149" fmla="*/ 169207 w 12192000"/>
              <a:gd name="connsiteY149" fmla="*/ 2128100 h 2237474"/>
              <a:gd name="connsiteX150" fmla="*/ 80022 w 12192000"/>
              <a:gd name="connsiteY150" fmla="*/ 2107254 h 2237474"/>
              <a:gd name="connsiteX151" fmla="*/ 72352 w 12192000"/>
              <a:gd name="connsiteY151" fmla="*/ 2107991 h 2237474"/>
              <a:gd name="connsiteX152" fmla="*/ 37645 w 12192000"/>
              <a:gd name="connsiteY152" fmla="*/ 2115401 h 2237474"/>
              <a:gd name="connsiteX153" fmla="*/ 4572 w 12192000"/>
              <a:gd name="connsiteY153" fmla="*/ 2111091 h 2237474"/>
              <a:gd name="connsiteX154" fmla="*/ 0 w 12192000"/>
              <a:gd name="connsiteY154" fmla="*/ 2110468 h 2237474"/>
              <a:gd name="connsiteX155" fmla="*/ 0 w 12192000"/>
              <a:gd name="connsiteY15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20671 w 12192000"/>
              <a:gd name="connsiteY143" fmla="*/ 2180980 h 2237474"/>
              <a:gd name="connsiteX144" fmla="*/ 515024 w 12192000"/>
              <a:gd name="connsiteY144" fmla="*/ 2179258 h 2237474"/>
              <a:gd name="connsiteX145" fmla="*/ 413835 w 12192000"/>
              <a:gd name="connsiteY145" fmla="*/ 2156783 h 2237474"/>
              <a:gd name="connsiteX146" fmla="*/ 376513 w 12192000"/>
              <a:gd name="connsiteY146" fmla="*/ 2154014 h 2237474"/>
              <a:gd name="connsiteX147" fmla="*/ 273386 w 12192000"/>
              <a:gd name="connsiteY147" fmla="*/ 2142551 h 2237474"/>
              <a:gd name="connsiteX148" fmla="*/ 169207 w 12192000"/>
              <a:gd name="connsiteY148" fmla="*/ 2128100 h 2237474"/>
              <a:gd name="connsiteX149" fmla="*/ 80022 w 12192000"/>
              <a:gd name="connsiteY149" fmla="*/ 2107254 h 2237474"/>
              <a:gd name="connsiteX150" fmla="*/ 72352 w 12192000"/>
              <a:gd name="connsiteY150" fmla="*/ 2107991 h 2237474"/>
              <a:gd name="connsiteX151" fmla="*/ 37645 w 12192000"/>
              <a:gd name="connsiteY151" fmla="*/ 2115401 h 2237474"/>
              <a:gd name="connsiteX152" fmla="*/ 4572 w 12192000"/>
              <a:gd name="connsiteY152" fmla="*/ 2111091 h 2237474"/>
              <a:gd name="connsiteX153" fmla="*/ 0 w 12192000"/>
              <a:gd name="connsiteY153" fmla="*/ 2110468 h 2237474"/>
              <a:gd name="connsiteX154" fmla="*/ 0 w 12192000"/>
              <a:gd name="connsiteY15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48680 w 12192000"/>
              <a:gd name="connsiteY140" fmla="*/ 2206229 h 2237474"/>
              <a:gd name="connsiteX141" fmla="*/ 597225 w 12192000"/>
              <a:gd name="connsiteY141" fmla="*/ 2180999 h 2237474"/>
              <a:gd name="connsiteX142" fmla="*/ 520671 w 12192000"/>
              <a:gd name="connsiteY142" fmla="*/ 2180980 h 2237474"/>
              <a:gd name="connsiteX143" fmla="*/ 515024 w 12192000"/>
              <a:gd name="connsiteY143" fmla="*/ 2179258 h 2237474"/>
              <a:gd name="connsiteX144" fmla="*/ 413835 w 12192000"/>
              <a:gd name="connsiteY144" fmla="*/ 2156783 h 2237474"/>
              <a:gd name="connsiteX145" fmla="*/ 376513 w 12192000"/>
              <a:gd name="connsiteY145" fmla="*/ 2154014 h 2237474"/>
              <a:gd name="connsiteX146" fmla="*/ 273386 w 12192000"/>
              <a:gd name="connsiteY146" fmla="*/ 2142551 h 2237474"/>
              <a:gd name="connsiteX147" fmla="*/ 169207 w 12192000"/>
              <a:gd name="connsiteY147" fmla="*/ 2128100 h 2237474"/>
              <a:gd name="connsiteX148" fmla="*/ 80022 w 12192000"/>
              <a:gd name="connsiteY148" fmla="*/ 2107254 h 2237474"/>
              <a:gd name="connsiteX149" fmla="*/ 72352 w 12192000"/>
              <a:gd name="connsiteY149" fmla="*/ 2107991 h 2237474"/>
              <a:gd name="connsiteX150" fmla="*/ 37645 w 12192000"/>
              <a:gd name="connsiteY150" fmla="*/ 2115401 h 2237474"/>
              <a:gd name="connsiteX151" fmla="*/ 4572 w 12192000"/>
              <a:gd name="connsiteY151" fmla="*/ 2111091 h 2237474"/>
              <a:gd name="connsiteX152" fmla="*/ 0 w 12192000"/>
              <a:gd name="connsiteY152" fmla="*/ 2110468 h 2237474"/>
              <a:gd name="connsiteX153" fmla="*/ 0 w 12192000"/>
              <a:gd name="connsiteY15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80022 w 12192000"/>
              <a:gd name="connsiteY147" fmla="*/ 2107254 h 2237474"/>
              <a:gd name="connsiteX148" fmla="*/ 72352 w 12192000"/>
              <a:gd name="connsiteY148" fmla="*/ 2107991 h 2237474"/>
              <a:gd name="connsiteX149" fmla="*/ 37645 w 12192000"/>
              <a:gd name="connsiteY149" fmla="*/ 2115401 h 2237474"/>
              <a:gd name="connsiteX150" fmla="*/ 4572 w 12192000"/>
              <a:gd name="connsiteY150" fmla="*/ 2111091 h 2237474"/>
              <a:gd name="connsiteX151" fmla="*/ 0 w 12192000"/>
              <a:gd name="connsiteY151" fmla="*/ 2110468 h 2237474"/>
              <a:gd name="connsiteX152" fmla="*/ 0 w 12192000"/>
              <a:gd name="connsiteY15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80022 w 12192000"/>
              <a:gd name="connsiteY147" fmla="*/ 2107254 h 2237474"/>
              <a:gd name="connsiteX148" fmla="*/ 37645 w 12192000"/>
              <a:gd name="connsiteY148" fmla="*/ 2115401 h 2237474"/>
              <a:gd name="connsiteX149" fmla="*/ 4572 w 12192000"/>
              <a:gd name="connsiteY149" fmla="*/ 2111091 h 2237474"/>
              <a:gd name="connsiteX150" fmla="*/ 0 w 12192000"/>
              <a:gd name="connsiteY150" fmla="*/ 2110468 h 2237474"/>
              <a:gd name="connsiteX151" fmla="*/ 0 w 12192000"/>
              <a:gd name="connsiteY15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77641 w 12192000"/>
              <a:gd name="connsiteY147" fmla="*/ 2126835 h 2237474"/>
              <a:gd name="connsiteX148" fmla="*/ 37645 w 12192000"/>
              <a:gd name="connsiteY148" fmla="*/ 2115401 h 2237474"/>
              <a:gd name="connsiteX149" fmla="*/ 4572 w 12192000"/>
              <a:gd name="connsiteY149" fmla="*/ 2111091 h 2237474"/>
              <a:gd name="connsiteX150" fmla="*/ 0 w 12192000"/>
              <a:gd name="connsiteY150" fmla="*/ 2110468 h 2237474"/>
              <a:gd name="connsiteX151" fmla="*/ 0 w 12192000"/>
              <a:gd name="connsiteY15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10095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10095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279765 w 12192000"/>
              <a:gd name="connsiteY133" fmla="*/ 2229639 h 2237474"/>
              <a:gd name="connsiteX134" fmla="*/ 1195347 w 12192000"/>
              <a:gd name="connsiteY134" fmla="*/ 2212354 h 2237474"/>
              <a:gd name="connsiteX135" fmla="*/ 970251 w 12192000"/>
              <a:gd name="connsiteY135" fmla="*/ 2221029 h 2237474"/>
              <a:gd name="connsiteX136" fmla="*/ 812914 w 12192000"/>
              <a:gd name="connsiteY136" fmla="*/ 2210095 h 2237474"/>
              <a:gd name="connsiteX137" fmla="*/ 776382 w 12192000"/>
              <a:gd name="connsiteY137" fmla="*/ 2204512 h 2237474"/>
              <a:gd name="connsiteX138" fmla="*/ 597225 w 12192000"/>
              <a:gd name="connsiteY138" fmla="*/ 2180999 h 2237474"/>
              <a:gd name="connsiteX139" fmla="*/ 520671 w 12192000"/>
              <a:gd name="connsiteY139" fmla="*/ 2180980 h 2237474"/>
              <a:gd name="connsiteX140" fmla="*/ 515024 w 12192000"/>
              <a:gd name="connsiteY140" fmla="*/ 2179258 h 2237474"/>
              <a:gd name="connsiteX141" fmla="*/ 413835 w 12192000"/>
              <a:gd name="connsiteY141" fmla="*/ 2156783 h 2237474"/>
              <a:gd name="connsiteX142" fmla="*/ 376513 w 12192000"/>
              <a:gd name="connsiteY142" fmla="*/ 2154014 h 2237474"/>
              <a:gd name="connsiteX143" fmla="*/ 273386 w 12192000"/>
              <a:gd name="connsiteY143" fmla="*/ 2142551 h 2237474"/>
              <a:gd name="connsiteX144" fmla="*/ 169207 w 12192000"/>
              <a:gd name="connsiteY144" fmla="*/ 2128100 h 2237474"/>
              <a:gd name="connsiteX145" fmla="*/ 77641 w 12192000"/>
              <a:gd name="connsiteY145" fmla="*/ 2126835 h 2237474"/>
              <a:gd name="connsiteX146" fmla="*/ 37645 w 12192000"/>
              <a:gd name="connsiteY146" fmla="*/ 2115401 h 2237474"/>
              <a:gd name="connsiteX147" fmla="*/ 4572 w 12192000"/>
              <a:gd name="connsiteY147" fmla="*/ 2111091 h 2237474"/>
              <a:gd name="connsiteX148" fmla="*/ 0 w 12192000"/>
              <a:gd name="connsiteY148" fmla="*/ 2110468 h 2237474"/>
              <a:gd name="connsiteX149" fmla="*/ 0 w 12192000"/>
              <a:gd name="connsiteY14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476147 w 12192000"/>
              <a:gd name="connsiteY115" fmla="*/ 1998305 h 2237474"/>
              <a:gd name="connsiteX116" fmla="*/ 2373568 w 12192000"/>
              <a:gd name="connsiteY116" fmla="*/ 2003219 h 2237474"/>
              <a:gd name="connsiteX117" fmla="*/ 2287219 w 12192000"/>
              <a:gd name="connsiteY117" fmla="*/ 1998750 h 2237474"/>
              <a:gd name="connsiteX118" fmla="*/ 2243069 w 12192000"/>
              <a:gd name="connsiteY118" fmla="*/ 2005321 h 2237474"/>
              <a:gd name="connsiteX119" fmla="*/ 2164831 w 12192000"/>
              <a:gd name="connsiteY119" fmla="*/ 2010143 h 2237474"/>
              <a:gd name="connsiteX120" fmla="*/ 2085228 w 12192000"/>
              <a:gd name="connsiteY120" fmla="*/ 2046431 h 2237474"/>
              <a:gd name="connsiteX121" fmla="*/ 2058061 w 12192000"/>
              <a:gd name="connsiteY121" fmla="*/ 2047942 h 2237474"/>
              <a:gd name="connsiteX122" fmla="*/ 2042244 w 12192000"/>
              <a:gd name="connsiteY122" fmla="*/ 2055560 h 2237474"/>
              <a:gd name="connsiteX123" fmla="*/ 1877728 w 12192000"/>
              <a:gd name="connsiteY123" fmla="*/ 2101004 h 2237474"/>
              <a:gd name="connsiteX124" fmla="*/ 1759056 w 12192000"/>
              <a:gd name="connsiteY124" fmla="*/ 2125608 h 2237474"/>
              <a:gd name="connsiteX125" fmla="*/ 1637948 w 12192000"/>
              <a:gd name="connsiteY125" fmla="*/ 2172597 h 2237474"/>
              <a:gd name="connsiteX126" fmla="*/ 1434549 w 12192000"/>
              <a:gd name="connsiteY126" fmla="*/ 2234522 h 2237474"/>
              <a:gd name="connsiteX127" fmla="*/ 1398481 w 12192000"/>
              <a:gd name="connsiteY127" fmla="*/ 2237074 h 2237474"/>
              <a:gd name="connsiteX128" fmla="*/ 1398407 w 12192000"/>
              <a:gd name="connsiteY128" fmla="*/ 2237095 h 2237474"/>
              <a:gd name="connsiteX129" fmla="*/ 1370962 w 12192000"/>
              <a:gd name="connsiteY129" fmla="*/ 2237474 h 2237474"/>
              <a:gd name="connsiteX130" fmla="*/ 1356367 w 12192000"/>
              <a:gd name="connsiteY130" fmla="*/ 2235089 h 2237474"/>
              <a:gd name="connsiteX131" fmla="*/ 1279765 w 12192000"/>
              <a:gd name="connsiteY131" fmla="*/ 2229639 h 2237474"/>
              <a:gd name="connsiteX132" fmla="*/ 1195347 w 12192000"/>
              <a:gd name="connsiteY132" fmla="*/ 2212354 h 2237474"/>
              <a:gd name="connsiteX133" fmla="*/ 970251 w 12192000"/>
              <a:gd name="connsiteY133" fmla="*/ 2221029 h 2237474"/>
              <a:gd name="connsiteX134" fmla="*/ 812914 w 12192000"/>
              <a:gd name="connsiteY134" fmla="*/ 2210095 h 2237474"/>
              <a:gd name="connsiteX135" fmla="*/ 776382 w 12192000"/>
              <a:gd name="connsiteY135" fmla="*/ 2204512 h 2237474"/>
              <a:gd name="connsiteX136" fmla="*/ 597225 w 12192000"/>
              <a:gd name="connsiteY136" fmla="*/ 2180999 h 2237474"/>
              <a:gd name="connsiteX137" fmla="*/ 520671 w 12192000"/>
              <a:gd name="connsiteY137" fmla="*/ 2180980 h 2237474"/>
              <a:gd name="connsiteX138" fmla="*/ 515024 w 12192000"/>
              <a:gd name="connsiteY138" fmla="*/ 2179258 h 2237474"/>
              <a:gd name="connsiteX139" fmla="*/ 413835 w 12192000"/>
              <a:gd name="connsiteY139" fmla="*/ 2156783 h 2237474"/>
              <a:gd name="connsiteX140" fmla="*/ 376513 w 12192000"/>
              <a:gd name="connsiteY140" fmla="*/ 2154014 h 2237474"/>
              <a:gd name="connsiteX141" fmla="*/ 273386 w 12192000"/>
              <a:gd name="connsiteY141" fmla="*/ 2142551 h 2237474"/>
              <a:gd name="connsiteX142" fmla="*/ 169207 w 12192000"/>
              <a:gd name="connsiteY142" fmla="*/ 2128100 h 2237474"/>
              <a:gd name="connsiteX143" fmla="*/ 77641 w 12192000"/>
              <a:gd name="connsiteY143" fmla="*/ 2126835 h 2237474"/>
              <a:gd name="connsiteX144" fmla="*/ 37645 w 12192000"/>
              <a:gd name="connsiteY144" fmla="*/ 2115401 h 2237474"/>
              <a:gd name="connsiteX145" fmla="*/ 4572 w 12192000"/>
              <a:gd name="connsiteY145" fmla="*/ 2111091 h 2237474"/>
              <a:gd name="connsiteX146" fmla="*/ 0 w 12192000"/>
              <a:gd name="connsiteY146" fmla="*/ 2110468 h 2237474"/>
              <a:gd name="connsiteX147" fmla="*/ 0 w 12192000"/>
              <a:gd name="connsiteY14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6900177 w 12192000"/>
              <a:gd name="connsiteY58" fmla="*/ 1636016 h 2237474"/>
              <a:gd name="connsiteX59" fmla="*/ 6795372 w 12192000"/>
              <a:gd name="connsiteY59" fmla="*/ 1644845 h 2237474"/>
              <a:gd name="connsiteX60" fmla="*/ 6692251 w 12192000"/>
              <a:gd name="connsiteY60" fmla="*/ 1656357 h 2237474"/>
              <a:gd name="connsiteX61" fmla="*/ 6655235 w 12192000"/>
              <a:gd name="connsiteY61" fmla="*/ 1661869 h 2237474"/>
              <a:gd name="connsiteX62" fmla="*/ 6554894 w 12192000"/>
              <a:gd name="connsiteY62" fmla="*/ 1664428 h 2237474"/>
              <a:gd name="connsiteX63" fmla="*/ 6516595 w 12192000"/>
              <a:gd name="connsiteY63" fmla="*/ 1667475 h 2237474"/>
              <a:gd name="connsiteX64" fmla="*/ 6508541 w 12192000"/>
              <a:gd name="connsiteY64" fmla="*/ 1668757 h 2237474"/>
              <a:gd name="connsiteX65" fmla="*/ 6471012 w 12192000"/>
              <a:gd name="connsiteY65" fmla="*/ 1678604 h 2237474"/>
              <a:gd name="connsiteX66" fmla="*/ 6364035 w 12192000"/>
              <a:gd name="connsiteY66" fmla="*/ 1667683 h 2237474"/>
              <a:gd name="connsiteX67" fmla="*/ 6280959 w 12192000"/>
              <a:gd name="connsiteY67" fmla="*/ 1689329 h 2237474"/>
              <a:gd name="connsiteX68" fmla="*/ 6243319 w 12192000"/>
              <a:gd name="connsiteY68" fmla="*/ 1695560 h 2237474"/>
              <a:gd name="connsiteX69" fmla="*/ 6098321 w 12192000"/>
              <a:gd name="connsiteY69" fmla="*/ 1721646 h 2237474"/>
              <a:gd name="connsiteX70" fmla="*/ 5880652 w 12192000"/>
              <a:gd name="connsiteY70" fmla="*/ 1779643 h 2237474"/>
              <a:gd name="connsiteX71" fmla="*/ 5785959 w 12192000"/>
              <a:gd name="connsiteY71" fmla="*/ 1775307 h 2237474"/>
              <a:gd name="connsiteX72" fmla="*/ 5643534 w 12192000"/>
              <a:gd name="connsiteY72" fmla="*/ 1802919 h 2237474"/>
              <a:gd name="connsiteX73" fmla="*/ 5518799 w 12192000"/>
              <a:gd name="connsiteY73" fmla="*/ 1818312 h 2237474"/>
              <a:gd name="connsiteX74" fmla="*/ 5505014 w 12192000"/>
              <a:gd name="connsiteY74" fmla="*/ 1819259 h 2237474"/>
              <a:gd name="connsiteX75" fmla="*/ 5453307 w 12192000"/>
              <a:gd name="connsiteY75" fmla="*/ 1815450 h 2237474"/>
              <a:gd name="connsiteX76" fmla="*/ 5221533 w 12192000"/>
              <a:gd name="connsiteY76" fmla="*/ 1846950 h 2237474"/>
              <a:gd name="connsiteX77" fmla="*/ 5149802 w 12192000"/>
              <a:gd name="connsiteY77" fmla="*/ 1844846 h 2237474"/>
              <a:gd name="connsiteX78" fmla="*/ 5114927 w 12192000"/>
              <a:gd name="connsiteY78" fmla="*/ 1847827 h 2237474"/>
              <a:gd name="connsiteX79" fmla="*/ 5108970 w 12192000"/>
              <a:gd name="connsiteY79" fmla="*/ 1847935 h 2237474"/>
              <a:gd name="connsiteX80" fmla="*/ 5067961 w 12192000"/>
              <a:gd name="connsiteY80" fmla="*/ 1845917 h 2237474"/>
              <a:gd name="connsiteX81" fmla="*/ 5007075 w 12192000"/>
              <a:gd name="connsiteY81" fmla="*/ 1838626 h 2237474"/>
              <a:gd name="connsiteX82" fmla="*/ 4944087 w 12192000"/>
              <a:gd name="connsiteY82" fmla="*/ 1823332 h 2237474"/>
              <a:gd name="connsiteX83" fmla="*/ 4907662 w 12192000"/>
              <a:gd name="connsiteY83" fmla="*/ 1816900 h 2237474"/>
              <a:gd name="connsiteX84" fmla="*/ 4882386 w 12192000"/>
              <a:gd name="connsiteY84" fmla="*/ 1809844 h 2237474"/>
              <a:gd name="connsiteX85" fmla="*/ 4811440 w 12192000"/>
              <a:gd name="connsiteY85" fmla="*/ 1804655 h 2237474"/>
              <a:gd name="connsiteX86" fmla="*/ 4691075 w 12192000"/>
              <a:gd name="connsiteY86" fmla="*/ 1801389 h 2237474"/>
              <a:gd name="connsiteX87" fmla="*/ 4640313 w 12192000"/>
              <a:gd name="connsiteY87" fmla="*/ 1784307 h 2237474"/>
              <a:gd name="connsiteX88" fmla="*/ 4536503 w 12192000"/>
              <a:gd name="connsiteY88" fmla="*/ 1785334 h 2237474"/>
              <a:gd name="connsiteX89" fmla="*/ 4513724 w 12192000"/>
              <a:gd name="connsiteY89" fmla="*/ 1791996 h 2237474"/>
              <a:gd name="connsiteX90" fmla="*/ 4459810 w 12192000"/>
              <a:gd name="connsiteY90" fmla="*/ 1797886 h 2237474"/>
              <a:gd name="connsiteX91" fmla="*/ 4379064 w 12192000"/>
              <a:gd name="connsiteY91" fmla="*/ 1817177 h 2237474"/>
              <a:gd name="connsiteX92" fmla="*/ 4290981 w 12192000"/>
              <a:gd name="connsiteY92" fmla="*/ 1839677 h 2237474"/>
              <a:gd name="connsiteX93" fmla="*/ 4238372 w 12192000"/>
              <a:gd name="connsiteY93" fmla="*/ 1851480 h 2237474"/>
              <a:gd name="connsiteX94" fmla="*/ 4232517 w 12192000"/>
              <a:gd name="connsiteY94" fmla="*/ 1852567 h 2237474"/>
              <a:gd name="connsiteX95" fmla="*/ 4191732 w 12192000"/>
              <a:gd name="connsiteY95" fmla="*/ 1857328 h 2237474"/>
              <a:gd name="connsiteX96" fmla="*/ 4065532 w 12192000"/>
              <a:gd name="connsiteY96" fmla="*/ 1855477 h 2237474"/>
              <a:gd name="connsiteX97" fmla="*/ 4028460 w 12192000"/>
              <a:gd name="connsiteY97" fmla="*/ 1855137 h 2237474"/>
              <a:gd name="connsiteX98" fmla="*/ 4002267 w 12192000"/>
              <a:gd name="connsiteY98" fmla="*/ 1852352 h 2237474"/>
              <a:gd name="connsiteX99" fmla="*/ 3931396 w 12192000"/>
              <a:gd name="connsiteY99" fmla="*/ 1858915 h 2237474"/>
              <a:gd name="connsiteX100" fmla="*/ 3812162 w 12192000"/>
              <a:gd name="connsiteY100" fmla="*/ 1875501 h 2237474"/>
              <a:gd name="connsiteX101" fmla="*/ 3758105 w 12192000"/>
              <a:gd name="connsiteY101" fmla="*/ 1871856 h 2237474"/>
              <a:gd name="connsiteX102" fmla="*/ 3715896 w 12192000"/>
              <a:gd name="connsiteY102" fmla="*/ 1881552 h 2237474"/>
              <a:gd name="connsiteX103" fmla="*/ 3567259 w 12192000"/>
              <a:gd name="connsiteY103" fmla="*/ 1893482 h 2237474"/>
              <a:gd name="connsiteX104" fmla="*/ 3405770 w 12192000"/>
              <a:gd name="connsiteY104" fmla="*/ 1904591 h 2237474"/>
              <a:gd name="connsiteX105" fmla="*/ 3280097 w 12192000"/>
              <a:gd name="connsiteY105" fmla="*/ 1919610 h 2237474"/>
              <a:gd name="connsiteX106" fmla="*/ 3009910 w 12192000"/>
              <a:gd name="connsiteY106" fmla="*/ 1957866 h 2237474"/>
              <a:gd name="connsiteX107" fmla="*/ 2995934 w 12192000"/>
              <a:gd name="connsiteY107" fmla="*/ 1967085 h 2237474"/>
              <a:gd name="connsiteX108" fmla="*/ 2942858 w 12192000"/>
              <a:gd name="connsiteY108" fmla="*/ 1981367 h 2237474"/>
              <a:gd name="connsiteX109" fmla="*/ 2875436 w 12192000"/>
              <a:gd name="connsiteY109" fmla="*/ 1996977 h 2237474"/>
              <a:gd name="connsiteX110" fmla="*/ 2874892 w 12192000"/>
              <a:gd name="connsiteY110" fmla="*/ 1996085 h 2237474"/>
              <a:gd name="connsiteX111" fmla="*/ 2843662 w 12192000"/>
              <a:gd name="connsiteY111" fmla="*/ 1992498 h 2237474"/>
              <a:gd name="connsiteX112" fmla="*/ 2718916 w 12192000"/>
              <a:gd name="connsiteY112" fmla="*/ 1990867 h 2237474"/>
              <a:gd name="connsiteX113" fmla="*/ 2713522 w 12192000"/>
              <a:gd name="connsiteY113" fmla="*/ 1990173 h 2237474"/>
              <a:gd name="connsiteX114" fmla="*/ 2476147 w 12192000"/>
              <a:gd name="connsiteY114" fmla="*/ 1998305 h 2237474"/>
              <a:gd name="connsiteX115" fmla="*/ 2373568 w 12192000"/>
              <a:gd name="connsiteY115" fmla="*/ 2003219 h 2237474"/>
              <a:gd name="connsiteX116" fmla="*/ 2287219 w 12192000"/>
              <a:gd name="connsiteY116" fmla="*/ 1998750 h 2237474"/>
              <a:gd name="connsiteX117" fmla="*/ 2243069 w 12192000"/>
              <a:gd name="connsiteY117" fmla="*/ 2005321 h 2237474"/>
              <a:gd name="connsiteX118" fmla="*/ 2164831 w 12192000"/>
              <a:gd name="connsiteY118" fmla="*/ 2010143 h 2237474"/>
              <a:gd name="connsiteX119" fmla="*/ 2085228 w 12192000"/>
              <a:gd name="connsiteY119" fmla="*/ 2046431 h 2237474"/>
              <a:gd name="connsiteX120" fmla="*/ 2058061 w 12192000"/>
              <a:gd name="connsiteY120" fmla="*/ 2047942 h 2237474"/>
              <a:gd name="connsiteX121" fmla="*/ 2042244 w 12192000"/>
              <a:gd name="connsiteY121" fmla="*/ 2055560 h 2237474"/>
              <a:gd name="connsiteX122" fmla="*/ 1877728 w 12192000"/>
              <a:gd name="connsiteY122" fmla="*/ 2101004 h 2237474"/>
              <a:gd name="connsiteX123" fmla="*/ 1759056 w 12192000"/>
              <a:gd name="connsiteY123" fmla="*/ 2125608 h 2237474"/>
              <a:gd name="connsiteX124" fmla="*/ 1637948 w 12192000"/>
              <a:gd name="connsiteY124" fmla="*/ 2172597 h 2237474"/>
              <a:gd name="connsiteX125" fmla="*/ 1434549 w 12192000"/>
              <a:gd name="connsiteY125" fmla="*/ 2234522 h 2237474"/>
              <a:gd name="connsiteX126" fmla="*/ 1398481 w 12192000"/>
              <a:gd name="connsiteY126" fmla="*/ 2237074 h 2237474"/>
              <a:gd name="connsiteX127" fmla="*/ 1398407 w 12192000"/>
              <a:gd name="connsiteY127" fmla="*/ 2237095 h 2237474"/>
              <a:gd name="connsiteX128" fmla="*/ 1370962 w 12192000"/>
              <a:gd name="connsiteY128" fmla="*/ 2237474 h 2237474"/>
              <a:gd name="connsiteX129" fmla="*/ 1356367 w 12192000"/>
              <a:gd name="connsiteY129" fmla="*/ 2235089 h 2237474"/>
              <a:gd name="connsiteX130" fmla="*/ 1279765 w 12192000"/>
              <a:gd name="connsiteY130" fmla="*/ 2229639 h 2237474"/>
              <a:gd name="connsiteX131" fmla="*/ 1195347 w 12192000"/>
              <a:gd name="connsiteY131" fmla="*/ 2212354 h 2237474"/>
              <a:gd name="connsiteX132" fmla="*/ 970251 w 12192000"/>
              <a:gd name="connsiteY132" fmla="*/ 2221029 h 2237474"/>
              <a:gd name="connsiteX133" fmla="*/ 812914 w 12192000"/>
              <a:gd name="connsiteY133" fmla="*/ 2210095 h 2237474"/>
              <a:gd name="connsiteX134" fmla="*/ 776382 w 12192000"/>
              <a:gd name="connsiteY134" fmla="*/ 2204512 h 2237474"/>
              <a:gd name="connsiteX135" fmla="*/ 597225 w 12192000"/>
              <a:gd name="connsiteY135" fmla="*/ 2180999 h 2237474"/>
              <a:gd name="connsiteX136" fmla="*/ 520671 w 12192000"/>
              <a:gd name="connsiteY136" fmla="*/ 2180980 h 2237474"/>
              <a:gd name="connsiteX137" fmla="*/ 515024 w 12192000"/>
              <a:gd name="connsiteY137" fmla="*/ 2179258 h 2237474"/>
              <a:gd name="connsiteX138" fmla="*/ 413835 w 12192000"/>
              <a:gd name="connsiteY138" fmla="*/ 2156783 h 2237474"/>
              <a:gd name="connsiteX139" fmla="*/ 376513 w 12192000"/>
              <a:gd name="connsiteY139" fmla="*/ 2154014 h 2237474"/>
              <a:gd name="connsiteX140" fmla="*/ 273386 w 12192000"/>
              <a:gd name="connsiteY140" fmla="*/ 2142551 h 2237474"/>
              <a:gd name="connsiteX141" fmla="*/ 169207 w 12192000"/>
              <a:gd name="connsiteY141" fmla="*/ 2128100 h 2237474"/>
              <a:gd name="connsiteX142" fmla="*/ 77641 w 12192000"/>
              <a:gd name="connsiteY142" fmla="*/ 2126835 h 2237474"/>
              <a:gd name="connsiteX143" fmla="*/ 37645 w 12192000"/>
              <a:gd name="connsiteY143" fmla="*/ 2115401 h 2237474"/>
              <a:gd name="connsiteX144" fmla="*/ 4572 w 12192000"/>
              <a:gd name="connsiteY144" fmla="*/ 2111091 h 2237474"/>
              <a:gd name="connsiteX145" fmla="*/ 0 w 12192000"/>
              <a:gd name="connsiteY145" fmla="*/ 2110468 h 2237474"/>
              <a:gd name="connsiteX146" fmla="*/ 0 w 12192000"/>
              <a:gd name="connsiteY14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074238 w 12192000"/>
              <a:gd name="connsiteY45" fmla="*/ 1301895 h 2237474"/>
              <a:gd name="connsiteX46" fmla="*/ 7942099 w 12192000"/>
              <a:gd name="connsiteY46" fmla="*/ 1336332 h 2237474"/>
              <a:gd name="connsiteX47" fmla="*/ 7902328 w 12192000"/>
              <a:gd name="connsiteY47" fmla="*/ 1345865 h 2237474"/>
              <a:gd name="connsiteX48" fmla="*/ 7840612 w 12192000"/>
              <a:gd name="connsiteY48" fmla="*/ 1369373 h 2237474"/>
              <a:gd name="connsiteX49" fmla="*/ 7786819 w 12192000"/>
              <a:gd name="connsiteY49" fmla="*/ 1378970 h 2237474"/>
              <a:gd name="connsiteX50" fmla="*/ 7548172 w 12192000"/>
              <a:gd name="connsiteY50" fmla="*/ 1417460 h 2237474"/>
              <a:gd name="connsiteX51" fmla="*/ 7483437 w 12192000"/>
              <a:gd name="connsiteY51" fmla="*/ 1478152 h 2237474"/>
              <a:gd name="connsiteX52" fmla="*/ 7377870 w 12192000"/>
              <a:gd name="connsiteY52" fmla="*/ 1523319 h 2237474"/>
              <a:gd name="connsiteX53" fmla="*/ 7230737 w 12192000"/>
              <a:gd name="connsiteY53" fmla="*/ 1562633 h 2237474"/>
              <a:gd name="connsiteX54" fmla="*/ 7224458 w 12192000"/>
              <a:gd name="connsiteY54" fmla="*/ 1573008 h 2237474"/>
              <a:gd name="connsiteX55" fmla="*/ 7183121 w 12192000"/>
              <a:gd name="connsiteY55" fmla="*/ 1595162 h 2237474"/>
              <a:gd name="connsiteX56" fmla="*/ 7164601 w 12192000"/>
              <a:gd name="connsiteY56" fmla="*/ 1606490 h 2237474"/>
              <a:gd name="connsiteX57" fmla="*/ 6900177 w 12192000"/>
              <a:gd name="connsiteY57" fmla="*/ 1636016 h 2237474"/>
              <a:gd name="connsiteX58" fmla="*/ 6795372 w 12192000"/>
              <a:gd name="connsiteY58" fmla="*/ 1644845 h 2237474"/>
              <a:gd name="connsiteX59" fmla="*/ 6692251 w 12192000"/>
              <a:gd name="connsiteY59" fmla="*/ 1656357 h 2237474"/>
              <a:gd name="connsiteX60" fmla="*/ 6655235 w 12192000"/>
              <a:gd name="connsiteY60" fmla="*/ 1661869 h 2237474"/>
              <a:gd name="connsiteX61" fmla="*/ 6554894 w 12192000"/>
              <a:gd name="connsiteY61" fmla="*/ 1664428 h 2237474"/>
              <a:gd name="connsiteX62" fmla="*/ 6516595 w 12192000"/>
              <a:gd name="connsiteY62" fmla="*/ 1667475 h 2237474"/>
              <a:gd name="connsiteX63" fmla="*/ 6508541 w 12192000"/>
              <a:gd name="connsiteY63" fmla="*/ 1668757 h 2237474"/>
              <a:gd name="connsiteX64" fmla="*/ 6471012 w 12192000"/>
              <a:gd name="connsiteY64" fmla="*/ 1678604 h 2237474"/>
              <a:gd name="connsiteX65" fmla="*/ 6364035 w 12192000"/>
              <a:gd name="connsiteY65" fmla="*/ 1667683 h 2237474"/>
              <a:gd name="connsiteX66" fmla="*/ 6280959 w 12192000"/>
              <a:gd name="connsiteY66" fmla="*/ 1689329 h 2237474"/>
              <a:gd name="connsiteX67" fmla="*/ 6243319 w 12192000"/>
              <a:gd name="connsiteY67" fmla="*/ 1695560 h 2237474"/>
              <a:gd name="connsiteX68" fmla="*/ 6098321 w 12192000"/>
              <a:gd name="connsiteY68" fmla="*/ 1721646 h 2237474"/>
              <a:gd name="connsiteX69" fmla="*/ 5880652 w 12192000"/>
              <a:gd name="connsiteY69" fmla="*/ 1779643 h 2237474"/>
              <a:gd name="connsiteX70" fmla="*/ 5785959 w 12192000"/>
              <a:gd name="connsiteY70" fmla="*/ 1775307 h 2237474"/>
              <a:gd name="connsiteX71" fmla="*/ 5643534 w 12192000"/>
              <a:gd name="connsiteY71" fmla="*/ 1802919 h 2237474"/>
              <a:gd name="connsiteX72" fmla="*/ 5518799 w 12192000"/>
              <a:gd name="connsiteY72" fmla="*/ 1818312 h 2237474"/>
              <a:gd name="connsiteX73" fmla="*/ 5505014 w 12192000"/>
              <a:gd name="connsiteY73" fmla="*/ 1819259 h 2237474"/>
              <a:gd name="connsiteX74" fmla="*/ 5453307 w 12192000"/>
              <a:gd name="connsiteY74" fmla="*/ 1815450 h 2237474"/>
              <a:gd name="connsiteX75" fmla="*/ 5221533 w 12192000"/>
              <a:gd name="connsiteY75" fmla="*/ 1846950 h 2237474"/>
              <a:gd name="connsiteX76" fmla="*/ 5149802 w 12192000"/>
              <a:gd name="connsiteY76" fmla="*/ 1844846 h 2237474"/>
              <a:gd name="connsiteX77" fmla="*/ 5114927 w 12192000"/>
              <a:gd name="connsiteY77" fmla="*/ 1847827 h 2237474"/>
              <a:gd name="connsiteX78" fmla="*/ 5108970 w 12192000"/>
              <a:gd name="connsiteY78" fmla="*/ 1847935 h 2237474"/>
              <a:gd name="connsiteX79" fmla="*/ 5067961 w 12192000"/>
              <a:gd name="connsiteY79" fmla="*/ 1845917 h 2237474"/>
              <a:gd name="connsiteX80" fmla="*/ 5007075 w 12192000"/>
              <a:gd name="connsiteY80" fmla="*/ 1838626 h 2237474"/>
              <a:gd name="connsiteX81" fmla="*/ 4944087 w 12192000"/>
              <a:gd name="connsiteY81" fmla="*/ 1823332 h 2237474"/>
              <a:gd name="connsiteX82" fmla="*/ 4907662 w 12192000"/>
              <a:gd name="connsiteY82" fmla="*/ 1816900 h 2237474"/>
              <a:gd name="connsiteX83" fmla="*/ 4882386 w 12192000"/>
              <a:gd name="connsiteY83" fmla="*/ 1809844 h 2237474"/>
              <a:gd name="connsiteX84" fmla="*/ 4811440 w 12192000"/>
              <a:gd name="connsiteY84" fmla="*/ 1804655 h 2237474"/>
              <a:gd name="connsiteX85" fmla="*/ 4691075 w 12192000"/>
              <a:gd name="connsiteY85" fmla="*/ 1801389 h 2237474"/>
              <a:gd name="connsiteX86" fmla="*/ 4640313 w 12192000"/>
              <a:gd name="connsiteY86" fmla="*/ 1784307 h 2237474"/>
              <a:gd name="connsiteX87" fmla="*/ 4536503 w 12192000"/>
              <a:gd name="connsiteY87" fmla="*/ 1785334 h 2237474"/>
              <a:gd name="connsiteX88" fmla="*/ 4513724 w 12192000"/>
              <a:gd name="connsiteY88" fmla="*/ 1791996 h 2237474"/>
              <a:gd name="connsiteX89" fmla="*/ 4459810 w 12192000"/>
              <a:gd name="connsiteY89" fmla="*/ 1797886 h 2237474"/>
              <a:gd name="connsiteX90" fmla="*/ 4379064 w 12192000"/>
              <a:gd name="connsiteY90" fmla="*/ 1817177 h 2237474"/>
              <a:gd name="connsiteX91" fmla="*/ 4290981 w 12192000"/>
              <a:gd name="connsiteY91" fmla="*/ 1839677 h 2237474"/>
              <a:gd name="connsiteX92" fmla="*/ 4238372 w 12192000"/>
              <a:gd name="connsiteY92" fmla="*/ 1851480 h 2237474"/>
              <a:gd name="connsiteX93" fmla="*/ 4232517 w 12192000"/>
              <a:gd name="connsiteY93" fmla="*/ 1852567 h 2237474"/>
              <a:gd name="connsiteX94" fmla="*/ 4191732 w 12192000"/>
              <a:gd name="connsiteY94" fmla="*/ 1857328 h 2237474"/>
              <a:gd name="connsiteX95" fmla="*/ 4065532 w 12192000"/>
              <a:gd name="connsiteY95" fmla="*/ 1855477 h 2237474"/>
              <a:gd name="connsiteX96" fmla="*/ 4028460 w 12192000"/>
              <a:gd name="connsiteY96" fmla="*/ 1855137 h 2237474"/>
              <a:gd name="connsiteX97" fmla="*/ 4002267 w 12192000"/>
              <a:gd name="connsiteY97" fmla="*/ 1852352 h 2237474"/>
              <a:gd name="connsiteX98" fmla="*/ 3931396 w 12192000"/>
              <a:gd name="connsiteY98" fmla="*/ 1858915 h 2237474"/>
              <a:gd name="connsiteX99" fmla="*/ 3812162 w 12192000"/>
              <a:gd name="connsiteY99" fmla="*/ 1875501 h 2237474"/>
              <a:gd name="connsiteX100" fmla="*/ 3758105 w 12192000"/>
              <a:gd name="connsiteY100" fmla="*/ 1871856 h 2237474"/>
              <a:gd name="connsiteX101" fmla="*/ 3715896 w 12192000"/>
              <a:gd name="connsiteY101" fmla="*/ 1881552 h 2237474"/>
              <a:gd name="connsiteX102" fmla="*/ 3567259 w 12192000"/>
              <a:gd name="connsiteY102" fmla="*/ 1893482 h 2237474"/>
              <a:gd name="connsiteX103" fmla="*/ 3405770 w 12192000"/>
              <a:gd name="connsiteY103" fmla="*/ 1904591 h 2237474"/>
              <a:gd name="connsiteX104" fmla="*/ 3280097 w 12192000"/>
              <a:gd name="connsiteY104" fmla="*/ 1919610 h 2237474"/>
              <a:gd name="connsiteX105" fmla="*/ 3009910 w 12192000"/>
              <a:gd name="connsiteY105" fmla="*/ 1957866 h 2237474"/>
              <a:gd name="connsiteX106" fmla="*/ 2995934 w 12192000"/>
              <a:gd name="connsiteY106" fmla="*/ 1967085 h 2237474"/>
              <a:gd name="connsiteX107" fmla="*/ 2942858 w 12192000"/>
              <a:gd name="connsiteY107" fmla="*/ 1981367 h 2237474"/>
              <a:gd name="connsiteX108" fmla="*/ 2875436 w 12192000"/>
              <a:gd name="connsiteY108" fmla="*/ 1996977 h 2237474"/>
              <a:gd name="connsiteX109" fmla="*/ 2874892 w 12192000"/>
              <a:gd name="connsiteY109" fmla="*/ 1996085 h 2237474"/>
              <a:gd name="connsiteX110" fmla="*/ 2843662 w 12192000"/>
              <a:gd name="connsiteY110" fmla="*/ 1992498 h 2237474"/>
              <a:gd name="connsiteX111" fmla="*/ 2718916 w 12192000"/>
              <a:gd name="connsiteY111" fmla="*/ 1990867 h 2237474"/>
              <a:gd name="connsiteX112" fmla="*/ 2713522 w 12192000"/>
              <a:gd name="connsiteY112" fmla="*/ 1990173 h 2237474"/>
              <a:gd name="connsiteX113" fmla="*/ 2476147 w 12192000"/>
              <a:gd name="connsiteY113" fmla="*/ 1998305 h 2237474"/>
              <a:gd name="connsiteX114" fmla="*/ 2373568 w 12192000"/>
              <a:gd name="connsiteY114" fmla="*/ 2003219 h 2237474"/>
              <a:gd name="connsiteX115" fmla="*/ 2287219 w 12192000"/>
              <a:gd name="connsiteY115" fmla="*/ 1998750 h 2237474"/>
              <a:gd name="connsiteX116" fmla="*/ 2243069 w 12192000"/>
              <a:gd name="connsiteY116" fmla="*/ 2005321 h 2237474"/>
              <a:gd name="connsiteX117" fmla="*/ 2164831 w 12192000"/>
              <a:gd name="connsiteY117" fmla="*/ 2010143 h 2237474"/>
              <a:gd name="connsiteX118" fmla="*/ 2085228 w 12192000"/>
              <a:gd name="connsiteY118" fmla="*/ 2046431 h 2237474"/>
              <a:gd name="connsiteX119" fmla="*/ 2058061 w 12192000"/>
              <a:gd name="connsiteY119" fmla="*/ 2047942 h 2237474"/>
              <a:gd name="connsiteX120" fmla="*/ 2042244 w 12192000"/>
              <a:gd name="connsiteY120" fmla="*/ 2055560 h 2237474"/>
              <a:gd name="connsiteX121" fmla="*/ 1877728 w 12192000"/>
              <a:gd name="connsiteY121" fmla="*/ 2101004 h 2237474"/>
              <a:gd name="connsiteX122" fmla="*/ 1759056 w 12192000"/>
              <a:gd name="connsiteY122" fmla="*/ 2125608 h 2237474"/>
              <a:gd name="connsiteX123" fmla="*/ 1637948 w 12192000"/>
              <a:gd name="connsiteY123" fmla="*/ 2172597 h 2237474"/>
              <a:gd name="connsiteX124" fmla="*/ 1434549 w 12192000"/>
              <a:gd name="connsiteY124" fmla="*/ 2234522 h 2237474"/>
              <a:gd name="connsiteX125" fmla="*/ 1398481 w 12192000"/>
              <a:gd name="connsiteY125" fmla="*/ 2237074 h 2237474"/>
              <a:gd name="connsiteX126" fmla="*/ 1398407 w 12192000"/>
              <a:gd name="connsiteY126" fmla="*/ 2237095 h 2237474"/>
              <a:gd name="connsiteX127" fmla="*/ 1370962 w 12192000"/>
              <a:gd name="connsiteY127" fmla="*/ 2237474 h 2237474"/>
              <a:gd name="connsiteX128" fmla="*/ 1356367 w 12192000"/>
              <a:gd name="connsiteY128" fmla="*/ 2235089 h 2237474"/>
              <a:gd name="connsiteX129" fmla="*/ 1279765 w 12192000"/>
              <a:gd name="connsiteY129" fmla="*/ 2229639 h 2237474"/>
              <a:gd name="connsiteX130" fmla="*/ 1195347 w 12192000"/>
              <a:gd name="connsiteY130" fmla="*/ 2212354 h 2237474"/>
              <a:gd name="connsiteX131" fmla="*/ 970251 w 12192000"/>
              <a:gd name="connsiteY131" fmla="*/ 2221029 h 2237474"/>
              <a:gd name="connsiteX132" fmla="*/ 812914 w 12192000"/>
              <a:gd name="connsiteY132" fmla="*/ 2210095 h 2237474"/>
              <a:gd name="connsiteX133" fmla="*/ 776382 w 12192000"/>
              <a:gd name="connsiteY133" fmla="*/ 2204512 h 2237474"/>
              <a:gd name="connsiteX134" fmla="*/ 597225 w 12192000"/>
              <a:gd name="connsiteY134" fmla="*/ 2180999 h 2237474"/>
              <a:gd name="connsiteX135" fmla="*/ 520671 w 12192000"/>
              <a:gd name="connsiteY135" fmla="*/ 2180980 h 2237474"/>
              <a:gd name="connsiteX136" fmla="*/ 515024 w 12192000"/>
              <a:gd name="connsiteY136" fmla="*/ 2179258 h 2237474"/>
              <a:gd name="connsiteX137" fmla="*/ 413835 w 12192000"/>
              <a:gd name="connsiteY137" fmla="*/ 2156783 h 2237474"/>
              <a:gd name="connsiteX138" fmla="*/ 376513 w 12192000"/>
              <a:gd name="connsiteY138" fmla="*/ 2154014 h 2237474"/>
              <a:gd name="connsiteX139" fmla="*/ 273386 w 12192000"/>
              <a:gd name="connsiteY139" fmla="*/ 2142551 h 2237474"/>
              <a:gd name="connsiteX140" fmla="*/ 169207 w 12192000"/>
              <a:gd name="connsiteY140" fmla="*/ 2128100 h 2237474"/>
              <a:gd name="connsiteX141" fmla="*/ 77641 w 12192000"/>
              <a:gd name="connsiteY141" fmla="*/ 2126835 h 2237474"/>
              <a:gd name="connsiteX142" fmla="*/ 37645 w 12192000"/>
              <a:gd name="connsiteY142" fmla="*/ 2115401 h 2237474"/>
              <a:gd name="connsiteX143" fmla="*/ 4572 w 12192000"/>
              <a:gd name="connsiteY143" fmla="*/ 2111091 h 2237474"/>
              <a:gd name="connsiteX144" fmla="*/ 0 w 12192000"/>
              <a:gd name="connsiteY144" fmla="*/ 2110468 h 2237474"/>
              <a:gd name="connsiteX145" fmla="*/ 0 w 12192000"/>
              <a:gd name="connsiteY14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074238 w 12192000"/>
              <a:gd name="connsiteY44" fmla="*/ 1301895 h 2237474"/>
              <a:gd name="connsiteX45" fmla="*/ 7942099 w 12192000"/>
              <a:gd name="connsiteY45" fmla="*/ 1336332 h 2237474"/>
              <a:gd name="connsiteX46" fmla="*/ 7902328 w 12192000"/>
              <a:gd name="connsiteY46" fmla="*/ 1345865 h 2237474"/>
              <a:gd name="connsiteX47" fmla="*/ 7840612 w 12192000"/>
              <a:gd name="connsiteY47" fmla="*/ 1369373 h 2237474"/>
              <a:gd name="connsiteX48" fmla="*/ 7786819 w 12192000"/>
              <a:gd name="connsiteY48" fmla="*/ 1378970 h 2237474"/>
              <a:gd name="connsiteX49" fmla="*/ 7548172 w 12192000"/>
              <a:gd name="connsiteY49" fmla="*/ 1417460 h 2237474"/>
              <a:gd name="connsiteX50" fmla="*/ 7483437 w 12192000"/>
              <a:gd name="connsiteY50" fmla="*/ 1478152 h 2237474"/>
              <a:gd name="connsiteX51" fmla="*/ 7377870 w 12192000"/>
              <a:gd name="connsiteY51" fmla="*/ 1523319 h 2237474"/>
              <a:gd name="connsiteX52" fmla="*/ 7230737 w 12192000"/>
              <a:gd name="connsiteY52" fmla="*/ 1562633 h 2237474"/>
              <a:gd name="connsiteX53" fmla="*/ 7224458 w 12192000"/>
              <a:gd name="connsiteY53" fmla="*/ 1573008 h 2237474"/>
              <a:gd name="connsiteX54" fmla="*/ 7183121 w 12192000"/>
              <a:gd name="connsiteY54" fmla="*/ 1595162 h 2237474"/>
              <a:gd name="connsiteX55" fmla="*/ 7164601 w 12192000"/>
              <a:gd name="connsiteY55" fmla="*/ 1606490 h 2237474"/>
              <a:gd name="connsiteX56" fmla="*/ 6900177 w 12192000"/>
              <a:gd name="connsiteY56" fmla="*/ 1636016 h 2237474"/>
              <a:gd name="connsiteX57" fmla="*/ 6795372 w 12192000"/>
              <a:gd name="connsiteY57" fmla="*/ 1644845 h 2237474"/>
              <a:gd name="connsiteX58" fmla="*/ 6692251 w 12192000"/>
              <a:gd name="connsiteY58" fmla="*/ 1656357 h 2237474"/>
              <a:gd name="connsiteX59" fmla="*/ 6655235 w 12192000"/>
              <a:gd name="connsiteY59" fmla="*/ 1661869 h 2237474"/>
              <a:gd name="connsiteX60" fmla="*/ 6554894 w 12192000"/>
              <a:gd name="connsiteY60" fmla="*/ 1664428 h 2237474"/>
              <a:gd name="connsiteX61" fmla="*/ 6516595 w 12192000"/>
              <a:gd name="connsiteY61" fmla="*/ 1667475 h 2237474"/>
              <a:gd name="connsiteX62" fmla="*/ 6508541 w 12192000"/>
              <a:gd name="connsiteY62" fmla="*/ 1668757 h 2237474"/>
              <a:gd name="connsiteX63" fmla="*/ 6471012 w 12192000"/>
              <a:gd name="connsiteY63" fmla="*/ 1678604 h 2237474"/>
              <a:gd name="connsiteX64" fmla="*/ 6364035 w 12192000"/>
              <a:gd name="connsiteY64" fmla="*/ 1667683 h 2237474"/>
              <a:gd name="connsiteX65" fmla="*/ 6280959 w 12192000"/>
              <a:gd name="connsiteY65" fmla="*/ 1689329 h 2237474"/>
              <a:gd name="connsiteX66" fmla="*/ 6243319 w 12192000"/>
              <a:gd name="connsiteY66" fmla="*/ 1695560 h 2237474"/>
              <a:gd name="connsiteX67" fmla="*/ 6098321 w 12192000"/>
              <a:gd name="connsiteY67" fmla="*/ 1721646 h 2237474"/>
              <a:gd name="connsiteX68" fmla="*/ 5880652 w 12192000"/>
              <a:gd name="connsiteY68" fmla="*/ 1779643 h 2237474"/>
              <a:gd name="connsiteX69" fmla="*/ 5785959 w 12192000"/>
              <a:gd name="connsiteY69" fmla="*/ 1775307 h 2237474"/>
              <a:gd name="connsiteX70" fmla="*/ 5643534 w 12192000"/>
              <a:gd name="connsiteY70" fmla="*/ 1802919 h 2237474"/>
              <a:gd name="connsiteX71" fmla="*/ 5518799 w 12192000"/>
              <a:gd name="connsiteY71" fmla="*/ 1818312 h 2237474"/>
              <a:gd name="connsiteX72" fmla="*/ 5505014 w 12192000"/>
              <a:gd name="connsiteY72" fmla="*/ 1819259 h 2237474"/>
              <a:gd name="connsiteX73" fmla="*/ 5453307 w 12192000"/>
              <a:gd name="connsiteY73" fmla="*/ 1815450 h 2237474"/>
              <a:gd name="connsiteX74" fmla="*/ 5221533 w 12192000"/>
              <a:gd name="connsiteY74" fmla="*/ 1846950 h 2237474"/>
              <a:gd name="connsiteX75" fmla="*/ 5149802 w 12192000"/>
              <a:gd name="connsiteY75" fmla="*/ 1844846 h 2237474"/>
              <a:gd name="connsiteX76" fmla="*/ 5114927 w 12192000"/>
              <a:gd name="connsiteY76" fmla="*/ 1847827 h 2237474"/>
              <a:gd name="connsiteX77" fmla="*/ 5108970 w 12192000"/>
              <a:gd name="connsiteY77" fmla="*/ 1847935 h 2237474"/>
              <a:gd name="connsiteX78" fmla="*/ 5067961 w 12192000"/>
              <a:gd name="connsiteY78" fmla="*/ 1845917 h 2237474"/>
              <a:gd name="connsiteX79" fmla="*/ 5007075 w 12192000"/>
              <a:gd name="connsiteY79" fmla="*/ 1838626 h 2237474"/>
              <a:gd name="connsiteX80" fmla="*/ 4944087 w 12192000"/>
              <a:gd name="connsiteY80" fmla="*/ 1823332 h 2237474"/>
              <a:gd name="connsiteX81" fmla="*/ 4907662 w 12192000"/>
              <a:gd name="connsiteY81" fmla="*/ 1816900 h 2237474"/>
              <a:gd name="connsiteX82" fmla="*/ 4882386 w 12192000"/>
              <a:gd name="connsiteY82" fmla="*/ 1809844 h 2237474"/>
              <a:gd name="connsiteX83" fmla="*/ 4811440 w 12192000"/>
              <a:gd name="connsiteY83" fmla="*/ 1804655 h 2237474"/>
              <a:gd name="connsiteX84" fmla="*/ 4691075 w 12192000"/>
              <a:gd name="connsiteY84" fmla="*/ 1801389 h 2237474"/>
              <a:gd name="connsiteX85" fmla="*/ 4640313 w 12192000"/>
              <a:gd name="connsiteY85" fmla="*/ 1784307 h 2237474"/>
              <a:gd name="connsiteX86" fmla="*/ 4536503 w 12192000"/>
              <a:gd name="connsiteY86" fmla="*/ 1785334 h 2237474"/>
              <a:gd name="connsiteX87" fmla="*/ 4513724 w 12192000"/>
              <a:gd name="connsiteY87" fmla="*/ 1791996 h 2237474"/>
              <a:gd name="connsiteX88" fmla="*/ 4459810 w 12192000"/>
              <a:gd name="connsiteY88" fmla="*/ 1797886 h 2237474"/>
              <a:gd name="connsiteX89" fmla="*/ 4379064 w 12192000"/>
              <a:gd name="connsiteY89" fmla="*/ 1817177 h 2237474"/>
              <a:gd name="connsiteX90" fmla="*/ 4290981 w 12192000"/>
              <a:gd name="connsiteY90" fmla="*/ 1839677 h 2237474"/>
              <a:gd name="connsiteX91" fmla="*/ 4238372 w 12192000"/>
              <a:gd name="connsiteY91" fmla="*/ 1851480 h 2237474"/>
              <a:gd name="connsiteX92" fmla="*/ 4232517 w 12192000"/>
              <a:gd name="connsiteY92" fmla="*/ 1852567 h 2237474"/>
              <a:gd name="connsiteX93" fmla="*/ 4191732 w 12192000"/>
              <a:gd name="connsiteY93" fmla="*/ 1857328 h 2237474"/>
              <a:gd name="connsiteX94" fmla="*/ 4065532 w 12192000"/>
              <a:gd name="connsiteY94" fmla="*/ 1855477 h 2237474"/>
              <a:gd name="connsiteX95" fmla="*/ 4028460 w 12192000"/>
              <a:gd name="connsiteY95" fmla="*/ 1855137 h 2237474"/>
              <a:gd name="connsiteX96" fmla="*/ 4002267 w 12192000"/>
              <a:gd name="connsiteY96" fmla="*/ 1852352 h 2237474"/>
              <a:gd name="connsiteX97" fmla="*/ 3931396 w 12192000"/>
              <a:gd name="connsiteY97" fmla="*/ 1858915 h 2237474"/>
              <a:gd name="connsiteX98" fmla="*/ 3812162 w 12192000"/>
              <a:gd name="connsiteY98" fmla="*/ 1875501 h 2237474"/>
              <a:gd name="connsiteX99" fmla="*/ 3758105 w 12192000"/>
              <a:gd name="connsiteY99" fmla="*/ 1871856 h 2237474"/>
              <a:gd name="connsiteX100" fmla="*/ 3715896 w 12192000"/>
              <a:gd name="connsiteY100" fmla="*/ 1881552 h 2237474"/>
              <a:gd name="connsiteX101" fmla="*/ 3567259 w 12192000"/>
              <a:gd name="connsiteY101" fmla="*/ 1893482 h 2237474"/>
              <a:gd name="connsiteX102" fmla="*/ 3405770 w 12192000"/>
              <a:gd name="connsiteY102" fmla="*/ 1904591 h 2237474"/>
              <a:gd name="connsiteX103" fmla="*/ 3280097 w 12192000"/>
              <a:gd name="connsiteY103" fmla="*/ 1919610 h 2237474"/>
              <a:gd name="connsiteX104" fmla="*/ 3009910 w 12192000"/>
              <a:gd name="connsiteY104" fmla="*/ 1957866 h 2237474"/>
              <a:gd name="connsiteX105" fmla="*/ 2995934 w 12192000"/>
              <a:gd name="connsiteY105" fmla="*/ 1967085 h 2237474"/>
              <a:gd name="connsiteX106" fmla="*/ 2942858 w 12192000"/>
              <a:gd name="connsiteY106" fmla="*/ 1981367 h 2237474"/>
              <a:gd name="connsiteX107" fmla="*/ 2875436 w 12192000"/>
              <a:gd name="connsiteY107" fmla="*/ 1996977 h 2237474"/>
              <a:gd name="connsiteX108" fmla="*/ 2874892 w 12192000"/>
              <a:gd name="connsiteY108" fmla="*/ 1996085 h 2237474"/>
              <a:gd name="connsiteX109" fmla="*/ 2843662 w 12192000"/>
              <a:gd name="connsiteY109" fmla="*/ 1992498 h 2237474"/>
              <a:gd name="connsiteX110" fmla="*/ 2718916 w 12192000"/>
              <a:gd name="connsiteY110" fmla="*/ 1990867 h 2237474"/>
              <a:gd name="connsiteX111" fmla="*/ 2713522 w 12192000"/>
              <a:gd name="connsiteY111" fmla="*/ 1990173 h 2237474"/>
              <a:gd name="connsiteX112" fmla="*/ 2476147 w 12192000"/>
              <a:gd name="connsiteY112" fmla="*/ 1998305 h 2237474"/>
              <a:gd name="connsiteX113" fmla="*/ 2373568 w 12192000"/>
              <a:gd name="connsiteY113" fmla="*/ 2003219 h 2237474"/>
              <a:gd name="connsiteX114" fmla="*/ 2287219 w 12192000"/>
              <a:gd name="connsiteY114" fmla="*/ 1998750 h 2237474"/>
              <a:gd name="connsiteX115" fmla="*/ 2243069 w 12192000"/>
              <a:gd name="connsiteY115" fmla="*/ 2005321 h 2237474"/>
              <a:gd name="connsiteX116" fmla="*/ 2164831 w 12192000"/>
              <a:gd name="connsiteY116" fmla="*/ 2010143 h 2237474"/>
              <a:gd name="connsiteX117" fmla="*/ 2085228 w 12192000"/>
              <a:gd name="connsiteY117" fmla="*/ 2046431 h 2237474"/>
              <a:gd name="connsiteX118" fmla="*/ 2058061 w 12192000"/>
              <a:gd name="connsiteY118" fmla="*/ 2047942 h 2237474"/>
              <a:gd name="connsiteX119" fmla="*/ 2042244 w 12192000"/>
              <a:gd name="connsiteY119" fmla="*/ 2055560 h 2237474"/>
              <a:gd name="connsiteX120" fmla="*/ 1877728 w 12192000"/>
              <a:gd name="connsiteY120" fmla="*/ 2101004 h 2237474"/>
              <a:gd name="connsiteX121" fmla="*/ 1759056 w 12192000"/>
              <a:gd name="connsiteY121" fmla="*/ 2125608 h 2237474"/>
              <a:gd name="connsiteX122" fmla="*/ 1637948 w 12192000"/>
              <a:gd name="connsiteY122" fmla="*/ 2172597 h 2237474"/>
              <a:gd name="connsiteX123" fmla="*/ 1434549 w 12192000"/>
              <a:gd name="connsiteY123" fmla="*/ 2234522 h 2237474"/>
              <a:gd name="connsiteX124" fmla="*/ 1398481 w 12192000"/>
              <a:gd name="connsiteY124" fmla="*/ 2237074 h 2237474"/>
              <a:gd name="connsiteX125" fmla="*/ 1398407 w 12192000"/>
              <a:gd name="connsiteY125" fmla="*/ 2237095 h 2237474"/>
              <a:gd name="connsiteX126" fmla="*/ 1370962 w 12192000"/>
              <a:gd name="connsiteY126" fmla="*/ 2237474 h 2237474"/>
              <a:gd name="connsiteX127" fmla="*/ 1356367 w 12192000"/>
              <a:gd name="connsiteY127" fmla="*/ 2235089 h 2237474"/>
              <a:gd name="connsiteX128" fmla="*/ 1279765 w 12192000"/>
              <a:gd name="connsiteY128" fmla="*/ 2229639 h 2237474"/>
              <a:gd name="connsiteX129" fmla="*/ 1195347 w 12192000"/>
              <a:gd name="connsiteY129" fmla="*/ 2212354 h 2237474"/>
              <a:gd name="connsiteX130" fmla="*/ 970251 w 12192000"/>
              <a:gd name="connsiteY130" fmla="*/ 2221029 h 2237474"/>
              <a:gd name="connsiteX131" fmla="*/ 812914 w 12192000"/>
              <a:gd name="connsiteY131" fmla="*/ 2210095 h 2237474"/>
              <a:gd name="connsiteX132" fmla="*/ 776382 w 12192000"/>
              <a:gd name="connsiteY132" fmla="*/ 2204512 h 2237474"/>
              <a:gd name="connsiteX133" fmla="*/ 597225 w 12192000"/>
              <a:gd name="connsiteY133" fmla="*/ 2180999 h 2237474"/>
              <a:gd name="connsiteX134" fmla="*/ 520671 w 12192000"/>
              <a:gd name="connsiteY134" fmla="*/ 2180980 h 2237474"/>
              <a:gd name="connsiteX135" fmla="*/ 515024 w 12192000"/>
              <a:gd name="connsiteY135" fmla="*/ 2179258 h 2237474"/>
              <a:gd name="connsiteX136" fmla="*/ 413835 w 12192000"/>
              <a:gd name="connsiteY136" fmla="*/ 2156783 h 2237474"/>
              <a:gd name="connsiteX137" fmla="*/ 376513 w 12192000"/>
              <a:gd name="connsiteY137" fmla="*/ 2154014 h 2237474"/>
              <a:gd name="connsiteX138" fmla="*/ 273386 w 12192000"/>
              <a:gd name="connsiteY138" fmla="*/ 2142551 h 2237474"/>
              <a:gd name="connsiteX139" fmla="*/ 169207 w 12192000"/>
              <a:gd name="connsiteY139" fmla="*/ 2128100 h 2237474"/>
              <a:gd name="connsiteX140" fmla="*/ 77641 w 12192000"/>
              <a:gd name="connsiteY140" fmla="*/ 2126835 h 2237474"/>
              <a:gd name="connsiteX141" fmla="*/ 37645 w 12192000"/>
              <a:gd name="connsiteY141" fmla="*/ 2115401 h 2237474"/>
              <a:gd name="connsiteX142" fmla="*/ 4572 w 12192000"/>
              <a:gd name="connsiteY142" fmla="*/ 2111091 h 2237474"/>
              <a:gd name="connsiteX143" fmla="*/ 0 w 12192000"/>
              <a:gd name="connsiteY143" fmla="*/ 2110468 h 2237474"/>
              <a:gd name="connsiteX144" fmla="*/ 0 w 12192000"/>
              <a:gd name="connsiteY1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074238 w 12192000"/>
              <a:gd name="connsiteY44" fmla="*/ 1301895 h 2237474"/>
              <a:gd name="connsiteX45" fmla="*/ 7942099 w 12192000"/>
              <a:gd name="connsiteY45" fmla="*/ 1336332 h 2237474"/>
              <a:gd name="connsiteX46" fmla="*/ 7902328 w 12192000"/>
              <a:gd name="connsiteY46" fmla="*/ 1345865 h 2237474"/>
              <a:gd name="connsiteX47" fmla="*/ 7840612 w 12192000"/>
              <a:gd name="connsiteY47" fmla="*/ 1369373 h 2237474"/>
              <a:gd name="connsiteX48" fmla="*/ 7786819 w 12192000"/>
              <a:gd name="connsiteY48" fmla="*/ 1378970 h 2237474"/>
              <a:gd name="connsiteX49" fmla="*/ 7548172 w 12192000"/>
              <a:gd name="connsiteY49" fmla="*/ 1417460 h 2237474"/>
              <a:gd name="connsiteX50" fmla="*/ 7483437 w 12192000"/>
              <a:gd name="connsiteY50" fmla="*/ 1478152 h 2237474"/>
              <a:gd name="connsiteX51" fmla="*/ 7377870 w 12192000"/>
              <a:gd name="connsiteY51" fmla="*/ 1523319 h 2237474"/>
              <a:gd name="connsiteX52" fmla="*/ 7230737 w 12192000"/>
              <a:gd name="connsiteY52" fmla="*/ 1562633 h 2237474"/>
              <a:gd name="connsiteX53" fmla="*/ 7224458 w 12192000"/>
              <a:gd name="connsiteY53" fmla="*/ 1573008 h 2237474"/>
              <a:gd name="connsiteX54" fmla="*/ 7183121 w 12192000"/>
              <a:gd name="connsiteY54" fmla="*/ 1595162 h 2237474"/>
              <a:gd name="connsiteX55" fmla="*/ 7164601 w 12192000"/>
              <a:gd name="connsiteY55" fmla="*/ 1606490 h 2237474"/>
              <a:gd name="connsiteX56" fmla="*/ 6900177 w 12192000"/>
              <a:gd name="connsiteY56" fmla="*/ 1636016 h 2237474"/>
              <a:gd name="connsiteX57" fmla="*/ 6795372 w 12192000"/>
              <a:gd name="connsiteY57" fmla="*/ 1644845 h 2237474"/>
              <a:gd name="connsiteX58" fmla="*/ 6692251 w 12192000"/>
              <a:gd name="connsiteY58" fmla="*/ 1656357 h 2237474"/>
              <a:gd name="connsiteX59" fmla="*/ 6655235 w 12192000"/>
              <a:gd name="connsiteY59" fmla="*/ 1661869 h 2237474"/>
              <a:gd name="connsiteX60" fmla="*/ 6554894 w 12192000"/>
              <a:gd name="connsiteY60" fmla="*/ 1664428 h 2237474"/>
              <a:gd name="connsiteX61" fmla="*/ 6516595 w 12192000"/>
              <a:gd name="connsiteY61" fmla="*/ 1667475 h 2237474"/>
              <a:gd name="connsiteX62" fmla="*/ 6508541 w 12192000"/>
              <a:gd name="connsiteY62" fmla="*/ 1668757 h 2237474"/>
              <a:gd name="connsiteX63" fmla="*/ 6471012 w 12192000"/>
              <a:gd name="connsiteY63" fmla="*/ 1678604 h 2237474"/>
              <a:gd name="connsiteX64" fmla="*/ 6364035 w 12192000"/>
              <a:gd name="connsiteY64" fmla="*/ 1667683 h 2237474"/>
              <a:gd name="connsiteX65" fmla="*/ 6280959 w 12192000"/>
              <a:gd name="connsiteY65" fmla="*/ 1689329 h 2237474"/>
              <a:gd name="connsiteX66" fmla="*/ 6243319 w 12192000"/>
              <a:gd name="connsiteY66" fmla="*/ 1695560 h 2237474"/>
              <a:gd name="connsiteX67" fmla="*/ 6098321 w 12192000"/>
              <a:gd name="connsiteY67" fmla="*/ 1721646 h 2237474"/>
              <a:gd name="connsiteX68" fmla="*/ 5880652 w 12192000"/>
              <a:gd name="connsiteY68" fmla="*/ 1779643 h 2237474"/>
              <a:gd name="connsiteX69" fmla="*/ 5785959 w 12192000"/>
              <a:gd name="connsiteY69" fmla="*/ 1775307 h 2237474"/>
              <a:gd name="connsiteX70" fmla="*/ 5643534 w 12192000"/>
              <a:gd name="connsiteY70" fmla="*/ 1802919 h 2237474"/>
              <a:gd name="connsiteX71" fmla="*/ 5518799 w 12192000"/>
              <a:gd name="connsiteY71" fmla="*/ 1818312 h 2237474"/>
              <a:gd name="connsiteX72" fmla="*/ 5505014 w 12192000"/>
              <a:gd name="connsiteY72" fmla="*/ 1819259 h 2237474"/>
              <a:gd name="connsiteX73" fmla="*/ 5453307 w 12192000"/>
              <a:gd name="connsiteY73" fmla="*/ 1815450 h 2237474"/>
              <a:gd name="connsiteX74" fmla="*/ 5221533 w 12192000"/>
              <a:gd name="connsiteY74" fmla="*/ 1846950 h 2237474"/>
              <a:gd name="connsiteX75" fmla="*/ 5149802 w 12192000"/>
              <a:gd name="connsiteY75" fmla="*/ 1844846 h 2237474"/>
              <a:gd name="connsiteX76" fmla="*/ 5114927 w 12192000"/>
              <a:gd name="connsiteY76" fmla="*/ 1847827 h 2237474"/>
              <a:gd name="connsiteX77" fmla="*/ 5108970 w 12192000"/>
              <a:gd name="connsiteY77" fmla="*/ 1847935 h 2237474"/>
              <a:gd name="connsiteX78" fmla="*/ 5067961 w 12192000"/>
              <a:gd name="connsiteY78" fmla="*/ 1845917 h 2237474"/>
              <a:gd name="connsiteX79" fmla="*/ 5007075 w 12192000"/>
              <a:gd name="connsiteY79" fmla="*/ 1838626 h 2237474"/>
              <a:gd name="connsiteX80" fmla="*/ 4944087 w 12192000"/>
              <a:gd name="connsiteY80" fmla="*/ 1823332 h 2237474"/>
              <a:gd name="connsiteX81" fmla="*/ 4907662 w 12192000"/>
              <a:gd name="connsiteY81" fmla="*/ 1816900 h 2237474"/>
              <a:gd name="connsiteX82" fmla="*/ 4882386 w 12192000"/>
              <a:gd name="connsiteY82" fmla="*/ 1809844 h 2237474"/>
              <a:gd name="connsiteX83" fmla="*/ 4811440 w 12192000"/>
              <a:gd name="connsiteY83" fmla="*/ 1804655 h 2237474"/>
              <a:gd name="connsiteX84" fmla="*/ 4691075 w 12192000"/>
              <a:gd name="connsiteY84" fmla="*/ 1801389 h 2237474"/>
              <a:gd name="connsiteX85" fmla="*/ 4640313 w 12192000"/>
              <a:gd name="connsiteY85" fmla="*/ 1784307 h 2237474"/>
              <a:gd name="connsiteX86" fmla="*/ 4536503 w 12192000"/>
              <a:gd name="connsiteY86" fmla="*/ 1785334 h 2237474"/>
              <a:gd name="connsiteX87" fmla="*/ 4513724 w 12192000"/>
              <a:gd name="connsiteY87" fmla="*/ 1791996 h 2237474"/>
              <a:gd name="connsiteX88" fmla="*/ 4459810 w 12192000"/>
              <a:gd name="connsiteY88" fmla="*/ 1797886 h 2237474"/>
              <a:gd name="connsiteX89" fmla="*/ 4379064 w 12192000"/>
              <a:gd name="connsiteY89" fmla="*/ 1817177 h 2237474"/>
              <a:gd name="connsiteX90" fmla="*/ 4290981 w 12192000"/>
              <a:gd name="connsiteY90" fmla="*/ 1839677 h 2237474"/>
              <a:gd name="connsiteX91" fmla="*/ 4238372 w 12192000"/>
              <a:gd name="connsiteY91" fmla="*/ 1851480 h 2237474"/>
              <a:gd name="connsiteX92" fmla="*/ 4232517 w 12192000"/>
              <a:gd name="connsiteY92" fmla="*/ 1852567 h 2237474"/>
              <a:gd name="connsiteX93" fmla="*/ 4191732 w 12192000"/>
              <a:gd name="connsiteY93" fmla="*/ 1857328 h 2237474"/>
              <a:gd name="connsiteX94" fmla="*/ 4065532 w 12192000"/>
              <a:gd name="connsiteY94" fmla="*/ 1855477 h 2237474"/>
              <a:gd name="connsiteX95" fmla="*/ 4028460 w 12192000"/>
              <a:gd name="connsiteY95" fmla="*/ 1855137 h 2237474"/>
              <a:gd name="connsiteX96" fmla="*/ 4002267 w 12192000"/>
              <a:gd name="connsiteY96" fmla="*/ 1852352 h 2237474"/>
              <a:gd name="connsiteX97" fmla="*/ 3931396 w 12192000"/>
              <a:gd name="connsiteY97" fmla="*/ 1858915 h 2237474"/>
              <a:gd name="connsiteX98" fmla="*/ 3812162 w 12192000"/>
              <a:gd name="connsiteY98" fmla="*/ 1875501 h 2237474"/>
              <a:gd name="connsiteX99" fmla="*/ 3758105 w 12192000"/>
              <a:gd name="connsiteY99" fmla="*/ 1871856 h 2237474"/>
              <a:gd name="connsiteX100" fmla="*/ 3715896 w 12192000"/>
              <a:gd name="connsiteY100" fmla="*/ 1881552 h 2237474"/>
              <a:gd name="connsiteX101" fmla="*/ 3567259 w 12192000"/>
              <a:gd name="connsiteY101" fmla="*/ 1893482 h 2237474"/>
              <a:gd name="connsiteX102" fmla="*/ 3405770 w 12192000"/>
              <a:gd name="connsiteY102" fmla="*/ 1904591 h 2237474"/>
              <a:gd name="connsiteX103" fmla="*/ 3280097 w 12192000"/>
              <a:gd name="connsiteY103" fmla="*/ 1919610 h 2237474"/>
              <a:gd name="connsiteX104" fmla="*/ 3009910 w 12192000"/>
              <a:gd name="connsiteY104" fmla="*/ 1957866 h 2237474"/>
              <a:gd name="connsiteX105" fmla="*/ 2995934 w 12192000"/>
              <a:gd name="connsiteY105" fmla="*/ 1967085 h 2237474"/>
              <a:gd name="connsiteX106" fmla="*/ 2942858 w 12192000"/>
              <a:gd name="connsiteY106" fmla="*/ 1981367 h 2237474"/>
              <a:gd name="connsiteX107" fmla="*/ 2875436 w 12192000"/>
              <a:gd name="connsiteY107" fmla="*/ 1996977 h 2237474"/>
              <a:gd name="connsiteX108" fmla="*/ 2874892 w 12192000"/>
              <a:gd name="connsiteY108" fmla="*/ 1996085 h 2237474"/>
              <a:gd name="connsiteX109" fmla="*/ 2843662 w 12192000"/>
              <a:gd name="connsiteY109" fmla="*/ 1992498 h 2237474"/>
              <a:gd name="connsiteX110" fmla="*/ 2718916 w 12192000"/>
              <a:gd name="connsiteY110" fmla="*/ 1990867 h 2237474"/>
              <a:gd name="connsiteX111" fmla="*/ 2713522 w 12192000"/>
              <a:gd name="connsiteY111" fmla="*/ 1990173 h 2237474"/>
              <a:gd name="connsiteX112" fmla="*/ 2476147 w 12192000"/>
              <a:gd name="connsiteY112" fmla="*/ 1998305 h 2237474"/>
              <a:gd name="connsiteX113" fmla="*/ 2373568 w 12192000"/>
              <a:gd name="connsiteY113" fmla="*/ 2003219 h 2237474"/>
              <a:gd name="connsiteX114" fmla="*/ 2287219 w 12192000"/>
              <a:gd name="connsiteY114" fmla="*/ 1998750 h 2237474"/>
              <a:gd name="connsiteX115" fmla="*/ 2243069 w 12192000"/>
              <a:gd name="connsiteY115" fmla="*/ 2005321 h 2237474"/>
              <a:gd name="connsiteX116" fmla="*/ 2164831 w 12192000"/>
              <a:gd name="connsiteY116" fmla="*/ 2010143 h 2237474"/>
              <a:gd name="connsiteX117" fmla="*/ 2085228 w 12192000"/>
              <a:gd name="connsiteY117" fmla="*/ 2046431 h 2237474"/>
              <a:gd name="connsiteX118" fmla="*/ 2058061 w 12192000"/>
              <a:gd name="connsiteY118" fmla="*/ 2047942 h 2237474"/>
              <a:gd name="connsiteX119" fmla="*/ 2042244 w 12192000"/>
              <a:gd name="connsiteY119" fmla="*/ 2055560 h 2237474"/>
              <a:gd name="connsiteX120" fmla="*/ 1877728 w 12192000"/>
              <a:gd name="connsiteY120" fmla="*/ 2101004 h 2237474"/>
              <a:gd name="connsiteX121" fmla="*/ 1759056 w 12192000"/>
              <a:gd name="connsiteY121" fmla="*/ 2125608 h 2237474"/>
              <a:gd name="connsiteX122" fmla="*/ 1637948 w 12192000"/>
              <a:gd name="connsiteY122" fmla="*/ 2172597 h 2237474"/>
              <a:gd name="connsiteX123" fmla="*/ 1434549 w 12192000"/>
              <a:gd name="connsiteY123" fmla="*/ 2234522 h 2237474"/>
              <a:gd name="connsiteX124" fmla="*/ 1398481 w 12192000"/>
              <a:gd name="connsiteY124" fmla="*/ 2237074 h 2237474"/>
              <a:gd name="connsiteX125" fmla="*/ 1398407 w 12192000"/>
              <a:gd name="connsiteY125" fmla="*/ 2237095 h 2237474"/>
              <a:gd name="connsiteX126" fmla="*/ 1370962 w 12192000"/>
              <a:gd name="connsiteY126" fmla="*/ 2237474 h 2237474"/>
              <a:gd name="connsiteX127" fmla="*/ 1356367 w 12192000"/>
              <a:gd name="connsiteY127" fmla="*/ 2235089 h 2237474"/>
              <a:gd name="connsiteX128" fmla="*/ 1279765 w 12192000"/>
              <a:gd name="connsiteY128" fmla="*/ 2229639 h 2237474"/>
              <a:gd name="connsiteX129" fmla="*/ 1195347 w 12192000"/>
              <a:gd name="connsiteY129" fmla="*/ 2212354 h 2237474"/>
              <a:gd name="connsiteX130" fmla="*/ 970251 w 12192000"/>
              <a:gd name="connsiteY130" fmla="*/ 2221029 h 2237474"/>
              <a:gd name="connsiteX131" fmla="*/ 812914 w 12192000"/>
              <a:gd name="connsiteY131" fmla="*/ 2210095 h 2237474"/>
              <a:gd name="connsiteX132" fmla="*/ 776382 w 12192000"/>
              <a:gd name="connsiteY132" fmla="*/ 2204512 h 2237474"/>
              <a:gd name="connsiteX133" fmla="*/ 597225 w 12192000"/>
              <a:gd name="connsiteY133" fmla="*/ 2180999 h 2237474"/>
              <a:gd name="connsiteX134" fmla="*/ 520671 w 12192000"/>
              <a:gd name="connsiteY134" fmla="*/ 2180980 h 2237474"/>
              <a:gd name="connsiteX135" fmla="*/ 515024 w 12192000"/>
              <a:gd name="connsiteY135" fmla="*/ 2179258 h 2237474"/>
              <a:gd name="connsiteX136" fmla="*/ 413835 w 12192000"/>
              <a:gd name="connsiteY136" fmla="*/ 2156783 h 2237474"/>
              <a:gd name="connsiteX137" fmla="*/ 376513 w 12192000"/>
              <a:gd name="connsiteY137" fmla="*/ 2154014 h 2237474"/>
              <a:gd name="connsiteX138" fmla="*/ 273386 w 12192000"/>
              <a:gd name="connsiteY138" fmla="*/ 2142551 h 2237474"/>
              <a:gd name="connsiteX139" fmla="*/ 169207 w 12192000"/>
              <a:gd name="connsiteY139" fmla="*/ 2128100 h 2237474"/>
              <a:gd name="connsiteX140" fmla="*/ 77641 w 12192000"/>
              <a:gd name="connsiteY140" fmla="*/ 2126835 h 2237474"/>
              <a:gd name="connsiteX141" fmla="*/ 37645 w 12192000"/>
              <a:gd name="connsiteY141" fmla="*/ 2115401 h 2237474"/>
              <a:gd name="connsiteX142" fmla="*/ 4572 w 12192000"/>
              <a:gd name="connsiteY142" fmla="*/ 2111091 h 2237474"/>
              <a:gd name="connsiteX143" fmla="*/ 0 w 12192000"/>
              <a:gd name="connsiteY143" fmla="*/ 2110468 h 2237474"/>
              <a:gd name="connsiteX144" fmla="*/ 0 w 12192000"/>
              <a:gd name="connsiteY1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234662 w 12192000"/>
              <a:gd name="connsiteY28" fmla="*/ 1023056 h 2237474"/>
              <a:gd name="connsiteX29" fmla="*/ 9181033 w 12192000"/>
              <a:gd name="connsiteY29" fmla="*/ 1037921 h 2237474"/>
              <a:gd name="connsiteX30" fmla="*/ 9155969 w 12192000"/>
              <a:gd name="connsiteY30" fmla="*/ 1046804 h 2237474"/>
              <a:gd name="connsiteX31" fmla="*/ 9133985 w 12192000"/>
              <a:gd name="connsiteY31" fmla="*/ 1046450 h 2237474"/>
              <a:gd name="connsiteX32" fmla="*/ 9003462 w 12192000"/>
              <a:gd name="connsiteY32" fmla="*/ 1042406 h 2237474"/>
              <a:gd name="connsiteX33" fmla="*/ 8968445 w 12192000"/>
              <a:gd name="connsiteY33" fmla="*/ 1052169 h 2237474"/>
              <a:gd name="connsiteX34" fmla="*/ 8886001 w 12192000"/>
              <a:gd name="connsiteY34" fmla="*/ 1067468 h 2237474"/>
              <a:gd name="connsiteX35" fmla="*/ 8838610 w 12192000"/>
              <a:gd name="connsiteY35" fmla="*/ 1075091 h 2237474"/>
              <a:gd name="connsiteX36" fmla="*/ 8750383 w 12192000"/>
              <a:gd name="connsiteY36" fmla="*/ 1097387 h 2237474"/>
              <a:gd name="connsiteX37" fmla="*/ 8665605 w 12192000"/>
              <a:gd name="connsiteY37" fmla="*/ 1110791 h 2237474"/>
              <a:gd name="connsiteX38" fmla="*/ 8584946 w 12192000"/>
              <a:gd name="connsiteY38" fmla="*/ 1135226 h 2237474"/>
              <a:gd name="connsiteX39" fmla="*/ 8419755 w 12192000"/>
              <a:gd name="connsiteY39" fmla="*/ 1216260 h 2237474"/>
              <a:gd name="connsiteX40" fmla="*/ 8411626 w 12192000"/>
              <a:gd name="connsiteY40" fmla="*/ 1214397 h 2237474"/>
              <a:gd name="connsiteX41" fmla="*/ 8363469 w 12192000"/>
              <a:gd name="connsiteY41" fmla="*/ 1246658 h 2237474"/>
              <a:gd name="connsiteX42" fmla="*/ 8275497 w 12192000"/>
              <a:gd name="connsiteY42" fmla="*/ 1264396 h 2237474"/>
              <a:gd name="connsiteX43" fmla="*/ 8074238 w 12192000"/>
              <a:gd name="connsiteY43" fmla="*/ 1301895 h 2237474"/>
              <a:gd name="connsiteX44" fmla="*/ 7942099 w 12192000"/>
              <a:gd name="connsiteY44" fmla="*/ 1336332 h 2237474"/>
              <a:gd name="connsiteX45" fmla="*/ 7902328 w 12192000"/>
              <a:gd name="connsiteY45" fmla="*/ 1345865 h 2237474"/>
              <a:gd name="connsiteX46" fmla="*/ 7840612 w 12192000"/>
              <a:gd name="connsiteY46" fmla="*/ 1369373 h 2237474"/>
              <a:gd name="connsiteX47" fmla="*/ 7786819 w 12192000"/>
              <a:gd name="connsiteY47" fmla="*/ 1378970 h 2237474"/>
              <a:gd name="connsiteX48" fmla="*/ 7548172 w 12192000"/>
              <a:gd name="connsiteY48" fmla="*/ 1417460 h 2237474"/>
              <a:gd name="connsiteX49" fmla="*/ 7483437 w 12192000"/>
              <a:gd name="connsiteY49" fmla="*/ 1478152 h 2237474"/>
              <a:gd name="connsiteX50" fmla="*/ 7377870 w 12192000"/>
              <a:gd name="connsiteY50" fmla="*/ 1523319 h 2237474"/>
              <a:gd name="connsiteX51" fmla="*/ 7230737 w 12192000"/>
              <a:gd name="connsiteY51" fmla="*/ 1562633 h 2237474"/>
              <a:gd name="connsiteX52" fmla="*/ 7224458 w 12192000"/>
              <a:gd name="connsiteY52" fmla="*/ 1573008 h 2237474"/>
              <a:gd name="connsiteX53" fmla="*/ 7183121 w 12192000"/>
              <a:gd name="connsiteY53" fmla="*/ 1595162 h 2237474"/>
              <a:gd name="connsiteX54" fmla="*/ 7164601 w 12192000"/>
              <a:gd name="connsiteY54" fmla="*/ 1606490 h 2237474"/>
              <a:gd name="connsiteX55" fmla="*/ 6900177 w 12192000"/>
              <a:gd name="connsiteY55" fmla="*/ 1636016 h 2237474"/>
              <a:gd name="connsiteX56" fmla="*/ 6795372 w 12192000"/>
              <a:gd name="connsiteY56" fmla="*/ 1644845 h 2237474"/>
              <a:gd name="connsiteX57" fmla="*/ 6692251 w 12192000"/>
              <a:gd name="connsiteY57" fmla="*/ 1656357 h 2237474"/>
              <a:gd name="connsiteX58" fmla="*/ 6655235 w 12192000"/>
              <a:gd name="connsiteY58" fmla="*/ 1661869 h 2237474"/>
              <a:gd name="connsiteX59" fmla="*/ 6554894 w 12192000"/>
              <a:gd name="connsiteY59" fmla="*/ 1664428 h 2237474"/>
              <a:gd name="connsiteX60" fmla="*/ 6516595 w 12192000"/>
              <a:gd name="connsiteY60" fmla="*/ 1667475 h 2237474"/>
              <a:gd name="connsiteX61" fmla="*/ 6508541 w 12192000"/>
              <a:gd name="connsiteY61" fmla="*/ 1668757 h 2237474"/>
              <a:gd name="connsiteX62" fmla="*/ 6471012 w 12192000"/>
              <a:gd name="connsiteY62" fmla="*/ 1678604 h 2237474"/>
              <a:gd name="connsiteX63" fmla="*/ 6364035 w 12192000"/>
              <a:gd name="connsiteY63" fmla="*/ 1667683 h 2237474"/>
              <a:gd name="connsiteX64" fmla="*/ 6280959 w 12192000"/>
              <a:gd name="connsiteY64" fmla="*/ 1689329 h 2237474"/>
              <a:gd name="connsiteX65" fmla="*/ 6243319 w 12192000"/>
              <a:gd name="connsiteY65" fmla="*/ 1695560 h 2237474"/>
              <a:gd name="connsiteX66" fmla="*/ 6098321 w 12192000"/>
              <a:gd name="connsiteY66" fmla="*/ 1721646 h 2237474"/>
              <a:gd name="connsiteX67" fmla="*/ 5880652 w 12192000"/>
              <a:gd name="connsiteY67" fmla="*/ 1779643 h 2237474"/>
              <a:gd name="connsiteX68" fmla="*/ 5785959 w 12192000"/>
              <a:gd name="connsiteY68" fmla="*/ 1775307 h 2237474"/>
              <a:gd name="connsiteX69" fmla="*/ 5643534 w 12192000"/>
              <a:gd name="connsiteY69" fmla="*/ 1802919 h 2237474"/>
              <a:gd name="connsiteX70" fmla="*/ 5518799 w 12192000"/>
              <a:gd name="connsiteY70" fmla="*/ 1818312 h 2237474"/>
              <a:gd name="connsiteX71" fmla="*/ 5505014 w 12192000"/>
              <a:gd name="connsiteY71" fmla="*/ 1819259 h 2237474"/>
              <a:gd name="connsiteX72" fmla="*/ 5453307 w 12192000"/>
              <a:gd name="connsiteY72" fmla="*/ 1815450 h 2237474"/>
              <a:gd name="connsiteX73" fmla="*/ 5221533 w 12192000"/>
              <a:gd name="connsiteY73" fmla="*/ 1846950 h 2237474"/>
              <a:gd name="connsiteX74" fmla="*/ 5149802 w 12192000"/>
              <a:gd name="connsiteY74" fmla="*/ 1844846 h 2237474"/>
              <a:gd name="connsiteX75" fmla="*/ 5114927 w 12192000"/>
              <a:gd name="connsiteY75" fmla="*/ 1847827 h 2237474"/>
              <a:gd name="connsiteX76" fmla="*/ 5108970 w 12192000"/>
              <a:gd name="connsiteY76" fmla="*/ 1847935 h 2237474"/>
              <a:gd name="connsiteX77" fmla="*/ 5067961 w 12192000"/>
              <a:gd name="connsiteY77" fmla="*/ 1845917 h 2237474"/>
              <a:gd name="connsiteX78" fmla="*/ 5007075 w 12192000"/>
              <a:gd name="connsiteY78" fmla="*/ 1838626 h 2237474"/>
              <a:gd name="connsiteX79" fmla="*/ 4944087 w 12192000"/>
              <a:gd name="connsiteY79" fmla="*/ 1823332 h 2237474"/>
              <a:gd name="connsiteX80" fmla="*/ 4907662 w 12192000"/>
              <a:gd name="connsiteY80" fmla="*/ 1816900 h 2237474"/>
              <a:gd name="connsiteX81" fmla="*/ 4882386 w 12192000"/>
              <a:gd name="connsiteY81" fmla="*/ 1809844 h 2237474"/>
              <a:gd name="connsiteX82" fmla="*/ 4811440 w 12192000"/>
              <a:gd name="connsiteY82" fmla="*/ 1804655 h 2237474"/>
              <a:gd name="connsiteX83" fmla="*/ 4691075 w 12192000"/>
              <a:gd name="connsiteY83" fmla="*/ 1801389 h 2237474"/>
              <a:gd name="connsiteX84" fmla="*/ 4640313 w 12192000"/>
              <a:gd name="connsiteY84" fmla="*/ 1784307 h 2237474"/>
              <a:gd name="connsiteX85" fmla="*/ 4536503 w 12192000"/>
              <a:gd name="connsiteY85" fmla="*/ 1785334 h 2237474"/>
              <a:gd name="connsiteX86" fmla="*/ 4513724 w 12192000"/>
              <a:gd name="connsiteY86" fmla="*/ 1791996 h 2237474"/>
              <a:gd name="connsiteX87" fmla="*/ 4459810 w 12192000"/>
              <a:gd name="connsiteY87" fmla="*/ 1797886 h 2237474"/>
              <a:gd name="connsiteX88" fmla="*/ 4379064 w 12192000"/>
              <a:gd name="connsiteY88" fmla="*/ 1817177 h 2237474"/>
              <a:gd name="connsiteX89" fmla="*/ 4290981 w 12192000"/>
              <a:gd name="connsiteY89" fmla="*/ 1839677 h 2237474"/>
              <a:gd name="connsiteX90" fmla="*/ 4238372 w 12192000"/>
              <a:gd name="connsiteY90" fmla="*/ 1851480 h 2237474"/>
              <a:gd name="connsiteX91" fmla="*/ 4232517 w 12192000"/>
              <a:gd name="connsiteY91" fmla="*/ 1852567 h 2237474"/>
              <a:gd name="connsiteX92" fmla="*/ 4191732 w 12192000"/>
              <a:gd name="connsiteY92" fmla="*/ 1857328 h 2237474"/>
              <a:gd name="connsiteX93" fmla="*/ 4065532 w 12192000"/>
              <a:gd name="connsiteY93" fmla="*/ 1855477 h 2237474"/>
              <a:gd name="connsiteX94" fmla="*/ 4028460 w 12192000"/>
              <a:gd name="connsiteY94" fmla="*/ 1855137 h 2237474"/>
              <a:gd name="connsiteX95" fmla="*/ 4002267 w 12192000"/>
              <a:gd name="connsiteY95" fmla="*/ 1852352 h 2237474"/>
              <a:gd name="connsiteX96" fmla="*/ 3931396 w 12192000"/>
              <a:gd name="connsiteY96" fmla="*/ 1858915 h 2237474"/>
              <a:gd name="connsiteX97" fmla="*/ 3812162 w 12192000"/>
              <a:gd name="connsiteY97" fmla="*/ 1875501 h 2237474"/>
              <a:gd name="connsiteX98" fmla="*/ 3758105 w 12192000"/>
              <a:gd name="connsiteY98" fmla="*/ 1871856 h 2237474"/>
              <a:gd name="connsiteX99" fmla="*/ 3715896 w 12192000"/>
              <a:gd name="connsiteY99" fmla="*/ 1881552 h 2237474"/>
              <a:gd name="connsiteX100" fmla="*/ 3567259 w 12192000"/>
              <a:gd name="connsiteY100" fmla="*/ 1893482 h 2237474"/>
              <a:gd name="connsiteX101" fmla="*/ 3405770 w 12192000"/>
              <a:gd name="connsiteY101" fmla="*/ 1904591 h 2237474"/>
              <a:gd name="connsiteX102" fmla="*/ 3280097 w 12192000"/>
              <a:gd name="connsiteY102" fmla="*/ 1919610 h 2237474"/>
              <a:gd name="connsiteX103" fmla="*/ 3009910 w 12192000"/>
              <a:gd name="connsiteY103" fmla="*/ 1957866 h 2237474"/>
              <a:gd name="connsiteX104" fmla="*/ 2995934 w 12192000"/>
              <a:gd name="connsiteY104" fmla="*/ 1967085 h 2237474"/>
              <a:gd name="connsiteX105" fmla="*/ 2942858 w 12192000"/>
              <a:gd name="connsiteY105" fmla="*/ 1981367 h 2237474"/>
              <a:gd name="connsiteX106" fmla="*/ 2875436 w 12192000"/>
              <a:gd name="connsiteY106" fmla="*/ 1996977 h 2237474"/>
              <a:gd name="connsiteX107" fmla="*/ 2874892 w 12192000"/>
              <a:gd name="connsiteY107" fmla="*/ 1996085 h 2237474"/>
              <a:gd name="connsiteX108" fmla="*/ 2843662 w 12192000"/>
              <a:gd name="connsiteY108" fmla="*/ 1992498 h 2237474"/>
              <a:gd name="connsiteX109" fmla="*/ 2718916 w 12192000"/>
              <a:gd name="connsiteY109" fmla="*/ 1990867 h 2237474"/>
              <a:gd name="connsiteX110" fmla="*/ 2713522 w 12192000"/>
              <a:gd name="connsiteY110" fmla="*/ 1990173 h 2237474"/>
              <a:gd name="connsiteX111" fmla="*/ 2476147 w 12192000"/>
              <a:gd name="connsiteY111" fmla="*/ 1998305 h 2237474"/>
              <a:gd name="connsiteX112" fmla="*/ 2373568 w 12192000"/>
              <a:gd name="connsiteY112" fmla="*/ 2003219 h 2237474"/>
              <a:gd name="connsiteX113" fmla="*/ 2287219 w 12192000"/>
              <a:gd name="connsiteY113" fmla="*/ 1998750 h 2237474"/>
              <a:gd name="connsiteX114" fmla="*/ 2243069 w 12192000"/>
              <a:gd name="connsiteY114" fmla="*/ 2005321 h 2237474"/>
              <a:gd name="connsiteX115" fmla="*/ 2164831 w 12192000"/>
              <a:gd name="connsiteY115" fmla="*/ 2010143 h 2237474"/>
              <a:gd name="connsiteX116" fmla="*/ 2085228 w 12192000"/>
              <a:gd name="connsiteY116" fmla="*/ 2046431 h 2237474"/>
              <a:gd name="connsiteX117" fmla="*/ 2058061 w 12192000"/>
              <a:gd name="connsiteY117" fmla="*/ 2047942 h 2237474"/>
              <a:gd name="connsiteX118" fmla="*/ 2042244 w 12192000"/>
              <a:gd name="connsiteY118" fmla="*/ 2055560 h 2237474"/>
              <a:gd name="connsiteX119" fmla="*/ 1877728 w 12192000"/>
              <a:gd name="connsiteY119" fmla="*/ 2101004 h 2237474"/>
              <a:gd name="connsiteX120" fmla="*/ 1759056 w 12192000"/>
              <a:gd name="connsiteY120" fmla="*/ 2125608 h 2237474"/>
              <a:gd name="connsiteX121" fmla="*/ 1637948 w 12192000"/>
              <a:gd name="connsiteY121" fmla="*/ 2172597 h 2237474"/>
              <a:gd name="connsiteX122" fmla="*/ 1434549 w 12192000"/>
              <a:gd name="connsiteY122" fmla="*/ 2234522 h 2237474"/>
              <a:gd name="connsiteX123" fmla="*/ 1398481 w 12192000"/>
              <a:gd name="connsiteY123" fmla="*/ 2237074 h 2237474"/>
              <a:gd name="connsiteX124" fmla="*/ 1398407 w 12192000"/>
              <a:gd name="connsiteY124" fmla="*/ 2237095 h 2237474"/>
              <a:gd name="connsiteX125" fmla="*/ 1370962 w 12192000"/>
              <a:gd name="connsiteY125" fmla="*/ 2237474 h 2237474"/>
              <a:gd name="connsiteX126" fmla="*/ 1356367 w 12192000"/>
              <a:gd name="connsiteY126" fmla="*/ 2235089 h 2237474"/>
              <a:gd name="connsiteX127" fmla="*/ 1279765 w 12192000"/>
              <a:gd name="connsiteY127" fmla="*/ 2229639 h 2237474"/>
              <a:gd name="connsiteX128" fmla="*/ 1195347 w 12192000"/>
              <a:gd name="connsiteY128" fmla="*/ 2212354 h 2237474"/>
              <a:gd name="connsiteX129" fmla="*/ 970251 w 12192000"/>
              <a:gd name="connsiteY129" fmla="*/ 2221029 h 2237474"/>
              <a:gd name="connsiteX130" fmla="*/ 812914 w 12192000"/>
              <a:gd name="connsiteY130" fmla="*/ 2210095 h 2237474"/>
              <a:gd name="connsiteX131" fmla="*/ 776382 w 12192000"/>
              <a:gd name="connsiteY131" fmla="*/ 2204512 h 2237474"/>
              <a:gd name="connsiteX132" fmla="*/ 597225 w 12192000"/>
              <a:gd name="connsiteY132" fmla="*/ 2180999 h 2237474"/>
              <a:gd name="connsiteX133" fmla="*/ 520671 w 12192000"/>
              <a:gd name="connsiteY133" fmla="*/ 2180980 h 2237474"/>
              <a:gd name="connsiteX134" fmla="*/ 515024 w 12192000"/>
              <a:gd name="connsiteY134" fmla="*/ 2179258 h 2237474"/>
              <a:gd name="connsiteX135" fmla="*/ 413835 w 12192000"/>
              <a:gd name="connsiteY135" fmla="*/ 2156783 h 2237474"/>
              <a:gd name="connsiteX136" fmla="*/ 376513 w 12192000"/>
              <a:gd name="connsiteY136" fmla="*/ 2154014 h 2237474"/>
              <a:gd name="connsiteX137" fmla="*/ 273386 w 12192000"/>
              <a:gd name="connsiteY137" fmla="*/ 2142551 h 2237474"/>
              <a:gd name="connsiteX138" fmla="*/ 169207 w 12192000"/>
              <a:gd name="connsiteY138" fmla="*/ 2128100 h 2237474"/>
              <a:gd name="connsiteX139" fmla="*/ 77641 w 12192000"/>
              <a:gd name="connsiteY139" fmla="*/ 2126835 h 2237474"/>
              <a:gd name="connsiteX140" fmla="*/ 37645 w 12192000"/>
              <a:gd name="connsiteY140" fmla="*/ 2115401 h 2237474"/>
              <a:gd name="connsiteX141" fmla="*/ 4572 w 12192000"/>
              <a:gd name="connsiteY141" fmla="*/ 2111091 h 2237474"/>
              <a:gd name="connsiteX142" fmla="*/ 0 w 12192000"/>
              <a:gd name="connsiteY142" fmla="*/ 2110468 h 2237474"/>
              <a:gd name="connsiteX143" fmla="*/ 0 w 12192000"/>
              <a:gd name="connsiteY1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234662 w 12192000"/>
              <a:gd name="connsiteY28" fmla="*/ 1023056 h 2237474"/>
              <a:gd name="connsiteX29" fmla="*/ 9181033 w 12192000"/>
              <a:gd name="connsiteY29" fmla="*/ 1037921 h 2237474"/>
              <a:gd name="connsiteX30" fmla="*/ 9155969 w 12192000"/>
              <a:gd name="connsiteY30" fmla="*/ 1046804 h 2237474"/>
              <a:gd name="connsiteX31" fmla="*/ 9133985 w 12192000"/>
              <a:gd name="connsiteY31" fmla="*/ 1046450 h 2237474"/>
              <a:gd name="connsiteX32" fmla="*/ 9003462 w 12192000"/>
              <a:gd name="connsiteY32" fmla="*/ 1042406 h 2237474"/>
              <a:gd name="connsiteX33" fmla="*/ 8968445 w 12192000"/>
              <a:gd name="connsiteY33" fmla="*/ 1052169 h 2237474"/>
              <a:gd name="connsiteX34" fmla="*/ 8886001 w 12192000"/>
              <a:gd name="connsiteY34" fmla="*/ 1067468 h 2237474"/>
              <a:gd name="connsiteX35" fmla="*/ 8838610 w 12192000"/>
              <a:gd name="connsiteY35" fmla="*/ 1075091 h 2237474"/>
              <a:gd name="connsiteX36" fmla="*/ 8750383 w 12192000"/>
              <a:gd name="connsiteY36" fmla="*/ 1097387 h 2237474"/>
              <a:gd name="connsiteX37" fmla="*/ 8665605 w 12192000"/>
              <a:gd name="connsiteY37" fmla="*/ 1110791 h 2237474"/>
              <a:gd name="connsiteX38" fmla="*/ 8584946 w 12192000"/>
              <a:gd name="connsiteY38" fmla="*/ 1135226 h 2237474"/>
              <a:gd name="connsiteX39" fmla="*/ 8419755 w 12192000"/>
              <a:gd name="connsiteY39" fmla="*/ 1216260 h 2237474"/>
              <a:gd name="connsiteX40" fmla="*/ 8411626 w 12192000"/>
              <a:gd name="connsiteY40" fmla="*/ 1214397 h 2237474"/>
              <a:gd name="connsiteX41" fmla="*/ 8363469 w 12192000"/>
              <a:gd name="connsiteY41" fmla="*/ 1246658 h 2237474"/>
              <a:gd name="connsiteX42" fmla="*/ 8275497 w 12192000"/>
              <a:gd name="connsiteY42" fmla="*/ 1264396 h 2237474"/>
              <a:gd name="connsiteX43" fmla="*/ 8074238 w 12192000"/>
              <a:gd name="connsiteY43" fmla="*/ 1301895 h 2237474"/>
              <a:gd name="connsiteX44" fmla="*/ 7942099 w 12192000"/>
              <a:gd name="connsiteY44" fmla="*/ 1336332 h 2237474"/>
              <a:gd name="connsiteX45" fmla="*/ 7902328 w 12192000"/>
              <a:gd name="connsiteY45" fmla="*/ 1345865 h 2237474"/>
              <a:gd name="connsiteX46" fmla="*/ 7840612 w 12192000"/>
              <a:gd name="connsiteY46" fmla="*/ 1369373 h 2237474"/>
              <a:gd name="connsiteX47" fmla="*/ 7786819 w 12192000"/>
              <a:gd name="connsiteY47" fmla="*/ 1378970 h 2237474"/>
              <a:gd name="connsiteX48" fmla="*/ 7548172 w 12192000"/>
              <a:gd name="connsiteY48" fmla="*/ 1417460 h 2237474"/>
              <a:gd name="connsiteX49" fmla="*/ 7483437 w 12192000"/>
              <a:gd name="connsiteY49" fmla="*/ 1478152 h 2237474"/>
              <a:gd name="connsiteX50" fmla="*/ 7377870 w 12192000"/>
              <a:gd name="connsiteY50" fmla="*/ 1523319 h 2237474"/>
              <a:gd name="connsiteX51" fmla="*/ 7230737 w 12192000"/>
              <a:gd name="connsiteY51" fmla="*/ 1562633 h 2237474"/>
              <a:gd name="connsiteX52" fmla="*/ 7224458 w 12192000"/>
              <a:gd name="connsiteY52" fmla="*/ 1573008 h 2237474"/>
              <a:gd name="connsiteX53" fmla="*/ 7183121 w 12192000"/>
              <a:gd name="connsiteY53" fmla="*/ 1595162 h 2237474"/>
              <a:gd name="connsiteX54" fmla="*/ 7164601 w 12192000"/>
              <a:gd name="connsiteY54" fmla="*/ 1606490 h 2237474"/>
              <a:gd name="connsiteX55" fmla="*/ 6900177 w 12192000"/>
              <a:gd name="connsiteY55" fmla="*/ 1636016 h 2237474"/>
              <a:gd name="connsiteX56" fmla="*/ 6795372 w 12192000"/>
              <a:gd name="connsiteY56" fmla="*/ 1644845 h 2237474"/>
              <a:gd name="connsiteX57" fmla="*/ 6692251 w 12192000"/>
              <a:gd name="connsiteY57" fmla="*/ 1656357 h 2237474"/>
              <a:gd name="connsiteX58" fmla="*/ 6655235 w 12192000"/>
              <a:gd name="connsiteY58" fmla="*/ 1661869 h 2237474"/>
              <a:gd name="connsiteX59" fmla="*/ 6554894 w 12192000"/>
              <a:gd name="connsiteY59" fmla="*/ 1664428 h 2237474"/>
              <a:gd name="connsiteX60" fmla="*/ 6516595 w 12192000"/>
              <a:gd name="connsiteY60" fmla="*/ 1667475 h 2237474"/>
              <a:gd name="connsiteX61" fmla="*/ 6508541 w 12192000"/>
              <a:gd name="connsiteY61" fmla="*/ 1668757 h 2237474"/>
              <a:gd name="connsiteX62" fmla="*/ 6471012 w 12192000"/>
              <a:gd name="connsiteY62" fmla="*/ 1678604 h 2237474"/>
              <a:gd name="connsiteX63" fmla="*/ 6364035 w 12192000"/>
              <a:gd name="connsiteY63" fmla="*/ 1667683 h 2237474"/>
              <a:gd name="connsiteX64" fmla="*/ 6280959 w 12192000"/>
              <a:gd name="connsiteY64" fmla="*/ 1689329 h 2237474"/>
              <a:gd name="connsiteX65" fmla="*/ 6243319 w 12192000"/>
              <a:gd name="connsiteY65" fmla="*/ 1695560 h 2237474"/>
              <a:gd name="connsiteX66" fmla="*/ 6098321 w 12192000"/>
              <a:gd name="connsiteY66" fmla="*/ 1721646 h 2237474"/>
              <a:gd name="connsiteX67" fmla="*/ 5880652 w 12192000"/>
              <a:gd name="connsiteY67" fmla="*/ 1779643 h 2237474"/>
              <a:gd name="connsiteX68" fmla="*/ 5785959 w 12192000"/>
              <a:gd name="connsiteY68" fmla="*/ 1775307 h 2237474"/>
              <a:gd name="connsiteX69" fmla="*/ 5643534 w 12192000"/>
              <a:gd name="connsiteY69" fmla="*/ 1802919 h 2237474"/>
              <a:gd name="connsiteX70" fmla="*/ 5518799 w 12192000"/>
              <a:gd name="connsiteY70" fmla="*/ 1818312 h 2237474"/>
              <a:gd name="connsiteX71" fmla="*/ 5505014 w 12192000"/>
              <a:gd name="connsiteY71" fmla="*/ 1819259 h 2237474"/>
              <a:gd name="connsiteX72" fmla="*/ 5453307 w 12192000"/>
              <a:gd name="connsiteY72" fmla="*/ 1815450 h 2237474"/>
              <a:gd name="connsiteX73" fmla="*/ 5221533 w 12192000"/>
              <a:gd name="connsiteY73" fmla="*/ 1846950 h 2237474"/>
              <a:gd name="connsiteX74" fmla="*/ 5149802 w 12192000"/>
              <a:gd name="connsiteY74" fmla="*/ 1844846 h 2237474"/>
              <a:gd name="connsiteX75" fmla="*/ 5114927 w 12192000"/>
              <a:gd name="connsiteY75" fmla="*/ 1847827 h 2237474"/>
              <a:gd name="connsiteX76" fmla="*/ 5108970 w 12192000"/>
              <a:gd name="connsiteY76" fmla="*/ 1847935 h 2237474"/>
              <a:gd name="connsiteX77" fmla="*/ 5067961 w 12192000"/>
              <a:gd name="connsiteY77" fmla="*/ 1845917 h 2237474"/>
              <a:gd name="connsiteX78" fmla="*/ 5007075 w 12192000"/>
              <a:gd name="connsiteY78" fmla="*/ 1838626 h 2237474"/>
              <a:gd name="connsiteX79" fmla="*/ 4944087 w 12192000"/>
              <a:gd name="connsiteY79" fmla="*/ 1823332 h 2237474"/>
              <a:gd name="connsiteX80" fmla="*/ 4907662 w 12192000"/>
              <a:gd name="connsiteY80" fmla="*/ 1816900 h 2237474"/>
              <a:gd name="connsiteX81" fmla="*/ 4882386 w 12192000"/>
              <a:gd name="connsiteY81" fmla="*/ 1809844 h 2237474"/>
              <a:gd name="connsiteX82" fmla="*/ 4811440 w 12192000"/>
              <a:gd name="connsiteY82" fmla="*/ 1804655 h 2237474"/>
              <a:gd name="connsiteX83" fmla="*/ 4691075 w 12192000"/>
              <a:gd name="connsiteY83" fmla="*/ 1801389 h 2237474"/>
              <a:gd name="connsiteX84" fmla="*/ 4640313 w 12192000"/>
              <a:gd name="connsiteY84" fmla="*/ 1784307 h 2237474"/>
              <a:gd name="connsiteX85" fmla="*/ 4536503 w 12192000"/>
              <a:gd name="connsiteY85" fmla="*/ 1785334 h 2237474"/>
              <a:gd name="connsiteX86" fmla="*/ 4513724 w 12192000"/>
              <a:gd name="connsiteY86" fmla="*/ 1791996 h 2237474"/>
              <a:gd name="connsiteX87" fmla="*/ 4459810 w 12192000"/>
              <a:gd name="connsiteY87" fmla="*/ 1797886 h 2237474"/>
              <a:gd name="connsiteX88" fmla="*/ 4379064 w 12192000"/>
              <a:gd name="connsiteY88" fmla="*/ 1817177 h 2237474"/>
              <a:gd name="connsiteX89" fmla="*/ 4290981 w 12192000"/>
              <a:gd name="connsiteY89" fmla="*/ 1839677 h 2237474"/>
              <a:gd name="connsiteX90" fmla="*/ 4238372 w 12192000"/>
              <a:gd name="connsiteY90" fmla="*/ 1851480 h 2237474"/>
              <a:gd name="connsiteX91" fmla="*/ 4232517 w 12192000"/>
              <a:gd name="connsiteY91" fmla="*/ 1852567 h 2237474"/>
              <a:gd name="connsiteX92" fmla="*/ 4191732 w 12192000"/>
              <a:gd name="connsiteY92" fmla="*/ 1857328 h 2237474"/>
              <a:gd name="connsiteX93" fmla="*/ 4065532 w 12192000"/>
              <a:gd name="connsiteY93" fmla="*/ 1855477 h 2237474"/>
              <a:gd name="connsiteX94" fmla="*/ 4028460 w 12192000"/>
              <a:gd name="connsiteY94" fmla="*/ 1855137 h 2237474"/>
              <a:gd name="connsiteX95" fmla="*/ 4002267 w 12192000"/>
              <a:gd name="connsiteY95" fmla="*/ 1852352 h 2237474"/>
              <a:gd name="connsiteX96" fmla="*/ 3931396 w 12192000"/>
              <a:gd name="connsiteY96" fmla="*/ 1858915 h 2237474"/>
              <a:gd name="connsiteX97" fmla="*/ 3812162 w 12192000"/>
              <a:gd name="connsiteY97" fmla="*/ 1875501 h 2237474"/>
              <a:gd name="connsiteX98" fmla="*/ 3758105 w 12192000"/>
              <a:gd name="connsiteY98" fmla="*/ 1871856 h 2237474"/>
              <a:gd name="connsiteX99" fmla="*/ 3715896 w 12192000"/>
              <a:gd name="connsiteY99" fmla="*/ 1881552 h 2237474"/>
              <a:gd name="connsiteX100" fmla="*/ 3567259 w 12192000"/>
              <a:gd name="connsiteY100" fmla="*/ 1893482 h 2237474"/>
              <a:gd name="connsiteX101" fmla="*/ 3405770 w 12192000"/>
              <a:gd name="connsiteY101" fmla="*/ 1904591 h 2237474"/>
              <a:gd name="connsiteX102" fmla="*/ 3280097 w 12192000"/>
              <a:gd name="connsiteY102" fmla="*/ 1919610 h 2237474"/>
              <a:gd name="connsiteX103" fmla="*/ 3009910 w 12192000"/>
              <a:gd name="connsiteY103" fmla="*/ 1957866 h 2237474"/>
              <a:gd name="connsiteX104" fmla="*/ 2995934 w 12192000"/>
              <a:gd name="connsiteY104" fmla="*/ 1967085 h 2237474"/>
              <a:gd name="connsiteX105" fmla="*/ 2942858 w 12192000"/>
              <a:gd name="connsiteY105" fmla="*/ 1981367 h 2237474"/>
              <a:gd name="connsiteX106" fmla="*/ 2875436 w 12192000"/>
              <a:gd name="connsiteY106" fmla="*/ 1996977 h 2237474"/>
              <a:gd name="connsiteX107" fmla="*/ 2874892 w 12192000"/>
              <a:gd name="connsiteY107" fmla="*/ 1996085 h 2237474"/>
              <a:gd name="connsiteX108" fmla="*/ 2843662 w 12192000"/>
              <a:gd name="connsiteY108" fmla="*/ 1992498 h 2237474"/>
              <a:gd name="connsiteX109" fmla="*/ 2718916 w 12192000"/>
              <a:gd name="connsiteY109" fmla="*/ 1990867 h 2237474"/>
              <a:gd name="connsiteX110" fmla="*/ 2713522 w 12192000"/>
              <a:gd name="connsiteY110" fmla="*/ 1990173 h 2237474"/>
              <a:gd name="connsiteX111" fmla="*/ 2476147 w 12192000"/>
              <a:gd name="connsiteY111" fmla="*/ 1998305 h 2237474"/>
              <a:gd name="connsiteX112" fmla="*/ 2373568 w 12192000"/>
              <a:gd name="connsiteY112" fmla="*/ 2003219 h 2237474"/>
              <a:gd name="connsiteX113" fmla="*/ 2287219 w 12192000"/>
              <a:gd name="connsiteY113" fmla="*/ 1998750 h 2237474"/>
              <a:gd name="connsiteX114" fmla="*/ 2243069 w 12192000"/>
              <a:gd name="connsiteY114" fmla="*/ 2005321 h 2237474"/>
              <a:gd name="connsiteX115" fmla="*/ 2164831 w 12192000"/>
              <a:gd name="connsiteY115" fmla="*/ 2010143 h 2237474"/>
              <a:gd name="connsiteX116" fmla="*/ 2085228 w 12192000"/>
              <a:gd name="connsiteY116" fmla="*/ 2046431 h 2237474"/>
              <a:gd name="connsiteX117" fmla="*/ 2058061 w 12192000"/>
              <a:gd name="connsiteY117" fmla="*/ 2047942 h 2237474"/>
              <a:gd name="connsiteX118" fmla="*/ 2042244 w 12192000"/>
              <a:gd name="connsiteY118" fmla="*/ 2055560 h 2237474"/>
              <a:gd name="connsiteX119" fmla="*/ 1877728 w 12192000"/>
              <a:gd name="connsiteY119" fmla="*/ 2101004 h 2237474"/>
              <a:gd name="connsiteX120" fmla="*/ 1759056 w 12192000"/>
              <a:gd name="connsiteY120" fmla="*/ 2125608 h 2237474"/>
              <a:gd name="connsiteX121" fmla="*/ 1637948 w 12192000"/>
              <a:gd name="connsiteY121" fmla="*/ 2172597 h 2237474"/>
              <a:gd name="connsiteX122" fmla="*/ 1434549 w 12192000"/>
              <a:gd name="connsiteY122" fmla="*/ 2234522 h 2237474"/>
              <a:gd name="connsiteX123" fmla="*/ 1398481 w 12192000"/>
              <a:gd name="connsiteY123" fmla="*/ 2237074 h 2237474"/>
              <a:gd name="connsiteX124" fmla="*/ 1398407 w 12192000"/>
              <a:gd name="connsiteY124" fmla="*/ 2237095 h 2237474"/>
              <a:gd name="connsiteX125" fmla="*/ 1370962 w 12192000"/>
              <a:gd name="connsiteY125" fmla="*/ 2237474 h 2237474"/>
              <a:gd name="connsiteX126" fmla="*/ 1356367 w 12192000"/>
              <a:gd name="connsiteY126" fmla="*/ 2235089 h 2237474"/>
              <a:gd name="connsiteX127" fmla="*/ 1279765 w 12192000"/>
              <a:gd name="connsiteY127" fmla="*/ 2229639 h 2237474"/>
              <a:gd name="connsiteX128" fmla="*/ 1195347 w 12192000"/>
              <a:gd name="connsiteY128" fmla="*/ 2212354 h 2237474"/>
              <a:gd name="connsiteX129" fmla="*/ 970251 w 12192000"/>
              <a:gd name="connsiteY129" fmla="*/ 2221029 h 2237474"/>
              <a:gd name="connsiteX130" fmla="*/ 812914 w 12192000"/>
              <a:gd name="connsiteY130" fmla="*/ 2210095 h 2237474"/>
              <a:gd name="connsiteX131" fmla="*/ 776382 w 12192000"/>
              <a:gd name="connsiteY131" fmla="*/ 2204512 h 2237474"/>
              <a:gd name="connsiteX132" fmla="*/ 597225 w 12192000"/>
              <a:gd name="connsiteY132" fmla="*/ 2180999 h 2237474"/>
              <a:gd name="connsiteX133" fmla="*/ 520671 w 12192000"/>
              <a:gd name="connsiteY133" fmla="*/ 2180980 h 2237474"/>
              <a:gd name="connsiteX134" fmla="*/ 515024 w 12192000"/>
              <a:gd name="connsiteY134" fmla="*/ 2179258 h 2237474"/>
              <a:gd name="connsiteX135" fmla="*/ 413835 w 12192000"/>
              <a:gd name="connsiteY135" fmla="*/ 2156783 h 2237474"/>
              <a:gd name="connsiteX136" fmla="*/ 376513 w 12192000"/>
              <a:gd name="connsiteY136" fmla="*/ 2154014 h 2237474"/>
              <a:gd name="connsiteX137" fmla="*/ 273386 w 12192000"/>
              <a:gd name="connsiteY137" fmla="*/ 2142551 h 2237474"/>
              <a:gd name="connsiteX138" fmla="*/ 169207 w 12192000"/>
              <a:gd name="connsiteY138" fmla="*/ 2128100 h 2237474"/>
              <a:gd name="connsiteX139" fmla="*/ 77641 w 12192000"/>
              <a:gd name="connsiteY139" fmla="*/ 2126835 h 2237474"/>
              <a:gd name="connsiteX140" fmla="*/ 37645 w 12192000"/>
              <a:gd name="connsiteY140" fmla="*/ 2115401 h 2237474"/>
              <a:gd name="connsiteX141" fmla="*/ 4572 w 12192000"/>
              <a:gd name="connsiteY141" fmla="*/ 2111091 h 2237474"/>
              <a:gd name="connsiteX142" fmla="*/ 0 w 12192000"/>
              <a:gd name="connsiteY142" fmla="*/ 2110468 h 2237474"/>
              <a:gd name="connsiteX143" fmla="*/ 0 w 12192000"/>
              <a:gd name="connsiteY1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181033 w 12192000"/>
              <a:gd name="connsiteY28" fmla="*/ 1037921 h 2237474"/>
              <a:gd name="connsiteX29" fmla="*/ 9155969 w 12192000"/>
              <a:gd name="connsiteY29" fmla="*/ 1046804 h 2237474"/>
              <a:gd name="connsiteX30" fmla="*/ 9133985 w 12192000"/>
              <a:gd name="connsiteY30" fmla="*/ 1046450 h 2237474"/>
              <a:gd name="connsiteX31" fmla="*/ 9003462 w 12192000"/>
              <a:gd name="connsiteY31" fmla="*/ 1042406 h 2237474"/>
              <a:gd name="connsiteX32" fmla="*/ 8968445 w 12192000"/>
              <a:gd name="connsiteY32" fmla="*/ 1052169 h 2237474"/>
              <a:gd name="connsiteX33" fmla="*/ 8886001 w 12192000"/>
              <a:gd name="connsiteY33" fmla="*/ 1067468 h 2237474"/>
              <a:gd name="connsiteX34" fmla="*/ 8838610 w 12192000"/>
              <a:gd name="connsiteY34" fmla="*/ 1075091 h 2237474"/>
              <a:gd name="connsiteX35" fmla="*/ 8750383 w 12192000"/>
              <a:gd name="connsiteY35" fmla="*/ 1097387 h 2237474"/>
              <a:gd name="connsiteX36" fmla="*/ 8665605 w 12192000"/>
              <a:gd name="connsiteY36" fmla="*/ 1110791 h 2237474"/>
              <a:gd name="connsiteX37" fmla="*/ 8584946 w 12192000"/>
              <a:gd name="connsiteY37" fmla="*/ 1135226 h 2237474"/>
              <a:gd name="connsiteX38" fmla="*/ 8419755 w 12192000"/>
              <a:gd name="connsiteY38" fmla="*/ 1216260 h 2237474"/>
              <a:gd name="connsiteX39" fmla="*/ 8411626 w 12192000"/>
              <a:gd name="connsiteY39" fmla="*/ 1214397 h 2237474"/>
              <a:gd name="connsiteX40" fmla="*/ 8363469 w 12192000"/>
              <a:gd name="connsiteY40" fmla="*/ 1246658 h 2237474"/>
              <a:gd name="connsiteX41" fmla="*/ 8275497 w 12192000"/>
              <a:gd name="connsiteY41" fmla="*/ 1264396 h 2237474"/>
              <a:gd name="connsiteX42" fmla="*/ 8074238 w 12192000"/>
              <a:gd name="connsiteY42" fmla="*/ 1301895 h 2237474"/>
              <a:gd name="connsiteX43" fmla="*/ 7942099 w 12192000"/>
              <a:gd name="connsiteY43" fmla="*/ 1336332 h 2237474"/>
              <a:gd name="connsiteX44" fmla="*/ 7902328 w 12192000"/>
              <a:gd name="connsiteY44" fmla="*/ 1345865 h 2237474"/>
              <a:gd name="connsiteX45" fmla="*/ 7840612 w 12192000"/>
              <a:gd name="connsiteY45" fmla="*/ 1369373 h 2237474"/>
              <a:gd name="connsiteX46" fmla="*/ 7786819 w 12192000"/>
              <a:gd name="connsiteY46" fmla="*/ 1378970 h 2237474"/>
              <a:gd name="connsiteX47" fmla="*/ 7548172 w 12192000"/>
              <a:gd name="connsiteY47" fmla="*/ 1417460 h 2237474"/>
              <a:gd name="connsiteX48" fmla="*/ 7483437 w 12192000"/>
              <a:gd name="connsiteY48" fmla="*/ 1478152 h 2237474"/>
              <a:gd name="connsiteX49" fmla="*/ 7377870 w 12192000"/>
              <a:gd name="connsiteY49" fmla="*/ 1523319 h 2237474"/>
              <a:gd name="connsiteX50" fmla="*/ 7230737 w 12192000"/>
              <a:gd name="connsiteY50" fmla="*/ 1562633 h 2237474"/>
              <a:gd name="connsiteX51" fmla="*/ 7224458 w 12192000"/>
              <a:gd name="connsiteY51" fmla="*/ 1573008 h 2237474"/>
              <a:gd name="connsiteX52" fmla="*/ 7183121 w 12192000"/>
              <a:gd name="connsiteY52" fmla="*/ 1595162 h 2237474"/>
              <a:gd name="connsiteX53" fmla="*/ 7164601 w 12192000"/>
              <a:gd name="connsiteY53" fmla="*/ 1606490 h 2237474"/>
              <a:gd name="connsiteX54" fmla="*/ 6900177 w 12192000"/>
              <a:gd name="connsiteY54" fmla="*/ 1636016 h 2237474"/>
              <a:gd name="connsiteX55" fmla="*/ 6795372 w 12192000"/>
              <a:gd name="connsiteY55" fmla="*/ 1644845 h 2237474"/>
              <a:gd name="connsiteX56" fmla="*/ 6692251 w 12192000"/>
              <a:gd name="connsiteY56" fmla="*/ 1656357 h 2237474"/>
              <a:gd name="connsiteX57" fmla="*/ 6655235 w 12192000"/>
              <a:gd name="connsiteY57" fmla="*/ 1661869 h 2237474"/>
              <a:gd name="connsiteX58" fmla="*/ 6554894 w 12192000"/>
              <a:gd name="connsiteY58" fmla="*/ 1664428 h 2237474"/>
              <a:gd name="connsiteX59" fmla="*/ 6516595 w 12192000"/>
              <a:gd name="connsiteY59" fmla="*/ 1667475 h 2237474"/>
              <a:gd name="connsiteX60" fmla="*/ 6508541 w 12192000"/>
              <a:gd name="connsiteY60" fmla="*/ 1668757 h 2237474"/>
              <a:gd name="connsiteX61" fmla="*/ 6471012 w 12192000"/>
              <a:gd name="connsiteY61" fmla="*/ 1678604 h 2237474"/>
              <a:gd name="connsiteX62" fmla="*/ 6364035 w 12192000"/>
              <a:gd name="connsiteY62" fmla="*/ 1667683 h 2237474"/>
              <a:gd name="connsiteX63" fmla="*/ 6280959 w 12192000"/>
              <a:gd name="connsiteY63" fmla="*/ 1689329 h 2237474"/>
              <a:gd name="connsiteX64" fmla="*/ 6243319 w 12192000"/>
              <a:gd name="connsiteY64" fmla="*/ 1695560 h 2237474"/>
              <a:gd name="connsiteX65" fmla="*/ 6098321 w 12192000"/>
              <a:gd name="connsiteY65" fmla="*/ 1721646 h 2237474"/>
              <a:gd name="connsiteX66" fmla="*/ 5880652 w 12192000"/>
              <a:gd name="connsiteY66" fmla="*/ 1779643 h 2237474"/>
              <a:gd name="connsiteX67" fmla="*/ 5785959 w 12192000"/>
              <a:gd name="connsiteY67" fmla="*/ 1775307 h 2237474"/>
              <a:gd name="connsiteX68" fmla="*/ 5643534 w 12192000"/>
              <a:gd name="connsiteY68" fmla="*/ 1802919 h 2237474"/>
              <a:gd name="connsiteX69" fmla="*/ 5518799 w 12192000"/>
              <a:gd name="connsiteY69" fmla="*/ 1818312 h 2237474"/>
              <a:gd name="connsiteX70" fmla="*/ 5505014 w 12192000"/>
              <a:gd name="connsiteY70" fmla="*/ 1819259 h 2237474"/>
              <a:gd name="connsiteX71" fmla="*/ 5453307 w 12192000"/>
              <a:gd name="connsiteY71" fmla="*/ 1815450 h 2237474"/>
              <a:gd name="connsiteX72" fmla="*/ 5221533 w 12192000"/>
              <a:gd name="connsiteY72" fmla="*/ 1846950 h 2237474"/>
              <a:gd name="connsiteX73" fmla="*/ 5149802 w 12192000"/>
              <a:gd name="connsiteY73" fmla="*/ 1844846 h 2237474"/>
              <a:gd name="connsiteX74" fmla="*/ 5114927 w 12192000"/>
              <a:gd name="connsiteY74" fmla="*/ 1847827 h 2237474"/>
              <a:gd name="connsiteX75" fmla="*/ 5108970 w 12192000"/>
              <a:gd name="connsiteY75" fmla="*/ 1847935 h 2237474"/>
              <a:gd name="connsiteX76" fmla="*/ 5067961 w 12192000"/>
              <a:gd name="connsiteY76" fmla="*/ 1845917 h 2237474"/>
              <a:gd name="connsiteX77" fmla="*/ 5007075 w 12192000"/>
              <a:gd name="connsiteY77" fmla="*/ 1838626 h 2237474"/>
              <a:gd name="connsiteX78" fmla="*/ 4944087 w 12192000"/>
              <a:gd name="connsiteY78" fmla="*/ 1823332 h 2237474"/>
              <a:gd name="connsiteX79" fmla="*/ 4907662 w 12192000"/>
              <a:gd name="connsiteY79" fmla="*/ 1816900 h 2237474"/>
              <a:gd name="connsiteX80" fmla="*/ 4882386 w 12192000"/>
              <a:gd name="connsiteY80" fmla="*/ 1809844 h 2237474"/>
              <a:gd name="connsiteX81" fmla="*/ 4811440 w 12192000"/>
              <a:gd name="connsiteY81" fmla="*/ 1804655 h 2237474"/>
              <a:gd name="connsiteX82" fmla="*/ 4691075 w 12192000"/>
              <a:gd name="connsiteY82" fmla="*/ 1801389 h 2237474"/>
              <a:gd name="connsiteX83" fmla="*/ 4640313 w 12192000"/>
              <a:gd name="connsiteY83" fmla="*/ 1784307 h 2237474"/>
              <a:gd name="connsiteX84" fmla="*/ 4536503 w 12192000"/>
              <a:gd name="connsiteY84" fmla="*/ 1785334 h 2237474"/>
              <a:gd name="connsiteX85" fmla="*/ 4513724 w 12192000"/>
              <a:gd name="connsiteY85" fmla="*/ 1791996 h 2237474"/>
              <a:gd name="connsiteX86" fmla="*/ 4459810 w 12192000"/>
              <a:gd name="connsiteY86" fmla="*/ 1797886 h 2237474"/>
              <a:gd name="connsiteX87" fmla="*/ 4379064 w 12192000"/>
              <a:gd name="connsiteY87" fmla="*/ 1817177 h 2237474"/>
              <a:gd name="connsiteX88" fmla="*/ 4290981 w 12192000"/>
              <a:gd name="connsiteY88" fmla="*/ 1839677 h 2237474"/>
              <a:gd name="connsiteX89" fmla="*/ 4238372 w 12192000"/>
              <a:gd name="connsiteY89" fmla="*/ 1851480 h 2237474"/>
              <a:gd name="connsiteX90" fmla="*/ 4232517 w 12192000"/>
              <a:gd name="connsiteY90" fmla="*/ 1852567 h 2237474"/>
              <a:gd name="connsiteX91" fmla="*/ 4191732 w 12192000"/>
              <a:gd name="connsiteY91" fmla="*/ 1857328 h 2237474"/>
              <a:gd name="connsiteX92" fmla="*/ 4065532 w 12192000"/>
              <a:gd name="connsiteY92" fmla="*/ 1855477 h 2237474"/>
              <a:gd name="connsiteX93" fmla="*/ 4028460 w 12192000"/>
              <a:gd name="connsiteY93" fmla="*/ 1855137 h 2237474"/>
              <a:gd name="connsiteX94" fmla="*/ 4002267 w 12192000"/>
              <a:gd name="connsiteY94" fmla="*/ 1852352 h 2237474"/>
              <a:gd name="connsiteX95" fmla="*/ 3931396 w 12192000"/>
              <a:gd name="connsiteY95" fmla="*/ 1858915 h 2237474"/>
              <a:gd name="connsiteX96" fmla="*/ 3812162 w 12192000"/>
              <a:gd name="connsiteY96" fmla="*/ 1875501 h 2237474"/>
              <a:gd name="connsiteX97" fmla="*/ 3758105 w 12192000"/>
              <a:gd name="connsiteY97" fmla="*/ 1871856 h 2237474"/>
              <a:gd name="connsiteX98" fmla="*/ 3715896 w 12192000"/>
              <a:gd name="connsiteY98" fmla="*/ 1881552 h 2237474"/>
              <a:gd name="connsiteX99" fmla="*/ 3567259 w 12192000"/>
              <a:gd name="connsiteY99" fmla="*/ 1893482 h 2237474"/>
              <a:gd name="connsiteX100" fmla="*/ 3405770 w 12192000"/>
              <a:gd name="connsiteY100" fmla="*/ 1904591 h 2237474"/>
              <a:gd name="connsiteX101" fmla="*/ 3280097 w 12192000"/>
              <a:gd name="connsiteY101" fmla="*/ 1919610 h 2237474"/>
              <a:gd name="connsiteX102" fmla="*/ 3009910 w 12192000"/>
              <a:gd name="connsiteY102" fmla="*/ 1957866 h 2237474"/>
              <a:gd name="connsiteX103" fmla="*/ 2995934 w 12192000"/>
              <a:gd name="connsiteY103" fmla="*/ 1967085 h 2237474"/>
              <a:gd name="connsiteX104" fmla="*/ 2942858 w 12192000"/>
              <a:gd name="connsiteY104" fmla="*/ 1981367 h 2237474"/>
              <a:gd name="connsiteX105" fmla="*/ 2875436 w 12192000"/>
              <a:gd name="connsiteY105" fmla="*/ 1996977 h 2237474"/>
              <a:gd name="connsiteX106" fmla="*/ 2874892 w 12192000"/>
              <a:gd name="connsiteY106" fmla="*/ 1996085 h 2237474"/>
              <a:gd name="connsiteX107" fmla="*/ 2843662 w 12192000"/>
              <a:gd name="connsiteY107" fmla="*/ 1992498 h 2237474"/>
              <a:gd name="connsiteX108" fmla="*/ 2718916 w 12192000"/>
              <a:gd name="connsiteY108" fmla="*/ 1990867 h 2237474"/>
              <a:gd name="connsiteX109" fmla="*/ 2713522 w 12192000"/>
              <a:gd name="connsiteY109" fmla="*/ 1990173 h 2237474"/>
              <a:gd name="connsiteX110" fmla="*/ 2476147 w 12192000"/>
              <a:gd name="connsiteY110" fmla="*/ 1998305 h 2237474"/>
              <a:gd name="connsiteX111" fmla="*/ 2373568 w 12192000"/>
              <a:gd name="connsiteY111" fmla="*/ 2003219 h 2237474"/>
              <a:gd name="connsiteX112" fmla="*/ 2287219 w 12192000"/>
              <a:gd name="connsiteY112" fmla="*/ 1998750 h 2237474"/>
              <a:gd name="connsiteX113" fmla="*/ 2243069 w 12192000"/>
              <a:gd name="connsiteY113" fmla="*/ 2005321 h 2237474"/>
              <a:gd name="connsiteX114" fmla="*/ 2164831 w 12192000"/>
              <a:gd name="connsiteY114" fmla="*/ 2010143 h 2237474"/>
              <a:gd name="connsiteX115" fmla="*/ 2085228 w 12192000"/>
              <a:gd name="connsiteY115" fmla="*/ 2046431 h 2237474"/>
              <a:gd name="connsiteX116" fmla="*/ 2058061 w 12192000"/>
              <a:gd name="connsiteY116" fmla="*/ 2047942 h 2237474"/>
              <a:gd name="connsiteX117" fmla="*/ 2042244 w 12192000"/>
              <a:gd name="connsiteY117" fmla="*/ 2055560 h 2237474"/>
              <a:gd name="connsiteX118" fmla="*/ 1877728 w 12192000"/>
              <a:gd name="connsiteY118" fmla="*/ 2101004 h 2237474"/>
              <a:gd name="connsiteX119" fmla="*/ 1759056 w 12192000"/>
              <a:gd name="connsiteY119" fmla="*/ 2125608 h 2237474"/>
              <a:gd name="connsiteX120" fmla="*/ 1637948 w 12192000"/>
              <a:gd name="connsiteY120" fmla="*/ 2172597 h 2237474"/>
              <a:gd name="connsiteX121" fmla="*/ 1434549 w 12192000"/>
              <a:gd name="connsiteY121" fmla="*/ 2234522 h 2237474"/>
              <a:gd name="connsiteX122" fmla="*/ 1398481 w 12192000"/>
              <a:gd name="connsiteY122" fmla="*/ 2237074 h 2237474"/>
              <a:gd name="connsiteX123" fmla="*/ 1398407 w 12192000"/>
              <a:gd name="connsiteY123" fmla="*/ 2237095 h 2237474"/>
              <a:gd name="connsiteX124" fmla="*/ 1370962 w 12192000"/>
              <a:gd name="connsiteY124" fmla="*/ 2237474 h 2237474"/>
              <a:gd name="connsiteX125" fmla="*/ 1356367 w 12192000"/>
              <a:gd name="connsiteY125" fmla="*/ 2235089 h 2237474"/>
              <a:gd name="connsiteX126" fmla="*/ 1279765 w 12192000"/>
              <a:gd name="connsiteY126" fmla="*/ 2229639 h 2237474"/>
              <a:gd name="connsiteX127" fmla="*/ 1195347 w 12192000"/>
              <a:gd name="connsiteY127" fmla="*/ 2212354 h 2237474"/>
              <a:gd name="connsiteX128" fmla="*/ 970251 w 12192000"/>
              <a:gd name="connsiteY128" fmla="*/ 2221029 h 2237474"/>
              <a:gd name="connsiteX129" fmla="*/ 812914 w 12192000"/>
              <a:gd name="connsiteY129" fmla="*/ 2210095 h 2237474"/>
              <a:gd name="connsiteX130" fmla="*/ 776382 w 12192000"/>
              <a:gd name="connsiteY130" fmla="*/ 2204512 h 2237474"/>
              <a:gd name="connsiteX131" fmla="*/ 597225 w 12192000"/>
              <a:gd name="connsiteY131" fmla="*/ 2180999 h 2237474"/>
              <a:gd name="connsiteX132" fmla="*/ 520671 w 12192000"/>
              <a:gd name="connsiteY132" fmla="*/ 2180980 h 2237474"/>
              <a:gd name="connsiteX133" fmla="*/ 515024 w 12192000"/>
              <a:gd name="connsiteY133" fmla="*/ 2179258 h 2237474"/>
              <a:gd name="connsiteX134" fmla="*/ 413835 w 12192000"/>
              <a:gd name="connsiteY134" fmla="*/ 2156783 h 2237474"/>
              <a:gd name="connsiteX135" fmla="*/ 376513 w 12192000"/>
              <a:gd name="connsiteY135" fmla="*/ 2154014 h 2237474"/>
              <a:gd name="connsiteX136" fmla="*/ 273386 w 12192000"/>
              <a:gd name="connsiteY136" fmla="*/ 2142551 h 2237474"/>
              <a:gd name="connsiteX137" fmla="*/ 169207 w 12192000"/>
              <a:gd name="connsiteY137" fmla="*/ 2128100 h 2237474"/>
              <a:gd name="connsiteX138" fmla="*/ 77641 w 12192000"/>
              <a:gd name="connsiteY138" fmla="*/ 2126835 h 2237474"/>
              <a:gd name="connsiteX139" fmla="*/ 37645 w 12192000"/>
              <a:gd name="connsiteY139" fmla="*/ 2115401 h 2237474"/>
              <a:gd name="connsiteX140" fmla="*/ 4572 w 12192000"/>
              <a:gd name="connsiteY140" fmla="*/ 2111091 h 2237474"/>
              <a:gd name="connsiteX141" fmla="*/ 0 w 12192000"/>
              <a:gd name="connsiteY141" fmla="*/ 2110468 h 2237474"/>
              <a:gd name="connsiteX142" fmla="*/ 0 w 12192000"/>
              <a:gd name="connsiteY1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188177 w 12192000"/>
              <a:gd name="connsiteY28" fmla="*/ 1035474 h 2237474"/>
              <a:gd name="connsiteX29" fmla="*/ 9155969 w 12192000"/>
              <a:gd name="connsiteY29" fmla="*/ 1046804 h 2237474"/>
              <a:gd name="connsiteX30" fmla="*/ 9133985 w 12192000"/>
              <a:gd name="connsiteY30" fmla="*/ 1046450 h 2237474"/>
              <a:gd name="connsiteX31" fmla="*/ 9003462 w 12192000"/>
              <a:gd name="connsiteY31" fmla="*/ 1042406 h 2237474"/>
              <a:gd name="connsiteX32" fmla="*/ 8968445 w 12192000"/>
              <a:gd name="connsiteY32" fmla="*/ 1052169 h 2237474"/>
              <a:gd name="connsiteX33" fmla="*/ 8886001 w 12192000"/>
              <a:gd name="connsiteY33" fmla="*/ 1067468 h 2237474"/>
              <a:gd name="connsiteX34" fmla="*/ 8838610 w 12192000"/>
              <a:gd name="connsiteY34" fmla="*/ 1075091 h 2237474"/>
              <a:gd name="connsiteX35" fmla="*/ 8750383 w 12192000"/>
              <a:gd name="connsiteY35" fmla="*/ 1097387 h 2237474"/>
              <a:gd name="connsiteX36" fmla="*/ 8665605 w 12192000"/>
              <a:gd name="connsiteY36" fmla="*/ 1110791 h 2237474"/>
              <a:gd name="connsiteX37" fmla="*/ 8584946 w 12192000"/>
              <a:gd name="connsiteY37" fmla="*/ 1135226 h 2237474"/>
              <a:gd name="connsiteX38" fmla="*/ 8419755 w 12192000"/>
              <a:gd name="connsiteY38" fmla="*/ 1216260 h 2237474"/>
              <a:gd name="connsiteX39" fmla="*/ 8411626 w 12192000"/>
              <a:gd name="connsiteY39" fmla="*/ 1214397 h 2237474"/>
              <a:gd name="connsiteX40" fmla="*/ 8363469 w 12192000"/>
              <a:gd name="connsiteY40" fmla="*/ 1246658 h 2237474"/>
              <a:gd name="connsiteX41" fmla="*/ 8275497 w 12192000"/>
              <a:gd name="connsiteY41" fmla="*/ 1264396 h 2237474"/>
              <a:gd name="connsiteX42" fmla="*/ 8074238 w 12192000"/>
              <a:gd name="connsiteY42" fmla="*/ 1301895 h 2237474"/>
              <a:gd name="connsiteX43" fmla="*/ 7942099 w 12192000"/>
              <a:gd name="connsiteY43" fmla="*/ 1336332 h 2237474"/>
              <a:gd name="connsiteX44" fmla="*/ 7902328 w 12192000"/>
              <a:gd name="connsiteY44" fmla="*/ 1345865 h 2237474"/>
              <a:gd name="connsiteX45" fmla="*/ 7840612 w 12192000"/>
              <a:gd name="connsiteY45" fmla="*/ 1369373 h 2237474"/>
              <a:gd name="connsiteX46" fmla="*/ 7786819 w 12192000"/>
              <a:gd name="connsiteY46" fmla="*/ 1378970 h 2237474"/>
              <a:gd name="connsiteX47" fmla="*/ 7548172 w 12192000"/>
              <a:gd name="connsiteY47" fmla="*/ 1417460 h 2237474"/>
              <a:gd name="connsiteX48" fmla="*/ 7483437 w 12192000"/>
              <a:gd name="connsiteY48" fmla="*/ 1478152 h 2237474"/>
              <a:gd name="connsiteX49" fmla="*/ 7377870 w 12192000"/>
              <a:gd name="connsiteY49" fmla="*/ 1523319 h 2237474"/>
              <a:gd name="connsiteX50" fmla="*/ 7230737 w 12192000"/>
              <a:gd name="connsiteY50" fmla="*/ 1562633 h 2237474"/>
              <a:gd name="connsiteX51" fmla="*/ 7224458 w 12192000"/>
              <a:gd name="connsiteY51" fmla="*/ 1573008 h 2237474"/>
              <a:gd name="connsiteX52" fmla="*/ 7183121 w 12192000"/>
              <a:gd name="connsiteY52" fmla="*/ 1595162 h 2237474"/>
              <a:gd name="connsiteX53" fmla="*/ 7164601 w 12192000"/>
              <a:gd name="connsiteY53" fmla="*/ 1606490 h 2237474"/>
              <a:gd name="connsiteX54" fmla="*/ 6900177 w 12192000"/>
              <a:gd name="connsiteY54" fmla="*/ 1636016 h 2237474"/>
              <a:gd name="connsiteX55" fmla="*/ 6795372 w 12192000"/>
              <a:gd name="connsiteY55" fmla="*/ 1644845 h 2237474"/>
              <a:gd name="connsiteX56" fmla="*/ 6692251 w 12192000"/>
              <a:gd name="connsiteY56" fmla="*/ 1656357 h 2237474"/>
              <a:gd name="connsiteX57" fmla="*/ 6655235 w 12192000"/>
              <a:gd name="connsiteY57" fmla="*/ 1661869 h 2237474"/>
              <a:gd name="connsiteX58" fmla="*/ 6554894 w 12192000"/>
              <a:gd name="connsiteY58" fmla="*/ 1664428 h 2237474"/>
              <a:gd name="connsiteX59" fmla="*/ 6516595 w 12192000"/>
              <a:gd name="connsiteY59" fmla="*/ 1667475 h 2237474"/>
              <a:gd name="connsiteX60" fmla="*/ 6508541 w 12192000"/>
              <a:gd name="connsiteY60" fmla="*/ 1668757 h 2237474"/>
              <a:gd name="connsiteX61" fmla="*/ 6471012 w 12192000"/>
              <a:gd name="connsiteY61" fmla="*/ 1678604 h 2237474"/>
              <a:gd name="connsiteX62" fmla="*/ 6364035 w 12192000"/>
              <a:gd name="connsiteY62" fmla="*/ 1667683 h 2237474"/>
              <a:gd name="connsiteX63" fmla="*/ 6280959 w 12192000"/>
              <a:gd name="connsiteY63" fmla="*/ 1689329 h 2237474"/>
              <a:gd name="connsiteX64" fmla="*/ 6243319 w 12192000"/>
              <a:gd name="connsiteY64" fmla="*/ 1695560 h 2237474"/>
              <a:gd name="connsiteX65" fmla="*/ 6098321 w 12192000"/>
              <a:gd name="connsiteY65" fmla="*/ 1721646 h 2237474"/>
              <a:gd name="connsiteX66" fmla="*/ 5880652 w 12192000"/>
              <a:gd name="connsiteY66" fmla="*/ 1779643 h 2237474"/>
              <a:gd name="connsiteX67" fmla="*/ 5785959 w 12192000"/>
              <a:gd name="connsiteY67" fmla="*/ 1775307 h 2237474"/>
              <a:gd name="connsiteX68" fmla="*/ 5643534 w 12192000"/>
              <a:gd name="connsiteY68" fmla="*/ 1802919 h 2237474"/>
              <a:gd name="connsiteX69" fmla="*/ 5518799 w 12192000"/>
              <a:gd name="connsiteY69" fmla="*/ 1818312 h 2237474"/>
              <a:gd name="connsiteX70" fmla="*/ 5505014 w 12192000"/>
              <a:gd name="connsiteY70" fmla="*/ 1819259 h 2237474"/>
              <a:gd name="connsiteX71" fmla="*/ 5453307 w 12192000"/>
              <a:gd name="connsiteY71" fmla="*/ 1815450 h 2237474"/>
              <a:gd name="connsiteX72" fmla="*/ 5221533 w 12192000"/>
              <a:gd name="connsiteY72" fmla="*/ 1846950 h 2237474"/>
              <a:gd name="connsiteX73" fmla="*/ 5149802 w 12192000"/>
              <a:gd name="connsiteY73" fmla="*/ 1844846 h 2237474"/>
              <a:gd name="connsiteX74" fmla="*/ 5114927 w 12192000"/>
              <a:gd name="connsiteY74" fmla="*/ 1847827 h 2237474"/>
              <a:gd name="connsiteX75" fmla="*/ 5108970 w 12192000"/>
              <a:gd name="connsiteY75" fmla="*/ 1847935 h 2237474"/>
              <a:gd name="connsiteX76" fmla="*/ 5067961 w 12192000"/>
              <a:gd name="connsiteY76" fmla="*/ 1845917 h 2237474"/>
              <a:gd name="connsiteX77" fmla="*/ 5007075 w 12192000"/>
              <a:gd name="connsiteY77" fmla="*/ 1838626 h 2237474"/>
              <a:gd name="connsiteX78" fmla="*/ 4944087 w 12192000"/>
              <a:gd name="connsiteY78" fmla="*/ 1823332 h 2237474"/>
              <a:gd name="connsiteX79" fmla="*/ 4907662 w 12192000"/>
              <a:gd name="connsiteY79" fmla="*/ 1816900 h 2237474"/>
              <a:gd name="connsiteX80" fmla="*/ 4882386 w 12192000"/>
              <a:gd name="connsiteY80" fmla="*/ 1809844 h 2237474"/>
              <a:gd name="connsiteX81" fmla="*/ 4811440 w 12192000"/>
              <a:gd name="connsiteY81" fmla="*/ 1804655 h 2237474"/>
              <a:gd name="connsiteX82" fmla="*/ 4691075 w 12192000"/>
              <a:gd name="connsiteY82" fmla="*/ 1801389 h 2237474"/>
              <a:gd name="connsiteX83" fmla="*/ 4640313 w 12192000"/>
              <a:gd name="connsiteY83" fmla="*/ 1784307 h 2237474"/>
              <a:gd name="connsiteX84" fmla="*/ 4536503 w 12192000"/>
              <a:gd name="connsiteY84" fmla="*/ 1785334 h 2237474"/>
              <a:gd name="connsiteX85" fmla="*/ 4513724 w 12192000"/>
              <a:gd name="connsiteY85" fmla="*/ 1791996 h 2237474"/>
              <a:gd name="connsiteX86" fmla="*/ 4459810 w 12192000"/>
              <a:gd name="connsiteY86" fmla="*/ 1797886 h 2237474"/>
              <a:gd name="connsiteX87" fmla="*/ 4379064 w 12192000"/>
              <a:gd name="connsiteY87" fmla="*/ 1817177 h 2237474"/>
              <a:gd name="connsiteX88" fmla="*/ 4290981 w 12192000"/>
              <a:gd name="connsiteY88" fmla="*/ 1839677 h 2237474"/>
              <a:gd name="connsiteX89" fmla="*/ 4238372 w 12192000"/>
              <a:gd name="connsiteY89" fmla="*/ 1851480 h 2237474"/>
              <a:gd name="connsiteX90" fmla="*/ 4232517 w 12192000"/>
              <a:gd name="connsiteY90" fmla="*/ 1852567 h 2237474"/>
              <a:gd name="connsiteX91" fmla="*/ 4191732 w 12192000"/>
              <a:gd name="connsiteY91" fmla="*/ 1857328 h 2237474"/>
              <a:gd name="connsiteX92" fmla="*/ 4065532 w 12192000"/>
              <a:gd name="connsiteY92" fmla="*/ 1855477 h 2237474"/>
              <a:gd name="connsiteX93" fmla="*/ 4028460 w 12192000"/>
              <a:gd name="connsiteY93" fmla="*/ 1855137 h 2237474"/>
              <a:gd name="connsiteX94" fmla="*/ 4002267 w 12192000"/>
              <a:gd name="connsiteY94" fmla="*/ 1852352 h 2237474"/>
              <a:gd name="connsiteX95" fmla="*/ 3931396 w 12192000"/>
              <a:gd name="connsiteY95" fmla="*/ 1858915 h 2237474"/>
              <a:gd name="connsiteX96" fmla="*/ 3812162 w 12192000"/>
              <a:gd name="connsiteY96" fmla="*/ 1875501 h 2237474"/>
              <a:gd name="connsiteX97" fmla="*/ 3758105 w 12192000"/>
              <a:gd name="connsiteY97" fmla="*/ 1871856 h 2237474"/>
              <a:gd name="connsiteX98" fmla="*/ 3715896 w 12192000"/>
              <a:gd name="connsiteY98" fmla="*/ 1881552 h 2237474"/>
              <a:gd name="connsiteX99" fmla="*/ 3567259 w 12192000"/>
              <a:gd name="connsiteY99" fmla="*/ 1893482 h 2237474"/>
              <a:gd name="connsiteX100" fmla="*/ 3405770 w 12192000"/>
              <a:gd name="connsiteY100" fmla="*/ 1904591 h 2237474"/>
              <a:gd name="connsiteX101" fmla="*/ 3280097 w 12192000"/>
              <a:gd name="connsiteY101" fmla="*/ 1919610 h 2237474"/>
              <a:gd name="connsiteX102" fmla="*/ 3009910 w 12192000"/>
              <a:gd name="connsiteY102" fmla="*/ 1957866 h 2237474"/>
              <a:gd name="connsiteX103" fmla="*/ 2995934 w 12192000"/>
              <a:gd name="connsiteY103" fmla="*/ 1967085 h 2237474"/>
              <a:gd name="connsiteX104" fmla="*/ 2942858 w 12192000"/>
              <a:gd name="connsiteY104" fmla="*/ 1981367 h 2237474"/>
              <a:gd name="connsiteX105" fmla="*/ 2875436 w 12192000"/>
              <a:gd name="connsiteY105" fmla="*/ 1996977 h 2237474"/>
              <a:gd name="connsiteX106" fmla="*/ 2874892 w 12192000"/>
              <a:gd name="connsiteY106" fmla="*/ 1996085 h 2237474"/>
              <a:gd name="connsiteX107" fmla="*/ 2843662 w 12192000"/>
              <a:gd name="connsiteY107" fmla="*/ 1992498 h 2237474"/>
              <a:gd name="connsiteX108" fmla="*/ 2718916 w 12192000"/>
              <a:gd name="connsiteY108" fmla="*/ 1990867 h 2237474"/>
              <a:gd name="connsiteX109" fmla="*/ 2713522 w 12192000"/>
              <a:gd name="connsiteY109" fmla="*/ 1990173 h 2237474"/>
              <a:gd name="connsiteX110" fmla="*/ 2476147 w 12192000"/>
              <a:gd name="connsiteY110" fmla="*/ 1998305 h 2237474"/>
              <a:gd name="connsiteX111" fmla="*/ 2373568 w 12192000"/>
              <a:gd name="connsiteY111" fmla="*/ 2003219 h 2237474"/>
              <a:gd name="connsiteX112" fmla="*/ 2287219 w 12192000"/>
              <a:gd name="connsiteY112" fmla="*/ 1998750 h 2237474"/>
              <a:gd name="connsiteX113" fmla="*/ 2243069 w 12192000"/>
              <a:gd name="connsiteY113" fmla="*/ 2005321 h 2237474"/>
              <a:gd name="connsiteX114" fmla="*/ 2164831 w 12192000"/>
              <a:gd name="connsiteY114" fmla="*/ 2010143 h 2237474"/>
              <a:gd name="connsiteX115" fmla="*/ 2085228 w 12192000"/>
              <a:gd name="connsiteY115" fmla="*/ 2046431 h 2237474"/>
              <a:gd name="connsiteX116" fmla="*/ 2058061 w 12192000"/>
              <a:gd name="connsiteY116" fmla="*/ 2047942 h 2237474"/>
              <a:gd name="connsiteX117" fmla="*/ 2042244 w 12192000"/>
              <a:gd name="connsiteY117" fmla="*/ 2055560 h 2237474"/>
              <a:gd name="connsiteX118" fmla="*/ 1877728 w 12192000"/>
              <a:gd name="connsiteY118" fmla="*/ 2101004 h 2237474"/>
              <a:gd name="connsiteX119" fmla="*/ 1759056 w 12192000"/>
              <a:gd name="connsiteY119" fmla="*/ 2125608 h 2237474"/>
              <a:gd name="connsiteX120" fmla="*/ 1637948 w 12192000"/>
              <a:gd name="connsiteY120" fmla="*/ 2172597 h 2237474"/>
              <a:gd name="connsiteX121" fmla="*/ 1434549 w 12192000"/>
              <a:gd name="connsiteY121" fmla="*/ 2234522 h 2237474"/>
              <a:gd name="connsiteX122" fmla="*/ 1398481 w 12192000"/>
              <a:gd name="connsiteY122" fmla="*/ 2237074 h 2237474"/>
              <a:gd name="connsiteX123" fmla="*/ 1398407 w 12192000"/>
              <a:gd name="connsiteY123" fmla="*/ 2237095 h 2237474"/>
              <a:gd name="connsiteX124" fmla="*/ 1370962 w 12192000"/>
              <a:gd name="connsiteY124" fmla="*/ 2237474 h 2237474"/>
              <a:gd name="connsiteX125" fmla="*/ 1356367 w 12192000"/>
              <a:gd name="connsiteY125" fmla="*/ 2235089 h 2237474"/>
              <a:gd name="connsiteX126" fmla="*/ 1279765 w 12192000"/>
              <a:gd name="connsiteY126" fmla="*/ 2229639 h 2237474"/>
              <a:gd name="connsiteX127" fmla="*/ 1195347 w 12192000"/>
              <a:gd name="connsiteY127" fmla="*/ 2212354 h 2237474"/>
              <a:gd name="connsiteX128" fmla="*/ 970251 w 12192000"/>
              <a:gd name="connsiteY128" fmla="*/ 2221029 h 2237474"/>
              <a:gd name="connsiteX129" fmla="*/ 812914 w 12192000"/>
              <a:gd name="connsiteY129" fmla="*/ 2210095 h 2237474"/>
              <a:gd name="connsiteX130" fmla="*/ 776382 w 12192000"/>
              <a:gd name="connsiteY130" fmla="*/ 2204512 h 2237474"/>
              <a:gd name="connsiteX131" fmla="*/ 597225 w 12192000"/>
              <a:gd name="connsiteY131" fmla="*/ 2180999 h 2237474"/>
              <a:gd name="connsiteX132" fmla="*/ 520671 w 12192000"/>
              <a:gd name="connsiteY132" fmla="*/ 2180980 h 2237474"/>
              <a:gd name="connsiteX133" fmla="*/ 515024 w 12192000"/>
              <a:gd name="connsiteY133" fmla="*/ 2179258 h 2237474"/>
              <a:gd name="connsiteX134" fmla="*/ 413835 w 12192000"/>
              <a:gd name="connsiteY134" fmla="*/ 2156783 h 2237474"/>
              <a:gd name="connsiteX135" fmla="*/ 376513 w 12192000"/>
              <a:gd name="connsiteY135" fmla="*/ 2154014 h 2237474"/>
              <a:gd name="connsiteX136" fmla="*/ 273386 w 12192000"/>
              <a:gd name="connsiteY136" fmla="*/ 2142551 h 2237474"/>
              <a:gd name="connsiteX137" fmla="*/ 169207 w 12192000"/>
              <a:gd name="connsiteY137" fmla="*/ 2128100 h 2237474"/>
              <a:gd name="connsiteX138" fmla="*/ 77641 w 12192000"/>
              <a:gd name="connsiteY138" fmla="*/ 2126835 h 2237474"/>
              <a:gd name="connsiteX139" fmla="*/ 37645 w 12192000"/>
              <a:gd name="connsiteY139" fmla="*/ 2115401 h 2237474"/>
              <a:gd name="connsiteX140" fmla="*/ 4572 w 12192000"/>
              <a:gd name="connsiteY140" fmla="*/ 2111091 h 2237474"/>
              <a:gd name="connsiteX141" fmla="*/ 0 w 12192000"/>
              <a:gd name="connsiteY141" fmla="*/ 2110468 h 2237474"/>
              <a:gd name="connsiteX142" fmla="*/ 0 w 12192000"/>
              <a:gd name="connsiteY1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1890686 w 12192000"/>
              <a:gd name="connsiteY4" fmla="*/ 732766 h 2237474"/>
              <a:gd name="connsiteX5" fmla="*/ 11820512 w 12192000"/>
              <a:gd name="connsiteY5" fmla="*/ 745392 h 2237474"/>
              <a:gd name="connsiteX6" fmla="*/ 11649954 w 12192000"/>
              <a:gd name="connsiteY6" fmla="*/ 749628 h 2237474"/>
              <a:gd name="connsiteX7" fmla="*/ 11560424 w 12192000"/>
              <a:gd name="connsiteY7" fmla="*/ 748017 h 2237474"/>
              <a:gd name="connsiteX8" fmla="*/ 11358455 w 12192000"/>
              <a:gd name="connsiteY8" fmla="*/ 747593 h 2237474"/>
              <a:gd name="connsiteX9" fmla="*/ 11165209 w 12192000"/>
              <a:gd name="connsiteY9" fmla="*/ 748852 h 2237474"/>
              <a:gd name="connsiteX10" fmla="*/ 11058755 w 12192000"/>
              <a:gd name="connsiteY10" fmla="*/ 749617 h 2237474"/>
              <a:gd name="connsiteX11" fmla="*/ 10846594 w 12192000"/>
              <a:gd name="connsiteY11" fmla="*/ 765069 h 2237474"/>
              <a:gd name="connsiteX12" fmla="*/ 10739478 w 12192000"/>
              <a:gd name="connsiteY12" fmla="*/ 776841 h 2237474"/>
              <a:gd name="connsiteX13" fmla="*/ 10458762 w 12192000"/>
              <a:gd name="connsiteY13" fmla="*/ 755400 h 2237474"/>
              <a:gd name="connsiteX14" fmla="*/ 10211200 w 12192000"/>
              <a:gd name="connsiteY14" fmla="*/ 767513 h 2237474"/>
              <a:gd name="connsiteX15" fmla="*/ 10167995 w 12192000"/>
              <a:gd name="connsiteY15" fmla="*/ 760843 h 2237474"/>
              <a:gd name="connsiteX16" fmla="*/ 9997044 w 12192000"/>
              <a:gd name="connsiteY16" fmla="*/ 780129 h 2237474"/>
              <a:gd name="connsiteX17" fmla="*/ 9943887 w 12192000"/>
              <a:gd name="connsiteY17" fmla="*/ 804141 h 2237474"/>
              <a:gd name="connsiteX18" fmla="*/ 9918248 w 12192000"/>
              <a:gd name="connsiteY18" fmla="*/ 816628 h 2237474"/>
              <a:gd name="connsiteX19" fmla="*/ 9767091 w 12192000"/>
              <a:gd name="connsiteY19" fmla="*/ 870550 h 2237474"/>
              <a:gd name="connsiteX20" fmla="*/ 9683005 w 12192000"/>
              <a:gd name="connsiteY20" fmla="*/ 894128 h 2237474"/>
              <a:gd name="connsiteX21" fmla="*/ 9594438 w 12192000"/>
              <a:gd name="connsiteY21" fmla="*/ 919051 h 2237474"/>
              <a:gd name="connsiteX22" fmla="*/ 9544189 w 12192000"/>
              <a:gd name="connsiteY22" fmla="*/ 938966 h 2237474"/>
              <a:gd name="connsiteX23" fmla="*/ 9500499 w 12192000"/>
              <a:gd name="connsiteY23" fmla="*/ 954680 h 2237474"/>
              <a:gd name="connsiteX24" fmla="*/ 9410017 w 12192000"/>
              <a:gd name="connsiteY24" fmla="*/ 993931 h 2237474"/>
              <a:gd name="connsiteX25" fmla="*/ 9392919 w 12192000"/>
              <a:gd name="connsiteY25" fmla="*/ 994656 h 2237474"/>
              <a:gd name="connsiteX26" fmla="*/ 9268019 w 12192000"/>
              <a:gd name="connsiteY26" fmla="*/ 1007442 h 2237474"/>
              <a:gd name="connsiteX27" fmla="*/ 9188177 w 12192000"/>
              <a:gd name="connsiteY27" fmla="*/ 1035474 h 2237474"/>
              <a:gd name="connsiteX28" fmla="*/ 9155969 w 12192000"/>
              <a:gd name="connsiteY28" fmla="*/ 1046804 h 2237474"/>
              <a:gd name="connsiteX29" fmla="*/ 9133985 w 12192000"/>
              <a:gd name="connsiteY29" fmla="*/ 1046450 h 2237474"/>
              <a:gd name="connsiteX30" fmla="*/ 9003462 w 12192000"/>
              <a:gd name="connsiteY30" fmla="*/ 1042406 h 2237474"/>
              <a:gd name="connsiteX31" fmla="*/ 8968445 w 12192000"/>
              <a:gd name="connsiteY31" fmla="*/ 1052169 h 2237474"/>
              <a:gd name="connsiteX32" fmla="*/ 8886001 w 12192000"/>
              <a:gd name="connsiteY32" fmla="*/ 1067468 h 2237474"/>
              <a:gd name="connsiteX33" fmla="*/ 8838610 w 12192000"/>
              <a:gd name="connsiteY33" fmla="*/ 1075091 h 2237474"/>
              <a:gd name="connsiteX34" fmla="*/ 8750383 w 12192000"/>
              <a:gd name="connsiteY34" fmla="*/ 1097387 h 2237474"/>
              <a:gd name="connsiteX35" fmla="*/ 8665605 w 12192000"/>
              <a:gd name="connsiteY35" fmla="*/ 1110791 h 2237474"/>
              <a:gd name="connsiteX36" fmla="*/ 8584946 w 12192000"/>
              <a:gd name="connsiteY36" fmla="*/ 1135226 h 2237474"/>
              <a:gd name="connsiteX37" fmla="*/ 8419755 w 12192000"/>
              <a:gd name="connsiteY37" fmla="*/ 1216260 h 2237474"/>
              <a:gd name="connsiteX38" fmla="*/ 8411626 w 12192000"/>
              <a:gd name="connsiteY38" fmla="*/ 1214397 h 2237474"/>
              <a:gd name="connsiteX39" fmla="*/ 8363469 w 12192000"/>
              <a:gd name="connsiteY39" fmla="*/ 1246658 h 2237474"/>
              <a:gd name="connsiteX40" fmla="*/ 8275497 w 12192000"/>
              <a:gd name="connsiteY40" fmla="*/ 1264396 h 2237474"/>
              <a:gd name="connsiteX41" fmla="*/ 8074238 w 12192000"/>
              <a:gd name="connsiteY41" fmla="*/ 1301895 h 2237474"/>
              <a:gd name="connsiteX42" fmla="*/ 7942099 w 12192000"/>
              <a:gd name="connsiteY42" fmla="*/ 1336332 h 2237474"/>
              <a:gd name="connsiteX43" fmla="*/ 7902328 w 12192000"/>
              <a:gd name="connsiteY43" fmla="*/ 1345865 h 2237474"/>
              <a:gd name="connsiteX44" fmla="*/ 7840612 w 12192000"/>
              <a:gd name="connsiteY44" fmla="*/ 1369373 h 2237474"/>
              <a:gd name="connsiteX45" fmla="*/ 7786819 w 12192000"/>
              <a:gd name="connsiteY45" fmla="*/ 1378970 h 2237474"/>
              <a:gd name="connsiteX46" fmla="*/ 7548172 w 12192000"/>
              <a:gd name="connsiteY46" fmla="*/ 1417460 h 2237474"/>
              <a:gd name="connsiteX47" fmla="*/ 7483437 w 12192000"/>
              <a:gd name="connsiteY47" fmla="*/ 1478152 h 2237474"/>
              <a:gd name="connsiteX48" fmla="*/ 7377870 w 12192000"/>
              <a:gd name="connsiteY48" fmla="*/ 1523319 h 2237474"/>
              <a:gd name="connsiteX49" fmla="*/ 7230737 w 12192000"/>
              <a:gd name="connsiteY49" fmla="*/ 1562633 h 2237474"/>
              <a:gd name="connsiteX50" fmla="*/ 7224458 w 12192000"/>
              <a:gd name="connsiteY50" fmla="*/ 1573008 h 2237474"/>
              <a:gd name="connsiteX51" fmla="*/ 7183121 w 12192000"/>
              <a:gd name="connsiteY51" fmla="*/ 1595162 h 2237474"/>
              <a:gd name="connsiteX52" fmla="*/ 7164601 w 12192000"/>
              <a:gd name="connsiteY52" fmla="*/ 1606490 h 2237474"/>
              <a:gd name="connsiteX53" fmla="*/ 6900177 w 12192000"/>
              <a:gd name="connsiteY53" fmla="*/ 1636016 h 2237474"/>
              <a:gd name="connsiteX54" fmla="*/ 6795372 w 12192000"/>
              <a:gd name="connsiteY54" fmla="*/ 1644845 h 2237474"/>
              <a:gd name="connsiteX55" fmla="*/ 6692251 w 12192000"/>
              <a:gd name="connsiteY55" fmla="*/ 1656357 h 2237474"/>
              <a:gd name="connsiteX56" fmla="*/ 6655235 w 12192000"/>
              <a:gd name="connsiteY56" fmla="*/ 1661869 h 2237474"/>
              <a:gd name="connsiteX57" fmla="*/ 6554894 w 12192000"/>
              <a:gd name="connsiteY57" fmla="*/ 1664428 h 2237474"/>
              <a:gd name="connsiteX58" fmla="*/ 6516595 w 12192000"/>
              <a:gd name="connsiteY58" fmla="*/ 1667475 h 2237474"/>
              <a:gd name="connsiteX59" fmla="*/ 6508541 w 12192000"/>
              <a:gd name="connsiteY59" fmla="*/ 1668757 h 2237474"/>
              <a:gd name="connsiteX60" fmla="*/ 6471012 w 12192000"/>
              <a:gd name="connsiteY60" fmla="*/ 1678604 h 2237474"/>
              <a:gd name="connsiteX61" fmla="*/ 6364035 w 12192000"/>
              <a:gd name="connsiteY61" fmla="*/ 1667683 h 2237474"/>
              <a:gd name="connsiteX62" fmla="*/ 6280959 w 12192000"/>
              <a:gd name="connsiteY62" fmla="*/ 1689329 h 2237474"/>
              <a:gd name="connsiteX63" fmla="*/ 6243319 w 12192000"/>
              <a:gd name="connsiteY63" fmla="*/ 1695560 h 2237474"/>
              <a:gd name="connsiteX64" fmla="*/ 6098321 w 12192000"/>
              <a:gd name="connsiteY64" fmla="*/ 1721646 h 2237474"/>
              <a:gd name="connsiteX65" fmla="*/ 5880652 w 12192000"/>
              <a:gd name="connsiteY65" fmla="*/ 1779643 h 2237474"/>
              <a:gd name="connsiteX66" fmla="*/ 5785959 w 12192000"/>
              <a:gd name="connsiteY66" fmla="*/ 1775307 h 2237474"/>
              <a:gd name="connsiteX67" fmla="*/ 5643534 w 12192000"/>
              <a:gd name="connsiteY67" fmla="*/ 1802919 h 2237474"/>
              <a:gd name="connsiteX68" fmla="*/ 5518799 w 12192000"/>
              <a:gd name="connsiteY68" fmla="*/ 1818312 h 2237474"/>
              <a:gd name="connsiteX69" fmla="*/ 5505014 w 12192000"/>
              <a:gd name="connsiteY69" fmla="*/ 1819259 h 2237474"/>
              <a:gd name="connsiteX70" fmla="*/ 5453307 w 12192000"/>
              <a:gd name="connsiteY70" fmla="*/ 1815450 h 2237474"/>
              <a:gd name="connsiteX71" fmla="*/ 5221533 w 12192000"/>
              <a:gd name="connsiteY71" fmla="*/ 1846950 h 2237474"/>
              <a:gd name="connsiteX72" fmla="*/ 5149802 w 12192000"/>
              <a:gd name="connsiteY72" fmla="*/ 1844846 h 2237474"/>
              <a:gd name="connsiteX73" fmla="*/ 5114927 w 12192000"/>
              <a:gd name="connsiteY73" fmla="*/ 1847827 h 2237474"/>
              <a:gd name="connsiteX74" fmla="*/ 5108970 w 12192000"/>
              <a:gd name="connsiteY74" fmla="*/ 1847935 h 2237474"/>
              <a:gd name="connsiteX75" fmla="*/ 5067961 w 12192000"/>
              <a:gd name="connsiteY75" fmla="*/ 1845917 h 2237474"/>
              <a:gd name="connsiteX76" fmla="*/ 5007075 w 12192000"/>
              <a:gd name="connsiteY76" fmla="*/ 1838626 h 2237474"/>
              <a:gd name="connsiteX77" fmla="*/ 4944087 w 12192000"/>
              <a:gd name="connsiteY77" fmla="*/ 1823332 h 2237474"/>
              <a:gd name="connsiteX78" fmla="*/ 4907662 w 12192000"/>
              <a:gd name="connsiteY78" fmla="*/ 1816900 h 2237474"/>
              <a:gd name="connsiteX79" fmla="*/ 4882386 w 12192000"/>
              <a:gd name="connsiteY79" fmla="*/ 1809844 h 2237474"/>
              <a:gd name="connsiteX80" fmla="*/ 4811440 w 12192000"/>
              <a:gd name="connsiteY80" fmla="*/ 1804655 h 2237474"/>
              <a:gd name="connsiteX81" fmla="*/ 4691075 w 12192000"/>
              <a:gd name="connsiteY81" fmla="*/ 1801389 h 2237474"/>
              <a:gd name="connsiteX82" fmla="*/ 4640313 w 12192000"/>
              <a:gd name="connsiteY82" fmla="*/ 1784307 h 2237474"/>
              <a:gd name="connsiteX83" fmla="*/ 4536503 w 12192000"/>
              <a:gd name="connsiteY83" fmla="*/ 1785334 h 2237474"/>
              <a:gd name="connsiteX84" fmla="*/ 4513724 w 12192000"/>
              <a:gd name="connsiteY84" fmla="*/ 1791996 h 2237474"/>
              <a:gd name="connsiteX85" fmla="*/ 4459810 w 12192000"/>
              <a:gd name="connsiteY85" fmla="*/ 1797886 h 2237474"/>
              <a:gd name="connsiteX86" fmla="*/ 4379064 w 12192000"/>
              <a:gd name="connsiteY86" fmla="*/ 1817177 h 2237474"/>
              <a:gd name="connsiteX87" fmla="*/ 4290981 w 12192000"/>
              <a:gd name="connsiteY87" fmla="*/ 1839677 h 2237474"/>
              <a:gd name="connsiteX88" fmla="*/ 4238372 w 12192000"/>
              <a:gd name="connsiteY88" fmla="*/ 1851480 h 2237474"/>
              <a:gd name="connsiteX89" fmla="*/ 4232517 w 12192000"/>
              <a:gd name="connsiteY89" fmla="*/ 1852567 h 2237474"/>
              <a:gd name="connsiteX90" fmla="*/ 4191732 w 12192000"/>
              <a:gd name="connsiteY90" fmla="*/ 1857328 h 2237474"/>
              <a:gd name="connsiteX91" fmla="*/ 4065532 w 12192000"/>
              <a:gd name="connsiteY91" fmla="*/ 1855477 h 2237474"/>
              <a:gd name="connsiteX92" fmla="*/ 4028460 w 12192000"/>
              <a:gd name="connsiteY92" fmla="*/ 1855137 h 2237474"/>
              <a:gd name="connsiteX93" fmla="*/ 4002267 w 12192000"/>
              <a:gd name="connsiteY93" fmla="*/ 1852352 h 2237474"/>
              <a:gd name="connsiteX94" fmla="*/ 3931396 w 12192000"/>
              <a:gd name="connsiteY94" fmla="*/ 1858915 h 2237474"/>
              <a:gd name="connsiteX95" fmla="*/ 3812162 w 12192000"/>
              <a:gd name="connsiteY95" fmla="*/ 1875501 h 2237474"/>
              <a:gd name="connsiteX96" fmla="*/ 3758105 w 12192000"/>
              <a:gd name="connsiteY96" fmla="*/ 1871856 h 2237474"/>
              <a:gd name="connsiteX97" fmla="*/ 3715896 w 12192000"/>
              <a:gd name="connsiteY97" fmla="*/ 1881552 h 2237474"/>
              <a:gd name="connsiteX98" fmla="*/ 3567259 w 12192000"/>
              <a:gd name="connsiteY98" fmla="*/ 1893482 h 2237474"/>
              <a:gd name="connsiteX99" fmla="*/ 3405770 w 12192000"/>
              <a:gd name="connsiteY99" fmla="*/ 1904591 h 2237474"/>
              <a:gd name="connsiteX100" fmla="*/ 3280097 w 12192000"/>
              <a:gd name="connsiteY100" fmla="*/ 1919610 h 2237474"/>
              <a:gd name="connsiteX101" fmla="*/ 3009910 w 12192000"/>
              <a:gd name="connsiteY101" fmla="*/ 1957866 h 2237474"/>
              <a:gd name="connsiteX102" fmla="*/ 2995934 w 12192000"/>
              <a:gd name="connsiteY102" fmla="*/ 1967085 h 2237474"/>
              <a:gd name="connsiteX103" fmla="*/ 2942858 w 12192000"/>
              <a:gd name="connsiteY103" fmla="*/ 1981367 h 2237474"/>
              <a:gd name="connsiteX104" fmla="*/ 2875436 w 12192000"/>
              <a:gd name="connsiteY104" fmla="*/ 1996977 h 2237474"/>
              <a:gd name="connsiteX105" fmla="*/ 2874892 w 12192000"/>
              <a:gd name="connsiteY105" fmla="*/ 1996085 h 2237474"/>
              <a:gd name="connsiteX106" fmla="*/ 2843662 w 12192000"/>
              <a:gd name="connsiteY106" fmla="*/ 1992498 h 2237474"/>
              <a:gd name="connsiteX107" fmla="*/ 2718916 w 12192000"/>
              <a:gd name="connsiteY107" fmla="*/ 1990867 h 2237474"/>
              <a:gd name="connsiteX108" fmla="*/ 2713522 w 12192000"/>
              <a:gd name="connsiteY108" fmla="*/ 1990173 h 2237474"/>
              <a:gd name="connsiteX109" fmla="*/ 2476147 w 12192000"/>
              <a:gd name="connsiteY109" fmla="*/ 1998305 h 2237474"/>
              <a:gd name="connsiteX110" fmla="*/ 2373568 w 12192000"/>
              <a:gd name="connsiteY110" fmla="*/ 2003219 h 2237474"/>
              <a:gd name="connsiteX111" fmla="*/ 2287219 w 12192000"/>
              <a:gd name="connsiteY111" fmla="*/ 1998750 h 2237474"/>
              <a:gd name="connsiteX112" fmla="*/ 2243069 w 12192000"/>
              <a:gd name="connsiteY112" fmla="*/ 2005321 h 2237474"/>
              <a:gd name="connsiteX113" fmla="*/ 2164831 w 12192000"/>
              <a:gd name="connsiteY113" fmla="*/ 2010143 h 2237474"/>
              <a:gd name="connsiteX114" fmla="*/ 2085228 w 12192000"/>
              <a:gd name="connsiteY114" fmla="*/ 2046431 h 2237474"/>
              <a:gd name="connsiteX115" fmla="*/ 2058061 w 12192000"/>
              <a:gd name="connsiteY115" fmla="*/ 2047942 h 2237474"/>
              <a:gd name="connsiteX116" fmla="*/ 2042244 w 12192000"/>
              <a:gd name="connsiteY116" fmla="*/ 2055560 h 2237474"/>
              <a:gd name="connsiteX117" fmla="*/ 1877728 w 12192000"/>
              <a:gd name="connsiteY117" fmla="*/ 2101004 h 2237474"/>
              <a:gd name="connsiteX118" fmla="*/ 1759056 w 12192000"/>
              <a:gd name="connsiteY118" fmla="*/ 2125608 h 2237474"/>
              <a:gd name="connsiteX119" fmla="*/ 1637948 w 12192000"/>
              <a:gd name="connsiteY119" fmla="*/ 2172597 h 2237474"/>
              <a:gd name="connsiteX120" fmla="*/ 1434549 w 12192000"/>
              <a:gd name="connsiteY120" fmla="*/ 2234522 h 2237474"/>
              <a:gd name="connsiteX121" fmla="*/ 1398481 w 12192000"/>
              <a:gd name="connsiteY121" fmla="*/ 2237074 h 2237474"/>
              <a:gd name="connsiteX122" fmla="*/ 1398407 w 12192000"/>
              <a:gd name="connsiteY122" fmla="*/ 2237095 h 2237474"/>
              <a:gd name="connsiteX123" fmla="*/ 1370962 w 12192000"/>
              <a:gd name="connsiteY123" fmla="*/ 2237474 h 2237474"/>
              <a:gd name="connsiteX124" fmla="*/ 1356367 w 12192000"/>
              <a:gd name="connsiteY124" fmla="*/ 2235089 h 2237474"/>
              <a:gd name="connsiteX125" fmla="*/ 1279765 w 12192000"/>
              <a:gd name="connsiteY125" fmla="*/ 2229639 h 2237474"/>
              <a:gd name="connsiteX126" fmla="*/ 1195347 w 12192000"/>
              <a:gd name="connsiteY126" fmla="*/ 2212354 h 2237474"/>
              <a:gd name="connsiteX127" fmla="*/ 970251 w 12192000"/>
              <a:gd name="connsiteY127" fmla="*/ 2221029 h 2237474"/>
              <a:gd name="connsiteX128" fmla="*/ 812914 w 12192000"/>
              <a:gd name="connsiteY128" fmla="*/ 2210095 h 2237474"/>
              <a:gd name="connsiteX129" fmla="*/ 776382 w 12192000"/>
              <a:gd name="connsiteY129" fmla="*/ 2204512 h 2237474"/>
              <a:gd name="connsiteX130" fmla="*/ 597225 w 12192000"/>
              <a:gd name="connsiteY130" fmla="*/ 2180999 h 2237474"/>
              <a:gd name="connsiteX131" fmla="*/ 520671 w 12192000"/>
              <a:gd name="connsiteY131" fmla="*/ 2180980 h 2237474"/>
              <a:gd name="connsiteX132" fmla="*/ 515024 w 12192000"/>
              <a:gd name="connsiteY132" fmla="*/ 2179258 h 2237474"/>
              <a:gd name="connsiteX133" fmla="*/ 413835 w 12192000"/>
              <a:gd name="connsiteY133" fmla="*/ 2156783 h 2237474"/>
              <a:gd name="connsiteX134" fmla="*/ 376513 w 12192000"/>
              <a:gd name="connsiteY134" fmla="*/ 2154014 h 2237474"/>
              <a:gd name="connsiteX135" fmla="*/ 273386 w 12192000"/>
              <a:gd name="connsiteY135" fmla="*/ 2142551 h 2237474"/>
              <a:gd name="connsiteX136" fmla="*/ 169207 w 12192000"/>
              <a:gd name="connsiteY136" fmla="*/ 2128100 h 2237474"/>
              <a:gd name="connsiteX137" fmla="*/ 77641 w 12192000"/>
              <a:gd name="connsiteY137" fmla="*/ 2126835 h 2237474"/>
              <a:gd name="connsiteX138" fmla="*/ 37645 w 12192000"/>
              <a:gd name="connsiteY138" fmla="*/ 2115401 h 2237474"/>
              <a:gd name="connsiteX139" fmla="*/ 4572 w 12192000"/>
              <a:gd name="connsiteY139" fmla="*/ 2111091 h 2237474"/>
              <a:gd name="connsiteX140" fmla="*/ 0 w 12192000"/>
              <a:gd name="connsiteY140" fmla="*/ 2110468 h 2237474"/>
              <a:gd name="connsiteX141" fmla="*/ 0 w 12192000"/>
              <a:gd name="connsiteY1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38659 w 12192000"/>
              <a:gd name="connsiteY3" fmla="*/ 756742 h 2237474"/>
              <a:gd name="connsiteX4" fmla="*/ 11890686 w 12192000"/>
              <a:gd name="connsiteY4" fmla="*/ 732766 h 2237474"/>
              <a:gd name="connsiteX5" fmla="*/ 11820512 w 12192000"/>
              <a:gd name="connsiteY5" fmla="*/ 745392 h 2237474"/>
              <a:gd name="connsiteX6" fmla="*/ 11649954 w 12192000"/>
              <a:gd name="connsiteY6" fmla="*/ 749628 h 2237474"/>
              <a:gd name="connsiteX7" fmla="*/ 11560424 w 12192000"/>
              <a:gd name="connsiteY7" fmla="*/ 748017 h 2237474"/>
              <a:gd name="connsiteX8" fmla="*/ 11358455 w 12192000"/>
              <a:gd name="connsiteY8" fmla="*/ 747593 h 2237474"/>
              <a:gd name="connsiteX9" fmla="*/ 11165209 w 12192000"/>
              <a:gd name="connsiteY9" fmla="*/ 748852 h 2237474"/>
              <a:gd name="connsiteX10" fmla="*/ 11058755 w 12192000"/>
              <a:gd name="connsiteY10" fmla="*/ 749617 h 2237474"/>
              <a:gd name="connsiteX11" fmla="*/ 10846594 w 12192000"/>
              <a:gd name="connsiteY11" fmla="*/ 765069 h 2237474"/>
              <a:gd name="connsiteX12" fmla="*/ 10739478 w 12192000"/>
              <a:gd name="connsiteY12" fmla="*/ 776841 h 2237474"/>
              <a:gd name="connsiteX13" fmla="*/ 10458762 w 12192000"/>
              <a:gd name="connsiteY13" fmla="*/ 755400 h 2237474"/>
              <a:gd name="connsiteX14" fmla="*/ 10211200 w 12192000"/>
              <a:gd name="connsiteY14" fmla="*/ 767513 h 2237474"/>
              <a:gd name="connsiteX15" fmla="*/ 10167995 w 12192000"/>
              <a:gd name="connsiteY15" fmla="*/ 760843 h 2237474"/>
              <a:gd name="connsiteX16" fmla="*/ 9997044 w 12192000"/>
              <a:gd name="connsiteY16" fmla="*/ 780129 h 2237474"/>
              <a:gd name="connsiteX17" fmla="*/ 9943887 w 12192000"/>
              <a:gd name="connsiteY17" fmla="*/ 804141 h 2237474"/>
              <a:gd name="connsiteX18" fmla="*/ 9918248 w 12192000"/>
              <a:gd name="connsiteY18" fmla="*/ 816628 h 2237474"/>
              <a:gd name="connsiteX19" fmla="*/ 9767091 w 12192000"/>
              <a:gd name="connsiteY19" fmla="*/ 870550 h 2237474"/>
              <a:gd name="connsiteX20" fmla="*/ 9683005 w 12192000"/>
              <a:gd name="connsiteY20" fmla="*/ 894128 h 2237474"/>
              <a:gd name="connsiteX21" fmla="*/ 9594438 w 12192000"/>
              <a:gd name="connsiteY21" fmla="*/ 919051 h 2237474"/>
              <a:gd name="connsiteX22" fmla="*/ 9544189 w 12192000"/>
              <a:gd name="connsiteY22" fmla="*/ 938966 h 2237474"/>
              <a:gd name="connsiteX23" fmla="*/ 9500499 w 12192000"/>
              <a:gd name="connsiteY23" fmla="*/ 954680 h 2237474"/>
              <a:gd name="connsiteX24" fmla="*/ 9410017 w 12192000"/>
              <a:gd name="connsiteY24" fmla="*/ 993931 h 2237474"/>
              <a:gd name="connsiteX25" fmla="*/ 9392919 w 12192000"/>
              <a:gd name="connsiteY25" fmla="*/ 994656 h 2237474"/>
              <a:gd name="connsiteX26" fmla="*/ 9268019 w 12192000"/>
              <a:gd name="connsiteY26" fmla="*/ 1007442 h 2237474"/>
              <a:gd name="connsiteX27" fmla="*/ 9188177 w 12192000"/>
              <a:gd name="connsiteY27" fmla="*/ 1035474 h 2237474"/>
              <a:gd name="connsiteX28" fmla="*/ 9155969 w 12192000"/>
              <a:gd name="connsiteY28" fmla="*/ 1046804 h 2237474"/>
              <a:gd name="connsiteX29" fmla="*/ 9133985 w 12192000"/>
              <a:gd name="connsiteY29" fmla="*/ 1046450 h 2237474"/>
              <a:gd name="connsiteX30" fmla="*/ 9003462 w 12192000"/>
              <a:gd name="connsiteY30" fmla="*/ 1042406 h 2237474"/>
              <a:gd name="connsiteX31" fmla="*/ 8968445 w 12192000"/>
              <a:gd name="connsiteY31" fmla="*/ 1052169 h 2237474"/>
              <a:gd name="connsiteX32" fmla="*/ 8886001 w 12192000"/>
              <a:gd name="connsiteY32" fmla="*/ 1067468 h 2237474"/>
              <a:gd name="connsiteX33" fmla="*/ 8838610 w 12192000"/>
              <a:gd name="connsiteY33" fmla="*/ 1075091 h 2237474"/>
              <a:gd name="connsiteX34" fmla="*/ 8750383 w 12192000"/>
              <a:gd name="connsiteY34" fmla="*/ 1097387 h 2237474"/>
              <a:gd name="connsiteX35" fmla="*/ 8665605 w 12192000"/>
              <a:gd name="connsiteY35" fmla="*/ 1110791 h 2237474"/>
              <a:gd name="connsiteX36" fmla="*/ 8584946 w 12192000"/>
              <a:gd name="connsiteY36" fmla="*/ 1135226 h 2237474"/>
              <a:gd name="connsiteX37" fmla="*/ 8419755 w 12192000"/>
              <a:gd name="connsiteY37" fmla="*/ 1216260 h 2237474"/>
              <a:gd name="connsiteX38" fmla="*/ 8411626 w 12192000"/>
              <a:gd name="connsiteY38" fmla="*/ 1214397 h 2237474"/>
              <a:gd name="connsiteX39" fmla="*/ 8363469 w 12192000"/>
              <a:gd name="connsiteY39" fmla="*/ 1246658 h 2237474"/>
              <a:gd name="connsiteX40" fmla="*/ 8275497 w 12192000"/>
              <a:gd name="connsiteY40" fmla="*/ 1264396 h 2237474"/>
              <a:gd name="connsiteX41" fmla="*/ 8074238 w 12192000"/>
              <a:gd name="connsiteY41" fmla="*/ 1301895 h 2237474"/>
              <a:gd name="connsiteX42" fmla="*/ 7942099 w 12192000"/>
              <a:gd name="connsiteY42" fmla="*/ 1336332 h 2237474"/>
              <a:gd name="connsiteX43" fmla="*/ 7902328 w 12192000"/>
              <a:gd name="connsiteY43" fmla="*/ 1345865 h 2237474"/>
              <a:gd name="connsiteX44" fmla="*/ 7840612 w 12192000"/>
              <a:gd name="connsiteY44" fmla="*/ 1369373 h 2237474"/>
              <a:gd name="connsiteX45" fmla="*/ 7786819 w 12192000"/>
              <a:gd name="connsiteY45" fmla="*/ 1378970 h 2237474"/>
              <a:gd name="connsiteX46" fmla="*/ 7548172 w 12192000"/>
              <a:gd name="connsiteY46" fmla="*/ 1417460 h 2237474"/>
              <a:gd name="connsiteX47" fmla="*/ 7483437 w 12192000"/>
              <a:gd name="connsiteY47" fmla="*/ 1478152 h 2237474"/>
              <a:gd name="connsiteX48" fmla="*/ 7377870 w 12192000"/>
              <a:gd name="connsiteY48" fmla="*/ 1523319 h 2237474"/>
              <a:gd name="connsiteX49" fmla="*/ 7230737 w 12192000"/>
              <a:gd name="connsiteY49" fmla="*/ 1562633 h 2237474"/>
              <a:gd name="connsiteX50" fmla="*/ 7224458 w 12192000"/>
              <a:gd name="connsiteY50" fmla="*/ 1573008 h 2237474"/>
              <a:gd name="connsiteX51" fmla="*/ 7183121 w 12192000"/>
              <a:gd name="connsiteY51" fmla="*/ 1595162 h 2237474"/>
              <a:gd name="connsiteX52" fmla="*/ 7164601 w 12192000"/>
              <a:gd name="connsiteY52" fmla="*/ 1606490 h 2237474"/>
              <a:gd name="connsiteX53" fmla="*/ 6900177 w 12192000"/>
              <a:gd name="connsiteY53" fmla="*/ 1636016 h 2237474"/>
              <a:gd name="connsiteX54" fmla="*/ 6795372 w 12192000"/>
              <a:gd name="connsiteY54" fmla="*/ 1644845 h 2237474"/>
              <a:gd name="connsiteX55" fmla="*/ 6692251 w 12192000"/>
              <a:gd name="connsiteY55" fmla="*/ 1656357 h 2237474"/>
              <a:gd name="connsiteX56" fmla="*/ 6655235 w 12192000"/>
              <a:gd name="connsiteY56" fmla="*/ 1661869 h 2237474"/>
              <a:gd name="connsiteX57" fmla="*/ 6554894 w 12192000"/>
              <a:gd name="connsiteY57" fmla="*/ 1664428 h 2237474"/>
              <a:gd name="connsiteX58" fmla="*/ 6516595 w 12192000"/>
              <a:gd name="connsiteY58" fmla="*/ 1667475 h 2237474"/>
              <a:gd name="connsiteX59" fmla="*/ 6508541 w 12192000"/>
              <a:gd name="connsiteY59" fmla="*/ 1668757 h 2237474"/>
              <a:gd name="connsiteX60" fmla="*/ 6471012 w 12192000"/>
              <a:gd name="connsiteY60" fmla="*/ 1678604 h 2237474"/>
              <a:gd name="connsiteX61" fmla="*/ 6364035 w 12192000"/>
              <a:gd name="connsiteY61" fmla="*/ 1667683 h 2237474"/>
              <a:gd name="connsiteX62" fmla="*/ 6280959 w 12192000"/>
              <a:gd name="connsiteY62" fmla="*/ 1689329 h 2237474"/>
              <a:gd name="connsiteX63" fmla="*/ 6243319 w 12192000"/>
              <a:gd name="connsiteY63" fmla="*/ 1695560 h 2237474"/>
              <a:gd name="connsiteX64" fmla="*/ 6098321 w 12192000"/>
              <a:gd name="connsiteY64" fmla="*/ 1721646 h 2237474"/>
              <a:gd name="connsiteX65" fmla="*/ 5880652 w 12192000"/>
              <a:gd name="connsiteY65" fmla="*/ 1779643 h 2237474"/>
              <a:gd name="connsiteX66" fmla="*/ 5785959 w 12192000"/>
              <a:gd name="connsiteY66" fmla="*/ 1775307 h 2237474"/>
              <a:gd name="connsiteX67" fmla="*/ 5643534 w 12192000"/>
              <a:gd name="connsiteY67" fmla="*/ 1802919 h 2237474"/>
              <a:gd name="connsiteX68" fmla="*/ 5518799 w 12192000"/>
              <a:gd name="connsiteY68" fmla="*/ 1818312 h 2237474"/>
              <a:gd name="connsiteX69" fmla="*/ 5505014 w 12192000"/>
              <a:gd name="connsiteY69" fmla="*/ 1819259 h 2237474"/>
              <a:gd name="connsiteX70" fmla="*/ 5453307 w 12192000"/>
              <a:gd name="connsiteY70" fmla="*/ 1815450 h 2237474"/>
              <a:gd name="connsiteX71" fmla="*/ 5221533 w 12192000"/>
              <a:gd name="connsiteY71" fmla="*/ 1846950 h 2237474"/>
              <a:gd name="connsiteX72" fmla="*/ 5149802 w 12192000"/>
              <a:gd name="connsiteY72" fmla="*/ 1844846 h 2237474"/>
              <a:gd name="connsiteX73" fmla="*/ 5114927 w 12192000"/>
              <a:gd name="connsiteY73" fmla="*/ 1847827 h 2237474"/>
              <a:gd name="connsiteX74" fmla="*/ 5108970 w 12192000"/>
              <a:gd name="connsiteY74" fmla="*/ 1847935 h 2237474"/>
              <a:gd name="connsiteX75" fmla="*/ 5067961 w 12192000"/>
              <a:gd name="connsiteY75" fmla="*/ 1845917 h 2237474"/>
              <a:gd name="connsiteX76" fmla="*/ 5007075 w 12192000"/>
              <a:gd name="connsiteY76" fmla="*/ 1838626 h 2237474"/>
              <a:gd name="connsiteX77" fmla="*/ 4944087 w 12192000"/>
              <a:gd name="connsiteY77" fmla="*/ 1823332 h 2237474"/>
              <a:gd name="connsiteX78" fmla="*/ 4907662 w 12192000"/>
              <a:gd name="connsiteY78" fmla="*/ 1816900 h 2237474"/>
              <a:gd name="connsiteX79" fmla="*/ 4882386 w 12192000"/>
              <a:gd name="connsiteY79" fmla="*/ 1809844 h 2237474"/>
              <a:gd name="connsiteX80" fmla="*/ 4811440 w 12192000"/>
              <a:gd name="connsiteY80" fmla="*/ 1804655 h 2237474"/>
              <a:gd name="connsiteX81" fmla="*/ 4691075 w 12192000"/>
              <a:gd name="connsiteY81" fmla="*/ 1801389 h 2237474"/>
              <a:gd name="connsiteX82" fmla="*/ 4640313 w 12192000"/>
              <a:gd name="connsiteY82" fmla="*/ 1784307 h 2237474"/>
              <a:gd name="connsiteX83" fmla="*/ 4536503 w 12192000"/>
              <a:gd name="connsiteY83" fmla="*/ 1785334 h 2237474"/>
              <a:gd name="connsiteX84" fmla="*/ 4513724 w 12192000"/>
              <a:gd name="connsiteY84" fmla="*/ 1791996 h 2237474"/>
              <a:gd name="connsiteX85" fmla="*/ 4459810 w 12192000"/>
              <a:gd name="connsiteY85" fmla="*/ 1797886 h 2237474"/>
              <a:gd name="connsiteX86" fmla="*/ 4379064 w 12192000"/>
              <a:gd name="connsiteY86" fmla="*/ 1817177 h 2237474"/>
              <a:gd name="connsiteX87" fmla="*/ 4290981 w 12192000"/>
              <a:gd name="connsiteY87" fmla="*/ 1839677 h 2237474"/>
              <a:gd name="connsiteX88" fmla="*/ 4238372 w 12192000"/>
              <a:gd name="connsiteY88" fmla="*/ 1851480 h 2237474"/>
              <a:gd name="connsiteX89" fmla="*/ 4232517 w 12192000"/>
              <a:gd name="connsiteY89" fmla="*/ 1852567 h 2237474"/>
              <a:gd name="connsiteX90" fmla="*/ 4191732 w 12192000"/>
              <a:gd name="connsiteY90" fmla="*/ 1857328 h 2237474"/>
              <a:gd name="connsiteX91" fmla="*/ 4065532 w 12192000"/>
              <a:gd name="connsiteY91" fmla="*/ 1855477 h 2237474"/>
              <a:gd name="connsiteX92" fmla="*/ 4028460 w 12192000"/>
              <a:gd name="connsiteY92" fmla="*/ 1855137 h 2237474"/>
              <a:gd name="connsiteX93" fmla="*/ 4002267 w 12192000"/>
              <a:gd name="connsiteY93" fmla="*/ 1852352 h 2237474"/>
              <a:gd name="connsiteX94" fmla="*/ 3931396 w 12192000"/>
              <a:gd name="connsiteY94" fmla="*/ 1858915 h 2237474"/>
              <a:gd name="connsiteX95" fmla="*/ 3812162 w 12192000"/>
              <a:gd name="connsiteY95" fmla="*/ 1875501 h 2237474"/>
              <a:gd name="connsiteX96" fmla="*/ 3758105 w 12192000"/>
              <a:gd name="connsiteY96" fmla="*/ 1871856 h 2237474"/>
              <a:gd name="connsiteX97" fmla="*/ 3715896 w 12192000"/>
              <a:gd name="connsiteY97" fmla="*/ 1881552 h 2237474"/>
              <a:gd name="connsiteX98" fmla="*/ 3567259 w 12192000"/>
              <a:gd name="connsiteY98" fmla="*/ 1893482 h 2237474"/>
              <a:gd name="connsiteX99" fmla="*/ 3405770 w 12192000"/>
              <a:gd name="connsiteY99" fmla="*/ 1904591 h 2237474"/>
              <a:gd name="connsiteX100" fmla="*/ 3280097 w 12192000"/>
              <a:gd name="connsiteY100" fmla="*/ 1919610 h 2237474"/>
              <a:gd name="connsiteX101" fmla="*/ 3009910 w 12192000"/>
              <a:gd name="connsiteY101" fmla="*/ 1957866 h 2237474"/>
              <a:gd name="connsiteX102" fmla="*/ 2995934 w 12192000"/>
              <a:gd name="connsiteY102" fmla="*/ 1967085 h 2237474"/>
              <a:gd name="connsiteX103" fmla="*/ 2942858 w 12192000"/>
              <a:gd name="connsiteY103" fmla="*/ 1981367 h 2237474"/>
              <a:gd name="connsiteX104" fmla="*/ 2875436 w 12192000"/>
              <a:gd name="connsiteY104" fmla="*/ 1996977 h 2237474"/>
              <a:gd name="connsiteX105" fmla="*/ 2874892 w 12192000"/>
              <a:gd name="connsiteY105" fmla="*/ 1996085 h 2237474"/>
              <a:gd name="connsiteX106" fmla="*/ 2843662 w 12192000"/>
              <a:gd name="connsiteY106" fmla="*/ 1992498 h 2237474"/>
              <a:gd name="connsiteX107" fmla="*/ 2718916 w 12192000"/>
              <a:gd name="connsiteY107" fmla="*/ 1990867 h 2237474"/>
              <a:gd name="connsiteX108" fmla="*/ 2713522 w 12192000"/>
              <a:gd name="connsiteY108" fmla="*/ 1990173 h 2237474"/>
              <a:gd name="connsiteX109" fmla="*/ 2476147 w 12192000"/>
              <a:gd name="connsiteY109" fmla="*/ 1998305 h 2237474"/>
              <a:gd name="connsiteX110" fmla="*/ 2373568 w 12192000"/>
              <a:gd name="connsiteY110" fmla="*/ 2003219 h 2237474"/>
              <a:gd name="connsiteX111" fmla="*/ 2287219 w 12192000"/>
              <a:gd name="connsiteY111" fmla="*/ 1998750 h 2237474"/>
              <a:gd name="connsiteX112" fmla="*/ 2243069 w 12192000"/>
              <a:gd name="connsiteY112" fmla="*/ 2005321 h 2237474"/>
              <a:gd name="connsiteX113" fmla="*/ 2164831 w 12192000"/>
              <a:gd name="connsiteY113" fmla="*/ 2010143 h 2237474"/>
              <a:gd name="connsiteX114" fmla="*/ 2085228 w 12192000"/>
              <a:gd name="connsiteY114" fmla="*/ 2046431 h 2237474"/>
              <a:gd name="connsiteX115" fmla="*/ 2058061 w 12192000"/>
              <a:gd name="connsiteY115" fmla="*/ 2047942 h 2237474"/>
              <a:gd name="connsiteX116" fmla="*/ 2042244 w 12192000"/>
              <a:gd name="connsiteY116" fmla="*/ 2055560 h 2237474"/>
              <a:gd name="connsiteX117" fmla="*/ 1877728 w 12192000"/>
              <a:gd name="connsiteY117" fmla="*/ 2101004 h 2237474"/>
              <a:gd name="connsiteX118" fmla="*/ 1759056 w 12192000"/>
              <a:gd name="connsiteY118" fmla="*/ 2125608 h 2237474"/>
              <a:gd name="connsiteX119" fmla="*/ 1637948 w 12192000"/>
              <a:gd name="connsiteY119" fmla="*/ 2172597 h 2237474"/>
              <a:gd name="connsiteX120" fmla="*/ 1434549 w 12192000"/>
              <a:gd name="connsiteY120" fmla="*/ 2234522 h 2237474"/>
              <a:gd name="connsiteX121" fmla="*/ 1398481 w 12192000"/>
              <a:gd name="connsiteY121" fmla="*/ 2237074 h 2237474"/>
              <a:gd name="connsiteX122" fmla="*/ 1398407 w 12192000"/>
              <a:gd name="connsiteY122" fmla="*/ 2237095 h 2237474"/>
              <a:gd name="connsiteX123" fmla="*/ 1370962 w 12192000"/>
              <a:gd name="connsiteY123" fmla="*/ 2237474 h 2237474"/>
              <a:gd name="connsiteX124" fmla="*/ 1356367 w 12192000"/>
              <a:gd name="connsiteY124" fmla="*/ 2235089 h 2237474"/>
              <a:gd name="connsiteX125" fmla="*/ 1279765 w 12192000"/>
              <a:gd name="connsiteY125" fmla="*/ 2229639 h 2237474"/>
              <a:gd name="connsiteX126" fmla="*/ 1195347 w 12192000"/>
              <a:gd name="connsiteY126" fmla="*/ 2212354 h 2237474"/>
              <a:gd name="connsiteX127" fmla="*/ 970251 w 12192000"/>
              <a:gd name="connsiteY127" fmla="*/ 2221029 h 2237474"/>
              <a:gd name="connsiteX128" fmla="*/ 812914 w 12192000"/>
              <a:gd name="connsiteY128" fmla="*/ 2210095 h 2237474"/>
              <a:gd name="connsiteX129" fmla="*/ 776382 w 12192000"/>
              <a:gd name="connsiteY129" fmla="*/ 2204512 h 2237474"/>
              <a:gd name="connsiteX130" fmla="*/ 597225 w 12192000"/>
              <a:gd name="connsiteY130" fmla="*/ 2180999 h 2237474"/>
              <a:gd name="connsiteX131" fmla="*/ 520671 w 12192000"/>
              <a:gd name="connsiteY131" fmla="*/ 2180980 h 2237474"/>
              <a:gd name="connsiteX132" fmla="*/ 515024 w 12192000"/>
              <a:gd name="connsiteY132" fmla="*/ 2179258 h 2237474"/>
              <a:gd name="connsiteX133" fmla="*/ 413835 w 12192000"/>
              <a:gd name="connsiteY133" fmla="*/ 2156783 h 2237474"/>
              <a:gd name="connsiteX134" fmla="*/ 376513 w 12192000"/>
              <a:gd name="connsiteY134" fmla="*/ 2154014 h 2237474"/>
              <a:gd name="connsiteX135" fmla="*/ 273386 w 12192000"/>
              <a:gd name="connsiteY135" fmla="*/ 2142551 h 2237474"/>
              <a:gd name="connsiteX136" fmla="*/ 169207 w 12192000"/>
              <a:gd name="connsiteY136" fmla="*/ 2128100 h 2237474"/>
              <a:gd name="connsiteX137" fmla="*/ 77641 w 12192000"/>
              <a:gd name="connsiteY137" fmla="*/ 2126835 h 2237474"/>
              <a:gd name="connsiteX138" fmla="*/ 37645 w 12192000"/>
              <a:gd name="connsiteY138" fmla="*/ 2115401 h 2237474"/>
              <a:gd name="connsiteX139" fmla="*/ 4572 w 12192000"/>
              <a:gd name="connsiteY139" fmla="*/ 2111091 h 2237474"/>
              <a:gd name="connsiteX140" fmla="*/ 0 w 12192000"/>
              <a:gd name="connsiteY140" fmla="*/ 2110468 h 2237474"/>
              <a:gd name="connsiteX141" fmla="*/ 0 w 12192000"/>
              <a:gd name="connsiteY1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715896 w 12192000"/>
              <a:gd name="connsiteY96" fmla="*/ 1881552 h 2237474"/>
              <a:gd name="connsiteX97" fmla="*/ 3567259 w 12192000"/>
              <a:gd name="connsiteY97" fmla="*/ 1893482 h 2237474"/>
              <a:gd name="connsiteX98" fmla="*/ 3405770 w 12192000"/>
              <a:gd name="connsiteY98" fmla="*/ 1904591 h 2237474"/>
              <a:gd name="connsiteX99" fmla="*/ 3280097 w 12192000"/>
              <a:gd name="connsiteY99" fmla="*/ 1919610 h 2237474"/>
              <a:gd name="connsiteX100" fmla="*/ 3009910 w 12192000"/>
              <a:gd name="connsiteY100" fmla="*/ 1957866 h 2237474"/>
              <a:gd name="connsiteX101" fmla="*/ 2995934 w 12192000"/>
              <a:gd name="connsiteY101" fmla="*/ 1967085 h 2237474"/>
              <a:gd name="connsiteX102" fmla="*/ 2942858 w 12192000"/>
              <a:gd name="connsiteY102" fmla="*/ 1981367 h 2237474"/>
              <a:gd name="connsiteX103" fmla="*/ 2875436 w 12192000"/>
              <a:gd name="connsiteY103" fmla="*/ 1996977 h 2237474"/>
              <a:gd name="connsiteX104" fmla="*/ 2874892 w 12192000"/>
              <a:gd name="connsiteY104" fmla="*/ 1996085 h 2237474"/>
              <a:gd name="connsiteX105" fmla="*/ 2843662 w 12192000"/>
              <a:gd name="connsiteY105" fmla="*/ 1992498 h 2237474"/>
              <a:gd name="connsiteX106" fmla="*/ 2718916 w 12192000"/>
              <a:gd name="connsiteY106" fmla="*/ 1990867 h 2237474"/>
              <a:gd name="connsiteX107" fmla="*/ 2713522 w 12192000"/>
              <a:gd name="connsiteY107" fmla="*/ 1990173 h 2237474"/>
              <a:gd name="connsiteX108" fmla="*/ 2476147 w 12192000"/>
              <a:gd name="connsiteY108" fmla="*/ 1998305 h 2237474"/>
              <a:gd name="connsiteX109" fmla="*/ 2373568 w 12192000"/>
              <a:gd name="connsiteY109" fmla="*/ 2003219 h 2237474"/>
              <a:gd name="connsiteX110" fmla="*/ 2287219 w 12192000"/>
              <a:gd name="connsiteY110" fmla="*/ 1998750 h 2237474"/>
              <a:gd name="connsiteX111" fmla="*/ 2243069 w 12192000"/>
              <a:gd name="connsiteY111" fmla="*/ 2005321 h 2237474"/>
              <a:gd name="connsiteX112" fmla="*/ 2164831 w 12192000"/>
              <a:gd name="connsiteY112" fmla="*/ 2010143 h 2237474"/>
              <a:gd name="connsiteX113" fmla="*/ 2085228 w 12192000"/>
              <a:gd name="connsiteY113" fmla="*/ 2046431 h 2237474"/>
              <a:gd name="connsiteX114" fmla="*/ 2058061 w 12192000"/>
              <a:gd name="connsiteY114" fmla="*/ 2047942 h 2237474"/>
              <a:gd name="connsiteX115" fmla="*/ 2042244 w 12192000"/>
              <a:gd name="connsiteY115" fmla="*/ 2055560 h 2237474"/>
              <a:gd name="connsiteX116" fmla="*/ 1877728 w 12192000"/>
              <a:gd name="connsiteY116" fmla="*/ 2101004 h 2237474"/>
              <a:gd name="connsiteX117" fmla="*/ 1759056 w 12192000"/>
              <a:gd name="connsiteY117" fmla="*/ 2125608 h 2237474"/>
              <a:gd name="connsiteX118" fmla="*/ 1637948 w 12192000"/>
              <a:gd name="connsiteY118" fmla="*/ 2172597 h 2237474"/>
              <a:gd name="connsiteX119" fmla="*/ 1434549 w 12192000"/>
              <a:gd name="connsiteY119" fmla="*/ 2234522 h 2237474"/>
              <a:gd name="connsiteX120" fmla="*/ 1398481 w 12192000"/>
              <a:gd name="connsiteY120" fmla="*/ 2237074 h 2237474"/>
              <a:gd name="connsiteX121" fmla="*/ 1398407 w 12192000"/>
              <a:gd name="connsiteY121" fmla="*/ 2237095 h 2237474"/>
              <a:gd name="connsiteX122" fmla="*/ 1370962 w 12192000"/>
              <a:gd name="connsiteY122" fmla="*/ 2237474 h 2237474"/>
              <a:gd name="connsiteX123" fmla="*/ 1356367 w 12192000"/>
              <a:gd name="connsiteY123" fmla="*/ 2235089 h 2237474"/>
              <a:gd name="connsiteX124" fmla="*/ 1279765 w 12192000"/>
              <a:gd name="connsiteY124" fmla="*/ 2229639 h 2237474"/>
              <a:gd name="connsiteX125" fmla="*/ 1195347 w 12192000"/>
              <a:gd name="connsiteY125" fmla="*/ 2212354 h 2237474"/>
              <a:gd name="connsiteX126" fmla="*/ 970251 w 12192000"/>
              <a:gd name="connsiteY126" fmla="*/ 2221029 h 2237474"/>
              <a:gd name="connsiteX127" fmla="*/ 812914 w 12192000"/>
              <a:gd name="connsiteY127" fmla="*/ 2210095 h 2237474"/>
              <a:gd name="connsiteX128" fmla="*/ 776382 w 12192000"/>
              <a:gd name="connsiteY128" fmla="*/ 2204512 h 2237474"/>
              <a:gd name="connsiteX129" fmla="*/ 597225 w 12192000"/>
              <a:gd name="connsiteY129" fmla="*/ 2180999 h 2237474"/>
              <a:gd name="connsiteX130" fmla="*/ 520671 w 12192000"/>
              <a:gd name="connsiteY130" fmla="*/ 2180980 h 2237474"/>
              <a:gd name="connsiteX131" fmla="*/ 515024 w 12192000"/>
              <a:gd name="connsiteY131" fmla="*/ 2179258 h 2237474"/>
              <a:gd name="connsiteX132" fmla="*/ 413835 w 12192000"/>
              <a:gd name="connsiteY132" fmla="*/ 2156783 h 2237474"/>
              <a:gd name="connsiteX133" fmla="*/ 376513 w 12192000"/>
              <a:gd name="connsiteY133" fmla="*/ 2154014 h 2237474"/>
              <a:gd name="connsiteX134" fmla="*/ 273386 w 12192000"/>
              <a:gd name="connsiteY134" fmla="*/ 2142551 h 2237474"/>
              <a:gd name="connsiteX135" fmla="*/ 169207 w 12192000"/>
              <a:gd name="connsiteY135" fmla="*/ 2128100 h 2237474"/>
              <a:gd name="connsiteX136" fmla="*/ 77641 w 12192000"/>
              <a:gd name="connsiteY136" fmla="*/ 2126835 h 2237474"/>
              <a:gd name="connsiteX137" fmla="*/ 37645 w 12192000"/>
              <a:gd name="connsiteY137" fmla="*/ 2115401 h 2237474"/>
              <a:gd name="connsiteX138" fmla="*/ 4572 w 12192000"/>
              <a:gd name="connsiteY138" fmla="*/ 2111091 h 2237474"/>
              <a:gd name="connsiteX139" fmla="*/ 0 w 12192000"/>
              <a:gd name="connsiteY139" fmla="*/ 2110468 h 2237474"/>
              <a:gd name="connsiteX140" fmla="*/ 0 w 12192000"/>
              <a:gd name="connsiteY1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715896 w 12192000"/>
              <a:gd name="connsiteY96" fmla="*/ 1881552 h 2237474"/>
              <a:gd name="connsiteX97" fmla="*/ 3567259 w 12192000"/>
              <a:gd name="connsiteY97" fmla="*/ 1893482 h 2237474"/>
              <a:gd name="connsiteX98" fmla="*/ 3405770 w 12192000"/>
              <a:gd name="connsiteY98" fmla="*/ 1904591 h 2237474"/>
              <a:gd name="connsiteX99" fmla="*/ 3280097 w 12192000"/>
              <a:gd name="connsiteY99" fmla="*/ 1919610 h 2237474"/>
              <a:gd name="connsiteX100" fmla="*/ 3009910 w 12192000"/>
              <a:gd name="connsiteY100" fmla="*/ 1957866 h 2237474"/>
              <a:gd name="connsiteX101" fmla="*/ 2995934 w 12192000"/>
              <a:gd name="connsiteY101" fmla="*/ 1967085 h 2237474"/>
              <a:gd name="connsiteX102" fmla="*/ 2942858 w 12192000"/>
              <a:gd name="connsiteY102" fmla="*/ 1981367 h 2237474"/>
              <a:gd name="connsiteX103" fmla="*/ 2875436 w 12192000"/>
              <a:gd name="connsiteY103" fmla="*/ 1996977 h 2237474"/>
              <a:gd name="connsiteX104" fmla="*/ 2874892 w 12192000"/>
              <a:gd name="connsiteY104" fmla="*/ 1996085 h 2237474"/>
              <a:gd name="connsiteX105" fmla="*/ 2843662 w 12192000"/>
              <a:gd name="connsiteY105" fmla="*/ 1992498 h 2237474"/>
              <a:gd name="connsiteX106" fmla="*/ 2718916 w 12192000"/>
              <a:gd name="connsiteY106" fmla="*/ 1990867 h 2237474"/>
              <a:gd name="connsiteX107" fmla="*/ 2713522 w 12192000"/>
              <a:gd name="connsiteY107" fmla="*/ 1990173 h 2237474"/>
              <a:gd name="connsiteX108" fmla="*/ 2476147 w 12192000"/>
              <a:gd name="connsiteY108" fmla="*/ 1998305 h 2237474"/>
              <a:gd name="connsiteX109" fmla="*/ 2373568 w 12192000"/>
              <a:gd name="connsiteY109" fmla="*/ 2003219 h 2237474"/>
              <a:gd name="connsiteX110" fmla="*/ 2287219 w 12192000"/>
              <a:gd name="connsiteY110" fmla="*/ 1998750 h 2237474"/>
              <a:gd name="connsiteX111" fmla="*/ 2243069 w 12192000"/>
              <a:gd name="connsiteY111" fmla="*/ 2005321 h 2237474"/>
              <a:gd name="connsiteX112" fmla="*/ 2164831 w 12192000"/>
              <a:gd name="connsiteY112" fmla="*/ 2010143 h 2237474"/>
              <a:gd name="connsiteX113" fmla="*/ 2085228 w 12192000"/>
              <a:gd name="connsiteY113" fmla="*/ 2046431 h 2237474"/>
              <a:gd name="connsiteX114" fmla="*/ 2058061 w 12192000"/>
              <a:gd name="connsiteY114" fmla="*/ 2047942 h 2237474"/>
              <a:gd name="connsiteX115" fmla="*/ 2042244 w 12192000"/>
              <a:gd name="connsiteY115" fmla="*/ 2055560 h 2237474"/>
              <a:gd name="connsiteX116" fmla="*/ 1877728 w 12192000"/>
              <a:gd name="connsiteY116" fmla="*/ 2101004 h 2237474"/>
              <a:gd name="connsiteX117" fmla="*/ 1759056 w 12192000"/>
              <a:gd name="connsiteY117" fmla="*/ 2125608 h 2237474"/>
              <a:gd name="connsiteX118" fmla="*/ 1637948 w 12192000"/>
              <a:gd name="connsiteY118" fmla="*/ 2172597 h 2237474"/>
              <a:gd name="connsiteX119" fmla="*/ 1434549 w 12192000"/>
              <a:gd name="connsiteY119" fmla="*/ 2234522 h 2237474"/>
              <a:gd name="connsiteX120" fmla="*/ 1398481 w 12192000"/>
              <a:gd name="connsiteY120" fmla="*/ 2237074 h 2237474"/>
              <a:gd name="connsiteX121" fmla="*/ 1398407 w 12192000"/>
              <a:gd name="connsiteY121" fmla="*/ 2237095 h 2237474"/>
              <a:gd name="connsiteX122" fmla="*/ 1370962 w 12192000"/>
              <a:gd name="connsiteY122" fmla="*/ 2237474 h 2237474"/>
              <a:gd name="connsiteX123" fmla="*/ 1356367 w 12192000"/>
              <a:gd name="connsiteY123" fmla="*/ 2235089 h 2237474"/>
              <a:gd name="connsiteX124" fmla="*/ 1279765 w 12192000"/>
              <a:gd name="connsiteY124" fmla="*/ 2229639 h 2237474"/>
              <a:gd name="connsiteX125" fmla="*/ 1195347 w 12192000"/>
              <a:gd name="connsiteY125" fmla="*/ 2212354 h 2237474"/>
              <a:gd name="connsiteX126" fmla="*/ 970251 w 12192000"/>
              <a:gd name="connsiteY126" fmla="*/ 2221029 h 2237474"/>
              <a:gd name="connsiteX127" fmla="*/ 812914 w 12192000"/>
              <a:gd name="connsiteY127" fmla="*/ 2210095 h 2237474"/>
              <a:gd name="connsiteX128" fmla="*/ 776382 w 12192000"/>
              <a:gd name="connsiteY128" fmla="*/ 2204512 h 2237474"/>
              <a:gd name="connsiteX129" fmla="*/ 597225 w 12192000"/>
              <a:gd name="connsiteY129" fmla="*/ 2180999 h 2237474"/>
              <a:gd name="connsiteX130" fmla="*/ 520671 w 12192000"/>
              <a:gd name="connsiteY130" fmla="*/ 2180980 h 2237474"/>
              <a:gd name="connsiteX131" fmla="*/ 515024 w 12192000"/>
              <a:gd name="connsiteY131" fmla="*/ 2179258 h 2237474"/>
              <a:gd name="connsiteX132" fmla="*/ 413835 w 12192000"/>
              <a:gd name="connsiteY132" fmla="*/ 2156783 h 2237474"/>
              <a:gd name="connsiteX133" fmla="*/ 376513 w 12192000"/>
              <a:gd name="connsiteY133" fmla="*/ 2154014 h 2237474"/>
              <a:gd name="connsiteX134" fmla="*/ 273386 w 12192000"/>
              <a:gd name="connsiteY134" fmla="*/ 2142551 h 2237474"/>
              <a:gd name="connsiteX135" fmla="*/ 169207 w 12192000"/>
              <a:gd name="connsiteY135" fmla="*/ 2128100 h 2237474"/>
              <a:gd name="connsiteX136" fmla="*/ 77641 w 12192000"/>
              <a:gd name="connsiteY136" fmla="*/ 2126835 h 2237474"/>
              <a:gd name="connsiteX137" fmla="*/ 37645 w 12192000"/>
              <a:gd name="connsiteY137" fmla="*/ 2115401 h 2237474"/>
              <a:gd name="connsiteX138" fmla="*/ 4572 w 12192000"/>
              <a:gd name="connsiteY138" fmla="*/ 2111091 h 2237474"/>
              <a:gd name="connsiteX139" fmla="*/ 0 w 12192000"/>
              <a:gd name="connsiteY139" fmla="*/ 2110468 h 2237474"/>
              <a:gd name="connsiteX140" fmla="*/ 0 w 12192000"/>
              <a:gd name="connsiteY1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567259 w 12192000"/>
              <a:gd name="connsiteY96" fmla="*/ 1893482 h 2237474"/>
              <a:gd name="connsiteX97" fmla="*/ 3405770 w 12192000"/>
              <a:gd name="connsiteY97" fmla="*/ 1904591 h 2237474"/>
              <a:gd name="connsiteX98" fmla="*/ 3280097 w 12192000"/>
              <a:gd name="connsiteY98" fmla="*/ 1919610 h 2237474"/>
              <a:gd name="connsiteX99" fmla="*/ 3009910 w 12192000"/>
              <a:gd name="connsiteY99" fmla="*/ 1957866 h 2237474"/>
              <a:gd name="connsiteX100" fmla="*/ 2995934 w 12192000"/>
              <a:gd name="connsiteY100" fmla="*/ 1967085 h 2237474"/>
              <a:gd name="connsiteX101" fmla="*/ 2942858 w 12192000"/>
              <a:gd name="connsiteY101" fmla="*/ 1981367 h 2237474"/>
              <a:gd name="connsiteX102" fmla="*/ 2875436 w 12192000"/>
              <a:gd name="connsiteY102" fmla="*/ 1996977 h 2237474"/>
              <a:gd name="connsiteX103" fmla="*/ 2874892 w 12192000"/>
              <a:gd name="connsiteY103" fmla="*/ 1996085 h 2237474"/>
              <a:gd name="connsiteX104" fmla="*/ 2843662 w 12192000"/>
              <a:gd name="connsiteY104" fmla="*/ 1992498 h 2237474"/>
              <a:gd name="connsiteX105" fmla="*/ 2718916 w 12192000"/>
              <a:gd name="connsiteY105" fmla="*/ 1990867 h 2237474"/>
              <a:gd name="connsiteX106" fmla="*/ 2713522 w 12192000"/>
              <a:gd name="connsiteY106" fmla="*/ 1990173 h 2237474"/>
              <a:gd name="connsiteX107" fmla="*/ 2476147 w 12192000"/>
              <a:gd name="connsiteY107" fmla="*/ 1998305 h 2237474"/>
              <a:gd name="connsiteX108" fmla="*/ 2373568 w 12192000"/>
              <a:gd name="connsiteY108" fmla="*/ 2003219 h 2237474"/>
              <a:gd name="connsiteX109" fmla="*/ 2287219 w 12192000"/>
              <a:gd name="connsiteY109" fmla="*/ 1998750 h 2237474"/>
              <a:gd name="connsiteX110" fmla="*/ 2243069 w 12192000"/>
              <a:gd name="connsiteY110" fmla="*/ 2005321 h 2237474"/>
              <a:gd name="connsiteX111" fmla="*/ 2164831 w 12192000"/>
              <a:gd name="connsiteY111" fmla="*/ 2010143 h 2237474"/>
              <a:gd name="connsiteX112" fmla="*/ 2085228 w 12192000"/>
              <a:gd name="connsiteY112" fmla="*/ 2046431 h 2237474"/>
              <a:gd name="connsiteX113" fmla="*/ 2058061 w 12192000"/>
              <a:gd name="connsiteY113" fmla="*/ 2047942 h 2237474"/>
              <a:gd name="connsiteX114" fmla="*/ 2042244 w 12192000"/>
              <a:gd name="connsiteY114" fmla="*/ 2055560 h 2237474"/>
              <a:gd name="connsiteX115" fmla="*/ 1877728 w 12192000"/>
              <a:gd name="connsiteY115" fmla="*/ 2101004 h 2237474"/>
              <a:gd name="connsiteX116" fmla="*/ 1759056 w 12192000"/>
              <a:gd name="connsiteY116" fmla="*/ 2125608 h 2237474"/>
              <a:gd name="connsiteX117" fmla="*/ 1637948 w 12192000"/>
              <a:gd name="connsiteY117" fmla="*/ 2172597 h 2237474"/>
              <a:gd name="connsiteX118" fmla="*/ 1434549 w 12192000"/>
              <a:gd name="connsiteY118" fmla="*/ 2234522 h 2237474"/>
              <a:gd name="connsiteX119" fmla="*/ 1398481 w 12192000"/>
              <a:gd name="connsiteY119" fmla="*/ 2237074 h 2237474"/>
              <a:gd name="connsiteX120" fmla="*/ 1398407 w 12192000"/>
              <a:gd name="connsiteY120" fmla="*/ 2237095 h 2237474"/>
              <a:gd name="connsiteX121" fmla="*/ 1370962 w 12192000"/>
              <a:gd name="connsiteY121" fmla="*/ 2237474 h 2237474"/>
              <a:gd name="connsiteX122" fmla="*/ 1356367 w 12192000"/>
              <a:gd name="connsiteY122" fmla="*/ 2235089 h 2237474"/>
              <a:gd name="connsiteX123" fmla="*/ 1279765 w 12192000"/>
              <a:gd name="connsiteY123" fmla="*/ 2229639 h 2237474"/>
              <a:gd name="connsiteX124" fmla="*/ 1195347 w 12192000"/>
              <a:gd name="connsiteY124" fmla="*/ 2212354 h 2237474"/>
              <a:gd name="connsiteX125" fmla="*/ 970251 w 12192000"/>
              <a:gd name="connsiteY125" fmla="*/ 2221029 h 2237474"/>
              <a:gd name="connsiteX126" fmla="*/ 812914 w 12192000"/>
              <a:gd name="connsiteY126" fmla="*/ 2210095 h 2237474"/>
              <a:gd name="connsiteX127" fmla="*/ 776382 w 12192000"/>
              <a:gd name="connsiteY127" fmla="*/ 2204512 h 2237474"/>
              <a:gd name="connsiteX128" fmla="*/ 597225 w 12192000"/>
              <a:gd name="connsiteY128" fmla="*/ 2180999 h 2237474"/>
              <a:gd name="connsiteX129" fmla="*/ 520671 w 12192000"/>
              <a:gd name="connsiteY129" fmla="*/ 2180980 h 2237474"/>
              <a:gd name="connsiteX130" fmla="*/ 515024 w 12192000"/>
              <a:gd name="connsiteY130" fmla="*/ 2179258 h 2237474"/>
              <a:gd name="connsiteX131" fmla="*/ 413835 w 12192000"/>
              <a:gd name="connsiteY131" fmla="*/ 2156783 h 2237474"/>
              <a:gd name="connsiteX132" fmla="*/ 376513 w 12192000"/>
              <a:gd name="connsiteY132" fmla="*/ 2154014 h 2237474"/>
              <a:gd name="connsiteX133" fmla="*/ 273386 w 12192000"/>
              <a:gd name="connsiteY133" fmla="*/ 2142551 h 2237474"/>
              <a:gd name="connsiteX134" fmla="*/ 169207 w 12192000"/>
              <a:gd name="connsiteY134" fmla="*/ 2128100 h 2237474"/>
              <a:gd name="connsiteX135" fmla="*/ 77641 w 12192000"/>
              <a:gd name="connsiteY135" fmla="*/ 2126835 h 2237474"/>
              <a:gd name="connsiteX136" fmla="*/ 37645 w 12192000"/>
              <a:gd name="connsiteY136" fmla="*/ 2115401 h 2237474"/>
              <a:gd name="connsiteX137" fmla="*/ 4572 w 12192000"/>
              <a:gd name="connsiteY137" fmla="*/ 2111091 h 2237474"/>
              <a:gd name="connsiteX138" fmla="*/ 0 w 12192000"/>
              <a:gd name="connsiteY138" fmla="*/ 2110468 h 2237474"/>
              <a:gd name="connsiteX139" fmla="*/ 0 w 12192000"/>
              <a:gd name="connsiteY13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567259 w 12192000"/>
              <a:gd name="connsiteY96" fmla="*/ 1893482 h 2237474"/>
              <a:gd name="connsiteX97" fmla="*/ 3405770 w 12192000"/>
              <a:gd name="connsiteY97" fmla="*/ 1904591 h 2237474"/>
              <a:gd name="connsiteX98" fmla="*/ 3280097 w 12192000"/>
              <a:gd name="connsiteY98" fmla="*/ 1919610 h 2237474"/>
              <a:gd name="connsiteX99" fmla="*/ 3009910 w 12192000"/>
              <a:gd name="connsiteY99" fmla="*/ 1957866 h 2237474"/>
              <a:gd name="connsiteX100" fmla="*/ 2995934 w 12192000"/>
              <a:gd name="connsiteY100" fmla="*/ 1967085 h 2237474"/>
              <a:gd name="connsiteX101" fmla="*/ 2942858 w 12192000"/>
              <a:gd name="connsiteY101" fmla="*/ 1981367 h 2237474"/>
              <a:gd name="connsiteX102" fmla="*/ 2875436 w 12192000"/>
              <a:gd name="connsiteY102" fmla="*/ 1996977 h 2237474"/>
              <a:gd name="connsiteX103" fmla="*/ 2874892 w 12192000"/>
              <a:gd name="connsiteY103" fmla="*/ 1996085 h 2237474"/>
              <a:gd name="connsiteX104" fmla="*/ 2843662 w 12192000"/>
              <a:gd name="connsiteY104" fmla="*/ 1992498 h 2237474"/>
              <a:gd name="connsiteX105" fmla="*/ 2718916 w 12192000"/>
              <a:gd name="connsiteY105" fmla="*/ 1990867 h 2237474"/>
              <a:gd name="connsiteX106" fmla="*/ 2713522 w 12192000"/>
              <a:gd name="connsiteY106" fmla="*/ 1990173 h 2237474"/>
              <a:gd name="connsiteX107" fmla="*/ 2476147 w 12192000"/>
              <a:gd name="connsiteY107" fmla="*/ 1998305 h 2237474"/>
              <a:gd name="connsiteX108" fmla="*/ 2373568 w 12192000"/>
              <a:gd name="connsiteY108" fmla="*/ 2003219 h 2237474"/>
              <a:gd name="connsiteX109" fmla="*/ 2287219 w 12192000"/>
              <a:gd name="connsiteY109" fmla="*/ 1998750 h 2237474"/>
              <a:gd name="connsiteX110" fmla="*/ 2243069 w 12192000"/>
              <a:gd name="connsiteY110" fmla="*/ 2005321 h 2237474"/>
              <a:gd name="connsiteX111" fmla="*/ 2164831 w 12192000"/>
              <a:gd name="connsiteY111" fmla="*/ 2010143 h 2237474"/>
              <a:gd name="connsiteX112" fmla="*/ 2085228 w 12192000"/>
              <a:gd name="connsiteY112" fmla="*/ 2046431 h 2237474"/>
              <a:gd name="connsiteX113" fmla="*/ 2058061 w 12192000"/>
              <a:gd name="connsiteY113" fmla="*/ 2047942 h 2237474"/>
              <a:gd name="connsiteX114" fmla="*/ 2042244 w 12192000"/>
              <a:gd name="connsiteY114" fmla="*/ 2055560 h 2237474"/>
              <a:gd name="connsiteX115" fmla="*/ 1877728 w 12192000"/>
              <a:gd name="connsiteY115" fmla="*/ 2101004 h 2237474"/>
              <a:gd name="connsiteX116" fmla="*/ 1759056 w 12192000"/>
              <a:gd name="connsiteY116" fmla="*/ 2125608 h 2237474"/>
              <a:gd name="connsiteX117" fmla="*/ 1637948 w 12192000"/>
              <a:gd name="connsiteY117" fmla="*/ 2172597 h 2237474"/>
              <a:gd name="connsiteX118" fmla="*/ 1434549 w 12192000"/>
              <a:gd name="connsiteY118" fmla="*/ 2234522 h 2237474"/>
              <a:gd name="connsiteX119" fmla="*/ 1398481 w 12192000"/>
              <a:gd name="connsiteY119" fmla="*/ 2237074 h 2237474"/>
              <a:gd name="connsiteX120" fmla="*/ 1398407 w 12192000"/>
              <a:gd name="connsiteY120" fmla="*/ 2237095 h 2237474"/>
              <a:gd name="connsiteX121" fmla="*/ 1370962 w 12192000"/>
              <a:gd name="connsiteY121" fmla="*/ 2237474 h 2237474"/>
              <a:gd name="connsiteX122" fmla="*/ 1356367 w 12192000"/>
              <a:gd name="connsiteY122" fmla="*/ 2235089 h 2237474"/>
              <a:gd name="connsiteX123" fmla="*/ 1279765 w 12192000"/>
              <a:gd name="connsiteY123" fmla="*/ 2229639 h 2237474"/>
              <a:gd name="connsiteX124" fmla="*/ 1195347 w 12192000"/>
              <a:gd name="connsiteY124" fmla="*/ 2212354 h 2237474"/>
              <a:gd name="connsiteX125" fmla="*/ 970251 w 12192000"/>
              <a:gd name="connsiteY125" fmla="*/ 2221029 h 2237474"/>
              <a:gd name="connsiteX126" fmla="*/ 812914 w 12192000"/>
              <a:gd name="connsiteY126" fmla="*/ 2210095 h 2237474"/>
              <a:gd name="connsiteX127" fmla="*/ 776382 w 12192000"/>
              <a:gd name="connsiteY127" fmla="*/ 2204512 h 2237474"/>
              <a:gd name="connsiteX128" fmla="*/ 597225 w 12192000"/>
              <a:gd name="connsiteY128" fmla="*/ 2180999 h 2237474"/>
              <a:gd name="connsiteX129" fmla="*/ 520671 w 12192000"/>
              <a:gd name="connsiteY129" fmla="*/ 2180980 h 2237474"/>
              <a:gd name="connsiteX130" fmla="*/ 515024 w 12192000"/>
              <a:gd name="connsiteY130" fmla="*/ 2179258 h 2237474"/>
              <a:gd name="connsiteX131" fmla="*/ 413835 w 12192000"/>
              <a:gd name="connsiteY131" fmla="*/ 2156783 h 2237474"/>
              <a:gd name="connsiteX132" fmla="*/ 376513 w 12192000"/>
              <a:gd name="connsiteY132" fmla="*/ 2154014 h 2237474"/>
              <a:gd name="connsiteX133" fmla="*/ 273386 w 12192000"/>
              <a:gd name="connsiteY133" fmla="*/ 2142551 h 2237474"/>
              <a:gd name="connsiteX134" fmla="*/ 77641 w 12192000"/>
              <a:gd name="connsiteY134" fmla="*/ 2126835 h 2237474"/>
              <a:gd name="connsiteX135" fmla="*/ 37645 w 12192000"/>
              <a:gd name="connsiteY135" fmla="*/ 2115401 h 2237474"/>
              <a:gd name="connsiteX136" fmla="*/ 4572 w 12192000"/>
              <a:gd name="connsiteY136" fmla="*/ 2111091 h 2237474"/>
              <a:gd name="connsiteX137" fmla="*/ 0 w 12192000"/>
              <a:gd name="connsiteY137" fmla="*/ 2110468 h 2237474"/>
              <a:gd name="connsiteX138" fmla="*/ 0 w 12192000"/>
              <a:gd name="connsiteY138" fmla="*/ 0 h 2237474"/>
              <a:gd name="connsiteX0" fmla="*/ 0 w 12192000"/>
              <a:gd name="connsiteY0" fmla="*/ 0 h 2237627"/>
              <a:gd name="connsiteX1" fmla="*/ 12192000 w 12192000"/>
              <a:gd name="connsiteY1" fmla="*/ 0 h 2237627"/>
              <a:gd name="connsiteX2" fmla="*/ 12192000 w 12192000"/>
              <a:gd name="connsiteY2" fmla="*/ 751299 h 2237627"/>
              <a:gd name="connsiteX3" fmla="*/ 11890686 w 12192000"/>
              <a:gd name="connsiteY3" fmla="*/ 732766 h 2237627"/>
              <a:gd name="connsiteX4" fmla="*/ 11820512 w 12192000"/>
              <a:gd name="connsiteY4" fmla="*/ 745392 h 2237627"/>
              <a:gd name="connsiteX5" fmla="*/ 11649954 w 12192000"/>
              <a:gd name="connsiteY5" fmla="*/ 749628 h 2237627"/>
              <a:gd name="connsiteX6" fmla="*/ 11560424 w 12192000"/>
              <a:gd name="connsiteY6" fmla="*/ 748017 h 2237627"/>
              <a:gd name="connsiteX7" fmla="*/ 11358455 w 12192000"/>
              <a:gd name="connsiteY7" fmla="*/ 747593 h 2237627"/>
              <a:gd name="connsiteX8" fmla="*/ 11165209 w 12192000"/>
              <a:gd name="connsiteY8" fmla="*/ 748852 h 2237627"/>
              <a:gd name="connsiteX9" fmla="*/ 11058755 w 12192000"/>
              <a:gd name="connsiteY9" fmla="*/ 749617 h 2237627"/>
              <a:gd name="connsiteX10" fmla="*/ 10846594 w 12192000"/>
              <a:gd name="connsiteY10" fmla="*/ 765069 h 2237627"/>
              <a:gd name="connsiteX11" fmla="*/ 10739478 w 12192000"/>
              <a:gd name="connsiteY11" fmla="*/ 776841 h 2237627"/>
              <a:gd name="connsiteX12" fmla="*/ 10458762 w 12192000"/>
              <a:gd name="connsiteY12" fmla="*/ 755400 h 2237627"/>
              <a:gd name="connsiteX13" fmla="*/ 10211200 w 12192000"/>
              <a:gd name="connsiteY13" fmla="*/ 767513 h 2237627"/>
              <a:gd name="connsiteX14" fmla="*/ 10167995 w 12192000"/>
              <a:gd name="connsiteY14" fmla="*/ 760843 h 2237627"/>
              <a:gd name="connsiteX15" fmla="*/ 9997044 w 12192000"/>
              <a:gd name="connsiteY15" fmla="*/ 780129 h 2237627"/>
              <a:gd name="connsiteX16" fmla="*/ 9943887 w 12192000"/>
              <a:gd name="connsiteY16" fmla="*/ 804141 h 2237627"/>
              <a:gd name="connsiteX17" fmla="*/ 9918248 w 12192000"/>
              <a:gd name="connsiteY17" fmla="*/ 816628 h 2237627"/>
              <a:gd name="connsiteX18" fmla="*/ 9767091 w 12192000"/>
              <a:gd name="connsiteY18" fmla="*/ 870550 h 2237627"/>
              <a:gd name="connsiteX19" fmla="*/ 9683005 w 12192000"/>
              <a:gd name="connsiteY19" fmla="*/ 894128 h 2237627"/>
              <a:gd name="connsiteX20" fmla="*/ 9594438 w 12192000"/>
              <a:gd name="connsiteY20" fmla="*/ 919051 h 2237627"/>
              <a:gd name="connsiteX21" fmla="*/ 9544189 w 12192000"/>
              <a:gd name="connsiteY21" fmla="*/ 938966 h 2237627"/>
              <a:gd name="connsiteX22" fmla="*/ 9500499 w 12192000"/>
              <a:gd name="connsiteY22" fmla="*/ 954680 h 2237627"/>
              <a:gd name="connsiteX23" fmla="*/ 9410017 w 12192000"/>
              <a:gd name="connsiteY23" fmla="*/ 993931 h 2237627"/>
              <a:gd name="connsiteX24" fmla="*/ 9392919 w 12192000"/>
              <a:gd name="connsiteY24" fmla="*/ 994656 h 2237627"/>
              <a:gd name="connsiteX25" fmla="*/ 9268019 w 12192000"/>
              <a:gd name="connsiteY25" fmla="*/ 1007442 h 2237627"/>
              <a:gd name="connsiteX26" fmla="*/ 9188177 w 12192000"/>
              <a:gd name="connsiteY26" fmla="*/ 1035474 h 2237627"/>
              <a:gd name="connsiteX27" fmla="*/ 9155969 w 12192000"/>
              <a:gd name="connsiteY27" fmla="*/ 1046804 h 2237627"/>
              <a:gd name="connsiteX28" fmla="*/ 9133985 w 12192000"/>
              <a:gd name="connsiteY28" fmla="*/ 1046450 h 2237627"/>
              <a:gd name="connsiteX29" fmla="*/ 9003462 w 12192000"/>
              <a:gd name="connsiteY29" fmla="*/ 1042406 h 2237627"/>
              <a:gd name="connsiteX30" fmla="*/ 8968445 w 12192000"/>
              <a:gd name="connsiteY30" fmla="*/ 1052169 h 2237627"/>
              <a:gd name="connsiteX31" fmla="*/ 8886001 w 12192000"/>
              <a:gd name="connsiteY31" fmla="*/ 1067468 h 2237627"/>
              <a:gd name="connsiteX32" fmla="*/ 8838610 w 12192000"/>
              <a:gd name="connsiteY32" fmla="*/ 1075091 h 2237627"/>
              <a:gd name="connsiteX33" fmla="*/ 8750383 w 12192000"/>
              <a:gd name="connsiteY33" fmla="*/ 1097387 h 2237627"/>
              <a:gd name="connsiteX34" fmla="*/ 8665605 w 12192000"/>
              <a:gd name="connsiteY34" fmla="*/ 1110791 h 2237627"/>
              <a:gd name="connsiteX35" fmla="*/ 8584946 w 12192000"/>
              <a:gd name="connsiteY35" fmla="*/ 1135226 h 2237627"/>
              <a:gd name="connsiteX36" fmla="*/ 8419755 w 12192000"/>
              <a:gd name="connsiteY36" fmla="*/ 1216260 h 2237627"/>
              <a:gd name="connsiteX37" fmla="*/ 8411626 w 12192000"/>
              <a:gd name="connsiteY37" fmla="*/ 1214397 h 2237627"/>
              <a:gd name="connsiteX38" fmla="*/ 8363469 w 12192000"/>
              <a:gd name="connsiteY38" fmla="*/ 1246658 h 2237627"/>
              <a:gd name="connsiteX39" fmla="*/ 8275497 w 12192000"/>
              <a:gd name="connsiteY39" fmla="*/ 1264396 h 2237627"/>
              <a:gd name="connsiteX40" fmla="*/ 8074238 w 12192000"/>
              <a:gd name="connsiteY40" fmla="*/ 1301895 h 2237627"/>
              <a:gd name="connsiteX41" fmla="*/ 7942099 w 12192000"/>
              <a:gd name="connsiteY41" fmla="*/ 1336332 h 2237627"/>
              <a:gd name="connsiteX42" fmla="*/ 7902328 w 12192000"/>
              <a:gd name="connsiteY42" fmla="*/ 1345865 h 2237627"/>
              <a:gd name="connsiteX43" fmla="*/ 7840612 w 12192000"/>
              <a:gd name="connsiteY43" fmla="*/ 1369373 h 2237627"/>
              <a:gd name="connsiteX44" fmla="*/ 7786819 w 12192000"/>
              <a:gd name="connsiteY44" fmla="*/ 1378970 h 2237627"/>
              <a:gd name="connsiteX45" fmla="*/ 7548172 w 12192000"/>
              <a:gd name="connsiteY45" fmla="*/ 1417460 h 2237627"/>
              <a:gd name="connsiteX46" fmla="*/ 7483437 w 12192000"/>
              <a:gd name="connsiteY46" fmla="*/ 1478152 h 2237627"/>
              <a:gd name="connsiteX47" fmla="*/ 7377870 w 12192000"/>
              <a:gd name="connsiteY47" fmla="*/ 1523319 h 2237627"/>
              <a:gd name="connsiteX48" fmla="*/ 7230737 w 12192000"/>
              <a:gd name="connsiteY48" fmla="*/ 1562633 h 2237627"/>
              <a:gd name="connsiteX49" fmla="*/ 7224458 w 12192000"/>
              <a:gd name="connsiteY49" fmla="*/ 1573008 h 2237627"/>
              <a:gd name="connsiteX50" fmla="*/ 7183121 w 12192000"/>
              <a:gd name="connsiteY50" fmla="*/ 1595162 h 2237627"/>
              <a:gd name="connsiteX51" fmla="*/ 7164601 w 12192000"/>
              <a:gd name="connsiteY51" fmla="*/ 1606490 h 2237627"/>
              <a:gd name="connsiteX52" fmla="*/ 6900177 w 12192000"/>
              <a:gd name="connsiteY52" fmla="*/ 1636016 h 2237627"/>
              <a:gd name="connsiteX53" fmla="*/ 6795372 w 12192000"/>
              <a:gd name="connsiteY53" fmla="*/ 1644845 h 2237627"/>
              <a:gd name="connsiteX54" fmla="*/ 6692251 w 12192000"/>
              <a:gd name="connsiteY54" fmla="*/ 1656357 h 2237627"/>
              <a:gd name="connsiteX55" fmla="*/ 6655235 w 12192000"/>
              <a:gd name="connsiteY55" fmla="*/ 1661869 h 2237627"/>
              <a:gd name="connsiteX56" fmla="*/ 6554894 w 12192000"/>
              <a:gd name="connsiteY56" fmla="*/ 1664428 h 2237627"/>
              <a:gd name="connsiteX57" fmla="*/ 6516595 w 12192000"/>
              <a:gd name="connsiteY57" fmla="*/ 1667475 h 2237627"/>
              <a:gd name="connsiteX58" fmla="*/ 6508541 w 12192000"/>
              <a:gd name="connsiteY58" fmla="*/ 1668757 h 2237627"/>
              <a:gd name="connsiteX59" fmla="*/ 6471012 w 12192000"/>
              <a:gd name="connsiteY59" fmla="*/ 1678604 h 2237627"/>
              <a:gd name="connsiteX60" fmla="*/ 6364035 w 12192000"/>
              <a:gd name="connsiteY60" fmla="*/ 1667683 h 2237627"/>
              <a:gd name="connsiteX61" fmla="*/ 6280959 w 12192000"/>
              <a:gd name="connsiteY61" fmla="*/ 1689329 h 2237627"/>
              <a:gd name="connsiteX62" fmla="*/ 6243319 w 12192000"/>
              <a:gd name="connsiteY62" fmla="*/ 1695560 h 2237627"/>
              <a:gd name="connsiteX63" fmla="*/ 6098321 w 12192000"/>
              <a:gd name="connsiteY63" fmla="*/ 1721646 h 2237627"/>
              <a:gd name="connsiteX64" fmla="*/ 5880652 w 12192000"/>
              <a:gd name="connsiteY64" fmla="*/ 1779643 h 2237627"/>
              <a:gd name="connsiteX65" fmla="*/ 5785959 w 12192000"/>
              <a:gd name="connsiteY65" fmla="*/ 1775307 h 2237627"/>
              <a:gd name="connsiteX66" fmla="*/ 5643534 w 12192000"/>
              <a:gd name="connsiteY66" fmla="*/ 1802919 h 2237627"/>
              <a:gd name="connsiteX67" fmla="*/ 5518799 w 12192000"/>
              <a:gd name="connsiteY67" fmla="*/ 1818312 h 2237627"/>
              <a:gd name="connsiteX68" fmla="*/ 5505014 w 12192000"/>
              <a:gd name="connsiteY68" fmla="*/ 1819259 h 2237627"/>
              <a:gd name="connsiteX69" fmla="*/ 5453307 w 12192000"/>
              <a:gd name="connsiteY69" fmla="*/ 1815450 h 2237627"/>
              <a:gd name="connsiteX70" fmla="*/ 5221533 w 12192000"/>
              <a:gd name="connsiteY70" fmla="*/ 1846950 h 2237627"/>
              <a:gd name="connsiteX71" fmla="*/ 5149802 w 12192000"/>
              <a:gd name="connsiteY71" fmla="*/ 1844846 h 2237627"/>
              <a:gd name="connsiteX72" fmla="*/ 5114927 w 12192000"/>
              <a:gd name="connsiteY72" fmla="*/ 1847827 h 2237627"/>
              <a:gd name="connsiteX73" fmla="*/ 5108970 w 12192000"/>
              <a:gd name="connsiteY73" fmla="*/ 1847935 h 2237627"/>
              <a:gd name="connsiteX74" fmla="*/ 5067961 w 12192000"/>
              <a:gd name="connsiteY74" fmla="*/ 1845917 h 2237627"/>
              <a:gd name="connsiteX75" fmla="*/ 5007075 w 12192000"/>
              <a:gd name="connsiteY75" fmla="*/ 1838626 h 2237627"/>
              <a:gd name="connsiteX76" fmla="*/ 4944087 w 12192000"/>
              <a:gd name="connsiteY76" fmla="*/ 1823332 h 2237627"/>
              <a:gd name="connsiteX77" fmla="*/ 4907662 w 12192000"/>
              <a:gd name="connsiteY77" fmla="*/ 1816900 h 2237627"/>
              <a:gd name="connsiteX78" fmla="*/ 4882386 w 12192000"/>
              <a:gd name="connsiteY78" fmla="*/ 1809844 h 2237627"/>
              <a:gd name="connsiteX79" fmla="*/ 4811440 w 12192000"/>
              <a:gd name="connsiteY79" fmla="*/ 1804655 h 2237627"/>
              <a:gd name="connsiteX80" fmla="*/ 4691075 w 12192000"/>
              <a:gd name="connsiteY80" fmla="*/ 1801389 h 2237627"/>
              <a:gd name="connsiteX81" fmla="*/ 4640313 w 12192000"/>
              <a:gd name="connsiteY81" fmla="*/ 1784307 h 2237627"/>
              <a:gd name="connsiteX82" fmla="*/ 4536503 w 12192000"/>
              <a:gd name="connsiteY82" fmla="*/ 1785334 h 2237627"/>
              <a:gd name="connsiteX83" fmla="*/ 4513724 w 12192000"/>
              <a:gd name="connsiteY83" fmla="*/ 1791996 h 2237627"/>
              <a:gd name="connsiteX84" fmla="*/ 4459810 w 12192000"/>
              <a:gd name="connsiteY84" fmla="*/ 1797886 h 2237627"/>
              <a:gd name="connsiteX85" fmla="*/ 4379064 w 12192000"/>
              <a:gd name="connsiteY85" fmla="*/ 1817177 h 2237627"/>
              <a:gd name="connsiteX86" fmla="*/ 4290981 w 12192000"/>
              <a:gd name="connsiteY86" fmla="*/ 1839677 h 2237627"/>
              <a:gd name="connsiteX87" fmla="*/ 4238372 w 12192000"/>
              <a:gd name="connsiteY87" fmla="*/ 1851480 h 2237627"/>
              <a:gd name="connsiteX88" fmla="*/ 4232517 w 12192000"/>
              <a:gd name="connsiteY88" fmla="*/ 1852567 h 2237627"/>
              <a:gd name="connsiteX89" fmla="*/ 4191732 w 12192000"/>
              <a:gd name="connsiteY89" fmla="*/ 1857328 h 2237627"/>
              <a:gd name="connsiteX90" fmla="*/ 4065532 w 12192000"/>
              <a:gd name="connsiteY90" fmla="*/ 1855477 h 2237627"/>
              <a:gd name="connsiteX91" fmla="*/ 4028460 w 12192000"/>
              <a:gd name="connsiteY91" fmla="*/ 1855137 h 2237627"/>
              <a:gd name="connsiteX92" fmla="*/ 4002267 w 12192000"/>
              <a:gd name="connsiteY92" fmla="*/ 1852352 h 2237627"/>
              <a:gd name="connsiteX93" fmla="*/ 3931396 w 12192000"/>
              <a:gd name="connsiteY93" fmla="*/ 1858915 h 2237627"/>
              <a:gd name="connsiteX94" fmla="*/ 3812162 w 12192000"/>
              <a:gd name="connsiteY94" fmla="*/ 1875501 h 2237627"/>
              <a:gd name="connsiteX95" fmla="*/ 3758105 w 12192000"/>
              <a:gd name="connsiteY95" fmla="*/ 1871856 h 2237627"/>
              <a:gd name="connsiteX96" fmla="*/ 3567259 w 12192000"/>
              <a:gd name="connsiteY96" fmla="*/ 1893482 h 2237627"/>
              <a:gd name="connsiteX97" fmla="*/ 3405770 w 12192000"/>
              <a:gd name="connsiteY97" fmla="*/ 1904591 h 2237627"/>
              <a:gd name="connsiteX98" fmla="*/ 3280097 w 12192000"/>
              <a:gd name="connsiteY98" fmla="*/ 1919610 h 2237627"/>
              <a:gd name="connsiteX99" fmla="*/ 3009910 w 12192000"/>
              <a:gd name="connsiteY99" fmla="*/ 1957866 h 2237627"/>
              <a:gd name="connsiteX100" fmla="*/ 2995934 w 12192000"/>
              <a:gd name="connsiteY100" fmla="*/ 1967085 h 2237627"/>
              <a:gd name="connsiteX101" fmla="*/ 2942858 w 12192000"/>
              <a:gd name="connsiteY101" fmla="*/ 1981367 h 2237627"/>
              <a:gd name="connsiteX102" fmla="*/ 2875436 w 12192000"/>
              <a:gd name="connsiteY102" fmla="*/ 1996977 h 2237627"/>
              <a:gd name="connsiteX103" fmla="*/ 2874892 w 12192000"/>
              <a:gd name="connsiteY103" fmla="*/ 1996085 h 2237627"/>
              <a:gd name="connsiteX104" fmla="*/ 2843662 w 12192000"/>
              <a:gd name="connsiteY104" fmla="*/ 1992498 h 2237627"/>
              <a:gd name="connsiteX105" fmla="*/ 2718916 w 12192000"/>
              <a:gd name="connsiteY105" fmla="*/ 1990867 h 2237627"/>
              <a:gd name="connsiteX106" fmla="*/ 2713522 w 12192000"/>
              <a:gd name="connsiteY106" fmla="*/ 1990173 h 2237627"/>
              <a:gd name="connsiteX107" fmla="*/ 2476147 w 12192000"/>
              <a:gd name="connsiteY107" fmla="*/ 1998305 h 2237627"/>
              <a:gd name="connsiteX108" fmla="*/ 2373568 w 12192000"/>
              <a:gd name="connsiteY108" fmla="*/ 2003219 h 2237627"/>
              <a:gd name="connsiteX109" fmla="*/ 2287219 w 12192000"/>
              <a:gd name="connsiteY109" fmla="*/ 1998750 h 2237627"/>
              <a:gd name="connsiteX110" fmla="*/ 2243069 w 12192000"/>
              <a:gd name="connsiteY110" fmla="*/ 2005321 h 2237627"/>
              <a:gd name="connsiteX111" fmla="*/ 2164831 w 12192000"/>
              <a:gd name="connsiteY111" fmla="*/ 2010143 h 2237627"/>
              <a:gd name="connsiteX112" fmla="*/ 2085228 w 12192000"/>
              <a:gd name="connsiteY112" fmla="*/ 2046431 h 2237627"/>
              <a:gd name="connsiteX113" fmla="*/ 2058061 w 12192000"/>
              <a:gd name="connsiteY113" fmla="*/ 2047942 h 2237627"/>
              <a:gd name="connsiteX114" fmla="*/ 2042244 w 12192000"/>
              <a:gd name="connsiteY114" fmla="*/ 2055560 h 2237627"/>
              <a:gd name="connsiteX115" fmla="*/ 1877728 w 12192000"/>
              <a:gd name="connsiteY115" fmla="*/ 2101004 h 2237627"/>
              <a:gd name="connsiteX116" fmla="*/ 1759056 w 12192000"/>
              <a:gd name="connsiteY116" fmla="*/ 2125608 h 2237627"/>
              <a:gd name="connsiteX117" fmla="*/ 1637948 w 12192000"/>
              <a:gd name="connsiteY117" fmla="*/ 2172597 h 2237627"/>
              <a:gd name="connsiteX118" fmla="*/ 1434549 w 12192000"/>
              <a:gd name="connsiteY118" fmla="*/ 2234522 h 2237627"/>
              <a:gd name="connsiteX119" fmla="*/ 1398481 w 12192000"/>
              <a:gd name="connsiteY119" fmla="*/ 2237074 h 2237627"/>
              <a:gd name="connsiteX120" fmla="*/ 1370962 w 12192000"/>
              <a:gd name="connsiteY120" fmla="*/ 2237474 h 2237627"/>
              <a:gd name="connsiteX121" fmla="*/ 1356367 w 12192000"/>
              <a:gd name="connsiteY121" fmla="*/ 2235089 h 2237627"/>
              <a:gd name="connsiteX122" fmla="*/ 1279765 w 12192000"/>
              <a:gd name="connsiteY122" fmla="*/ 2229639 h 2237627"/>
              <a:gd name="connsiteX123" fmla="*/ 1195347 w 12192000"/>
              <a:gd name="connsiteY123" fmla="*/ 2212354 h 2237627"/>
              <a:gd name="connsiteX124" fmla="*/ 970251 w 12192000"/>
              <a:gd name="connsiteY124" fmla="*/ 2221029 h 2237627"/>
              <a:gd name="connsiteX125" fmla="*/ 812914 w 12192000"/>
              <a:gd name="connsiteY125" fmla="*/ 2210095 h 2237627"/>
              <a:gd name="connsiteX126" fmla="*/ 776382 w 12192000"/>
              <a:gd name="connsiteY126" fmla="*/ 2204512 h 2237627"/>
              <a:gd name="connsiteX127" fmla="*/ 597225 w 12192000"/>
              <a:gd name="connsiteY127" fmla="*/ 2180999 h 2237627"/>
              <a:gd name="connsiteX128" fmla="*/ 520671 w 12192000"/>
              <a:gd name="connsiteY128" fmla="*/ 2180980 h 2237627"/>
              <a:gd name="connsiteX129" fmla="*/ 515024 w 12192000"/>
              <a:gd name="connsiteY129" fmla="*/ 2179258 h 2237627"/>
              <a:gd name="connsiteX130" fmla="*/ 413835 w 12192000"/>
              <a:gd name="connsiteY130" fmla="*/ 2156783 h 2237627"/>
              <a:gd name="connsiteX131" fmla="*/ 376513 w 12192000"/>
              <a:gd name="connsiteY131" fmla="*/ 2154014 h 2237627"/>
              <a:gd name="connsiteX132" fmla="*/ 273386 w 12192000"/>
              <a:gd name="connsiteY132" fmla="*/ 2142551 h 2237627"/>
              <a:gd name="connsiteX133" fmla="*/ 77641 w 12192000"/>
              <a:gd name="connsiteY133" fmla="*/ 2126835 h 2237627"/>
              <a:gd name="connsiteX134" fmla="*/ 37645 w 12192000"/>
              <a:gd name="connsiteY134" fmla="*/ 2115401 h 2237627"/>
              <a:gd name="connsiteX135" fmla="*/ 4572 w 12192000"/>
              <a:gd name="connsiteY135" fmla="*/ 2111091 h 2237627"/>
              <a:gd name="connsiteX136" fmla="*/ 0 w 12192000"/>
              <a:gd name="connsiteY136" fmla="*/ 2110468 h 2237627"/>
              <a:gd name="connsiteX137" fmla="*/ 0 w 12192000"/>
              <a:gd name="connsiteY137" fmla="*/ 0 h 2237627"/>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750383 w 12192000"/>
              <a:gd name="connsiteY33" fmla="*/ 1097387 h 2240205"/>
              <a:gd name="connsiteX34" fmla="*/ 8665605 w 12192000"/>
              <a:gd name="connsiteY34" fmla="*/ 1110791 h 2240205"/>
              <a:gd name="connsiteX35" fmla="*/ 8584946 w 12192000"/>
              <a:gd name="connsiteY35" fmla="*/ 1135226 h 2240205"/>
              <a:gd name="connsiteX36" fmla="*/ 8419755 w 12192000"/>
              <a:gd name="connsiteY36" fmla="*/ 1216260 h 2240205"/>
              <a:gd name="connsiteX37" fmla="*/ 8411626 w 12192000"/>
              <a:gd name="connsiteY37" fmla="*/ 1214397 h 2240205"/>
              <a:gd name="connsiteX38" fmla="*/ 8363469 w 12192000"/>
              <a:gd name="connsiteY38" fmla="*/ 1246658 h 2240205"/>
              <a:gd name="connsiteX39" fmla="*/ 8275497 w 12192000"/>
              <a:gd name="connsiteY39" fmla="*/ 1264396 h 2240205"/>
              <a:gd name="connsiteX40" fmla="*/ 8074238 w 12192000"/>
              <a:gd name="connsiteY40" fmla="*/ 1301895 h 2240205"/>
              <a:gd name="connsiteX41" fmla="*/ 7942099 w 12192000"/>
              <a:gd name="connsiteY41" fmla="*/ 1336332 h 2240205"/>
              <a:gd name="connsiteX42" fmla="*/ 7902328 w 12192000"/>
              <a:gd name="connsiteY42" fmla="*/ 1345865 h 2240205"/>
              <a:gd name="connsiteX43" fmla="*/ 7840612 w 12192000"/>
              <a:gd name="connsiteY43" fmla="*/ 1369373 h 2240205"/>
              <a:gd name="connsiteX44" fmla="*/ 7786819 w 12192000"/>
              <a:gd name="connsiteY44" fmla="*/ 1378970 h 2240205"/>
              <a:gd name="connsiteX45" fmla="*/ 7548172 w 12192000"/>
              <a:gd name="connsiteY45" fmla="*/ 1417460 h 2240205"/>
              <a:gd name="connsiteX46" fmla="*/ 7483437 w 12192000"/>
              <a:gd name="connsiteY46" fmla="*/ 1478152 h 2240205"/>
              <a:gd name="connsiteX47" fmla="*/ 7377870 w 12192000"/>
              <a:gd name="connsiteY47" fmla="*/ 1523319 h 2240205"/>
              <a:gd name="connsiteX48" fmla="*/ 7230737 w 12192000"/>
              <a:gd name="connsiteY48" fmla="*/ 1562633 h 2240205"/>
              <a:gd name="connsiteX49" fmla="*/ 7224458 w 12192000"/>
              <a:gd name="connsiteY49" fmla="*/ 1573008 h 2240205"/>
              <a:gd name="connsiteX50" fmla="*/ 7183121 w 12192000"/>
              <a:gd name="connsiteY50" fmla="*/ 1595162 h 2240205"/>
              <a:gd name="connsiteX51" fmla="*/ 7164601 w 12192000"/>
              <a:gd name="connsiteY51" fmla="*/ 1606490 h 2240205"/>
              <a:gd name="connsiteX52" fmla="*/ 6900177 w 12192000"/>
              <a:gd name="connsiteY52" fmla="*/ 1636016 h 2240205"/>
              <a:gd name="connsiteX53" fmla="*/ 6795372 w 12192000"/>
              <a:gd name="connsiteY53" fmla="*/ 1644845 h 2240205"/>
              <a:gd name="connsiteX54" fmla="*/ 6692251 w 12192000"/>
              <a:gd name="connsiteY54" fmla="*/ 1656357 h 2240205"/>
              <a:gd name="connsiteX55" fmla="*/ 6655235 w 12192000"/>
              <a:gd name="connsiteY55" fmla="*/ 1661869 h 2240205"/>
              <a:gd name="connsiteX56" fmla="*/ 6554894 w 12192000"/>
              <a:gd name="connsiteY56" fmla="*/ 1664428 h 2240205"/>
              <a:gd name="connsiteX57" fmla="*/ 6516595 w 12192000"/>
              <a:gd name="connsiteY57" fmla="*/ 1667475 h 2240205"/>
              <a:gd name="connsiteX58" fmla="*/ 6508541 w 12192000"/>
              <a:gd name="connsiteY58" fmla="*/ 1668757 h 2240205"/>
              <a:gd name="connsiteX59" fmla="*/ 6471012 w 12192000"/>
              <a:gd name="connsiteY59" fmla="*/ 1678604 h 2240205"/>
              <a:gd name="connsiteX60" fmla="*/ 6364035 w 12192000"/>
              <a:gd name="connsiteY60" fmla="*/ 1667683 h 2240205"/>
              <a:gd name="connsiteX61" fmla="*/ 6280959 w 12192000"/>
              <a:gd name="connsiteY61" fmla="*/ 1689329 h 2240205"/>
              <a:gd name="connsiteX62" fmla="*/ 6243319 w 12192000"/>
              <a:gd name="connsiteY62" fmla="*/ 1695560 h 2240205"/>
              <a:gd name="connsiteX63" fmla="*/ 6098321 w 12192000"/>
              <a:gd name="connsiteY63" fmla="*/ 1721646 h 2240205"/>
              <a:gd name="connsiteX64" fmla="*/ 5880652 w 12192000"/>
              <a:gd name="connsiteY64" fmla="*/ 1779643 h 2240205"/>
              <a:gd name="connsiteX65" fmla="*/ 5785959 w 12192000"/>
              <a:gd name="connsiteY65" fmla="*/ 1775307 h 2240205"/>
              <a:gd name="connsiteX66" fmla="*/ 5643534 w 12192000"/>
              <a:gd name="connsiteY66" fmla="*/ 1802919 h 2240205"/>
              <a:gd name="connsiteX67" fmla="*/ 5518799 w 12192000"/>
              <a:gd name="connsiteY67" fmla="*/ 1818312 h 2240205"/>
              <a:gd name="connsiteX68" fmla="*/ 5505014 w 12192000"/>
              <a:gd name="connsiteY68" fmla="*/ 1819259 h 2240205"/>
              <a:gd name="connsiteX69" fmla="*/ 5453307 w 12192000"/>
              <a:gd name="connsiteY69" fmla="*/ 1815450 h 2240205"/>
              <a:gd name="connsiteX70" fmla="*/ 5221533 w 12192000"/>
              <a:gd name="connsiteY70" fmla="*/ 1846950 h 2240205"/>
              <a:gd name="connsiteX71" fmla="*/ 5149802 w 12192000"/>
              <a:gd name="connsiteY71" fmla="*/ 1844846 h 2240205"/>
              <a:gd name="connsiteX72" fmla="*/ 5114927 w 12192000"/>
              <a:gd name="connsiteY72" fmla="*/ 1847827 h 2240205"/>
              <a:gd name="connsiteX73" fmla="*/ 5108970 w 12192000"/>
              <a:gd name="connsiteY73" fmla="*/ 1847935 h 2240205"/>
              <a:gd name="connsiteX74" fmla="*/ 5067961 w 12192000"/>
              <a:gd name="connsiteY74" fmla="*/ 1845917 h 2240205"/>
              <a:gd name="connsiteX75" fmla="*/ 5007075 w 12192000"/>
              <a:gd name="connsiteY75" fmla="*/ 1838626 h 2240205"/>
              <a:gd name="connsiteX76" fmla="*/ 4944087 w 12192000"/>
              <a:gd name="connsiteY76" fmla="*/ 1823332 h 2240205"/>
              <a:gd name="connsiteX77" fmla="*/ 4907662 w 12192000"/>
              <a:gd name="connsiteY77" fmla="*/ 1816900 h 2240205"/>
              <a:gd name="connsiteX78" fmla="*/ 4882386 w 12192000"/>
              <a:gd name="connsiteY78" fmla="*/ 1809844 h 2240205"/>
              <a:gd name="connsiteX79" fmla="*/ 4811440 w 12192000"/>
              <a:gd name="connsiteY79" fmla="*/ 1804655 h 2240205"/>
              <a:gd name="connsiteX80" fmla="*/ 4691075 w 12192000"/>
              <a:gd name="connsiteY80" fmla="*/ 1801389 h 2240205"/>
              <a:gd name="connsiteX81" fmla="*/ 4640313 w 12192000"/>
              <a:gd name="connsiteY81" fmla="*/ 1784307 h 2240205"/>
              <a:gd name="connsiteX82" fmla="*/ 4536503 w 12192000"/>
              <a:gd name="connsiteY82" fmla="*/ 1785334 h 2240205"/>
              <a:gd name="connsiteX83" fmla="*/ 4513724 w 12192000"/>
              <a:gd name="connsiteY83" fmla="*/ 1791996 h 2240205"/>
              <a:gd name="connsiteX84" fmla="*/ 4459810 w 12192000"/>
              <a:gd name="connsiteY84" fmla="*/ 1797886 h 2240205"/>
              <a:gd name="connsiteX85" fmla="*/ 4379064 w 12192000"/>
              <a:gd name="connsiteY85" fmla="*/ 1817177 h 2240205"/>
              <a:gd name="connsiteX86" fmla="*/ 4290981 w 12192000"/>
              <a:gd name="connsiteY86" fmla="*/ 1839677 h 2240205"/>
              <a:gd name="connsiteX87" fmla="*/ 4238372 w 12192000"/>
              <a:gd name="connsiteY87" fmla="*/ 1851480 h 2240205"/>
              <a:gd name="connsiteX88" fmla="*/ 4232517 w 12192000"/>
              <a:gd name="connsiteY88" fmla="*/ 1852567 h 2240205"/>
              <a:gd name="connsiteX89" fmla="*/ 4191732 w 12192000"/>
              <a:gd name="connsiteY89" fmla="*/ 1857328 h 2240205"/>
              <a:gd name="connsiteX90" fmla="*/ 4065532 w 12192000"/>
              <a:gd name="connsiteY90" fmla="*/ 1855477 h 2240205"/>
              <a:gd name="connsiteX91" fmla="*/ 4028460 w 12192000"/>
              <a:gd name="connsiteY91" fmla="*/ 1855137 h 2240205"/>
              <a:gd name="connsiteX92" fmla="*/ 4002267 w 12192000"/>
              <a:gd name="connsiteY92" fmla="*/ 1852352 h 2240205"/>
              <a:gd name="connsiteX93" fmla="*/ 3931396 w 12192000"/>
              <a:gd name="connsiteY93" fmla="*/ 1858915 h 2240205"/>
              <a:gd name="connsiteX94" fmla="*/ 3812162 w 12192000"/>
              <a:gd name="connsiteY94" fmla="*/ 1875501 h 2240205"/>
              <a:gd name="connsiteX95" fmla="*/ 3758105 w 12192000"/>
              <a:gd name="connsiteY95" fmla="*/ 1871856 h 2240205"/>
              <a:gd name="connsiteX96" fmla="*/ 3567259 w 12192000"/>
              <a:gd name="connsiteY96" fmla="*/ 1893482 h 2240205"/>
              <a:gd name="connsiteX97" fmla="*/ 3405770 w 12192000"/>
              <a:gd name="connsiteY97" fmla="*/ 1904591 h 2240205"/>
              <a:gd name="connsiteX98" fmla="*/ 3280097 w 12192000"/>
              <a:gd name="connsiteY98" fmla="*/ 1919610 h 2240205"/>
              <a:gd name="connsiteX99" fmla="*/ 3009910 w 12192000"/>
              <a:gd name="connsiteY99" fmla="*/ 1957866 h 2240205"/>
              <a:gd name="connsiteX100" fmla="*/ 2995934 w 12192000"/>
              <a:gd name="connsiteY100" fmla="*/ 1967085 h 2240205"/>
              <a:gd name="connsiteX101" fmla="*/ 2942858 w 12192000"/>
              <a:gd name="connsiteY101" fmla="*/ 1981367 h 2240205"/>
              <a:gd name="connsiteX102" fmla="*/ 2875436 w 12192000"/>
              <a:gd name="connsiteY102" fmla="*/ 1996977 h 2240205"/>
              <a:gd name="connsiteX103" fmla="*/ 2874892 w 12192000"/>
              <a:gd name="connsiteY103" fmla="*/ 1996085 h 2240205"/>
              <a:gd name="connsiteX104" fmla="*/ 2843662 w 12192000"/>
              <a:gd name="connsiteY104" fmla="*/ 1992498 h 2240205"/>
              <a:gd name="connsiteX105" fmla="*/ 2718916 w 12192000"/>
              <a:gd name="connsiteY105" fmla="*/ 1990867 h 2240205"/>
              <a:gd name="connsiteX106" fmla="*/ 2713522 w 12192000"/>
              <a:gd name="connsiteY106" fmla="*/ 1990173 h 2240205"/>
              <a:gd name="connsiteX107" fmla="*/ 2476147 w 12192000"/>
              <a:gd name="connsiteY107" fmla="*/ 1998305 h 2240205"/>
              <a:gd name="connsiteX108" fmla="*/ 2373568 w 12192000"/>
              <a:gd name="connsiteY108" fmla="*/ 2003219 h 2240205"/>
              <a:gd name="connsiteX109" fmla="*/ 2287219 w 12192000"/>
              <a:gd name="connsiteY109" fmla="*/ 1998750 h 2240205"/>
              <a:gd name="connsiteX110" fmla="*/ 2243069 w 12192000"/>
              <a:gd name="connsiteY110" fmla="*/ 2005321 h 2240205"/>
              <a:gd name="connsiteX111" fmla="*/ 2164831 w 12192000"/>
              <a:gd name="connsiteY111" fmla="*/ 2010143 h 2240205"/>
              <a:gd name="connsiteX112" fmla="*/ 2085228 w 12192000"/>
              <a:gd name="connsiteY112" fmla="*/ 2046431 h 2240205"/>
              <a:gd name="connsiteX113" fmla="*/ 2058061 w 12192000"/>
              <a:gd name="connsiteY113" fmla="*/ 2047942 h 2240205"/>
              <a:gd name="connsiteX114" fmla="*/ 2042244 w 12192000"/>
              <a:gd name="connsiteY114" fmla="*/ 2055560 h 2240205"/>
              <a:gd name="connsiteX115" fmla="*/ 1877728 w 12192000"/>
              <a:gd name="connsiteY115" fmla="*/ 2101004 h 2240205"/>
              <a:gd name="connsiteX116" fmla="*/ 1759056 w 12192000"/>
              <a:gd name="connsiteY116" fmla="*/ 2125608 h 2240205"/>
              <a:gd name="connsiteX117" fmla="*/ 1637948 w 12192000"/>
              <a:gd name="connsiteY117" fmla="*/ 2172597 h 2240205"/>
              <a:gd name="connsiteX118" fmla="*/ 1434549 w 12192000"/>
              <a:gd name="connsiteY118" fmla="*/ 2234522 h 2240205"/>
              <a:gd name="connsiteX119" fmla="*/ 1370962 w 12192000"/>
              <a:gd name="connsiteY119" fmla="*/ 2237474 h 2240205"/>
              <a:gd name="connsiteX120" fmla="*/ 1356367 w 12192000"/>
              <a:gd name="connsiteY120" fmla="*/ 2235089 h 2240205"/>
              <a:gd name="connsiteX121" fmla="*/ 1279765 w 12192000"/>
              <a:gd name="connsiteY121" fmla="*/ 2229639 h 2240205"/>
              <a:gd name="connsiteX122" fmla="*/ 1195347 w 12192000"/>
              <a:gd name="connsiteY122" fmla="*/ 2212354 h 2240205"/>
              <a:gd name="connsiteX123" fmla="*/ 970251 w 12192000"/>
              <a:gd name="connsiteY123" fmla="*/ 2221029 h 2240205"/>
              <a:gd name="connsiteX124" fmla="*/ 812914 w 12192000"/>
              <a:gd name="connsiteY124" fmla="*/ 2210095 h 2240205"/>
              <a:gd name="connsiteX125" fmla="*/ 776382 w 12192000"/>
              <a:gd name="connsiteY125" fmla="*/ 2204512 h 2240205"/>
              <a:gd name="connsiteX126" fmla="*/ 597225 w 12192000"/>
              <a:gd name="connsiteY126" fmla="*/ 2180999 h 2240205"/>
              <a:gd name="connsiteX127" fmla="*/ 520671 w 12192000"/>
              <a:gd name="connsiteY127" fmla="*/ 2180980 h 2240205"/>
              <a:gd name="connsiteX128" fmla="*/ 515024 w 12192000"/>
              <a:gd name="connsiteY128" fmla="*/ 2179258 h 2240205"/>
              <a:gd name="connsiteX129" fmla="*/ 413835 w 12192000"/>
              <a:gd name="connsiteY129" fmla="*/ 2156783 h 2240205"/>
              <a:gd name="connsiteX130" fmla="*/ 376513 w 12192000"/>
              <a:gd name="connsiteY130" fmla="*/ 2154014 h 2240205"/>
              <a:gd name="connsiteX131" fmla="*/ 273386 w 12192000"/>
              <a:gd name="connsiteY131" fmla="*/ 2142551 h 2240205"/>
              <a:gd name="connsiteX132" fmla="*/ 77641 w 12192000"/>
              <a:gd name="connsiteY132" fmla="*/ 2126835 h 2240205"/>
              <a:gd name="connsiteX133" fmla="*/ 37645 w 12192000"/>
              <a:gd name="connsiteY133" fmla="*/ 2115401 h 2240205"/>
              <a:gd name="connsiteX134" fmla="*/ 4572 w 12192000"/>
              <a:gd name="connsiteY134" fmla="*/ 2111091 h 2240205"/>
              <a:gd name="connsiteX135" fmla="*/ 0 w 12192000"/>
              <a:gd name="connsiteY135" fmla="*/ 2110468 h 2240205"/>
              <a:gd name="connsiteX136" fmla="*/ 0 w 12192000"/>
              <a:gd name="connsiteY13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750383 w 12192000"/>
              <a:gd name="connsiteY33" fmla="*/ 1097387 h 2240205"/>
              <a:gd name="connsiteX34" fmla="*/ 8665605 w 12192000"/>
              <a:gd name="connsiteY34" fmla="*/ 1110791 h 2240205"/>
              <a:gd name="connsiteX35" fmla="*/ 8584946 w 12192000"/>
              <a:gd name="connsiteY35" fmla="*/ 1135226 h 2240205"/>
              <a:gd name="connsiteX36" fmla="*/ 8419755 w 12192000"/>
              <a:gd name="connsiteY36" fmla="*/ 1216260 h 2240205"/>
              <a:gd name="connsiteX37" fmla="*/ 8411626 w 12192000"/>
              <a:gd name="connsiteY37" fmla="*/ 1214397 h 2240205"/>
              <a:gd name="connsiteX38" fmla="*/ 8363469 w 12192000"/>
              <a:gd name="connsiteY38" fmla="*/ 1246658 h 2240205"/>
              <a:gd name="connsiteX39" fmla="*/ 8275497 w 12192000"/>
              <a:gd name="connsiteY39" fmla="*/ 1264396 h 2240205"/>
              <a:gd name="connsiteX40" fmla="*/ 8074238 w 12192000"/>
              <a:gd name="connsiteY40" fmla="*/ 1301895 h 2240205"/>
              <a:gd name="connsiteX41" fmla="*/ 7942099 w 12192000"/>
              <a:gd name="connsiteY41" fmla="*/ 1336332 h 2240205"/>
              <a:gd name="connsiteX42" fmla="*/ 7902328 w 12192000"/>
              <a:gd name="connsiteY42" fmla="*/ 1345865 h 2240205"/>
              <a:gd name="connsiteX43" fmla="*/ 7840612 w 12192000"/>
              <a:gd name="connsiteY43" fmla="*/ 1369373 h 2240205"/>
              <a:gd name="connsiteX44" fmla="*/ 7786819 w 12192000"/>
              <a:gd name="connsiteY44" fmla="*/ 1378970 h 2240205"/>
              <a:gd name="connsiteX45" fmla="*/ 7548172 w 12192000"/>
              <a:gd name="connsiteY45" fmla="*/ 1417460 h 2240205"/>
              <a:gd name="connsiteX46" fmla="*/ 7483437 w 12192000"/>
              <a:gd name="connsiteY46" fmla="*/ 1478152 h 2240205"/>
              <a:gd name="connsiteX47" fmla="*/ 7377870 w 12192000"/>
              <a:gd name="connsiteY47" fmla="*/ 1523319 h 2240205"/>
              <a:gd name="connsiteX48" fmla="*/ 7230737 w 12192000"/>
              <a:gd name="connsiteY48" fmla="*/ 1562633 h 2240205"/>
              <a:gd name="connsiteX49" fmla="*/ 7224458 w 12192000"/>
              <a:gd name="connsiteY49" fmla="*/ 1573008 h 2240205"/>
              <a:gd name="connsiteX50" fmla="*/ 7183121 w 12192000"/>
              <a:gd name="connsiteY50" fmla="*/ 1595162 h 2240205"/>
              <a:gd name="connsiteX51" fmla="*/ 7164601 w 12192000"/>
              <a:gd name="connsiteY51" fmla="*/ 1606490 h 2240205"/>
              <a:gd name="connsiteX52" fmla="*/ 6900177 w 12192000"/>
              <a:gd name="connsiteY52" fmla="*/ 1636016 h 2240205"/>
              <a:gd name="connsiteX53" fmla="*/ 6795372 w 12192000"/>
              <a:gd name="connsiteY53" fmla="*/ 1644845 h 2240205"/>
              <a:gd name="connsiteX54" fmla="*/ 6692251 w 12192000"/>
              <a:gd name="connsiteY54" fmla="*/ 1656357 h 2240205"/>
              <a:gd name="connsiteX55" fmla="*/ 6655235 w 12192000"/>
              <a:gd name="connsiteY55" fmla="*/ 1661869 h 2240205"/>
              <a:gd name="connsiteX56" fmla="*/ 6554894 w 12192000"/>
              <a:gd name="connsiteY56" fmla="*/ 1664428 h 2240205"/>
              <a:gd name="connsiteX57" fmla="*/ 6516595 w 12192000"/>
              <a:gd name="connsiteY57" fmla="*/ 1667475 h 2240205"/>
              <a:gd name="connsiteX58" fmla="*/ 6508541 w 12192000"/>
              <a:gd name="connsiteY58" fmla="*/ 1668757 h 2240205"/>
              <a:gd name="connsiteX59" fmla="*/ 6471012 w 12192000"/>
              <a:gd name="connsiteY59" fmla="*/ 1678604 h 2240205"/>
              <a:gd name="connsiteX60" fmla="*/ 6364035 w 12192000"/>
              <a:gd name="connsiteY60" fmla="*/ 1667683 h 2240205"/>
              <a:gd name="connsiteX61" fmla="*/ 6243319 w 12192000"/>
              <a:gd name="connsiteY61" fmla="*/ 1695560 h 2240205"/>
              <a:gd name="connsiteX62" fmla="*/ 6098321 w 12192000"/>
              <a:gd name="connsiteY62" fmla="*/ 1721646 h 2240205"/>
              <a:gd name="connsiteX63" fmla="*/ 5880652 w 12192000"/>
              <a:gd name="connsiteY63" fmla="*/ 1779643 h 2240205"/>
              <a:gd name="connsiteX64" fmla="*/ 5785959 w 12192000"/>
              <a:gd name="connsiteY64" fmla="*/ 1775307 h 2240205"/>
              <a:gd name="connsiteX65" fmla="*/ 5643534 w 12192000"/>
              <a:gd name="connsiteY65" fmla="*/ 1802919 h 2240205"/>
              <a:gd name="connsiteX66" fmla="*/ 5518799 w 12192000"/>
              <a:gd name="connsiteY66" fmla="*/ 1818312 h 2240205"/>
              <a:gd name="connsiteX67" fmla="*/ 5505014 w 12192000"/>
              <a:gd name="connsiteY67" fmla="*/ 1819259 h 2240205"/>
              <a:gd name="connsiteX68" fmla="*/ 5453307 w 12192000"/>
              <a:gd name="connsiteY68" fmla="*/ 1815450 h 2240205"/>
              <a:gd name="connsiteX69" fmla="*/ 5221533 w 12192000"/>
              <a:gd name="connsiteY69" fmla="*/ 1846950 h 2240205"/>
              <a:gd name="connsiteX70" fmla="*/ 5149802 w 12192000"/>
              <a:gd name="connsiteY70" fmla="*/ 1844846 h 2240205"/>
              <a:gd name="connsiteX71" fmla="*/ 5114927 w 12192000"/>
              <a:gd name="connsiteY71" fmla="*/ 1847827 h 2240205"/>
              <a:gd name="connsiteX72" fmla="*/ 5108970 w 12192000"/>
              <a:gd name="connsiteY72" fmla="*/ 1847935 h 2240205"/>
              <a:gd name="connsiteX73" fmla="*/ 5067961 w 12192000"/>
              <a:gd name="connsiteY73" fmla="*/ 1845917 h 2240205"/>
              <a:gd name="connsiteX74" fmla="*/ 5007075 w 12192000"/>
              <a:gd name="connsiteY74" fmla="*/ 1838626 h 2240205"/>
              <a:gd name="connsiteX75" fmla="*/ 4944087 w 12192000"/>
              <a:gd name="connsiteY75" fmla="*/ 1823332 h 2240205"/>
              <a:gd name="connsiteX76" fmla="*/ 4907662 w 12192000"/>
              <a:gd name="connsiteY76" fmla="*/ 1816900 h 2240205"/>
              <a:gd name="connsiteX77" fmla="*/ 4882386 w 12192000"/>
              <a:gd name="connsiteY77" fmla="*/ 1809844 h 2240205"/>
              <a:gd name="connsiteX78" fmla="*/ 4811440 w 12192000"/>
              <a:gd name="connsiteY78" fmla="*/ 1804655 h 2240205"/>
              <a:gd name="connsiteX79" fmla="*/ 4691075 w 12192000"/>
              <a:gd name="connsiteY79" fmla="*/ 1801389 h 2240205"/>
              <a:gd name="connsiteX80" fmla="*/ 4640313 w 12192000"/>
              <a:gd name="connsiteY80" fmla="*/ 1784307 h 2240205"/>
              <a:gd name="connsiteX81" fmla="*/ 4536503 w 12192000"/>
              <a:gd name="connsiteY81" fmla="*/ 1785334 h 2240205"/>
              <a:gd name="connsiteX82" fmla="*/ 4513724 w 12192000"/>
              <a:gd name="connsiteY82" fmla="*/ 1791996 h 2240205"/>
              <a:gd name="connsiteX83" fmla="*/ 4459810 w 12192000"/>
              <a:gd name="connsiteY83" fmla="*/ 1797886 h 2240205"/>
              <a:gd name="connsiteX84" fmla="*/ 4379064 w 12192000"/>
              <a:gd name="connsiteY84" fmla="*/ 1817177 h 2240205"/>
              <a:gd name="connsiteX85" fmla="*/ 4290981 w 12192000"/>
              <a:gd name="connsiteY85" fmla="*/ 1839677 h 2240205"/>
              <a:gd name="connsiteX86" fmla="*/ 4238372 w 12192000"/>
              <a:gd name="connsiteY86" fmla="*/ 1851480 h 2240205"/>
              <a:gd name="connsiteX87" fmla="*/ 4232517 w 12192000"/>
              <a:gd name="connsiteY87" fmla="*/ 1852567 h 2240205"/>
              <a:gd name="connsiteX88" fmla="*/ 4191732 w 12192000"/>
              <a:gd name="connsiteY88" fmla="*/ 1857328 h 2240205"/>
              <a:gd name="connsiteX89" fmla="*/ 4065532 w 12192000"/>
              <a:gd name="connsiteY89" fmla="*/ 1855477 h 2240205"/>
              <a:gd name="connsiteX90" fmla="*/ 4028460 w 12192000"/>
              <a:gd name="connsiteY90" fmla="*/ 1855137 h 2240205"/>
              <a:gd name="connsiteX91" fmla="*/ 4002267 w 12192000"/>
              <a:gd name="connsiteY91" fmla="*/ 1852352 h 2240205"/>
              <a:gd name="connsiteX92" fmla="*/ 3931396 w 12192000"/>
              <a:gd name="connsiteY92" fmla="*/ 1858915 h 2240205"/>
              <a:gd name="connsiteX93" fmla="*/ 3812162 w 12192000"/>
              <a:gd name="connsiteY93" fmla="*/ 1875501 h 2240205"/>
              <a:gd name="connsiteX94" fmla="*/ 3758105 w 12192000"/>
              <a:gd name="connsiteY94" fmla="*/ 1871856 h 2240205"/>
              <a:gd name="connsiteX95" fmla="*/ 3567259 w 12192000"/>
              <a:gd name="connsiteY95" fmla="*/ 1893482 h 2240205"/>
              <a:gd name="connsiteX96" fmla="*/ 3405770 w 12192000"/>
              <a:gd name="connsiteY96" fmla="*/ 1904591 h 2240205"/>
              <a:gd name="connsiteX97" fmla="*/ 3280097 w 12192000"/>
              <a:gd name="connsiteY97" fmla="*/ 1919610 h 2240205"/>
              <a:gd name="connsiteX98" fmla="*/ 3009910 w 12192000"/>
              <a:gd name="connsiteY98" fmla="*/ 1957866 h 2240205"/>
              <a:gd name="connsiteX99" fmla="*/ 2995934 w 12192000"/>
              <a:gd name="connsiteY99" fmla="*/ 1967085 h 2240205"/>
              <a:gd name="connsiteX100" fmla="*/ 2942858 w 12192000"/>
              <a:gd name="connsiteY100" fmla="*/ 1981367 h 2240205"/>
              <a:gd name="connsiteX101" fmla="*/ 2875436 w 12192000"/>
              <a:gd name="connsiteY101" fmla="*/ 1996977 h 2240205"/>
              <a:gd name="connsiteX102" fmla="*/ 2874892 w 12192000"/>
              <a:gd name="connsiteY102" fmla="*/ 1996085 h 2240205"/>
              <a:gd name="connsiteX103" fmla="*/ 2843662 w 12192000"/>
              <a:gd name="connsiteY103" fmla="*/ 1992498 h 2240205"/>
              <a:gd name="connsiteX104" fmla="*/ 2718916 w 12192000"/>
              <a:gd name="connsiteY104" fmla="*/ 1990867 h 2240205"/>
              <a:gd name="connsiteX105" fmla="*/ 2713522 w 12192000"/>
              <a:gd name="connsiteY105" fmla="*/ 1990173 h 2240205"/>
              <a:gd name="connsiteX106" fmla="*/ 2476147 w 12192000"/>
              <a:gd name="connsiteY106" fmla="*/ 1998305 h 2240205"/>
              <a:gd name="connsiteX107" fmla="*/ 2373568 w 12192000"/>
              <a:gd name="connsiteY107" fmla="*/ 2003219 h 2240205"/>
              <a:gd name="connsiteX108" fmla="*/ 2287219 w 12192000"/>
              <a:gd name="connsiteY108" fmla="*/ 1998750 h 2240205"/>
              <a:gd name="connsiteX109" fmla="*/ 2243069 w 12192000"/>
              <a:gd name="connsiteY109" fmla="*/ 2005321 h 2240205"/>
              <a:gd name="connsiteX110" fmla="*/ 2164831 w 12192000"/>
              <a:gd name="connsiteY110" fmla="*/ 2010143 h 2240205"/>
              <a:gd name="connsiteX111" fmla="*/ 2085228 w 12192000"/>
              <a:gd name="connsiteY111" fmla="*/ 2046431 h 2240205"/>
              <a:gd name="connsiteX112" fmla="*/ 2058061 w 12192000"/>
              <a:gd name="connsiteY112" fmla="*/ 2047942 h 2240205"/>
              <a:gd name="connsiteX113" fmla="*/ 2042244 w 12192000"/>
              <a:gd name="connsiteY113" fmla="*/ 2055560 h 2240205"/>
              <a:gd name="connsiteX114" fmla="*/ 1877728 w 12192000"/>
              <a:gd name="connsiteY114" fmla="*/ 2101004 h 2240205"/>
              <a:gd name="connsiteX115" fmla="*/ 1759056 w 12192000"/>
              <a:gd name="connsiteY115" fmla="*/ 2125608 h 2240205"/>
              <a:gd name="connsiteX116" fmla="*/ 1637948 w 12192000"/>
              <a:gd name="connsiteY116" fmla="*/ 2172597 h 2240205"/>
              <a:gd name="connsiteX117" fmla="*/ 1434549 w 12192000"/>
              <a:gd name="connsiteY117" fmla="*/ 2234522 h 2240205"/>
              <a:gd name="connsiteX118" fmla="*/ 1370962 w 12192000"/>
              <a:gd name="connsiteY118" fmla="*/ 2237474 h 2240205"/>
              <a:gd name="connsiteX119" fmla="*/ 1356367 w 12192000"/>
              <a:gd name="connsiteY119" fmla="*/ 2235089 h 2240205"/>
              <a:gd name="connsiteX120" fmla="*/ 1279765 w 12192000"/>
              <a:gd name="connsiteY120" fmla="*/ 2229639 h 2240205"/>
              <a:gd name="connsiteX121" fmla="*/ 1195347 w 12192000"/>
              <a:gd name="connsiteY121" fmla="*/ 2212354 h 2240205"/>
              <a:gd name="connsiteX122" fmla="*/ 970251 w 12192000"/>
              <a:gd name="connsiteY122" fmla="*/ 2221029 h 2240205"/>
              <a:gd name="connsiteX123" fmla="*/ 812914 w 12192000"/>
              <a:gd name="connsiteY123" fmla="*/ 2210095 h 2240205"/>
              <a:gd name="connsiteX124" fmla="*/ 776382 w 12192000"/>
              <a:gd name="connsiteY124" fmla="*/ 2204512 h 2240205"/>
              <a:gd name="connsiteX125" fmla="*/ 597225 w 12192000"/>
              <a:gd name="connsiteY125" fmla="*/ 2180999 h 2240205"/>
              <a:gd name="connsiteX126" fmla="*/ 520671 w 12192000"/>
              <a:gd name="connsiteY126" fmla="*/ 2180980 h 2240205"/>
              <a:gd name="connsiteX127" fmla="*/ 515024 w 12192000"/>
              <a:gd name="connsiteY127" fmla="*/ 2179258 h 2240205"/>
              <a:gd name="connsiteX128" fmla="*/ 413835 w 12192000"/>
              <a:gd name="connsiteY128" fmla="*/ 2156783 h 2240205"/>
              <a:gd name="connsiteX129" fmla="*/ 376513 w 12192000"/>
              <a:gd name="connsiteY129" fmla="*/ 2154014 h 2240205"/>
              <a:gd name="connsiteX130" fmla="*/ 273386 w 12192000"/>
              <a:gd name="connsiteY130" fmla="*/ 2142551 h 2240205"/>
              <a:gd name="connsiteX131" fmla="*/ 77641 w 12192000"/>
              <a:gd name="connsiteY131" fmla="*/ 2126835 h 2240205"/>
              <a:gd name="connsiteX132" fmla="*/ 37645 w 12192000"/>
              <a:gd name="connsiteY132" fmla="*/ 2115401 h 2240205"/>
              <a:gd name="connsiteX133" fmla="*/ 4572 w 12192000"/>
              <a:gd name="connsiteY133" fmla="*/ 2111091 h 2240205"/>
              <a:gd name="connsiteX134" fmla="*/ 0 w 12192000"/>
              <a:gd name="connsiteY134" fmla="*/ 2110468 h 2240205"/>
              <a:gd name="connsiteX135" fmla="*/ 0 w 12192000"/>
              <a:gd name="connsiteY13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42099 w 12192000"/>
              <a:gd name="connsiteY40" fmla="*/ 1336332 h 2240205"/>
              <a:gd name="connsiteX41" fmla="*/ 7902328 w 12192000"/>
              <a:gd name="connsiteY41" fmla="*/ 1345865 h 2240205"/>
              <a:gd name="connsiteX42" fmla="*/ 7840612 w 12192000"/>
              <a:gd name="connsiteY42" fmla="*/ 1369373 h 2240205"/>
              <a:gd name="connsiteX43" fmla="*/ 7786819 w 12192000"/>
              <a:gd name="connsiteY43" fmla="*/ 1378970 h 2240205"/>
              <a:gd name="connsiteX44" fmla="*/ 7548172 w 12192000"/>
              <a:gd name="connsiteY44" fmla="*/ 1417460 h 2240205"/>
              <a:gd name="connsiteX45" fmla="*/ 7483437 w 12192000"/>
              <a:gd name="connsiteY45" fmla="*/ 1478152 h 2240205"/>
              <a:gd name="connsiteX46" fmla="*/ 7377870 w 12192000"/>
              <a:gd name="connsiteY46" fmla="*/ 1523319 h 2240205"/>
              <a:gd name="connsiteX47" fmla="*/ 7230737 w 12192000"/>
              <a:gd name="connsiteY47" fmla="*/ 1562633 h 2240205"/>
              <a:gd name="connsiteX48" fmla="*/ 7224458 w 12192000"/>
              <a:gd name="connsiteY48" fmla="*/ 1573008 h 2240205"/>
              <a:gd name="connsiteX49" fmla="*/ 7183121 w 12192000"/>
              <a:gd name="connsiteY49" fmla="*/ 1595162 h 2240205"/>
              <a:gd name="connsiteX50" fmla="*/ 7164601 w 12192000"/>
              <a:gd name="connsiteY50" fmla="*/ 1606490 h 2240205"/>
              <a:gd name="connsiteX51" fmla="*/ 6900177 w 12192000"/>
              <a:gd name="connsiteY51" fmla="*/ 1636016 h 2240205"/>
              <a:gd name="connsiteX52" fmla="*/ 6795372 w 12192000"/>
              <a:gd name="connsiteY52" fmla="*/ 1644845 h 2240205"/>
              <a:gd name="connsiteX53" fmla="*/ 6692251 w 12192000"/>
              <a:gd name="connsiteY53" fmla="*/ 1656357 h 2240205"/>
              <a:gd name="connsiteX54" fmla="*/ 6655235 w 12192000"/>
              <a:gd name="connsiteY54" fmla="*/ 1661869 h 2240205"/>
              <a:gd name="connsiteX55" fmla="*/ 6554894 w 12192000"/>
              <a:gd name="connsiteY55" fmla="*/ 1664428 h 2240205"/>
              <a:gd name="connsiteX56" fmla="*/ 6516595 w 12192000"/>
              <a:gd name="connsiteY56" fmla="*/ 1667475 h 2240205"/>
              <a:gd name="connsiteX57" fmla="*/ 6508541 w 12192000"/>
              <a:gd name="connsiteY57" fmla="*/ 1668757 h 2240205"/>
              <a:gd name="connsiteX58" fmla="*/ 6471012 w 12192000"/>
              <a:gd name="connsiteY58" fmla="*/ 1678604 h 2240205"/>
              <a:gd name="connsiteX59" fmla="*/ 6364035 w 12192000"/>
              <a:gd name="connsiteY59" fmla="*/ 1667683 h 2240205"/>
              <a:gd name="connsiteX60" fmla="*/ 6243319 w 12192000"/>
              <a:gd name="connsiteY60" fmla="*/ 1695560 h 2240205"/>
              <a:gd name="connsiteX61" fmla="*/ 6098321 w 12192000"/>
              <a:gd name="connsiteY61" fmla="*/ 1721646 h 2240205"/>
              <a:gd name="connsiteX62" fmla="*/ 5880652 w 12192000"/>
              <a:gd name="connsiteY62" fmla="*/ 1779643 h 2240205"/>
              <a:gd name="connsiteX63" fmla="*/ 5785959 w 12192000"/>
              <a:gd name="connsiteY63" fmla="*/ 1775307 h 2240205"/>
              <a:gd name="connsiteX64" fmla="*/ 5643534 w 12192000"/>
              <a:gd name="connsiteY64" fmla="*/ 1802919 h 2240205"/>
              <a:gd name="connsiteX65" fmla="*/ 5518799 w 12192000"/>
              <a:gd name="connsiteY65" fmla="*/ 1818312 h 2240205"/>
              <a:gd name="connsiteX66" fmla="*/ 5505014 w 12192000"/>
              <a:gd name="connsiteY66" fmla="*/ 1819259 h 2240205"/>
              <a:gd name="connsiteX67" fmla="*/ 5453307 w 12192000"/>
              <a:gd name="connsiteY67" fmla="*/ 1815450 h 2240205"/>
              <a:gd name="connsiteX68" fmla="*/ 5221533 w 12192000"/>
              <a:gd name="connsiteY68" fmla="*/ 1846950 h 2240205"/>
              <a:gd name="connsiteX69" fmla="*/ 5149802 w 12192000"/>
              <a:gd name="connsiteY69" fmla="*/ 1844846 h 2240205"/>
              <a:gd name="connsiteX70" fmla="*/ 5114927 w 12192000"/>
              <a:gd name="connsiteY70" fmla="*/ 1847827 h 2240205"/>
              <a:gd name="connsiteX71" fmla="*/ 5108970 w 12192000"/>
              <a:gd name="connsiteY71" fmla="*/ 1847935 h 2240205"/>
              <a:gd name="connsiteX72" fmla="*/ 5067961 w 12192000"/>
              <a:gd name="connsiteY72" fmla="*/ 1845917 h 2240205"/>
              <a:gd name="connsiteX73" fmla="*/ 5007075 w 12192000"/>
              <a:gd name="connsiteY73" fmla="*/ 1838626 h 2240205"/>
              <a:gd name="connsiteX74" fmla="*/ 4944087 w 12192000"/>
              <a:gd name="connsiteY74" fmla="*/ 1823332 h 2240205"/>
              <a:gd name="connsiteX75" fmla="*/ 4907662 w 12192000"/>
              <a:gd name="connsiteY75" fmla="*/ 1816900 h 2240205"/>
              <a:gd name="connsiteX76" fmla="*/ 4882386 w 12192000"/>
              <a:gd name="connsiteY76" fmla="*/ 1809844 h 2240205"/>
              <a:gd name="connsiteX77" fmla="*/ 4811440 w 12192000"/>
              <a:gd name="connsiteY77" fmla="*/ 1804655 h 2240205"/>
              <a:gd name="connsiteX78" fmla="*/ 4691075 w 12192000"/>
              <a:gd name="connsiteY78" fmla="*/ 1801389 h 2240205"/>
              <a:gd name="connsiteX79" fmla="*/ 4640313 w 12192000"/>
              <a:gd name="connsiteY79" fmla="*/ 1784307 h 2240205"/>
              <a:gd name="connsiteX80" fmla="*/ 4536503 w 12192000"/>
              <a:gd name="connsiteY80" fmla="*/ 1785334 h 2240205"/>
              <a:gd name="connsiteX81" fmla="*/ 4513724 w 12192000"/>
              <a:gd name="connsiteY81" fmla="*/ 1791996 h 2240205"/>
              <a:gd name="connsiteX82" fmla="*/ 4459810 w 12192000"/>
              <a:gd name="connsiteY82" fmla="*/ 1797886 h 2240205"/>
              <a:gd name="connsiteX83" fmla="*/ 4379064 w 12192000"/>
              <a:gd name="connsiteY83" fmla="*/ 1817177 h 2240205"/>
              <a:gd name="connsiteX84" fmla="*/ 4290981 w 12192000"/>
              <a:gd name="connsiteY84" fmla="*/ 1839677 h 2240205"/>
              <a:gd name="connsiteX85" fmla="*/ 4238372 w 12192000"/>
              <a:gd name="connsiteY85" fmla="*/ 1851480 h 2240205"/>
              <a:gd name="connsiteX86" fmla="*/ 4232517 w 12192000"/>
              <a:gd name="connsiteY86" fmla="*/ 1852567 h 2240205"/>
              <a:gd name="connsiteX87" fmla="*/ 4191732 w 12192000"/>
              <a:gd name="connsiteY87" fmla="*/ 1857328 h 2240205"/>
              <a:gd name="connsiteX88" fmla="*/ 4065532 w 12192000"/>
              <a:gd name="connsiteY88" fmla="*/ 1855477 h 2240205"/>
              <a:gd name="connsiteX89" fmla="*/ 4028460 w 12192000"/>
              <a:gd name="connsiteY89" fmla="*/ 1855137 h 2240205"/>
              <a:gd name="connsiteX90" fmla="*/ 4002267 w 12192000"/>
              <a:gd name="connsiteY90" fmla="*/ 1852352 h 2240205"/>
              <a:gd name="connsiteX91" fmla="*/ 3931396 w 12192000"/>
              <a:gd name="connsiteY91" fmla="*/ 1858915 h 2240205"/>
              <a:gd name="connsiteX92" fmla="*/ 3812162 w 12192000"/>
              <a:gd name="connsiteY92" fmla="*/ 1875501 h 2240205"/>
              <a:gd name="connsiteX93" fmla="*/ 3758105 w 12192000"/>
              <a:gd name="connsiteY93" fmla="*/ 1871856 h 2240205"/>
              <a:gd name="connsiteX94" fmla="*/ 3567259 w 12192000"/>
              <a:gd name="connsiteY94" fmla="*/ 1893482 h 2240205"/>
              <a:gd name="connsiteX95" fmla="*/ 3405770 w 12192000"/>
              <a:gd name="connsiteY95" fmla="*/ 1904591 h 2240205"/>
              <a:gd name="connsiteX96" fmla="*/ 3280097 w 12192000"/>
              <a:gd name="connsiteY96" fmla="*/ 1919610 h 2240205"/>
              <a:gd name="connsiteX97" fmla="*/ 3009910 w 12192000"/>
              <a:gd name="connsiteY97" fmla="*/ 1957866 h 2240205"/>
              <a:gd name="connsiteX98" fmla="*/ 2995934 w 12192000"/>
              <a:gd name="connsiteY98" fmla="*/ 1967085 h 2240205"/>
              <a:gd name="connsiteX99" fmla="*/ 2942858 w 12192000"/>
              <a:gd name="connsiteY99" fmla="*/ 1981367 h 2240205"/>
              <a:gd name="connsiteX100" fmla="*/ 2875436 w 12192000"/>
              <a:gd name="connsiteY100" fmla="*/ 1996977 h 2240205"/>
              <a:gd name="connsiteX101" fmla="*/ 2874892 w 12192000"/>
              <a:gd name="connsiteY101" fmla="*/ 1996085 h 2240205"/>
              <a:gd name="connsiteX102" fmla="*/ 2843662 w 12192000"/>
              <a:gd name="connsiteY102" fmla="*/ 1992498 h 2240205"/>
              <a:gd name="connsiteX103" fmla="*/ 2718916 w 12192000"/>
              <a:gd name="connsiteY103" fmla="*/ 1990867 h 2240205"/>
              <a:gd name="connsiteX104" fmla="*/ 2713522 w 12192000"/>
              <a:gd name="connsiteY104" fmla="*/ 1990173 h 2240205"/>
              <a:gd name="connsiteX105" fmla="*/ 2476147 w 12192000"/>
              <a:gd name="connsiteY105" fmla="*/ 1998305 h 2240205"/>
              <a:gd name="connsiteX106" fmla="*/ 2373568 w 12192000"/>
              <a:gd name="connsiteY106" fmla="*/ 2003219 h 2240205"/>
              <a:gd name="connsiteX107" fmla="*/ 2287219 w 12192000"/>
              <a:gd name="connsiteY107" fmla="*/ 1998750 h 2240205"/>
              <a:gd name="connsiteX108" fmla="*/ 2243069 w 12192000"/>
              <a:gd name="connsiteY108" fmla="*/ 2005321 h 2240205"/>
              <a:gd name="connsiteX109" fmla="*/ 2164831 w 12192000"/>
              <a:gd name="connsiteY109" fmla="*/ 2010143 h 2240205"/>
              <a:gd name="connsiteX110" fmla="*/ 2085228 w 12192000"/>
              <a:gd name="connsiteY110" fmla="*/ 2046431 h 2240205"/>
              <a:gd name="connsiteX111" fmla="*/ 2058061 w 12192000"/>
              <a:gd name="connsiteY111" fmla="*/ 2047942 h 2240205"/>
              <a:gd name="connsiteX112" fmla="*/ 2042244 w 12192000"/>
              <a:gd name="connsiteY112" fmla="*/ 2055560 h 2240205"/>
              <a:gd name="connsiteX113" fmla="*/ 1877728 w 12192000"/>
              <a:gd name="connsiteY113" fmla="*/ 2101004 h 2240205"/>
              <a:gd name="connsiteX114" fmla="*/ 1759056 w 12192000"/>
              <a:gd name="connsiteY114" fmla="*/ 2125608 h 2240205"/>
              <a:gd name="connsiteX115" fmla="*/ 1637948 w 12192000"/>
              <a:gd name="connsiteY115" fmla="*/ 2172597 h 2240205"/>
              <a:gd name="connsiteX116" fmla="*/ 1434549 w 12192000"/>
              <a:gd name="connsiteY116" fmla="*/ 2234522 h 2240205"/>
              <a:gd name="connsiteX117" fmla="*/ 1370962 w 12192000"/>
              <a:gd name="connsiteY117" fmla="*/ 2237474 h 2240205"/>
              <a:gd name="connsiteX118" fmla="*/ 1356367 w 12192000"/>
              <a:gd name="connsiteY118" fmla="*/ 2235089 h 2240205"/>
              <a:gd name="connsiteX119" fmla="*/ 1279765 w 12192000"/>
              <a:gd name="connsiteY119" fmla="*/ 2229639 h 2240205"/>
              <a:gd name="connsiteX120" fmla="*/ 1195347 w 12192000"/>
              <a:gd name="connsiteY120" fmla="*/ 2212354 h 2240205"/>
              <a:gd name="connsiteX121" fmla="*/ 970251 w 12192000"/>
              <a:gd name="connsiteY121" fmla="*/ 2221029 h 2240205"/>
              <a:gd name="connsiteX122" fmla="*/ 812914 w 12192000"/>
              <a:gd name="connsiteY122" fmla="*/ 2210095 h 2240205"/>
              <a:gd name="connsiteX123" fmla="*/ 776382 w 12192000"/>
              <a:gd name="connsiteY123" fmla="*/ 2204512 h 2240205"/>
              <a:gd name="connsiteX124" fmla="*/ 597225 w 12192000"/>
              <a:gd name="connsiteY124" fmla="*/ 2180999 h 2240205"/>
              <a:gd name="connsiteX125" fmla="*/ 520671 w 12192000"/>
              <a:gd name="connsiteY125" fmla="*/ 2180980 h 2240205"/>
              <a:gd name="connsiteX126" fmla="*/ 515024 w 12192000"/>
              <a:gd name="connsiteY126" fmla="*/ 2179258 h 2240205"/>
              <a:gd name="connsiteX127" fmla="*/ 413835 w 12192000"/>
              <a:gd name="connsiteY127" fmla="*/ 2156783 h 2240205"/>
              <a:gd name="connsiteX128" fmla="*/ 376513 w 12192000"/>
              <a:gd name="connsiteY128" fmla="*/ 2154014 h 2240205"/>
              <a:gd name="connsiteX129" fmla="*/ 273386 w 12192000"/>
              <a:gd name="connsiteY129" fmla="*/ 2142551 h 2240205"/>
              <a:gd name="connsiteX130" fmla="*/ 77641 w 12192000"/>
              <a:gd name="connsiteY130" fmla="*/ 2126835 h 2240205"/>
              <a:gd name="connsiteX131" fmla="*/ 37645 w 12192000"/>
              <a:gd name="connsiteY131" fmla="*/ 2115401 h 2240205"/>
              <a:gd name="connsiteX132" fmla="*/ 4572 w 12192000"/>
              <a:gd name="connsiteY132" fmla="*/ 2111091 h 2240205"/>
              <a:gd name="connsiteX133" fmla="*/ 0 w 12192000"/>
              <a:gd name="connsiteY133" fmla="*/ 2110468 h 2240205"/>
              <a:gd name="connsiteX134" fmla="*/ 0 w 12192000"/>
              <a:gd name="connsiteY13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42099 w 12192000"/>
              <a:gd name="connsiteY40" fmla="*/ 1336332 h 2240205"/>
              <a:gd name="connsiteX41" fmla="*/ 7902328 w 12192000"/>
              <a:gd name="connsiteY41" fmla="*/ 1345865 h 2240205"/>
              <a:gd name="connsiteX42" fmla="*/ 7840612 w 12192000"/>
              <a:gd name="connsiteY42" fmla="*/ 1369373 h 2240205"/>
              <a:gd name="connsiteX43" fmla="*/ 7786819 w 12192000"/>
              <a:gd name="connsiteY43" fmla="*/ 1378970 h 2240205"/>
              <a:gd name="connsiteX44" fmla="*/ 7548172 w 12192000"/>
              <a:gd name="connsiteY44" fmla="*/ 1417460 h 2240205"/>
              <a:gd name="connsiteX45" fmla="*/ 7483437 w 12192000"/>
              <a:gd name="connsiteY45" fmla="*/ 1478152 h 2240205"/>
              <a:gd name="connsiteX46" fmla="*/ 7377870 w 12192000"/>
              <a:gd name="connsiteY46" fmla="*/ 1523319 h 2240205"/>
              <a:gd name="connsiteX47" fmla="*/ 7230737 w 12192000"/>
              <a:gd name="connsiteY47" fmla="*/ 1562633 h 2240205"/>
              <a:gd name="connsiteX48" fmla="*/ 7224458 w 12192000"/>
              <a:gd name="connsiteY48" fmla="*/ 1573008 h 2240205"/>
              <a:gd name="connsiteX49" fmla="*/ 7183121 w 12192000"/>
              <a:gd name="connsiteY49" fmla="*/ 1595162 h 2240205"/>
              <a:gd name="connsiteX50" fmla="*/ 7164601 w 12192000"/>
              <a:gd name="connsiteY50" fmla="*/ 1606490 h 2240205"/>
              <a:gd name="connsiteX51" fmla="*/ 6900177 w 12192000"/>
              <a:gd name="connsiteY51" fmla="*/ 1636016 h 2240205"/>
              <a:gd name="connsiteX52" fmla="*/ 6795372 w 12192000"/>
              <a:gd name="connsiteY52" fmla="*/ 1644845 h 2240205"/>
              <a:gd name="connsiteX53" fmla="*/ 6692251 w 12192000"/>
              <a:gd name="connsiteY53" fmla="*/ 1656357 h 2240205"/>
              <a:gd name="connsiteX54" fmla="*/ 6655235 w 12192000"/>
              <a:gd name="connsiteY54" fmla="*/ 1661869 h 2240205"/>
              <a:gd name="connsiteX55" fmla="*/ 6554894 w 12192000"/>
              <a:gd name="connsiteY55" fmla="*/ 1664428 h 2240205"/>
              <a:gd name="connsiteX56" fmla="*/ 6516595 w 12192000"/>
              <a:gd name="connsiteY56" fmla="*/ 1667475 h 2240205"/>
              <a:gd name="connsiteX57" fmla="*/ 6508541 w 12192000"/>
              <a:gd name="connsiteY57" fmla="*/ 1668757 h 2240205"/>
              <a:gd name="connsiteX58" fmla="*/ 6471012 w 12192000"/>
              <a:gd name="connsiteY58" fmla="*/ 1678604 h 2240205"/>
              <a:gd name="connsiteX59" fmla="*/ 6364035 w 12192000"/>
              <a:gd name="connsiteY59" fmla="*/ 1667683 h 2240205"/>
              <a:gd name="connsiteX60" fmla="*/ 6243319 w 12192000"/>
              <a:gd name="connsiteY60" fmla="*/ 1695560 h 2240205"/>
              <a:gd name="connsiteX61" fmla="*/ 6098321 w 12192000"/>
              <a:gd name="connsiteY61" fmla="*/ 1721646 h 2240205"/>
              <a:gd name="connsiteX62" fmla="*/ 5880652 w 12192000"/>
              <a:gd name="connsiteY62" fmla="*/ 1779643 h 2240205"/>
              <a:gd name="connsiteX63" fmla="*/ 5785959 w 12192000"/>
              <a:gd name="connsiteY63" fmla="*/ 1775307 h 2240205"/>
              <a:gd name="connsiteX64" fmla="*/ 5643534 w 12192000"/>
              <a:gd name="connsiteY64" fmla="*/ 1802919 h 2240205"/>
              <a:gd name="connsiteX65" fmla="*/ 5518799 w 12192000"/>
              <a:gd name="connsiteY65" fmla="*/ 1818312 h 2240205"/>
              <a:gd name="connsiteX66" fmla="*/ 5505014 w 12192000"/>
              <a:gd name="connsiteY66" fmla="*/ 1819259 h 2240205"/>
              <a:gd name="connsiteX67" fmla="*/ 5453307 w 12192000"/>
              <a:gd name="connsiteY67" fmla="*/ 1815450 h 2240205"/>
              <a:gd name="connsiteX68" fmla="*/ 5221533 w 12192000"/>
              <a:gd name="connsiteY68" fmla="*/ 1846950 h 2240205"/>
              <a:gd name="connsiteX69" fmla="*/ 5149802 w 12192000"/>
              <a:gd name="connsiteY69" fmla="*/ 1844846 h 2240205"/>
              <a:gd name="connsiteX70" fmla="*/ 5114927 w 12192000"/>
              <a:gd name="connsiteY70" fmla="*/ 1847827 h 2240205"/>
              <a:gd name="connsiteX71" fmla="*/ 5108970 w 12192000"/>
              <a:gd name="connsiteY71" fmla="*/ 1847935 h 2240205"/>
              <a:gd name="connsiteX72" fmla="*/ 5067961 w 12192000"/>
              <a:gd name="connsiteY72" fmla="*/ 1845917 h 2240205"/>
              <a:gd name="connsiteX73" fmla="*/ 5007075 w 12192000"/>
              <a:gd name="connsiteY73" fmla="*/ 1838626 h 2240205"/>
              <a:gd name="connsiteX74" fmla="*/ 4944087 w 12192000"/>
              <a:gd name="connsiteY74" fmla="*/ 1823332 h 2240205"/>
              <a:gd name="connsiteX75" fmla="*/ 4907662 w 12192000"/>
              <a:gd name="connsiteY75" fmla="*/ 1816900 h 2240205"/>
              <a:gd name="connsiteX76" fmla="*/ 4882386 w 12192000"/>
              <a:gd name="connsiteY76" fmla="*/ 1809844 h 2240205"/>
              <a:gd name="connsiteX77" fmla="*/ 4811440 w 12192000"/>
              <a:gd name="connsiteY77" fmla="*/ 1804655 h 2240205"/>
              <a:gd name="connsiteX78" fmla="*/ 4691075 w 12192000"/>
              <a:gd name="connsiteY78" fmla="*/ 1801389 h 2240205"/>
              <a:gd name="connsiteX79" fmla="*/ 4640313 w 12192000"/>
              <a:gd name="connsiteY79" fmla="*/ 1784307 h 2240205"/>
              <a:gd name="connsiteX80" fmla="*/ 4536503 w 12192000"/>
              <a:gd name="connsiteY80" fmla="*/ 1785334 h 2240205"/>
              <a:gd name="connsiteX81" fmla="*/ 4513724 w 12192000"/>
              <a:gd name="connsiteY81" fmla="*/ 1791996 h 2240205"/>
              <a:gd name="connsiteX82" fmla="*/ 4459810 w 12192000"/>
              <a:gd name="connsiteY82" fmla="*/ 1797886 h 2240205"/>
              <a:gd name="connsiteX83" fmla="*/ 4379064 w 12192000"/>
              <a:gd name="connsiteY83" fmla="*/ 1817177 h 2240205"/>
              <a:gd name="connsiteX84" fmla="*/ 4290981 w 12192000"/>
              <a:gd name="connsiteY84" fmla="*/ 1839677 h 2240205"/>
              <a:gd name="connsiteX85" fmla="*/ 4238372 w 12192000"/>
              <a:gd name="connsiteY85" fmla="*/ 1851480 h 2240205"/>
              <a:gd name="connsiteX86" fmla="*/ 4232517 w 12192000"/>
              <a:gd name="connsiteY86" fmla="*/ 1852567 h 2240205"/>
              <a:gd name="connsiteX87" fmla="*/ 4191732 w 12192000"/>
              <a:gd name="connsiteY87" fmla="*/ 1857328 h 2240205"/>
              <a:gd name="connsiteX88" fmla="*/ 4065532 w 12192000"/>
              <a:gd name="connsiteY88" fmla="*/ 1855477 h 2240205"/>
              <a:gd name="connsiteX89" fmla="*/ 4028460 w 12192000"/>
              <a:gd name="connsiteY89" fmla="*/ 1855137 h 2240205"/>
              <a:gd name="connsiteX90" fmla="*/ 4002267 w 12192000"/>
              <a:gd name="connsiteY90" fmla="*/ 1852352 h 2240205"/>
              <a:gd name="connsiteX91" fmla="*/ 3931396 w 12192000"/>
              <a:gd name="connsiteY91" fmla="*/ 1858915 h 2240205"/>
              <a:gd name="connsiteX92" fmla="*/ 3812162 w 12192000"/>
              <a:gd name="connsiteY92" fmla="*/ 1875501 h 2240205"/>
              <a:gd name="connsiteX93" fmla="*/ 3758105 w 12192000"/>
              <a:gd name="connsiteY93" fmla="*/ 1871856 h 2240205"/>
              <a:gd name="connsiteX94" fmla="*/ 3567259 w 12192000"/>
              <a:gd name="connsiteY94" fmla="*/ 1893482 h 2240205"/>
              <a:gd name="connsiteX95" fmla="*/ 3405770 w 12192000"/>
              <a:gd name="connsiteY95" fmla="*/ 1904591 h 2240205"/>
              <a:gd name="connsiteX96" fmla="*/ 3280097 w 12192000"/>
              <a:gd name="connsiteY96" fmla="*/ 1919610 h 2240205"/>
              <a:gd name="connsiteX97" fmla="*/ 3009910 w 12192000"/>
              <a:gd name="connsiteY97" fmla="*/ 1957866 h 2240205"/>
              <a:gd name="connsiteX98" fmla="*/ 2995934 w 12192000"/>
              <a:gd name="connsiteY98" fmla="*/ 1967085 h 2240205"/>
              <a:gd name="connsiteX99" fmla="*/ 2942858 w 12192000"/>
              <a:gd name="connsiteY99" fmla="*/ 1981367 h 2240205"/>
              <a:gd name="connsiteX100" fmla="*/ 2875436 w 12192000"/>
              <a:gd name="connsiteY100" fmla="*/ 1996977 h 2240205"/>
              <a:gd name="connsiteX101" fmla="*/ 2874892 w 12192000"/>
              <a:gd name="connsiteY101" fmla="*/ 1996085 h 2240205"/>
              <a:gd name="connsiteX102" fmla="*/ 2843662 w 12192000"/>
              <a:gd name="connsiteY102" fmla="*/ 1992498 h 2240205"/>
              <a:gd name="connsiteX103" fmla="*/ 2718916 w 12192000"/>
              <a:gd name="connsiteY103" fmla="*/ 1990867 h 2240205"/>
              <a:gd name="connsiteX104" fmla="*/ 2713522 w 12192000"/>
              <a:gd name="connsiteY104" fmla="*/ 1990173 h 2240205"/>
              <a:gd name="connsiteX105" fmla="*/ 2476147 w 12192000"/>
              <a:gd name="connsiteY105" fmla="*/ 1998305 h 2240205"/>
              <a:gd name="connsiteX106" fmla="*/ 2373568 w 12192000"/>
              <a:gd name="connsiteY106" fmla="*/ 2003219 h 2240205"/>
              <a:gd name="connsiteX107" fmla="*/ 2287219 w 12192000"/>
              <a:gd name="connsiteY107" fmla="*/ 1998750 h 2240205"/>
              <a:gd name="connsiteX108" fmla="*/ 2243069 w 12192000"/>
              <a:gd name="connsiteY108" fmla="*/ 2005321 h 2240205"/>
              <a:gd name="connsiteX109" fmla="*/ 2164831 w 12192000"/>
              <a:gd name="connsiteY109" fmla="*/ 2010143 h 2240205"/>
              <a:gd name="connsiteX110" fmla="*/ 2085228 w 12192000"/>
              <a:gd name="connsiteY110" fmla="*/ 2046431 h 2240205"/>
              <a:gd name="connsiteX111" fmla="*/ 2058061 w 12192000"/>
              <a:gd name="connsiteY111" fmla="*/ 2047942 h 2240205"/>
              <a:gd name="connsiteX112" fmla="*/ 2042244 w 12192000"/>
              <a:gd name="connsiteY112" fmla="*/ 2055560 h 2240205"/>
              <a:gd name="connsiteX113" fmla="*/ 1877728 w 12192000"/>
              <a:gd name="connsiteY113" fmla="*/ 2101004 h 2240205"/>
              <a:gd name="connsiteX114" fmla="*/ 1759056 w 12192000"/>
              <a:gd name="connsiteY114" fmla="*/ 2125608 h 2240205"/>
              <a:gd name="connsiteX115" fmla="*/ 1637948 w 12192000"/>
              <a:gd name="connsiteY115" fmla="*/ 2172597 h 2240205"/>
              <a:gd name="connsiteX116" fmla="*/ 1434549 w 12192000"/>
              <a:gd name="connsiteY116" fmla="*/ 2234522 h 2240205"/>
              <a:gd name="connsiteX117" fmla="*/ 1370962 w 12192000"/>
              <a:gd name="connsiteY117" fmla="*/ 2237474 h 2240205"/>
              <a:gd name="connsiteX118" fmla="*/ 1356367 w 12192000"/>
              <a:gd name="connsiteY118" fmla="*/ 2235089 h 2240205"/>
              <a:gd name="connsiteX119" fmla="*/ 1279765 w 12192000"/>
              <a:gd name="connsiteY119" fmla="*/ 2229639 h 2240205"/>
              <a:gd name="connsiteX120" fmla="*/ 1195347 w 12192000"/>
              <a:gd name="connsiteY120" fmla="*/ 2212354 h 2240205"/>
              <a:gd name="connsiteX121" fmla="*/ 970251 w 12192000"/>
              <a:gd name="connsiteY121" fmla="*/ 2221029 h 2240205"/>
              <a:gd name="connsiteX122" fmla="*/ 812914 w 12192000"/>
              <a:gd name="connsiteY122" fmla="*/ 2210095 h 2240205"/>
              <a:gd name="connsiteX123" fmla="*/ 776382 w 12192000"/>
              <a:gd name="connsiteY123" fmla="*/ 2204512 h 2240205"/>
              <a:gd name="connsiteX124" fmla="*/ 597225 w 12192000"/>
              <a:gd name="connsiteY124" fmla="*/ 2180999 h 2240205"/>
              <a:gd name="connsiteX125" fmla="*/ 520671 w 12192000"/>
              <a:gd name="connsiteY125" fmla="*/ 2180980 h 2240205"/>
              <a:gd name="connsiteX126" fmla="*/ 515024 w 12192000"/>
              <a:gd name="connsiteY126" fmla="*/ 2179258 h 2240205"/>
              <a:gd name="connsiteX127" fmla="*/ 413835 w 12192000"/>
              <a:gd name="connsiteY127" fmla="*/ 2156783 h 2240205"/>
              <a:gd name="connsiteX128" fmla="*/ 376513 w 12192000"/>
              <a:gd name="connsiteY128" fmla="*/ 2154014 h 2240205"/>
              <a:gd name="connsiteX129" fmla="*/ 273386 w 12192000"/>
              <a:gd name="connsiteY129" fmla="*/ 2142551 h 2240205"/>
              <a:gd name="connsiteX130" fmla="*/ 77641 w 12192000"/>
              <a:gd name="connsiteY130" fmla="*/ 2126835 h 2240205"/>
              <a:gd name="connsiteX131" fmla="*/ 37645 w 12192000"/>
              <a:gd name="connsiteY131" fmla="*/ 2115401 h 2240205"/>
              <a:gd name="connsiteX132" fmla="*/ 4572 w 12192000"/>
              <a:gd name="connsiteY132" fmla="*/ 2111091 h 2240205"/>
              <a:gd name="connsiteX133" fmla="*/ 0 w 12192000"/>
              <a:gd name="connsiteY133" fmla="*/ 2110468 h 2240205"/>
              <a:gd name="connsiteX134" fmla="*/ 0 w 12192000"/>
              <a:gd name="connsiteY13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02328 w 12192000"/>
              <a:gd name="connsiteY40" fmla="*/ 1345865 h 2240205"/>
              <a:gd name="connsiteX41" fmla="*/ 7840612 w 12192000"/>
              <a:gd name="connsiteY41" fmla="*/ 1369373 h 2240205"/>
              <a:gd name="connsiteX42" fmla="*/ 7786819 w 12192000"/>
              <a:gd name="connsiteY42" fmla="*/ 1378970 h 2240205"/>
              <a:gd name="connsiteX43" fmla="*/ 7548172 w 12192000"/>
              <a:gd name="connsiteY43" fmla="*/ 1417460 h 2240205"/>
              <a:gd name="connsiteX44" fmla="*/ 7483437 w 12192000"/>
              <a:gd name="connsiteY44" fmla="*/ 1478152 h 2240205"/>
              <a:gd name="connsiteX45" fmla="*/ 7377870 w 12192000"/>
              <a:gd name="connsiteY45" fmla="*/ 1523319 h 2240205"/>
              <a:gd name="connsiteX46" fmla="*/ 7230737 w 12192000"/>
              <a:gd name="connsiteY46" fmla="*/ 1562633 h 2240205"/>
              <a:gd name="connsiteX47" fmla="*/ 7224458 w 12192000"/>
              <a:gd name="connsiteY47" fmla="*/ 1573008 h 2240205"/>
              <a:gd name="connsiteX48" fmla="*/ 7183121 w 12192000"/>
              <a:gd name="connsiteY48" fmla="*/ 1595162 h 2240205"/>
              <a:gd name="connsiteX49" fmla="*/ 7164601 w 12192000"/>
              <a:gd name="connsiteY49" fmla="*/ 1606490 h 2240205"/>
              <a:gd name="connsiteX50" fmla="*/ 6900177 w 12192000"/>
              <a:gd name="connsiteY50" fmla="*/ 1636016 h 2240205"/>
              <a:gd name="connsiteX51" fmla="*/ 6795372 w 12192000"/>
              <a:gd name="connsiteY51" fmla="*/ 1644845 h 2240205"/>
              <a:gd name="connsiteX52" fmla="*/ 6692251 w 12192000"/>
              <a:gd name="connsiteY52" fmla="*/ 1656357 h 2240205"/>
              <a:gd name="connsiteX53" fmla="*/ 6655235 w 12192000"/>
              <a:gd name="connsiteY53" fmla="*/ 1661869 h 2240205"/>
              <a:gd name="connsiteX54" fmla="*/ 6554894 w 12192000"/>
              <a:gd name="connsiteY54" fmla="*/ 1664428 h 2240205"/>
              <a:gd name="connsiteX55" fmla="*/ 6516595 w 12192000"/>
              <a:gd name="connsiteY55" fmla="*/ 1667475 h 2240205"/>
              <a:gd name="connsiteX56" fmla="*/ 6508541 w 12192000"/>
              <a:gd name="connsiteY56" fmla="*/ 1668757 h 2240205"/>
              <a:gd name="connsiteX57" fmla="*/ 6471012 w 12192000"/>
              <a:gd name="connsiteY57" fmla="*/ 1678604 h 2240205"/>
              <a:gd name="connsiteX58" fmla="*/ 6364035 w 12192000"/>
              <a:gd name="connsiteY58" fmla="*/ 1667683 h 2240205"/>
              <a:gd name="connsiteX59" fmla="*/ 6243319 w 12192000"/>
              <a:gd name="connsiteY59" fmla="*/ 1695560 h 2240205"/>
              <a:gd name="connsiteX60" fmla="*/ 6098321 w 12192000"/>
              <a:gd name="connsiteY60" fmla="*/ 1721646 h 2240205"/>
              <a:gd name="connsiteX61" fmla="*/ 5880652 w 12192000"/>
              <a:gd name="connsiteY61" fmla="*/ 1779643 h 2240205"/>
              <a:gd name="connsiteX62" fmla="*/ 5785959 w 12192000"/>
              <a:gd name="connsiteY62" fmla="*/ 1775307 h 2240205"/>
              <a:gd name="connsiteX63" fmla="*/ 5643534 w 12192000"/>
              <a:gd name="connsiteY63" fmla="*/ 1802919 h 2240205"/>
              <a:gd name="connsiteX64" fmla="*/ 5518799 w 12192000"/>
              <a:gd name="connsiteY64" fmla="*/ 1818312 h 2240205"/>
              <a:gd name="connsiteX65" fmla="*/ 5505014 w 12192000"/>
              <a:gd name="connsiteY65" fmla="*/ 1819259 h 2240205"/>
              <a:gd name="connsiteX66" fmla="*/ 5453307 w 12192000"/>
              <a:gd name="connsiteY66" fmla="*/ 1815450 h 2240205"/>
              <a:gd name="connsiteX67" fmla="*/ 5221533 w 12192000"/>
              <a:gd name="connsiteY67" fmla="*/ 1846950 h 2240205"/>
              <a:gd name="connsiteX68" fmla="*/ 5149802 w 12192000"/>
              <a:gd name="connsiteY68" fmla="*/ 1844846 h 2240205"/>
              <a:gd name="connsiteX69" fmla="*/ 5114927 w 12192000"/>
              <a:gd name="connsiteY69" fmla="*/ 1847827 h 2240205"/>
              <a:gd name="connsiteX70" fmla="*/ 5108970 w 12192000"/>
              <a:gd name="connsiteY70" fmla="*/ 1847935 h 2240205"/>
              <a:gd name="connsiteX71" fmla="*/ 5067961 w 12192000"/>
              <a:gd name="connsiteY71" fmla="*/ 1845917 h 2240205"/>
              <a:gd name="connsiteX72" fmla="*/ 5007075 w 12192000"/>
              <a:gd name="connsiteY72" fmla="*/ 1838626 h 2240205"/>
              <a:gd name="connsiteX73" fmla="*/ 4944087 w 12192000"/>
              <a:gd name="connsiteY73" fmla="*/ 1823332 h 2240205"/>
              <a:gd name="connsiteX74" fmla="*/ 4907662 w 12192000"/>
              <a:gd name="connsiteY74" fmla="*/ 1816900 h 2240205"/>
              <a:gd name="connsiteX75" fmla="*/ 4882386 w 12192000"/>
              <a:gd name="connsiteY75" fmla="*/ 1809844 h 2240205"/>
              <a:gd name="connsiteX76" fmla="*/ 4811440 w 12192000"/>
              <a:gd name="connsiteY76" fmla="*/ 1804655 h 2240205"/>
              <a:gd name="connsiteX77" fmla="*/ 4691075 w 12192000"/>
              <a:gd name="connsiteY77" fmla="*/ 1801389 h 2240205"/>
              <a:gd name="connsiteX78" fmla="*/ 4640313 w 12192000"/>
              <a:gd name="connsiteY78" fmla="*/ 1784307 h 2240205"/>
              <a:gd name="connsiteX79" fmla="*/ 4536503 w 12192000"/>
              <a:gd name="connsiteY79" fmla="*/ 1785334 h 2240205"/>
              <a:gd name="connsiteX80" fmla="*/ 4513724 w 12192000"/>
              <a:gd name="connsiteY80" fmla="*/ 1791996 h 2240205"/>
              <a:gd name="connsiteX81" fmla="*/ 4459810 w 12192000"/>
              <a:gd name="connsiteY81" fmla="*/ 1797886 h 2240205"/>
              <a:gd name="connsiteX82" fmla="*/ 4379064 w 12192000"/>
              <a:gd name="connsiteY82" fmla="*/ 1817177 h 2240205"/>
              <a:gd name="connsiteX83" fmla="*/ 4290981 w 12192000"/>
              <a:gd name="connsiteY83" fmla="*/ 1839677 h 2240205"/>
              <a:gd name="connsiteX84" fmla="*/ 4238372 w 12192000"/>
              <a:gd name="connsiteY84" fmla="*/ 1851480 h 2240205"/>
              <a:gd name="connsiteX85" fmla="*/ 4232517 w 12192000"/>
              <a:gd name="connsiteY85" fmla="*/ 1852567 h 2240205"/>
              <a:gd name="connsiteX86" fmla="*/ 4191732 w 12192000"/>
              <a:gd name="connsiteY86" fmla="*/ 1857328 h 2240205"/>
              <a:gd name="connsiteX87" fmla="*/ 4065532 w 12192000"/>
              <a:gd name="connsiteY87" fmla="*/ 1855477 h 2240205"/>
              <a:gd name="connsiteX88" fmla="*/ 4028460 w 12192000"/>
              <a:gd name="connsiteY88" fmla="*/ 1855137 h 2240205"/>
              <a:gd name="connsiteX89" fmla="*/ 4002267 w 12192000"/>
              <a:gd name="connsiteY89" fmla="*/ 1852352 h 2240205"/>
              <a:gd name="connsiteX90" fmla="*/ 3931396 w 12192000"/>
              <a:gd name="connsiteY90" fmla="*/ 1858915 h 2240205"/>
              <a:gd name="connsiteX91" fmla="*/ 3812162 w 12192000"/>
              <a:gd name="connsiteY91" fmla="*/ 1875501 h 2240205"/>
              <a:gd name="connsiteX92" fmla="*/ 3758105 w 12192000"/>
              <a:gd name="connsiteY92" fmla="*/ 1871856 h 2240205"/>
              <a:gd name="connsiteX93" fmla="*/ 3567259 w 12192000"/>
              <a:gd name="connsiteY93" fmla="*/ 1893482 h 2240205"/>
              <a:gd name="connsiteX94" fmla="*/ 3405770 w 12192000"/>
              <a:gd name="connsiteY94" fmla="*/ 1904591 h 2240205"/>
              <a:gd name="connsiteX95" fmla="*/ 3280097 w 12192000"/>
              <a:gd name="connsiteY95" fmla="*/ 1919610 h 2240205"/>
              <a:gd name="connsiteX96" fmla="*/ 3009910 w 12192000"/>
              <a:gd name="connsiteY96" fmla="*/ 1957866 h 2240205"/>
              <a:gd name="connsiteX97" fmla="*/ 2995934 w 12192000"/>
              <a:gd name="connsiteY97" fmla="*/ 1967085 h 2240205"/>
              <a:gd name="connsiteX98" fmla="*/ 2942858 w 12192000"/>
              <a:gd name="connsiteY98" fmla="*/ 1981367 h 2240205"/>
              <a:gd name="connsiteX99" fmla="*/ 2875436 w 12192000"/>
              <a:gd name="connsiteY99" fmla="*/ 1996977 h 2240205"/>
              <a:gd name="connsiteX100" fmla="*/ 2874892 w 12192000"/>
              <a:gd name="connsiteY100" fmla="*/ 1996085 h 2240205"/>
              <a:gd name="connsiteX101" fmla="*/ 2843662 w 12192000"/>
              <a:gd name="connsiteY101" fmla="*/ 1992498 h 2240205"/>
              <a:gd name="connsiteX102" fmla="*/ 2718916 w 12192000"/>
              <a:gd name="connsiteY102" fmla="*/ 1990867 h 2240205"/>
              <a:gd name="connsiteX103" fmla="*/ 2713522 w 12192000"/>
              <a:gd name="connsiteY103" fmla="*/ 1990173 h 2240205"/>
              <a:gd name="connsiteX104" fmla="*/ 2476147 w 12192000"/>
              <a:gd name="connsiteY104" fmla="*/ 1998305 h 2240205"/>
              <a:gd name="connsiteX105" fmla="*/ 2373568 w 12192000"/>
              <a:gd name="connsiteY105" fmla="*/ 2003219 h 2240205"/>
              <a:gd name="connsiteX106" fmla="*/ 2287219 w 12192000"/>
              <a:gd name="connsiteY106" fmla="*/ 1998750 h 2240205"/>
              <a:gd name="connsiteX107" fmla="*/ 2243069 w 12192000"/>
              <a:gd name="connsiteY107" fmla="*/ 2005321 h 2240205"/>
              <a:gd name="connsiteX108" fmla="*/ 2164831 w 12192000"/>
              <a:gd name="connsiteY108" fmla="*/ 2010143 h 2240205"/>
              <a:gd name="connsiteX109" fmla="*/ 2085228 w 12192000"/>
              <a:gd name="connsiteY109" fmla="*/ 2046431 h 2240205"/>
              <a:gd name="connsiteX110" fmla="*/ 2058061 w 12192000"/>
              <a:gd name="connsiteY110" fmla="*/ 2047942 h 2240205"/>
              <a:gd name="connsiteX111" fmla="*/ 2042244 w 12192000"/>
              <a:gd name="connsiteY111" fmla="*/ 2055560 h 2240205"/>
              <a:gd name="connsiteX112" fmla="*/ 1877728 w 12192000"/>
              <a:gd name="connsiteY112" fmla="*/ 2101004 h 2240205"/>
              <a:gd name="connsiteX113" fmla="*/ 1759056 w 12192000"/>
              <a:gd name="connsiteY113" fmla="*/ 2125608 h 2240205"/>
              <a:gd name="connsiteX114" fmla="*/ 1637948 w 12192000"/>
              <a:gd name="connsiteY114" fmla="*/ 2172597 h 2240205"/>
              <a:gd name="connsiteX115" fmla="*/ 1434549 w 12192000"/>
              <a:gd name="connsiteY115" fmla="*/ 2234522 h 2240205"/>
              <a:gd name="connsiteX116" fmla="*/ 1370962 w 12192000"/>
              <a:gd name="connsiteY116" fmla="*/ 2237474 h 2240205"/>
              <a:gd name="connsiteX117" fmla="*/ 1356367 w 12192000"/>
              <a:gd name="connsiteY117" fmla="*/ 2235089 h 2240205"/>
              <a:gd name="connsiteX118" fmla="*/ 1279765 w 12192000"/>
              <a:gd name="connsiteY118" fmla="*/ 2229639 h 2240205"/>
              <a:gd name="connsiteX119" fmla="*/ 1195347 w 12192000"/>
              <a:gd name="connsiteY119" fmla="*/ 2212354 h 2240205"/>
              <a:gd name="connsiteX120" fmla="*/ 970251 w 12192000"/>
              <a:gd name="connsiteY120" fmla="*/ 2221029 h 2240205"/>
              <a:gd name="connsiteX121" fmla="*/ 812914 w 12192000"/>
              <a:gd name="connsiteY121" fmla="*/ 2210095 h 2240205"/>
              <a:gd name="connsiteX122" fmla="*/ 776382 w 12192000"/>
              <a:gd name="connsiteY122" fmla="*/ 2204512 h 2240205"/>
              <a:gd name="connsiteX123" fmla="*/ 597225 w 12192000"/>
              <a:gd name="connsiteY123" fmla="*/ 2180999 h 2240205"/>
              <a:gd name="connsiteX124" fmla="*/ 520671 w 12192000"/>
              <a:gd name="connsiteY124" fmla="*/ 2180980 h 2240205"/>
              <a:gd name="connsiteX125" fmla="*/ 515024 w 12192000"/>
              <a:gd name="connsiteY125" fmla="*/ 2179258 h 2240205"/>
              <a:gd name="connsiteX126" fmla="*/ 413835 w 12192000"/>
              <a:gd name="connsiteY126" fmla="*/ 2156783 h 2240205"/>
              <a:gd name="connsiteX127" fmla="*/ 376513 w 12192000"/>
              <a:gd name="connsiteY127" fmla="*/ 2154014 h 2240205"/>
              <a:gd name="connsiteX128" fmla="*/ 273386 w 12192000"/>
              <a:gd name="connsiteY128" fmla="*/ 2142551 h 2240205"/>
              <a:gd name="connsiteX129" fmla="*/ 77641 w 12192000"/>
              <a:gd name="connsiteY129" fmla="*/ 2126835 h 2240205"/>
              <a:gd name="connsiteX130" fmla="*/ 37645 w 12192000"/>
              <a:gd name="connsiteY130" fmla="*/ 2115401 h 2240205"/>
              <a:gd name="connsiteX131" fmla="*/ 4572 w 12192000"/>
              <a:gd name="connsiteY131" fmla="*/ 2111091 h 2240205"/>
              <a:gd name="connsiteX132" fmla="*/ 0 w 12192000"/>
              <a:gd name="connsiteY132" fmla="*/ 2110468 h 2240205"/>
              <a:gd name="connsiteX133" fmla="*/ 0 w 12192000"/>
              <a:gd name="connsiteY133"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02328 w 12192000"/>
              <a:gd name="connsiteY40" fmla="*/ 1345865 h 2240205"/>
              <a:gd name="connsiteX41" fmla="*/ 7840612 w 12192000"/>
              <a:gd name="connsiteY41" fmla="*/ 1369373 h 2240205"/>
              <a:gd name="connsiteX42" fmla="*/ 7786819 w 12192000"/>
              <a:gd name="connsiteY42" fmla="*/ 1378970 h 2240205"/>
              <a:gd name="connsiteX43" fmla="*/ 7548172 w 12192000"/>
              <a:gd name="connsiteY43" fmla="*/ 1417460 h 2240205"/>
              <a:gd name="connsiteX44" fmla="*/ 7483437 w 12192000"/>
              <a:gd name="connsiteY44" fmla="*/ 1478152 h 2240205"/>
              <a:gd name="connsiteX45" fmla="*/ 7377870 w 12192000"/>
              <a:gd name="connsiteY45" fmla="*/ 1523319 h 2240205"/>
              <a:gd name="connsiteX46" fmla="*/ 7230737 w 12192000"/>
              <a:gd name="connsiteY46" fmla="*/ 1562633 h 2240205"/>
              <a:gd name="connsiteX47" fmla="*/ 7224458 w 12192000"/>
              <a:gd name="connsiteY47" fmla="*/ 1573008 h 2240205"/>
              <a:gd name="connsiteX48" fmla="*/ 7183121 w 12192000"/>
              <a:gd name="connsiteY48" fmla="*/ 1595162 h 2240205"/>
              <a:gd name="connsiteX49" fmla="*/ 7164601 w 12192000"/>
              <a:gd name="connsiteY49" fmla="*/ 1606490 h 2240205"/>
              <a:gd name="connsiteX50" fmla="*/ 6900177 w 12192000"/>
              <a:gd name="connsiteY50" fmla="*/ 1636016 h 2240205"/>
              <a:gd name="connsiteX51" fmla="*/ 6795372 w 12192000"/>
              <a:gd name="connsiteY51" fmla="*/ 1644845 h 2240205"/>
              <a:gd name="connsiteX52" fmla="*/ 6692251 w 12192000"/>
              <a:gd name="connsiteY52" fmla="*/ 1656357 h 2240205"/>
              <a:gd name="connsiteX53" fmla="*/ 6655235 w 12192000"/>
              <a:gd name="connsiteY53" fmla="*/ 1661869 h 2240205"/>
              <a:gd name="connsiteX54" fmla="*/ 6554894 w 12192000"/>
              <a:gd name="connsiteY54" fmla="*/ 1664428 h 2240205"/>
              <a:gd name="connsiteX55" fmla="*/ 6516595 w 12192000"/>
              <a:gd name="connsiteY55" fmla="*/ 1667475 h 2240205"/>
              <a:gd name="connsiteX56" fmla="*/ 6508541 w 12192000"/>
              <a:gd name="connsiteY56" fmla="*/ 1668757 h 2240205"/>
              <a:gd name="connsiteX57" fmla="*/ 6471012 w 12192000"/>
              <a:gd name="connsiteY57" fmla="*/ 1678604 h 2240205"/>
              <a:gd name="connsiteX58" fmla="*/ 6364035 w 12192000"/>
              <a:gd name="connsiteY58" fmla="*/ 1667683 h 2240205"/>
              <a:gd name="connsiteX59" fmla="*/ 6243319 w 12192000"/>
              <a:gd name="connsiteY59" fmla="*/ 1695560 h 2240205"/>
              <a:gd name="connsiteX60" fmla="*/ 6098321 w 12192000"/>
              <a:gd name="connsiteY60" fmla="*/ 1721646 h 2240205"/>
              <a:gd name="connsiteX61" fmla="*/ 5880652 w 12192000"/>
              <a:gd name="connsiteY61" fmla="*/ 1779643 h 2240205"/>
              <a:gd name="connsiteX62" fmla="*/ 5785959 w 12192000"/>
              <a:gd name="connsiteY62" fmla="*/ 1775307 h 2240205"/>
              <a:gd name="connsiteX63" fmla="*/ 5643534 w 12192000"/>
              <a:gd name="connsiteY63" fmla="*/ 1802919 h 2240205"/>
              <a:gd name="connsiteX64" fmla="*/ 5518799 w 12192000"/>
              <a:gd name="connsiteY64" fmla="*/ 1818312 h 2240205"/>
              <a:gd name="connsiteX65" fmla="*/ 5505014 w 12192000"/>
              <a:gd name="connsiteY65" fmla="*/ 1819259 h 2240205"/>
              <a:gd name="connsiteX66" fmla="*/ 5453307 w 12192000"/>
              <a:gd name="connsiteY66" fmla="*/ 1815450 h 2240205"/>
              <a:gd name="connsiteX67" fmla="*/ 5221533 w 12192000"/>
              <a:gd name="connsiteY67" fmla="*/ 1846950 h 2240205"/>
              <a:gd name="connsiteX68" fmla="*/ 5149802 w 12192000"/>
              <a:gd name="connsiteY68" fmla="*/ 1844846 h 2240205"/>
              <a:gd name="connsiteX69" fmla="*/ 5114927 w 12192000"/>
              <a:gd name="connsiteY69" fmla="*/ 1847827 h 2240205"/>
              <a:gd name="connsiteX70" fmla="*/ 5108970 w 12192000"/>
              <a:gd name="connsiteY70" fmla="*/ 1847935 h 2240205"/>
              <a:gd name="connsiteX71" fmla="*/ 5067961 w 12192000"/>
              <a:gd name="connsiteY71" fmla="*/ 1845917 h 2240205"/>
              <a:gd name="connsiteX72" fmla="*/ 5007075 w 12192000"/>
              <a:gd name="connsiteY72" fmla="*/ 1838626 h 2240205"/>
              <a:gd name="connsiteX73" fmla="*/ 4944087 w 12192000"/>
              <a:gd name="connsiteY73" fmla="*/ 1823332 h 2240205"/>
              <a:gd name="connsiteX74" fmla="*/ 4907662 w 12192000"/>
              <a:gd name="connsiteY74" fmla="*/ 1816900 h 2240205"/>
              <a:gd name="connsiteX75" fmla="*/ 4882386 w 12192000"/>
              <a:gd name="connsiteY75" fmla="*/ 1809844 h 2240205"/>
              <a:gd name="connsiteX76" fmla="*/ 4811440 w 12192000"/>
              <a:gd name="connsiteY76" fmla="*/ 1804655 h 2240205"/>
              <a:gd name="connsiteX77" fmla="*/ 4691075 w 12192000"/>
              <a:gd name="connsiteY77" fmla="*/ 1801389 h 2240205"/>
              <a:gd name="connsiteX78" fmla="*/ 4640313 w 12192000"/>
              <a:gd name="connsiteY78" fmla="*/ 1784307 h 2240205"/>
              <a:gd name="connsiteX79" fmla="*/ 4536503 w 12192000"/>
              <a:gd name="connsiteY79" fmla="*/ 1785334 h 2240205"/>
              <a:gd name="connsiteX80" fmla="*/ 4513724 w 12192000"/>
              <a:gd name="connsiteY80" fmla="*/ 1791996 h 2240205"/>
              <a:gd name="connsiteX81" fmla="*/ 4459810 w 12192000"/>
              <a:gd name="connsiteY81" fmla="*/ 1797886 h 2240205"/>
              <a:gd name="connsiteX82" fmla="*/ 4379064 w 12192000"/>
              <a:gd name="connsiteY82" fmla="*/ 1817177 h 2240205"/>
              <a:gd name="connsiteX83" fmla="*/ 4290981 w 12192000"/>
              <a:gd name="connsiteY83" fmla="*/ 1839677 h 2240205"/>
              <a:gd name="connsiteX84" fmla="*/ 4238372 w 12192000"/>
              <a:gd name="connsiteY84" fmla="*/ 1851480 h 2240205"/>
              <a:gd name="connsiteX85" fmla="*/ 4232517 w 12192000"/>
              <a:gd name="connsiteY85" fmla="*/ 1852567 h 2240205"/>
              <a:gd name="connsiteX86" fmla="*/ 4191732 w 12192000"/>
              <a:gd name="connsiteY86" fmla="*/ 1857328 h 2240205"/>
              <a:gd name="connsiteX87" fmla="*/ 4065532 w 12192000"/>
              <a:gd name="connsiteY87" fmla="*/ 1855477 h 2240205"/>
              <a:gd name="connsiteX88" fmla="*/ 4028460 w 12192000"/>
              <a:gd name="connsiteY88" fmla="*/ 1855137 h 2240205"/>
              <a:gd name="connsiteX89" fmla="*/ 4002267 w 12192000"/>
              <a:gd name="connsiteY89" fmla="*/ 1852352 h 2240205"/>
              <a:gd name="connsiteX90" fmla="*/ 3931396 w 12192000"/>
              <a:gd name="connsiteY90" fmla="*/ 1858915 h 2240205"/>
              <a:gd name="connsiteX91" fmla="*/ 3812162 w 12192000"/>
              <a:gd name="connsiteY91" fmla="*/ 1875501 h 2240205"/>
              <a:gd name="connsiteX92" fmla="*/ 3758105 w 12192000"/>
              <a:gd name="connsiteY92" fmla="*/ 1871856 h 2240205"/>
              <a:gd name="connsiteX93" fmla="*/ 3567259 w 12192000"/>
              <a:gd name="connsiteY93" fmla="*/ 1893482 h 2240205"/>
              <a:gd name="connsiteX94" fmla="*/ 3405770 w 12192000"/>
              <a:gd name="connsiteY94" fmla="*/ 1904591 h 2240205"/>
              <a:gd name="connsiteX95" fmla="*/ 3280097 w 12192000"/>
              <a:gd name="connsiteY95" fmla="*/ 1919610 h 2240205"/>
              <a:gd name="connsiteX96" fmla="*/ 3009910 w 12192000"/>
              <a:gd name="connsiteY96" fmla="*/ 1957866 h 2240205"/>
              <a:gd name="connsiteX97" fmla="*/ 2995934 w 12192000"/>
              <a:gd name="connsiteY97" fmla="*/ 1967085 h 2240205"/>
              <a:gd name="connsiteX98" fmla="*/ 2942858 w 12192000"/>
              <a:gd name="connsiteY98" fmla="*/ 1981367 h 2240205"/>
              <a:gd name="connsiteX99" fmla="*/ 2875436 w 12192000"/>
              <a:gd name="connsiteY99" fmla="*/ 1996977 h 2240205"/>
              <a:gd name="connsiteX100" fmla="*/ 2874892 w 12192000"/>
              <a:gd name="connsiteY100" fmla="*/ 1996085 h 2240205"/>
              <a:gd name="connsiteX101" fmla="*/ 2843662 w 12192000"/>
              <a:gd name="connsiteY101" fmla="*/ 1992498 h 2240205"/>
              <a:gd name="connsiteX102" fmla="*/ 2718916 w 12192000"/>
              <a:gd name="connsiteY102" fmla="*/ 1990867 h 2240205"/>
              <a:gd name="connsiteX103" fmla="*/ 2713522 w 12192000"/>
              <a:gd name="connsiteY103" fmla="*/ 1990173 h 2240205"/>
              <a:gd name="connsiteX104" fmla="*/ 2476147 w 12192000"/>
              <a:gd name="connsiteY104" fmla="*/ 1998305 h 2240205"/>
              <a:gd name="connsiteX105" fmla="*/ 2373568 w 12192000"/>
              <a:gd name="connsiteY105" fmla="*/ 2003219 h 2240205"/>
              <a:gd name="connsiteX106" fmla="*/ 2287219 w 12192000"/>
              <a:gd name="connsiteY106" fmla="*/ 1998750 h 2240205"/>
              <a:gd name="connsiteX107" fmla="*/ 2243069 w 12192000"/>
              <a:gd name="connsiteY107" fmla="*/ 2005321 h 2240205"/>
              <a:gd name="connsiteX108" fmla="*/ 2164831 w 12192000"/>
              <a:gd name="connsiteY108" fmla="*/ 2010143 h 2240205"/>
              <a:gd name="connsiteX109" fmla="*/ 2085228 w 12192000"/>
              <a:gd name="connsiteY109" fmla="*/ 2046431 h 2240205"/>
              <a:gd name="connsiteX110" fmla="*/ 2058061 w 12192000"/>
              <a:gd name="connsiteY110" fmla="*/ 2047942 h 2240205"/>
              <a:gd name="connsiteX111" fmla="*/ 2042244 w 12192000"/>
              <a:gd name="connsiteY111" fmla="*/ 2055560 h 2240205"/>
              <a:gd name="connsiteX112" fmla="*/ 1877728 w 12192000"/>
              <a:gd name="connsiteY112" fmla="*/ 2101004 h 2240205"/>
              <a:gd name="connsiteX113" fmla="*/ 1759056 w 12192000"/>
              <a:gd name="connsiteY113" fmla="*/ 2125608 h 2240205"/>
              <a:gd name="connsiteX114" fmla="*/ 1637948 w 12192000"/>
              <a:gd name="connsiteY114" fmla="*/ 2172597 h 2240205"/>
              <a:gd name="connsiteX115" fmla="*/ 1434549 w 12192000"/>
              <a:gd name="connsiteY115" fmla="*/ 2234522 h 2240205"/>
              <a:gd name="connsiteX116" fmla="*/ 1370962 w 12192000"/>
              <a:gd name="connsiteY116" fmla="*/ 2237474 h 2240205"/>
              <a:gd name="connsiteX117" fmla="*/ 1356367 w 12192000"/>
              <a:gd name="connsiteY117" fmla="*/ 2235089 h 2240205"/>
              <a:gd name="connsiteX118" fmla="*/ 1279765 w 12192000"/>
              <a:gd name="connsiteY118" fmla="*/ 2229639 h 2240205"/>
              <a:gd name="connsiteX119" fmla="*/ 1195347 w 12192000"/>
              <a:gd name="connsiteY119" fmla="*/ 2212354 h 2240205"/>
              <a:gd name="connsiteX120" fmla="*/ 970251 w 12192000"/>
              <a:gd name="connsiteY120" fmla="*/ 2221029 h 2240205"/>
              <a:gd name="connsiteX121" fmla="*/ 812914 w 12192000"/>
              <a:gd name="connsiteY121" fmla="*/ 2210095 h 2240205"/>
              <a:gd name="connsiteX122" fmla="*/ 776382 w 12192000"/>
              <a:gd name="connsiteY122" fmla="*/ 2204512 h 2240205"/>
              <a:gd name="connsiteX123" fmla="*/ 597225 w 12192000"/>
              <a:gd name="connsiteY123" fmla="*/ 2180999 h 2240205"/>
              <a:gd name="connsiteX124" fmla="*/ 520671 w 12192000"/>
              <a:gd name="connsiteY124" fmla="*/ 2180980 h 2240205"/>
              <a:gd name="connsiteX125" fmla="*/ 515024 w 12192000"/>
              <a:gd name="connsiteY125" fmla="*/ 2179258 h 2240205"/>
              <a:gd name="connsiteX126" fmla="*/ 413835 w 12192000"/>
              <a:gd name="connsiteY126" fmla="*/ 2156783 h 2240205"/>
              <a:gd name="connsiteX127" fmla="*/ 376513 w 12192000"/>
              <a:gd name="connsiteY127" fmla="*/ 2154014 h 2240205"/>
              <a:gd name="connsiteX128" fmla="*/ 273386 w 12192000"/>
              <a:gd name="connsiteY128" fmla="*/ 2142551 h 2240205"/>
              <a:gd name="connsiteX129" fmla="*/ 77641 w 12192000"/>
              <a:gd name="connsiteY129" fmla="*/ 2126835 h 2240205"/>
              <a:gd name="connsiteX130" fmla="*/ 37645 w 12192000"/>
              <a:gd name="connsiteY130" fmla="*/ 2115401 h 2240205"/>
              <a:gd name="connsiteX131" fmla="*/ 4572 w 12192000"/>
              <a:gd name="connsiteY131" fmla="*/ 2111091 h 2240205"/>
              <a:gd name="connsiteX132" fmla="*/ 0 w 12192000"/>
              <a:gd name="connsiteY132" fmla="*/ 2110468 h 2240205"/>
              <a:gd name="connsiteX133" fmla="*/ 0 w 12192000"/>
              <a:gd name="connsiteY133"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44189 w 12192000"/>
              <a:gd name="connsiteY20" fmla="*/ 938966 h 2240205"/>
              <a:gd name="connsiteX21" fmla="*/ 9500499 w 12192000"/>
              <a:gd name="connsiteY21" fmla="*/ 954680 h 2240205"/>
              <a:gd name="connsiteX22" fmla="*/ 9410017 w 12192000"/>
              <a:gd name="connsiteY22" fmla="*/ 993931 h 2240205"/>
              <a:gd name="connsiteX23" fmla="*/ 9392919 w 12192000"/>
              <a:gd name="connsiteY23" fmla="*/ 994656 h 2240205"/>
              <a:gd name="connsiteX24" fmla="*/ 9268019 w 12192000"/>
              <a:gd name="connsiteY24" fmla="*/ 1007442 h 2240205"/>
              <a:gd name="connsiteX25" fmla="*/ 9188177 w 12192000"/>
              <a:gd name="connsiteY25" fmla="*/ 1035474 h 2240205"/>
              <a:gd name="connsiteX26" fmla="*/ 9155969 w 12192000"/>
              <a:gd name="connsiteY26" fmla="*/ 1046804 h 2240205"/>
              <a:gd name="connsiteX27" fmla="*/ 9133985 w 12192000"/>
              <a:gd name="connsiteY27" fmla="*/ 1046450 h 2240205"/>
              <a:gd name="connsiteX28" fmla="*/ 9003462 w 12192000"/>
              <a:gd name="connsiteY28" fmla="*/ 1042406 h 2240205"/>
              <a:gd name="connsiteX29" fmla="*/ 8968445 w 12192000"/>
              <a:gd name="connsiteY29" fmla="*/ 1052169 h 2240205"/>
              <a:gd name="connsiteX30" fmla="*/ 8886001 w 12192000"/>
              <a:gd name="connsiteY30" fmla="*/ 1067468 h 2240205"/>
              <a:gd name="connsiteX31" fmla="*/ 8838610 w 12192000"/>
              <a:gd name="connsiteY31" fmla="*/ 1075091 h 2240205"/>
              <a:gd name="connsiteX32" fmla="*/ 8665605 w 12192000"/>
              <a:gd name="connsiteY32" fmla="*/ 1110791 h 2240205"/>
              <a:gd name="connsiteX33" fmla="*/ 8584946 w 12192000"/>
              <a:gd name="connsiteY33" fmla="*/ 1135226 h 2240205"/>
              <a:gd name="connsiteX34" fmla="*/ 8419755 w 12192000"/>
              <a:gd name="connsiteY34" fmla="*/ 1216260 h 2240205"/>
              <a:gd name="connsiteX35" fmla="*/ 8411626 w 12192000"/>
              <a:gd name="connsiteY35" fmla="*/ 1214397 h 2240205"/>
              <a:gd name="connsiteX36" fmla="*/ 8363469 w 12192000"/>
              <a:gd name="connsiteY36" fmla="*/ 1246658 h 2240205"/>
              <a:gd name="connsiteX37" fmla="*/ 8275497 w 12192000"/>
              <a:gd name="connsiteY37" fmla="*/ 1264396 h 2240205"/>
              <a:gd name="connsiteX38" fmla="*/ 8074238 w 12192000"/>
              <a:gd name="connsiteY38" fmla="*/ 1301895 h 2240205"/>
              <a:gd name="connsiteX39" fmla="*/ 7902328 w 12192000"/>
              <a:gd name="connsiteY39" fmla="*/ 1345865 h 2240205"/>
              <a:gd name="connsiteX40" fmla="*/ 7840612 w 12192000"/>
              <a:gd name="connsiteY40" fmla="*/ 1369373 h 2240205"/>
              <a:gd name="connsiteX41" fmla="*/ 7786819 w 12192000"/>
              <a:gd name="connsiteY41" fmla="*/ 1378970 h 2240205"/>
              <a:gd name="connsiteX42" fmla="*/ 7548172 w 12192000"/>
              <a:gd name="connsiteY42" fmla="*/ 1417460 h 2240205"/>
              <a:gd name="connsiteX43" fmla="*/ 7483437 w 12192000"/>
              <a:gd name="connsiteY43" fmla="*/ 1478152 h 2240205"/>
              <a:gd name="connsiteX44" fmla="*/ 7377870 w 12192000"/>
              <a:gd name="connsiteY44" fmla="*/ 1523319 h 2240205"/>
              <a:gd name="connsiteX45" fmla="*/ 7230737 w 12192000"/>
              <a:gd name="connsiteY45" fmla="*/ 1562633 h 2240205"/>
              <a:gd name="connsiteX46" fmla="*/ 7224458 w 12192000"/>
              <a:gd name="connsiteY46" fmla="*/ 1573008 h 2240205"/>
              <a:gd name="connsiteX47" fmla="*/ 7183121 w 12192000"/>
              <a:gd name="connsiteY47" fmla="*/ 1595162 h 2240205"/>
              <a:gd name="connsiteX48" fmla="*/ 7164601 w 12192000"/>
              <a:gd name="connsiteY48" fmla="*/ 1606490 h 2240205"/>
              <a:gd name="connsiteX49" fmla="*/ 6900177 w 12192000"/>
              <a:gd name="connsiteY49" fmla="*/ 1636016 h 2240205"/>
              <a:gd name="connsiteX50" fmla="*/ 6795372 w 12192000"/>
              <a:gd name="connsiteY50" fmla="*/ 1644845 h 2240205"/>
              <a:gd name="connsiteX51" fmla="*/ 6692251 w 12192000"/>
              <a:gd name="connsiteY51" fmla="*/ 1656357 h 2240205"/>
              <a:gd name="connsiteX52" fmla="*/ 6655235 w 12192000"/>
              <a:gd name="connsiteY52" fmla="*/ 1661869 h 2240205"/>
              <a:gd name="connsiteX53" fmla="*/ 6554894 w 12192000"/>
              <a:gd name="connsiteY53" fmla="*/ 1664428 h 2240205"/>
              <a:gd name="connsiteX54" fmla="*/ 6516595 w 12192000"/>
              <a:gd name="connsiteY54" fmla="*/ 1667475 h 2240205"/>
              <a:gd name="connsiteX55" fmla="*/ 6508541 w 12192000"/>
              <a:gd name="connsiteY55" fmla="*/ 1668757 h 2240205"/>
              <a:gd name="connsiteX56" fmla="*/ 6471012 w 12192000"/>
              <a:gd name="connsiteY56" fmla="*/ 1678604 h 2240205"/>
              <a:gd name="connsiteX57" fmla="*/ 6364035 w 12192000"/>
              <a:gd name="connsiteY57" fmla="*/ 1667683 h 2240205"/>
              <a:gd name="connsiteX58" fmla="*/ 6243319 w 12192000"/>
              <a:gd name="connsiteY58" fmla="*/ 1695560 h 2240205"/>
              <a:gd name="connsiteX59" fmla="*/ 6098321 w 12192000"/>
              <a:gd name="connsiteY59" fmla="*/ 1721646 h 2240205"/>
              <a:gd name="connsiteX60" fmla="*/ 5880652 w 12192000"/>
              <a:gd name="connsiteY60" fmla="*/ 1779643 h 2240205"/>
              <a:gd name="connsiteX61" fmla="*/ 5785959 w 12192000"/>
              <a:gd name="connsiteY61" fmla="*/ 1775307 h 2240205"/>
              <a:gd name="connsiteX62" fmla="*/ 5643534 w 12192000"/>
              <a:gd name="connsiteY62" fmla="*/ 1802919 h 2240205"/>
              <a:gd name="connsiteX63" fmla="*/ 5518799 w 12192000"/>
              <a:gd name="connsiteY63" fmla="*/ 1818312 h 2240205"/>
              <a:gd name="connsiteX64" fmla="*/ 5505014 w 12192000"/>
              <a:gd name="connsiteY64" fmla="*/ 1819259 h 2240205"/>
              <a:gd name="connsiteX65" fmla="*/ 5453307 w 12192000"/>
              <a:gd name="connsiteY65" fmla="*/ 1815450 h 2240205"/>
              <a:gd name="connsiteX66" fmla="*/ 5221533 w 12192000"/>
              <a:gd name="connsiteY66" fmla="*/ 1846950 h 2240205"/>
              <a:gd name="connsiteX67" fmla="*/ 5149802 w 12192000"/>
              <a:gd name="connsiteY67" fmla="*/ 1844846 h 2240205"/>
              <a:gd name="connsiteX68" fmla="*/ 5114927 w 12192000"/>
              <a:gd name="connsiteY68" fmla="*/ 1847827 h 2240205"/>
              <a:gd name="connsiteX69" fmla="*/ 5108970 w 12192000"/>
              <a:gd name="connsiteY69" fmla="*/ 1847935 h 2240205"/>
              <a:gd name="connsiteX70" fmla="*/ 5067961 w 12192000"/>
              <a:gd name="connsiteY70" fmla="*/ 1845917 h 2240205"/>
              <a:gd name="connsiteX71" fmla="*/ 5007075 w 12192000"/>
              <a:gd name="connsiteY71" fmla="*/ 1838626 h 2240205"/>
              <a:gd name="connsiteX72" fmla="*/ 4944087 w 12192000"/>
              <a:gd name="connsiteY72" fmla="*/ 1823332 h 2240205"/>
              <a:gd name="connsiteX73" fmla="*/ 4907662 w 12192000"/>
              <a:gd name="connsiteY73" fmla="*/ 1816900 h 2240205"/>
              <a:gd name="connsiteX74" fmla="*/ 4882386 w 12192000"/>
              <a:gd name="connsiteY74" fmla="*/ 1809844 h 2240205"/>
              <a:gd name="connsiteX75" fmla="*/ 4811440 w 12192000"/>
              <a:gd name="connsiteY75" fmla="*/ 1804655 h 2240205"/>
              <a:gd name="connsiteX76" fmla="*/ 4691075 w 12192000"/>
              <a:gd name="connsiteY76" fmla="*/ 1801389 h 2240205"/>
              <a:gd name="connsiteX77" fmla="*/ 4640313 w 12192000"/>
              <a:gd name="connsiteY77" fmla="*/ 1784307 h 2240205"/>
              <a:gd name="connsiteX78" fmla="*/ 4536503 w 12192000"/>
              <a:gd name="connsiteY78" fmla="*/ 1785334 h 2240205"/>
              <a:gd name="connsiteX79" fmla="*/ 4513724 w 12192000"/>
              <a:gd name="connsiteY79" fmla="*/ 1791996 h 2240205"/>
              <a:gd name="connsiteX80" fmla="*/ 4459810 w 12192000"/>
              <a:gd name="connsiteY80" fmla="*/ 1797886 h 2240205"/>
              <a:gd name="connsiteX81" fmla="*/ 4379064 w 12192000"/>
              <a:gd name="connsiteY81" fmla="*/ 1817177 h 2240205"/>
              <a:gd name="connsiteX82" fmla="*/ 4290981 w 12192000"/>
              <a:gd name="connsiteY82" fmla="*/ 1839677 h 2240205"/>
              <a:gd name="connsiteX83" fmla="*/ 4238372 w 12192000"/>
              <a:gd name="connsiteY83" fmla="*/ 1851480 h 2240205"/>
              <a:gd name="connsiteX84" fmla="*/ 4232517 w 12192000"/>
              <a:gd name="connsiteY84" fmla="*/ 1852567 h 2240205"/>
              <a:gd name="connsiteX85" fmla="*/ 4191732 w 12192000"/>
              <a:gd name="connsiteY85" fmla="*/ 1857328 h 2240205"/>
              <a:gd name="connsiteX86" fmla="*/ 4065532 w 12192000"/>
              <a:gd name="connsiteY86" fmla="*/ 1855477 h 2240205"/>
              <a:gd name="connsiteX87" fmla="*/ 4028460 w 12192000"/>
              <a:gd name="connsiteY87" fmla="*/ 1855137 h 2240205"/>
              <a:gd name="connsiteX88" fmla="*/ 4002267 w 12192000"/>
              <a:gd name="connsiteY88" fmla="*/ 1852352 h 2240205"/>
              <a:gd name="connsiteX89" fmla="*/ 3931396 w 12192000"/>
              <a:gd name="connsiteY89" fmla="*/ 1858915 h 2240205"/>
              <a:gd name="connsiteX90" fmla="*/ 3812162 w 12192000"/>
              <a:gd name="connsiteY90" fmla="*/ 1875501 h 2240205"/>
              <a:gd name="connsiteX91" fmla="*/ 3758105 w 12192000"/>
              <a:gd name="connsiteY91" fmla="*/ 1871856 h 2240205"/>
              <a:gd name="connsiteX92" fmla="*/ 3567259 w 12192000"/>
              <a:gd name="connsiteY92" fmla="*/ 1893482 h 2240205"/>
              <a:gd name="connsiteX93" fmla="*/ 3405770 w 12192000"/>
              <a:gd name="connsiteY93" fmla="*/ 1904591 h 2240205"/>
              <a:gd name="connsiteX94" fmla="*/ 3280097 w 12192000"/>
              <a:gd name="connsiteY94" fmla="*/ 1919610 h 2240205"/>
              <a:gd name="connsiteX95" fmla="*/ 3009910 w 12192000"/>
              <a:gd name="connsiteY95" fmla="*/ 1957866 h 2240205"/>
              <a:gd name="connsiteX96" fmla="*/ 2995934 w 12192000"/>
              <a:gd name="connsiteY96" fmla="*/ 1967085 h 2240205"/>
              <a:gd name="connsiteX97" fmla="*/ 2942858 w 12192000"/>
              <a:gd name="connsiteY97" fmla="*/ 1981367 h 2240205"/>
              <a:gd name="connsiteX98" fmla="*/ 2875436 w 12192000"/>
              <a:gd name="connsiteY98" fmla="*/ 1996977 h 2240205"/>
              <a:gd name="connsiteX99" fmla="*/ 2874892 w 12192000"/>
              <a:gd name="connsiteY99" fmla="*/ 1996085 h 2240205"/>
              <a:gd name="connsiteX100" fmla="*/ 2843662 w 12192000"/>
              <a:gd name="connsiteY100" fmla="*/ 1992498 h 2240205"/>
              <a:gd name="connsiteX101" fmla="*/ 2718916 w 12192000"/>
              <a:gd name="connsiteY101" fmla="*/ 1990867 h 2240205"/>
              <a:gd name="connsiteX102" fmla="*/ 2713522 w 12192000"/>
              <a:gd name="connsiteY102" fmla="*/ 1990173 h 2240205"/>
              <a:gd name="connsiteX103" fmla="*/ 2476147 w 12192000"/>
              <a:gd name="connsiteY103" fmla="*/ 1998305 h 2240205"/>
              <a:gd name="connsiteX104" fmla="*/ 2373568 w 12192000"/>
              <a:gd name="connsiteY104" fmla="*/ 2003219 h 2240205"/>
              <a:gd name="connsiteX105" fmla="*/ 2287219 w 12192000"/>
              <a:gd name="connsiteY105" fmla="*/ 1998750 h 2240205"/>
              <a:gd name="connsiteX106" fmla="*/ 2243069 w 12192000"/>
              <a:gd name="connsiteY106" fmla="*/ 2005321 h 2240205"/>
              <a:gd name="connsiteX107" fmla="*/ 2164831 w 12192000"/>
              <a:gd name="connsiteY107" fmla="*/ 2010143 h 2240205"/>
              <a:gd name="connsiteX108" fmla="*/ 2085228 w 12192000"/>
              <a:gd name="connsiteY108" fmla="*/ 2046431 h 2240205"/>
              <a:gd name="connsiteX109" fmla="*/ 2058061 w 12192000"/>
              <a:gd name="connsiteY109" fmla="*/ 2047942 h 2240205"/>
              <a:gd name="connsiteX110" fmla="*/ 2042244 w 12192000"/>
              <a:gd name="connsiteY110" fmla="*/ 2055560 h 2240205"/>
              <a:gd name="connsiteX111" fmla="*/ 1877728 w 12192000"/>
              <a:gd name="connsiteY111" fmla="*/ 2101004 h 2240205"/>
              <a:gd name="connsiteX112" fmla="*/ 1759056 w 12192000"/>
              <a:gd name="connsiteY112" fmla="*/ 2125608 h 2240205"/>
              <a:gd name="connsiteX113" fmla="*/ 1637948 w 12192000"/>
              <a:gd name="connsiteY113" fmla="*/ 2172597 h 2240205"/>
              <a:gd name="connsiteX114" fmla="*/ 1434549 w 12192000"/>
              <a:gd name="connsiteY114" fmla="*/ 2234522 h 2240205"/>
              <a:gd name="connsiteX115" fmla="*/ 1370962 w 12192000"/>
              <a:gd name="connsiteY115" fmla="*/ 2237474 h 2240205"/>
              <a:gd name="connsiteX116" fmla="*/ 1356367 w 12192000"/>
              <a:gd name="connsiteY116" fmla="*/ 2235089 h 2240205"/>
              <a:gd name="connsiteX117" fmla="*/ 1279765 w 12192000"/>
              <a:gd name="connsiteY117" fmla="*/ 2229639 h 2240205"/>
              <a:gd name="connsiteX118" fmla="*/ 1195347 w 12192000"/>
              <a:gd name="connsiteY118" fmla="*/ 2212354 h 2240205"/>
              <a:gd name="connsiteX119" fmla="*/ 970251 w 12192000"/>
              <a:gd name="connsiteY119" fmla="*/ 2221029 h 2240205"/>
              <a:gd name="connsiteX120" fmla="*/ 812914 w 12192000"/>
              <a:gd name="connsiteY120" fmla="*/ 2210095 h 2240205"/>
              <a:gd name="connsiteX121" fmla="*/ 776382 w 12192000"/>
              <a:gd name="connsiteY121" fmla="*/ 2204512 h 2240205"/>
              <a:gd name="connsiteX122" fmla="*/ 597225 w 12192000"/>
              <a:gd name="connsiteY122" fmla="*/ 2180999 h 2240205"/>
              <a:gd name="connsiteX123" fmla="*/ 520671 w 12192000"/>
              <a:gd name="connsiteY123" fmla="*/ 2180980 h 2240205"/>
              <a:gd name="connsiteX124" fmla="*/ 515024 w 12192000"/>
              <a:gd name="connsiteY124" fmla="*/ 2179258 h 2240205"/>
              <a:gd name="connsiteX125" fmla="*/ 413835 w 12192000"/>
              <a:gd name="connsiteY125" fmla="*/ 2156783 h 2240205"/>
              <a:gd name="connsiteX126" fmla="*/ 376513 w 12192000"/>
              <a:gd name="connsiteY126" fmla="*/ 2154014 h 2240205"/>
              <a:gd name="connsiteX127" fmla="*/ 273386 w 12192000"/>
              <a:gd name="connsiteY127" fmla="*/ 2142551 h 2240205"/>
              <a:gd name="connsiteX128" fmla="*/ 77641 w 12192000"/>
              <a:gd name="connsiteY128" fmla="*/ 2126835 h 2240205"/>
              <a:gd name="connsiteX129" fmla="*/ 37645 w 12192000"/>
              <a:gd name="connsiteY129" fmla="*/ 2115401 h 2240205"/>
              <a:gd name="connsiteX130" fmla="*/ 4572 w 12192000"/>
              <a:gd name="connsiteY130" fmla="*/ 2111091 h 2240205"/>
              <a:gd name="connsiteX131" fmla="*/ 0 w 12192000"/>
              <a:gd name="connsiteY131" fmla="*/ 2110468 h 2240205"/>
              <a:gd name="connsiteX132" fmla="*/ 0 w 12192000"/>
              <a:gd name="connsiteY132"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00499 w 12192000"/>
              <a:gd name="connsiteY20" fmla="*/ 954680 h 2240205"/>
              <a:gd name="connsiteX21" fmla="*/ 9410017 w 12192000"/>
              <a:gd name="connsiteY21" fmla="*/ 993931 h 2240205"/>
              <a:gd name="connsiteX22" fmla="*/ 9392919 w 12192000"/>
              <a:gd name="connsiteY22" fmla="*/ 994656 h 2240205"/>
              <a:gd name="connsiteX23" fmla="*/ 9268019 w 12192000"/>
              <a:gd name="connsiteY23" fmla="*/ 1007442 h 2240205"/>
              <a:gd name="connsiteX24" fmla="*/ 9188177 w 12192000"/>
              <a:gd name="connsiteY24" fmla="*/ 1035474 h 2240205"/>
              <a:gd name="connsiteX25" fmla="*/ 9155969 w 12192000"/>
              <a:gd name="connsiteY25" fmla="*/ 1046804 h 2240205"/>
              <a:gd name="connsiteX26" fmla="*/ 9133985 w 12192000"/>
              <a:gd name="connsiteY26" fmla="*/ 1046450 h 2240205"/>
              <a:gd name="connsiteX27" fmla="*/ 9003462 w 12192000"/>
              <a:gd name="connsiteY27" fmla="*/ 1042406 h 2240205"/>
              <a:gd name="connsiteX28" fmla="*/ 8968445 w 12192000"/>
              <a:gd name="connsiteY28" fmla="*/ 1052169 h 2240205"/>
              <a:gd name="connsiteX29" fmla="*/ 8886001 w 12192000"/>
              <a:gd name="connsiteY29" fmla="*/ 1067468 h 2240205"/>
              <a:gd name="connsiteX30" fmla="*/ 8838610 w 12192000"/>
              <a:gd name="connsiteY30" fmla="*/ 1075091 h 2240205"/>
              <a:gd name="connsiteX31" fmla="*/ 8665605 w 12192000"/>
              <a:gd name="connsiteY31" fmla="*/ 1110791 h 2240205"/>
              <a:gd name="connsiteX32" fmla="*/ 8584946 w 12192000"/>
              <a:gd name="connsiteY32" fmla="*/ 1135226 h 2240205"/>
              <a:gd name="connsiteX33" fmla="*/ 8419755 w 12192000"/>
              <a:gd name="connsiteY33" fmla="*/ 1216260 h 2240205"/>
              <a:gd name="connsiteX34" fmla="*/ 8411626 w 12192000"/>
              <a:gd name="connsiteY34" fmla="*/ 1214397 h 2240205"/>
              <a:gd name="connsiteX35" fmla="*/ 8363469 w 12192000"/>
              <a:gd name="connsiteY35" fmla="*/ 1246658 h 2240205"/>
              <a:gd name="connsiteX36" fmla="*/ 8275497 w 12192000"/>
              <a:gd name="connsiteY36" fmla="*/ 1264396 h 2240205"/>
              <a:gd name="connsiteX37" fmla="*/ 8074238 w 12192000"/>
              <a:gd name="connsiteY37" fmla="*/ 1301895 h 2240205"/>
              <a:gd name="connsiteX38" fmla="*/ 7902328 w 12192000"/>
              <a:gd name="connsiteY38" fmla="*/ 1345865 h 2240205"/>
              <a:gd name="connsiteX39" fmla="*/ 7840612 w 12192000"/>
              <a:gd name="connsiteY39" fmla="*/ 1369373 h 2240205"/>
              <a:gd name="connsiteX40" fmla="*/ 7786819 w 12192000"/>
              <a:gd name="connsiteY40" fmla="*/ 1378970 h 2240205"/>
              <a:gd name="connsiteX41" fmla="*/ 7548172 w 12192000"/>
              <a:gd name="connsiteY41" fmla="*/ 1417460 h 2240205"/>
              <a:gd name="connsiteX42" fmla="*/ 7483437 w 12192000"/>
              <a:gd name="connsiteY42" fmla="*/ 1478152 h 2240205"/>
              <a:gd name="connsiteX43" fmla="*/ 7377870 w 12192000"/>
              <a:gd name="connsiteY43" fmla="*/ 1523319 h 2240205"/>
              <a:gd name="connsiteX44" fmla="*/ 7230737 w 12192000"/>
              <a:gd name="connsiteY44" fmla="*/ 1562633 h 2240205"/>
              <a:gd name="connsiteX45" fmla="*/ 7224458 w 12192000"/>
              <a:gd name="connsiteY45" fmla="*/ 1573008 h 2240205"/>
              <a:gd name="connsiteX46" fmla="*/ 7183121 w 12192000"/>
              <a:gd name="connsiteY46" fmla="*/ 1595162 h 2240205"/>
              <a:gd name="connsiteX47" fmla="*/ 7164601 w 12192000"/>
              <a:gd name="connsiteY47" fmla="*/ 1606490 h 2240205"/>
              <a:gd name="connsiteX48" fmla="*/ 6900177 w 12192000"/>
              <a:gd name="connsiteY48" fmla="*/ 1636016 h 2240205"/>
              <a:gd name="connsiteX49" fmla="*/ 6795372 w 12192000"/>
              <a:gd name="connsiteY49" fmla="*/ 1644845 h 2240205"/>
              <a:gd name="connsiteX50" fmla="*/ 6692251 w 12192000"/>
              <a:gd name="connsiteY50" fmla="*/ 1656357 h 2240205"/>
              <a:gd name="connsiteX51" fmla="*/ 6655235 w 12192000"/>
              <a:gd name="connsiteY51" fmla="*/ 1661869 h 2240205"/>
              <a:gd name="connsiteX52" fmla="*/ 6554894 w 12192000"/>
              <a:gd name="connsiteY52" fmla="*/ 1664428 h 2240205"/>
              <a:gd name="connsiteX53" fmla="*/ 6516595 w 12192000"/>
              <a:gd name="connsiteY53" fmla="*/ 1667475 h 2240205"/>
              <a:gd name="connsiteX54" fmla="*/ 6508541 w 12192000"/>
              <a:gd name="connsiteY54" fmla="*/ 1668757 h 2240205"/>
              <a:gd name="connsiteX55" fmla="*/ 6471012 w 12192000"/>
              <a:gd name="connsiteY55" fmla="*/ 1678604 h 2240205"/>
              <a:gd name="connsiteX56" fmla="*/ 6364035 w 12192000"/>
              <a:gd name="connsiteY56" fmla="*/ 1667683 h 2240205"/>
              <a:gd name="connsiteX57" fmla="*/ 6243319 w 12192000"/>
              <a:gd name="connsiteY57" fmla="*/ 1695560 h 2240205"/>
              <a:gd name="connsiteX58" fmla="*/ 6098321 w 12192000"/>
              <a:gd name="connsiteY58" fmla="*/ 1721646 h 2240205"/>
              <a:gd name="connsiteX59" fmla="*/ 5880652 w 12192000"/>
              <a:gd name="connsiteY59" fmla="*/ 1779643 h 2240205"/>
              <a:gd name="connsiteX60" fmla="*/ 5785959 w 12192000"/>
              <a:gd name="connsiteY60" fmla="*/ 1775307 h 2240205"/>
              <a:gd name="connsiteX61" fmla="*/ 5643534 w 12192000"/>
              <a:gd name="connsiteY61" fmla="*/ 1802919 h 2240205"/>
              <a:gd name="connsiteX62" fmla="*/ 5518799 w 12192000"/>
              <a:gd name="connsiteY62" fmla="*/ 1818312 h 2240205"/>
              <a:gd name="connsiteX63" fmla="*/ 5505014 w 12192000"/>
              <a:gd name="connsiteY63" fmla="*/ 1819259 h 2240205"/>
              <a:gd name="connsiteX64" fmla="*/ 5453307 w 12192000"/>
              <a:gd name="connsiteY64" fmla="*/ 1815450 h 2240205"/>
              <a:gd name="connsiteX65" fmla="*/ 5221533 w 12192000"/>
              <a:gd name="connsiteY65" fmla="*/ 1846950 h 2240205"/>
              <a:gd name="connsiteX66" fmla="*/ 5149802 w 12192000"/>
              <a:gd name="connsiteY66" fmla="*/ 1844846 h 2240205"/>
              <a:gd name="connsiteX67" fmla="*/ 5114927 w 12192000"/>
              <a:gd name="connsiteY67" fmla="*/ 1847827 h 2240205"/>
              <a:gd name="connsiteX68" fmla="*/ 5108970 w 12192000"/>
              <a:gd name="connsiteY68" fmla="*/ 1847935 h 2240205"/>
              <a:gd name="connsiteX69" fmla="*/ 5067961 w 12192000"/>
              <a:gd name="connsiteY69" fmla="*/ 1845917 h 2240205"/>
              <a:gd name="connsiteX70" fmla="*/ 5007075 w 12192000"/>
              <a:gd name="connsiteY70" fmla="*/ 1838626 h 2240205"/>
              <a:gd name="connsiteX71" fmla="*/ 4944087 w 12192000"/>
              <a:gd name="connsiteY71" fmla="*/ 1823332 h 2240205"/>
              <a:gd name="connsiteX72" fmla="*/ 4907662 w 12192000"/>
              <a:gd name="connsiteY72" fmla="*/ 1816900 h 2240205"/>
              <a:gd name="connsiteX73" fmla="*/ 4882386 w 12192000"/>
              <a:gd name="connsiteY73" fmla="*/ 1809844 h 2240205"/>
              <a:gd name="connsiteX74" fmla="*/ 4811440 w 12192000"/>
              <a:gd name="connsiteY74" fmla="*/ 1804655 h 2240205"/>
              <a:gd name="connsiteX75" fmla="*/ 4691075 w 12192000"/>
              <a:gd name="connsiteY75" fmla="*/ 1801389 h 2240205"/>
              <a:gd name="connsiteX76" fmla="*/ 4640313 w 12192000"/>
              <a:gd name="connsiteY76" fmla="*/ 1784307 h 2240205"/>
              <a:gd name="connsiteX77" fmla="*/ 4536503 w 12192000"/>
              <a:gd name="connsiteY77" fmla="*/ 1785334 h 2240205"/>
              <a:gd name="connsiteX78" fmla="*/ 4513724 w 12192000"/>
              <a:gd name="connsiteY78" fmla="*/ 1791996 h 2240205"/>
              <a:gd name="connsiteX79" fmla="*/ 4459810 w 12192000"/>
              <a:gd name="connsiteY79" fmla="*/ 1797886 h 2240205"/>
              <a:gd name="connsiteX80" fmla="*/ 4379064 w 12192000"/>
              <a:gd name="connsiteY80" fmla="*/ 1817177 h 2240205"/>
              <a:gd name="connsiteX81" fmla="*/ 4290981 w 12192000"/>
              <a:gd name="connsiteY81" fmla="*/ 1839677 h 2240205"/>
              <a:gd name="connsiteX82" fmla="*/ 4238372 w 12192000"/>
              <a:gd name="connsiteY82" fmla="*/ 1851480 h 2240205"/>
              <a:gd name="connsiteX83" fmla="*/ 4232517 w 12192000"/>
              <a:gd name="connsiteY83" fmla="*/ 1852567 h 2240205"/>
              <a:gd name="connsiteX84" fmla="*/ 4191732 w 12192000"/>
              <a:gd name="connsiteY84" fmla="*/ 1857328 h 2240205"/>
              <a:gd name="connsiteX85" fmla="*/ 4065532 w 12192000"/>
              <a:gd name="connsiteY85" fmla="*/ 1855477 h 2240205"/>
              <a:gd name="connsiteX86" fmla="*/ 4028460 w 12192000"/>
              <a:gd name="connsiteY86" fmla="*/ 1855137 h 2240205"/>
              <a:gd name="connsiteX87" fmla="*/ 4002267 w 12192000"/>
              <a:gd name="connsiteY87" fmla="*/ 1852352 h 2240205"/>
              <a:gd name="connsiteX88" fmla="*/ 3931396 w 12192000"/>
              <a:gd name="connsiteY88" fmla="*/ 1858915 h 2240205"/>
              <a:gd name="connsiteX89" fmla="*/ 3812162 w 12192000"/>
              <a:gd name="connsiteY89" fmla="*/ 1875501 h 2240205"/>
              <a:gd name="connsiteX90" fmla="*/ 3758105 w 12192000"/>
              <a:gd name="connsiteY90" fmla="*/ 1871856 h 2240205"/>
              <a:gd name="connsiteX91" fmla="*/ 3567259 w 12192000"/>
              <a:gd name="connsiteY91" fmla="*/ 1893482 h 2240205"/>
              <a:gd name="connsiteX92" fmla="*/ 3405770 w 12192000"/>
              <a:gd name="connsiteY92" fmla="*/ 1904591 h 2240205"/>
              <a:gd name="connsiteX93" fmla="*/ 3280097 w 12192000"/>
              <a:gd name="connsiteY93" fmla="*/ 1919610 h 2240205"/>
              <a:gd name="connsiteX94" fmla="*/ 3009910 w 12192000"/>
              <a:gd name="connsiteY94" fmla="*/ 1957866 h 2240205"/>
              <a:gd name="connsiteX95" fmla="*/ 2995934 w 12192000"/>
              <a:gd name="connsiteY95" fmla="*/ 1967085 h 2240205"/>
              <a:gd name="connsiteX96" fmla="*/ 2942858 w 12192000"/>
              <a:gd name="connsiteY96" fmla="*/ 1981367 h 2240205"/>
              <a:gd name="connsiteX97" fmla="*/ 2875436 w 12192000"/>
              <a:gd name="connsiteY97" fmla="*/ 1996977 h 2240205"/>
              <a:gd name="connsiteX98" fmla="*/ 2874892 w 12192000"/>
              <a:gd name="connsiteY98" fmla="*/ 1996085 h 2240205"/>
              <a:gd name="connsiteX99" fmla="*/ 2843662 w 12192000"/>
              <a:gd name="connsiteY99" fmla="*/ 1992498 h 2240205"/>
              <a:gd name="connsiteX100" fmla="*/ 2718916 w 12192000"/>
              <a:gd name="connsiteY100" fmla="*/ 1990867 h 2240205"/>
              <a:gd name="connsiteX101" fmla="*/ 2713522 w 12192000"/>
              <a:gd name="connsiteY101" fmla="*/ 1990173 h 2240205"/>
              <a:gd name="connsiteX102" fmla="*/ 2476147 w 12192000"/>
              <a:gd name="connsiteY102" fmla="*/ 1998305 h 2240205"/>
              <a:gd name="connsiteX103" fmla="*/ 2373568 w 12192000"/>
              <a:gd name="connsiteY103" fmla="*/ 2003219 h 2240205"/>
              <a:gd name="connsiteX104" fmla="*/ 2287219 w 12192000"/>
              <a:gd name="connsiteY104" fmla="*/ 1998750 h 2240205"/>
              <a:gd name="connsiteX105" fmla="*/ 2243069 w 12192000"/>
              <a:gd name="connsiteY105" fmla="*/ 2005321 h 2240205"/>
              <a:gd name="connsiteX106" fmla="*/ 2164831 w 12192000"/>
              <a:gd name="connsiteY106" fmla="*/ 2010143 h 2240205"/>
              <a:gd name="connsiteX107" fmla="*/ 2085228 w 12192000"/>
              <a:gd name="connsiteY107" fmla="*/ 2046431 h 2240205"/>
              <a:gd name="connsiteX108" fmla="*/ 2058061 w 12192000"/>
              <a:gd name="connsiteY108" fmla="*/ 2047942 h 2240205"/>
              <a:gd name="connsiteX109" fmla="*/ 2042244 w 12192000"/>
              <a:gd name="connsiteY109" fmla="*/ 2055560 h 2240205"/>
              <a:gd name="connsiteX110" fmla="*/ 1877728 w 12192000"/>
              <a:gd name="connsiteY110" fmla="*/ 2101004 h 2240205"/>
              <a:gd name="connsiteX111" fmla="*/ 1759056 w 12192000"/>
              <a:gd name="connsiteY111" fmla="*/ 2125608 h 2240205"/>
              <a:gd name="connsiteX112" fmla="*/ 1637948 w 12192000"/>
              <a:gd name="connsiteY112" fmla="*/ 2172597 h 2240205"/>
              <a:gd name="connsiteX113" fmla="*/ 1434549 w 12192000"/>
              <a:gd name="connsiteY113" fmla="*/ 2234522 h 2240205"/>
              <a:gd name="connsiteX114" fmla="*/ 1370962 w 12192000"/>
              <a:gd name="connsiteY114" fmla="*/ 2237474 h 2240205"/>
              <a:gd name="connsiteX115" fmla="*/ 1356367 w 12192000"/>
              <a:gd name="connsiteY115" fmla="*/ 2235089 h 2240205"/>
              <a:gd name="connsiteX116" fmla="*/ 1279765 w 12192000"/>
              <a:gd name="connsiteY116" fmla="*/ 2229639 h 2240205"/>
              <a:gd name="connsiteX117" fmla="*/ 1195347 w 12192000"/>
              <a:gd name="connsiteY117" fmla="*/ 2212354 h 2240205"/>
              <a:gd name="connsiteX118" fmla="*/ 970251 w 12192000"/>
              <a:gd name="connsiteY118" fmla="*/ 2221029 h 2240205"/>
              <a:gd name="connsiteX119" fmla="*/ 812914 w 12192000"/>
              <a:gd name="connsiteY119" fmla="*/ 2210095 h 2240205"/>
              <a:gd name="connsiteX120" fmla="*/ 776382 w 12192000"/>
              <a:gd name="connsiteY120" fmla="*/ 2204512 h 2240205"/>
              <a:gd name="connsiteX121" fmla="*/ 597225 w 12192000"/>
              <a:gd name="connsiteY121" fmla="*/ 2180999 h 2240205"/>
              <a:gd name="connsiteX122" fmla="*/ 520671 w 12192000"/>
              <a:gd name="connsiteY122" fmla="*/ 2180980 h 2240205"/>
              <a:gd name="connsiteX123" fmla="*/ 515024 w 12192000"/>
              <a:gd name="connsiteY123" fmla="*/ 2179258 h 2240205"/>
              <a:gd name="connsiteX124" fmla="*/ 413835 w 12192000"/>
              <a:gd name="connsiteY124" fmla="*/ 2156783 h 2240205"/>
              <a:gd name="connsiteX125" fmla="*/ 376513 w 12192000"/>
              <a:gd name="connsiteY125" fmla="*/ 2154014 h 2240205"/>
              <a:gd name="connsiteX126" fmla="*/ 273386 w 12192000"/>
              <a:gd name="connsiteY126" fmla="*/ 2142551 h 2240205"/>
              <a:gd name="connsiteX127" fmla="*/ 77641 w 12192000"/>
              <a:gd name="connsiteY127" fmla="*/ 2126835 h 2240205"/>
              <a:gd name="connsiteX128" fmla="*/ 37645 w 12192000"/>
              <a:gd name="connsiteY128" fmla="*/ 2115401 h 2240205"/>
              <a:gd name="connsiteX129" fmla="*/ 4572 w 12192000"/>
              <a:gd name="connsiteY129" fmla="*/ 2111091 h 2240205"/>
              <a:gd name="connsiteX130" fmla="*/ 0 w 12192000"/>
              <a:gd name="connsiteY130" fmla="*/ 2110468 h 2240205"/>
              <a:gd name="connsiteX131" fmla="*/ 0 w 12192000"/>
              <a:gd name="connsiteY131"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00499 w 12192000"/>
              <a:gd name="connsiteY20" fmla="*/ 954680 h 2240205"/>
              <a:gd name="connsiteX21" fmla="*/ 9410017 w 12192000"/>
              <a:gd name="connsiteY21" fmla="*/ 993931 h 2240205"/>
              <a:gd name="connsiteX22" fmla="*/ 9392919 w 12192000"/>
              <a:gd name="connsiteY22" fmla="*/ 994656 h 2240205"/>
              <a:gd name="connsiteX23" fmla="*/ 9268019 w 12192000"/>
              <a:gd name="connsiteY23" fmla="*/ 1007442 h 2240205"/>
              <a:gd name="connsiteX24" fmla="*/ 9188177 w 12192000"/>
              <a:gd name="connsiteY24" fmla="*/ 1035474 h 2240205"/>
              <a:gd name="connsiteX25" fmla="*/ 9155969 w 12192000"/>
              <a:gd name="connsiteY25" fmla="*/ 1046804 h 2240205"/>
              <a:gd name="connsiteX26" fmla="*/ 9133985 w 12192000"/>
              <a:gd name="connsiteY26" fmla="*/ 1046450 h 2240205"/>
              <a:gd name="connsiteX27" fmla="*/ 9003462 w 12192000"/>
              <a:gd name="connsiteY27" fmla="*/ 1042406 h 2240205"/>
              <a:gd name="connsiteX28" fmla="*/ 8968445 w 12192000"/>
              <a:gd name="connsiteY28" fmla="*/ 1052169 h 2240205"/>
              <a:gd name="connsiteX29" fmla="*/ 8886001 w 12192000"/>
              <a:gd name="connsiteY29" fmla="*/ 1067468 h 2240205"/>
              <a:gd name="connsiteX30" fmla="*/ 8838610 w 12192000"/>
              <a:gd name="connsiteY30" fmla="*/ 1075091 h 2240205"/>
              <a:gd name="connsiteX31" fmla="*/ 8665605 w 12192000"/>
              <a:gd name="connsiteY31" fmla="*/ 1110791 h 2240205"/>
              <a:gd name="connsiteX32" fmla="*/ 8584946 w 12192000"/>
              <a:gd name="connsiteY32" fmla="*/ 1135226 h 2240205"/>
              <a:gd name="connsiteX33" fmla="*/ 8419755 w 12192000"/>
              <a:gd name="connsiteY33" fmla="*/ 1216260 h 2240205"/>
              <a:gd name="connsiteX34" fmla="*/ 8411626 w 12192000"/>
              <a:gd name="connsiteY34" fmla="*/ 1214397 h 2240205"/>
              <a:gd name="connsiteX35" fmla="*/ 8363469 w 12192000"/>
              <a:gd name="connsiteY35" fmla="*/ 1246658 h 2240205"/>
              <a:gd name="connsiteX36" fmla="*/ 8275497 w 12192000"/>
              <a:gd name="connsiteY36" fmla="*/ 1264396 h 2240205"/>
              <a:gd name="connsiteX37" fmla="*/ 8074238 w 12192000"/>
              <a:gd name="connsiteY37" fmla="*/ 1301895 h 2240205"/>
              <a:gd name="connsiteX38" fmla="*/ 7902328 w 12192000"/>
              <a:gd name="connsiteY38" fmla="*/ 1345865 h 2240205"/>
              <a:gd name="connsiteX39" fmla="*/ 7840612 w 12192000"/>
              <a:gd name="connsiteY39" fmla="*/ 1369373 h 2240205"/>
              <a:gd name="connsiteX40" fmla="*/ 7786819 w 12192000"/>
              <a:gd name="connsiteY40" fmla="*/ 1378970 h 2240205"/>
              <a:gd name="connsiteX41" fmla="*/ 7548172 w 12192000"/>
              <a:gd name="connsiteY41" fmla="*/ 1417460 h 2240205"/>
              <a:gd name="connsiteX42" fmla="*/ 7483437 w 12192000"/>
              <a:gd name="connsiteY42" fmla="*/ 1478152 h 2240205"/>
              <a:gd name="connsiteX43" fmla="*/ 7377870 w 12192000"/>
              <a:gd name="connsiteY43" fmla="*/ 1523319 h 2240205"/>
              <a:gd name="connsiteX44" fmla="*/ 7230737 w 12192000"/>
              <a:gd name="connsiteY44" fmla="*/ 1562633 h 2240205"/>
              <a:gd name="connsiteX45" fmla="*/ 7224458 w 12192000"/>
              <a:gd name="connsiteY45" fmla="*/ 1573008 h 2240205"/>
              <a:gd name="connsiteX46" fmla="*/ 7183121 w 12192000"/>
              <a:gd name="connsiteY46" fmla="*/ 1595162 h 2240205"/>
              <a:gd name="connsiteX47" fmla="*/ 7164601 w 12192000"/>
              <a:gd name="connsiteY47" fmla="*/ 1606490 h 2240205"/>
              <a:gd name="connsiteX48" fmla="*/ 6900177 w 12192000"/>
              <a:gd name="connsiteY48" fmla="*/ 1636016 h 2240205"/>
              <a:gd name="connsiteX49" fmla="*/ 6795372 w 12192000"/>
              <a:gd name="connsiteY49" fmla="*/ 1644845 h 2240205"/>
              <a:gd name="connsiteX50" fmla="*/ 6692251 w 12192000"/>
              <a:gd name="connsiteY50" fmla="*/ 1656357 h 2240205"/>
              <a:gd name="connsiteX51" fmla="*/ 6655235 w 12192000"/>
              <a:gd name="connsiteY51" fmla="*/ 1661869 h 2240205"/>
              <a:gd name="connsiteX52" fmla="*/ 6554894 w 12192000"/>
              <a:gd name="connsiteY52" fmla="*/ 1664428 h 2240205"/>
              <a:gd name="connsiteX53" fmla="*/ 6516595 w 12192000"/>
              <a:gd name="connsiteY53" fmla="*/ 1667475 h 2240205"/>
              <a:gd name="connsiteX54" fmla="*/ 6508541 w 12192000"/>
              <a:gd name="connsiteY54" fmla="*/ 1668757 h 2240205"/>
              <a:gd name="connsiteX55" fmla="*/ 6471012 w 12192000"/>
              <a:gd name="connsiteY55" fmla="*/ 1678604 h 2240205"/>
              <a:gd name="connsiteX56" fmla="*/ 6364035 w 12192000"/>
              <a:gd name="connsiteY56" fmla="*/ 1667683 h 2240205"/>
              <a:gd name="connsiteX57" fmla="*/ 6243319 w 12192000"/>
              <a:gd name="connsiteY57" fmla="*/ 1695560 h 2240205"/>
              <a:gd name="connsiteX58" fmla="*/ 6098321 w 12192000"/>
              <a:gd name="connsiteY58" fmla="*/ 1721646 h 2240205"/>
              <a:gd name="connsiteX59" fmla="*/ 5880652 w 12192000"/>
              <a:gd name="connsiteY59" fmla="*/ 1779643 h 2240205"/>
              <a:gd name="connsiteX60" fmla="*/ 5785959 w 12192000"/>
              <a:gd name="connsiteY60" fmla="*/ 1775307 h 2240205"/>
              <a:gd name="connsiteX61" fmla="*/ 5643534 w 12192000"/>
              <a:gd name="connsiteY61" fmla="*/ 1802919 h 2240205"/>
              <a:gd name="connsiteX62" fmla="*/ 5518799 w 12192000"/>
              <a:gd name="connsiteY62" fmla="*/ 1818312 h 2240205"/>
              <a:gd name="connsiteX63" fmla="*/ 5505014 w 12192000"/>
              <a:gd name="connsiteY63" fmla="*/ 1819259 h 2240205"/>
              <a:gd name="connsiteX64" fmla="*/ 5453307 w 12192000"/>
              <a:gd name="connsiteY64" fmla="*/ 1815450 h 2240205"/>
              <a:gd name="connsiteX65" fmla="*/ 5221533 w 12192000"/>
              <a:gd name="connsiteY65" fmla="*/ 1846950 h 2240205"/>
              <a:gd name="connsiteX66" fmla="*/ 5149802 w 12192000"/>
              <a:gd name="connsiteY66" fmla="*/ 1844846 h 2240205"/>
              <a:gd name="connsiteX67" fmla="*/ 5114927 w 12192000"/>
              <a:gd name="connsiteY67" fmla="*/ 1847827 h 2240205"/>
              <a:gd name="connsiteX68" fmla="*/ 5108970 w 12192000"/>
              <a:gd name="connsiteY68" fmla="*/ 1847935 h 2240205"/>
              <a:gd name="connsiteX69" fmla="*/ 5067961 w 12192000"/>
              <a:gd name="connsiteY69" fmla="*/ 1845917 h 2240205"/>
              <a:gd name="connsiteX70" fmla="*/ 5007075 w 12192000"/>
              <a:gd name="connsiteY70" fmla="*/ 1838626 h 2240205"/>
              <a:gd name="connsiteX71" fmla="*/ 4944087 w 12192000"/>
              <a:gd name="connsiteY71" fmla="*/ 1823332 h 2240205"/>
              <a:gd name="connsiteX72" fmla="*/ 4907662 w 12192000"/>
              <a:gd name="connsiteY72" fmla="*/ 1816900 h 2240205"/>
              <a:gd name="connsiteX73" fmla="*/ 4882386 w 12192000"/>
              <a:gd name="connsiteY73" fmla="*/ 1809844 h 2240205"/>
              <a:gd name="connsiteX74" fmla="*/ 4811440 w 12192000"/>
              <a:gd name="connsiteY74" fmla="*/ 1804655 h 2240205"/>
              <a:gd name="connsiteX75" fmla="*/ 4691075 w 12192000"/>
              <a:gd name="connsiteY75" fmla="*/ 1801389 h 2240205"/>
              <a:gd name="connsiteX76" fmla="*/ 4640313 w 12192000"/>
              <a:gd name="connsiteY76" fmla="*/ 1784307 h 2240205"/>
              <a:gd name="connsiteX77" fmla="*/ 4536503 w 12192000"/>
              <a:gd name="connsiteY77" fmla="*/ 1785334 h 2240205"/>
              <a:gd name="connsiteX78" fmla="*/ 4513724 w 12192000"/>
              <a:gd name="connsiteY78" fmla="*/ 1791996 h 2240205"/>
              <a:gd name="connsiteX79" fmla="*/ 4459810 w 12192000"/>
              <a:gd name="connsiteY79" fmla="*/ 1797886 h 2240205"/>
              <a:gd name="connsiteX80" fmla="*/ 4379064 w 12192000"/>
              <a:gd name="connsiteY80" fmla="*/ 1817177 h 2240205"/>
              <a:gd name="connsiteX81" fmla="*/ 4290981 w 12192000"/>
              <a:gd name="connsiteY81" fmla="*/ 1839677 h 2240205"/>
              <a:gd name="connsiteX82" fmla="*/ 4238372 w 12192000"/>
              <a:gd name="connsiteY82" fmla="*/ 1851480 h 2240205"/>
              <a:gd name="connsiteX83" fmla="*/ 4232517 w 12192000"/>
              <a:gd name="connsiteY83" fmla="*/ 1852567 h 2240205"/>
              <a:gd name="connsiteX84" fmla="*/ 4191732 w 12192000"/>
              <a:gd name="connsiteY84" fmla="*/ 1857328 h 2240205"/>
              <a:gd name="connsiteX85" fmla="*/ 4065532 w 12192000"/>
              <a:gd name="connsiteY85" fmla="*/ 1855477 h 2240205"/>
              <a:gd name="connsiteX86" fmla="*/ 4028460 w 12192000"/>
              <a:gd name="connsiteY86" fmla="*/ 1855137 h 2240205"/>
              <a:gd name="connsiteX87" fmla="*/ 4002267 w 12192000"/>
              <a:gd name="connsiteY87" fmla="*/ 1852352 h 2240205"/>
              <a:gd name="connsiteX88" fmla="*/ 3931396 w 12192000"/>
              <a:gd name="connsiteY88" fmla="*/ 1858915 h 2240205"/>
              <a:gd name="connsiteX89" fmla="*/ 3812162 w 12192000"/>
              <a:gd name="connsiteY89" fmla="*/ 1875501 h 2240205"/>
              <a:gd name="connsiteX90" fmla="*/ 3758105 w 12192000"/>
              <a:gd name="connsiteY90" fmla="*/ 1871856 h 2240205"/>
              <a:gd name="connsiteX91" fmla="*/ 3567259 w 12192000"/>
              <a:gd name="connsiteY91" fmla="*/ 1893482 h 2240205"/>
              <a:gd name="connsiteX92" fmla="*/ 3405770 w 12192000"/>
              <a:gd name="connsiteY92" fmla="*/ 1904591 h 2240205"/>
              <a:gd name="connsiteX93" fmla="*/ 3280097 w 12192000"/>
              <a:gd name="connsiteY93" fmla="*/ 1919610 h 2240205"/>
              <a:gd name="connsiteX94" fmla="*/ 3009910 w 12192000"/>
              <a:gd name="connsiteY94" fmla="*/ 1957866 h 2240205"/>
              <a:gd name="connsiteX95" fmla="*/ 2995934 w 12192000"/>
              <a:gd name="connsiteY95" fmla="*/ 1967085 h 2240205"/>
              <a:gd name="connsiteX96" fmla="*/ 2942858 w 12192000"/>
              <a:gd name="connsiteY96" fmla="*/ 1981367 h 2240205"/>
              <a:gd name="connsiteX97" fmla="*/ 2875436 w 12192000"/>
              <a:gd name="connsiteY97" fmla="*/ 1996977 h 2240205"/>
              <a:gd name="connsiteX98" fmla="*/ 2874892 w 12192000"/>
              <a:gd name="connsiteY98" fmla="*/ 1996085 h 2240205"/>
              <a:gd name="connsiteX99" fmla="*/ 2843662 w 12192000"/>
              <a:gd name="connsiteY99" fmla="*/ 1992498 h 2240205"/>
              <a:gd name="connsiteX100" fmla="*/ 2718916 w 12192000"/>
              <a:gd name="connsiteY100" fmla="*/ 1990867 h 2240205"/>
              <a:gd name="connsiteX101" fmla="*/ 2713522 w 12192000"/>
              <a:gd name="connsiteY101" fmla="*/ 1990173 h 2240205"/>
              <a:gd name="connsiteX102" fmla="*/ 2476147 w 12192000"/>
              <a:gd name="connsiteY102" fmla="*/ 1998305 h 2240205"/>
              <a:gd name="connsiteX103" fmla="*/ 2373568 w 12192000"/>
              <a:gd name="connsiteY103" fmla="*/ 2003219 h 2240205"/>
              <a:gd name="connsiteX104" fmla="*/ 2287219 w 12192000"/>
              <a:gd name="connsiteY104" fmla="*/ 1998750 h 2240205"/>
              <a:gd name="connsiteX105" fmla="*/ 2243069 w 12192000"/>
              <a:gd name="connsiteY105" fmla="*/ 2005321 h 2240205"/>
              <a:gd name="connsiteX106" fmla="*/ 2164831 w 12192000"/>
              <a:gd name="connsiteY106" fmla="*/ 2010143 h 2240205"/>
              <a:gd name="connsiteX107" fmla="*/ 2085228 w 12192000"/>
              <a:gd name="connsiteY107" fmla="*/ 2046431 h 2240205"/>
              <a:gd name="connsiteX108" fmla="*/ 2058061 w 12192000"/>
              <a:gd name="connsiteY108" fmla="*/ 2047942 h 2240205"/>
              <a:gd name="connsiteX109" fmla="*/ 2042244 w 12192000"/>
              <a:gd name="connsiteY109" fmla="*/ 2055560 h 2240205"/>
              <a:gd name="connsiteX110" fmla="*/ 1877728 w 12192000"/>
              <a:gd name="connsiteY110" fmla="*/ 2101004 h 2240205"/>
              <a:gd name="connsiteX111" fmla="*/ 1759056 w 12192000"/>
              <a:gd name="connsiteY111" fmla="*/ 2125608 h 2240205"/>
              <a:gd name="connsiteX112" fmla="*/ 1637948 w 12192000"/>
              <a:gd name="connsiteY112" fmla="*/ 2172597 h 2240205"/>
              <a:gd name="connsiteX113" fmla="*/ 1434549 w 12192000"/>
              <a:gd name="connsiteY113" fmla="*/ 2234522 h 2240205"/>
              <a:gd name="connsiteX114" fmla="*/ 1370962 w 12192000"/>
              <a:gd name="connsiteY114" fmla="*/ 2237474 h 2240205"/>
              <a:gd name="connsiteX115" fmla="*/ 1356367 w 12192000"/>
              <a:gd name="connsiteY115" fmla="*/ 2235089 h 2240205"/>
              <a:gd name="connsiteX116" fmla="*/ 1279765 w 12192000"/>
              <a:gd name="connsiteY116" fmla="*/ 2229639 h 2240205"/>
              <a:gd name="connsiteX117" fmla="*/ 1195347 w 12192000"/>
              <a:gd name="connsiteY117" fmla="*/ 2212354 h 2240205"/>
              <a:gd name="connsiteX118" fmla="*/ 970251 w 12192000"/>
              <a:gd name="connsiteY118" fmla="*/ 2221029 h 2240205"/>
              <a:gd name="connsiteX119" fmla="*/ 812914 w 12192000"/>
              <a:gd name="connsiteY119" fmla="*/ 2210095 h 2240205"/>
              <a:gd name="connsiteX120" fmla="*/ 776382 w 12192000"/>
              <a:gd name="connsiteY120" fmla="*/ 2204512 h 2240205"/>
              <a:gd name="connsiteX121" fmla="*/ 597225 w 12192000"/>
              <a:gd name="connsiteY121" fmla="*/ 2180999 h 2240205"/>
              <a:gd name="connsiteX122" fmla="*/ 520671 w 12192000"/>
              <a:gd name="connsiteY122" fmla="*/ 2180980 h 2240205"/>
              <a:gd name="connsiteX123" fmla="*/ 515024 w 12192000"/>
              <a:gd name="connsiteY123" fmla="*/ 2179258 h 2240205"/>
              <a:gd name="connsiteX124" fmla="*/ 413835 w 12192000"/>
              <a:gd name="connsiteY124" fmla="*/ 2156783 h 2240205"/>
              <a:gd name="connsiteX125" fmla="*/ 376513 w 12192000"/>
              <a:gd name="connsiteY125" fmla="*/ 2154014 h 2240205"/>
              <a:gd name="connsiteX126" fmla="*/ 273386 w 12192000"/>
              <a:gd name="connsiteY126" fmla="*/ 2142551 h 2240205"/>
              <a:gd name="connsiteX127" fmla="*/ 77641 w 12192000"/>
              <a:gd name="connsiteY127" fmla="*/ 2126835 h 2240205"/>
              <a:gd name="connsiteX128" fmla="*/ 37645 w 12192000"/>
              <a:gd name="connsiteY128" fmla="*/ 2115401 h 2240205"/>
              <a:gd name="connsiteX129" fmla="*/ 4572 w 12192000"/>
              <a:gd name="connsiteY129" fmla="*/ 2111091 h 2240205"/>
              <a:gd name="connsiteX130" fmla="*/ 0 w 12192000"/>
              <a:gd name="connsiteY130" fmla="*/ 2110468 h 2240205"/>
              <a:gd name="connsiteX131" fmla="*/ 0 w 12192000"/>
              <a:gd name="connsiteY131"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46594 w 12192000"/>
              <a:gd name="connsiteY9" fmla="*/ 765069 h 2240205"/>
              <a:gd name="connsiteX10" fmla="*/ 10739478 w 12192000"/>
              <a:gd name="connsiteY10" fmla="*/ 776841 h 2240205"/>
              <a:gd name="connsiteX11" fmla="*/ 10458762 w 12192000"/>
              <a:gd name="connsiteY11" fmla="*/ 755400 h 2240205"/>
              <a:gd name="connsiteX12" fmla="*/ 10211200 w 12192000"/>
              <a:gd name="connsiteY12" fmla="*/ 767513 h 2240205"/>
              <a:gd name="connsiteX13" fmla="*/ 10167995 w 12192000"/>
              <a:gd name="connsiteY13" fmla="*/ 760843 h 2240205"/>
              <a:gd name="connsiteX14" fmla="*/ 9997044 w 12192000"/>
              <a:gd name="connsiteY14" fmla="*/ 780129 h 2240205"/>
              <a:gd name="connsiteX15" fmla="*/ 9943887 w 12192000"/>
              <a:gd name="connsiteY15" fmla="*/ 804141 h 2240205"/>
              <a:gd name="connsiteX16" fmla="*/ 9918248 w 12192000"/>
              <a:gd name="connsiteY16" fmla="*/ 816628 h 2240205"/>
              <a:gd name="connsiteX17" fmla="*/ 9767091 w 12192000"/>
              <a:gd name="connsiteY17" fmla="*/ 870550 h 2240205"/>
              <a:gd name="connsiteX18" fmla="*/ 9683005 w 12192000"/>
              <a:gd name="connsiteY18" fmla="*/ 894128 h 2240205"/>
              <a:gd name="connsiteX19" fmla="*/ 9500499 w 12192000"/>
              <a:gd name="connsiteY19" fmla="*/ 954680 h 2240205"/>
              <a:gd name="connsiteX20" fmla="*/ 9410017 w 12192000"/>
              <a:gd name="connsiteY20" fmla="*/ 993931 h 2240205"/>
              <a:gd name="connsiteX21" fmla="*/ 9392919 w 12192000"/>
              <a:gd name="connsiteY21" fmla="*/ 994656 h 2240205"/>
              <a:gd name="connsiteX22" fmla="*/ 9268019 w 12192000"/>
              <a:gd name="connsiteY22" fmla="*/ 1007442 h 2240205"/>
              <a:gd name="connsiteX23" fmla="*/ 9188177 w 12192000"/>
              <a:gd name="connsiteY23" fmla="*/ 1035474 h 2240205"/>
              <a:gd name="connsiteX24" fmla="*/ 9155969 w 12192000"/>
              <a:gd name="connsiteY24" fmla="*/ 1046804 h 2240205"/>
              <a:gd name="connsiteX25" fmla="*/ 9133985 w 12192000"/>
              <a:gd name="connsiteY25" fmla="*/ 1046450 h 2240205"/>
              <a:gd name="connsiteX26" fmla="*/ 9003462 w 12192000"/>
              <a:gd name="connsiteY26" fmla="*/ 1042406 h 2240205"/>
              <a:gd name="connsiteX27" fmla="*/ 8968445 w 12192000"/>
              <a:gd name="connsiteY27" fmla="*/ 1052169 h 2240205"/>
              <a:gd name="connsiteX28" fmla="*/ 8886001 w 12192000"/>
              <a:gd name="connsiteY28" fmla="*/ 1067468 h 2240205"/>
              <a:gd name="connsiteX29" fmla="*/ 8838610 w 12192000"/>
              <a:gd name="connsiteY29" fmla="*/ 1075091 h 2240205"/>
              <a:gd name="connsiteX30" fmla="*/ 8665605 w 12192000"/>
              <a:gd name="connsiteY30" fmla="*/ 1110791 h 2240205"/>
              <a:gd name="connsiteX31" fmla="*/ 8584946 w 12192000"/>
              <a:gd name="connsiteY31" fmla="*/ 1135226 h 2240205"/>
              <a:gd name="connsiteX32" fmla="*/ 8419755 w 12192000"/>
              <a:gd name="connsiteY32" fmla="*/ 1216260 h 2240205"/>
              <a:gd name="connsiteX33" fmla="*/ 8411626 w 12192000"/>
              <a:gd name="connsiteY33" fmla="*/ 1214397 h 2240205"/>
              <a:gd name="connsiteX34" fmla="*/ 8363469 w 12192000"/>
              <a:gd name="connsiteY34" fmla="*/ 1246658 h 2240205"/>
              <a:gd name="connsiteX35" fmla="*/ 8275497 w 12192000"/>
              <a:gd name="connsiteY35" fmla="*/ 1264396 h 2240205"/>
              <a:gd name="connsiteX36" fmla="*/ 8074238 w 12192000"/>
              <a:gd name="connsiteY36" fmla="*/ 1301895 h 2240205"/>
              <a:gd name="connsiteX37" fmla="*/ 7902328 w 12192000"/>
              <a:gd name="connsiteY37" fmla="*/ 1345865 h 2240205"/>
              <a:gd name="connsiteX38" fmla="*/ 7840612 w 12192000"/>
              <a:gd name="connsiteY38" fmla="*/ 1369373 h 2240205"/>
              <a:gd name="connsiteX39" fmla="*/ 7786819 w 12192000"/>
              <a:gd name="connsiteY39" fmla="*/ 1378970 h 2240205"/>
              <a:gd name="connsiteX40" fmla="*/ 7548172 w 12192000"/>
              <a:gd name="connsiteY40" fmla="*/ 1417460 h 2240205"/>
              <a:gd name="connsiteX41" fmla="*/ 7483437 w 12192000"/>
              <a:gd name="connsiteY41" fmla="*/ 1478152 h 2240205"/>
              <a:gd name="connsiteX42" fmla="*/ 7377870 w 12192000"/>
              <a:gd name="connsiteY42" fmla="*/ 1523319 h 2240205"/>
              <a:gd name="connsiteX43" fmla="*/ 7230737 w 12192000"/>
              <a:gd name="connsiteY43" fmla="*/ 1562633 h 2240205"/>
              <a:gd name="connsiteX44" fmla="*/ 7224458 w 12192000"/>
              <a:gd name="connsiteY44" fmla="*/ 1573008 h 2240205"/>
              <a:gd name="connsiteX45" fmla="*/ 7183121 w 12192000"/>
              <a:gd name="connsiteY45" fmla="*/ 1595162 h 2240205"/>
              <a:gd name="connsiteX46" fmla="*/ 7164601 w 12192000"/>
              <a:gd name="connsiteY46" fmla="*/ 1606490 h 2240205"/>
              <a:gd name="connsiteX47" fmla="*/ 6900177 w 12192000"/>
              <a:gd name="connsiteY47" fmla="*/ 1636016 h 2240205"/>
              <a:gd name="connsiteX48" fmla="*/ 6795372 w 12192000"/>
              <a:gd name="connsiteY48" fmla="*/ 1644845 h 2240205"/>
              <a:gd name="connsiteX49" fmla="*/ 6692251 w 12192000"/>
              <a:gd name="connsiteY49" fmla="*/ 1656357 h 2240205"/>
              <a:gd name="connsiteX50" fmla="*/ 6655235 w 12192000"/>
              <a:gd name="connsiteY50" fmla="*/ 1661869 h 2240205"/>
              <a:gd name="connsiteX51" fmla="*/ 6554894 w 12192000"/>
              <a:gd name="connsiteY51" fmla="*/ 1664428 h 2240205"/>
              <a:gd name="connsiteX52" fmla="*/ 6516595 w 12192000"/>
              <a:gd name="connsiteY52" fmla="*/ 1667475 h 2240205"/>
              <a:gd name="connsiteX53" fmla="*/ 6508541 w 12192000"/>
              <a:gd name="connsiteY53" fmla="*/ 1668757 h 2240205"/>
              <a:gd name="connsiteX54" fmla="*/ 6471012 w 12192000"/>
              <a:gd name="connsiteY54" fmla="*/ 1678604 h 2240205"/>
              <a:gd name="connsiteX55" fmla="*/ 6364035 w 12192000"/>
              <a:gd name="connsiteY55" fmla="*/ 1667683 h 2240205"/>
              <a:gd name="connsiteX56" fmla="*/ 6243319 w 12192000"/>
              <a:gd name="connsiteY56" fmla="*/ 1695560 h 2240205"/>
              <a:gd name="connsiteX57" fmla="*/ 6098321 w 12192000"/>
              <a:gd name="connsiteY57" fmla="*/ 1721646 h 2240205"/>
              <a:gd name="connsiteX58" fmla="*/ 5880652 w 12192000"/>
              <a:gd name="connsiteY58" fmla="*/ 1779643 h 2240205"/>
              <a:gd name="connsiteX59" fmla="*/ 5785959 w 12192000"/>
              <a:gd name="connsiteY59" fmla="*/ 1775307 h 2240205"/>
              <a:gd name="connsiteX60" fmla="*/ 5643534 w 12192000"/>
              <a:gd name="connsiteY60" fmla="*/ 1802919 h 2240205"/>
              <a:gd name="connsiteX61" fmla="*/ 5518799 w 12192000"/>
              <a:gd name="connsiteY61" fmla="*/ 1818312 h 2240205"/>
              <a:gd name="connsiteX62" fmla="*/ 5505014 w 12192000"/>
              <a:gd name="connsiteY62" fmla="*/ 1819259 h 2240205"/>
              <a:gd name="connsiteX63" fmla="*/ 5453307 w 12192000"/>
              <a:gd name="connsiteY63" fmla="*/ 1815450 h 2240205"/>
              <a:gd name="connsiteX64" fmla="*/ 5221533 w 12192000"/>
              <a:gd name="connsiteY64" fmla="*/ 1846950 h 2240205"/>
              <a:gd name="connsiteX65" fmla="*/ 5149802 w 12192000"/>
              <a:gd name="connsiteY65" fmla="*/ 1844846 h 2240205"/>
              <a:gd name="connsiteX66" fmla="*/ 5114927 w 12192000"/>
              <a:gd name="connsiteY66" fmla="*/ 1847827 h 2240205"/>
              <a:gd name="connsiteX67" fmla="*/ 5108970 w 12192000"/>
              <a:gd name="connsiteY67" fmla="*/ 1847935 h 2240205"/>
              <a:gd name="connsiteX68" fmla="*/ 5067961 w 12192000"/>
              <a:gd name="connsiteY68" fmla="*/ 1845917 h 2240205"/>
              <a:gd name="connsiteX69" fmla="*/ 5007075 w 12192000"/>
              <a:gd name="connsiteY69" fmla="*/ 1838626 h 2240205"/>
              <a:gd name="connsiteX70" fmla="*/ 4944087 w 12192000"/>
              <a:gd name="connsiteY70" fmla="*/ 1823332 h 2240205"/>
              <a:gd name="connsiteX71" fmla="*/ 4907662 w 12192000"/>
              <a:gd name="connsiteY71" fmla="*/ 1816900 h 2240205"/>
              <a:gd name="connsiteX72" fmla="*/ 4882386 w 12192000"/>
              <a:gd name="connsiteY72" fmla="*/ 1809844 h 2240205"/>
              <a:gd name="connsiteX73" fmla="*/ 4811440 w 12192000"/>
              <a:gd name="connsiteY73" fmla="*/ 1804655 h 2240205"/>
              <a:gd name="connsiteX74" fmla="*/ 4691075 w 12192000"/>
              <a:gd name="connsiteY74" fmla="*/ 1801389 h 2240205"/>
              <a:gd name="connsiteX75" fmla="*/ 4640313 w 12192000"/>
              <a:gd name="connsiteY75" fmla="*/ 1784307 h 2240205"/>
              <a:gd name="connsiteX76" fmla="*/ 4536503 w 12192000"/>
              <a:gd name="connsiteY76" fmla="*/ 1785334 h 2240205"/>
              <a:gd name="connsiteX77" fmla="*/ 4513724 w 12192000"/>
              <a:gd name="connsiteY77" fmla="*/ 1791996 h 2240205"/>
              <a:gd name="connsiteX78" fmla="*/ 4459810 w 12192000"/>
              <a:gd name="connsiteY78" fmla="*/ 1797886 h 2240205"/>
              <a:gd name="connsiteX79" fmla="*/ 4379064 w 12192000"/>
              <a:gd name="connsiteY79" fmla="*/ 1817177 h 2240205"/>
              <a:gd name="connsiteX80" fmla="*/ 4290981 w 12192000"/>
              <a:gd name="connsiteY80" fmla="*/ 1839677 h 2240205"/>
              <a:gd name="connsiteX81" fmla="*/ 4238372 w 12192000"/>
              <a:gd name="connsiteY81" fmla="*/ 1851480 h 2240205"/>
              <a:gd name="connsiteX82" fmla="*/ 4232517 w 12192000"/>
              <a:gd name="connsiteY82" fmla="*/ 1852567 h 2240205"/>
              <a:gd name="connsiteX83" fmla="*/ 4191732 w 12192000"/>
              <a:gd name="connsiteY83" fmla="*/ 1857328 h 2240205"/>
              <a:gd name="connsiteX84" fmla="*/ 4065532 w 12192000"/>
              <a:gd name="connsiteY84" fmla="*/ 1855477 h 2240205"/>
              <a:gd name="connsiteX85" fmla="*/ 4028460 w 12192000"/>
              <a:gd name="connsiteY85" fmla="*/ 1855137 h 2240205"/>
              <a:gd name="connsiteX86" fmla="*/ 4002267 w 12192000"/>
              <a:gd name="connsiteY86" fmla="*/ 1852352 h 2240205"/>
              <a:gd name="connsiteX87" fmla="*/ 3931396 w 12192000"/>
              <a:gd name="connsiteY87" fmla="*/ 1858915 h 2240205"/>
              <a:gd name="connsiteX88" fmla="*/ 3812162 w 12192000"/>
              <a:gd name="connsiteY88" fmla="*/ 1875501 h 2240205"/>
              <a:gd name="connsiteX89" fmla="*/ 3758105 w 12192000"/>
              <a:gd name="connsiteY89" fmla="*/ 1871856 h 2240205"/>
              <a:gd name="connsiteX90" fmla="*/ 3567259 w 12192000"/>
              <a:gd name="connsiteY90" fmla="*/ 1893482 h 2240205"/>
              <a:gd name="connsiteX91" fmla="*/ 3405770 w 12192000"/>
              <a:gd name="connsiteY91" fmla="*/ 1904591 h 2240205"/>
              <a:gd name="connsiteX92" fmla="*/ 3280097 w 12192000"/>
              <a:gd name="connsiteY92" fmla="*/ 1919610 h 2240205"/>
              <a:gd name="connsiteX93" fmla="*/ 3009910 w 12192000"/>
              <a:gd name="connsiteY93" fmla="*/ 1957866 h 2240205"/>
              <a:gd name="connsiteX94" fmla="*/ 2995934 w 12192000"/>
              <a:gd name="connsiteY94" fmla="*/ 1967085 h 2240205"/>
              <a:gd name="connsiteX95" fmla="*/ 2942858 w 12192000"/>
              <a:gd name="connsiteY95" fmla="*/ 1981367 h 2240205"/>
              <a:gd name="connsiteX96" fmla="*/ 2875436 w 12192000"/>
              <a:gd name="connsiteY96" fmla="*/ 1996977 h 2240205"/>
              <a:gd name="connsiteX97" fmla="*/ 2874892 w 12192000"/>
              <a:gd name="connsiteY97" fmla="*/ 1996085 h 2240205"/>
              <a:gd name="connsiteX98" fmla="*/ 2843662 w 12192000"/>
              <a:gd name="connsiteY98" fmla="*/ 1992498 h 2240205"/>
              <a:gd name="connsiteX99" fmla="*/ 2718916 w 12192000"/>
              <a:gd name="connsiteY99" fmla="*/ 1990867 h 2240205"/>
              <a:gd name="connsiteX100" fmla="*/ 2713522 w 12192000"/>
              <a:gd name="connsiteY100" fmla="*/ 1990173 h 2240205"/>
              <a:gd name="connsiteX101" fmla="*/ 2476147 w 12192000"/>
              <a:gd name="connsiteY101" fmla="*/ 1998305 h 2240205"/>
              <a:gd name="connsiteX102" fmla="*/ 2373568 w 12192000"/>
              <a:gd name="connsiteY102" fmla="*/ 2003219 h 2240205"/>
              <a:gd name="connsiteX103" fmla="*/ 2287219 w 12192000"/>
              <a:gd name="connsiteY103" fmla="*/ 1998750 h 2240205"/>
              <a:gd name="connsiteX104" fmla="*/ 2243069 w 12192000"/>
              <a:gd name="connsiteY104" fmla="*/ 2005321 h 2240205"/>
              <a:gd name="connsiteX105" fmla="*/ 2164831 w 12192000"/>
              <a:gd name="connsiteY105" fmla="*/ 2010143 h 2240205"/>
              <a:gd name="connsiteX106" fmla="*/ 2085228 w 12192000"/>
              <a:gd name="connsiteY106" fmla="*/ 2046431 h 2240205"/>
              <a:gd name="connsiteX107" fmla="*/ 2058061 w 12192000"/>
              <a:gd name="connsiteY107" fmla="*/ 2047942 h 2240205"/>
              <a:gd name="connsiteX108" fmla="*/ 2042244 w 12192000"/>
              <a:gd name="connsiteY108" fmla="*/ 2055560 h 2240205"/>
              <a:gd name="connsiteX109" fmla="*/ 1877728 w 12192000"/>
              <a:gd name="connsiteY109" fmla="*/ 2101004 h 2240205"/>
              <a:gd name="connsiteX110" fmla="*/ 1759056 w 12192000"/>
              <a:gd name="connsiteY110" fmla="*/ 2125608 h 2240205"/>
              <a:gd name="connsiteX111" fmla="*/ 1637948 w 12192000"/>
              <a:gd name="connsiteY111" fmla="*/ 2172597 h 2240205"/>
              <a:gd name="connsiteX112" fmla="*/ 1434549 w 12192000"/>
              <a:gd name="connsiteY112" fmla="*/ 2234522 h 2240205"/>
              <a:gd name="connsiteX113" fmla="*/ 1370962 w 12192000"/>
              <a:gd name="connsiteY113" fmla="*/ 2237474 h 2240205"/>
              <a:gd name="connsiteX114" fmla="*/ 1356367 w 12192000"/>
              <a:gd name="connsiteY114" fmla="*/ 2235089 h 2240205"/>
              <a:gd name="connsiteX115" fmla="*/ 1279765 w 12192000"/>
              <a:gd name="connsiteY115" fmla="*/ 2229639 h 2240205"/>
              <a:gd name="connsiteX116" fmla="*/ 1195347 w 12192000"/>
              <a:gd name="connsiteY116" fmla="*/ 2212354 h 2240205"/>
              <a:gd name="connsiteX117" fmla="*/ 970251 w 12192000"/>
              <a:gd name="connsiteY117" fmla="*/ 2221029 h 2240205"/>
              <a:gd name="connsiteX118" fmla="*/ 812914 w 12192000"/>
              <a:gd name="connsiteY118" fmla="*/ 2210095 h 2240205"/>
              <a:gd name="connsiteX119" fmla="*/ 776382 w 12192000"/>
              <a:gd name="connsiteY119" fmla="*/ 2204512 h 2240205"/>
              <a:gd name="connsiteX120" fmla="*/ 597225 w 12192000"/>
              <a:gd name="connsiteY120" fmla="*/ 2180999 h 2240205"/>
              <a:gd name="connsiteX121" fmla="*/ 520671 w 12192000"/>
              <a:gd name="connsiteY121" fmla="*/ 2180980 h 2240205"/>
              <a:gd name="connsiteX122" fmla="*/ 515024 w 12192000"/>
              <a:gd name="connsiteY122" fmla="*/ 2179258 h 2240205"/>
              <a:gd name="connsiteX123" fmla="*/ 413835 w 12192000"/>
              <a:gd name="connsiteY123" fmla="*/ 2156783 h 2240205"/>
              <a:gd name="connsiteX124" fmla="*/ 376513 w 12192000"/>
              <a:gd name="connsiteY124" fmla="*/ 2154014 h 2240205"/>
              <a:gd name="connsiteX125" fmla="*/ 273386 w 12192000"/>
              <a:gd name="connsiteY125" fmla="*/ 2142551 h 2240205"/>
              <a:gd name="connsiteX126" fmla="*/ 77641 w 12192000"/>
              <a:gd name="connsiteY126" fmla="*/ 2126835 h 2240205"/>
              <a:gd name="connsiteX127" fmla="*/ 37645 w 12192000"/>
              <a:gd name="connsiteY127" fmla="*/ 2115401 h 2240205"/>
              <a:gd name="connsiteX128" fmla="*/ 4572 w 12192000"/>
              <a:gd name="connsiteY128" fmla="*/ 2111091 h 2240205"/>
              <a:gd name="connsiteX129" fmla="*/ 0 w 12192000"/>
              <a:gd name="connsiteY129" fmla="*/ 2110468 h 2240205"/>
              <a:gd name="connsiteX130" fmla="*/ 0 w 12192000"/>
              <a:gd name="connsiteY130"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739478 w 12192000"/>
              <a:gd name="connsiteY9" fmla="*/ 776841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58061 w 12192000"/>
              <a:gd name="connsiteY104" fmla="*/ 2047942 h 2240205"/>
              <a:gd name="connsiteX105" fmla="*/ 2042244 w 12192000"/>
              <a:gd name="connsiteY105" fmla="*/ 2055560 h 2240205"/>
              <a:gd name="connsiteX106" fmla="*/ 1877728 w 12192000"/>
              <a:gd name="connsiteY106" fmla="*/ 2101004 h 2240205"/>
              <a:gd name="connsiteX107" fmla="*/ 1759056 w 12192000"/>
              <a:gd name="connsiteY107" fmla="*/ 2125608 h 2240205"/>
              <a:gd name="connsiteX108" fmla="*/ 1637948 w 12192000"/>
              <a:gd name="connsiteY108" fmla="*/ 2172597 h 2240205"/>
              <a:gd name="connsiteX109" fmla="*/ 1434549 w 12192000"/>
              <a:gd name="connsiteY109" fmla="*/ 2234522 h 2240205"/>
              <a:gd name="connsiteX110" fmla="*/ 1370962 w 12192000"/>
              <a:gd name="connsiteY110" fmla="*/ 2237474 h 2240205"/>
              <a:gd name="connsiteX111" fmla="*/ 1356367 w 12192000"/>
              <a:gd name="connsiteY111" fmla="*/ 2235089 h 2240205"/>
              <a:gd name="connsiteX112" fmla="*/ 1279765 w 12192000"/>
              <a:gd name="connsiteY112" fmla="*/ 2229639 h 2240205"/>
              <a:gd name="connsiteX113" fmla="*/ 1195347 w 12192000"/>
              <a:gd name="connsiteY113" fmla="*/ 2212354 h 2240205"/>
              <a:gd name="connsiteX114" fmla="*/ 970251 w 12192000"/>
              <a:gd name="connsiteY114" fmla="*/ 2221029 h 2240205"/>
              <a:gd name="connsiteX115" fmla="*/ 812914 w 12192000"/>
              <a:gd name="connsiteY115" fmla="*/ 2210095 h 2240205"/>
              <a:gd name="connsiteX116" fmla="*/ 776382 w 12192000"/>
              <a:gd name="connsiteY116" fmla="*/ 2204512 h 2240205"/>
              <a:gd name="connsiteX117" fmla="*/ 597225 w 12192000"/>
              <a:gd name="connsiteY117" fmla="*/ 2180999 h 2240205"/>
              <a:gd name="connsiteX118" fmla="*/ 520671 w 12192000"/>
              <a:gd name="connsiteY118" fmla="*/ 2180980 h 2240205"/>
              <a:gd name="connsiteX119" fmla="*/ 515024 w 12192000"/>
              <a:gd name="connsiteY119" fmla="*/ 2179258 h 2240205"/>
              <a:gd name="connsiteX120" fmla="*/ 413835 w 12192000"/>
              <a:gd name="connsiteY120" fmla="*/ 2156783 h 2240205"/>
              <a:gd name="connsiteX121" fmla="*/ 376513 w 12192000"/>
              <a:gd name="connsiteY121" fmla="*/ 2154014 h 2240205"/>
              <a:gd name="connsiteX122" fmla="*/ 273386 w 12192000"/>
              <a:gd name="connsiteY122" fmla="*/ 2142551 h 2240205"/>
              <a:gd name="connsiteX123" fmla="*/ 77641 w 12192000"/>
              <a:gd name="connsiteY123" fmla="*/ 2126835 h 2240205"/>
              <a:gd name="connsiteX124" fmla="*/ 37645 w 12192000"/>
              <a:gd name="connsiteY124" fmla="*/ 2115401 h 2240205"/>
              <a:gd name="connsiteX125" fmla="*/ 4572 w 12192000"/>
              <a:gd name="connsiteY125" fmla="*/ 2111091 h 2240205"/>
              <a:gd name="connsiteX126" fmla="*/ 0 w 12192000"/>
              <a:gd name="connsiteY126" fmla="*/ 2110468 h 2240205"/>
              <a:gd name="connsiteX127" fmla="*/ 0 w 12192000"/>
              <a:gd name="connsiteY127"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776382 w 12192000"/>
              <a:gd name="connsiteY115" fmla="*/ 2204512 h 2240205"/>
              <a:gd name="connsiteX116" fmla="*/ 597225 w 12192000"/>
              <a:gd name="connsiteY116" fmla="*/ 2180999 h 2240205"/>
              <a:gd name="connsiteX117" fmla="*/ 520671 w 12192000"/>
              <a:gd name="connsiteY117" fmla="*/ 2180980 h 2240205"/>
              <a:gd name="connsiteX118" fmla="*/ 515024 w 12192000"/>
              <a:gd name="connsiteY118" fmla="*/ 2179258 h 2240205"/>
              <a:gd name="connsiteX119" fmla="*/ 413835 w 12192000"/>
              <a:gd name="connsiteY119" fmla="*/ 2156783 h 2240205"/>
              <a:gd name="connsiteX120" fmla="*/ 376513 w 12192000"/>
              <a:gd name="connsiteY120" fmla="*/ 2154014 h 2240205"/>
              <a:gd name="connsiteX121" fmla="*/ 273386 w 12192000"/>
              <a:gd name="connsiteY121" fmla="*/ 2142551 h 2240205"/>
              <a:gd name="connsiteX122" fmla="*/ 77641 w 12192000"/>
              <a:gd name="connsiteY122" fmla="*/ 2126835 h 2240205"/>
              <a:gd name="connsiteX123" fmla="*/ 37645 w 12192000"/>
              <a:gd name="connsiteY123" fmla="*/ 2115401 h 2240205"/>
              <a:gd name="connsiteX124" fmla="*/ 4572 w 12192000"/>
              <a:gd name="connsiteY124" fmla="*/ 2111091 h 2240205"/>
              <a:gd name="connsiteX125" fmla="*/ 0 w 12192000"/>
              <a:gd name="connsiteY125" fmla="*/ 2110468 h 2240205"/>
              <a:gd name="connsiteX126" fmla="*/ 0 w 12192000"/>
              <a:gd name="connsiteY12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776382 w 12192000"/>
              <a:gd name="connsiteY115" fmla="*/ 2204512 h 2240205"/>
              <a:gd name="connsiteX116" fmla="*/ 597225 w 12192000"/>
              <a:gd name="connsiteY116" fmla="*/ 2180999 h 2240205"/>
              <a:gd name="connsiteX117" fmla="*/ 520671 w 12192000"/>
              <a:gd name="connsiteY117" fmla="*/ 2180980 h 2240205"/>
              <a:gd name="connsiteX118" fmla="*/ 515024 w 12192000"/>
              <a:gd name="connsiteY118" fmla="*/ 2179258 h 2240205"/>
              <a:gd name="connsiteX119" fmla="*/ 413835 w 12192000"/>
              <a:gd name="connsiteY119" fmla="*/ 2156783 h 2240205"/>
              <a:gd name="connsiteX120" fmla="*/ 376513 w 12192000"/>
              <a:gd name="connsiteY120" fmla="*/ 2154014 h 2240205"/>
              <a:gd name="connsiteX121" fmla="*/ 273386 w 12192000"/>
              <a:gd name="connsiteY121" fmla="*/ 2142551 h 2240205"/>
              <a:gd name="connsiteX122" fmla="*/ 77641 w 12192000"/>
              <a:gd name="connsiteY122" fmla="*/ 2126835 h 2240205"/>
              <a:gd name="connsiteX123" fmla="*/ 37645 w 12192000"/>
              <a:gd name="connsiteY123" fmla="*/ 2115401 h 2240205"/>
              <a:gd name="connsiteX124" fmla="*/ 4572 w 12192000"/>
              <a:gd name="connsiteY124" fmla="*/ 2111091 h 2240205"/>
              <a:gd name="connsiteX125" fmla="*/ 0 w 12192000"/>
              <a:gd name="connsiteY125" fmla="*/ 2110468 h 2240205"/>
              <a:gd name="connsiteX126" fmla="*/ 0 w 12192000"/>
              <a:gd name="connsiteY12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515024 w 12192000"/>
              <a:gd name="connsiteY117" fmla="*/ 2179258 h 2240205"/>
              <a:gd name="connsiteX118" fmla="*/ 413835 w 12192000"/>
              <a:gd name="connsiteY118" fmla="*/ 2156783 h 2240205"/>
              <a:gd name="connsiteX119" fmla="*/ 376513 w 12192000"/>
              <a:gd name="connsiteY119" fmla="*/ 2154014 h 2240205"/>
              <a:gd name="connsiteX120" fmla="*/ 273386 w 12192000"/>
              <a:gd name="connsiteY120" fmla="*/ 2142551 h 2240205"/>
              <a:gd name="connsiteX121" fmla="*/ 77641 w 12192000"/>
              <a:gd name="connsiteY121" fmla="*/ 2126835 h 2240205"/>
              <a:gd name="connsiteX122" fmla="*/ 37645 w 12192000"/>
              <a:gd name="connsiteY122" fmla="*/ 2115401 h 2240205"/>
              <a:gd name="connsiteX123" fmla="*/ 4572 w 12192000"/>
              <a:gd name="connsiteY123" fmla="*/ 2111091 h 2240205"/>
              <a:gd name="connsiteX124" fmla="*/ 0 w 12192000"/>
              <a:gd name="connsiteY124" fmla="*/ 2110468 h 2240205"/>
              <a:gd name="connsiteX125" fmla="*/ 0 w 12192000"/>
              <a:gd name="connsiteY12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515024 w 12192000"/>
              <a:gd name="connsiteY117" fmla="*/ 2179258 h 2240205"/>
              <a:gd name="connsiteX118" fmla="*/ 413835 w 12192000"/>
              <a:gd name="connsiteY118" fmla="*/ 2156783 h 2240205"/>
              <a:gd name="connsiteX119" fmla="*/ 376513 w 12192000"/>
              <a:gd name="connsiteY119" fmla="*/ 2154014 h 2240205"/>
              <a:gd name="connsiteX120" fmla="*/ 273386 w 12192000"/>
              <a:gd name="connsiteY120" fmla="*/ 2142551 h 2240205"/>
              <a:gd name="connsiteX121" fmla="*/ 77641 w 12192000"/>
              <a:gd name="connsiteY121" fmla="*/ 2126835 h 2240205"/>
              <a:gd name="connsiteX122" fmla="*/ 37645 w 12192000"/>
              <a:gd name="connsiteY122" fmla="*/ 2115401 h 2240205"/>
              <a:gd name="connsiteX123" fmla="*/ 4572 w 12192000"/>
              <a:gd name="connsiteY123" fmla="*/ 2111091 h 2240205"/>
              <a:gd name="connsiteX124" fmla="*/ 0 w 12192000"/>
              <a:gd name="connsiteY124" fmla="*/ 2110468 h 2240205"/>
              <a:gd name="connsiteX125" fmla="*/ 0 w 12192000"/>
              <a:gd name="connsiteY12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413835 w 12192000"/>
              <a:gd name="connsiteY117" fmla="*/ 2156783 h 2240205"/>
              <a:gd name="connsiteX118" fmla="*/ 376513 w 12192000"/>
              <a:gd name="connsiteY118" fmla="*/ 2154014 h 2240205"/>
              <a:gd name="connsiteX119" fmla="*/ 273386 w 12192000"/>
              <a:gd name="connsiteY119" fmla="*/ 2142551 h 2240205"/>
              <a:gd name="connsiteX120" fmla="*/ 77641 w 12192000"/>
              <a:gd name="connsiteY120" fmla="*/ 2126835 h 2240205"/>
              <a:gd name="connsiteX121" fmla="*/ 37645 w 12192000"/>
              <a:gd name="connsiteY121" fmla="*/ 2115401 h 2240205"/>
              <a:gd name="connsiteX122" fmla="*/ 4572 w 12192000"/>
              <a:gd name="connsiteY122" fmla="*/ 2111091 h 2240205"/>
              <a:gd name="connsiteX123" fmla="*/ 0 w 12192000"/>
              <a:gd name="connsiteY123" fmla="*/ 2110468 h 2240205"/>
              <a:gd name="connsiteX124" fmla="*/ 0 w 12192000"/>
              <a:gd name="connsiteY12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413835 w 12192000"/>
              <a:gd name="connsiteY117" fmla="*/ 2156783 h 2240205"/>
              <a:gd name="connsiteX118" fmla="*/ 376513 w 12192000"/>
              <a:gd name="connsiteY118" fmla="*/ 2154014 h 2240205"/>
              <a:gd name="connsiteX119" fmla="*/ 273386 w 12192000"/>
              <a:gd name="connsiteY119" fmla="*/ 2142551 h 2240205"/>
              <a:gd name="connsiteX120" fmla="*/ 77641 w 12192000"/>
              <a:gd name="connsiteY120" fmla="*/ 2126835 h 2240205"/>
              <a:gd name="connsiteX121" fmla="*/ 37645 w 12192000"/>
              <a:gd name="connsiteY121" fmla="*/ 2115401 h 2240205"/>
              <a:gd name="connsiteX122" fmla="*/ 4572 w 12192000"/>
              <a:gd name="connsiteY122" fmla="*/ 2111091 h 2240205"/>
              <a:gd name="connsiteX123" fmla="*/ 0 w 12192000"/>
              <a:gd name="connsiteY123" fmla="*/ 2110468 h 2240205"/>
              <a:gd name="connsiteX124" fmla="*/ 0 w 12192000"/>
              <a:gd name="connsiteY124" fmla="*/ 0 h 2240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12192000" h="2240205">
                <a:moveTo>
                  <a:pt x="0" y="0"/>
                </a:moveTo>
                <a:lnTo>
                  <a:pt x="12192000" y="0"/>
                </a:lnTo>
                <a:lnTo>
                  <a:pt x="12192000" y="751299"/>
                </a:lnTo>
                <a:cubicBezTo>
                  <a:pt x="12034412" y="757358"/>
                  <a:pt x="11991124" y="738944"/>
                  <a:pt x="11890686" y="732766"/>
                </a:cubicBezTo>
                <a:cubicBezTo>
                  <a:pt x="11800345" y="732488"/>
                  <a:pt x="11704998" y="747086"/>
                  <a:pt x="11649954" y="749628"/>
                </a:cubicBezTo>
                <a:cubicBezTo>
                  <a:pt x="11613048" y="740951"/>
                  <a:pt x="11593031" y="740811"/>
                  <a:pt x="11560424" y="748017"/>
                </a:cubicBezTo>
                <a:cubicBezTo>
                  <a:pt x="11488916" y="747650"/>
                  <a:pt x="11449669" y="773362"/>
                  <a:pt x="11358455" y="747593"/>
                </a:cubicBezTo>
                <a:cubicBezTo>
                  <a:pt x="11316233" y="754756"/>
                  <a:pt x="11184875" y="735040"/>
                  <a:pt x="11165209" y="748852"/>
                </a:cubicBezTo>
                <a:cubicBezTo>
                  <a:pt x="11113345" y="753539"/>
                  <a:pt x="11140250" y="736122"/>
                  <a:pt x="11058755" y="749617"/>
                </a:cubicBezTo>
                <a:cubicBezTo>
                  <a:pt x="10973519" y="757854"/>
                  <a:pt x="10849163" y="781170"/>
                  <a:pt x="10803046" y="774328"/>
                </a:cubicBezTo>
                <a:cubicBezTo>
                  <a:pt x="10741852" y="776895"/>
                  <a:pt x="10540854" y="756546"/>
                  <a:pt x="10458762" y="755400"/>
                </a:cubicBezTo>
                <a:cubicBezTo>
                  <a:pt x="10426976" y="747433"/>
                  <a:pt x="10327242" y="773719"/>
                  <a:pt x="10211200" y="767513"/>
                </a:cubicBezTo>
                <a:cubicBezTo>
                  <a:pt x="10195912" y="761163"/>
                  <a:pt x="10172943" y="749095"/>
                  <a:pt x="10167995" y="760843"/>
                </a:cubicBezTo>
                <a:cubicBezTo>
                  <a:pt x="10131971" y="759999"/>
                  <a:pt x="10031208" y="777398"/>
                  <a:pt x="9997044" y="780129"/>
                </a:cubicBezTo>
                <a:cubicBezTo>
                  <a:pt x="9972443" y="801329"/>
                  <a:pt x="9951331" y="779975"/>
                  <a:pt x="9943887" y="804141"/>
                </a:cubicBezTo>
                <a:lnTo>
                  <a:pt x="9918248" y="816628"/>
                </a:lnTo>
                <a:cubicBezTo>
                  <a:pt x="9873419" y="812573"/>
                  <a:pt x="9807158" y="855024"/>
                  <a:pt x="9767091" y="870550"/>
                </a:cubicBezTo>
                <a:cubicBezTo>
                  <a:pt x="9728743" y="880857"/>
                  <a:pt x="9714210" y="859344"/>
                  <a:pt x="9683005" y="894128"/>
                </a:cubicBezTo>
                <a:cubicBezTo>
                  <a:pt x="9638573" y="908150"/>
                  <a:pt x="9553332" y="950611"/>
                  <a:pt x="9500499" y="954680"/>
                </a:cubicBezTo>
                <a:cubicBezTo>
                  <a:pt x="9451943" y="966288"/>
                  <a:pt x="9427947" y="987268"/>
                  <a:pt x="9410017" y="993931"/>
                </a:cubicBezTo>
                <a:cubicBezTo>
                  <a:pt x="9408360" y="990327"/>
                  <a:pt x="9395782" y="990863"/>
                  <a:pt x="9392919" y="994656"/>
                </a:cubicBezTo>
                <a:cubicBezTo>
                  <a:pt x="9369253" y="996908"/>
                  <a:pt x="9294395" y="1002709"/>
                  <a:pt x="9268019" y="1007442"/>
                </a:cubicBezTo>
                <a:lnTo>
                  <a:pt x="9188177" y="1035474"/>
                </a:lnTo>
                <a:cubicBezTo>
                  <a:pt x="9182118" y="1028476"/>
                  <a:pt x="9162516" y="1043719"/>
                  <a:pt x="9155969" y="1046804"/>
                </a:cubicBezTo>
                <a:cubicBezTo>
                  <a:pt x="9154734" y="1041866"/>
                  <a:pt x="9138567" y="1041606"/>
                  <a:pt x="9133985" y="1046450"/>
                </a:cubicBezTo>
                <a:cubicBezTo>
                  <a:pt x="9112169" y="1062778"/>
                  <a:pt x="9019227" y="1027247"/>
                  <a:pt x="9003462" y="1042406"/>
                </a:cubicBezTo>
                <a:lnTo>
                  <a:pt x="8968445" y="1052169"/>
                </a:lnTo>
                <a:lnTo>
                  <a:pt x="8886001" y="1067468"/>
                </a:lnTo>
                <a:cubicBezTo>
                  <a:pt x="8847384" y="1050046"/>
                  <a:pt x="8863283" y="1068286"/>
                  <a:pt x="8838610" y="1075091"/>
                </a:cubicBezTo>
                <a:cubicBezTo>
                  <a:pt x="8780942" y="1086991"/>
                  <a:pt x="8730608" y="1108943"/>
                  <a:pt x="8665605" y="1110791"/>
                </a:cubicBezTo>
                <a:cubicBezTo>
                  <a:pt x="8590906" y="1106676"/>
                  <a:pt x="8491424" y="1191452"/>
                  <a:pt x="8419755" y="1216260"/>
                </a:cubicBezTo>
                <a:cubicBezTo>
                  <a:pt x="8376553" y="1231214"/>
                  <a:pt x="8414124" y="1215234"/>
                  <a:pt x="8411626" y="1214397"/>
                </a:cubicBezTo>
                <a:cubicBezTo>
                  <a:pt x="8391326" y="1238641"/>
                  <a:pt x="8371389" y="1231045"/>
                  <a:pt x="8363469" y="1246658"/>
                </a:cubicBezTo>
                <a:cubicBezTo>
                  <a:pt x="8322316" y="1258746"/>
                  <a:pt x="8283162" y="1250600"/>
                  <a:pt x="8275497" y="1264396"/>
                </a:cubicBezTo>
                <a:cubicBezTo>
                  <a:pt x="8194123" y="1257316"/>
                  <a:pt x="8141324" y="1289395"/>
                  <a:pt x="8074238" y="1301895"/>
                </a:cubicBezTo>
                <a:cubicBezTo>
                  <a:pt x="8012043" y="1315473"/>
                  <a:pt x="7936376" y="1347185"/>
                  <a:pt x="7902328" y="1345865"/>
                </a:cubicBezTo>
                <a:cubicBezTo>
                  <a:pt x="7876994" y="1370833"/>
                  <a:pt x="7861184" y="1361537"/>
                  <a:pt x="7840612" y="1369373"/>
                </a:cubicBezTo>
                <a:cubicBezTo>
                  <a:pt x="7803208" y="1375918"/>
                  <a:pt x="7836041" y="1389289"/>
                  <a:pt x="7786819" y="1378970"/>
                </a:cubicBezTo>
                <a:cubicBezTo>
                  <a:pt x="7732613" y="1405648"/>
                  <a:pt x="7556449" y="1409729"/>
                  <a:pt x="7548172" y="1417460"/>
                </a:cubicBezTo>
                <a:cubicBezTo>
                  <a:pt x="7520370" y="1413173"/>
                  <a:pt x="7499280" y="1470447"/>
                  <a:pt x="7483437" y="1478152"/>
                </a:cubicBezTo>
                <a:cubicBezTo>
                  <a:pt x="7446517" y="1491067"/>
                  <a:pt x="7432754" y="1502351"/>
                  <a:pt x="7377870" y="1523319"/>
                </a:cubicBezTo>
                <a:cubicBezTo>
                  <a:pt x="7324166" y="1536168"/>
                  <a:pt x="7290459" y="1563749"/>
                  <a:pt x="7230737" y="1562633"/>
                </a:cubicBezTo>
                <a:cubicBezTo>
                  <a:pt x="7229794" y="1566487"/>
                  <a:pt x="7227568" y="1569908"/>
                  <a:pt x="7224458" y="1573008"/>
                </a:cubicBezTo>
                <a:lnTo>
                  <a:pt x="7183121" y="1595162"/>
                </a:lnTo>
                <a:lnTo>
                  <a:pt x="7164601" y="1606490"/>
                </a:lnTo>
                <a:cubicBezTo>
                  <a:pt x="7117444" y="1613299"/>
                  <a:pt x="6961715" y="1629624"/>
                  <a:pt x="6900177" y="1636016"/>
                </a:cubicBezTo>
                <a:cubicBezTo>
                  <a:pt x="6859708" y="1641136"/>
                  <a:pt x="6829973" y="1628753"/>
                  <a:pt x="6795372" y="1644845"/>
                </a:cubicBezTo>
                <a:cubicBezTo>
                  <a:pt x="6757466" y="1649571"/>
                  <a:pt x="6723150" y="1647290"/>
                  <a:pt x="6692251" y="1656357"/>
                </a:cubicBezTo>
                <a:cubicBezTo>
                  <a:pt x="6678032" y="1652894"/>
                  <a:pt x="6665282" y="1652445"/>
                  <a:pt x="6655235" y="1661869"/>
                </a:cubicBezTo>
                <a:cubicBezTo>
                  <a:pt x="6632342" y="1663214"/>
                  <a:pt x="6578001" y="1663494"/>
                  <a:pt x="6554894" y="1664428"/>
                </a:cubicBezTo>
                <a:lnTo>
                  <a:pt x="6516595" y="1667475"/>
                </a:lnTo>
                <a:lnTo>
                  <a:pt x="6508541" y="1668757"/>
                </a:lnTo>
                <a:cubicBezTo>
                  <a:pt x="6495493" y="1671715"/>
                  <a:pt x="6482908" y="1675051"/>
                  <a:pt x="6471012" y="1678604"/>
                </a:cubicBezTo>
                <a:cubicBezTo>
                  <a:pt x="6446928" y="1678425"/>
                  <a:pt x="6395710" y="1665896"/>
                  <a:pt x="6364035" y="1667683"/>
                </a:cubicBezTo>
                <a:lnTo>
                  <a:pt x="6243319" y="1695560"/>
                </a:lnTo>
                <a:cubicBezTo>
                  <a:pt x="6212879" y="1700946"/>
                  <a:pt x="6162673" y="1707632"/>
                  <a:pt x="6098321" y="1721646"/>
                </a:cubicBezTo>
                <a:cubicBezTo>
                  <a:pt x="6036511" y="1734126"/>
                  <a:pt x="5902526" y="1770074"/>
                  <a:pt x="5880652" y="1779643"/>
                </a:cubicBezTo>
                <a:cubicBezTo>
                  <a:pt x="5862008" y="1784877"/>
                  <a:pt x="5777344" y="1786304"/>
                  <a:pt x="5785959" y="1775307"/>
                </a:cubicBezTo>
                <a:cubicBezTo>
                  <a:pt x="5732223" y="1803618"/>
                  <a:pt x="5707481" y="1784706"/>
                  <a:pt x="5643534" y="1802919"/>
                </a:cubicBezTo>
                <a:lnTo>
                  <a:pt x="5518799" y="1818312"/>
                </a:lnTo>
                <a:lnTo>
                  <a:pt x="5505014" y="1819259"/>
                </a:lnTo>
                <a:lnTo>
                  <a:pt x="5453307" y="1815450"/>
                </a:lnTo>
                <a:cubicBezTo>
                  <a:pt x="5364785" y="1835567"/>
                  <a:pt x="5272117" y="1842051"/>
                  <a:pt x="5221533" y="1846950"/>
                </a:cubicBezTo>
                <a:lnTo>
                  <a:pt x="5149802" y="1844846"/>
                </a:lnTo>
                <a:cubicBezTo>
                  <a:pt x="5138262" y="1844584"/>
                  <a:pt x="5124907" y="1847312"/>
                  <a:pt x="5114927" y="1847827"/>
                </a:cubicBezTo>
                <a:lnTo>
                  <a:pt x="5108970" y="1847935"/>
                </a:lnTo>
                <a:lnTo>
                  <a:pt x="5067961" y="1845917"/>
                </a:lnTo>
                <a:lnTo>
                  <a:pt x="5007075" y="1838626"/>
                </a:lnTo>
                <a:cubicBezTo>
                  <a:pt x="4987003" y="1833546"/>
                  <a:pt x="4969259" y="1814096"/>
                  <a:pt x="4944087" y="1823332"/>
                </a:cubicBezTo>
                <a:cubicBezTo>
                  <a:pt x="4949882" y="1812650"/>
                  <a:pt x="4914396" y="1826154"/>
                  <a:pt x="4907662" y="1816900"/>
                </a:cubicBezTo>
                <a:cubicBezTo>
                  <a:pt x="4903760" y="1809237"/>
                  <a:pt x="4892087" y="1811549"/>
                  <a:pt x="4882386" y="1809844"/>
                </a:cubicBezTo>
                <a:cubicBezTo>
                  <a:pt x="4874062" y="1802609"/>
                  <a:pt x="4826962" y="1801349"/>
                  <a:pt x="4811440" y="1804655"/>
                </a:cubicBezTo>
                <a:cubicBezTo>
                  <a:pt x="4768806" y="1818748"/>
                  <a:pt x="4725356" y="1790961"/>
                  <a:pt x="4691075" y="1801389"/>
                </a:cubicBezTo>
                <a:cubicBezTo>
                  <a:pt x="4657791" y="1796774"/>
                  <a:pt x="4662147" y="1786932"/>
                  <a:pt x="4640313" y="1784307"/>
                </a:cubicBezTo>
                <a:cubicBezTo>
                  <a:pt x="4614551" y="1781631"/>
                  <a:pt x="4552839" y="1782829"/>
                  <a:pt x="4536503" y="1785334"/>
                </a:cubicBezTo>
                <a:lnTo>
                  <a:pt x="4513724" y="1791996"/>
                </a:lnTo>
                <a:lnTo>
                  <a:pt x="4459810" y="1797886"/>
                </a:lnTo>
                <a:lnTo>
                  <a:pt x="4379064" y="1817177"/>
                </a:lnTo>
                <a:cubicBezTo>
                  <a:pt x="4349703" y="1824677"/>
                  <a:pt x="4313198" y="1824834"/>
                  <a:pt x="4290981" y="1839677"/>
                </a:cubicBezTo>
                <a:cubicBezTo>
                  <a:pt x="4277508" y="1842452"/>
                  <a:pt x="4248116" y="1849332"/>
                  <a:pt x="4238372" y="1851480"/>
                </a:cubicBezTo>
                <a:lnTo>
                  <a:pt x="4232517" y="1852567"/>
                </a:lnTo>
                <a:lnTo>
                  <a:pt x="4191732" y="1857328"/>
                </a:lnTo>
                <a:lnTo>
                  <a:pt x="4065532" y="1855477"/>
                </a:lnTo>
                <a:cubicBezTo>
                  <a:pt x="4069305" y="1844009"/>
                  <a:pt x="4036780" y="1863138"/>
                  <a:pt x="4028460" y="1855137"/>
                </a:cubicBezTo>
                <a:cubicBezTo>
                  <a:pt x="4023224" y="1848238"/>
                  <a:pt x="4012138" y="1852433"/>
                  <a:pt x="4002267" y="1852352"/>
                </a:cubicBezTo>
                <a:cubicBezTo>
                  <a:pt x="3992749" y="1846600"/>
                  <a:pt x="3946095" y="1853107"/>
                  <a:pt x="3931396" y="1858915"/>
                </a:cubicBezTo>
                <a:cubicBezTo>
                  <a:pt x="3891932" y="1879798"/>
                  <a:pt x="3844059" y="1859600"/>
                  <a:pt x="3812162" y="1875501"/>
                </a:cubicBezTo>
                <a:cubicBezTo>
                  <a:pt x="3778518" y="1876434"/>
                  <a:pt x="3780102" y="1870848"/>
                  <a:pt x="3758105" y="1871856"/>
                </a:cubicBezTo>
                <a:cubicBezTo>
                  <a:pt x="3717288" y="1874853"/>
                  <a:pt x="3625982" y="1888026"/>
                  <a:pt x="3567259" y="1893482"/>
                </a:cubicBezTo>
                <a:cubicBezTo>
                  <a:pt x="3512865" y="1897927"/>
                  <a:pt x="3463644" y="1898121"/>
                  <a:pt x="3405770" y="1904591"/>
                </a:cubicBezTo>
                <a:cubicBezTo>
                  <a:pt x="3361027" y="1917619"/>
                  <a:pt x="3312439" y="1902759"/>
                  <a:pt x="3280097" y="1919610"/>
                </a:cubicBezTo>
                <a:cubicBezTo>
                  <a:pt x="3120979" y="1944600"/>
                  <a:pt x="3052347" y="1932877"/>
                  <a:pt x="3009910" y="1957866"/>
                </a:cubicBezTo>
                <a:cubicBezTo>
                  <a:pt x="3005875" y="1961558"/>
                  <a:pt x="3001138" y="1964570"/>
                  <a:pt x="2995934" y="1967085"/>
                </a:cubicBezTo>
                <a:lnTo>
                  <a:pt x="2942858" y="1981367"/>
                </a:lnTo>
                <a:lnTo>
                  <a:pt x="2875436" y="1996977"/>
                </a:lnTo>
                <a:lnTo>
                  <a:pt x="2874892" y="1996085"/>
                </a:lnTo>
                <a:cubicBezTo>
                  <a:pt x="2869596" y="1995339"/>
                  <a:pt x="2856789" y="1995778"/>
                  <a:pt x="2843662" y="1992498"/>
                </a:cubicBezTo>
                <a:lnTo>
                  <a:pt x="2718916" y="1990867"/>
                </a:lnTo>
                <a:lnTo>
                  <a:pt x="2713522" y="1990173"/>
                </a:lnTo>
                <a:lnTo>
                  <a:pt x="2476147" y="1998305"/>
                </a:lnTo>
                <a:cubicBezTo>
                  <a:pt x="2437134" y="2013637"/>
                  <a:pt x="2413847" y="1999542"/>
                  <a:pt x="2373568" y="2003219"/>
                </a:cubicBezTo>
                <a:cubicBezTo>
                  <a:pt x="2342080" y="2003293"/>
                  <a:pt x="2308969" y="1996768"/>
                  <a:pt x="2287219" y="1998750"/>
                </a:cubicBezTo>
                <a:cubicBezTo>
                  <a:pt x="2221974" y="2012601"/>
                  <a:pt x="2205627" y="2006345"/>
                  <a:pt x="2164831" y="2010143"/>
                </a:cubicBezTo>
                <a:cubicBezTo>
                  <a:pt x="2133996" y="2017246"/>
                  <a:pt x="2078492" y="2040373"/>
                  <a:pt x="2058061" y="2047942"/>
                </a:cubicBezTo>
                <a:lnTo>
                  <a:pt x="2042244" y="2055560"/>
                </a:lnTo>
                <a:cubicBezTo>
                  <a:pt x="2012576" y="2064443"/>
                  <a:pt x="1896351" y="2111357"/>
                  <a:pt x="1877728" y="2101004"/>
                </a:cubicBezTo>
                <a:cubicBezTo>
                  <a:pt x="1839146" y="2101989"/>
                  <a:pt x="1818769" y="2108983"/>
                  <a:pt x="1759056" y="2125608"/>
                </a:cubicBezTo>
                <a:cubicBezTo>
                  <a:pt x="1719091" y="2137539"/>
                  <a:pt x="1691494" y="2161097"/>
                  <a:pt x="1637948" y="2172597"/>
                </a:cubicBezTo>
                <a:cubicBezTo>
                  <a:pt x="1587306" y="2207053"/>
                  <a:pt x="1496241" y="2208973"/>
                  <a:pt x="1434549" y="2234522"/>
                </a:cubicBezTo>
                <a:cubicBezTo>
                  <a:pt x="1390051" y="2245335"/>
                  <a:pt x="1383992" y="2237380"/>
                  <a:pt x="1370962" y="2237474"/>
                </a:cubicBezTo>
                <a:lnTo>
                  <a:pt x="1356367" y="2235089"/>
                </a:lnTo>
                <a:cubicBezTo>
                  <a:pt x="1341168" y="2233783"/>
                  <a:pt x="1306602" y="2233428"/>
                  <a:pt x="1279765" y="2229639"/>
                </a:cubicBezTo>
                <a:cubicBezTo>
                  <a:pt x="1260110" y="2221111"/>
                  <a:pt x="1209850" y="2211602"/>
                  <a:pt x="1195347" y="2212354"/>
                </a:cubicBezTo>
                <a:cubicBezTo>
                  <a:pt x="1171903" y="2216875"/>
                  <a:pt x="1033292" y="2222456"/>
                  <a:pt x="970251" y="2221029"/>
                </a:cubicBezTo>
                <a:cubicBezTo>
                  <a:pt x="913858" y="2213074"/>
                  <a:pt x="857841" y="2217424"/>
                  <a:pt x="812914" y="2210095"/>
                </a:cubicBezTo>
                <a:cubicBezTo>
                  <a:pt x="762967" y="2180805"/>
                  <a:pt x="645932" y="2185851"/>
                  <a:pt x="597225" y="2180999"/>
                </a:cubicBezTo>
                <a:cubicBezTo>
                  <a:pt x="575890" y="2176791"/>
                  <a:pt x="534371" y="2181270"/>
                  <a:pt x="520671" y="2180980"/>
                </a:cubicBezTo>
                <a:cubicBezTo>
                  <a:pt x="455720" y="2175427"/>
                  <a:pt x="449447" y="2164849"/>
                  <a:pt x="413835" y="2156783"/>
                </a:cubicBezTo>
                <a:cubicBezTo>
                  <a:pt x="401959" y="2163765"/>
                  <a:pt x="389622" y="2160522"/>
                  <a:pt x="376513" y="2154014"/>
                </a:cubicBezTo>
                <a:cubicBezTo>
                  <a:pt x="344376" y="2156059"/>
                  <a:pt x="311403" y="2146283"/>
                  <a:pt x="273386" y="2142551"/>
                </a:cubicBezTo>
                <a:cubicBezTo>
                  <a:pt x="223574" y="2138021"/>
                  <a:pt x="116931" y="2131360"/>
                  <a:pt x="77641" y="2126835"/>
                </a:cubicBezTo>
                <a:lnTo>
                  <a:pt x="37645" y="2115401"/>
                </a:lnTo>
                <a:cubicBezTo>
                  <a:pt x="29688" y="2109582"/>
                  <a:pt x="16534" y="2111084"/>
                  <a:pt x="4572" y="2111091"/>
                </a:cubicBezTo>
                <a:lnTo>
                  <a:pt x="0" y="2110468"/>
                </a:lnTo>
                <a:lnTo>
                  <a:pt x="0" y="0"/>
                </a:lnTo>
                <a:close/>
              </a:path>
            </a:pathLst>
          </a:custGeom>
          <a:blipFill>
            <a:blip r:embed="rId3"/>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9880DD61-3F3C-48B2-AF99-70E4D70D6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03660">
            <a:off x="817368" y="748540"/>
            <a:ext cx="4716055" cy="5414847"/>
          </a:xfrm>
          <a:custGeom>
            <a:avLst/>
            <a:gdLst>
              <a:gd name="connsiteX0" fmla="*/ 515049 w 5561668"/>
              <a:gd name="connsiteY0" fmla="*/ 0 h 6385757"/>
              <a:gd name="connsiteX1" fmla="*/ 3597254 w 5561668"/>
              <a:gd name="connsiteY1" fmla="*/ 214890 h 6385757"/>
              <a:gd name="connsiteX2" fmla="*/ 5058870 w 5561668"/>
              <a:gd name="connsiteY2" fmla="*/ 214890 h 6385757"/>
              <a:gd name="connsiteX3" fmla="*/ 5058870 w 5561668"/>
              <a:gd name="connsiteY3" fmla="*/ 316793 h 6385757"/>
              <a:gd name="connsiteX4" fmla="*/ 5561668 w 5561668"/>
              <a:gd name="connsiteY4" fmla="*/ 351848 h 6385757"/>
              <a:gd name="connsiteX5" fmla="*/ 5140987 w 5561668"/>
              <a:gd name="connsiteY5" fmla="*/ 6385757 h 6385757"/>
              <a:gd name="connsiteX6" fmla="*/ 3386661 w 5561668"/>
              <a:gd name="connsiteY6" fmla="*/ 6263446 h 6385757"/>
              <a:gd name="connsiteX7" fmla="*/ 0 w 5561668"/>
              <a:gd name="connsiteY7" fmla="*/ 6263446 h 6385757"/>
              <a:gd name="connsiteX8" fmla="*/ 0 w 5561668"/>
              <a:gd name="connsiteY8" fmla="*/ 214890 h 6385757"/>
              <a:gd name="connsiteX9" fmla="*/ 500067 w 5561668"/>
              <a:gd name="connsiteY9" fmla="*/ 214890 h 6385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561668" h="6385757">
                <a:moveTo>
                  <a:pt x="515049" y="0"/>
                </a:moveTo>
                <a:lnTo>
                  <a:pt x="3597254" y="214890"/>
                </a:lnTo>
                <a:lnTo>
                  <a:pt x="5058870" y="214890"/>
                </a:lnTo>
                <a:lnTo>
                  <a:pt x="5058870" y="316793"/>
                </a:lnTo>
                <a:lnTo>
                  <a:pt x="5561668" y="351848"/>
                </a:lnTo>
                <a:lnTo>
                  <a:pt x="5140987" y="6385757"/>
                </a:lnTo>
                <a:lnTo>
                  <a:pt x="3386661" y="6263446"/>
                </a:lnTo>
                <a:lnTo>
                  <a:pt x="0" y="6263446"/>
                </a:lnTo>
                <a:lnTo>
                  <a:pt x="0" y="214890"/>
                </a:lnTo>
                <a:lnTo>
                  <a:pt x="500067" y="214890"/>
                </a:lnTo>
                <a:close/>
              </a:path>
            </a:pathLst>
          </a:custGeom>
          <a:solidFill>
            <a:srgbClr val="EFEEE9"/>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Content Placeholder 5">
            <a:extLst>
              <a:ext uri="{FF2B5EF4-FFF2-40B4-BE49-F238E27FC236}">
                <a16:creationId xmlns:a16="http://schemas.microsoft.com/office/drawing/2014/main" id="{74CD0D99-14C0-8C13-7773-13B86B253B82}"/>
              </a:ext>
            </a:extLst>
          </p:cNvPr>
          <p:cNvPicPr>
            <a:picLocks noGrp="1" noChangeAspect="1"/>
          </p:cNvPicPr>
          <p:nvPr>
            <p:ph idx="1"/>
          </p:nvPr>
        </p:nvPicPr>
        <p:blipFill>
          <a:blip r:embed="rId4">
            <a:alphaModFix/>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7110" r="5007" b="2"/>
          <a:stretch/>
        </p:blipFill>
        <p:spPr>
          <a:xfrm>
            <a:off x="735442" y="892113"/>
            <a:ext cx="4560458" cy="5258975"/>
          </a:xfrm>
          <a:custGeom>
            <a:avLst/>
            <a:gdLst/>
            <a:ahLst/>
            <a:cxnLst/>
            <a:rect l="l" t="t" r="r" b="b"/>
            <a:pathLst>
              <a:path w="5146499" h="5934779">
                <a:moveTo>
                  <a:pt x="4537457" y="0"/>
                </a:moveTo>
                <a:lnTo>
                  <a:pt x="4570539" y="18320"/>
                </a:lnTo>
                <a:cubicBezTo>
                  <a:pt x="4571477" y="29379"/>
                  <a:pt x="4572414" y="40437"/>
                  <a:pt x="4573352" y="51496"/>
                </a:cubicBezTo>
                <a:lnTo>
                  <a:pt x="4576735" y="52828"/>
                </a:lnTo>
                <a:cubicBezTo>
                  <a:pt x="4587264" y="53125"/>
                  <a:pt x="4595178" y="38215"/>
                  <a:pt x="4599008" y="83030"/>
                </a:cubicBezTo>
                <a:lnTo>
                  <a:pt x="4598614" y="84654"/>
                </a:lnTo>
                <a:lnTo>
                  <a:pt x="5019529" y="79637"/>
                </a:lnTo>
                <a:lnTo>
                  <a:pt x="5051256" y="100215"/>
                </a:lnTo>
                <a:cubicBezTo>
                  <a:pt x="5051424" y="111312"/>
                  <a:pt x="5051590" y="122409"/>
                  <a:pt x="5051756" y="133506"/>
                </a:cubicBezTo>
                <a:lnTo>
                  <a:pt x="5055039" y="135070"/>
                </a:lnTo>
                <a:cubicBezTo>
                  <a:pt x="5055579" y="171050"/>
                  <a:pt x="5054532" y="305585"/>
                  <a:pt x="5054998" y="349391"/>
                </a:cubicBezTo>
                <a:cubicBezTo>
                  <a:pt x="5055939" y="365562"/>
                  <a:pt x="5056883" y="381735"/>
                  <a:pt x="5057824" y="397907"/>
                </a:cubicBezTo>
                <a:cubicBezTo>
                  <a:pt x="5057907" y="403070"/>
                  <a:pt x="5057526" y="414150"/>
                  <a:pt x="5056645" y="427870"/>
                </a:cubicBezTo>
                <a:lnTo>
                  <a:pt x="5056241" y="432287"/>
                </a:lnTo>
                <a:lnTo>
                  <a:pt x="5059885" y="675031"/>
                </a:lnTo>
                <a:lnTo>
                  <a:pt x="5062100" y="679944"/>
                </a:lnTo>
                <a:cubicBezTo>
                  <a:pt x="5062488" y="705821"/>
                  <a:pt x="5061809" y="805107"/>
                  <a:pt x="5062214" y="830295"/>
                </a:cubicBezTo>
                <a:lnTo>
                  <a:pt x="5064524" y="831071"/>
                </a:lnTo>
                <a:cubicBezTo>
                  <a:pt x="5066560" y="837597"/>
                  <a:pt x="5070131" y="845076"/>
                  <a:pt x="5071716" y="868526"/>
                </a:cubicBezTo>
                <a:cubicBezTo>
                  <a:pt x="5062100" y="897883"/>
                  <a:pt x="5087004" y="935273"/>
                  <a:pt x="5074030" y="971777"/>
                </a:cubicBezTo>
                <a:cubicBezTo>
                  <a:pt x="5070957" y="985077"/>
                  <a:pt x="5071846" y="1025481"/>
                  <a:pt x="5078347" y="1032651"/>
                </a:cubicBezTo>
                <a:cubicBezTo>
                  <a:pt x="5079837" y="1040980"/>
                  <a:pt x="5077684" y="1050983"/>
                  <a:pt x="5084595" y="1054362"/>
                </a:cubicBezTo>
                <a:cubicBezTo>
                  <a:pt x="5088823" y="1072207"/>
                  <a:pt x="5099486" y="1116789"/>
                  <a:pt x="5103720" y="1139724"/>
                </a:cubicBezTo>
                <a:lnTo>
                  <a:pt x="5109993" y="1191978"/>
                </a:lnTo>
                <a:cubicBezTo>
                  <a:pt x="5110528" y="1203706"/>
                  <a:pt x="5111063" y="1215434"/>
                  <a:pt x="5111600" y="1227161"/>
                </a:cubicBezTo>
                <a:cubicBezTo>
                  <a:pt x="5110712" y="1240940"/>
                  <a:pt x="5105184" y="1266088"/>
                  <a:pt x="5104666" y="1274646"/>
                </a:cubicBezTo>
                <a:cubicBezTo>
                  <a:pt x="5106044" y="1275604"/>
                  <a:pt x="5107333" y="1276904"/>
                  <a:pt x="5108487" y="1278509"/>
                </a:cubicBezTo>
                <a:lnTo>
                  <a:pt x="5112526" y="1291668"/>
                </a:lnTo>
                <a:lnTo>
                  <a:pt x="5101050" y="1356336"/>
                </a:lnTo>
                <a:lnTo>
                  <a:pt x="5094898" y="1434144"/>
                </a:lnTo>
                <a:lnTo>
                  <a:pt x="5090467" y="1445970"/>
                </a:lnTo>
                <a:cubicBezTo>
                  <a:pt x="5085820" y="1472855"/>
                  <a:pt x="5091578" y="1505059"/>
                  <a:pt x="5080384" y="1522356"/>
                </a:cubicBezTo>
                <a:cubicBezTo>
                  <a:pt x="5082343" y="1548173"/>
                  <a:pt x="5084300" y="1573993"/>
                  <a:pt x="5086259" y="1599810"/>
                </a:cubicBezTo>
                <a:cubicBezTo>
                  <a:pt x="5070293" y="1597542"/>
                  <a:pt x="5078665" y="1627504"/>
                  <a:pt x="5076540" y="1637145"/>
                </a:cubicBezTo>
                <a:lnTo>
                  <a:pt x="5074327" y="1637438"/>
                </a:lnTo>
                <a:lnTo>
                  <a:pt x="5076721" y="1796900"/>
                </a:lnTo>
                <a:lnTo>
                  <a:pt x="5087932" y="1821445"/>
                </a:lnTo>
                <a:cubicBezTo>
                  <a:pt x="5090022" y="1838864"/>
                  <a:pt x="5092115" y="1856282"/>
                  <a:pt x="5094206" y="1873701"/>
                </a:cubicBezTo>
                <a:cubicBezTo>
                  <a:pt x="5094365" y="1896188"/>
                  <a:pt x="5089131" y="1941946"/>
                  <a:pt x="5088879" y="1956368"/>
                </a:cubicBezTo>
                <a:cubicBezTo>
                  <a:pt x="5090257" y="1957326"/>
                  <a:pt x="5091545" y="1958626"/>
                  <a:pt x="5092700" y="1960231"/>
                </a:cubicBezTo>
                <a:lnTo>
                  <a:pt x="5096739" y="1973390"/>
                </a:lnTo>
                <a:lnTo>
                  <a:pt x="5085263" y="2038059"/>
                </a:lnTo>
                <a:lnTo>
                  <a:pt x="5081124" y="2090404"/>
                </a:lnTo>
                <a:cubicBezTo>
                  <a:pt x="5087725" y="2459516"/>
                  <a:pt x="5078448" y="2835122"/>
                  <a:pt x="5100926" y="3197743"/>
                </a:cubicBezTo>
                <a:cubicBezTo>
                  <a:pt x="5103724" y="3280149"/>
                  <a:pt x="5103615" y="3381178"/>
                  <a:pt x="5106415" y="3463584"/>
                </a:cubicBezTo>
                <a:cubicBezTo>
                  <a:pt x="5113091" y="3456889"/>
                  <a:pt x="5113299" y="3614509"/>
                  <a:pt x="5106825" y="3634336"/>
                </a:cubicBezTo>
                <a:lnTo>
                  <a:pt x="5133508" y="5352704"/>
                </a:lnTo>
                <a:lnTo>
                  <a:pt x="5142012" y="5390612"/>
                </a:lnTo>
                <a:cubicBezTo>
                  <a:pt x="5148857" y="5398418"/>
                  <a:pt x="5145848" y="5431457"/>
                  <a:pt x="5145799" y="5461056"/>
                </a:cubicBezTo>
                <a:cubicBezTo>
                  <a:pt x="5145750" y="5490656"/>
                  <a:pt x="5143644" y="5544032"/>
                  <a:pt x="5141722" y="5568211"/>
                </a:cubicBezTo>
                <a:lnTo>
                  <a:pt x="5146377" y="5588243"/>
                </a:lnTo>
                <a:cubicBezTo>
                  <a:pt x="5146717" y="5610066"/>
                  <a:pt x="5140734" y="5611890"/>
                  <a:pt x="5137927" y="5636869"/>
                </a:cubicBezTo>
                <a:cubicBezTo>
                  <a:pt x="5087705" y="5641578"/>
                  <a:pt x="4557531" y="5647023"/>
                  <a:pt x="3849300" y="5653305"/>
                </a:cubicBezTo>
                <a:lnTo>
                  <a:pt x="3669805" y="5654876"/>
                </a:lnTo>
                <a:lnTo>
                  <a:pt x="451127" y="5934779"/>
                </a:lnTo>
                <a:lnTo>
                  <a:pt x="329391" y="4401497"/>
                </a:lnTo>
                <a:lnTo>
                  <a:pt x="0" y="388357"/>
                </a:lnTo>
                <a:cubicBezTo>
                  <a:pt x="66054" y="385086"/>
                  <a:pt x="196997" y="375180"/>
                  <a:pt x="370716" y="360857"/>
                </a:cubicBezTo>
                <a:lnTo>
                  <a:pt x="468522" y="352646"/>
                </a:lnTo>
                <a:lnTo>
                  <a:pt x="466050" y="151472"/>
                </a:lnTo>
                <a:cubicBezTo>
                  <a:pt x="752576" y="157236"/>
                  <a:pt x="2263286" y="123482"/>
                  <a:pt x="3190668" y="104913"/>
                </a:cubicBezTo>
                <a:lnTo>
                  <a:pt x="3275344" y="103248"/>
                </a:lnTo>
                <a:lnTo>
                  <a:pt x="4134907" y="36064"/>
                </a:lnTo>
                <a:close/>
              </a:path>
            </a:pathLst>
          </a:custGeom>
        </p:spPr>
      </p:pic>
      <p:sp>
        <p:nvSpPr>
          <p:cNvPr id="17" name="Freeform: Shape 16">
            <a:extLst>
              <a:ext uri="{FF2B5EF4-FFF2-40B4-BE49-F238E27FC236}">
                <a16:creationId xmlns:a16="http://schemas.microsoft.com/office/drawing/2014/main" id="{987B43F7-4135-4CAA-9BF4-DB8C014A87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542951">
            <a:off x="1061133" y="890627"/>
            <a:ext cx="4289704" cy="5128916"/>
          </a:xfrm>
          <a:custGeom>
            <a:avLst/>
            <a:gdLst>
              <a:gd name="connsiteX0" fmla="*/ 150603 w 5058870"/>
              <a:gd name="connsiteY0" fmla="*/ 117182 h 6048556"/>
              <a:gd name="connsiteX1" fmla="*/ 132479 w 5058870"/>
              <a:gd name="connsiteY1" fmla="*/ 4325039 h 6048556"/>
              <a:gd name="connsiteX2" fmla="*/ 131983 w 5058870"/>
              <a:gd name="connsiteY2" fmla="*/ 5903854 h 6048556"/>
              <a:gd name="connsiteX3" fmla="*/ 483214 w 5058870"/>
              <a:gd name="connsiteY3" fmla="*/ 5902868 h 6048556"/>
              <a:gd name="connsiteX4" fmla="*/ 4936993 w 5058870"/>
              <a:gd name="connsiteY4" fmla="*/ 5929734 h 6048556"/>
              <a:gd name="connsiteX5" fmla="*/ 4946665 w 5058870"/>
              <a:gd name="connsiteY5" fmla="*/ 5879073 h 6048556"/>
              <a:gd name="connsiteX6" fmla="*/ 4942148 w 5058870"/>
              <a:gd name="connsiteY6" fmla="*/ 5858061 h 6048556"/>
              <a:gd name="connsiteX7" fmla="*/ 4948266 w 5058870"/>
              <a:gd name="connsiteY7" fmla="*/ 5746170 h 6048556"/>
              <a:gd name="connsiteX8" fmla="*/ 4945532 w 5058870"/>
              <a:gd name="connsiteY8" fmla="*/ 5672498 h 6048556"/>
              <a:gd name="connsiteX9" fmla="*/ 4937303 w 5058870"/>
              <a:gd name="connsiteY9" fmla="*/ 5632742 h 6048556"/>
              <a:gd name="connsiteX10" fmla="*/ 4939222 w 5058870"/>
              <a:gd name="connsiteY10" fmla="*/ 3836805 h 6048556"/>
              <a:gd name="connsiteX11" fmla="*/ 4941754 w 5058870"/>
              <a:gd name="connsiteY11" fmla="*/ 3658384 h 6048556"/>
              <a:gd name="connsiteX12" fmla="*/ 4940629 w 5058870"/>
              <a:gd name="connsiteY12" fmla="*/ 3380518 h 6048556"/>
              <a:gd name="connsiteX13" fmla="*/ 4939141 w 5058870"/>
              <a:gd name="connsiteY13" fmla="*/ 2223148 h 6048556"/>
              <a:gd name="connsiteX14" fmla="*/ 4944373 w 5058870"/>
              <a:gd name="connsiteY14" fmla="*/ 2168527 h 6048556"/>
              <a:gd name="connsiteX15" fmla="*/ 4957485 w 5058870"/>
              <a:gd name="connsiteY15" fmla="*/ 2101155 h 6048556"/>
              <a:gd name="connsiteX16" fmla="*/ 4953493 w 5058870"/>
              <a:gd name="connsiteY16" fmla="*/ 2087335 h 6048556"/>
              <a:gd name="connsiteX17" fmla="*/ 4949567 w 5058870"/>
              <a:gd name="connsiteY17" fmla="*/ 2083233 h 6048556"/>
              <a:gd name="connsiteX18" fmla="*/ 4956568 w 5058870"/>
              <a:gd name="connsiteY18" fmla="*/ 1996948 h 6048556"/>
              <a:gd name="connsiteX19" fmla="*/ 4950918 w 5058870"/>
              <a:gd name="connsiteY19" fmla="*/ 1942239 h 6048556"/>
              <a:gd name="connsiteX20" fmla="*/ 4939630 w 5058870"/>
              <a:gd name="connsiteY20" fmla="*/ 1916398 h 6048556"/>
              <a:gd name="connsiteX21" fmla="*/ 4939894 w 5058870"/>
              <a:gd name="connsiteY21" fmla="*/ 1749740 h 6048556"/>
              <a:gd name="connsiteX22" fmla="*/ 4942210 w 5058870"/>
              <a:gd name="connsiteY22" fmla="*/ 1749472 h 6048556"/>
              <a:gd name="connsiteX23" fmla="*/ 4953013 w 5058870"/>
              <a:gd name="connsiteY23" fmla="*/ 1710630 h 6048556"/>
              <a:gd name="connsiteX24" fmla="*/ 4948218 w 5058870"/>
              <a:gd name="connsiteY24" fmla="*/ 1629599 h 6048556"/>
              <a:gd name="connsiteX25" fmla="*/ 4960078 w 5058870"/>
              <a:gd name="connsiteY25" fmla="*/ 1549960 h 6048556"/>
              <a:gd name="connsiteX26" fmla="*/ 4964913 w 5058870"/>
              <a:gd name="connsiteY26" fmla="*/ 1537680 h 6048556"/>
              <a:gd name="connsiteX27" fmla="*/ 4972690 w 5058870"/>
              <a:gd name="connsiteY27" fmla="*/ 1456487 h 6048556"/>
              <a:gd name="connsiteX28" fmla="*/ 4985803 w 5058870"/>
              <a:gd name="connsiteY28" fmla="*/ 1389117 h 6048556"/>
              <a:gd name="connsiteX29" fmla="*/ 4981810 w 5058870"/>
              <a:gd name="connsiteY29" fmla="*/ 1375297 h 6048556"/>
              <a:gd name="connsiteX30" fmla="*/ 4977885 w 5058870"/>
              <a:gd name="connsiteY30" fmla="*/ 1371195 h 6048556"/>
              <a:gd name="connsiteX31" fmla="*/ 4985953 w 5058870"/>
              <a:gd name="connsiteY31" fmla="*/ 1321699 h 6048556"/>
              <a:gd name="connsiteX32" fmla="*/ 4984884 w 5058870"/>
              <a:gd name="connsiteY32" fmla="*/ 1284910 h 6048556"/>
              <a:gd name="connsiteX33" fmla="*/ 4979236 w 5058870"/>
              <a:gd name="connsiteY33" fmla="*/ 1230203 h 6048556"/>
              <a:gd name="connsiteX34" fmla="*/ 4960733 w 5058870"/>
              <a:gd name="connsiteY34" fmla="*/ 1140677 h 6048556"/>
              <a:gd name="connsiteX35" fmla="*/ 4954582 w 5058870"/>
              <a:gd name="connsiteY35" fmla="*/ 1117885 h 6048556"/>
              <a:gd name="connsiteX36" fmla="*/ 4951126 w 5058870"/>
              <a:gd name="connsiteY36" fmla="*/ 1054204 h 6048556"/>
              <a:gd name="connsiteX37" fmla="*/ 4950498 w 5058870"/>
              <a:gd name="connsiteY37" fmla="*/ 946280 h 6048556"/>
              <a:gd name="connsiteX38" fmla="*/ 4943633 w 5058870"/>
              <a:gd name="connsiteY38" fmla="*/ 907020 h 6048556"/>
              <a:gd name="connsiteX39" fmla="*/ 4941234 w 5058870"/>
              <a:gd name="connsiteY39" fmla="*/ 906169 h 6048556"/>
              <a:gd name="connsiteX40" fmla="*/ 4943722 w 5058870"/>
              <a:gd name="connsiteY40" fmla="*/ 749069 h 6048556"/>
              <a:gd name="connsiteX41" fmla="*/ 4941492 w 5058870"/>
              <a:gd name="connsiteY41" fmla="*/ 743898 h 6048556"/>
              <a:gd name="connsiteX42" fmla="*/ 4941895 w 5058870"/>
              <a:gd name="connsiteY42" fmla="*/ 490199 h 6048556"/>
              <a:gd name="connsiteX43" fmla="*/ 4942394 w 5058870"/>
              <a:gd name="connsiteY43" fmla="*/ 485589 h 6048556"/>
              <a:gd name="connsiteX44" fmla="*/ 4944145 w 5058870"/>
              <a:gd name="connsiteY44" fmla="*/ 454302 h 6048556"/>
              <a:gd name="connsiteX45" fmla="*/ 4942033 w 5058870"/>
              <a:gd name="connsiteY45" fmla="*/ 403560 h 6048556"/>
              <a:gd name="connsiteX46" fmla="*/ 4945792 w 5058870"/>
              <a:gd name="connsiteY46" fmla="*/ 179623 h 6048556"/>
              <a:gd name="connsiteX47" fmla="*/ 4942390 w 5058870"/>
              <a:gd name="connsiteY47" fmla="*/ 177932 h 6048556"/>
              <a:gd name="connsiteX48" fmla="*/ 4942445 w 5058870"/>
              <a:gd name="connsiteY48" fmla="*/ 143139 h 6048556"/>
              <a:gd name="connsiteX49" fmla="*/ 4909651 w 5058870"/>
              <a:gd name="connsiteY49" fmla="*/ 121087 h 6048556"/>
              <a:gd name="connsiteX50" fmla="*/ 3548714 w 5058870"/>
              <a:gd name="connsiteY50" fmla="*/ 114721 h 6048556"/>
              <a:gd name="connsiteX51" fmla="*/ 150603 w 5058870"/>
              <a:gd name="connsiteY51" fmla="*/ 117182 h 6048556"/>
              <a:gd name="connsiteX52" fmla="*/ 0 w 5058870"/>
              <a:gd name="connsiteY52" fmla="*/ 0 h 6048556"/>
              <a:gd name="connsiteX53" fmla="*/ 5058870 w 5058870"/>
              <a:gd name="connsiteY53" fmla="*/ 0 h 6048556"/>
              <a:gd name="connsiteX54" fmla="*/ 5058870 w 5058870"/>
              <a:gd name="connsiteY54" fmla="*/ 6048556 h 6048556"/>
              <a:gd name="connsiteX55" fmla="*/ 0 w 5058870"/>
              <a:gd name="connsiteY55" fmla="*/ 6048556 h 604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058870" h="6048556">
                <a:moveTo>
                  <a:pt x="150603" y="117182"/>
                </a:moveTo>
                <a:lnTo>
                  <a:pt x="132479" y="4325039"/>
                </a:lnTo>
                <a:lnTo>
                  <a:pt x="131983" y="5903854"/>
                </a:lnTo>
                <a:lnTo>
                  <a:pt x="483214" y="5902868"/>
                </a:lnTo>
                <a:cubicBezTo>
                  <a:pt x="2076643" y="5908787"/>
                  <a:pt x="4816863" y="5938988"/>
                  <a:pt x="4936993" y="5929734"/>
                </a:cubicBezTo>
                <a:cubicBezTo>
                  <a:pt x="4940359" y="5903683"/>
                  <a:pt x="4946642" y="5901881"/>
                  <a:pt x="4946665" y="5879073"/>
                </a:cubicBezTo>
                <a:lnTo>
                  <a:pt x="4942148" y="5858061"/>
                </a:lnTo>
                <a:cubicBezTo>
                  <a:pt x="4944576" y="5832831"/>
                  <a:pt x="4947702" y="5777096"/>
                  <a:pt x="4948266" y="5746170"/>
                </a:cubicBezTo>
                <a:cubicBezTo>
                  <a:pt x="4948831" y="5715243"/>
                  <a:pt x="4952548" y="5680774"/>
                  <a:pt x="4945532" y="5672498"/>
                </a:cubicBezTo>
                <a:lnTo>
                  <a:pt x="4937303" y="5632742"/>
                </a:lnTo>
                <a:lnTo>
                  <a:pt x="4939222" y="3836805"/>
                </a:lnTo>
                <a:cubicBezTo>
                  <a:pt x="4946330" y="3816201"/>
                  <a:pt x="4948846" y="3651504"/>
                  <a:pt x="4941754" y="3658384"/>
                </a:cubicBezTo>
                <a:cubicBezTo>
                  <a:pt x="4940258" y="3572231"/>
                  <a:pt x="4942123" y="3466671"/>
                  <a:pt x="4940629" y="3380518"/>
                </a:cubicBezTo>
                <a:cubicBezTo>
                  <a:pt x="4923430" y="3001238"/>
                  <a:pt x="4939637" y="2608938"/>
                  <a:pt x="4939141" y="2223148"/>
                </a:cubicBezTo>
                <a:lnTo>
                  <a:pt x="4944373" y="2168527"/>
                </a:lnTo>
                <a:lnTo>
                  <a:pt x="4957485" y="2101155"/>
                </a:lnTo>
                <a:lnTo>
                  <a:pt x="4953493" y="2087335"/>
                </a:lnTo>
                <a:cubicBezTo>
                  <a:pt x="4952315" y="2085639"/>
                  <a:pt x="4950991" y="2084257"/>
                  <a:pt x="4949567" y="2083233"/>
                </a:cubicBezTo>
                <a:cubicBezTo>
                  <a:pt x="4950081" y="2068168"/>
                  <a:pt x="4956343" y="2020447"/>
                  <a:pt x="4956568" y="1996948"/>
                </a:cubicBezTo>
                <a:cubicBezTo>
                  <a:pt x="4954685" y="1978712"/>
                  <a:pt x="4952800" y="1960476"/>
                  <a:pt x="4950918" y="1942239"/>
                </a:cubicBezTo>
                <a:lnTo>
                  <a:pt x="4939630" y="1916398"/>
                </a:lnTo>
                <a:lnTo>
                  <a:pt x="4939894" y="1749740"/>
                </a:lnTo>
                <a:lnTo>
                  <a:pt x="4942210" y="1749472"/>
                </a:lnTo>
                <a:cubicBezTo>
                  <a:pt x="4944598" y="1739435"/>
                  <a:pt x="4936370" y="1707983"/>
                  <a:pt x="4953013" y="1710630"/>
                </a:cubicBezTo>
                <a:cubicBezTo>
                  <a:pt x="4951413" y="1683620"/>
                  <a:pt x="4949817" y="1656609"/>
                  <a:pt x="4948218" y="1629599"/>
                </a:cubicBezTo>
                <a:cubicBezTo>
                  <a:pt x="4960214" y="1611720"/>
                  <a:pt x="4954756" y="1577971"/>
                  <a:pt x="4960078" y="1549960"/>
                </a:cubicBezTo>
                <a:lnTo>
                  <a:pt x="4964913" y="1537680"/>
                </a:lnTo>
                <a:lnTo>
                  <a:pt x="4972690" y="1456487"/>
                </a:lnTo>
                <a:lnTo>
                  <a:pt x="4985803" y="1389117"/>
                </a:lnTo>
                <a:lnTo>
                  <a:pt x="4981810" y="1375297"/>
                </a:lnTo>
                <a:cubicBezTo>
                  <a:pt x="4980632" y="1373600"/>
                  <a:pt x="4979308" y="1372219"/>
                  <a:pt x="4977885" y="1371195"/>
                </a:cubicBezTo>
                <a:cubicBezTo>
                  <a:pt x="4978575" y="1362262"/>
                  <a:pt x="4984787" y="1336081"/>
                  <a:pt x="4985953" y="1321699"/>
                </a:cubicBezTo>
                <a:cubicBezTo>
                  <a:pt x="4985597" y="1309436"/>
                  <a:pt x="4985240" y="1297173"/>
                  <a:pt x="4984884" y="1284910"/>
                </a:cubicBezTo>
                <a:lnTo>
                  <a:pt x="4979236" y="1230203"/>
                </a:lnTo>
                <a:cubicBezTo>
                  <a:pt x="4975210" y="1206164"/>
                  <a:pt x="4964841" y="1159397"/>
                  <a:pt x="4960733" y="1140677"/>
                </a:cubicBezTo>
                <a:cubicBezTo>
                  <a:pt x="4953571" y="1137027"/>
                  <a:pt x="4955994" y="1126612"/>
                  <a:pt x="4954582" y="1117885"/>
                </a:cubicBezTo>
                <a:cubicBezTo>
                  <a:pt x="4947913" y="1110279"/>
                  <a:pt x="4947685" y="1068048"/>
                  <a:pt x="4951126" y="1054204"/>
                </a:cubicBezTo>
                <a:cubicBezTo>
                  <a:pt x="4965316" y="1016287"/>
                  <a:pt x="4939943" y="976787"/>
                  <a:pt x="4950498" y="946280"/>
                </a:cubicBezTo>
                <a:cubicBezTo>
                  <a:pt x="4949250" y="921750"/>
                  <a:pt x="4945649" y="913874"/>
                  <a:pt x="4943633" y="907020"/>
                </a:cubicBezTo>
                <a:lnTo>
                  <a:pt x="4941234" y="906169"/>
                </a:lnTo>
                <a:cubicBezTo>
                  <a:pt x="4941248" y="879844"/>
                  <a:pt x="4943679" y="776114"/>
                  <a:pt x="4943722" y="749069"/>
                </a:cubicBezTo>
                <a:lnTo>
                  <a:pt x="4941492" y="743898"/>
                </a:lnTo>
                <a:lnTo>
                  <a:pt x="4941895" y="490199"/>
                </a:lnTo>
                <a:lnTo>
                  <a:pt x="4942394" y="485589"/>
                </a:lnTo>
                <a:cubicBezTo>
                  <a:pt x="4943552" y="471269"/>
                  <a:pt x="4944141" y="459699"/>
                  <a:pt x="4944145" y="454302"/>
                </a:cubicBezTo>
                <a:cubicBezTo>
                  <a:pt x="4943441" y="437389"/>
                  <a:pt x="4942736" y="420474"/>
                  <a:pt x="4942033" y="403560"/>
                </a:cubicBezTo>
                <a:cubicBezTo>
                  <a:pt x="4942307" y="357781"/>
                  <a:pt x="4945733" y="217227"/>
                  <a:pt x="4945792" y="179623"/>
                </a:cubicBezTo>
                <a:lnTo>
                  <a:pt x="4942390" y="177932"/>
                </a:lnTo>
                <a:cubicBezTo>
                  <a:pt x="4942408" y="166334"/>
                  <a:pt x="4942427" y="154737"/>
                  <a:pt x="4942445" y="143139"/>
                </a:cubicBezTo>
                <a:lnTo>
                  <a:pt x="4909651" y="121087"/>
                </a:lnTo>
                <a:lnTo>
                  <a:pt x="3548714" y="114721"/>
                </a:lnTo>
                <a:cubicBezTo>
                  <a:pt x="2825932" y="113848"/>
                  <a:pt x="518952" y="130711"/>
                  <a:pt x="150603" y="117182"/>
                </a:cubicBezTo>
                <a:close/>
                <a:moveTo>
                  <a:pt x="0" y="0"/>
                </a:moveTo>
                <a:lnTo>
                  <a:pt x="5058870" y="0"/>
                </a:lnTo>
                <a:lnTo>
                  <a:pt x="5058870" y="6048556"/>
                </a:lnTo>
                <a:lnTo>
                  <a:pt x="0" y="6048556"/>
                </a:lnTo>
                <a:close/>
              </a:path>
            </a:pathLst>
          </a:custGeom>
          <a:solidFill>
            <a:srgbClr val="EFEEE9"/>
          </a:solidFill>
          <a:ln>
            <a:no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6DE927AF-68A7-49B2-B90E-076D46A2F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952" y="1207767"/>
            <a:ext cx="378503" cy="4653241"/>
          </a:xfrm>
          <a:custGeom>
            <a:avLst/>
            <a:gdLst>
              <a:gd name="connsiteX0" fmla="*/ 469021 w 556548"/>
              <a:gd name="connsiteY0" fmla="*/ 0 h 5790410"/>
              <a:gd name="connsiteX1" fmla="*/ 537013 w 556548"/>
              <a:gd name="connsiteY1" fmla="*/ 679 h 5790410"/>
              <a:gd name="connsiteX2" fmla="*/ 556548 w 556548"/>
              <a:gd name="connsiteY2" fmla="*/ 648 h 5790410"/>
              <a:gd name="connsiteX3" fmla="*/ 556548 w 556548"/>
              <a:gd name="connsiteY3" fmla="*/ 5780656 h 5790410"/>
              <a:gd name="connsiteX4" fmla="*/ 442989 w 556548"/>
              <a:gd name="connsiteY4" fmla="*/ 5790410 h 5790410"/>
              <a:gd name="connsiteX5" fmla="*/ 323519 w 556548"/>
              <a:gd name="connsiteY5" fmla="*/ 4255159 h 5790410"/>
              <a:gd name="connsiteX6" fmla="*/ 0 w 556548"/>
              <a:gd name="connsiteY6" fmla="*/ 236855 h 5790410"/>
              <a:gd name="connsiteX7" fmla="*/ 372772 w 556548"/>
              <a:gd name="connsiteY7" fmla="*/ 209577 h 5790410"/>
              <a:gd name="connsiteX8" fmla="*/ 471123 w 556548"/>
              <a:gd name="connsiteY8" fmla="*/ 201423 h 5790410"/>
              <a:gd name="connsiteX0" fmla="*/ 469021 w 556548"/>
              <a:gd name="connsiteY0" fmla="*/ 0 h 5790410"/>
              <a:gd name="connsiteX1" fmla="*/ 537013 w 556548"/>
              <a:gd name="connsiteY1" fmla="*/ 679 h 5790410"/>
              <a:gd name="connsiteX2" fmla="*/ 556548 w 556548"/>
              <a:gd name="connsiteY2" fmla="*/ 5780656 h 5790410"/>
              <a:gd name="connsiteX3" fmla="*/ 442989 w 556548"/>
              <a:gd name="connsiteY3" fmla="*/ 5790410 h 5790410"/>
              <a:gd name="connsiteX4" fmla="*/ 323519 w 556548"/>
              <a:gd name="connsiteY4" fmla="*/ 4255159 h 5790410"/>
              <a:gd name="connsiteX5" fmla="*/ 0 w 556548"/>
              <a:gd name="connsiteY5" fmla="*/ 236855 h 5790410"/>
              <a:gd name="connsiteX6" fmla="*/ 372772 w 556548"/>
              <a:gd name="connsiteY6" fmla="*/ 209577 h 5790410"/>
              <a:gd name="connsiteX7" fmla="*/ 471123 w 556548"/>
              <a:gd name="connsiteY7" fmla="*/ 201423 h 5790410"/>
              <a:gd name="connsiteX8" fmla="*/ 469021 w 556548"/>
              <a:gd name="connsiteY8" fmla="*/ 0 h 5790410"/>
              <a:gd name="connsiteX0" fmla="*/ 469021 w 556723"/>
              <a:gd name="connsiteY0" fmla="*/ 0 h 5790410"/>
              <a:gd name="connsiteX1" fmla="*/ 556548 w 556723"/>
              <a:gd name="connsiteY1" fmla="*/ 5780656 h 5790410"/>
              <a:gd name="connsiteX2" fmla="*/ 442989 w 556723"/>
              <a:gd name="connsiteY2" fmla="*/ 5790410 h 5790410"/>
              <a:gd name="connsiteX3" fmla="*/ 323519 w 556723"/>
              <a:gd name="connsiteY3" fmla="*/ 4255159 h 5790410"/>
              <a:gd name="connsiteX4" fmla="*/ 0 w 556723"/>
              <a:gd name="connsiteY4" fmla="*/ 236855 h 5790410"/>
              <a:gd name="connsiteX5" fmla="*/ 372772 w 556723"/>
              <a:gd name="connsiteY5" fmla="*/ 209577 h 5790410"/>
              <a:gd name="connsiteX6" fmla="*/ 471123 w 556723"/>
              <a:gd name="connsiteY6" fmla="*/ 201423 h 5790410"/>
              <a:gd name="connsiteX7" fmla="*/ 469021 w 556723"/>
              <a:gd name="connsiteY7" fmla="*/ 0 h 5790410"/>
              <a:gd name="connsiteX0" fmla="*/ 471123 w 556809"/>
              <a:gd name="connsiteY0" fmla="*/ 0 h 5588987"/>
              <a:gd name="connsiteX1" fmla="*/ 556548 w 556809"/>
              <a:gd name="connsiteY1" fmla="*/ 5579233 h 5588987"/>
              <a:gd name="connsiteX2" fmla="*/ 442989 w 556809"/>
              <a:gd name="connsiteY2" fmla="*/ 5588987 h 5588987"/>
              <a:gd name="connsiteX3" fmla="*/ 323519 w 556809"/>
              <a:gd name="connsiteY3" fmla="*/ 4053736 h 5588987"/>
              <a:gd name="connsiteX4" fmla="*/ 0 w 556809"/>
              <a:gd name="connsiteY4" fmla="*/ 35432 h 5588987"/>
              <a:gd name="connsiteX5" fmla="*/ 372772 w 556809"/>
              <a:gd name="connsiteY5" fmla="*/ 8154 h 5588987"/>
              <a:gd name="connsiteX6" fmla="*/ 471123 w 556809"/>
              <a:gd name="connsiteY6" fmla="*/ 0 h 5588987"/>
              <a:gd name="connsiteX0" fmla="*/ 357022 w 556641"/>
              <a:gd name="connsiteY0" fmla="*/ 964882 h 5580833"/>
              <a:gd name="connsiteX1" fmla="*/ 556548 w 556641"/>
              <a:gd name="connsiteY1" fmla="*/ 5571079 h 5580833"/>
              <a:gd name="connsiteX2" fmla="*/ 442989 w 556641"/>
              <a:gd name="connsiteY2" fmla="*/ 5580833 h 5580833"/>
              <a:gd name="connsiteX3" fmla="*/ 323519 w 556641"/>
              <a:gd name="connsiteY3" fmla="*/ 4045582 h 5580833"/>
              <a:gd name="connsiteX4" fmla="*/ 0 w 556641"/>
              <a:gd name="connsiteY4" fmla="*/ 27278 h 5580833"/>
              <a:gd name="connsiteX5" fmla="*/ 372772 w 556641"/>
              <a:gd name="connsiteY5" fmla="*/ 0 h 5580833"/>
              <a:gd name="connsiteX6" fmla="*/ 357022 w 556641"/>
              <a:gd name="connsiteY6" fmla="*/ 964882 h 5580833"/>
              <a:gd name="connsiteX0" fmla="*/ 357022 w 556641"/>
              <a:gd name="connsiteY0" fmla="*/ 964882 h 5580833"/>
              <a:gd name="connsiteX1" fmla="*/ 556548 w 556641"/>
              <a:gd name="connsiteY1" fmla="*/ 5571079 h 5580833"/>
              <a:gd name="connsiteX2" fmla="*/ 442989 w 556641"/>
              <a:gd name="connsiteY2" fmla="*/ 5580833 h 5580833"/>
              <a:gd name="connsiteX3" fmla="*/ 323519 w 556641"/>
              <a:gd name="connsiteY3" fmla="*/ 4045582 h 5580833"/>
              <a:gd name="connsiteX4" fmla="*/ 0 w 556641"/>
              <a:gd name="connsiteY4" fmla="*/ 27278 h 5580833"/>
              <a:gd name="connsiteX5" fmla="*/ 337908 w 556641"/>
              <a:gd name="connsiteY5" fmla="*/ 0 h 5580833"/>
              <a:gd name="connsiteX6" fmla="*/ 357022 w 556641"/>
              <a:gd name="connsiteY6" fmla="*/ 964882 h 5580833"/>
              <a:gd name="connsiteX0" fmla="*/ 357022 w 581985"/>
              <a:gd name="connsiteY0" fmla="*/ 964882 h 5580833"/>
              <a:gd name="connsiteX1" fmla="*/ 581904 w 581985"/>
              <a:gd name="connsiteY1" fmla="*/ 5149536 h 5580833"/>
              <a:gd name="connsiteX2" fmla="*/ 442989 w 581985"/>
              <a:gd name="connsiteY2" fmla="*/ 5580833 h 5580833"/>
              <a:gd name="connsiteX3" fmla="*/ 323519 w 581985"/>
              <a:gd name="connsiteY3" fmla="*/ 4045582 h 5580833"/>
              <a:gd name="connsiteX4" fmla="*/ 0 w 581985"/>
              <a:gd name="connsiteY4" fmla="*/ 27278 h 5580833"/>
              <a:gd name="connsiteX5" fmla="*/ 337908 w 581985"/>
              <a:gd name="connsiteY5" fmla="*/ 0 h 5580833"/>
              <a:gd name="connsiteX6" fmla="*/ 357022 w 581985"/>
              <a:gd name="connsiteY6" fmla="*/ 964882 h 5580833"/>
              <a:gd name="connsiteX0" fmla="*/ 357022 w 442989"/>
              <a:gd name="connsiteY0" fmla="*/ 964882 h 5580833"/>
              <a:gd name="connsiteX1" fmla="*/ 426598 w 442989"/>
              <a:gd name="connsiteY1" fmla="*/ 4873790 h 5580833"/>
              <a:gd name="connsiteX2" fmla="*/ 442989 w 442989"/>
              <a:gd name="connsiteY2" fmla="*/ 5580833 h 5580833"/>
              <a:gd name="connsiteX3" fmla="*/ 323519 w 442989"/>
              <a:gd name="connsiteY3" fmla="*/ 4045582 h 5580833"/>
              <a:gd name="connsiteX4" fmla="*/ 0 w 442989"/>
              <a:gd name="connsiteY4" fmla="*/ 27278 h 5580833"/>
              <a:gd name="connsiteX5" fmla="*/ 337908 w 442989"/>
              <a:gd name="connsiteY5" fmla="*/ 0 h 5580833"/>
              <a:gd name="connsiteX6" fmla="*/ 357022 w 442989"/>
              <a:gd name="connsiteY6" fmla="*/ 964882 h 5580833"/>
              <a:gd name="connsiteX0" fmla="*/ 357022 w 430311"/>
              <a:gd name="connsiteY0" fmla="*/ 964882 h 5181476"/>
              <a:gd name="connsiteX1" fmla="*/ 426598 w 430311"/>
              <a:gd name="connsiteY1" fmla="*/ 4873790 h 5181476"/>
              <a:gd name="connsiteX2" fmla="*/ 430311 w 430311"/>
              <a:gd name="connsiteY2" fmla="*/ 5181476 h 5181476"/>
              <a:gd name="connsiteX3" fmla="*/ 323519 w 430311"/>
              <a:gd name="connsiteY3" fmla="*/ 4045582 h 5181476"/>
              <a:gd name="connsiteX4" fmla="*/ 0 w 430311"/>
              <a:gd name="connsiteY4" fmla="*/ 27278 h 5181476"/>
              <a:gd name="connsiteX5" fmla="*/ 337908 w 430311"/>
              <a:gd name="connsiteY5" fmla="*/ 0 h 5181476"/>
              <a:gd name="connsiteX6" fmla="*/ 357022 w 430311"/>
              <a:gd name="connsiteY6" fmla="*/ 964882 h 5181476"/>
              <a:gd name="connsiteX0" fmla="*/ 357022 w 427142"/>
              <a:gd name="connsiteY0" fmla="*/ 964882 h 5251205"/>
              <a:gd name="connsiteX1" fmla="*/ 426598 w 427142"/>
              <a:gd name="connsiteY1" fmla="*/ 4873790 h 5251205"/>
              <a:gd name="connsiteX2" fmla="*/ 427142 w 427142"/>
              <a:gd name="connsiteY2" fmla="*/ 5251205 h 5251205"/>
              <a:gd name="connsiteX3" fmla="*/ 323519 w 427142"/>
              <a:gd name="connsiteY3" fmla="*/ 4045582 h 5251205"/>
              <a:gd name="connsiteX4" fmla="*/ 0 w 427142"/>
              <a:gd name="connsiteY4" fmla="*/ 27278 h 5251205"/>
              <a:gd name="connsiteX5" fmla="*/ 337908 w 427142"/>
              <a:gd name="connsiteY5" fmla="*/ 0 h 5251205"/>
              <a:gd name="connsiteX6" fmla="*/ 357022 w 427142"/>
              <a:gd name="connsiteY6" fmla="*/ 964882 h 5251205"/>
              <a:gd name="connsiteX0" fmla="*/ 357022 w 427502"/>
              <a:gd name="connsiteY0" fmla="*/ 964882 h 5251205"/>
              <a:gd name="connsiteX1" fmla="*/ 427142 w 427502"/>
              <a:gd name="connsiteY1" fmla="*/ 5251205 h 5251205"/>
              <a:gd name="connsiteX2" fmla="*/ 323519 w 427502"/>
              <a:gd name="connsiteY2" fmla="*/ 4045582 h 5251205"/>
              <a:gd name="connsiteX3" fmla="*/ 0 w 427502"/>
              <a:gd name="connsiteY3" fmla="*/ 27278 h 5251205"/>
              <a:gd name="connsiteX4" fmla="*/ 337908 w 427502"/>
              <a:gd name="connsiteY4" fmla="*/ 0 h 5251205"/>
              <a:gd name="connsiteX5" fmla="*/ 357022 w 427502"/>
              <a:gd name="connsiteY5" fmla="*/ 964882 h 5251205"/>
              <a:gd name="connsiteX0" fmla="*/ 357022 w 427502"/>
              <a:gd name="connsiteY0" fmla="*/ 964882 h 5251205"/>
              <a:gd name="connsiteX1" fmla="*/ 427142 w 427502"/>
              <a:gd name="connsiteY1" fmla="*/ 5251205 h 5251205"/>
              <a:gd name="connsiteX2" fmla="*/ 0 w 427502"/>
              <a:gd name="connsiteY2" fmla="*/ 27278 h 5251205"/>
              <a:gd name="connsiteX3" fmla="*/ 337908 w 427502"/>
              <a:gd name="connsiteY3" fmla="*/ 0 h 5251205"/>
              <a:gd name="connsiteX4" fmla="*/ 357022 w 427502"/>
              <a:gd name="connsiteY4" fmla="*/ 964882 h 5251205"/>
              <a:gd name="connsiteX0" fmla="*/ 337908 w 427142"/>
              <a:gd name="connsiteY0" fmla="*/ 0 h 5251205"/>
              <a:gd name="connsiteX1" fmla="*/ 427142 w 427142"/>
              <a:gd name="connsiteY1" fmla="*/ 5251205 h 5251205"/>
              <a:gd name="connsiteX2" fmla="*/ 0 w 427142"/>
              <a:gd name="connsiteY2" fmla="*/ 27278 h 5251205"/>
              <a:gd name="connsiteX3" fmla="*/ 337908 w 427142"/>
              <a:gd name="connsiteY3" fmla="*/ 0 h 5251205"/>
            </a:gdLst>
            <a:ahLst/>
            <a:cxnLst>
              <a:cxn ang="0">
                <a:pos x="connsiteX0" y="connsiteY0"/>
              </a:cxn>
              <a:cxn ang="0">
                <a:pos x="connsiteX1" y="connsiteY1"/>
              </a:cxn>
              <a:cxn ang="0">
                <a:pos x="connsiteX2" y="connsiteY2"/>
              </a:cxn>
              <a:cxn ang="0">
                <a:pos x="connsiteX3" y="connsiteY3"/>
              </a:cxn>
            </a:cxnLst>
            <a:rect l="l" t="t" r="r" b="b"/>
            <a:pathLst>
              <a:path w="427142" h="5251205">
                <a:moveTo>
                  <a:pt x="337908" y="0"/>
                </a:moveTo>
                <a:lnTo>
                  <a:pt x="427142" y="5251205"/>
                </a:lnTo>
                <a:lnTo>
                  <a:pt x="0" y="27278"/>
                </a:lnTo>
                <a:cubicBezTo>
                  <a:pt x="66418" y="24049"/>
                  <a:pt x="163223" y="14221"/>
                  <a:pt x="337908" y="0"/>
                </a:cubicBezTo>
                <a:close/>
              </a:path>
            </a:pathLst>
          </a:custGeom>
          <a:solidFill>
            <a:srgbClr val="00000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A5DA268-63D1-CFA2-96C1-FB37CBECC49B}"/>
              </a:ext>
            </a:extLst>
          </p:cNvPr>
          <p:cNvSpPr>
            <a:spLocks noGrp="1"/>
          </p:cNvSpPr>
          <p:nvPr>
            <p:ph type="title"/>
          </p:nvPr>
        </p:nvSpPr>
        <p:spPr>
          <a:xfrm>
            <a:off x="4397274" y="4515734"/>
            <a:ext cx="6994626" cy="1656466"/>
          </a:xfrm>
        </p:spPr>
        <p:txBody>
          <a:bodyPr vert="horz" lIns="91440" tIns="45720" rIns="91440" bIns="45720" rtlCol="0" anchor="ctr">
            <a:normAutofit/>
          </a:bodyPr>
          <a:lstStyle/>
          <a:p>
            <a:r>
              <a:rPr lang="en-US" dirty="0"/>
              <a:t>What can we do about this?</a:t>
            </a:r>
            <a:endParaRPr lang="en-US"/>
          </a:p>
        </p:txBody>
      </p:sp>
      <p:sp>
        <p:nvSpPr>
          <p:cNvPr id="4" name="Text Placeholder 3">
            <a:extLst>
              <a:ext uri="{FF2B5EF4-FFF2-40B4-BE49-F238E27FC236}">
                <a16:creationId xmlns:a16="http://schemas.microsoft.com/office/drawing/2014/main" id="{75636881-6D54-2C40-1839-50F317DDA92A}"/>
              </a:ext>
            </a:extLst>
          </p:cNvPr>
          <p:cNvSpPr>
            <a:spLocks noGrp="1"/>
          </p:cNvSpPr>
          <p:nvPr>
            <p:ph type="body" sz="half" idx="2"/>
          </p:nvPr>
        </p:nvSpPr>
        <p:spPr>
          <a:xfrm>
            <a:off x="6096000" y="1030780"/>
            <a:ext cx="5295900" cy="3484954"/>
          </a:xfrm>
        </p:spPr>
        <p:txBody>
          <a:bodyPr vert="horz" lIns="91440" tIns="45720" rIns="91440" bIns="45720" rtlCol="0">
            <a:normAutofit/>
          </a:bodyPr>
          <a:lstStyle/>
          <a:p>
            <a:pPr indent="-228600"/>
            <a:r>
              <a:rPr lang="en-US" dirty="0"/>
              <a:t>For adds people should try to make the food look as good as possible but with ingredients people can actually consume so the next time, they make those in the restaurant it looks the same as the add, so people don’t feel lied too. </a:t>
            </a:r>
            <a:endParaRPr lang="en-US"/>
          </a:p>
        </p:txBody>
      </p:sp>
    </p:spTree>
    <p:extLst>
      <p:ext uri="{BB962C8B-B14F-4D97-AF65-F5344CB8AC3E}">
        <p14:creationId xmlns:p14="http://schemas.microsoft.com/office/powerpoint/2010/main" val="1801984767"/>
      </p:ext>
    </p:extLst>
  </p:cSld>
  <p:clrMapOvr>
    <a:masterClrMapping/>
  </p:clrMapOvr>
</p:sld>
</file>

<file path=ppt/theme/theme1.xml><?xml version="1.0" encoding="utf-8"?>
<a:theme xmlns:a="http://schemas.openxmlformats.org/drawingml/2006/main" name="AfterhoursVTI">
  <a:themeElements>
    <a:clrScheme name="AnalogousFromRegularSeedRightStep">
      <a:dk1>
        <a:srgbClr val="000000"/>
      </a:dk1>
      <a:lt1>
        <a:srgbClr val="FFFFFF"/>
      </a:lt1>
      <a:dk2>
        <a:srgbClr val="412B24"/>
      </a:dk2>
      <a:lt2>
        <a:srgbClr val="E2E8E5"/>
      </a:lt2>
      <a:accent1>
        <a:srgbClr val="C94791"/>
      </a:accent1>
      <a:accent2>
        <a:srgbClr val="B73549"/>
      </a:accent2>
      <a:accent3>
        <a:srgbClr val="C96A47"/>
      </a:accent3>
      <a:accent4>
        <a:srgbClr val="B78E35"/>
      </a:accent4>
      <a:accent5>
        <a:srgbClr val="9FAA3C"/>
      </a:accent5>
      <a:accent6>
        <a:srgbClr val="73B535"/>
      </a:accent6>
      <a:hlink>
        <a:srgbClr val="31935B"/>
      </a:hlink>
      <a:folHlink>
        <a:srgbClr val="7F7F7F"/>
      </a:folHlink>
    </a:clrScheme>
    <a:fontScheme name="Street">
      <a:majorFont>
        <a:latin typeface="Franklin Gothic Heavy"/>
        <a:ea typeface=""/>
        <a:cs typeface=""/>
      </a:majorFont>
      <a:minorFont>
        <a:latin typeface="Consola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fterhoursVTI" id="{90A150B1-9C08-42C7-B4E0-C1D732064FA1}" vid="{A6104589-8A83-4A64-B7F1-AAF946A4051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41</TotalTime>
  <Words>290</Words>
  <Application>Microsoft Office PowerPoint</Application>
  <PresentationFormat>Widescreen</PresentationFormat>
  <Paragraphs>12</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Aptos</vt:lpstr>
      <vt:lpstr>Arial</vt:lpstr>
      <vt:lpstr>Consolas</vt:lpstr>
      <vt:lpstr>Franklin Gothic Heavy</vt:lpstr>
      <vt:lpstr>AfterhoursVTI</vt:lpstr>
      <vt:lpstr>Why does a realistic food picture make you want to buy it?</vt:lpstr>
      <vt:lpstr>Why do food pictures make someone buy the item?</vt:lpstr>
      <vt:lpstr>What can we do about this?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Ligia Diaz</dc:creator>
  <cp:lastModifiedBy>Ligia Diaz</cp:lastModifiedBy>
  <cp:revision>1</cp:revision>
  <dcterms:created xsi:type="dcterms:W3CDTF">2024-08-28T16:21:09Z</dcterms:created>
  <dcterms:modified xsi:type="dcterms:W3CDTF">2024-08-28T17:02:18Z</dcterms:modified>
</cp:coreProperties>
</file>