
<file path=[Content_Types].xml><?xml version="1.0" encoding="utf-8"?>
<Types xmlns="http://schemas.openxmlformats.org/package/2006/content-types">
  <Default Extension="png" ContentType="image/png"/>
  <Default Extension="mov" ContentType="video/quicktime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4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5143500" type="screen16x9"/>
  <p:notesSz cx="6858000" cy="9144000"/>
  <p:embeddedFontLst>
    <p:embeddedFont>
      <p:font typeface="Playfair Display" panose="020B0604020202020204" charset="0"/>
      <p:regular r:id="rId6"/>
      <p:bold r:id="rId7"/>
      <p:italic r:id="rId8"/>
      <p:boldItalic r:id="rId9"/>
    </p:embeddedFont>
    <p:embeddedFont>
      <p:font typeface="Karla" panose="020B0604020202020204" charset="0"/>
      <p:regular r:id="rId10"/>
      <p:bold r:id="rId11"/>
      <p:italic r:id="rId12"/>
      <p:boldItalic r:id="rId13"/>
    </p:embeddedFont>
    <p:embeddedFont>
      <p:font typeface="Bebas Neue" panose="020B0604020202020204" charset="0"/>
      <p:regular r:id="rId14"/>
    </p:embeddedFont>
    <p:embeddedFont>
      <p:font typeface="Viner Hand ITC" panose="03070502030502020203" pitchFamily="66" charset="0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575ED2-018F-43E1-96A0-839CAF8C23BB}">
  <a:tblStyle styleId="{5F575ED2-018F-43E1-96A0-839CAF8C23B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06" autoAdjust="0"/>
    <p:restoredTop sz="94660"/>
  </p:normalViewPr>
  <p:slideViewPr>
    <p:cSldViewPr snapToGrid="0">
      <p:cViewPr>
        <p:scale>
          <a:sx n="100" d="100"/>
          <a:sy n="100" d="100"/>
        </p:scale>
        <p:origin x="749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1d5f37ab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11d5f37ab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 rotWithShape="1">
          <a:blip r:embed="rId2">
            <a:alphaModFix amt="37000"/>
          </a:blip>
          <a:srcRect t="14588" r="14588"/>
          <a:stretch/>
        </p:blipFill>
        <p:spPr>
          <a:xfrm>
            <a:off x="-75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041725" y="1397513"/>
            <a:ext cx="5060400" cy="1872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041800" y="3270200"/>
            <a:ext cx="5060400" cy="475800"/>
          </a:xfrm>
          <a:prstGeom prst="rect">
            <a:avLst/>
          </a:prstGeom>
          <a:ln w="9525" cap="flat" cmpd="sng">
            <a:solidFill>
              <a:srgbClr val="9EC6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6"/>
          <p:cNvPicPr preferRelativeResize="0"/>
          <p:nvPr/>
        </p:nvPicPr>
        <p:blipFill rotWithShape="1">
          <a:blip r:embed="rId2">
            <a:alphaModFix amt="37000"/>
          </a:blip>
          <a:srcRect l="4962" t="683" r="9625" b="13905"/>
          <a:stretch/>
        </p:blipFill>
        <p:spPr>
          <a:xfrm>
            <a:off x="-75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9"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34"/>
          <p:cNvPicPr preferRelativeResize="0"/>
          <p:nvPr/>
        </p:nvPicPr>
        <p:blipFill rotWithShape="1">
          <a:blip r:embed="rId2">
            <a:alphaModFix amt="38000"/>
          </a:blip>
          <a:srcRect l="5355" t="888" r="9232" b="13700"/>
          <a:stretch/>
        </p:blipFill>
        <p:spPr>
          <a:xfrm rot="10800000" flipH="1">
            <a:off x="-75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9_1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35"/>
          <p:cNvPicPr preferRelativeResize="0"/>
          <p:nvPr/>
        </p:nvPicPr>
        <p:blipFill rotWithShape="1">
          <a:blip r:embed="rId2">
            <a:alphaModFix amt="36000"/>
          </a:blip>
          <a:srcRect l="5329" t="5329"/>
          <a:stretch/>
        </p:blipFill>
        <p:spPr>
          <a:xfrm rot="10800000" flipH="1">
            <a:off x="-75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7717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Playfair Display"/>
              <a:buNone/>
              <a:defRPr sz="35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100" y="1152475"/>
            <a:ext cx="77178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●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○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■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●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○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■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●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Karla"/>
              <a:buChar char="○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Karla"/>
              <a:buChar char="■"/>
              <a:defRPr>
                <a:solidFill>
                  <a:schemeClr val="lt1"/>
                </a:solidFill>
                <a:latin typeface="Karla"/>
                <a:ea typeface="Karla"/>
                <a:cs typeface="Karla"/>
                <a:sym typeface="Karl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8" r:id="rId3"/>
    <p:sldLayoutId id="2147483680" r:id="rId4"/>
    <p:sldLayoutId id="2147483681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0">
          <p15:clr>
            <a:srgbClr val="EA4335"/>
          </p15:clr>
        </p15:guide>
        <p15:guide id="2" pos="449">
          <p15:clr>
            <a:srgbClr val="EA4335"/>
          </p15:clr>
        </p15:guide>
        <p15:guide id="3" orient="horz" pos="2900">
          <p15:clr>
            <a:srgbClr val="EA4335"/>
          </p15:clr>
        </p15:guide>
        <p15:guide id="4" pos="5311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9"/>
          <p:cNvSpPr txBox="1">
            <a:spLocks noGrp="1"/>
          </p:cNvSpPr>
          <p:nvPr>
            <p:ph type="ctrTitle"/>
          </p:nvPr>
        </p:nvSpPr>
        <p:spPr>
          <a:xfrm>
            <a:off x="2665501" y="1580707"/>
            <a:ext cx="3572266" cy="1469666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Why we should ban cigarattes</a:t>
            </a:r>
            <a:endParaRPr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moking and its effects on Health - Stop today!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99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9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18215" y="561376"/>
            <a:ext cx="3381152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i.smoking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is harmful to the smoker.</a:t>
            </a:r>
          </a:p>
          <a:p>
            <a:pPr lvl="0"/>
            <a:r>
              <a:rPr lang="en-MY" dirty="0" smtClean="0">
                <a:latin typeface="Viner Hand ITC" panose="03070502030502020203" pitchFamily="66" charset="0"/>
              </a:rPr>
              <a:t>ii. </a:t>
            </a:r>
            <a:r>
              <a:rPr lang="en-MY" dirty="0">
                <a:latin typeface="Viner Hand ITC" panose="03070502030502020203" pitchFamily="66" charset="0"/>
              </a:rPr>
              <a:t>smoking is harmful to those around </a:t>
            </a:r>
            <a:r>
              <a:rPr lang="en-MY" dirty="0" smtClean="0">
                <a:latin typeface="Viner Hand ITC" panose="03070502030502020203" pitchFamily="66" charset="0"/>
              </a:rPr>
              <a:t>the smoker</a:t>
            </a:r>
            <a:r>
              <a:rPr lang="en-MY" dirty="0">
                <a:latin typeface="Viner Hand ITC" panose="03070502030502020203" pitchFamily="66" charset="0"/>
              </a:rPr>
              <a:t>.</a:t>
            </a:r>
          </a:p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iii.smoking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is harmful to the economy.</a:t>
            </a:r>
          </a:p>
          <a:p>
            <a:endParaRPr lang="en-MY" dirty="0"/>
          </a:p>
        </p:txBody>
      </p:sp>
      <p:sp>
        <p:nvSpPr>
          <p:cNvPr id="5" name="TextBox 4"/>
          <p:cNvSpPr txBox="1"/>
          <p:nvPr/>
        </p:nvSpPr>
        <p:spPr>
          <a:xfrm>
            <a:off x="3799367" y="1821743"/>
            <a:ext cx="2261191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i.cancer</a:t>
            </a:r>
            <a:endParaRPr lang="en-MY" dirty="0">
              <a:latin typeface="Viner Hand ITC" panose="03070502030502020203" pitchFamily="66" charset="0"/>
            </a:endParaRPr>
          </a:p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ii.respiratory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illnesses</a:t>
            </a:r>
          </a:p>
          <a:p>
            <a:pPr lvl="0"/>
            <a:r>
              <a:rPr lang="en-MY" dirty="0" smtClean="0">
                <a:latin typeface="Viner Hand ITC" panose="03070502030502020203" pitchFamily="66" charset="0"/>
              </a:rPr>
              <a:t>iii.death-3x </a:t>
            </a:r>
            <a:r>
              <a:rPr lang="en-MY" dirty="0">
                <a:latin typeface="Viner Hand ITC" panose="03070502030502020203" pitchFamily="66" charset="0"/>
              </a:rPr>
              <a:t>higher than non smoker</a:t>
            </a:r>
          </a:p>
          <a:p>
            <a:endParaRPr lang="en-MY" dirty="0"/>
          </a:p>
        </p:txBody>
      </p:sp>
      <p:sp>
        <p:nvSpPr>
          <p:cNvPr id="6" name="TextBox 5"/>
          <p:cNvSpPr txBox="1"/>
          <p:nvPr/>
        </p:nvSpPr>
        <p:spPr>
          <a:xfrm>
            <a:off x="418215" y="2991294"/>
            <a:ext cx="2849525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i.Second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hand smoke</a:t>
            </a:r>
          </a:p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ii.Risk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on pregnant woman</a:t>
            </a:r>
          </a:p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iii.No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choice to inhale the other air</a:t>
            </a:r>
          </a:p>
          <a:p>
            <a:endParaRPr lang="en-MY" dirty="0"/>
          </a:p>
        </p:txBody>
      </p:sp>
      <p:sp>
        <p:nvSpPr>
          <p:cNvPr id="7" name="TextBox 6"/>
          <p:cNvSpPr txBox="1"/>
          <p:nvPr/>
        </p:nvSpPr>
        <p:spPr>
          <a:xfrm>
            <a:off x="6287386" y="561376"/>
            <a:ext cx="1754006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i.Air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pollution</a:t>
            </a:r>
          </a:p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ii.Cost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of cigarettes</a:t>
            </a:r>
          </a:p>
          <a:p>
            <a:pPr lvl="0"/>
            <a:r>
              <a:rPr lang="en-MY" dirty="0" err="1" smtClean="0">
                <a:latin typeface="Viner Hand ITC" panose="03070502030502020203" pitchFamily="66" charset="0"/>
              </a:rPr>
              <a:t>iii.Health</a:t>
            </a:r>
            <a:r>
              <a:rPr lang="en-MY" dirty="0" smtClean="0">
                <a:latin typeface="Viner Hand ITC" panose="03070502030502020203" pitchFamily="66" charset="0"/>
              </a:rPr>
              <a:t> </a:t>
            </a:r>
            <a:r>
              <a:rPr lang="en-MY" dirty="0">
                <a:latin typeface="Viner Hand ITC" panose="03070502030502020203" pitchFamily="66" charset="0"/>
              </a:rPr>
              <a:t>care cost</a:t>
            </a:r>
          </a:p>
          <a:p>
            <a:endParaRPr lang="en-MY" dirty="0"/>
          </a:p>
        </p:txBody>
      </p:sp>
      <p:pic>
        <p:nvPicPr>
          <p:cNvPr id="8" name="Video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88580" y="2991294"/>
            <a:ext cx="1310640" cy="19775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7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ational Cancer Survivors Day by Slidesgo">
  <a:themeElements>
    <a:clrScheme name="Simple Light">
      <a:dk1>
        <a:srgbClr val="191919"/>
      </a:dk1>
      <a:lt1>
        <a:srgbClr val="FFFFFF"/>
      </a:lt1>
      <a:dk2>
        <a:srgbClr val="9EC6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60</Words>
  <Application>Microsoft Office PowerPoint</Application>
  <PresentationFormat>On-screen Show (16:9)</PresentationFormat>
  <Paragraphs>13</Paragraphs>
  <Slides>3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Playfair Display</vt:lpstr>
      <vt:lpstr>Karla</vt:lpstr>
      <vt:lpstr>Arial</vt:lpstr>
      <vt:lpstr>Bebas Neue</vt:lpstr>
      <vt:lpstr>Viner Hand ITC</vt:lpstr>
      <vt:lpstr>National Cancer Survivors Day by Slidesgo</vt:lpstr>
      <vt:lpstr>Why we should ban cigarattes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we should ban cigarattes</dc:title>
  <dc:creator>MSI</dc:creator>
  <cp:lastModifiedBy>MSI</cp:lastModifiedBy>
  <cp:revision>4</cp:revision>
  <dcterms:modified xsi:type="dcterms:W3CDTF">2022-05-28T08:21:11Z</dcterms:modified>
</cp:coreProperties>
</file>