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56" r:id="rId16"/>
    <p:sldId id="289" r:id="rId17"/>
    <p:sldId id="290" r:id="rId18"/>
    <p:sldId id="291" r:id="rId19"/>
    <p:sldId id="292" r:id="rId20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C4481-C35D-4F73-9573-438091D5AFB3}" type="datetimeFigureOut">
              <a:rPr lang="es-PE" smtClean="0"/>
              <a:t>8/05/2022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AC14C-104E-4439-932A-26019EDC13C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792606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C4481-C35D-4F73-9573-438091D5AFB3}" type="datetimeFigureOut">
              <a:rPr lang="es-PE" smtClean="0"/>
              <a:t>8/05/2022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AC14C-104E-4439-932A-26019EDC13C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867134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C4481-C35D-4F73-9573-438091D5AFB3}" type="datetimeFigureOut">
              <a:rPr lang="es-PE" smtClean="0"/>
              <a:t>8/05/2022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AC14C-104E-4439-932A-26019EDC13C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52104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C4481-C35D-4F73-9573-438091D5AFB3}" type="datetimeFigureOut">
              <a:rPr lang="es-PE" smtClean="0"/>
              <a:t>8/05/2022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AC14C-104E-4439-932A-26019EDC13C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385120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C4481-C35D-4F73-9573-438091D5AFB3}" type="datetimeFigureOut">
              <a:rPr lang="es-PE" smtClean="0"/>
              <a:t>8/05/2022</a:t>
            </a:fld>
            <a:endParaRPr lang="es-PE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AC14C-104E-4439-932A-26019EDC13C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58987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C4481-C35D-4F73-9573-438091D5AFB3}" type="datetimeFigureOut">
              <a:rPr lang="es-PE" smtClean="0"/>
              <a:t>8/05/2022</a:t>
            </a:fld>
            <a:endParaRPr lang="es-PE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AC14C-104E-4439-932A-26019EDC13C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250643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C4481-C35D-4F73-9573-438091D5AFB3}" type="datetimeFigureOut">
              <a:rPr lang="es-PE" smtClean="0"/>
              <a:t>8/05/2022</a:t>
            </a:fld>
            <a:endParaRPr lang="es-PE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AC14C-104E-4439-932A-26019EDC13C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727304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C4481-C35D-4F73-9573-438091D5AFB3}" type="datetimeFigureOut">
              <a:rPr lang="es-PE" smtClean="0"/>
              <a:t>8/05/2022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AC14C-104E-4439-932A-26019EDC13C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579308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C4481-C35D-4F73-9573-438091D5AFB3}" type="datetimeFigureOut">
              <a:rPr lang="es-PE" smtClean="0"/>
              <a:t>8/05/2022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AC14C-104E-4439-932A-26019EDC13C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401361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C4481-C35D-4F73-9573-438091D5AFB3}" type="datetimeFigureOut">
              <a:rPr lang="es-PE" smtClean="0"/>
              <a:t>8/05/2022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AC14C-104E-4439-932A-26019EDC13C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73245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C4481-C35D-4F73-9573-438091D5AFB3}" type="datetimeFigureOut">
              <a:rPr lang="es-PE" smtClean="0"/>
              <a:t>8/05/2022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AC14C-104E-4439-932A-26019EDC13C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027399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C4481-C35D-4F73-9573-438091D5AFB3}" type="datetimeFigureOut">
              <a:rPr lang="es-PE" smtClean="0"/>
              <a:t>8/05/2022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AAC14C-104E-4439-932A-26019EDC13C5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44227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3.m4a"/><Relationship Id="rId7" Type="http://schemas.openxmlformats.org/officeDocument/2006/relationships/image" Target="../media/image8.png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microsoft.com/office/2007/relationships/hdphoto" Target="../media/hdphoto3.wdp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3.png"/><Relationship Id="rId5" Type="http://schemas.microsoft.com/office/2007/relationships/hdphoto" Target="../media/hdphoto2.wdp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3.pn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3.pn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3.pn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3.pn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3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3.pn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media" Target="../media/media20.m4a"/><Relationship Id="rId7" Type="http://schemas.openxmlformats.org/officeDocument/2006/relationships/image" Target="../media/image3.png"/><Relationship Id="rId2" Type="http://schemas.openxmlformats.org/officeDocument/2006/relationships/video" Target="../media/media19.mp4"/><Relationship Id="rId1" Type="http://schemas.microsoft.com/office/2007/relationships/media" Target="../media/media19.mp4"/><Relationship Id="rId6" Type="http://schemas.openxmlformats.org/officeDocument/2006/relationships/image" Target="../media/image29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0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9154" y="1214846"/>
            <a:ext cx="3161212" cy="49769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ángulo redondeado 5"/>
          <p:cNvSpPr/>
          <p:nvPr/>
        </p:nvSpPr>
        <p:spPr>
          <a:xfrm>
            <a:off x="0" y="156755"/>
            <a:ext cx="4754880" cy="273013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ERES Y SERAS SIEMPRE EL AMOR  DE MI VIDA</a:t>
            </a:r>
          </a:p>
          <a:p>
            <a:pPr algn="ctr"/>
            <a:r>
              <a:rPr lang="es-ES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MADRECITA BENDITA</a:t>
            </a:r>
            <a:endParaRPr lang="es-PE" sz="36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04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6584">
        <p14:ripple/>
      </p:transition>
    </mc:Choice>
    <mc:Fallback>
      <p:transition spd="slow" advTm="165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/>
          <a:srcRect l="3234" t="1470" r="3783" b="2256"/>
          <a:stretch/>
        </p:blipFill>
        <p:spPr>
          <a:xfrm>
            <a:off x="509450" y="195942"/>
            <a:ext cx="4898573" cy="6400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4308" y="209006"/>
            <a:ext cx="5081451" cy="64530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2" name="Picture 2" descr="silvita blanco angeles | Anjinho desenho, Pinturas de anjo, Anjo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77302" y="3931920"/>
            <a:ext cx="1865927" cy="27040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59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456">
        <p14:shred/>
      </p:transition>
    </mc:Choice>
    <mc:Fallback>
      <p:transition spd="slow" advTm="164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1164043" y="3329276"/>
            <a:ext cx="3656152" cy="334759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Rectángulo redondeado 5"/>
          <p:cNvSpPr/>
          <p:nvPr/>
        </p:nvSpPr>
        <p:spPr>
          <a:xfrm>
            <a:off x="235131" y="365760"/>
            <a:ext cx="6152605" cy="278238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ES" sz="3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Los hermosos recuerdos de los momentos que hemos pasado </a:t>
            </a:r>
            <a:r>
              <a:rPr lang="es-ES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juntas </a:t>
            </a:r>
            <a:r>
              <a:rPr lang="es-ES" sz="3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me hacen sonreír, solo hasta el momento en que finalmente me recuerdan que ya no estás aquí. Te </a:t>
            </a:r>
            <a:r>
              <a:rPr lang="es-ES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extraño Madrecita Querida.</a:t>
            </a:r>
            <a:endParaRPr lang="es-ES" sz="3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18994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872">
        <p14:shred/>
      </p:transition>
    </mc:Choice>
    <mc:Fallback>
      <p:transition spd="slow" advTm="158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12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541">
        <p14:prism dir="r" isContent="1"/>
      </p:transition>
    </mc:Choice>
    <mc:Fallback>
      <p:transition spd="slow" advTm="95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alida: DIOS es POD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5164183" y="4303455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La muerte te ha llevado a un hermoso lugar llamado Cielo, pero ha hecho de mi vida un infierno viviente. Te extraño Mamita Elvia.</a:t>
            </a:r>
            <a:endParaRPr lang="es-PE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107922" y="586689"/>
            <a:ext cx="3934340" cy="37167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376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348">
        <p14:window/>
      </p:transition>
    </mc:Choice>
    <mc:Fallback>
      <p:transition spd="slow" advTm="103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163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3124">
        <p:dissolve/>
      </p:transition>
    </mc:Choice>
    <mc:Fallback>
      <p:transition spd="slow" advTm="13124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7090" y="3070269"/>
            <a:ext cx="3023950" cy="35134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186776"/>
            <a:ext cx="4284617" cy="2671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943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1256">
        <p15:prstTrans prst="crush"/>
      </p:transition>
    </mc:Choice>
    <mc:Fallback>
      <p:transition spd="slow" advTm="112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619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1607">
        <p15:prstTrans prst="fracture"/>
      </p:transition>
    </mc:Choice>
    <mc:Fallback>
      <p:transition spd="slow" advTm="116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Pin en Segurida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0539" y="2760504"/>
            <a:ext cx="2688569" cy="2591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0502537" y="4323754"/>
            <a:ext cx="1743398" cy="25342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ángulo 4"/>
          <p:cNvSpPr/>
          <p:nvPr/>
        </p:nvSpPr>
        <p:spPr>
          <a:xfrm>
            <a:off x="1541418" y="4724340"/>
            <a:ext cx="962732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0" i="0" dirty="0" smtClean="0">
                <a:solidFill>
                  <a:srgbClr val="111111"/>
                </a:solidFill>
                <a:effectLst/>
                <a:latin typeface="inherit"/>
              </a:rPr>
              <a:t>Mamá, sé que estás escuchando desde el cielo. No hay nada que valoro más que tu amor. No importa dónde estoy o qué estoy haciendo, tus recuerdos siempre me mantendrán sonriendo. Te extraño Madrecita Bendita. Elvia de mis amores.</a:t>
            </a:r>
            <a:endParaRPr lang="es-ES" sz="2800" b="0" i="0" dirty="0">
              <a:solidFill>
                <a:srgbClr val="111111"/>
              </a:solidFill>
              <a:effectLst/>
              <a:latin typeface="inherit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304615"/>
            <a:ext cx="1817916" cy="257252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583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95">
        <p15:prstTrans prst="curtains"/>
      </p:transition>
    </mc:Choice>
    <mc:Fallback>
      <p:transition spd="slow" advTm="110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Imágenes de la vida y pasión de Jesucrist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1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No hay ninguna descripción de la foto disponible.,De Sandra Razuri Salced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8011" y="91440"/>
            <a:ext cx="4153989" cy="427155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Versos para mi madre que murió, falleció y ahora está en el ciel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097" y="2599508"/>
            <a:ext cx="3931920" cy="42193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766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5456">
        <p14:glitter pattern="hexagon"/>
      </p:transition>
    </mc:Choice>
    <mc:Fallback>
      <p:transition spd="slow" advTm="254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560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60" advTm="14328">
        <p:comb/>
      </p:transition>
    </mc:Choice>
    <mc:Fallback>
      <p:transition spd="slow" advTm="14328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rcRect t="17572" r="4134"/>
          <a:stretch/>
        </p:blipFill>
        <p:spPr>
          <a:xfrm>
            <a:off x="6008914" y="0"/>
            <a:ext cx="6183085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72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3812" t="2545" r="4708" b="4450"/>
          <a:stretch/>
        </p:blipFill>
        <p:spPr>
          <a:xfrm>
            <a:off x="0" y="0"/>
            <a:ext cx="6008914" cy="6858000"/>
          </a:xfrm>
          <a:prstGeom prst="rect">
            <a:avLst/>
          </a:prstGeom>
        </p:spPr>
      </p:pic>
      <p:sp>
        <p:nvSpPr>
          <p:cNvPr id="6" name="Rectángulo redondeado 5"/>
          <p:cNvSpPr/>
          <p:nvPr/>
        </p:nvSpPr>
        <p:spPr>
          <a:xfrm>
            <a:off x="9405257" y="4663440"/>
            <a:ext cx="2612572" cy="201168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3333CC"/>
                </a:solidFill>
              </a:rPr>
              <a:t>Recuerdo de tu hija que siempre te ama y te seguirá amando hasta la eternidad</a:t>
            </a:r>
            <a:br>
              <a:rPr lang="es-ES" b="1" dirty="0" smtClean="0">
                <a:solidFill>
                  <a:srgbClr val="3333CC"/>
                </a:solidFill>
              </a:rPr>
            </a:br>
            <a:r>
              <a:rPr lang="es-ES" b="1" dirty="0" smtClean="0">
                <a:solidFill>
                  <a:srgbClr val="3333CC"/>
                </a:solidFill>
              </a:rPr>
              <a:t>Luz Rázuri Salcedo</a:t>
            </a:r>
            <a:r>
              <a:rPr lang="es-ES" dirty="0" smtClean="0"/>
              <a:t>.</a:t>
            </a:r>
            <a:endParaRPr lang="es-PE" dirty="0"/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090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6640">
        <p14:pan dir="u"/>
      </p:transition>
    </mc:Choice>
    <mc:Fallback>
      <p:transition spd="slow" advTm="66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7481"/>
      </p:ext>
    </p:extLst>
  </p:cSld>
  <p:clrMapOvr>
    <a:masterClrMapping/>
  </p:clrMapOvr>
  <p:transition spd="slow" advTm="7789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342004"/>
      </p:ext>
    </p:extLst>
  </p:cSld>
  <p:clrMapOvr>
    <a:masterClrMapping/>
  </p:clrMapOvr>
  <p:transition spd="slow" advTm="6231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PE"/>
          </a:p>
        </p:txBody>
      </p:sp>
      <p:pic>
        <p:nvPicPr>
          <p:cNvPr id="4" name="Picture 2" descr="No hay ninguna descripción de la foto disponi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5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82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5164">
        <p14:flythrough/>
      </p:transition>
    </mc:Choice>
    <mc:Fallback>
      <p:transition spd="slow" advTm="51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o hay ninguna descripción de la foto disponi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179" b="33100"/>
          <a:stretch/>
        </p:blipFill>
        <p:spPr bwMode="auto">
          <a:xfrm>
            <a:off x="-130629" y="-1"/>
            <a:ext cx="12487963" cy="7027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21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3809">
        <p15:prstTrans prst="pageCurlDouble" invX="1"/>
      </p:transition>
    </mc:Choice>
    <mc:Fallback>
      <p:transition spd="slow" advTm="38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/>
          <a:srcRect t="66648"/>
          <a:stretch/>
        </p:blipFill>
        <p:spPr>
          <a:xfrm>
            <a:off x="-91440" y="-1"/>
            <a:ext cx="12409714" cy="696250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144359"/>
      </p:ext>
    </p:extLst>
  </p:cSld>
  <p:clrMapOvr>
    <a:masterClrMapping/>
  </p:clrMapOvr>
  <p:transition spd="slow" advTm="4443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o hay ninguna descripción de la foto disponible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65" b="66705"/>
          <a:stretch/>
        </p:blipFill>
        <p:spPr bwMode="auto">
          <a:xfrm>
            <a:off x="-1" y="0"/>
            <a:ext cx="122921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289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9927">
        <p:blinds dir="vert"/>
      </p:transition>
    </mc:Choice>
    <mc:Fallback>
      <p:transition spd="slow" advTm="19927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DEDICADO A MI SANTA MADRE QUE ESTA EN EL CIELO editado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152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9995">
        <p15:prstTrans prst="drape"/>
      </p:transition>
    </mc:Choice>
    <mc:Fallback>
      <p:transition spd="slow" advTm="1099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656" objId="5"/>
        <p14:stopEvt time="109995" objId="5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133</Words>
  <Application>Microsoft Office PowerPoint</Application>
  <PresentationFormat>Panorámica</PresentationFormat>
  <Paragraphs>6</Paragraphs>
  <Slides>19</Slides>
  <Notes>0</Notes>
  <HiddenSlides>0</HiddenSlides>
  <MMClips>20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inherit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5</cp:revision>
  <dcterms:created xsi:type="dcterms:W3CDTF">2022-05-08T07:52:22Z</dcterms:created>
  <dcterms:modified xsi:type="dcterms:W3CDTF">2022-05-08T08:44:26Z</dcterms:modified>
</cp:coreProperties>
</file>