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</p:sldMasterIdLst>
  <p:sldIdLst>
    <p:sldId id="256" r:id="rId2"/>
    <p:sldId id="257" r:id="rId3"/>
    <p:sldId id="258" r:id="rId4"/>
    <p:sldId id="270" r:id="rId5"/>
    <p:sldId id="259" r:id="rId6"/>
    <p:sldId id="260" r:id="rId7"/>
    <p:sldId id="261" r:id="rId8"/>
    <p:sldId id="271" r:id="rId9"/>
    <p:sldId id="272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25"/>
  </p:normalViewPr>
  <p:slideViewPr>
    <p:cSldViewPr snapToGrid="0" snapToObjects="1">
      <p:cViewPr varScale="1">
        <p:scale>
          <a:sx n="108" d="100"/>
          <a:sy n="108" d="100"/>
        </p:scale>
        <p:origin x="7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4/29/22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251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8640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724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1183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5808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488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6699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3507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0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3618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026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4769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7906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2040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377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5754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8811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4/29/22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39141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4675C-1779-1348-A76D-75A641F241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3467" y="748720"/>
            <a:ext cx="8637073" cy="2541431"/>
          </a:xfrm>
        </p:spPr>
        <p:txBody>
          <a:bodyPr anchor="ctr"/>
          <a:lstStyle/>
          <a:p>
            <a:pPr algn="ctr"/>
            <a:r>
              <a:rPr lang="en-US" b="1">
                <a:solidFill>
                  <a:srgbClr val="FF0000"/>
                </a:solidFill>
              </a:rPr>
              <a:t>My Childhood days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F9DB67-DD84-AD4B-9C8C-4624482C4B0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Mark Anthony f. Merquita grade 9-st.  lorenzo</a:t>
            </a:r>
          </a:p>
        </p:txBody>
      </p:sp>
    </p:spTree>
    <p:extLst>
      <p:ext uri="{BB962C8B-B14F-4D97-AF65-F5344CB8AC3E}">
        <p14:creationId xmlns:p14="http://schemas.microsoft.com/office/powerpoint/2010/main" val="1869144887"/>
      </p:ext>
    </p:extLst>
  </p:cSld>
  <p:clrMapOvr>
    <a:masterClrMapping/>
  </p:clrMapOvr>
  <p:transition spd="slow"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DD5F3-3865-634B-B1F0-5DD3341C6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Cutie meeee and kuya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458BDA7B-5EB0-184C-A933-FA49F5B7150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25181" r="25181"/>
          <a:stretch/>
        </p:blipFill>
        <p:spPr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BDE2AE8-CF90-D941-A237-56F5E4EC7502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D4BCD66B-93B0-1D4B-88DA-2F413355A4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067" y="2249486"/>
            <a:ext cx="6098854" cy="354171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5558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5B572-449B-E44D-B67D-B7C6927D9B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MY COUSINS MAMA SIDE</a:t>
            </a: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295396DE-0C07-944C-B0D5-95E6D60723E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26262" r="26262"/>
          <a:stretch/>
        </p:blipFill>
        <p:spPr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8DED74B-4675-004F-B9D8-7E62EEDEE1B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Picture 9">
            <a:extLst>
              <a:ext uri="{FF2B5EF4-FFF2-40B4-BE49-F238E27FC236}">
                <a16:creationId xmlns:a16="http://schemas.microsoft.com/office/drawing/2014/main" id="{E63225E5-E969-1D45-9CEE-20ABC15EEA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1410" y="2249487"/>
            <a:ext cx="5781317" cy="371554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0418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3D50B-1446-DC4F-96B7-A4BA31A122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HAPPY US HEHE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AE3FEDCD-3554-A243-B2A1-94784FAA80C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23460" r="23460"/>
          <a:stretch/>
        </p:blipFill>
        <p:spPr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1274EC7-2125-E44B-9F17-2A66D9ADF35F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565010C7-3C72-B040-87A9-6EEE352E58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581" y="2249487"/>
            <a:ext cx="5934508" cy="354171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81900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1629-FA23-E547-B9F1-95C5329A9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Just me </a:t>
            </a: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5E96807F-FE70-5D40-8E9F-4E0C15F5C69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27328" r="27328"/>
          <a:stretch/>
        </p:blipFill>
        <p:spPr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EEFFD8C-F3C7-2B49-AC26-6A41029C40EE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Picture 9">
            <a:extLst>
              <a:ext uri="{FF2B5EF4-FFF2-40B4-BE49-F238E27FC236}">
                <a16:creationId xmlns:a16="http://schemas.microsoft.com/office/drawing/2014/main" id="{AE2ABC91-B6E7-FE49-B5A8-C75BDD96A1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7756" y="2249486"/>
            <a:ext cx="4218244" cy="354171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3968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20CA78-EC28-574D-96CF-8859908D3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BOY SCOUT TEAM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E2650069-0FC6-1E4C-B2EC-6F1F3ABDFF9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26091" r="26091"/>
          <a:stretch/>
        </p:blipFill>
        <p:spPr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CC917B-5105-1241-AAF8-C515D97CFE4A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AAE27DCF-1A2C-A249-BD6A-57692E3446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422" y="2501899"/>
            <a:ext cx="3071812" cy="303688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676711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4CD63-9B5C-304C-B463-D8C5EFA59E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MY CLASSMATES</a:t>
            </a: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C03D6267-D38C-6E4F-94F3-AB7DE305A28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18840" r="18840"/>
          <a:stretch/>
        </p:blipFill>
        <p:spPr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9C4F657-D69B-624A-B58A-D664715FB973}"/>
              </a:ext>
            </a:extLst>
          </p:cNvPr>
          <p:cNvSpPr txBox="1"/>
          <p:nvPr/>
        </p:nvSpPr>
        <p:spPr>
          <a:xfrm>
            <a:off x="3036094" y="3244334"/>
            <a:ext cx="610790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/>
              <a:t>Walay klase next week no??</a:t>
            </a:r>
          </a:p>
        </p:txBody>
      </p:sp>
      <p:pic>
        <p:nvPicPr>
          <p:cNvPr id="14" name="Picture 14">
            <a:extLst>
              <a:ext uri="{FF2B5EF4-FFF2-40B4-BE49-F238E27FC236}">
                <a16:creationId xmlns:a16="http://schemas.microsoft.com/office/drawing/2014/main" id="{0D272720-9E55-3D45-8359-6EDB9120AC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4696" y="2553096"/>
            <a:ext cx="5991225" cy="341193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05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6F4AC-B1C1-B44E-9E86-E18CA29579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At the church with ate</a:t>
            </a: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0A553489-138F-464F-99D2-0BD7BFE57BE3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14614" r="14614"/>
          <a:stretch/>
        </p:blipFill>
        <p:spPr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6350" stA="50000" endA="300" endPos="55500" dist="50800" dir="5400000" sy="-100000" algn="bl" rotWithShape="0"/>
          </a:effectLst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3426C2-9672-8248-8BBD-A85458BBCAA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E898955D-1C3F-0F41-A5FC-370BC20160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639" y="2249486"/>
            <a:ext cx="4598052" cy="384174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50886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5B09B5-2864-EA4D-A4D4-EF443A90F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AB74CA-ACC2-0C45-93D5-BEF4143669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1410" y="4437458"/>
            <a:ext cx="9904459" cy="1371599"/>
          </a:xfrm>
        </p:spPr>
        <p:txBody>
          <a:bodyPr/>
          <a:lstStyle/>
          <a:p>
            <a:pPr algn="ctr"/>
            <a:r>
              <a:rPr lang="en-US" b="1"/>
              <a:t>NEW NORMAL WITH FACE MASK</a:t>
            </a: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B8D2AB43-315D-3F4C-BD1D-B8AA0762EE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3312" y="609600"/>
            <a:ext cx="5411391" cy="3429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004890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</Words>
  <Application>Microsoft Macintosh PowerPoint</Application>
  <PresentationFormat>Widescreen</PresentationFormat>
  <Paragraphs>11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Trebuchet MS</vt:lpstr>
      <vt:lpstr>Tw Cen MT</vt:lpstr>
      <vt:lpstr>Circuit</vt:lpstr>
      <vt:lpstr>My Childhood days</vt:lpstr>
      <vt:lpstr>Cutie meeee and kuya</vt:lpstr>
      <vt:lpstr>MY COUSINS MAMA SIDE</vt:lpstr>
      <vt:lpstr>HAPPY US HEHE</vt:lpstr>
      <vt:lpstr>Just me </vt:lpstr>
      <vt:lpstr>BOY SCOUT TEAM</vt:lpstr>
      <vt:lpstr>MY CLASSMATES</vt:lpstr>
      <vt:lpstr>At the church with 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Childhood days</dc:title>
  <dc:creator>shanmerquita123@gmail.com</dc:creator>
  <cp:lastModifiedBy>Rainna Gutierrez</cp:lastModifiedBy>
  <cp:revision>1</cp:revision>
  <dcterms:created xsi:type="dcterms:W3CDTF">2022-02-18T03:07:05Z</dcterms:created>
  <dcterms:modified xsi:type="dcterms:W3CDTF">2022-04-29T02:19:33Z</dcterms:modified>
</cp:coreProperties>
</file>