
<file path=[Content_Types].xml><?xml version="1.0" encoding="utf-8"?>
<Types xmlns="http://schemas.openxmlformats.org/package/2006/content-types">
  <Default Extension="bin" ContentType="application/vnd.openxmlformats-officedocument.oleObject"/>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46"/>
  </p:notesMasterIdLst>
  <p:sldIdLst>
    <p:sldId id="256" r:id="rId2"/>
    <p:sldId id="375" r:id="rId3"/>
    <p:sldId id="380" r:id="rId4"/>
    <p:sldId id="421" r:id="rId5"/>
    <p:sldId id="422" r:id="rId6"/>
    <p:sldId id="560" r:id="rId7"/>
    <p:sldId id="417" r:id="rId8"/>
    <p:sldId id="419" r:id="rId9"/>
    <p:sldId id="379" r:id="rId10"/>
    <p:sldId id="413" r:id="rId11"/>
    <p:sldId id="385" r:id="rId12"/>
    <p:sldId id="386" r:id="rId13"/>
    <p:sldId id="387" r:id="rId14"/>
    <p:sldId id="388" r:id="rId15"/>
    <p:sldId id="555" r:id="rId16"/>
    <p:sldId id="556" r:id="rId17"/>
    <p:sldId id="562" r:id="rId18"/>
    <p:sldId id="553" r:id="rId19"/>
    <p:sldId id="392" r:id="rId20"/>
    <p:sldId id="393" r:id="rId21"/>
    <p:sldId id="394" r:id="rId22"/>
    <p:sldId id="406" r:id="rId23"/>
    <p:sldId id="396" r:id="rId24"/>
    <p:sldId id="397" r:id="rId25"/>
    <p:sldId id="398" r:id="rId26"/>
    <p:sldId id="399" r:id="rId27"/>
    <p:sldId id="400" r:id="rId28"/>
    <p:sldId id="401" r:id="rId29"/>
    <p:sldId id="426" r:id="rId30"/>
    <p:sldId id="438" r:id="rId31"/>
    <p:sldId id="440" r:id="rId32"/>
    <p:sldId id="445" r:id="rId33"/>
    <p:sldId id="563" r:id="rId34"/>
    <p:sldId id="428" r:id="rId35"/>
    <p:sldId id="432" r:id="rId36"/>
    <p:sldId id="433" r:id="rId37"/>
    <p:sldId id="435" r:id="rId38"/>
    <p:sldId id="402" r:id="rId39"/>
    <p:sldId id="403" r:id="rId40"/>
    <p:sldId id="454" r:id="rId41"/>
    <p:sldId id="476" r:id="rId42"/>
    <p:sldId id="456" r:id="rId43"/>
    <p:sldId id="466" r:id="rId44"/>
    <p:sldId id="564" r:id="rId45"/>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6600"/>
    <a:srgbClr val="FBFDF5"/>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108" d="100"/>
          <a:sy n="108" d="100"/>
        </p:scale>
        <p:origin x="1704" y="84"/>
      </p:cViewPr>
      <p:guideLst/>
    </p:cSldViewPr>
  </p:slideViewPr>
  <p:notesTextViewPr>
    <p:cViewPr>
      <p:scale>
        <a:sx n="1" d="1"/>
        <a:sy n="1" d="1"/>
      </p:scale>
      <p:origin x="0" y="0"/>
    </p:cViewPr>
  </p:notesTextViewPr>
  <p:sorterViewPr>
    <p:cViewPr>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notesMaster" Target="notesMasters/notesMaster1.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2968608-3333-4A8F-A679-32774FFA197F}" type="datetimeFigureOut">
              <a:rPr lang="en-US" smtClean="0"/>
              <a:t>1/24/2024</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BC9BFDB-D1CF-4202-9340-6DC9CB2B6FF6}" type="slidenum">
              <a:rPr lang="en-US" smtClean="0"/>
              <a:t>‹#›</a:t>
            </a:fld>
            <a:endParaRPr lang="en-US"/>
          </a:p>
        </p:txBody>
      </p:sp>
    </p:spTree>
    <p:extLst>
      <p:ext uri="{BB962C8B-B14F-4D97-AF65-F5344CB8AC3E}">
        <p14:creationId xmlns:p14="http://schemas.microsoft.com/office/powerpoint/2010/main" val="328467031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7">
            <a:extLst>
              <a:ext uri="{FF2B5EF4-FFF2-40B4-BE49-F238E27FC236}">
                <a16:creationId xmlns:a16="http://schemas.microsoft.com/office/drawing/2014/main" id="{917A0D10-2670-8FB5-7B88-A48FA696F82D}"/>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defTabSz="914400">
              <a:spcBef>
                <a:spcPct val="0"/>
              </a:spcBef>
            </a:pPr>
            <a:fld id="{4F7C3995-A787-48C3-AC05-27EC1E492C53}" type="slidenum">
              <a:rPr lang="en-US" altLang="nb-NO" smtClean="0">
                <a:solidFill>
                  <a:srgbClr val="000000"/>
                </a:solidFill>
                <a:latin typeface="Times New Roman" panose="02020603050405020304" pitchFamily="18" charset="0"/>
                <a:cs typeface="Times New Roman" panose="02020603050405020304" pitchFamily="18" charset="0"/>
              </a:rPr>
              <a:pPr defTabSz="914400">
                <a:spcBef>
                  <a:spcPct val="0"/>
                </a:spcBef>
              </a:pPr>
              <a:t>7</a:t>
            </a:fld>
            <a:endParaRPr lang="en-US" altLang="nb-NO">
              <a:solidFill>
                <a:srgbClr val="000000"/>
              </a:solidFill>
              <a:latin typeface="Times New Roman" panose="02020603050405020304" pitchFamily="18" charset="0"/>
              <a:cs typeface="Times New Roman" panose="02020603050405020304" pitchFamily="18" charset="0"/>
            </a:endParaRPr>
          </a:p>
        </p:txBody>
      </p:sp>
      <p:sp>
        <p:nvSpPr>
          <p:cNvPr id="38915" name="Rectangle 2">
            <a:extLst>
              <a:ext uri="{FF2B5EF4-FFF2-40B4-BE49-F238E27FC236}">
                <a16:creationId xmlns:a16="http://schemas.microsoft.com/office/drawing/2014/main" id="{66E874A1-93F4-F3C0-2A69-E0A31AD14053}"/>
              </a:ext>
            </a:extLst>
          </p:cNvPr>
          <p:cNvSpPr>
            <a:spLocks noGrp="1" noRot="1" noChangeAspect="1" noChangeArrowheads="1" noTextEdit="1"/>
          </p:cNvSpPr>
          <p:nvPr>
            <p:ph type="sldImg"/>
          </p:nvPr>
        </p:nvSpPr>
        <p:spPr>
          <a:ln/>
        </p:spPr>
      </p:sp>
      <p:sp>
        <p:nvSpPr>
          <p:cNvPr id="38916" name="Rectangle 3">
            <a:extLst>
              <a:ext uri="{FF2B5EF4-FFF2-40B4-BE49-F238E27FC236}">
                <a16:creationId xmlns:a16="http://schemas.microsoft.com/office/drawing/2014/main" id="{9BC95F08-590F-35A4-7666-47CB995344D4}"/>
              </a:ext>
            </a:extLst>
          </p:cNvPr>
          <p:cNvSpPr>
            <a:spLocks noGrp="1" noChangeArrowheads="1"/>
          </p:cNvSpPr>
          <p:nvPr>
            <p:ph type="body" idx="1"/>
          </p:nvPr>
        </p:nvSpPr>
        <p:spPr>
          <a:xfrm>
            <a:off x="762000" y="4724400"/>
            <a:ext cx="5715000" cy="48006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zh-CN" dirty="0">
              <a:latin typeface="Arial" panose="020B0604020202020204" pitchFamily="34" charset="0"/>
              <a:cs typeface="Arial" panose="020B0604020202020204" pitchFamily="34" charset="0"/>
            </a:endParaRPr>
          </a:p>
          <a:p>
            <a:pPr>
              <a:spcBef>
                <a:spcPct val="50000"/>
              </a:spcBef>
              <a:spcAft>
                <a:spcPct val="50000"/>
              </a:spcAft>
            </a:pPr>
            <a:endParaRPr lang="en-US" altLang="nb-NO" dirty="0">
              <a:latin typeface="Arial" panose="020B0604020202020204" pitchFamily="34" charset="0"/>
              <a:ea typeface="Arial Unicode MS"/>
              <a:cs typeface="Times New Roman" panose="02020603050405020304" pitchFamily="18"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7">
            <a:extLst>
              <a:ext uri="{FF2B5EF4-FFF2-40B4-BE49-F238E27FC236}">
                <a16:creationId xmlns:a16="http://schemas.microsoft.com/office/drawing/2014/main" id="{4BD0A689-553D-26E5-D0B9-4B288A796817}"/>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defTabSz="914400">
              <a:spcBef>
                <a:spcPct val="0"/>
              </a:spcBef>
            </a:pPr>
            <a:fld id="{98CF2790-83C9-47C4-BC90-C1DD4D3026EE}" type="slidenum">
              <a:rPr lang="en-US" altLang="nb-NO" smtClean="0">
                <a:solidFill>
                  <a:srgbClr val="000000"/>
                </a:solidFill>
                <a:latin typeface="Times New Roman" panose="02020603050405020304" pitchFamily="18" charset="0"/>
                <a:cs typeface="Times New Roman" panose="02020603050405020304" pitchFamily="18" charset="0"/>
              </a:rPr>
              <a:pPr defTabSz="914400">
                <a:spcBef>
                  <a:spcPct val="0"/>
                </a:spcBef>
              </a:pPr>
              <a:t>8</a:t>
            </a:fld>
            <a:endParaRPr lang="en-US" altLang="nb-NO">
              <a:solidFill>
                <a:srgbClr val="000000"/>
              </a:solidFill>
              <a:latin typeface="Times New Roman" panose="02020603050405020304" pitchFamily="18" charset="0"/>
              <a:cs typeface="Times New Roman" panose="02020603050405020304" pitchFamily="18" charset="0"/>
            </a:endParaRPr>
          </a:p>
        </p:txBody>
      </p:sp>
      <p:sp>
        <p:nvSpPr>
          <p:cNvPr id="43011" name="Rectangle 7">
            <a:extLst>
              <a:ext uri="{FF2B5EF4-FFF2-40B4-BE49-F238E27FC236}">
                <a16:creationId xmlns:a16="http://schemas.microsoft.com/office/drawing/2014/main" id="{F211432C-7FEC-110A-4D84-F73F482C0E88}"/>
              </a:ext>
            </a:extLst>
          </p:cNvPr>
          <p:cNvSpPr txBox="1">
            <a:spLocks noGrp="1" noChangeArrowheads="1"/>
          </p:cNvSpPr>
          <p:nvPr/>
        </p:nvSpPr>
        <p:spPr bwMode="auto">
          <a:xfrm>
            <a:off x="3886200" y="9448800"/>
            <a:ext cx="28956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3" tIns="45711" rIns="91423" bIns="45711" anchor="b"/>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lgn="r" eaLnBrk="1" hangingPunct="1">
              <a:spcBef>
                <a:spcPct val="0"/>
              </a:spcBef>
            </a:pPr>
            <a:fld id="{BCF76ACC-062B-45B0-AE10-13366B76A8BD}" type="slidenum">
              <a:rPr lang="en-US" altLang="nb-NO">
                <a:solidFill>
                  <a:srgbClr val="000000"/>
                </a:solidFill>
                <a:latin typeface="Times New Roman" panose="02020603050405020304" pitchFamily="18" charset="0"/>
                <a:cs typeface="Times New Roman" panose="02020603050405020304" pitchFamily="18" charset="0"/>
              </a:rPr>
              <a:pPr algn="r" eaLnBrk="1" hangingPunct="1">
                <a:spcBef>
                  <a:spcPct val="0"/>
                </a:spcBef>
              </a:pPr>
              <a:t>8</a:t>
            </a:fld>
            <a:endParaRPr lang="en-US" altLang="nb-NO">
              <a:solidFill>
                <a:srgbClr val="000000"/>
              </a:solidFill>
              <a:latin typeface="Times New Roman" panose="02020603050405020304" pitchFamily="18" charset="0"/>
              <a:cs typeface="Times New Roman" panose="02020603050405020304" pitchFamily="18" charset="0"/>
            </a:endParaRPr>
          </a:p>
        </p:txBody>
      </p:sp>
      <p:sp>
        <p:nvSpPr>
          <p:cNvPr id="43012" name="Rectangle 2">
            <a:extLst>
              <a:ext uri="{FF2B5EF4-FFF2-40B4-BE49-F238E27FC236}">
                <a16:creationId xmlns:a16="http://schemas.microsoft.com/office/drawing/2014/main" id="{20CE4919-6DDB-915C-B3F0-E907A428D08F}"/>
              </a:ext>
            </a:extLst>
          </p:cNvPr>
          <p:cNvSpPr>
            <a:spLocks noGrp="1" noRot="1" noChangeAspect="1" noChangeArrowheads="1" noTextEdit="1"/>
          </p:cNvSpPr>
          <p:nvPr>
            <p:ph type="sldImg"/>
          </p:nvPr>
        </p:nvSpPr>
        <p:spPr>
          <a:ln/>
        </p:spPr>
      </p:sp>
      <p:sp>
        <p:nvSpPr>
          <p:cNvPr id="43013" name="Rectangle 3">
            <a:extLst>
              <a:ext uri="{FF2B5EF4-FFF2-40B4-BE49-F238E27FC236}">
                <a16:creationId xmlns:a16="http://schemas.microsoft.com/office/drawing/2014/main" id="{D46F7512-2147-DA24-DA5F-E90DEF89AD95}"/>
              </a:ext>
            </a:extLst>
          </p:cNvPr>
          <p:cNvSpPr>
            <a:spLocks noGrp="1" noChangeArrowheads="1"/>
          </p:cNvSpPr>
          <p:nvPr>
            <p:ph type="body" idx="1"/>
          </p:nvPr>
        </p:nvSpPr>
        <p:spPr>
          <a:xfrm>
            <a:off x="838200" y="4724400"/>
            <a:ext cx="5410200" cy="47244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spcBef>
                <a:spcPct val="40000"/>
              </a:spcBef>
              <a:spcAft>
                <a:spcPts val="500"/>
              </a:spcAft>
              <a:buFont typeface="MS PGothic" panose="020B0600070205080204" pitchFamily="34" charset="-128"/>
              <a:buNone/>
            </a:pPr>
            <a:endParaRPr lang="en-US" altLang="nb-NO" dirty="0">
              <a:latin typeface="Arial" panose="020B0604020202020204" pitchFamily="34" charset="0"/>
              <a:cs typeface="Times New Roman" panose="02020603050405020304" pitchFamily="18" charset="0"/>
            </a:endParaRPr>
          </a:p>
          <a:p>
            <a:pPr>
              <a:spcBef>
                <a:spcPct val="40000"/>
              </a:spcBef>
              <a:spcAft>
                <a:spcPts val="500"/>
              </a:spcAft>
              <a:buFont typeface="MS PGothic" panose="020B0600070205080204" pitchFamily="34" charset="-128"/>
              <a:buNone/>
            </a:pPr>
            <a:endParaRPr lang="en-US" altLang="nb-NO" dirty="0">
              <a:latin typeface="Arial" panose="020B0604020202020204" pitchFamily="34" charset="0"/>
              <a:cs typeface="Times New Roman" panose="02020603050405020304" pitchFamily="18" charset="0"/>
            </a:endParaRPr>
          </a:p>
          <a:p>
            <a:pPr eaLnBrk="1" hangingPunct="1">
              <a:spcBef>
                <a:spcPct val="40000"/>
              </a:spcBef>
              <a:spcAft>
                <a:spcPts val="500"/>
              </a:spcAft>
              <a:buFont typeface="MS PGothic" panose="020B0600070205080204" pitchFamily="34" charset="-128"/>
              <a:buNone/>
            </a:pPr>
            <a:endParaRPr lang="en-GB" altLang="nb-NO" dirty="0">
              <a:latin typeface="Arial" panose="020B0604020202020204" pitchFamily="34" charset="0"/>
              <a:cs typeface="Times New Roman" panose="02020603050405020304" pitchFamily="18"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942416" y="2514601"/>
            <a:ext cx="6600451" cy="2262781"/>
          </a:xfrm>
        </p:spPr>
        <p:txBody>
          <a:bodyPr anchor="b">
            <a:normAutofit/>
          </a:bodyPr>
          <a:lstStyle>
            <a:lvl1pPr>
              <a:defRPr sz="5400"/>
            </a:lvl1pPr>
          </a:lstStyle>
          <a:p>
            <a:r>
              <a:rPr lang="en-US"/>
              <a:t>Click to edit Master title style</a:t>
            </a:r>
            <a:endParaRPr lang="en-US" dirty="0"/>
          </a:p>
        </p:txBody>
      </p:sp>
      <p:sp>
        <p:nvSpPr>
          <p:cNvPr id="3" name="Subtitle 2"/>
          <p:cNvSpPr>
            <a:spLocks noGrp="1"/>
          </p:cNvSpPr>
          <p:nvPr>
            <p:ph type="subTitle" idx="1"/>
          </p:nvPr>
        </p:nvSpPr>
        <p:spPr>
          <a:xfrm>
            <a:off x="1942416" y="4777380"/>
            <a:ext cx="6600451"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FD2F300F-82E1-4634-930A-F743A51FCBE0}" type="datetimeFigureOut">
              <a:rPr lang="en-US" smtClean="0"/>
              <a:t>1/24/2024</a:t>
            </a:fld>
            <a:endParaRPr lang="en-US"/>
          </a:p>
        </p:txBody>
      </p:sp>
      <p:sp>
        <p:nvSpPr>
          <p:cNvPr id="5" name="Footer Placeholder 4"/>
          <p:cNvSpPr>
            <a:spLocks noGrp="1"/>
          </p:cNvSpPr>
          <p:nvPr>
            <p:ph type="ftr" sz="quarter" idx="11"/>
          </p:nvPr>
        </p:nvSpPr>
        <p:spPr/>
        <p:txBody>
          <a:bodyPr/>
          <a:lstStyle/>
          <a:p>
            <a:endParaRPr lang="en-US"/>
          </a:p>
        </p:txBody>
      </p:sp>
      <p:sp>
        <p:nvSpPr>
          <p:cNvPr id="9" name="Freeform 8"/>
          <p:cNvSpPr/>
          <p:nvPr/>
        </p:nvSpPr>
        <p:spPr bwMode="auto">
          <a:xfrm>
            <a:off x="-31719" y="4321158"/>
            <a:ext cx="1395473" cy="781781"/>
          </a:xfrm>
          <a:custGeom>
            <a:avLst/>
            <a:gdLst/>
            <a:ahLst/>
            <a:cxnLst/>
            <a:rect l="l" t="t" r="r" b="b"/>
            <a:pathLst>
              <a:path w="8042" h="10000">
                <a:moveTo>
                  <a:pt x="5799" y="10000"/>
                </a:moveTo>
                <a:cubicBezTo>
                  <a:pt x="5880" y="10000"/>
                  <a:pt x="5934" y="9940"/>
                  <a:pt x="5961" y="9880"/>
                </a:cubicBezTo>
                <a:cubicBezTo>
                  <a:pt x="5961" y="9820"/>
                  <a:pt x="5988" y="9820"/>
                  <a:pt x="5988" y="9820"/>
                </a:cubicBezTo>
                <a:lnTo>
                  <a:pt x="8042" y="5260"/>
                </a:lnTo>
                <a:cubicBezTo>
                  <a:pt x="8096" y="5140"/>
                  <a:pt x="8096" y="4901"/>
                  <a:pt x="8042" y="4721"/>
                </a:cubicBezTo>
                <a:lnTo>
                  <a:pt x="5988" y="221"/>
                </a:lnTo>
                <a:cubicBezTo>
                  <a:pt x="5988" y="160"/>
                  <a:pt x="5961" y="160"/>
                  <a:pt x="5961" y="160"/>
                </a:cubicBezTo>
                <a:cubicBezTo>
                  <a:pt x="5934" y="101"/>
                  <a:pt x="5880" y="41"/>
                  <a:pt x="5799" y="41"/>
                </a:cubicBezTo>
                <a:lnTo>
                  <a:pt x="18" y="0"/>
                </a:lnTo>
                <a:cubicBezTo>
                  <a:pt x="12" y="3330"/>
                  <a:pt x="6" y="6661"/>
                  <a:pt x="0" y="9991"/>
                </a:cubicBezTo>
                <a:lnTo>
                  <a:pt x="5799" y="10000"/>
                </a:lnTo>
                <a:close/>
              </a:path>
            </a:pathLst>
          </a:custGeom>
          <a:solidFill>
            <a:schemeClr val="accent1"/>
          </a:solidFill>
          <a:ln>
            <a:noFill/>
          </a:ln>
        </p:spPr>
      </p:sp>
      <p:sp>
        <p:nvSpPr>
          <p:cNvPr id="6" name="Slide Number Placeholder 5"/>
          <p:cNvSpPr>
            <a:spLocks noGrp="1"/>
          </p:cNvSpPr>
          <p:nvPr>
            <p:ph type="sldNum" sz="quarter" idx="12"/>
          </p:nvPr>
        </p:nvSpPr>
        <p:spPr>
          <a:xfrm>
            <a:off x="423334" y="4529541"/>
            <a:ext cx="584978" cy="365125"/>
          </a:xfrm>
        </p:spPr>
        <p:txBody>
          <a:bodyPr/>
          <a:lstStyle/>
          <a:p>
            <a:fld id="{DA7F3FD2-5500-48DC-92F9-24B689B1BFCF}" type="slidenum">
              <a:rPr lang="en-US" smtClean="0"/>
              <a:t>‹#›</a:t>
            </a:fld>
            <a:endParaRPr lang="en-US"/>
          </a:p>
        </p:txBody>
      </p:sp>
    </p:spTree>
    <p:extLst>
      <p:ext uri="{BB962C8B-B14F-4D97-AF65-F5344CB8AC3E}">
        <p14:creationId xmlns:p14="http://schemas.microsoft.com/office/powerpoint/2010/main" val="149118780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945201" y="624110"/>
            <a:ext cx="6589199" cy="1280890"/>
          </a:xfrm>
        </p:spPr>
        <p:txBody>
          <a:bodyPr/>
          <a:lstStyle/>
          <a:p>
            <a:r>
              <a:rPr lang="en-US"/>
              <a:t>Click to edit Master title style</a:t>
            </a:r>
            <a:endParaRPr lang="en-US" dirty="0"/>
          </a:p>
        </p:txBody>
      </p:sp>
      <p:sp>
        <p:nvSpPr>
          <p:cNvPr id="3" name="Content Placeholder 2"/>
          <p:cNvSpPr>
            <a:spLocks noGrp="1"/>
          </p:cNvSpPr>
          <p:nvPr>
            <p:ph idx="1"/>
          </p:nvPr>
        </p:nvSpPr>
        <p:spPr>
          <a:xfrm>
            <a:off x="1942415" y="2133600"/>
            <a:ext cx="6591985" cy="37776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D2F300F-82E1-4634-930A-F743A51FCBE0}" type="datetimeFigureOut">
              <a:rPr lang="en-US" smtClean="0"/>
              <a:t>1/24/2024</a:t>
            </a:fld>
            <a:endParaRPr lang="en-US"/>
          </a:p>
        </p:txBody>
      </p:sp>
      <p:sp>
        <p:nvSpPr>
          <p:cNvPr id="5" name="Footer Placeholder 4"/>
          <p:cNvSpPr>
            <a:spLocks noGrp="1"/>
          </p:cNvSpPr>
          <p:nvPr>
            <p:ph type="ftr" sz="quarter" idx="11"/>
          </p:nvPr>
        </p:nvSpPr>
        <p:spPr/>
        <p:txBody>
          <a:bodyPr/>
          <a:lstStyle/>
          <a:p>
            <a:endParaRPr lang="en-US"/>
          </a:p>
        </p:txBody>
      </p:sp>
      <p:sp>
        <p:nvSpPr>
          <p:cNvPr id="10"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A7F3FD2-5500-48DC-92F9-24B689B1BFCF}" type="slidenum">
              <a:rPr lang="en-US" smtClean="0"/>
              <a:t>‹#›</a:t>
            </a:fld>
            <a:endParaRPr lang="en-US"/>
          </a:p>
        </p:txBody>
      </p:sp>
    </p:spTree>
    <p:extLst>
      <p:ext uri="{BB962C8B-B14F-4D97-AF65-F5344CB8AC3E}">
        <p14:creationId xmlns:p14="http://schemas.microsoft.com/office/powerpoint/2010/main" val="314034007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942415" y="2074562"/>
            <a:ext cx="6591985" cy="146880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942415" y="3581400"/>
            <a:ext cx="6591985"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D2F300F-82E1-4634-930A-F743A51FCBE0}" type="datetimeFigureOut">
              <a:rPr lang="en-US" smtClean="0"/>
              <a:t>1/24/2024</a:t>
            </a:fld>
            <a:endParaRPr lang="en-US"/>
          </a:p>
        </p:txBody>
      </p:sp>
      <p:sp>
        <p:nvSpPr>
          <p:cNvPr id="5" name="Footer Placeholder 4"/>
          <p:cNvSpPr>
            <a:spLocks noGrp="1"/>
          </p:cNvSpPr>
          <p:nvPr>
            <p:ph type="ftr" sz="quarter" idx="11"/>
          </p:nvPr>
        </p:nvSpPr>
        <p:spPr/>
        <p:txBody>
          <a:bodyPr/>
          <a:lstStyle/>
          <a:p>
            <a:endParaRPr lang="en-US"/>
          </a:p>
        </p:txBody>
      </p:sp>
      <p:sp>
        <p:nvSpPr>
          <p:cNvPr id="11" name="Freeform 11"/>
          <p:cNvSpPr/>
          <p:nvPr/>
        </p:nvSpPr>
        <p:spPr bwMode="auto">
          <a:xfrm flipV="1">
            <a:off x="58" y="3166527"/>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a:xfrm>
            <a:off x="511228" y="3244140"/>
            <a:ext cx="584978" cy="365125"/>
          </a:xfrm>
        </p:spPr>
        <p:txBody>
          <a:bodyPr/>
          <a:lstStyle/>
          <a:p>
            <a:fld id="{DA7F3FD2-5500-48DC-92F9-24B689B1BFCF}" type="slidenum">
              <a:rPr lang="en-US" smtClean="0"/>
              <a:t>‹#›</a:t>
            </a:fld>
            <a:endParaRPr lang="en-US"/>
          </a:p>
        </p:txBody>
      </p:sp>
    </p:spTree>
    <p:extLst>
      <p:ext uri="{BB962C8B-B14F-4D97-AF65-F5344CB8AC3E}">
        <p14:creationId xmlns:p14="http://schemas.microsoft.com/office/powerpoint/2010/main" val="73287468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942416" y="2136706"/>
            <a:ext cx="3197531" cy="376739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337307" y="2136706"/>
            <a:ext cx="3197093" cy="376739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FD2F300F-82E1-4634-930A-F743A51FCBE0}" type="datetimeFigureOut">
              <a:rPr lang="en-US" smtClean="0"/>
              <a:t>1/24/2024</a:t>
            </a:fld>
            <a:endParaRPr lang="en-US"/>
          </a:p>
        </p:txBody>
      </p:sp>
      <p:sp>
        <p:nvSpPr>
          <p:cNvPr id="6" name="Footer Placeholder 5"/>
          <p:cNvSpPr>
            <a:spLocks noGrp="1"/>
          </p:cNvSpPr>
          <p:nvPr>
            <p:ph type="ftr" sz="quarter" idx="11"/>
          </p:nvPr>
        </p:nvSpPr>
        <p:spPr/>
        <p:txBody>
          <a:bodyPr/>
          <a:lstStyle/>
          <a:p>
            <a:endParaRPr lang="en-US"/>
          </a:p>
        </p:txBody>
      </p:sp>
      <p:sp>
        <p:nvSpPr>
          <p:cNvPr id="9"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10" name="Slide Number Placeholder 5"/>
          <p:cNvSpPr>
            <a:spLocks noGrp="1"/>
          </p:cNvSpPr>
          <p:nvPr>
            <p:ph type="sldNum" sz="quarter" idx="12"/>
          </p:nvPr>
        </p:nvSpPr>
        <p:spPr>
          <a:xfrm>
            <a:off x="511228" y="787783"/>
            <a:ext cx="584978" cy="365125"/>
          </a:xfrm>
        </p:spPr>
        <p:txBody>
          <a:bodyPr/>
          <a:lstStyle/>
          <a:p>
            <a:fld id="{DA7F3FD2-5500-48DC-92F9-24B689B1BFCF}" type="slidenum">
              <a:rPr lang="en-US" smtClean="0"/>
              <a:t>‹#›</a:t>
            </a:fld>
            <a:endParaRPr lang="en-US"/>
          </a:p>
        </p:txBody>
      </p:sp>
    </p:spTree>
    <p:extLst>
      <p:ext uri="{BB962C8B-B14F-4D97-AF65-F5344CB8AC3E}">
        <p14:creationId xmlns:p14="http://schemas.microsoft.com/office/powerpoint/2010/main" val="46012420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2265352" y="2226626"/>
            <a:ext cx="2874596"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942415" y="2802888"/>
            <a:ext cx="3197532" cy="3105703"/>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656154" y="2223398"/>
            <a:ext cx="2873239"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333715" y="2799660"/>
            <a:ext cx="3195680" cy="3105703"/>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FD2F300F-82E1-4634-930A-F743A51FCBE0}" type="datetimeFigureOut">
              <a:rPr lang="en-US" smtClean="0"/>
              <a:t>1/24/2024</a:t>
            </a:fld>
            <a:endParaRPr lang="en-US"/>
          </a:p>
        </p:txBody>
      </p:sp>
      <p:sp>
        <p:nvSpPr>
          <p:cNvPr id="8" name="Footer Placeholder 7"/>
          <p:cNvSpPr>
            <a:spLocks noGrp="1"/>
          </p:cNvSpPr>
          <p:nvPr>
            <p:ph type="ftr" sz="quarter" idx="11"/>
          </p:nvPr>
        </p:nvSpPr>
        <p:spPr/>
        <p:txBody>
          <a:bodyPr/>
          <a:lstStyle/>
          <a:p>
            <a:endParaRPr lang="en-US"/>
          </a:p>
        </p:txBody>
      </p:sp>
      <p:sp>
        <p:nvSpPr>
          <p:cNvPr id="11"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12" name="Slide Number Placeholder 5"/>
          <p:cNvSpPr>
            <a:spLocks noGrp="1"/>
          </p:cNvSpPr>
          <p:nvPr>
            <p:ph type="sldNum" sz="quarter" idx="12"/>
          </p:nvPr>
        </p:nvSpPr>
        <p:spPr>
          <a:xfrm>
            <a:off x="511228" y="787783"/>
            <a:ext cx="584978" cy="365125"/>
          </a:xfrm>
        </p:spPr>
        <p:txBody>
          <a:bodyPr/>
          <a:lstStyle/>
          <a:p>
            <a:fld id="{DA7F3FD2-5500-48DC-92F9-24B689B1BFCF}" type="slidenum">
              <a:rPr lang="en-US" smtClean="0"/>
              <a:t>‹#›</a:t>
            </a:fld>
            <a:endParaRPr lang="en-US"/>
          </a:p>
        </p:txBody>
      </p:sp>
    </p:spTree>
    <p:extLst>
      <p:ext uri="{BB962C8B-B14F-4D97-AF65-F5344CB8AC3E}">
        <p14:creationId xmlns:p14="http://schemas.microsoft.com/office/powerpoint/2010/main" val="280023491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945200" y="624110"/>
            <a:ext cx="6589200" cy="128089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D2F300F-82E1-4634-930A-F743A51FCBE0}" type="datetimeFigureOut">
              <a:rPr lang="en-US" smtClean="0"/>
              <a:t>1/24/2024</a:t>
            </a:fld>
            <a:endParaRPr lang="en-US"/>
          </a:p>
        </p:txBody>
      </p:sp>
      <p:sp>
        <p:nvSpPr>
          <p:cNvPr id="4" name="Footer Placeholder 3"/>
          <p:cNvSpPr>
            <a:spLocks noGrp="1"/>
          </p:cNvSpPr>
          <p:nvPr>
            <p:ph type="ftr" sz="quarter" idx="11"/>
          </p:nvPr>
        </p:nvSpPr>
        <p:spPr/>
        <p:txBody>
          <a:bodyPr/>
          <a:lstStyle/>
          <a:p>
            <a:endParaRPr lang="en-US"/>
          </a:p>
        </p:txBody>
      </p:sp>
      <p:sp>
        <p:nvSpPr>
          <p:cNvPr id="8"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DA7F3FD2-5500-48DC-92F9-24B689B1BFCF}" type="slidenum">
              <a:rPr lang="en-US" smtClean="0"/>
              <a:t>‹#›</a:t>
            </a:fld>
            <a:endParaRPr lang="en-US"/>
          </a:p>
        </p:txBody>
      </p:sp>
    </p:spTree>
    <p:extLst>
      <p:ext uri="{BB962C8B-B14F-4D97-AF65-F5344CB8AC3E}">
        <p14:creationId xmlns:p14="http://schemas.microsoft.com/office/powerpoint/2010/main" val="259994120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D2F300F-82E1-4634-930A-F743A51FCBE0}" type="datetimeFigureOut">
              <a:rPr lang="en-US" smtClean="0"/>
              <a:t>1/24/2024</a:t>
            </a:fld>
            <a:endParaRPr lang="en-US"/>
          </a:p>
        </p:txBody>
      </p:sp>
      <p:sp>
        <p:nvSpPr>
          <p:cNvPr id="3" name="Footer Placeholder 2"/>
          <p:cNvSpPr>
            <a:spLocks noGrp="1"/>
          </p:cNvSpPr>
          <p:nvPr>
            <p:ph type="ftr" sz="quarter" idx="11"/>
          </p:nvPr>
        </p:nvSpPr>
        <p:spPr/>
        <p:txBody>
          <a:bodyPr/>
          <a:lstStyle/>
          <a:p>
            <a:endParaRPr lang="en-US"/>
          </a:p>
        </p:txBody>
      </p:sp>
      <p:sp>
        <p:nvSpPr>
          <p:cNvPr id="6"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DA7F3FD2-5500-48DC-92F9-24B689B1BFCF}" type="slidenum">
              <a:rPr lang="en-US" smtClean="0"/>
              <a:t>‹#›</a:t>
            </a:fld>
            <a:endParaRPr lang="en-US"/>
          </a:p>
        </p:txBody>
      </p:sp>
    </p:spTree>
    <p:extLst>
      <p:ext uri="{BB962C8B-B14F-4D97-AF65-F5344CB8AC3E}">
        <p14:creationId xmlns:p14="http://schemas.microsoft.com/office/powerpoint/2010/main" val="189987424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942415" y="446088"/>
            <a:ext cx="2629584" cy="976312"/>
          </a:xfrm>
        </p:spPr>
        <p:txBody>
          <a:bodyPr anchor="b"/>
          <a:lstStyle>
            <a:lvl1pPr algn="l">
              <a:defRPr sz="2000" b="0"/>
            </a:lvl1pPr>
          </a:lstStyle>
          <a:p>
            <a:r>
              <a:rPr lang="en-US"/>
              <a:t>Click to edit Master title style</a:t>
            </a:r>
            <a:endParaRPr lang="en-US" dirty="0"/>
          </a:p>
        </p:txBody>
      </p:sp>
      <p:sp>
        <p:nvSpPr>
          <p:cNvPr id="3" name="Content Placeholder 2"/>
          <p:cNvSpPr>
            <a:spLocks noGrp="1"/>
          </p:cNvSpPr>
          <p:nvPr>
            <p:ph idx="1"/>
          </p:nvPr>
        </p:nvSpPr>
        <p:spPr>
          <a:xfrm>
            <a:off x="4743494" y="446089"/>
            <a:ext cx="3790906" cy="5414963"/>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942415" y="1598613"/>
            <a:ext cx="2629584"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FD2F300F-82E1-4634-930A-F743A51FCBE0}" type="datetimeFigureOut">
              <a:rPr lang="en-US" smtClean="0"/>
              <a:t>1/24/2024</a:t>
            </a:fld>
            <a:endParaRPr lang="en-US"/>
          </a:p>
        </p:txBody>
      </p:sp>
      <p:sp>
        <p:nvSpPr>
          <p:cNvPr id="6" name="Footer Placeholder 5"/>
          <p:cNvSpPr>
            <a:spLocks noGrp="1"/>
          </p:cNvSpPr>
          <p:nvPr>
            <p:ph type="ftr" sz="quarter" idx="11"/>
          </p:nvPr>
        </p:nvSpPr>
        <p:spPr/>
        <p:txBody>
          <a:bodyPr/>
          <a:lstStyle/>
          <a:p>
            <a:endParaRPr lang="en-US"/>
          </a:p>
        </p:txBody>
      </p:sp>
      <p:sp>
        <p:nvSpPr>
          <p:cNvPr id="10"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DA7F3FD2-5500-48DC-92F9-24B689B1BFCF}" type="slidenum">
              <a:rPr lang="en-US" smtClean="0"/>
              <a:t>‹#›</a:t>
            </a:fld>
            <a:endParaRPr lang="en-US"/>
          </a:p>
        </p:txBody>
      </p:sp>
    </p:spTree>
    <p:extLst>
      <p:ext uri="{BB962C8B-B14F-4D97-AF65-F5344CB8AC3E}">
        <p14:creationId xmlns:p14="http://schemas.microsoft.com/office/powerpoint/2010/main" val="260769759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942415" y="4800600"/>
            <a:ext cx="6591985"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942415" y="634965"/>
            <a:ext cx="6591985"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942415" y="5367338"/>
            <a:ext cx="6591985"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FD2F300F-82E1-4634-930A-F743A51FCBE0}" type="datetimeFigureOut">
              <a:rPr lang="en-US" smtClean="0"/>
              <a:t>1/24/2024</a:t>
            </a:fld>
            <a:endParaRPr lang="en-US"/>
          </a:p>
        </p:txBody>
      </p:sp>
      <p:sp>
        <p:nvSpPr>
          <p:cNvPr id="6" name="Footer Placeholder 5"/>
          <p:cNvSpPr>
            <a:spLocks noGrp="1"/>
          </p:cNvSpPr>
          <p:nvPr>
            <p:ph type="ftr" sz="quarter" idx="11"/>
          </p:nvPr>
        </p:nvSpPr>
        <p:spPr/>
        <p:txBody>
          <a:bodyPr/>
          <a:lstStyle/>
          <a:p>
            <a:endParaRPr lang="en-US"/>
          </a:p>
        </p:txBody>
      </p:sp>
      <p:sp>
        <p:nvSpPr>
          <p:cNvPr id="10" name="Freeform 11"/>
          <p:cNvSpPr/>
          <p:nvPr/>
        </p:nvSpPr>
        <p:spPr bwMode="auto">
          <a:xfrm flipV="1">
            <a:off x="58" y="4910660"/>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a:xfrm>
            <a:off x="511228" y="4983088"/>
            <a:ext cx="584978" cy="365125"/>
          </a:xfrm>
        </p:spPr>
        <p:txBody>
          <a:bodyPr/>
          <a:lstStyle/>
          <a:p>
            <a:fld id="{DA7F3FD2-5500-48DC-92F9-24B689B1BFCF}" type="slidenum">
              <a:rPr lang="en-US" smtClean="0"/>
              <a:t>‹#›</a:t>
            </a:fld>
            <a:endParaRPr lang="en-US"/>
          </a:p>
        </p:txBody>
      </p:sp>
    </p:spTree>
    <p:extLst>
      <p:ext uri="{BB962C8B-B14F-4D97-AF65-F5344CB8AC3E}">
        <p14:creationId xmlns:p14="http://schemas.microsoft.com/office/powerpoint/2010/main" val="192814487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942415" y="609600"/>
            <a:ext cx="6591985" cy="3117040"/>
          </a:xfrm>
        </p:spPr>
        <p:txBody>
          <a:bodyPr anchor="ctr">
            <a:normAutofit/>
          </a:bodyPr>
          <a:lstStyle>
            <a:lvl1pPr algn="l">
              <a:defRPr sz="4800" b="0" cap="none"/>
            </a:lvl1pPr>
          </a:lstStyle>
          <a:p>
            <a:r>
              <a:rPr lang="en-US"/>
              <a:t>Click to edit Master title style</a:t>
            </a:r>
            <a:endParaRPr lang="en-US" dirty="0"/>
          </a:p>
        </p:txBody>
      </p:sp>
      <p:sp>
        <p:nvSpPr>
          <p:cNvPr id="3" name="Text Placeholder 2"/>
          <p:cNvSpPr>
            <a:spLocks noGrp="1"/>
          </p:cNvSpPr>
          <p:nvPr>
            <p:ph type="body" idx="1"/>
          </p:nvPr>
        </p:nvSpPr>
        <p:spPr>
          <a:xfrm>
            <a:off x="1942415" y="4354046"/>
            <a:ext cx="6591985"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D2F300F-82E1-4634-930A-F743A51FCBE0}" type="datetimeFigureOut">
              <a:rPr lang="en-US" smtClean="0"/>
              <a:t>1/24/2024</a:t>
            </a:fld>
            <a:endParaRPr lang="en-US"/>
          </a:p>
        </p:txBody>
      </p:sp>
      <p:sp>
        <p:nvSpPr>
          <p:cNvPr id="5" name="Footer Placeholder 4"/>
          <p:cNvSpPr>
            <a:spLocks noGrp="1"/>
          </p:cNvSpPr>
          <p:nvPr>
            <p:ph type="ftr" sz="quarter" idx="11"/>
          </p:nvPr>
        </p:nvSpPr>
        <p:spPr/>
        <p:txBody>
          <a:bodyPr/>
          <a:lstStyle/>
          <a:p>
            <a:endParaRPr lang="en-US"/>
          </a:p>
        </p:txBody>
      </p:sp>
      <p:sp>
        <p:nvSpPr>
          <p:cNvPr id="10" name="Freeform 11"/>
          <p:cNvSpPr/>
          <p:nvPr/>
        </p:nvSpPr>
        <p:spPr bwMode="auto">
          <a:xfrm flipV="1">
            <a:off x="58" y="3166527"/>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a:xfrm>
            <a:off x="511228" y="3244140"/>
            <a:ext cx="584978" cy="365125"/>
          </a:xfrm>
        </p:spPr>
        <p:txBody>
          <a:bodyPr/>
          <a:lstStyle/>
          <a:p>
            <a:fld id="{DA7F3FD2-5500-48DC-92F9-24B689B1BFCF}" type="slidenum">
              <a:rPr lang="en-US" smtClean="0"/>
              <a:t>‹#›</a:t>
            </a:fld>
            <a:endParaRPr lang="en-US"/>
          </a:p>
        </p:txBody>
      </p:sp>
    </p:spTree>
    <p:extLst>
      <p:ext uri="{BB962C8B-B14F-4D97-AF65-F5344CB8AC3E}">
        <p14:creationId xmlns:p14="http://schemas.microsoft.com/office/powerpoint/2010/main" val="48887510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188123" y="609600"/>
            <a:ext cx="6109587" cy="2895600"/>
          </a:xfrm>
        </p:spPr>
        <p:txBody>
          <a:bodyPr anchor="ctr">
            <a:normAutofit/>
          </a:bodyPr>
          <a:lstStyle>
            <a:lvl1pPr algn="l">
              <a:defRPr sz="4800" b="0" cap="none"/>
            </a:lvl1pPr>
          </a:lstStyle>
          <a:p>
            <a:r>
              <a:rPr lang="en-US"/>
              <a:t>Click to edit Master title style</a:t>
            </a:r>
            <a:endParaRPr lang="en-US" dirty="0"/>
          </a:p>
        </p:txBody>
      </p:sp>
      <p:sp>
        <p:nvSpPr>
          <p:cNvPr id="13" name="Text Placeholder 9"/>
          <p:cNvSpPr>
            <a:spLocks noGrp="1"/>
          </p:cNvSpPr>
          <p:nvPr>
            <p:ph type="body" sz="quarter" idx="13"/>
          </p:nvPr>
        </p:nvSpPr>
        <p:spPr>
          <a:xfrm>
            <a:off x="2415972" y="3505200"/>
            <a:ext cx="5653888"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1942415" y="4354046"/>
            <a:ext cx="6591985"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D2F300F-82E1-4634-930A-F743A51FCBE0}" type="datetimeFigureOut">
              <a:rPr lang="en-US" smtClean="0"/>
              <a:t>1/24/2024</a:t>
            </a:fld>
            <a:endParaRPr lang="en-US"/>
          </a:p>
        </p:txBody>
      </p:sp>
      <p:sp>
        <p:nvSpPr>
          <p:cNvPr id="5" name="Footer Placeholder 4"/>
          <p:cNvSpPr>
            <a:spLocks noGrp="1"/>
          </p:cNvSpPr>
          <p:nvPr>
            <p:ph type="ftr" sz="quarter" idx="11"/>
          </p:nvPr>
        </p:nvSpPr>
        <p:spPr/>
        <p:txBody>
          <a:bodyPr/>
          <a:lstStyle/>
          <a:p>
            <a:endParaRPr lang="en-US"/>
          </a:p>
        </p:txBody>
      </p:sp>
      <p:sp>
        <p:nvSpPr>
          <p:cNvPr id="19" name="Freeform 11"/>
          <p:cNvSpPr/>
          <p:nvPr/>
        </p:nvSpPr>
        <p:spPr bwMode="auto">
          <a:xfrm flipV="1">
            <a:off x="58" y="3166527"/>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a:xfrm>
            <a:off x="511228" y="3244140"/>
            <a:ext cx="584978" cy="365125"/>
          </a:xfrm>
        </p:spPr>
        <p:txBody>
          <a:bodyPr/>
          <a:lstStyle/>
          <a:p>
            <a:fld id="{DA7F3FD2-5500-48DC-92F9-24B689B1BFCF}" type="slidenum">
              <a:rPr lang="en-US" smtClean="0"/>
              <a:t>‹#›</a:t>
            </a:fld>
            <a:endParaRPr lang="en-US"/>
          </a:p>
        </p:txBody>
      </p:sp>
      <p:sp>
        <p:nvSpPr>
          <p:cNvPr id="14" name="TextBox 13"/>
          <p:cNvSpPr txBox="1"/>
          <p:nvPr/>
        </p:nvSpPr>
        <p:spPr>
          <a:xfrm>
            <a:off x="1808316" y="648005"/>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8169533" y="290530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145710725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942415" y="2438401"/>
            <a:ext cx="6591985" cy="2724845"/>
          </a:xfrm>
        </p:spPr>
        <p:txBody>
          <a:bodyPr anchor="b">
            <a:normAutofit/>
          </a:bodyPr>
          <a:lstStyle>
            <a:lvl1pPr algn="l">
              <a:defRPr sz="4800" b="0"/>
            </a:lvl1pPr>
          </a:lstStyle>
          <a:p>
            <a:r>
              <a:rPr lang="en-US"/>
              <a:t>Click to edit Master title style</a:t>
            </a:r>
            <a:endParaRPr lang="en-US" dirty="0"/>
          </a:p>
        </p:txBody>
      </p:sp>
      <p:sp>
        <p:nvSpPr>
          <p:cNvPr id="4" name="Text Placeholder 3"/>
          <p:cNvSpPr>
            <a:spLocks noGrp="1"/>
          </p:cNvSpPr>
          <p:nvPr>
            <p:ph type="body" sz="half" idx="2"/>
          </p:nvPr>
        </p:nvSpPr>
        <p:spPr>
          <a:xfrm>
            <a:off x="1942415" y="5181600"/>
            <a:ext cx="6591985"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FD2F300F-82E1-4634-930A-F743A51FCBE0}" type="datetimeFigureOut">
              <a:rPr lang="en-US" smtClean="0"/>
              <a:t>1/24/2024</a:t>
            </a:fld>
            <a:endParaRPr lang="en-US"/>
          </a:p>
        </p:txBody>
      </p:sp>
      <p:sp>
        <p:nvSpPr>
          <p:cNvPr id="6" name="Footer Placeholder 5"/>
          <p:cNvSpPr>
            <a:spLocks noGrp="1"/>
          </p:cNvSpPr>
          <p:nvPr>
            <p:ph type="ftr" sz="quarter" idx="11"/>
          </p:nvPr>
        </p:nvSpPr>
        <p:spPr/>
        <p:txBody>
          <a:bodyPr/>
          <a:lstStyle/>
          <a:p>
            <a:endParaRPr lang="en-US"/>
          </a:p>
        </p:txBody>
      </p:sp>
      <p:sp>
        <p:nvSpPr>
          <p:cNvPr id="11" name="Freeform 11"/>
          <p:cNvSpPr/>
          <p:nvPr/>
        </p:nvSpPr>
        <p:spPr bwMode="auto">
          <a:xfrm flipV="1">
            <a:off x="58" y="4910660"/>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a:xfrm>
            <a:off x="511228" y="4983088"/>
            <a:ext cx="584978" cy="365125"/>
          </a:xfrm>
        </p:spPr>
        <p:txBody>
          <a:bodyPr/>
          <a:lstStyle/>
          <a:p>
            <a:fld id="{DA7F3FD2-5500-48DC-92F9-24B689B1BFCF}" type="slidenum">
              <a:rPr lang="en-US" smtClean="0"/>
              <a:t>‹#›</a:t>
            </a:fld>
            <a:endParaRPr lang="en-US"/>
          </a:p>
        </p:txBody>
      </p:sp>
    </p:spTree>
    <p:extLst>
      <p:ext uri="{BB962C8B-B14F-4D97-AF65-F5344CB8AC3E}">
        <p14:creationId xmlns:p14="http://schemas.microsoft.com/office/powerpoint/2010/main" val="230784146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3" name="Title 1"/>
          <p:cNvSpPr>
            <a:spLocks noGrp="1"/>
          </p:cNvSpPr>
          <p:nvPr>
            <p:ph type="title"/>
          </p:nvPr>
        </p:nvSpPr>
        <p:spPr>
          <a:xfrm>
            <a:off x="2188123" y="609600"/>
            <a:ext cx="6109587" cy="2895600"/>
          </a:xfrm>
        </p:spPr>
        <p:txBody>
          <a:bodyPr anchor="ctr">
            <a:normAutofit/>
          </a:bodyPr>
          <a:lstStyle>
            <a:lvl1pPr algn="l">
              <a:defRPr sz="4800" b="0" cap="none"/>
            </a:lvl1pPr>
          </a:lstStyle>
          <a:p>
            <a:r>
              <a:rPr lang="en-US"/>
              <a:t>Click to edit Master title style</a:t>
            </a:r>
            <a:endParaRPr lang="en-US" dirty="0"/>
          </a:p>
        </p:txBody>
      </p:sp>
      <p:sp>
        <p:nvSpPr>
          <p:cNvPr id="21" name="Text Placeholder 9"/>
          <p:cNvSpPr>
            <a:spLocks noGrp="1"/>
          </p:cNvSpPr>
          <p:nvPr>
            <p:ph type="body" sz="quarter" idx="13"/>
          </p:nvPr>
        </p:nvSpPr>
        <p:spPr>
          <a:xfrm>
            <a:off x="1942415" y="4343400"/>
            <a:ext cx="6688292"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4" name="Text Placeholder 3"/>
          <p:cNvSpPr>
            <a:spLocks noGrp="1"/>
          </p:cNvSpPr>
          <p:nvPr>
            <p:ph type="body" sz="half" idx="2"/>
          </p:nvPr>
        </p:nvSpPr>
        <p:spPr>
          <a:xfrm>
            <a:off x="1942415" y="5181600"/>
            <a:ext cx="6688292"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FD2F300F-82E1-4634-930A-F743A51FCBE0}" type="datetimeFigureOut">
              <a:rPr lang="en-US" smtClean="0"/>
              <a:t>1/24/2024</a:t>
            </a:fld>
            <a:endParaRPr lang="en-US"/>
          </a:p>
        </p:txBody>
      </p:sp>
      <p:sp>
        <p:nvSpPr>
          <p:cNvPr id="6" name="Footer Placeholder 5"/>
          <p:cNvSpPr>
            <a:spLocks noGrp="1"/>
          </p:cNvSpPr>
          <p:nvPr>
            <p:ph type="ftr" sz="quarter" idx="11"/>
          </p:nvPr>
        </p:nvSpPr>
        <p:spPr/>
        <p:txBody>
          <a:bodyPr/>
          <a:lstStyle/>
          <a:p>
            <a:endParaRPr lang="en-US"/>
          </a:p>
        </p:txBody>
      </p:sp>
      <p:sp>
        <p:nvSpPr>
          <p:cNvPr id="20" name="Freeform 11"/>
          <p:cNvSpPr/>
          <p:nvPr/>
        </p:nvSpPr>
        <p:spPr bwMode="auto">
          <a:xfrm flipV="1">
            <a:off x="58" y="4910660"/>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a:xfrm>
            <a:off x="511228" y="4983088"/>
            <a:ext cx="584978" cy="365125"/>
          </a:xfrm>
        </p:spPr>
        <p:txBody>
          <a:bodyPr/>
          <a:lstStyle/>
          <a:p>
            <a:fld id="{DA7F3FD2-5500-48DC-92F9-24B689B1BFCF}" type="slidenum">
              <a:rPr lang="en-US" smtClean="0"/>
              <a:t>‹#›</a:t>
            </a:fld>
            <a:endParaRPr lang="en-US"/>
          </a:p>
        </p:txBody>
      </p:sp>
      <p:sp>
        <p:nvSpPr>
          <p:cNvPr id="11" name="TextBox 10"/>
          <p:cNvSpPr txBox="1"/>
          <p:nvPr/>
        </p:nvSpPr>
        <p:spPr>
          <a:xfrm>
            <a:off x="1808316" y="648005"/>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2" name="TextBox 11"/>
          <p:cNvSpPr txBox="1"/>
          <p:nvPr/>
        </p:nvSpPr>
        <p:spPr>
          <a:xfrm>
            <a:off x="8169533" y="290530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93033961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942416" y="627407"/>
            <a:ext cx="6591984" cy="2880020"/>
          </a:xfrm>
        </p:spPr>
        <p:txBody>
          <a:bodyPr anchor="ctr">
            <a:normAutofit/>
          </a:bodyPr>
          <a:lstStyle>
            <a:lvl1pPr algn="l">
              <a:defRPr sz="4800" b="0"/>
            </a:lvl1pPr>
          </a:lstStyle>
          <a:p>
            <a:r>
              <a:rPr lang="en-US"/>
              <a:t>Click to edit Master title style</a:t>
            </a:r>
            <a:endParaRPr lang="en-US" dirty="0"/>
          </a:p>
        </p:txBody>
      </p:sp>
      <p:sp>
        <p:nvSpPr>
          <p:cNvPr id="21" name="Text Placeholder 9"/>
          <p:cNvSpPr>
            <a:spLocks noGrp="1"/>
          </p:cNvSpPr>
          <p:nvPr>
            <p:ph type="body" sz="quarter" idx="13"/>
          </p:nvPr>
        </p:nvSpPr>
        <p:spPr>
          <a:xfrm>
            <a:off x="1942415" y="4343400"/>
            <a:ext cx="6591985"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4" name="Text Placeholder 3"/>
          <p:cNvSpPr>
            <a:spLocks noGrp="1"/>
          </p:cNvSpPr>
          <p:nvPr>
            <p:ph type="body" sz="half" idx="2"/>
          </p:nvPr>
        </p:nvSpPr>
        <p:spPr>
          <a:xfrm>
            <a:off x="1942415" y="5181600"/>
            <a:ext cx="6591985"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FD2F300F-82E1-4634-930A-F743A51FCBE0}" type="datetimeFigureOut">
              <a:rPr lang="en-US" smtClean="0"/>
              <a:t>1/24/2024</a:t>
            </a:fld>
            <a:endParaRPr lang="en-US"/>
          </a:p>
        </p:txBody>
      </p:sp>
      <p:sp>
        <p:nvSpPr>
          <p:cNvPr id="6" name="Footer Placeholder 5"/>
          <p:cNvSpPr>
            <a:spLocks noGrp="1"/>
          </p:cNvSpPr>
          <p:nvPr>
            <p:ph type="ftr" sz="quarter" idx="11"/>
          </p:nvPr>
        </p:nvSpPr>
        <p:spPr/>
        <p:txBody>
          <a:bodyPr/>
          <a:lstStyle/>
          <a:p>
            <a:endParaRPr lang="en-US"/>
          </a:p>
        </p:txBody>
      </p:sp>
      <p:sp>
        <p:nvSpPr>
          <p:cNvPr id="10" name="Freeform 11"/>
          <p:cNvSpPr/>
          <p:nvPr/>
        </p:nvSpPr>
        <p:spPr bwMode="auto">
          <a:xfrm flipV="1">
            <a:off x="58" y="4910660"/>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a:xfrm>
            <a:off x="511228" y="4983088"/>
            <a:ext cx="584978" cy="365125"/>
          </a:xfrm>
        </p:spPr>
        <p:txBody>
          <a:bodyPr/>
          <a:lstStyle/>
          <a:p>
            <a:fld id="{DA7F3FD2-5500-48DC-92F9-24B689B1BFCF}" type="slidenum">
              <a:rPr lang="en-US" smtClean="0"/>
              <a:t>‹#›</a:t>
            </a:fld>
            <a:endParaRPr lang="en-US"/>
          </a:p>
        </p:txBody>
      </p:sp>
    </p:spTree>
    <p:extLst>
      <p:ext uri="{BB962C8B-B14F-4D97-AF65-F5344CB8AC3E}">
        <p14:creationId xmlns:p14="http://schemas.microsoft.com/office/powerpoint/2010/main" val="95780844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D2F300F-82E1-4634-930A-F743A51FCBE0}" type="datetimeFigureOut">
              <a:rPr lang="en-US" smtClean="0"/>
              <a:t>1/24/2024</a:t>
            </a:fld>
            <a:endParaRPr lang="en-US"/>
          </a:p>
        </p:txBody>
      </p:sp>
      <p:sp>
        <p:nvSpPr>
          <p:cNvPr id="5" name="Footer Placeholder 4"/>
          <p:cNvSpPr>
            <a:spLocks noGrp="1"/>
          </p:cNvSpPr>
          <p:nvPr>
            <p:ph type="ftr" sz="quarter" idx="11"/>
          </p:nvPr>
        </p:nvSpPr>
        <p:spPr/>
        <p:txBody>
          <a:bodyPr/>
          <a:lstStyle/>
          <a:p>
            <a:endParaRPr lang="en-US"/>
          </a:p>
        </p:txBody>
      </p:sp>
      <p:sp>
        <p:nvSpPr>
          <p:cNvPr id="10"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A7F3FD2-5500-48DC-92F9-24B689B1BFCF}" type="slidenum">
              <a:rPr lang="en-US" smtClean="0"/>
              <a:t>‹#›</a:t>
            </a:fld>
            <a:endParaRPr lang="en-US"/>
          </a:p>
        </p:txBody>
      </p:sp>
    </p:spTree>
    <p:extLst>
      <p:ext uri="{BB962C8B-B14F-4D97-AF65-F5344CB8AC3E}">
        <p14:creationId xmlns:p14="http://schemas.microsoft.com/office/powerpoint/2010/main" val="273855337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78535" y="627406"/>
            <a:ext cx="1656132" cy="5283817"/>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1942416" y="627406"/>
            <a:ext cx="4716348" cy="528381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D2F300F-82E1-4634-930A-F743A51FCBE0}" type="datetimeFigureOut">
              <a:rPr lang="en-US" smtClean="0"/>
              <a:t>1/24/2024</a:t>
            </a:fld>
            <a:endParaRPr lang="en-US"/>
          </a:p>
        </p:txBody>
      </p:sp>
      <p:sp>
        <p:nvSpPr>
          <p:cNvPr id="5" name="Footer Placeholder 4"/>
          <p:cNvSpPr>
            <a:spLocks noGrp="1"/>
          </p:cNvSpPr>
          <p:nvPr>
            <p:ph type="ftr" sz="quarter" idx="11"/>
          </p:nvPr>
        </p:nvSpPr>
        <p:spPr/>
        <p:txBody>
          <a:bodyPr/>
          <a:lstStyle/>
          <a:p>
            <a:endParaRPr lang="en-US"/>
          </a:p>
        </p:txBody>
      </p:sp>
      <p:sp>
        <p:nvSpPr>
          <p:cNvPr id="10"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A7F3FD2-5500-48DC-92F9-24B689B1BFCF}" type="slidenum">
              <a:rPr lang="en-US" smtClean="0"/>
              <a:t>‹#›</a:t>
            </a:fld>
            <a:endParaRPr lang="en-US"/>
          </a:p>
        </p:txBody>
      </p:sp>
    </p:spTree>
    <p:extLst>
      <p:ext uri="{BB962C8B-B14F-4D97-AF65-F5344CB8AC3E}">
        <p14:creationId xmlns:p14="http://schemas.microsoft.com/office/powerpoint/2010/main" val="284782599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36" name="Group 35"/>
          <p:cNvGrpSpPr/>
          <p:nvPr/>
        </p:nvGrpSpPr>
        <p:grpSpPr>
          <a:xfrm>
            <a:off x="1" y="228600"/>
            <a:ext cx="1981200" cy="6638628"/>
            <a:chOff x="2487613" y="285750"/>
            <a:chExt cx="2428875" cy="5654676"/>
          </a:xfrm>
        </p:grpSpPr>
        <p:sp>
          <p:nvSpPr>
            <p:cNvPr id="37"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38"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39"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40"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41"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42"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43"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44"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45"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46"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47"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48"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49" name="Group 48"/>
          <p:cNvGrpSpPr/>
          <p:nvPr/>
        </p:nvGrpSpPr>
        <p:grpSpPr>
          <a:xfrm>
            <a:off x="20421" y="285"/>
            <a:ext cx="1952272" cy="6852968"/>
            <a:chOff x="6627813" y="195717"/>
            <a:chExt cx="1952625" cy="5678034"/>
          </a:xfrm>
        </p:grpSpPr>
        <p:sp>
          <p:nvSpPr>
            <p:cNvPr id="50" name="Freeform 27"/>
            <p:cNvSpPr/>
            <p:nvPr/>
          </p:nvSpPr>
          <p:spPr bwMode="auto">
            <a:xfrm>
              <a:off x="6627813" y="195717"/>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51"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52"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53"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54"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55"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56"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57"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58"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59"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60"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61"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62" name="Rectangle 61"/>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1945200" y="624110"/>
            <a:ext cx="6589200" cy="1280890"/>
          </a:xfrm>
          <a:prstGeom prst="rect">
            <a:avLst/>
          </a:prstGeom>
        </p:spPr>
        <p:txBody>
          <a:bodyPr vert="horz" lIns="91440" tIns="45720" rIns="91440" bIns="45720" rtlCol="0" anchor="t">
            <a:normAutofit/>
          </a:bodyPr>
          <a:lstStyle/>
          <a:p>
            <a:r>
              <a:rPr lang="en-US" dirty="0"/>
              <a:t>Click to edit Master title style</a:t>
            </a:r>
          </a:p>
        </p:txBody>
      </p:sp>
      <p:sp>
        <p:nvSpPr>
          <p:cNvPr id="3" name="Text Placeholder 2"/>
          <p:cNvSpPr>
            <a:spLocks noGrp="1"/>
          </p:cNvSpPr>
          <p:nvPr>
            <p:ph type="body" idx="1"/>
          </p:nvPr>
        </p:nvSpPr>
        <p:spPr>
          <a:xfrm>
            <a:off x="1942415" y="2133600"/>
            <a:ext cx="6591985" cy="38862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772400" y="6135089"/>
            <a:ext cx="766380" cy="370171"/>
          </a:xfrm>
          <a:prstGeom prst="rect">
            <a:avLst/>
          </a:prstGeom>
        </p:spPr>
        <p:txBody>
          <a:bodyPr vert="horz" lIns="91440" tIns="45720" rIns="91440" bIns="45720" rtlCol="0" anchor="ctr"/>
          <a:lstStyle>
            <a:lvl1pPr algn="r">
              <a:defRPr sz="900">
                <a:solidFill>
                  <a:schemeClr val="tx1">
                    <a:tint val="75000"/>
                  </a:schemeClr>
                </a:solidFill>
              </a:defRPr>
            </a:lvl1pPr>
          </a:lstStyle>
          <a:p>
            <a:fld id="{FD2F300F-82E1-4634-930A-F743A51FCBE0}" type="datetimeFigureOut">
              <a:rPr lang="en-US" smtClean="0"/>
              <a:t>1/24/2024</a:t>
            </a:fld>
            <a:endParaRPr lang="en-US"/>
          </a:p>
        </p:txBody>
      </p:sp>
      <p:sp>
        <p:nvSpPr>
          <p:cNvPr id="5" name="Footer Placeholder 4"/>
          <p:cNvSpPr>
            <a:spLocks noGrp="1"/>
          </p:cNvSpPr>
          <p:nvPr>
            <p:ph type="ftr" sz="quarter" idx="3"/>
          </p:nvPr>
        </p:nvSpPr>
        <p:spPr>
          <a:xfrm>
            <a:off x="1942415" y="6135809"/>
            <a:ext cx="5716488"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bwMode="gray">
          <a:xfrm>
            <a:off x="511228" y="787783"/>
            <a:ext cx="584978" cy="365125"/>
          </a:xfrm>
          <a:prstGeom prst="rect">
            <a:avLst/>
          </a:prstGeom>
        </p:spPr>
        <p:txBody>
          <a:bodyPr vert="horz" lIns="91440" tIns="45720" rIns="91440" bIns="45720" rtlCol="0" anchor="ctr"/>
          <a:lstStyle>
            <a:lvl1pPr algn="r">
              <a:defRPr sz="2000">
                <a:solidFill>
                  <a:srgbClr val="FEFFFF"/>
                </a:solidFill>
              </a:defRPr>
            </a:lvl1pPr>
          </a:lstStyle>
          <a:p>
            <a:fld id="{DA7F3FD2-5500-48DC-92F9-24B689B1BFCF}" type="slidenum">
              <a:rPr lang="en-US" smtClean="0"/>
              <a:t>‹#›</a:t>
            </a:fld>
            <a:endParaRPr lang="en-US"/>
          </a:p>
        </p:txBody>
      </p:sp>
      <p:sp>
        <p:nvSpPr>
          <p:cNvPr id="9" name="Title 1">
            <a:extLst>
              <a:ext uri="{FF2B5EF4-FFF2-40B4-BE49-F238E27FC236}">
                <a16:creationId xmlns:a16="http://schemas.microsoft.com/office/drawing/2014/main" id="{8994A76A-C490-400A-DD30-6518FE820E3E}"/>
              </a:ext>
            </a:extLst>
          </p:cNvPr>
          <p:cNvSpPr txBox="1">
            <a:spLocks/>
          </p:cNvSpPr>
          <p:nvPr userDrawn="1"/>
        </p:nvSpPr>
        <p:spPr>
          <a:xfrm>
            <a:off x="6509250" y="6571601"/>
            <a:ext cx="2754820" cy="419709"/>
          </a:xfrm>
          <a:prstGeom prst="rect">
            <a:avLst/>
          </a:prstGeom>
        </p:spPr>
        <p:txBody>
          <a:bodyPr>
            <a:normAutofit/>
          </a:bodyPr>
          <a:lst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US" sz="1400" b="0">
                <a:solidFill>
                  <a:srgbClr val="002060"/>
                </a:solidFill>
                <a:latin typeface="Berlin Sans FB Demi" panose="020E0802020502020306" pitchFamily="34" charset="0"/>
              </a:rPr>
              <a:t>DANGOTE FERTILISER LIMITED</a:t>
            </a:r>
            <a:endParaRPr lang="en-US" sz="1400" b="0" dirty="0">
              <a:solidFill>
                <a:srgbClr val="002060"/>
              </a:solidFill>
              <a:latin typeface="Berlin Sans FB Demi" panose="020E0802020502020306" pitchFamily="34" charset="0"/>
            </a:endParaRPr>
          </a:p>
        </p:txBody>
      </p:sp>
      <p:pic>
        <p:nvPicPr>
          <p:cNvPr id="1026" name="Picture 2">
            <a:extLst>
              <a:ext uri="{FF2B5EF4-FFF2-40B4-BE49-F238E27FC236}">
                <a16:creationId xmlns:a16="http://schemas.microsoft.com/office/drawing/2014/main" id="{30430F36-C164-C17E-E5F3-5075DADE2C54}"/>
              </a:ext>
            </a:extLst>
          </p:cNvPr>
          <p:cNvPicPr>
            <a:picLocks noChangeAspect="1" noChangeArrowheads="1"/>
          </p:cNvPicPr>
          <p:nvPr userDrawn="1"/>
        </p:nvPicPr>
        <p:blipFill>
          <a:blip r:embed="rId18">
            <a:extLst>
              <a:ext uri="{28A0092B-C50C-407E-A947-70E740481C1C}">
                <a14:useLocalDpi xmlns:a14="http://schemas.microsoft.com/office/drawing/2010/main" val="0"/>
              </a:ext>
            </a:extLst>
          </a:blip>
          <a:srcRect/>
          <a:stretch>
            <a:fillRect/>
          </a:stretch>
        </p:blipFill>
        <p:spPr bwMode="auto">
          <a:xfrm>
            <a:off x="182880" y="-9516"/>
            <a:ext cx="1127287" cy="95114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596588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8" Type="http://schemas.openxmlformats.org/officeDocument/2006/relationships/image" Target="../media/image9.jpeg"/><Relationship Id="rId13" Type="http://schemas.openxmlformats.org/officeDocument/2006/relationships/image" Target="../media/image14.jpeg"/><Relationship Id="rId18" Type="http://schemas.openxmlformats.org/officeDocument/2006/relationships/image" Target="../media/image19.png"/><Relationship Id="rId3" Type="http://schemas.openxmlformats.org/officeDocument/2006/relationships/image" Target="../media/image4.jpeg"/><Relationship Id="rId7" Type="http://schemas.openxmlformats.org/officeDocument/2006/relationships/image" Target="../media/image8.jpeg"/><Relationship Id="rId12" Type="http://schemas.openxmlformats.org/officeDocument/2006/relationships/image" Target="../media/image13.jpeg"/><Relationship Id="rId17" Type="http://schemas.openxmlformats.org/officeDocument/2006/relationships/image" Target="../media/image18.jpeg"/><Relationship Id="rId2" Type="http://schemas.openxmlformats.org/officeDocument/2006/relationships/notesSlide" Target="../notesSlides/notesSlide1.xml"/><Relationship Id="rId16" Type="http://schemas.openxmlformats.org/officeDocument/2006/relationships/image" Target="../media/image17.png"/><Relationship Id="rId1" Type="http://schemas.openxmlformats.org/officeDocument/2006/relationships/slideLayout" Target="../slideLayouts/slideLayout7.xml"/><Relationship Id="rId6" Type="http://schemas.openxmlformats.org/officeDocument/2006/relationships/image" Target="../media/image7.jpeg"/><Relationship Id="rId11" Type="http://schemas.openxmlformats.org/officeDocument/2006/relationships/image" Target="../media/image12.jpeg"/><Relationship Id="rId5" Type="http://schemas.openxmlformats.org/officeDocument/2006/relationships/image" Target="../media/image6.jpeg"/><Relationship Id="rId15" Type="http://schemas.openxmlformats.org/officeDocument/2006/relationships/image" Target="../media/image16.jpeg"/><Relationship Id="rId10" Type="http://schemas.openxmlformats.org/officeDocument/2006/relationships/image" Target="../media/image11.jpeg"/><Relationship Id="rId19" Type="http://schemas.microsoft.com/office/2007/relationships/hdphoto" Target="../media/hdphoto1.wdp"/><Relationship Id="rId4" Type="http://schemas.openxmlformats.org/officeDocument/2006/relationships/image" Target="../media/image5.png"/><Relationship Id="rId9" Type="http://schemas.openxmlformats.org/officeDocument/2006/relationships/image" Target="../media/image10.jpeg"/><Relationship Id="rId14" Type="http://schemas.openxmlformats.org/officeDocument/2006/relationships/image" Target="../media/image15.jpeg"/></Relationships>
</file>

<file path=ppt/slides/_rels/slide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2.xml"/><Relationship Id="rId5" Type="http://schemas.openxmlformats.org/officeDocument/2006/relationships/image" Target="../media/image24.jpeg"/><Relationship Id="rId4" Type="http://schemas.openxmlformats.org/officeDocument/2006/relationships/image" Target="../media/image23.jpe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hyperlink" Target="https://www.fertilizerreport.org/" TargetMode="External"/><Relationship Id="rId2" Type="http://schemas.openxmlformats.org/officeDocument/2006/relationships/hyperlink" Target="https://www.tfi.org/sites/default/files/documents/ammoniafactsheet.pdf" TargetMode="External"/><Relationship Id="rId1" Type="http://schemas.openxmlformats.org/officeDocument/2006/relationships/slideLayout" Target="../slideLayouts/slideLayout6.xml"/><Relationship Id="rId4" Type="http://schemas.openxmlformats.org/officeDocument/2006/relationships/hyperlink" Target="https://www.tfi.org/our-industry/intro-to-fertilizer/nutrient-science" TargetMode="Externa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2" Type="http://schemas.openxmlformats.org/officeDocument/2006/relationships/hyperlink" Target="https://safels.com/daily-workplace-safety-tips/" TargetMode="External"/><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3" Type="http://schemas.openxmlformats.org/officeDocument/2006/relationships/hyperlink" Target="https://amzn.to/3jg0zCM" TargetMode="External"/><Relationship Id="rId2" Type="http://schemas.openxmlformats.org/officeDocument/2006/relationships/hyperlink" Target="https://safels.com/daily-workplace-safety-tips/" TargetMode="External"/><Relationship Id="rId1" Type="http://schemas.openxmlformats.org/officeDocument/2006/relationships/slideLayout" Target="../slideLayouts/slideLayout6.xml"/><Relationship Id="rId4" Type="http://schemas.openxmlformats.org/officeDocument/2006/relationships/hyperlink" Target="https://amzn.to/34A9ye2" TargetMode="Externa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0.jpeg"/><Relationship Id="rId1" Type="http://schemas.openxmlformats.org/officeDocument/2006/relationships/slideLayout" Target="../slideLayouts/slideLayout2.xml"/><Relationship Id="rId4" Type="http://schemas.openxmlformats.org/officeDocument/2006/relationships/image" Target="../media/image32.jpe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6.xml"/></Relationships>
</file>

<file path=ppt/slides/_rels/slide35.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oleObject" Target="../embeddings/oleObject1.bin"/><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8" Type="http://schemas.openxmlformats.org/officeDocument/2006/relationships/image" Target="../media/image43.jpeg"/><Relationship Id="rId3" Type="http://schemas.openxmlformats.org/officeDocument/2006/relationships/image" Target="../media/image38.jpeg"/><Relationship Id="rId7" Type="http://schemas.openxmlformats.org/officeDocument/2006/relationships/image" Target="../media/image42.jpeg"/><Relationship Id="rId2" Type="http://schemas.openxmlformats.org/officeDocument/2006/relationships/image" Target="../media/image37.jpeg"/><Relationship Id="rId1" Type="http://schemas.openxmlformats.org/officeDocument/2006/relationships/slideLayout" Target="../slideLayouts/slideLayout2.xml"/><Relationship Id="rId6" Type="http://schemas.openxmlformats.org/officeDocument/2006/relationships/image" Target="../media/image41.jpeg"/><Relationship Id="rId11" Type="http://schemas.openxmlformats.org/officeDocument/2006/relationships/image" Target="../media/image46.jpeg"/><Relationship Id="rId5" Type="http://schemas.openxmlformats.org/officeDocument/2006/relationships/image" Target="../media/image40.png"/><Relationship Id="rId10" Type="http://schemas.openxmlformats.org/officeDocument/2006/relationships/image" Target="../media/image45.png"/><Relationship Id="rId4" Type="http://schemas.openxmlformats.org/officeDocument/2006/relationships/image" Target="../media/image39.png"/><Relationship Id="rId9" Type="http://schemas.openxmlformats.org/officeDocument/2006/relationships/image" Target="../media/image44.jpeg"/></Relationships>
</file>

<file path=ppt/slides/_rels/slide42.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47.png"/><Relationship Id="rId1" Type="http://schemas.openxmlformats.org/officeDocument/2006/relationships/slideLayout" Target="../slideLayouts/slideLayout2.xml"/><Relationship Id="rId5" Type="http://schemas.openxmlformats.org/officeDocument/2006/relationships/image" Target="../media/image50.png"/><Relationship Id="rId4" Type="http://schemas.openxmlformats.org/officeDocument/2006/relationships/image" Target="../media/image49.png"/></Relationships>
</file>

<file path=ppt/slides/_rels/slide43.xml.rels><?xml version="1.0" encoding="UTF-8" standalone="yes"?>
<Relationships xmlns="http://schemas.openxmlformats.org/package/2006/relationships"><Relationship Id="rId2" Type="http://schemas.openxmlformats.org/officeDocument/2006/relationships/image" Target="../media/image51.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6A37E3-E552-DC93-953E-99304E8C332C}"/>
              </a:ext>
            </a:extLst>
          </p:cNvPr>
          <p:cNvSpPr>
            <a:spLocks noGrp="1"/>
          </p:cNvSpPr>
          <p:nvPr>
            <p:ph type="ctrTitle"/>
          </p:nvPr>
        </p:nvSpPr>
        <p:spPr>
          <a:xfrm>
            <a:off x="1179870" y="1141150"/>
            <a:ext cx="7639665" cy="818535"/>
          </a:xfrm>
        </p:spPr>
        <p:txBody>
          <a:bodyPr>
            <a:normAutofit/>
          </a:bodyPr>
          <a:lstStyle/>
          <a:p>
            <a:r>
              <a:rPr lang="en-US" sz="4000" dirty="0">
                <a:solidFill>
                  <a:srgbClr val="002060"/>
                </a:solidFill>
                <a:latin typeface="Berlin Sans FB Demi" panose="020E0802020502020306" pitchFamily="34" charset="0"/>
              </a:rPr>
              <a:t>DANGOTE FERTILISER LIMITED</a:t>
            </a:r>
          </a:p>
        </p:txBody>
      </p:sp>
      <p:sp>
        <p:nvSpPr>
          <p:cNvPr id="3" name="Subtitle 2">
            <a:extLst>
              <a:ext uri="{FF2B5EF4-FFF2-40B4-BE49-F238E27FC236}">
                <a16:creationId xmlns:a16="http://schemas.microsoft.com/office/drawing/2014/main" id="{33C73B54-ECEB-E95D-8A44-316D9D503E02}"/>
              </a:ext>
            </a:extLst>
          </p:cNvPr>
          <p:cNvSpPr>
            <a:spLocks noGrp="1"/>
          </p:cNvSpPr>
          <p:nvPr>
            <p:ph type="subTitle" idx="1"/>
          </p:nvPr>
        </p:nvSpPr>
        <p:spPr>
          <a:xfrm>
            <a:off x="1424501" y="2448235"/>
            <a:ext cx="6600451" cy="499477"/>
          </a:xfrm>
        </p:spPr>
        <p:txBody>
          <a:bodyPr>
            <a:normAutofit fontScale="92500" lnSpcReduction="20000"/>
          </a:bodyPr>
          <a:lstStyle/>
          <a:p>
            <a:pPr algn="ctr"/>
            <a:r>
              <a:rPr lang="en-US" sz="3200" b="1" dirty="0">
                <a:solidFill>
                  <a:schemeClr val="accent1">
                    <a:lumMod val="75000"/>
                  </a:schemeClr>
                </a:solidFill>
              </a:rPr>
              <a:t>HSSE DEPARTMENT</a:t>
            </a:r>
          </a:p>
        </p:txBody>
      </p:sp>
      <p:sp>
        <p:nvSpPr>
          <p:cNvPr id="4" name="Subtitle 2">
            <a:extLst>
              <a:ext uri="{FF2B5EF4-FFF2-40B4-BE49-F238E27FC236}">
                <a16:creationId xmlns:a16="http://schemas.microsoft.com/office/drawing/2014/main" id="{690DBDDD-0278-03D2-9F04-37642B234794}"/>
              </a:ext>
            </a:extLst>
          </p:cNvPr>
          <p:cNvSpPr txBox="1">
            <a:spLocks/>
          </p:cNvSpPr>
          <p:nvPr/>
        </p:nvSpPr>
        <p:spPr>
          <a:xfrm>
            <a:off x="1607381" y="4988119"/>
            <a:ext cx="6600451" cy="499477"/>
          </a:xfrm>
          <a:prstGeom prst="rect">
            <a:avLst/>
          </a:prstGeom>
        </p:spPr>
        <p:txBody>
          <a:bodyPr vert="horz" lIns="91440" tIns="45720" rIns="91440" bIns="45720" rtlCol="0" anchor="t">
            <a:normAutofit/>
          </a:bodyPr>
          <a:lstStyle>
            <a:lvl1pPr marL="0" indent="0" algn="l" defTabSz="457200" rtl="0" eaLnBrk="1" latinLnBrk="0" hangingPunct="1">
              <a:spcBef>
                <a:spcPts val="1000"/>
              </a:spcBef>
              <a:spcAft>
                <a:spcPts val="0"/>
              </a:spcAft>
              <a:buClr>
                <a:schemeClr val="accent1"/>
              </a:buClr>
              <a:buFont typeface="Wingdings 3" charset="2"/>
              <a:buNone/>
              <a:defRPr sz="1800" kern="1200">
                <a:solidFill>
                  <a:schemeClr val="tx1">
                    <a:lumMod val="65000"/>
                    <a:lumOff val="35000"/>
                  </a:schemeClr>
                </a:solidFill>
                <a:latin typeface="+mn-lt"/>
                <a:ea typeface="+mn-ea"/>
                <a:cs typeface="+mn-cs"/>
              </a:defRPr>
            </a:lvl1pPr>
            <a:lvl2pPr marL="457200" indent="0" algn="ctr" defTabSz="457200" rtl="0" eaLnBrk="1" latinLnBrk="0" hangingPunct="1">
              <a:spcBef>
                <a:spcPts val="1000"/>
              </a:spcBef>
              <a:spcAft>
                <a:spcPts val="0"/>
              </a:spcAft>
              <a:buClr>
                <a:schemeClr val="accent1"/>
              </a:buClr>
              <a:buFont typeface="Wingdings 3" charset="2"/>
              <a:buNone/>
              <a:defRPr sz="1600" kern="1200">
                <a:solidFill>
                  <a:schemeClr val="tx1">
                    <a:tint val="75000"/>
                  </a:schemeClr>
                </a:solidFill>
                <a:latin typeface="+mn-lt"/>
                <a:ea typeface="+mn-ea"/>
                <a:cs typeface="+mn-cs"/>
              </a:defRPr>
            </a:lvl2pPr>
            <a:lvl3pPr marL="914400" indent="0" algn="ctr" defTabSz="457200" rtl="0" eaLnBrk="1" latinLnBrk="0" hangingPunct="1">
              <a:spcBef>
                <a:spcPts val="1000"/>
              </a:spcBef>
              <a:spcAft>
                <a:spcPts val="0"/>
              </a:spcAft>
              <a:buClr>
                <a:schemeClr val="accent1"/>
              </a:buClr>
              <a:buFont typeface="Wingdings 3" charset="2"/>
              <a:buNone/>
              <a:defRPr sz="1400" kern="1200">
                <a:solidFill>
                  <a:schemeClr val="tx1">
                    <a:tint val="75000"/>
                  </a:schemeClr>
                </a:solidFill>
                <a:latin typeface="+mn-lt"/>
                <a:ea typeface="+mn-ea"/>
                <a:cs typeface="+mn-cs"/>
              </a:defRPr>
            </a:lvl3pPr>
            <a:lvl4pPr marL="1371600" indent="0" algn="ctr" defTabSz="457200" rtl="0" eaLnBrk="1" latinLnBrk="0" hangingPunct="1">
              <a:spcBef>
                <a:spcPts val="1000"/>
              </a:spcBef>
              <a:spcAft>
                <a:spcPts val="0"/>
              </a:spcAft>
              <a:buClr>
                <a:schemeClr val="accent1"/>
              </a:buClr>
              <a:buFont typeface="Wingdings 3" charset="2"/>
              <a:buNone/>
              <a:defRPr sz="1200" kern="1200">
                <a:solidFill>
                  <a:schemeClr val="tx1">
                    <a:tint val="75000"/>
                  </a:schemeClr>
                </a:solidFill>
                <a:latin typeface="+mn-lt"/>
                <a:ea typeface="+mn-ea"/>
                <a:cs typeface="+mn-cs"/>
              </a:defRPr>
            </a:lvl4pPr>
            <a:lvl5pPr marL="1828800" indent="0" algn="ctr" defTabSz="457200" rtl="0" eaLnBrk="1" latinLnBrk="0" hangingPunct="1">
              <a:spcBef>
                <a:spcPts val="1000"/>
              </a:spcBef>
              <a:spcAft>
                <a:spcPts val="0"/>
              </a:spcAft>
              <a:buClr>
                <a:schemeClr val="accent1"/>
              </a:buClr>
              <a:buFont typeface="Wingdings 3" charset="2"/>
              <a:buNone/>
              <a:defRPr sz="1200" kern="1200">
                <a:solidFill>
                  <a:schemeClr val="tx1">
                    <a:tint val="75000"/>
                  </a:schemeClr>
                </a:solidFill>
                <a:latin typeface="+mn-lt"/>
                <a:ea typeface="+mn-ea"/>
                <a:cs typeface="+mn-cs"/>
              </a:defRPr>
            </a:lvl5pPr>
            <a:lvl6pPr marL="2286000" indent="0" algn="ctr" defTabSz="457200" rtl="0" eaLnBrk="1" latinLnBrk="0" hangingPunct="1">
              <a:spcBef>
                <a:spcPts val="1000"/>
              </a:spcBef>
              <a:spcAft>
                <a:spcPts val="0"/>
              </a:spcAft>
              <a:buClr>
                <a:schemeClr val="accent1"/>
              </a:buClr>
              <a:buFont typeface="Wingdings 3" charset="2"/>
              <a:buNone/>
              <a:defRPr sz="1200" kern="1200">
                <a:solidFill>
                  <a:schemeClr val="tx1">
                    <a:tint val="75000"/>
                  </a:schemeClr>
                </a:solidFill>
                <a:latin typeface="+mn-lt"/>
                <a:ea typeface="+mn-ea"/>
                <a:cs typeface="+mn-cs"/>
              </a:defRPr>
            </a:lvl6pPr>
            <a:lvl7pPr marL="2743200" indent="0" algn="ctr" defTabSz="457200" rtl="0" eaLnBrk="1" latinLnBrk="0" hangingPunct="1">
              <a:spcBef>
                <a:spcPts val="1000"/>
              </a:spcBef>
              <a:spcAft>
                <a:spcPts val="0"/>
              </a:spcAft>
              <a:buClr>
                <a:schemeClr val="accent1"/>
              </a:buClr>
              <a:buFont typeface="Wingdings 3" charset="2"/>
              <a:buNone/>
              <a:defRPr sz="1200" kern="1200">
                <a:solidFill>
                  <a:schemeClr val="tx1">
                    <a:tint val="75000"/>
                  </a:schemeClr>
                </a:solidFill>
                <a:latin typeface="+mn-lt"/>
                <a:ea typeface="+mn-ea"/>
                <a:cs typeface="+mn-cs"/>
              </a:defRPr>
            </a:lvl7pPr>
            <a:lvl8pPr marL="3200400" indent="0" algn="ctr" defTabSz="457200" rtl="0" eaLnBrk="1" latinLnBrk="0" hangingPunct="1">
              <a:spcBef>
                <a:spcPts val="1000"/>
              </a:spcBef>
              <a:spcAft>
                <a:spcPts val="0"/>
              </a:spcAft>
              <a:buClr>
                <a:schemeClr val="accent1"/>
              </a:buClr>
              <a:buFont typeface="Wingdings 3" charset="2"/>
              <a:buNone/>
              <a:defRPr sz="1200" kern="1200">
                <a:solidFill>
                  <a:schemeClr val="tx1">
                    <a:tint val="75000"/>
                  </a:schemeClr>
                </a:solidFill>
                <a:latin typeface="+mn-lt"/>
                <a:ea typeface="+mn-ea"/>
                <a:cs typeface="+mn-cs"/>
              </a:defRPr>
            </a:lvl8pPr>
            <a:lvl9pPr marL="3657600" indent="0" algn="ctr" defTabSz="457200" rtl="0" eaLnBrk="1" latinLnBrk="0" hangingPunct="1">
              <a:spcBef>
                <a:spcPts val="1000"/>
              </a:spcBef>
              <a:spcAft>
                <a:spcPts val="0"/>
              </a:spcAft>
              <a:buClr>
                <a:schemeClr val="accent1"/>
              </a:buClr>
              <a:buFont typeface="Wingdings 3" charset="2"/>
              <a:buNone/>
              <a:defRPr sz="1200" kern="1200">
                <a:solidFill>
                  <a:schemeClr val="tx1">
                    <a:tint val="75000"/>
                  </a:schemeClr>
                </a:solidFill>
                <a:latin typeface="+mn-lt"/>
                <a:ea typeface="+mn-ea"/>
                <a:cs typeface="+mn-cs"/>
              </a:defRPr>
            </a:lvl9pPr>
          </a:lstStyle>
          <a:p>
            <a:pPr algn="ctr"/>
            <a:r>
              <a:rPr lang="en-US" sz="2400" b="1" dirty="0">
                <a:solidFill>
                  <a:srgbClr val="006600"/>
                </a:solidFill>
                <a:latin typeface="Amasis MT Pro Black" panose="020F0502020204030204" pitchFamily="18" charset="0"/>
              </a:rPr>
              <a:t>SAFETY INDUCTION FOR NEW JOINEES</a:t>
            </a:r>
          </a:p>
        </p:txBody>
      </p:sp>
    </p:spTree>
    <p:extLst>
      <p:ext uri="{BB962C8B-B14F-4D97-AF65-F5344CB8AC3E}">
        <p14:creationId xmlns:p14="http://schemas.microsoft.com/office/powerpoint/2010/main" val="256242244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3">
            <a:extLst>
              <a:ext uri="{FF2B5EF4-FFF2-40B4-BE49-F238E27FC236}">
                <a16:creationId xmlns:a16="http://schemas.microsoft.com/office/drawing/2014/main" id="{838295B1-4135-047F-82D0-D657CFC1D9E9}"/>
              </a:ext>
            </a:extLst>
          </p:cNvPr>
          <p:cNvSpPr>
            <a:spLocks noGrp="1" noChangeArrowheads="1"/>
          </p:cNvSpPr>
          <p:nvPr>
            <p:ph type="body" idx="1"/>
          </p:nvPr>
        </p:nvSpPr>
        <p:spPr>
          <a:xfrm>
            <a:off x="1936955" y="1308411"/>
            <a:ext cx="6980903" cy="4241178"/>
          </a:xfrm>
        </p:spPr>
        <p:txBody>
          <a:bodyPr>
            <a:noAutofit/>
          </a:bodyPr>
          <a:lstStyle/>
          <a:p>
            <a:pPr algn="ctr" eaLnBrk="1" hangingPunct="1">
              <a:buFontTx/>
              <a:buNone/>
            </a:pPr>
            <a:endParaRPr lang="en-GB" altLang="en-US" sz="1600" b="1" dirty="0">
              <a:solidFill>
                <a:srgbClr val="002060"/>
              </a:solidFill>
              <a:latin typeface="Arial" panose="020B0604020202020204" pitchFamily="34" charset="0"/>
              <a:cs typeface="Arial" panose="020B0604020202020204" pitchFamily="34" charset="0"/>
            </a:endParaRPr>
          </a:p>
          <a:p>
            <a:pPr eaLnBrk="1" hangingPunct="1"/>
            <a:r>
              <a:rPr lang="en-GB" altLang="en-US" sz="1700" dirty="0">
                <a:solidFill>
                  <a:srgbClr val="002060"/>
                </a:solidFill>
                <a:latin typeface="Arial" panose="020B0604020202020204" pitchFamily="34" charset="0"/>
                <a:cs typeface="Arial" panose="020B0604020202020204" pitchFamily="34" charset="0"/>
              </a:rPr>
              <a:t>All accidents and injuries are preventable.</a:t>
            </a:r>
          </a:p>
          <a:p>
            <a:pPr eaLnBrk="1" hangingPunct="1"/>
            <a:r>
              <a:rPr lang="en-GB" altLang="en-US" sz="1700" dirty="0">
                <a:solidFill>
                  <a:srgbClr val="002060"/>
                </a:solidFill>
                <a:latin typeface="Arial" panose="020B0604020202020204" pitchFamily="34" charset="0"/>
                <a:cs typeface="Arial" panose="020B0604020202020204" pitchFamily="34" charset="0"/>
              </a:rPr>
              <a:t>No business objective is so important that it will be achieved at the sacrifice of safety.</a:t>
            </a:r>
          </a:p>
          <a:p>
            <a:pPr eaLnBrk="1" hangingPunct="1"/>
            <a:r>
              <a:rPr lang="en-GB" altLang="en-US" sz="1700" dirty="0">
                <a:solidFill>
                  <a:srgbClr val="002060"/>
                </a:solidFill>
                <a:latin typeface="Arial" panose="020B0604020202020204" pitchFamily="34" charset="0"/>
                <a:cs typeface="Arial" panose="020B0604020202020204" pitchFamily="34" charset="0"/>
              </a:rPr>
              <a:t>Any one observing an unsafe act or condition is obliged to intervene to correct the situation </a:t>
            </a:r>
            <a:r>
              <a:rPr lang="en-GB" altLang="en-US" sz="1700" dirty="0">
                <a:solidFill>
                  <a:srgbClr val="C00000"/>
                </a:solidFill>
                <a:latin typeface="Arial" panose="020B0604020202020204" pitchFamily="34" charset="0"/>
                <a:cs typeface="Arial" panose="020B0604020202020204" pitchFamily="34" charset="0"/>
              </a:rPr>
              <a:t>(</a:t>
            </a:r>
            <a:r>
              <a:rPr lang="en-GB" altLang="en-US" sz="1700" b="1" dirty="0">
                <a:solidFill>
                  <a:srgbClr val="C00000"/>
                </a:solidFill>
                <a:latin typeface="Arial" panose="020B0604020202020204" pitchFamily="34" charset="0"/>
                <a:cs typeface="Arial" panose="020B0604020202020204" pitchFamily="34" charset="0"/>
              </a:rPr>
              <a:t>IF YOU SEE IT YOU OWN IT, DO SOMETHING</a:t>
            </a:r>
            <a:r>
              <a:rPr lang="en-GB" altLang="en-US" sz="1700" dirty="0">
                <a:solidFill>
                  <a:srgbClr val="C00000"/>
                </a:solidFill>
                <a:latin typeface="Arial" panose="020B0604020202020204" pitchFamily="34" charset="0"/>
                <a:cs typeface="Arial" panose="020B0604020202020204" pitchFamily="34" charset="0"/>
              </a:rPr>
              <a:t>).</a:t>
            </a:r>
          </a:p>
          <a:p>
            <a:pPr eaLnBrk="1" hangingPunct="1"/>
            <a:r>
              <a:rPr lang="en-GB" altLang="en-US" sz="1700" dirty="0">
                <a:solidFill>
                  <a:srgbClr val="002060"/>
                </a:solidFill>
                <a:latin typeface="Arial" panose="020B0604020202020204" pitchFamily="34" charset="0"/>
                <a:cs typeface="Arial" panose="020B0604020202020204" pitchFamily="34" charset="0"/>
              </a:rPr>
              <a:t>Each of us has a responsibility for our safety and those around us on and off the job.</a:t>
            </a:r>
          </a:p>
          <a:p>
            <a:pPr eaLnBrk="1" hangingPunct="1"/>
            <a:r>
              <a:rPr lang="en-GB" altLang="en-US" sz="1700" dirty="0">
                <a:solidFill>
                  <a:srgbClr val="002060"/>
                </a:solidFill>
                <a:latin typeface="Arial" panose="020B0604020202020204" pitchFamily="34" charset="0"/>
                <a:cs typeface="Arial" panose="020B0604020202020204" pitchFamily="34" charset="0"/>
              </a:rPr>
              <a:t>A job  is done well only if it’s done safely.</a:t>
            </a:r>
          </a:p>
          <a:p>
            <a:pPr eaLnBrk="1" hangingPunct="1"/>
            <a:r>
              <a:rPr lang="en-GB" altLang="en-US" sz="1700" b="1" dirty="0">
                <a:solidFill>
                  <a:srgbClr val="002060"/>
                </a:solidFill>
                <a:latin typeface="Arial" panose="020B0604020202020204" pitchFamily="34" charset="0"/>
                <a:cs typeface="Arial" panose="020B0604020202020204" pitchFamily="34" charset="0"/>
              </a:rPr>
              <a:t>Zero</a:t>
            </a:r>
            <a:r>
              <a:rPr lang="en-GB" altLang="en-US" sz="1700" dirty="0">
                <a:solidFill>
                  <a:srgbClr val="002060"/>
                </a:solidFill>
                <a:latin typeface="Arial" panose="020B0604020202020204" pitchFamily="34" charset="0"/>
                <a:cs typeface="Arial" panose="020B0604020202020204" pitchFamily="34" charset="0"/>
              </a:rPr>
              <a:t> is the target level for incidents.</a:t>
            </a:r>
          </a:p>
          <a:p>
            <a:pPr eaLnBrk="1" hangingPunct="1"/>
            <a:r>
              <a:rPr lang="en-GB" altLang="en-US" sz="1700" dirty="0">
                <a:solidFill>
                  <a:srgbClr val="002060"/>
                </a:solidFill>
                <a:latin typeface="Arial" panose="020B0604020202020204" pitchFamily="34" charset="0"/>
                <a:cs typeface="Arial" panose="020B0604020202020204" pitchFamily="34" charset="0"/>
              </a:rPr>
              <a:t>We are only successful when everybody goes home at the end of the day fit and injury free. </a:t>
            </a:r>
          </a:p>
        </p:txBody>
      </p:sp>
      <p:sp>
        <p:nvSpPr>
          <p:cNvPr id="2" name="Text Box 2">
            <a:extLst>
              <a:ext uri="{FF2B5EF4-FFF2-40B4-BE49-F238E27FC236}">
                <a16:creationId xmlns:a16="http://schemas.microsoft.com/office/drawing/2014/main" id="{10F885EB-BC02-6B99-2E3B-DBFF9CE98713}"/>
              </a:ext>
            </a:extLst>
          </p:cNvPr>
          <p:cNvSpPr txBox="1">
            <a:spLocks noChangeArrowheads="1"/>
          </p:cNvSpPr>
          <p:nvPr/>
        </p:nvSpPr>
        <p:spPr bwMode="auto">
          <a:xfrm>
            <a:off x="1578621" y="545037"/>
            <a:ext cx="7106608" cy="427038"/>
          </a:xfrm>
          <a:prstGeom prst="rect">
            <a:avLst/>
          </a:prstGeom>
          <a:solidFill>
            <a:srgbClr val="FCFEB9"/>
          </a:solidFill>
          <a:ln w="12700" cap="flat">
            <a:solidFill>
              <a:schemeClr val="tx2"/>
            </a:solidFill>
            <a:miter lim="800000"/>
            <a:headEnd/>
            <a:tailEnd/>
          </a:ln>
          <a:effectLst>
            <a:outerShdw dist="107763" dir="2700000" algn="ctr" rotWithShape="0">
              <a:schemeClr val="bg2"/>
            </a:outerShdw>
          </a:effectLst>
        </p:spPr>
        <p:txBody>
          <a:bodyPr lIns="69056" tIns="34529" rIns="69056" bIns="34529">
            <a:normAutofit/>
          </a:bodyPr>
          <a:lstStyle>
            <a:lvl1pPr algn="ctr">
              <a:lnSpc>
                <a:spcPct val="90000"/>
              </a:lnSpc>
              <a:spcBef>
                <a:spcPct val="0"/>
              </a:spcBef>
              <a:buNone/>
              <a:defRPr sz="3200" b="1">
                <a:solidFill>
                  <a:srgbClr val="0033CC"/>
                </a:solidFill>
                <a:effectLst>
                  <a:outerShdw blurRad="38100" dist="38100" dir="2700000" algn="tl">
                    <a:srgbClr val="000000"/>
                  </a:outerShdw>
                </a:effectLst>
                <a:latin typeface="Tahoma" panose="020B0604030504040204" pitchFamily="34" charset="0"/>
                <a:ea typeface="Tahoma" panose="020B0604030504040204" pitchFamily="34" charset="0"/>
                <a:cs typeface="Tahoma" panose="020B0604030504040204" pitchFamily="34" charset="0"/>
              </a:defRPr>
            </a:lvl1pPr>
          </a:lstStyle>
          <a:p>
            <a:pPr defTabSz="685800" eaLnBrk="1" fontAlgn="auto" hangingPunct="1">
              <a:spcAft>
                <a:spcPts val="0"/>
              </a:spcAft>
              <a:defRPr/>
            </a:pPr>
            <a:r>
              <a:rPr lang="en-US" altLang="nb-NO" sz="2400" dirty="0">
                <a:solidFill>
                  <a:schemeClr val="accent1">
                    <a:lumMod val="75000"/>
                  </a:schemeClr>
                </a:solidFill>
              </a:rPr>
              <a:t>SAFETY PRINCIPLES</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7" name="image2.png">
            <a:extLst>
              <a:ext uri="{FF2B5EF4-FFF2-40B4-BE49-F238E27FC236}">
                <a16:creationId xmlns:a16="http://schemas.microsoft.com/office/drawing/2014/main" id="{DDA0EEB1-4675-C246-8742-D7324BC090F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67576" y="276327"/>
            <a:ext cx="5089552" cy="63053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Title 1">
            <a:extLst>
              <a:ext uri="{FF2B5EF4-FFF2-40B4-BE49-F238E27FC236}">
                <a16:creationId xmlns:a16="http://schemas.microsoft.com/office/drawing/2014/main" id="{7ACBD0E5-D8E0-BCA2-9366-FFC12270494C}"/>
              </a:ext>
            </a:extLst>
          </p:cNvPr>
          <p:cNvSpPr>
            <a:spLocks noGrp="1" noChangeArrowheads="1"/>
          </p:cNvSpPr>
          <p:nvPr>
            <p:ph type="title"/>
          </p:nvPr>
        </p:nvSpPr>
        <p:spPr>
          <a:xfrm>
            <a:off x="1945201" y="559871"/>
            <a:ext cx="6589199" cy="378780"/>
          </a:xfrm>
          <a:solidFill>
            <a:srgbClr val="FCFEB9"/>
          </a:solidFill>
          <a:ln w="12700" cap="flat">
            <a:solidFill>
              <a:schemeClr val="tx2"/>
            </a:solidFill>
            <a:miter lim="800000"/>
            <a:headEnd/>
            <a:tailEnd/>
          </a:ln>
          <a:effectLst>
            <a:outerShdw dist="107763" dir="2700000" algn="ctr" rotWithShape="0">
              <a:schemeClr val="bg2"/>
            </a:outerShdw>
          </a:effectLst>
        </p:spPr>
        <p:txBody>
          <a:bodyPr lIns="69056" tIns="34529" rIns="69056" bIns="34529">
            <a:normAutofit fontScale="90000"/>
          </a:bodyPr>
          <a:lstStyle/>
          <a:p>
            <a:pPr algn="ctr" defTabSz="685800">
              <a:lnSpc>
                <a:spcPct val="90000"/>
              </a:lnSpc>
            </a:pPr>
            <a:r>
              <a:rPr lang="en-US" altLang="en-US" sz="2400" b="1" dirty="0">
                <a:solidFill>
                  <a:schemeClr val="accent1">
                    <a:lumMod val="75000"/>
                  </a:schemeClr>
                </a:solidFill>
                <a:effectLst>
                  <a:outerShdw blurRad="38100" dist="38100" dir="2700000" algn="tl">
                    <a:srgbClr val="000000"/>
                  </a:outerShdw>
                </a:effectLst>
                <a:latin typeface="Tahoma" panose="020B0604030504040204" pitchFamily="34" charset="0"/>
                <a:ea typeface="Tahoma" panose="020B0604030504040204" pitchFamily="34" charset="0"/>
                <a:cs typeface="Tahoma" panose="020B0604030504040204" pitchFamily="34" charset="0"/>
              </a:rPr>
              <a:t>FACILITY DISCRIPTION </a:t>
            </a:r>
          </a:p>
        </p:txBody>
      </p:sp>
      <p:sp>
        <p:nvSpPr>
          <p:cNvPr id="32771" name="Content Placeholder 2">
            <a:extLst>
              <a:ext uri="{FF2B5EF4-FFF2-40B4-BE49-F238E27FC236}">
                <a16:creationId xmlns:a16="http://schemas.microsoft.com/office/drawing/2014/main" id="{9B9B069D-CB0C-2324-483C-D46F52FD8612}"/>
              </a:ext>
            </a:extLst>
          </p:cNvPr>
          <p:cNvSpPr>
            <a:spLocks noGrp="1" noChangeArrowheads="1"/>
          </p:cNvSpPr>
          <p:nvPr>
            <p:ph idx="1"/>
          </p:nvPr>
        </p:nvSpPr>
        <p:spPr>
          <a:xfrm>
            <a:off x="1945201" y="1907459"/>
            <a:ext cx="7021818" cy="3777622"/>
          </a:xfrm>
        </p:spPr>
        <p:txBody>
          <a:bodyPr vert="horz" lIns="91440" tIns="45720" rIns="91440" bIns="45720" rtlCol="0">
            <a:noAutofit/>
          </a:bodyPr>
          <a:lstStyle/>
          <a:p>
            <a:pPr algn="ctr">
              <a:buNone/>
            </a:pPr>
            <a:r>
              <a:rPr lang="en-US" altLang="en-US" b="1" dirty="0">
                <a:solidFill>
                  <a:srgbClr val="00B050"/>
                </a:solidFill>
                <a:latin typeface="Arial" panose="020B0604020202020204" pitchFamily="34" charset="0"/>
                <a:cs typeface="Arial" panose="020B0604020202020204" pitchFamily="34" charset="0"/>
              </a:rPr>
              <a:t>		</a:t>
            </a:r>
            <a:r>
              <a:rPr lang="en-US" altLang="en-US" b="1" dirty="0">
                <a:solidFill>
                  <a:srgbClr val="006600"/>
                </a:solidFill>
                <a:latin typeface="Arial" panose="020B0604020202020204" pitchFamily="34" charset="0"/>
                <a:cs typeface="Arial" panose="020B0604020202020204" pitchFamily="34" charset="0"/>
              </a:rPr>
              <a:t>The Process Units which consists of the following</a:t>
            </a:r>
            <a:r>
              <a:rPr lang="en-US" altLang="en-US" b="1" dirty="0">
                <a:solidFill>
                  <a:srgbClr val="00B050"/>
                </a:solidFill>
                <a:latin typeface="Arial" panose="020B0604020202020204" pitchFamily="34" charset="0"/>
                <a:cs typeface="Arial" panose="020B0604020202020204" pitchFamily="34" charset="0"/>
              </a:rPr>
              <a:t>: </a:t>
            </a:r>
          </a:p>
          <a:p>
            <a:pPr lvl="2"/>
            <a:r>
              <a:rPr lang="en-US" altLang="en-US" sz="1800" dirty="0">
                <a:solidFill>
                  <a:srgbClr val="002060"/>
                </a:solidFill>
                <a:latin typeface="Arial" panose="020B0604020202020204" pitchFamily="34" charset="0"/>
                <a:cs typeface="Arial" panose="020B0604020202020204" pitchFamily="34" charset="0"/>
              </a:rPr>
              <a:t>Ammonia Plant Train 1: 2200 MTPD Ammonia; </a:t>
            </a:r>
          </a:p>
          <a:p>
            <a:pPr lvl="2"/>
            <a:r>
              <a:rPr lang="en-US" altLang="en-US" sz="1800" dirty="0">
                <a:solidFill>
                  <a:srgbClr val="002060"/>
                </a:solidFill>
                <a:latin typeface="Arial" panose="020B0604020202020204" pitchFamily="34" charset="0"/>
                <a:cs typeface="Arial" panose="020B0604020202020204" pitchFamily="34" charset="0"/>
              </a:rPr>
              <a:t>Ammonia Plant Train 2: 2200 MTPD Ammonia; </a:t>
            </a:r>
          </a:p>
          <a:p>
            <a:pPr lvl="2"/>
            <a:r>
              <a:rPr lang="en-US" altLang="en-US" sz="1800" dirty="0">
                <a:solidFill>
                  <a:srgbClr val="002060"/>
                </a:solidFill>
                <a:latin typeface="Arial" panose="020B0604020202020204" pitchFamily="34" charset="0"/>
                <a:cs typeface="Arial" panose="020B0604020202020204" pitchFamily="34" charset="0"/>
              </a:rPr>
              <a:t>Urea Plant Train 1: 3850 MTPD Urea; </a:t>
            </a:r>
          </a:p>
          <a:p>
            <a:pPr lvl="2"/>
            <a:r>
              <a:rPr lang="en-US" altLang="en-US" sz="1800" dirty="0">
                <a:solidFill>
                  <a:srgbClr val="002060"/>
                </a:solidFill>
                <a:latin typeface="Arial" panose="020B0604020202020204" pitchFamily="34" charset="0"/>
                <a:cs typeface="Arial" panose="020B0604020202020204" pitchFamily="34" charset="0"/>
              </a:rPr>
              <a:t>Urea Plant Train 2: 3850 MTPD </a:t>
            </a:r>
            <a:r>
              <a:rPr lang="en-US" altLang="en-US" sz="1800" dirty="0" err="1">
                <a:solidFill>
                  <a:srgbClr val="002060"/>
                </a:solidFill>
                <a:latin typeface="Arial" panose="020B0604020202020204" pitchFamily="34" charset="0"/>
                <a:cs typeface="Arial" panose="020B0604020202020204" pitchFamily="34" charset="0"/>
              </a:rPr>
              <a:t>Urea;Urea</a:t>
            </a:r>
            <a:r>
              <a:rPr lang="en-US" altLang="en-US" sz="1800" dirty="0">
                <a:solidFill>
                  <a:srgbClr val="002060"/>
                </a:solidFill>
                <a:latin typeface="Arial" panose="020B0604020202020204" pitchFamily="34" charset="0"/>
                <a:cs typeface="Arial" panose="020B0604020202020204" pitchFamily="34" charset="0"/>
              </a:rPr>
              <a:t> </a:t>
            </a:r>
          </a:p>
          <a:p>
            <a:pPr lvl="2"/>
            <a:r>
              <a:rPr lang="en-US" altLang="en-US" sz="1800" dirty="0">
                <a:solidFill>
                  <a:srgbClr val="002060"/>
                </a:solidFill>
                <a:latin typeface="Arial" panose="020B0604020202020204" pitchFamily="34" charset="0"/>
                <a:cs typeface="Arial" panose="020B0604020202020204" pitchFamily="34" charset="0"/>
              </a:rPr>
              <a:t>Granulation Plant Train 1: 3850 MTPD Granulated Urea </a:t>
            </a:r>
          </a:p>
          <a:p>
            <a:pPr lvl="2"/>
            <a:r>
              <a:rPr lang="en-US" altLang="en-US" sz="1800" dirty="0">
                <a:solidFill>
                  <a:srgbClr val="002060"/>
                </a:solidFill>
                <a:latin typeface="Arial" panose="020B0604020202020204" pitchFamily="34" charset="0"/>
                <a:cs typeface="Arial" panose="020B0604020202020204" pitchFamily="34" charset="0"/>
              </a:rPr>
              <a:t>Urea Granulation Plant Train 2: 3850 MTPD Granulated Urea</a:t>
            </a:r>
          </a:p>
          <a:p>
            <a:pPr algn="ctr">
              <a:buNone/>
            </a:pPr>
            <a:endParaRPr lang="en-US" altLang="en-US" b="1" dirty="0">
              <a:solidFill>
                <a:srgbClr val="002060"/>
              </a:solidFill>
              <a:latin typeface="Arial" panose="020B0604020202020204" pitchFamily="34" charset="0"/>
              <a:cs typeface="Arial" panose="020B0604020202020204" pitchFamily="34"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4D12AF9-DEF6-8553-E0F8-546251C4DD31}"/>
              </a:ext>
            </a:extLst>
          </p:cNvPr>
          <p:cNvSpPr>
            <a:spLocks noGrp="1"/>
          </p:cNvSpPr>
          <p:nvPr>
            <p:ph idx="1"/>
          </p:nvPr>
        </p:nvSpPr>
        <p:spPr>
          <a:xfrm>
            <a:off x="2118851" y="1393726"/>
            <a:ext cx="5933768" cy="5262713"/>
          </a:xfrm>
        </p:spPr>
        <p:txBody>
          <a:bodyPr>
            <a:noAutofit/>
          </a:bodyPr>
          <a:lstStyle/>
          <a:p>
            <a:pPr marL="0" indent="0">
              <a:buFontTx/>
              <a:buNone/>
              <a:defRPr/>
            </a:pPr>
            <a:r>
              <a:rPr lang="en-US" dirty="0">
                <a:solidFill>
                  <a:srgbClr val="002060"/>
                </a:solidFill>
                <a:latin typeface="Arial" panose="020B0604020202020204" pitchFamily="34" charset="0"/>
                <a:cs typeface="Arial" panose="020B0604020202020204" pitchFamily="34" charset="0"/>
              </a:rPr>
              <a:t>		</a:t>
            </a:r>
            <a:r>
              <a:rPr lang="en-US" b="1" dirty="0">
                <a:solidFill>
                  <a:srgbClr val="006600"/>
                </a:solidFill>
                <a:latin typeface="Arial" panose="020B0604020202020204" pitchFamily="34" charset="0"/>
                <a:cs typeface="Arial" panose="020B0604020202020204" pitchFamily="34" charset="0"/>
              </a:rPr>
              <a:t>Utility Units made up of the following: </a:t>
            </a:r>
          </a:p>
          <a:p>
            <a:pPr lvl="2">
              <a:buFont typeface="Wingdings" panose="05000000000000000000" pitchFamily="2" charset="2"/>
              <a:buChar char="Ø"/>
              <a:defRPr/>
            </a:pPr>
            <a:r>
              <a:rPr lang="en-US" sz="1800" dirty="0">
                <a:solidFill>
                  <a:srgbClr val="002060"/>
                </a:solidFill>
                <a:latin typeface="Arial" panose="020B0604020202020204" pitchFamily="34" charset="0"/>
                <a:cs typeface="Arial" panose="020B0604020202020204" pitchFamily="34" charset="0"/>
              </a:rPr>
              <a:t>Water Treatment Plant, </a:t>
            </a:r>
          </a:p>
          <a:p>
            <a:pPr lvl="2">
              <a:buFont typeface="Wingdings" panose="05000000000000000000" pitchFamily="2" charset="2"/>
              <a:buChar char="Ø"/>
              <a:defRPr/>
            </a:pPr>
            <a:r>
              <a:rPr lang="en-US" sz="1800" dirty="0">
                <a:solidFill>
                  <a:srgbClr val="002060"/>
                </a:solidFill>
                <a:latin typeface="Arial" panose="020B0604020202020204" pitchFamily="34" charset="0"/>
                <a:cs typeface="Arial" panose="020B0604020202020204" pitchFamily="34" charset="0"/>
              </a:rPr>
              <a:t>Steam and Power Generation, </a:t>
            </a:r>
          </a:p>
          <a:p>
            <a:pPr lvl="2">
              <a:buFont typeface="Wingdings" panose="05000000000000000000" pitchFamily="2" charset="2"/>
              <a:buChar char="Ø"/>
              <a:defRPr/>
            </a:pPr>
            <a:r>
              <a:rPr lang="en-US" sz="1800" dirty="0">
                <a:solidFill>
                  <a:srgbClr val="002060"/>
                </a:solidFill>
                <a:latin typeface="Arial" panose="020B0604020202020204" pitchFamily="34" charset="0"/>
                <a:cs typeface="Arial" panose="020B0604020202020204" pitchFamily="34" charset="0"/>
              </a:rPr>
              <a:t>Cooling Water System, </a:t>
            </a:r>
          </a:p>
          <a:p>
            <a:pPr lvl="2">
              <a:buFont typeface="Wingdings" panose="05000000000000000000" pitchFamily="2" charset="2"/>
              <a:buChar char="Ø"/>
              <a:defRPr/>
            </a:pPr>
            <a:r>
              <a:rPr lang="en-US" sz="1800" dirty="0">
                <a:solidFill>
                  <a:srgbClr val="002060"/>
                </a:solidFill>
                <a:latin typeface="Arial" panose="020B0604020202020204" pitchFamily="34" charset="0"/>
                <a:cs typeface="Arial" panose="020B0604020202020204" pitchFamily="34" charset="0"/>
              </a:rPr>
              <a:t>Natural Gas System, </a:t>
            </a:r>
          </a:p>
          <a:p>
            <a:pPr lvl="2">
              <a:buFont typeface="Wingdings" panose="05000000000000000000" pitchFamily="2" charset="2"/>
              <a:buChar char="Ø"/>
              <a:defRPr/>
            </a:pPr>
            <a:r>
              <a:rPr lang="en-US" sz="1800" dirty="0">
                <a:solidFill>
                  <a:srgbClr val="002060"/>
                </a:solidFill>
                <a:latin typeface="Arial" panose="020B0604020202020204" pitchFamily="34" charset="0"/>
                <a:cs typeface="Arial" panose="020B0604020202020204" pitchFamily="34" charset="0"/>
              </a:rPr>
              <a:t>Nitrogen Production System, </a:t>
            </a:r>
          </a:p>
          <a:p>
            <a:pPr lvl="2">
              <a:buFont typeface="Wingdings" panose="05000000000000000000" pitchFamily="2" charset="2"/>
              <a:buChar char="Ø"/>
              <a:defRPr/>
            </a:pPr>
            <a:r>
              <a:rPr lang="en-US" sz="1800" dirty="0">
                <a:solidFill>
                  <a:srgbClr val="002060"/>
                </a:solidFill>
                <a:latin typeface="Arial" panose="020B0604020202020204" pitchFamily="34" charset="0"/>
                <a:cs typeface="Arial" panose="020B0604020202020204" pitchFamily="34" charset="0"/>
              </a:rPr>
              <a:t>Instrument and Plant Air System, </a:t>
            </a:r>
          </a:p>
          <a:p>
            <a:pPr lvl="2">
              <a:buFont typeface="Wingdings" panose="05000000000000000000" pitchFamily="2" charset="2"/>
              <a:buChar char="Ø"/>
              <a:defRPr/>
            </a:pPr>
            <a:r>
              <a:rPr lang="en-US" sz="1800" dirty="0">
                <a:solidFill>
                  <a:srgbClr val="002060"/>
                </a:solidFill>
                <a:latin typeface="Arial" panose="020B0604020202020204" pitchFamily="34" charset="0"/>
                <a:cs typeface="Arial" panose="020B0604020202020204" pitchFamily="34" charset="0"/>
              </a:rPr>
              <a:t>Potable Water System, </a:t>
            </a:r>
          </a:p>
          <a:p>
            <a:pPr lvl="2">
              <a:buFont typeface="Wingdings" panose="05000000000000000000" pitchFamily="2" charset="2"/>
              <a:buChar char="Ø"/>
              <a:defRPr/>
            </a:pPr>
            <a:r>
              <a:rPr lang="en-US" sz="1800" dirty="0">
                <a:solidFill>
                  <a:srgbClr val="002060"/>
                </a:solidFill>
                <a:latin typeface="Arial" panose="020B0604020202020204" pitchFamily="34" charset="0"/>
                <a:cs typeface="Arial" panose="020B0604020202020204" pitchFamily="34" charset="0"/>
              </a:rPr>
              <a:t>Emergency and Power Diesel System, </a:t>
            </a:r>
          </a:p>
          <a:p>
            <a:pPr lvl="2">
              <a:buFont typeface="Wingdings" panose="05000000000000000000" pitchFamily="2" charset="2"/>
              <a:buChar char="Ø"/>
              <a:defRPr/>
            </a:pPr>
            <a:r>
              <a:rPr lang="en-US" sz="1800" dirty="0">
                <a:solidFill>
                  <a:srgbClr val="002060"/>
                </a:solidFill>
                <a:latin typeface="Arial" panose="020B0604020202020204" pitchFamily="34" charset="0"/>
                <a:cs typeface="Arial" panose="020B0604020202020204" pitchFamily="34" charset="0"/>
              </a:rPr>
              <a:t>Effluent Treatment System </a:t>
            </a:r>
          </a:p>
          <a:p>
            <a:pPr lvl="2">
              <a:buFont typeface="Wingdings" panose="05000000000000000000" pitchFamily="2" charset="2"/>
              <a:buChar char="Ø"/>
              <a:defRPr/>
            </a:pPr>
            <a:r>
              <a:rPr lang="en-US" sz="1800" dirty="0">
                <a:solidFill>
                  <a:srgbClr val="002060"/>
                </a:solidFill>
                <a:latin typeface="Arial" panose="020B0604020202020204" pitchFamily="34" charset="0"/>
                <a:cs typeface="Arial" panose="020B0604020202020204" pitchFamily="34" charset="0"/>
              </a:rPr>
              <a:t>Fire Fighting System. </a:t>
            </a:r>
          </a:p>
          <a:p>
            <a:pPr lvl="2">
              <a:buFont typeface="Wingdings" panose="05000000000000000000" pitchFamily="2" charset="2"/>
              <a:buChar char="Ø"/>
              <a:defRPr/>
            </a:pPr>
            <a:r>
              <a:rPr lang="en-US" sz="1800" dirty="0">
                <a:solidFill>
                  <a:srgbClr val="002060"/>
                </a:solidFill>
                <a:latin typeface="Arial" panose="020B0604020202020204" pitchFamily="34" charset="0"/>
                <a:cs typeface="Arial" panose="020B0604020202020204" pitchFamily="34" charset="0"/>
              </a:rPr>
              <a:t>CCR</a:t>
            </a:r>
          </a:p>
          <a:p>
            <a:pPr lvl="2">
              <a:buFont typeface="Wingdings" panose="05000000000000000000" pitchFamily="2" charset="2"/>
              <a:buChar char="Ø"/>
              <a:defRPr/>
            </a:pPr>
            <a:r>
              <a:rPr lang="en-US" altLang="en-US" sz="1800" dirty="0">
                <a:solidFill>
                  <a:srgbClr val="002060"/>
                </a:solidFill>
                <a:latin typeface="Arial" panose="020B0604020202020204" pitchFamily="34" charset="0"/>
                <a:cs typeface="Arial" panose="020B0604020202020204" pitchFamily="34" charset="0"/>
              </a:rPr>
              <a:t>Ammonia Plant Flaring System</a:t>
            </a:r>
          </a:p>
          <a:p>
            <a:pPr marL="914400" lvl="2" indent="0">
              <a:buFontTx/>
              <a:buNone/>
              <a:defRPr/>
            </a:pPr>
            <a:endParaRPr lang="en-US" sz="1800" dirty="0">
              <a:solidFill>
                <a:srgbClr val="002060"/>
              </a:solidFill>
              <a:latin typeface="Arial" panose="020B0604020202020204" pitchFamily="34" charset="0"/>
              <a:cs typeface="Arial" panose="020B0604020202020204" pitchFamily="34" charset="0"/>
            </a:endParaRPr>
          </a:p>
          <a:p>
            <a:pPr lvl="2">
              <a:buFont typeface="Wingdings" panose="05000000000000000000" pitchFamily="2" charset="2"/>
              <a:buChar char="Ø"/>
              <a:defRPr/>
            </a:pPr>
            <a:endParaRPr lang="en-US" sz="1800" dirty="0">
              <a:solidFill>
                <a:srgbClr val="002060"/>
              </a:solidFill>
              <a:latin typeface="Arial" panose="020B0604020202020204" pitchFamily="34" charset="0"/>
              <a:cs typeface="Arial" panose="020B0604020202020204" pitchFamily="34" charset="0"/>
            </a:endParaRPr>
          </a:p>
          <a:p>
            <a:pPr>
              <a:defRPr/>
            </a:pPr>
            <a:endParaRPr lang="en-US" dirty="0">
              <a:solidFill>
                <a:srgbClr val="002060"/>
              </a:solidFill>
              <a:latin typeface="Arial" panose="020B0604020202020204" pitchFamily="34" charset="0"/>
              <a:cs typeface="Arial" panose="020B0604020202020204" pitchFamily="34" charset="0"/>
            </a:endParaRPr>
          </a:p>
          <a:p>
            <a:pPr>
              <a:defRPr/>
            </a:pPr>
            <a:endParaRPr lang="en-US" dirty="0">
              <a:solidFill>
                <a:srgbClr val="002060"/>
              </a:solidFill>
              <a:latin typeface="Arial" panose="020B0604020202020204" pitchFamily="34" charset="0"/>
              <a:cs typeface="Arial" panose="020B0604020202020204" pitchFamily="34" charset="0"/>
            </a:endParaRPr>
          </a:p>
        </p:txBody>
      </p:sp>
      <p:sp>
        <p:nvSpPr>
          <p:cNvPr id="5" name="Title 1">
            <a:extLst>
              <a:ext uri="{FF2B5EF4-FFF2-40B4-BE49-F238E27FC236}">
                <a16:creationId xmlns:a16="http://schemas.microsoft.com/office/drawing/2014/main" id="{18EABB12-F94C-1E74-EEEA-1BF100C4D6AE}"/>
              </a:ext>
            </a:extLst>
          </p:cNvPr>
          <p:cNvSpPr>
            <a:spLocks noGrp="1" noChangeArrowheads="1"/>
          </p:cNvSpPr>
          <p:nvPr>
            <p:ph type="title"/>
          </p:nvPr>
        </p:nvSpPr>
        <p:spPr>
          <a:xfrm>
            <a:off x="1711521" y="600511"/>
            <a:ext cx="6589199" cy="378780"/>
          </a:xfrm>
          <a:solidFill>
            <a:srgbClr val="FCFEB9"/>
          </a:solidFill>
          <a:ln w="12700" cap="flat">
            <a:solidFill>
              <a:schemeClr val="tx2"/>
            </a:solidFill>
            <a:miter lim="800000"/>
            <a:headEnd/>
            <a:tailEnd/>
          </a:ln>
          <a:effectLst>
            <a:outerShdw dist="107763" dir="2700000" algn="ctr" rotWithShape="0">
              <a:schemeClr val="bg2"/>
            </a:outerShdw>
          </a:effectLst>
        </p:spPr>
        <p:txBody>
          <a:bodyPr lIns="69056" tIns="34529" rIns="69056" bIns="34529">
            <a:normAutofit fontScale="90000"/>
          </a:bodyPr>
          <a:lstStyle/>
          <a:p>
            <a:pPr algn="ctr" defTabSz="685800">
              <a:lnSpc>
                <a:spcPct val="90000"/>
              </a:lnSpc>
            </a:pPr>
            <a:r>
              <a:rPr lang="en-US" altLang="en-US" sz="2400" b="1" dirty="0">
                <a:solidFill>
                  <a:schemeClr val="accent1">
                    <a:lumMod val="75000"/>
                  </a:schemeClr>
                </a:solidFill>
                <a:effectLst>
                  <a:outerShdw blurRad="38100" dist="38100" dir="2700000" algn="tl">
                    <a:srgbClr val="000000"/>
                  </a:outerShdw>
                </a:effectLst>
                <a:latin typeface="Tahoma" panose="020B0604030504040204" pitchFamily="34" charset="0"/>
                <a:ea typeface="Tahoma" panose="020B0604030504040204" pitchFamily="34" charset="0"/>
                <a:cs typeface="Tahoma" panose="020B0604030504040204" pitchFamily="34" charset="0"/>
              </a:rPr>
              <a:t>FACILITY DISCRIPTION </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Content Placeholder 3">
            <a:extLst>
              <a:ext uri="{FF2B5EF4-FFF2-40B4-BE49-F238E27FC236}">
                <a16:creationId xmlns:a16="http://schemas.microsoft.com/office/drawing/2014/main" id="{7912F0D4-4FFB-B6C1-A328-F6CE211A6E6F}"/>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415412" y="1252590"/>
            <a:ext cx="8686800" cy="5327650"/>
          </a:xfr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AutoShape 90">
            <a:extLst>
              <a:ext uri="{FF2B5EF4-FFF2-40B4-BE49-F238E27FC236}">
                <a16:creationId xmlns:a16="http://schemas.microsoft.com/office/drawing/2014/main" id="{EB6A8F5E-39CA-048A-7123-C81739407F7C}"/>
              </a:ext>
            </a:extLst>
          </p:cNvPr>
          <p:cNvSpPr>
            <a:spLocks noChangeArrowheads="1"/>
          </p:cNvSpPr>
          <p:nvPr/>
        </p:nvSpPr>
        <p:spPr bwMode="auto">
          <a:xfrm>
            <a:off x="832667" y="2023605"/>
            <a:ext cx="6535738" cy="1771650"/>
          </a:xfrm>
          <a:prstGeom prst="roundRect">
            <a:avLst>
              <a:gd name="adj" fmla="val 4898"/>
            </a:avLst>
          </a:prstGeom>
          <a:solidFill>
            <a:schemeClr val="bg1"/>
          </a:solidFill>
          <a:ln w="57150">
            <a:solidFill>
              <a:srgbClr val="336699"/>
            </a:solidFill>
            <a:round/>
            <a:headEnd/>
            <a:tailEnd/>
          </a:ln>
        </p:spPr>
        <p:txBody>
          <a:bodyPr wrap="none" lIns="67688" tIns="33843" rIns="67688" bIns="33843" anchor="ctr"/>
          <a:lstStyle>
            <a:lvl1pPr>
              <a:spcBef>
                <a:spcPct val="20000"/>
              </a:spcBef>
              <a:buChar char="•"/>
              <a:defRPr sz="3500">
                <a:solidFill>
                  <a:schemeClr val="tx1"/>
                </a:solidFill>
                <a:latin typeface="Times New Roman" panose="02020603050405020304" pitchFamily="18" charset="0"/>
                <a:cs typeface="Times New Roman" panose="02020603050405020304" pitchFamily="18" charset="0"/>
              </a:defRPr>
            </a:lvl1pPr>
            <a:lvl2pPr marL="742950" indent="-285750">
              <a:spcBef>
                <a:spcPct val="20000"/>
              </a:spcBef>
              <a:buChar char="–"/>
              <a:defRPr sz="3000">
                <a:solidFill>
                  <a:schemeClr val="tx1"/>
                </a:solidFill>
                <a:latin typeface="Times New Roman" panose="02020603050405020304" pitchFamily="18" charset="0"/>
                <a:cs typeface="Times New Roman" panose="02020603050405020304" pitchFamily="18" charset="0"/>
              </a:defRPr>
            </a:lvl2pPr>
            <a:lvl3pPr marL="1143000" indent="-228600">
              <a:spcBef>
                <a:spcPct val="20000"/>
              </a:spcBef>
              <a:buChar char="•"/>
              <a:defRPr sz="2600">
                <a:solidFill>
                  <a:schemeClr val="tx1"/>
                </a:solidFill>
                <a:latin typeface="Times New Roman" panose="02020603050405020304" pitchFamily="18" charset="0"/>
                <a:cs typeface="Times New Roman" panose="02020603050405020304" pitchFamily="18" charset="0"/>
              </a:defRPr>
            </a:lvl3pPr>
            <a:lvl4pPr marL="1600200" indent="-228600">
              <a:spcBef>
                <a:spcPct val="20000"/>
              </a:spcBef>
              <a:buChar char="–"/>
              <a:defRPr sz="2200">
                <a:solidFill>
                  <a:schemeClr val="tx1"/>
                </a:solidFill>
                <a:latin typeface="Times New Roman" panose="02020603050405020304" pitchFamily="18" charset="0"/>
                <a:cs typeface="Times New Roman" panose="02020603050405020304" pitchFamily="18" charset="0"/>
              </a:defRPr>
            </a:lvl4pPr>
            <a:lvl5pPr marL="2057400" indent="-228600">
              <a:spcBef>
                <a:spcPct val="20000"/>
              </a:spcBef>
              <a:buChar char="»"/>
              <a:defRPr sz="2200">
                <a:solidFill>
                  <a:schemeClr val="tx1"/>
                </a:solidFill>
                <a:latin typeface="Times New Roman" panose="02020603050405020304" pitchFamily="18" charset="0"/>
                <a:cs typeface="Times New Roman" panose="02020603050405020304" pitchFamily="18" charset="0"/>
              </a:defRPr>
            </a:lvl5pPr>
            <a:lvl6pPr marL="2514600" indent="-228600" eaLnBrk="0" fontAlgn="base" hangingPunct="0">
              <a:spcBef>
                <a:spcPct val="20000"/>
              </a:spcBef>
              <a:spcAft>
                <a:spcPct val="0"/>
              </a:spcAft>
              <a:buChar char="»"/>
              <a:defRPr sz="2200">
                <a:solidFill>
                  <a:schemeClr val="tx1"/>
                </a:solidFill>
                <a:latin typeface="Times New Roman" panose="02020603050405020304" pitchFamily="18" charset="0"/>
                <a:cs typeface="Times New Roman" panose="02020603050405020304" pitchFamily="18" charset="0"/>
              </a:defRPr>
            </a:lvl6pPr>
            <a:lvl7pPr marL="2971800" indent="-228600" eaLnBrk="0" fontAlgn="base" hangingPunct="0">
              <a:spcBef>
                <a:spcPct val="20000"/>
              </a:spcBef>
              <a:spcAft>
                <a:spcPct val="0"/>
              </a:spcAft>
              <a:buChar char="»"/>
              <a:defRPr sz="2200">
                <a:solidFill>
                  <a:schemeClr val="tx1"/>
                </a:solidFill>
                <a:latin typeface="Times New Roman" panose="02020603050405020304" pitchFamily="18" charset="0"/>
                <a:cs typeface="Times New Roman" panose="02020603050405020304" pitchFamily="18" charset="0"/>
              </a:defRPr>
            </a:lvl7pPr>
            <a:lvl8pPr marL="3429000" indent="-228600" eaLnBrk="0" fontAlgn="base" hangingPunct="0">
              <a:spcBef>
                <a:spcPct val="20000"/>
              </a:spcBef>
              <a:spcAft>
                <a:spcPct val="0"/>
              </a:spcAft>
              <a:buChar char="»"/>
              <a:defRPr sz="2200">
                <a:solidFill>
                  <a:schemeClr val="tx1"/>
                </a:solidFill>
                <a:latin typeface="Times New Roman" panose="02020603050405020304" pitchFamily="18" charset="0"/>
                <a:cs typeface="Times New Roman" panose="02020603050405020304" pitchFamily="18" charset="0"/>
              </a:defRPr>
            </a:lvl8pPr>
            <a:lvl9pPr marL="3886200" indent="-228600" eaLnBrk="0" fontAlgn="base" hangingPunct="0">
              <a:spcBef>
                <a:spcPct val="20000"/>
              </a:spcBef>
              <a:spcAft>
                <a:spcPct val="0"/>
              </a:spcAft>
              <a:buChar char="»"/>
              <a:defRPr sz="2200">
                <a:solidFill>
                  <a:schemeClr val="tx1"/>
                </a:solidFill>
                <a:latin typeface="Times New Roman" panose="02020603050405020304" pitchFamily="18" charset="0"/>
                <a:cs typeface="Times New Roman" panose="02020603050405020304" pitchFamily="18" charset="0"/>
              </a:defRPr>
            </a:lvl9pPr>
          </a:lstStyle>
          <a:p>
            <a:pPr algn="ctr" defTabSz="685800" eaLnBrk="1" fontAlgn="auto" hangingPunct="1">
              <a:spcBef>
                <a:spcPct val="0"/>
              </a:spcBef>
              <a:spcAft>
                <a:spcPts val="0"/>
              </a:spcAft>
              <a:buFontTx/>
              <a:buNone/>
              <a:defRPr/>
            </a:pPr>
            <a:endParaRPr lang="en-GB" altLang="nb-NO" sz="1768">
              <a:solidFill>
                <a:prstClr val="black"/>
              </a:solidFill>
            </a:endParaRPr>
          </a:p>
        </p:txBody>
      </p:sp>
      <p:pic>
        <p:nvPicPr>
          <p:cNvPr id="37891" name="Picture 63" descr="Icons 7 small.jpg">
            <a:extLst>
              <a:ext uri="{FF2B5EF4-FFF2-40B4-BE49-F238E27FC236}">
                <a16:creationId xmlns:a16="http://schemas.microsoft.com/office/drawing/2014/main" id="{16B0A6DF-FD51-4FDB-7715-3ECC7D2E7AEA}"/>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449242" y="2161718"/>
            <a:ext cx="585788" cy="587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8916" name="Text Box 2">
            <a:extLst>
              <a:ext uri="{FF2B5EF4-FFF2-40B4-BE49-F238E27FC236}">
                <a16:creationId xmlns:a16="http://schemas.microsoft.com/office/drawing/2014/main" id="{C5BA89E3-A4FF-3A41-0574-0E8E33DA8DC2}"/>
              </a:ext>
            </a:extLst>
          </p:cNvPr>
          <p:cNvSpPr txBox="1">
            <a:spLocks noChangeArrowheads="1"/>
          </p:cNvSpPr>
          <p:nvPr/>
        </p:nvSpPr>
        <p:spPr bwMode="auto">
          <a:xfrm>
            <a:off x="1508919" y="449649"/>
            <a:ext cx="7438436" cy="427038"/>
          </a:xfrm>
          <a:prstGeom prst="rect">
            <a:avLst/>
          </a:prstGeom>
          <a:solidFill>
            <a:srgbClr val="FCFEB9"/>
          </a:solidFill>
          <a:ln w="12700" cap="flat">
            <a:solidFill>
              <a:schemeClr val="tx2"/>
            </a:solidFill>
            <a:miter lim="800000"/>
            <a:headEnd/>
            <a:tailEnd/>
          </a:ln>
          <a:effectLst>
            <a:outerShdw dist="107763" dir="2700000" algn="ctr" rotWithShape="0">
              <a:schemeClr val="bg2"/>
            </a:outerShdw>
          </a:effectLst>
        </p:spPr>
        <p:txBody>
          <a:bodyPr vert="horz" lIns="69056" tIns="34529" rIns="69056" bIns="34529" rtlCol="0" anchor="t">
            <a:normAutofit fontScale="97500"/>
          </a:bodyPr>
          <a:lstStyle>
            <a:lvl1pPr algn="ctr" defTabSz="685800">
              <a:lnSpc>
                <a:spcPct val="90000"/>
              </a:lnSpc>
              <a:spcBef>
                <a:spcPct val="0"/>
              </a:spcBef>
              <a:buNone/>
              <a:defRPr sz="2400" b="1">
                <a:solidFill>
                  <a:schemeClr val="accent1">
                    <a:lumMod val="75000"/>
                  </a:schemeClr>
                </a:solidFill>
                <a:effectLst>
                  <a:outerShdw blurRad="38100" dist="38100" dir="2700000" algn="tl">
                    <a:srgbClr val="000000"/>
                  </a:outerShdw>
                </a:effectLst>
                <a:latin typeface="Tahoma" panose="020B0604030504040204" pitchFamily="34" charset="0"/>
                <a:ea typeface="Tahoma" panose="020B0604030504040204" pitchFamily="34" charset="0"/>
                <a:cs typeface="Tahoma" panose="020B0604030504040204" pitchFamily="34" charset="0"/>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r>
              <a:rPr lang="en-US" altLang="nb-NO" dirty="0"/>
              <a:t>DANGOTE HSSE GOLDEN RULES – </a:t>
            </a:r>
            <a:r>
              <a:rPr lang="en-US" altLang="nb-NO" b="0" dirty="0">
                <a:solidFill>
                  <a:srgbClr val="002060"/>
                </a:solidFill>
              </a:rPr>
              <a:t>what are they?</a:t>
            </a:r>
          </a:p>
        </p:txBody>
      </p:sp>
      <p:sp>
        <p:nvSpPr>
          <p:cNvPr id="38917" name="AutoShape 33">
            <a:extLst>
              <a:ext uri="{FF2B5EF4-FFF2-40B4-BE49-F238E27FC236}">
                <a16:creationId xmlns:a16="http://schemas.microsoft.com/office/drawing/2014/main" id="{204E7443-95C1-F5E5-441A-12D5B718C638}"/>
              </a:ext>
            </a:extLst>
          </p:cNvPr>
          <p:cNvSpPr>
            <a:spLocks noChangeArrowheads="1"/>
          </p:cNvSpPr>
          <p:nvPr/>
        </p:nvSpPr>
        <p:spPr bwMode="auto">
          <a:xfrm flipV="1">
            <a:off x="1242242" y="1795005"/>
            <a:ext cx="242888" cy="114300"/>
          </a:xfrm>
          <a:prstGeom prst="triangle">
            <a:avLst>
              <a:gd name="adj" fmla="val 50000"/>
            </a:avLst>
          </a:prstGeom>
          <a:solidFill>
            <a:srgbClr val="004D69"/>
          </a:solidFill>
          <a:ln>
            <a:noFill/>
          </a:ln>
        </p:spPr>
        <p:txBody>
          <a:bodyPr wrap="none" lIns="67688" tIns="33843" rIns="67688" bIns="33843" anchor="ctr"/>
          <a:lstStyle>
            <a:lvl1pPr>
              <a:spcBef>
                <a:spcPct val="20000"/>
              </a:spcBef>
              <a:buChar char="•"/>
              <a:defRPr sz="3500">
                <a:solidFill>
                  <a:schemeClr val="tx1"/>
                </a:solidFill>
                <a:latin typeface="Times New Roman" panose="02020603050405020304" pitchFamily="18" charset="0"/>
                <a:cs typeface="Times New Roman" panose="02020603050405020304" pitchFamily="18" charset="0"/>
              </a:defRPr>
            </a:lvl1pPr>
            <a:lvl2pPr marL="742950" indent="-285750">
              <a:spcBef>
                <a:spcPct val="20000"/>
              </a:spcBef>
              <a:buChar char="–"/>
              <a:defRPr sz="3000">
                <a:solidFill>
                  <a:schemeClr val="tx1"/>
                </a:solidFill>
                <a:latin typeface="Times New Roman" panose="02020603050405020304" pitchFamily="18" charset="0"/>
                <a:cs typeface="Times New Roman" panose="02020603050405020304" pitchFamily="18" charset="0"/>
              </a:defRPr>
            </a:lvl2pPr>
            <a:lvl3pPr marL="1143000" indent="-228600">
              <a:spcBef>
                <a:spcPct val="20000"/>
              </a:spcBef>
              <a:buChar char="•"/>
              <a:defRPr sz="2600">
                <a:solidFill>
                  <a:schemeClr val="tx1"/>
                </a:solidFill>
                <a:latin typeface="Times New Roman" panose="02020603050405020304" pitchFamily="18" charset="0"/>
                <a:cs typeface="Times New Roman" panose="02020603050405020304" pitchFamily="18" charset="0"/>
              </a:defRPr>
            </a:lvl3pPr>
            <a:lvl4pPr marL="1600200" indent="-228600">
              <a:spcBef>
                <a:spcPct val="20000"/>
              </a:spcBef>
              <a:buChar char="–"/>
              <a:defRPr sz="2200">
                <a:solidFill>
                  <a:schemeClr val="tx1"/>
                </a:solidFill>
                <a:latin typeface="Times New Roman" panose="02020603050405020304" pitchFamily="18" charset="0"/>
                <a:cs typeface="Times New Roman" panose="02020603050405020304" pitchFamily="18" charset="0"/>
              </a:defRPr>
            </a:lvl4pPr>
            <a:lvl5pPr marL="2057400" indent="-228600">
              <a:spcBef>
                <a:spcPct val="20000"/>
              </a:spcBef>
              <a:buChar char="»"/>
              <a:defRPr sz="2200">
                <a:solidFill>
                  <a:schemeClr val="tx1"/>
                </a:solidFill>
                <a:latin typeface="Times New Roman" panose="02020603050405020304" pitchFamily="18" charset="0"/>
                <a:cs typeface="Times New Roman" panose="02020603050405020304" pitchFamily="18" charset="0"/>
              </a:defRPr>
            </a:lvl5pPr>
            <a:lvl6pPr marL="2514600" indent="-228600" eaLnBrk="0" fontAlgn="base" hangingPunct="0">
              <a:spcBef>
                <a:spcPct val="20000"/>
              </a:spcBef>
              <a:spcAft>
                <a:spcPct val="0"/>
              </a:spcAft>
              <a:buChar char="»"/>
              <a:defRPr sz="2200">
                <a:solidFill>
                  <a:schemeClr val="tx1"/>
                </a:solidFill>
                <a:latin typeface="Times New Roman" panose="02020603050405020304" pitchFamily="18" charset="0"/>
                <a:cs typeface="Times New Roman" panose="02020603050405020304" pitchFamily="18" charset="0"/>
              </a:defRPr>
            </a:lvl6pPr>
            <a:lvl7pPr marL="2971800" indent="-228600" eaLnBrk="0" fontAlgn="base" hangingPunct="0">
              <a:spcBef>
                <a:spcPct val="20000"/>
              </a:spcBef>
              <a:spcAft>
                <a:spcPct val="0"/>
              </a:spcAft>
              <a:buChar char="»"/>
              <a:defRPr sz="2200">
                <a:solidFill>
                  <a:schemeClr val="tx1"/>
                </a:solidFill>
                <a:latin typeface="Times New Roman" panose="02020603050405020304" pitchFamily="18" charset="0"/>
                <a:cs typeface="Times New Roman" panose="02020603050405020304" pitchFamily="18" charset="0"/>
              </a:defRPr>
            </a:lvl7pPr>
            <a:lvl8pPr marL="3429000" indent="-228600" eaLnBrk="0" fontAlgn="base" hangingPunct="0">
              <a:spcBef>
                <a:spcPct val="20000"/>
              </a:spcBef>
              <a:spcAft>
                <a:spcPct val="0"/>
              </a:spcAft>
              <a:buChar char="»"/>
              <a:defRPr sz="2200">
                <a:solidFill>
                  <a:schemeClr val="tx1"/>
                </a:solidFill>
                <a:latin typeface="Times New Roman" panose="02020603050405020304" pitchFamily="18" charset="0"/>
                <a:cs typeface="Times New Roman" panose="02020603050405020304" pitchFamily="18" charset="0"/>
              </a:defRPr>
            </a:lvl8pPr>
            <a:lvl9pPr marL="3886200" indent="-228600" eaLnBrk="0" fontAlgn="base" hangingPunct="0">
              <a:spcBef>
                <a:spcPct val="20000"/>
              </a:spcBef>
              <a:spcAft>
                <a:spcPct val="0"/>
              </a:spcAft>
              <a:buChar char="»"/>
              <a:defRPr sz="2200">
                <a:solidFill>
                  <a:schemeClr val="tx1"/>
                </a:solidFill>
                <a:latin typeface="Times New Roman" panose="02020603050405020304" pitchFamily="18" charset="0"/>
                <a:cs typeface="Times New Roman" panose="02020603050405020304" pitchFamily="18" charset="0"/>
              </a:defRPr>
            </a:lvl9pPr>
          </a:lstStyle>
          <a:p>
            <a:pPr algn="ctr" defTabSz="685800" eaLnBrk="1" fontAlgn="auto" hangingPunct="1">
              <a:spcBef>
                <a:spcPct val="0"/>
              </a:spcBef>
              <a:spcAft>
                <a:spcPts val="0"/>
              </a:spcAft>
              <a:buFontTx/>
              <a:buNone/>
              <a:defRPr/>
            </a:pPr>
            <a:endParaRPr lang="en-GB" altLang="nb-NO" sz="1768">
              <a:solidFill>
                <a:prstClr val="black"/>
              </a:solidFill>
            </a:endParaRPr>
          </a:p>
        </p:txBody>
      </p:sp>
      <p:sp>
        <p:nvSpPr>
          <p:cNvPr id="38918" name="AutoShape 34">
            <a:extLst>
              <a:ext uri="{FF2B5EF4-FFF2-40B4-BE49-F238E27FC236}">
                <a16:creationId xmlns:a16="http://schemas.microsoft.com/office/drawing/2014/main" id="{A18C1BE7-6F52-BA40-D0C1-5258792107DC}"/>
              </a:ext>
            </a:extLst>
          </p:cNvPr>
          <p:cNvSpPr>
            <a:spLocks noChangeArrowheads="1"/>
          </p:cNvSpPr>
          <p:nvPr/>
        </p:nvSpPr>
        <p:spPr bwMode="auto">
          <a:xfrm flipV="1">
            <a:off x="2272530" y="1795005"/>
            <a:ext cx="242887" cy="114300"/>
          </a:xfrm>
          <a:prstGeom prst="triangle">
            <a:avLst>
              <a:gd name="adj" fmla="val 50000"/>
            </a:avLst>
          </a:prstGeom>
          <a:solidFill>
            <a:srgbClr val="004D69"/>
          </a:solidFill>
          <a:ln>
            <a:noFill/>
          </a:ln>
        </p:spPr>
        <p:txBody>
          <a:bodyPr wrap="none" lIns="67688" tIns="33843" rIns="67688" bIns="33843" anchor="ctr"/>
          <a:lstStyle>
            <a:lvl1pPr>
              <a:spcBef>
                <a:spcPct val="20000"/>
              </a:spcBef>
              <a:buChar char="•"/>
              <a:defRPr sz="3500">
                <a:solidFill>
                  <a:schemeClr val="tx1"/>
                </a:solidFill>
                <a:latin typeface="Times New Roman" panose="02020603050405020304" pitchFamily="18" charset="0"/>
                <a:cs typeface="Times New Roman" panose="02020603050405020304" pitchFamily="18" charset="0"/>
              </a:defRPr>
            </a:lvl1pPr>
            <a:lvl2pPr marL="742950" indent="-285750">
              <a:spcBef>
                <a:spcPct val="20000"/>
              </a:spcBef>
              <a:buChar char="–"/>
              <a:defRPr sz="3000">
                <a:solidFill>
                  <a:schemeClr val="tx1"/>
                </a:solidFill>
                <a:latin typeface="Times New Roman" panose="02020603050405020304" pitchFamily="18" charset="0"/>
                <a:cs typeface="Times New Roman" panose="02020603050405020304" pitchFamily="18" charset="0"/>
              </a:defRPr>
            </a:lvl2pPr>
            <a:lvl3pPr marL="1143000" indent="-228600">
              <a:spcBef>
                <a:spcPct val="20000"/>
              </a:spcBef>
              <a:buChar char="•"/>
              <a:defRPr sz="2600">
                <a:solidFill>
                  <a:schemeClr val="tx1"/>
                </a:solidFill>
                <a:latin typeface="Times New Roman" panose="02020603050405020304" pitchFamily="18" charset="0"/>
                <a:cs typeface="Times New Roman" panose="02020603050405020304" pitchFamily="18" charset="0"/>
              </a:defRPr>
            </a:lvl3pPr>
            <a:lvl4pPr marL="1600200" indent="-228600">
              <a:spcBef>
                <a:spcPct val="20000"/>
              </a:spcBef>
              <a:buChar char="–"/>
              <a:defRPr sz="2200">
                <a:solidFill>
                  <a:schemeClr val="tx1"/>
                </a:solidFill>
                <a:latin typeface="Times New Roman" panose="02020603050405020304" pitchFamily="18" charset="0"/>
                <a:cs typeface="Times New Roman" panose="02020603050405020304" pitchFamily="18" charset="0"/>
              </a:defRPr>
            </a:lvl4pPr>
            <a:lvl5pPr marL="2057400" indent="-228600">
              <a:spcBef>
                <a:spcPct val="20000"/>
              </a:spcBef>
              <a:buChar char="»"/>
              <a:defRPr sz="2200">
                <a:solidFill>
                  <a:schemeClr val="tx1"/>
                </a:solidFill>
                <a:latin typeface="Times New Roman" panose="02020603050405020304" pitchFamily="18" charset="0"/>
                <a:cs typeface="Times New Roman" panose="02020603050405020304" pitchFamily="18" charset="0"/>
              </a:defRPr>
            </a:lvl5pPr>
            <a:lvl6pPr marL="2514600" indent="-228600" eaLnBrk="0" fontAlgn="base" hangingPunct="0">
              <a:spcBef>
                <a:spcPct val="20000"/>
              </a:spcBef>
              <a:spcAft>
                <a:spcPct val="0"/>
              </a:spcAft>
              <a:buChar char="»"/>
              <a:defRPr sz="2200">
                <a:solidFill>
                  <a:schemeClr val="tx1"/>
                </a:solidFill>
                <a:latin typeface="Times New Roman" panose="02020603050405020304" pitchFamily="18" charset="0"/>
                <a:cs typeface="Times New Roman" panose="02020603050405020304" pitchFamily="18" charset="0"/>
              </a:defRPr>
            </a:lvl6pPr>
            <a:lvl7pPr marL="2971800" indent="-228600" eaLnBrk="0" fontAlgn="base" hangingPunct="0">
              <a:spcBef>
                <a:spcPct val="20000"/>
              </a:spcBef>
              <a:spcAft>
                <a:spcPct val="0"/>
              </a:spcAft>
              <a:buChar char="»"/>
              <a:defRPr sz="2200">
                <a:solidFill>
                  <a:schemeClr val="tx1"/>
                </a:solidFill>
                <a:latin typeface="Times New Roman" panose="02020603050405020304" pitchFamily="18" charset="0"/>
                <a:cs typeface="Times New Roman" panose="02020603050405020304" pitchFamily="18" charset="0"/>
              </a:defRPr>
            </a:lvl7pPr>
            <a:lvl8pPr marL="3429000" indent="-228600" eaLnBrk="0" fontAlgn="base" hangingPunct="0">
              <a:spcBef>
                <a:spcPct val="20000"/>
              </a:spcBef>
              <a:spcAft>
                <a:spcPct val="0"/>
              </a:spcAft>
              <a:buChar char="»"/>
              <a:defRPr sz="2200">
                <a:solidFill>
                  <a:schemeClr val="tx1"/>
                </a:solidFill>
                <a:latin typeface="Times New Roman" panose="02020603050405020304" pitchFamily="18" charset="0"/>
                <a:cs typeface="Times New Roman" panose="02020603050405020304" pitchFamily="18" charset="0"/>
              </a:defRPr>
            </a:lvl8pPr>
            <a:lvl9pPr marL="3886200" indent="-228600" eaLnBrk="0" fontAlgn="base" hangingPunct="0">
              <a:spcBef>
                <a:spcPct val="20000"/>
              </a:spcBef>
              <a:spcAft>
                <a:spcPct val="0"/>
              </a:spcAft>
              <a:buChar char="»"/>
              <a:defRPr sz="2200">
                <a:solidFill>
                  <a:schemeClr val="tx1"/>
                </a:solidFill>
                <a:latin typeface="Times New Roman" panose="02020603050405020304" pitchFamily="18" charset="0"/>
                <a:cs typeface="Times New Roman" panose="02020603050405020304" pitchFamily="18" charset="0"/>
              </a:defRPr>
            </a:lvl9pPr>
          </a:lstStyle>
          <a:p>
            <a:pPr algn="ctr" defTabSz="685800" eaLnBrk="1" fontAlgn="auto" hangingPunct="1">
              <a:spcBef>
                <a:spcPct val="0"/>
              </a:spcBef>
              <a:spcAft>
                <a:spcPts val="0"/>
              </a:spcAft>
              <a:buFontTx/>
              <a:buNone/>
              <a:defRPr/>
            </a:pPr>
            <a:endParaRPr lang="en-GB" altLang="nb-NO" sz="1768">
              <a:solidFill>
                <a:prstClr val="black"/>
              </a:solidFill>
            </a:endParaRPr>
          </a:p>
        </p:txBody>
      </p:sp>
      <p:sp>
        <p:nvSpPr>
          <p:cNvPr id="38919" name="AutoShape 35">
            <a:extLst>
              <a:ext uri="{FF2B5EF4-FFF2-40B4-BE49-F238E27FC236}">
                <a16:creationId xmlns:a16="http://schemas.microsoft.com/office/drawing/2014/main" id="{BBD8998E-45E9-E467-EFF9-083FFD452FCD}"/>
              </a:ext>
            </a:extLst>
          </p:cNvPr>
          <p:cNvSpPr>
            <a:spLocks noChangeArrowheads="1"/>
          </p:cNvSpPr>
          <p:nvPr/>
        </p:nvSpPr>
        <p:spPr bwMode="auto">
          <a:xfrm flipV="1">
            <a:off x="3302817" y="1795005"/>
            <a:ext cx="242888" cy="114300"/>
          </a:xfrm>
          <a:prstGeom prst="triangle">
            <a:avLst>
              <a:gd name="adj" fmla="val 50000"/>
            </a:avLst>
          </a:prstGeom>
          <a:solidFill>
            <a:srgbClr val="004D69"/>
          </a:solidFill>
          <a:ln>
            <a:noFill/>
          </a:ln>
        </p:spPr>
        <p:txBody>
          <a:bodyPr wrap="none" lIns="67688" tIns="33843" rIns="67688" bIns="33843" anchor="ctr"/>
          <a:lstStyle>
            <a:lvl1pPr>
              <a:spcBef>
                <a:spcPct val="20000"/>
              </a:spcBef>
              <a:buChar char="•"/>
              <a:defRPr sz="3500">
                <a:solidFill>
                  <a:schemeClr val="tx1"/>
                </a:solidFill>
                <a:latin typeface="Times New Roman" panose="02020603050405020304" pitchFamily="18" charset="0"/>
                <a:cs typeface="Times New Roman" panose="02020603050405020304" pitchFamily="18" charset="0"/>
              </a:defRPr>
            </a:lvl1pPr>
            <a:lvl2pPr marL="742950" indent="-285750">
              <a:spcBef>
                <a:spcPct val="20000"/>
              </a:spcBef>
              <a:buChar char="–"/>
              <a:defRPr sz="3000">
                <a:solidFill>
                  <a:schemeClr val="tx1"/>
                </a:solidFill>
                <a:latin typeface="Times New Roman" panose="02020603050405020304" pitchFamily="18" charset="0"/>
                <a:cs typeface="Times New Roman" panose="02020603050405020304" pitchFamily="18" charset="0"/>
              </a:defRPr>
            </a:lvl2pPr>
            <a:lvl3pPr marL="1143000" indent="-228600">
              <a:spcBef>
                <a:spcPct val="20000"/>
              </a:spcBef>
              <a:buChar char="•"/>
              <a:defRPr sz="2600">
                <a:solidFill>
                  <a:schemeClr val="tx1"/>
                </a:solidFill>
                <a:latin typeface="Times New Roman" panose="02020603050405020304" pitchFamily="18" charset="0"/>
                <a:cs typeface="Times New Roman" panose="02020603050405020304" pitchFamily="18" charset="0"/>
              </a:defRPr>
            </a:lvl3pPr>
            <a:lvl4pPr marL="1600200" indent="-228600">
              <a:spcBef>
                <a:spcPct val="20000"/>
              </a:spcBef>
              <a:buChar char="–"/>
              <a:defRPr sz="2200">
                <a:solidFill>
                  <a:schemeClr val="tx1"/>
                </a:solidFill>
                <a:latin typeface="Times New Roman" panose="02020603050405020304" pitchFamily="18" charset="0"/>
                <a:cs typeface="Times New Roman" panose="02020603050405020304" pitchFamily="18" charset="0"/>
              </a:defRPr>
            </a:lvl4pPr>
            <a:lvl5pPr marL="2057400" indent="-228600">
              <a:spcBef>
                <a:spcPct val="20000"/>
              </a:spcBef>
              <a:buChar char="»"/>
              <a:defRPr sz="2200">
                <a:solidFill>
                  <a:schemeClr val="tx1"/>
                </a:solidFill>
                <a:latin typeface="Times New Roman" panose="02020603050405020304" pitchFamily="18" charset="0"/>
                <a:cs typeface="Times New Roman" panose="02020603050405020304" pitchFamily="18" charset="0"/>
              </a:defRPr>
            </a:lvl5pPr>
            <a:lvl6pPr marL="2514600" indent="-228600" eaLnBrk="0" fontAlgn="base" hangingPunct="0">
              <a:spcBef>
                <a:spcPct val="20000"/>
              </a:spcBef>
              <a:spcAft>
                <a:spcPct val="0"/>
              </a:spcAft>
              <a:buChar char="»"/>
              <a:defRPr sz="2200">
                <a:solidFill>
                  <a:schemeClr val="tx1"/>
                </a:solidFill>
                <a:latin typeface="Times New Roman" panose="02020603050405020304" pitchFamily="18" charset="0"/>
                <a:cs typeface="Times New Roman" panose="02020603050405020304" pitchFamily="18" charset="0"/>
              </a:defRPr>
            </a:lvl6pPr>
            <a:lvl7pPr marL="2971800" indent="-228600" eaLnBrk="0" fontAlgn="base" hangingPunct="0">
              <a:spcBef>
                <a:spcPct val="20000"/>
              </a:spcBef>
              <a:spcAft>
                <a:spcPct val="0"/>
              </a:spcAft>
              <a:buChar char="»"/>
              <a:defRPr sz="2200">
                <a:solidFill>
                  <a:schemeClr val="tx1"/>
                </a:solidFill>
                <a:latin typeface="Times New Roman" panose="02020603050405020304" pitchFamily="18" charset="0"/>
                <a:cs typeface="Times New Roman" panose="02020603050405020304" pitchFamily="18" charset="0"/>
              </a:defRPr>
            </a:lvl7pPr>
            <a:lvl8pPr marL="3429000" indent="-228600" eaLnBrk="0" fontAlgn="base" hangingPunct="0">
              <a:spcBef>
                <a:spcPct val="20000"/>
              </a:spcBef>
              <a:spcAft>
                <a:spcPct val="0"/>
              </a:spcAft>
              <a:buChar char="»"/>
              <a:defRPr sz="2200">
                <a:solidFill>
                  <a:schemeClr val="tx1"/>
                </a:solidFill>
                <a:latin typeface="Times New Roman" panose="02020603050405020304" pitchFamily="18" charset="0"/>
                <a:cs typeface="Times New Roman" panose="02020603050405020304" pitchFamily="18" charset="0"/>
              </a:defRPr>
            </a:lvl8pPr>
            <a:lvl9pPr marL="3886200" indent="-228600" eaLnBrk="0" fontAlgn="base" hangingPunct="0">
              <a:spcBef>
                <a:spcPct val="20000"/>
              </a:spcBef>
              <a:spcAft>
                <a:spcPct val="0"/>
              </a:spcAft>
              <a:buChar char="»"/>
              <a:defRPr sz="2200">
                <a:solidFill>
                  <a:schemeClr val="tx1"/>
                </a:solidFill>
                <a:latin typeface="Times New Roman" panose="02020603050405020304" pitchFamily="18" charset="0"/>
                <a:cs typeface="Times New Roman" panose="02020603050405020304" pitchFamily="18" charset="0"/>
              </a:defRPr>
            </a:lvl9pPr>
          </a:lstStyle>
          <a:p>
            <a:pPr algn="ctr" defTabSz="685800" eaLnBrk="1" fontAlgn="auto" hangingPunct="1">
              <a:spcBef>
                <a:spcPct val="0"/>
              </a:spcBef>
              <a:spcAft>
                <a:spcPts val="0"/>
              </a:spcAft>
              <a:buFontTx/>
              <a:buNone/>
              <a:defRPr/>
            </a:pPr>
            <a:endParaRPr lang="en-GB" altLang="nb-NO" sz="1768">
              <a:solidFill>
                <a:prstClr val="black"/>
              </a:solidFill>
            </a:endParaRPr>
          </a:p>
        </p:txBody>
      </p:sp>
      <p:sp>
        <p:nvSpPr>
          <p:cNvPr id="38920" name="AutoShape 36">
            <a:extLst>
              <a:ext uri="{FF2B5EF4-FFF2-40B4-BE49-F238E27FC236}">
                <a16:creationId xmlns:a16="http://schemas.microsoft.com/office/drawing/2014/main" id="{6E08BACB-248C-C88F-0FB1-542EB7C23A70}"/>
              </a:ext>
            </a:extLst>
          </p:cNvPr>
          <p:cNvSpPr>
            <a:spLocks noChangeArrowheads="1"/>
          </p:cNvSpPr>
          <p:nvPr/>
        </p:nvSpPr>
        <p:spPr bwMode="auto">
          <a:xfrm flipV="1">
            <a:off x="4366442" y="1795005"/>
            <a:ext cx="242888" cy="114300"/>
          </a:xfrm>
          <a:prstGeom prst="triangle">
            <a:avLst>
              <a:gd name="adj" fmla="val 50000"/>
            </a:avLst>
          </a:prstGeom>
          <a:solidFill>
            <a:srgbClr val="004D69"/>
          </a:solidFill>
          <a:ln>
            <a:noFill/>
          </a:ln>
        </p:spPr>
        <p:txBody>
          <a:bodyPr wrap="none" lIns="67688" tIns="33843" rIns="67688" bIns="33843" anchor="ctr"/>
          <a:lstStyle>
            <a:lvl1pPr>
              <a:spcBef>
                <a:spcPct val="20000"/>
              </a:spcBef>
              <a:buChar char="•"/>
              <a:defRPr sz="3500">
                <a:solidFill>
                  <a:schemeClr val="tx1"/>
                </a:solidFill>
                <a:latin typeface="Times New Roman" panose="02020603050405020304" pitchFamily="18" charset="0"/>
                <a:cs typeface="Times New Roman" panose="02020603050405020304" pitchFamily="18" charset="0"/>
              </a:defRPr>
            </a:lvl1pPr>
            <a:lvl2pPr marL="742950" indent="-285750">
              <a:spcBef>
                <a:spcPct val="20000"/>
              </a:spcBef>
              <a:buChar char="–"/>
              <a:defRPr sz="3000">
                <a:solidFill>
                  <a:schemeClr val="tx1"/>
                </a:solidFill>
                <a:latin typeface="Times New Roman" panose="02020603050405020304" pitchFamily="18" charset="0"/>
                <a:cs typeface="Times New Roman" panose="02020603050405020304" pitchFamily="18" charset="0"/>
              </a:defRPr>
            </a:lvl2pPr>
            <a:lvl3pPr marL="1143000" indent="-228600">
              <a:spcBef>
                <a:spcPct val="20000"/>
              </a:spcBef>
              <a:buChar char="•"/>
              <a:defRPr sz="2600">
                <a:solidFill>
                  <a:schemeClr val="tx1"/>
                </a:solidFill>
                <a:latin typeface="Times New Roman" panose="02020603050405020304" pitchFamily="18" charset="0"/>
                <a:cs typeface="Times New Roman" panose="02020603050405020304" pitchFamily="18" charset="0"/>
              </a:defRPr>
            </a:lvl3pPr>
            <a:lvl4pPr marL="1600200" indent="-228600">
              <a:spcBef>
                <a:spcPct val="20000"/>
              </a:spcBef>
              <a:buChar char="–"/>
              <a:defRPr sz="2200">
                <a:solidFill>
                  <a:schemeClr val="tx1"/>
                </a:solidFill>
                <a:latin typeface="Times New Roman" panose="02020603050405020304" pitchFamily="18" charset="0"/>
                <a:cs typeface="Times New Roman" panose="02020603050405020304" pitchFamily="18" charset="0"/>
              </a:defRPr>
            </a:lvl4pPr>
            <a:lvl5pPr marL="2057400" indent="-228600">
              <a:spcBef>
                <a:spcPct val="20000"/>
              </a:spcBef>
              <a:buChar char="»"/>
              <a:defRPr sz="2200">
                <a:solidFill>
                  <a:schemeClr val="tx1"/>
                </a:solidFill>
                <a:latin typeface="Times New Roman" panose="02020603050405020304" pitchFamily="18" charset="0"/>
                <a:cs typeface="Times New Roman" panose="02020603050405020304" pitchFamily="18" charset="0"/>
              </a:defRPr>
            </a:lvl5pPr>
            <a:lvl6pPr marL="2514600" indent="-228600" eaLnBrk="0" fontAlgn="base" hangingPunct="0">
              <a:spcBef>
                <a:spcPct val="20000"/>
              </a:spcBef>
              <a:spcAft>
                <a:spcPct val="0"/>
              </a:spcAft>
              <a:buChar char="»"/>
              <a:defRPr sz="2200">
                <a:solidFill>
                  <a:schemeClr val="tx1"/>
                </a:solidFill>
                <a:latin typeface="Times New Roman" panose="02020603050405020304" pitchFamily="18" charset="0"/>
                <a:cs typeface="Times New Roman" panose="02020603050405020304" pitchFamily="18" charset="0"/>
              </a:defRPr>
            </a:lvl6pPr>
            <a:lvl7pPr marL="2971800" indent="-228600" eaLnBrk="0" fontAlgn="base" hangingPunct="0">
              <a:spcBef>
                <a:spcPct val="20000"/>
              </a:spcBef>
              <a:spcAft>
                <a:spcPct val="0"/>
              </a:spcAft>
              <a:buChar char="»"/>
              <a:defRPr sz="2200">
                <a:solidFill>
                  <a:schemeClr val="tx1"/>
                </a:solidFill>
                <a:latin typeface="Times New Roman" panose="02020603050405020304" pitchFamily="18" charset="0"/>
                <a:cs typeface="Times New Roman" panose="02020603050405020304" pitchFamily="18" charset="0"/>
              </a:defRPr>
            </a:lvl7pPr>
            <a:lvl8pPr marL="3429000" indent="-228600" eaLnBrk="0" fontAlgn="base" hangingPunct="0">
              <a:spcBef>
                <a:spcPct val="20000"/>
              </a:spcBef>
              <a:spcAft>
                <a:spcPct val="0"/>
              </a:spcAft>
              <a:buChar char="»"/>
              <a:defRPr sz="2200">
                <a:solidFill>
                  <a:schemeClr val="tx1"/>
                </a:solidFill>
                <a:latin typeface="Times New Roman" panose="02020603050405020304" pitchFamily="18" charset="0"/>
                <a:cs typeface="Times New Roman" panose="02020603050405020304" pitchFamily="18" charset="0"/>
              </a:defRPr>
            </a:lvl8pPr>
            <a:lvl9pPr marL="3886200" indent="-228600" eaLnBrk="0" fontAlgn="base" hangingPunct="0">
              <a:spcBef>
                <a:spcPct val="20000"/>
              </a:spcBef>
              <a:spcAft>
                <a:spcPct val="0"/>
              </a:spcAft>
              <a:buChar char="»"/>
              <a:defRPr sz="2200">
                <a:solidFill>
                  <a:schemeClr val="tx1"/>
                </a:solidFill>
                <a:latin typeface="Times New Roman" panose="02020603050405020304" pitchFamily="18" charset="0"/>
                <a:cs typeface="Times New Roman" panose="02020603050405020304" pitchFamily="18" charset="0"/>
              </a:defRPr>
            </a:lvl9pPr>
          </a:lstStyle>
          <a:p>
            <a:pPr algn="ctr" defTabSz="685800" eaLnBrk="1" fontAlgn="auto" hangingPunct="1">
              <a:spcBef>
                <a:spcPct val="0"/>
              </a:spcBef>
              <a:spcAft>
                <a:spcPts val="0"/>
              </a:spcAft>
              <a:buFontTx/>
              <a:buNone/>
              <a:defRPr/>
            </a:pPr>
            <a:endParaRPr lang="en-GB" altLang="nb-NO" sz="1768">
              <a:solidFill>
                <a:prstClr val="black"/>
              </a:solidFill>
            </a:endParaRPr>
          </a:p>
        </p:txBody>
      </p:sp>
      <p:sp>
        <p:nvSpPr>
          <p:cNvPr id="38921" name="AutoShape 37">
            <a:extLst>
              <a:ext uri="{FF2B5EF4-FFF2-40B4-BE49-F238E27FC236}">
                <a16:creationId xmlns:a16="http://schemas.microsoft.com/office/drawing/2014/main" id="{69C83479-75D0-A6EA-ED58-02D44856CB16}"/>
              </a:ext>
            </a:extLst>
          </p:cNvPr>
          <p:cNvSpPr>
            <a:spLocks noChangeArrowheads="1"/>
          </p:cNvSpPr>
          <p:nvPr/>
        </p:nvSpPr>
        <p:spPr bwMode="auto">
          <a:xfrm flipV="1">
            <a:off x="5484042" y="1795005"/>
            <a:ext cx="241300" cy="114300"/>
          </a:xfrm>
          <a:prstGeom prst="triangle">
            <a:avLst>
              <a:gd name="adj" fmla="val 50000"/>
            </a:avLst>
          </a:prstGeom>
          <a:solidFill>
            <a:srgbClr val="004D69"/>
          </a:solidFill>
          <a:ln>
            <a:noFill/>
          </a:ln>
        </p:spPr>
        <p:txBody>
          <a:bodyPr wrap="none" lIns="67688" tIns="33843" rIns="67688" bIns="33843" anchor="ctr"/>
          <a:lstStyle>
            <a:lvl1pPr>
              <a:spcBef>
                <a:spcPct val="20000"/>
              </a:spcBef>
              <a:buChar char="•"/>
              <a:defRPr sz="3500">
                <a:solidFill>
                  <a:schemeClr val="tx1"/>
                </a:solidFill>
                <a:latin typeface="Times New Roman" panose="02020603050405020304" pitchFamily="18" charset="0"/>
                <a:cs typeface="Times New Roman" panose="02020603050405020304" pitchFamily="18" charset="0"/>
              </a:defRPr>
            </a:lvl1pPr>
            <a:lvl2pPr marL="742950" indent="-285750">
              <a:spcBef>
                <a:spcPct val="20000"/>
              </a:spcBef>
              <a:buChar char="–"/>
              <a:defRPr sz="3000">
                <a:solidFill>
                  <a:schemeClr val="tx1"/>
                </a:solidFill>
                <a:latin typeface="Times New Roman" panose="02020603050405020304" pitchFamily="18" charset="0"/>
                <a:cs typeface="Times New Roman" panose="02020603050405020304" pitchFamily="18" charset="0"/>
              </a:defRPr>
            </a:lvl2pPr>
            <a:lvl3pPr marL="1143000" indent="-228600">
              <a:spcBef>
                <a:spcPct val="20000"/>
              </a:spcBef>
              <a:buChar char="•"/>
              <a:defRPr sz="2600">
                <a:solidFill>
                  <a:schemeClr val="tx1"/>
                </a:solidFill>
                <a:latin typeface="Times New Roman" panose="02020603050405020304" pitchFamily="18" charset="0"/>
                <a:cs typeface="Times New Roman" panose="02020603050405020304" pitchFamily="18" charset="0"/>
              </a:defRPr>
            </a:lvl3pPr>
            <a:lvl4pPr marL="1600200" indent="-228600">
              <a:spcBef>
                <a:spcPct val="20000"/>
              </a:spcBef>
              <a:buChar char="–"/>
              <a:defRPr sz="2200">
                <a:solidFill>
                  <a:schemeClr val="tx1"/>
                </a:solidFill>
                <a:latin typeface="Times New Roman" panose="02020603050405020304" pitchFamily="18" charset="0"/>
                <a:cs typeface="Times New Roman" panose="02020603050405020304" pitchFamily="18" charset="0"/>
              </a:defRPr>
            </a:lvl4pPr>
            <a:lvl5pPr marL="2057400" indent="-228600">
              <a:spcBef>
                <a:spcPct val="20000"/>
              </a:spcBef>
              <a:buChar char="»"/>
              <a:defRPr sz="2200">
                <a:solidFill>
                  <a:schemeClr val="tx1"/>
                </a:solidFill>
                <a:latin typeface="Times New Roman" panose="02020603050405020304" pitchFamily="18" charset="0"/>
                <a:cs typeface="Times New Roman" panose="02020603050405020304" pitchFamily="18" charset="0"/>
              </a:defRPr>
            </a:lvl5pPr>
            <a:lvl6pPr marL="2514600" indent="-228600" eaLnBrk="0" fontAlgn="base" hangingPunct="0">
              <a:spcBef>
                <a:spcPct val="20000"/>
              </a:spcBef>
              <a:spcAft>
                <a:spcPct val="0"/>
              </a:spcAft>
              <a:buChar char="»"/>
              <a:defRPr sz="2200">
                <a:solidFill>
                  <a:schemeClr val="tx1"/>
                </a:solidFill>
                <a:latin typeface="Times New Roman" panose="02020603050405020304" pitchFamily="18" charset="0"/>
                <a:cs typeface="Times New Roman" panose="02020603050405020304" pitchFamily="18" charset="0"/>
              </a:defRPr>
            </a:lvl6pPr>
            <a:lvl7pPr marL="2971800" indent="-228600" eaLnBrk="0" fontAlgn="base" hangingPunct="0">
              <a:spcBef>
                <a:spcPct val="20000"/>
              </a:spcBef>
              <a:spcAft>
                <a:spcPct val="0"/>
              </a:spcAft>
              <a:buChar char="»"/>
              <a:defRPr sz="2200">
                <a:solidFill>
                  <a:schemeClr val="tx1"/>
                </a:solidFill>
                <a:latin typeface="Times New Roman" panose="02020603050405020304" pitchFamily="18" charset="0"/>
                <a:cs typeface="Times New Roman" panose="02020603050405020304" pitchFamily="18" charset="0"/>
              </a:defRPr>
            </a:lvl7pPr>
            <a:lvl8pPr marL="3429000" indent="-228600" eaLnBrk="0" fontAlgn="base" hangingPunct="0">
              <a:spcBef>
                <a:spcPct val="20000"/>
              </a:spcBef>
              <a:spcAft>
                <a:spcPct val="0"/>
              </a:spcAft>
              <a:buChar char="»"/>
              <a:defRPr sz="2200">
                <a:solidFill>
                  <a:schemeClr val="tx1"/>
                </a:solidFill>
                <a:latin typeface="Times New Roman" panose="02020603050405020304" pitchFamily="18" charset="0"/>
                <a:cs typeface="Times New Roman" panose="02020603050405020304" pitchFamily="18" charset="0"/>
              </a:defRPr>
            </a:lvl8pPr>
            <a:lvl9pPr marL="3886200" indent="-228600" eaLnBrk="0" fontAlgn="base" hangingPunct="0">
              <a:spcBef>
                <a:spcPct val="20000"/>
              </a:spcBef>
              <a:spcAft>
                <a:spcPct val="0"/>
              </a:spcAft>
              <a:buChar char="»"/>
              <a:defRPr sz="2200">
                <a:solidFill>
                  <a:schemeClr val="tx1"/>
                </a:solidFill>
                <a:latin typeface="Times New Roman" panose="02020603050405020304" pitchFamily="18" charset="0"/>
                <a:cs typeface="Times New Roman" panose="02020603050405020304" pitchFamily="18" charset="0"/>
              </a:defRPr>
            </a:lvl9pPr>
          </a:lstStyle>
          <a:p>
            <a:pPr algn="ctr" defTabSz="685800" eaLnBrk="1" fontAlgn="auto" hangingPunct="1">
              <a:spcBef>
                <a:spcPct val="0"/>
              </a:spcBef>
              <a:spcAft>
                <a:spcPts val="0"/>
              </a:spcAft>
              <a:buFontTx/>
              <a:buNone/>
              <a:defRPr/>
            </a:pPr>
            <a:endParaRPr lang="en-GB" altLang="nb-NO" sz="1768">
              <a:solidFill>
                <a:prstClr val="black"/>
              </a:solidFill>
            </a:endParaRPr>
          </a:p>
        </p:txBody>
      </p:sp>
      <p:sp>
        <p:nvSpPr>
          <p:cNvPr id="38922" name="AutoShape 38">
            <a:extLst>
              <a:ext uri="{FF2B5EF4-FFF2-40B4-BE49-F238E27FC236}">
                <a16:creationId xmlns:a16="http://schemas.microsoft.com/office/drawing/2014/main" id="{F12EA3EE-E06C-DE7A-EACD-4D45A177FF6B}"/>
              </a:ext>
            </a:extLst>
          </p:cNvPr>
          <p:cNvSpPr>
            <a:spLocks noChangeArrowheads="1"/>
          </p:cNvSpPr>
          <p:nvPr/>
        </p:nvSpPr>
        <p:spPr bwMode="auto">
          <a:xfrm flipV="1">
            <a:off x="6574655" y="1795005"/>
            <a:ext cx="241300" cy="114300"/>
          </a:xfrm>
          <a:prstGeom prst="triangle">
            <a:avLst>
              <a:gd name="adj" fmla="val 50000"/>
            </a:avLst>
          </a:prstGeom>
          <a:solidFill>
            <a:srgbClr val="004D69"/>
          </a:solidFill>
          <a:ln>
            <a:noFill/>
          </a:ln>
        </p:spPr>
        <p:txBody>
          <a:bodyPr wrap="none" lIns="67688" tIns="33843" rIns="67688" bIns="33843" anchor="ctr"/>
          <a:lstStyle>
            <a:lvl1pPr>
              <a:spcBef>
                <a:spcPct val="20000"/>
              </a:spcBef>
              <a:buChar char="•"/>
              <a:defRPr sz="3500">
                <a:solidFill>
                  <a:schemeClr val="tx1"/>
                </a:solidFill>
                <a:latin typeface="Times New Roman" panose="02020603050405020304" pitchFamily="18" charset="0"/>
                <a:cs typeface="Times New Roman" panose="02020603050405020304" pitchFamily="18" charset="0"/>
              </a:defRPr>
            </a:lvl1pPr>
            <a:lvl2pPr marL="742950" indent="-285750">
              <a:spcBef>
                <a:spcPct val="20000"/>
              </a:spcBef>
              <a:buChar char="–"/>
              <a:defRPr sz="3000">
                <a:solidFill>
                  <a:schemeClr val="tx1"/>
                </a:solidFill>
                <a:latin typeface="Times New Roman" panose="02020603050405020304" pitchFamily="18" charset="0"/>
                <a:cs typeface="Times New Roman" panose="02020603050405020304" pitchFamily="18" charset="0"/>
              </a:defRPr>
            </a:lvl2pPr>
            <a:lvl3pPr marL="1143000" indent="-228600">
              <a:spcBef>
                <a:spcPct val="20000"/>
              </a:spcBef>
              <a:buChar char="•"/>
              <a:defRPr sz="2600">
                <a:solidFill>
                  <a:schemeClr val="tx1"/>
                </a:solidFill>
                <a:latin typeface="Times New Roman" panose="02020603050405020304" pitchFamily="18" charset="0"/>
                <a:cs typeface="Times New Roman" panose="02020603050405020304" pitchFamily="18" charset="0"/>
              </a:defRPr>
            </a:lvl3pPr>
            <a:lvl4pPr marL="1600200" indent="-228600">
              <a:spcBef>
                <a:spcPct val="20000"/>
              </a:spcBef>
              <a:buChar char="–"/>
              <a:defRPr sz="2200">
                <a:solidFill>
                  <a:schemeClr val="tx1"/>
                </a:solidFill>
                <a:latin typeface="Times New Roman" panose="02020603050405020304" pitchFamily="18" charset="0"/>
                <a:cs typeface="Times New Roman" panose="02020603050405020304" pitchFamily="18" charset="0"/>
              </a:defRPr>
            </a:lvl4pPr>
            <a:lvl5pPr marL="2057400" indent="-228600">
              <a:spcBef>
                <a:spcPct val="20000"/>
              </a:spcBef>
              <a:buChar char="»"/>
              <a:defRPr sz="2200">
                <a:solidFill>
                  <a:schemeClr val="tx1"/>
                </a:solidFill>
                <a:latin typeface="Times New Roman" panose="02020603050405020304" pitchFamily="18" charset="0"/>
                <a:cs typeface="Times New Roman" panose="02020603050405020304" pitchFamily="18" charset="0"/>
              </a:defRPr>
            </a:lvl5pPr>
            <a:lvl6pPr marL="2514600" indent="-228600" eaLnBrk="0" fontAlgn="base" hangingPunct="0">
              <a:spcBef>
                <a:spcPct val="20000"/>
              </a:spcBef>
              <a:spcAft>
                <a:spcPct val="0"/>
              </a:spcAft>
              <a:buChar char="»"/>
              <a:defRPr sz="2200">
                <a:solidFill>
                  <a:schemeClr val="tx1"/>
                </a:solidFill>
                <a:latin typeface="Times New Roman" panose="02020603050405020304" pitchFamily="18" charset="0"/>
                <a:cs typeface="Times New Roman" panose="02020603050405020304" pitchFamily="18" charset="0"/>
              </a:defRPr>
            </a:lvl6pPr>
            <a:lvl7pPr marL="2971800" indent="-228600" eaLnBrk="0" fontAlgn="base" hangingPunct="0">
              <a:spcBef>
                <a:spcPct val="20000"/>
              </a:spcBef>
              <a:spcAft>
                <a:spcPct val="0"/>
              </a:spcAft>
              <a:buChar char="»"/>
              <a:defRPr sz="2200">
                <a:solidFill>
                  <a:schemeClr val="tx1"/>
                </a:solidFill>
                <a:latin typeface="Times New Roman" panose="02020603050405020304" pitchFamily="18" charset="0"/>
                <a:cs typeface="Times New Roman" panose="02020603050405020304" pitchFamily="18" charset="0"/>
              </a:defRPr>
            </a:lvl7pPr>
            <a:lvl8pPr marL="3429000" indent="-228600" eaLnBrk="0" fontAlgn="base" hangingPunct="0">
              <a:spcBef>
                <a:spcPct val="20000"/>
              </a:spcBef>
              <a:spcAft>
                <a:spcPct val="0"/>
              </a:spcAft>
              <a:buChar char="»"/>
              <a:defRPr sz="2200">
                <a:solidFill>
                  <a:schemeClr val="tx1"/>
                </a:solidFill>
                <a:latin typeface="Times New Roman" panose="02020603050405020304" pitchFamily="18" charset="0"/>
                <a:cs typeface="Times New Roman" panose="02020603050405020304" pitchFamily="18" charset="0"/>
              </a:defRPr>
            </a:lvl8pPr>
            <a:lvl9pPr marL="3886200" indent="-228600" eaLnBrk="0" fontAlgn="base" hangingPunct="0">
              <a:spcBef>
                <a:spcPct val="20000"/>
              </a:spcBef>
              <a:spcAft>
                <a:spcPct val="0"/>
              </a:spcAft>
              <a:buChar char="»"/>
              <a:defRPr sz="2200">
                <a:solidFill>
                  <a:schemeClr val="tx1"/>
                </a:solidFill>
                <a:latin typeface="Times New Roman" panose="02020603050405020304" pitchFamily="18" charset="0"/>
                <a:cs typeface="Times New Roman" panose="02020603050405020304" pitchFamily="18" charset="0"/>
              </a:defRPr>
            </a:lvl9pPr>
          </a:lstStyle>
          <a:p>
            <a:pPr algn="ctr" defTabSz="685800" eaLnBrk="1" fontAlgn="auto" hangingPunct="1">
              <a:spcBef>
                <a:spcPct val="0"/>
              </a:spcBef>
              <a:spcAft>
                <a:spcPts val="0"/>
              </a:spcAft>
              <a:buFontTx/>
              <a:buNone/>
              <a:defRPr/>
            </a:pPr>
            <a:endParaRPr lang="en-GB" altLang="nb-NO" sz="1768">
              <a:solidFill>
                <a:prstClr val="black"/>
              </a:solidFill>
            </a:endParaRPr>
          </a:p>
        </p:txBody>
      </p:sp>
      <p:sp>
        <p:nvSpPr>
          <p:cNvPr id="38923" name="AutoShape 40">
            <a:extLst>
              <a:ext uri="{FF2B5EF4-FFF2-40B4-BE49-F238E27FC236}">
                <a16:creationId xmlns:a16="http://schemas.microsoft.com/office/drawing/2014/main" id="{23C64962-586A-269A-C7EB-613E6CE1A389}"/>
              </a:ext>
            </a:extLst>
          </p:cNvPr>
          <p:cNvSpPr>
            <a:spLocks noChangeArrowheads="1"/>
          </p:cNvSpPr>
          <p:nvPr/>
        </p:nvSpPr>
        <p:spPr bwMode="auto">
          <a:xfrm flipH="1">
            <a:off x="6634980" y="3909555"/>
            <a:ext cx="241300" cy="114300"/>
          </a:xfrm>
          <a:prstGeom prst="triangle">
            <a:avLst>
              <a:gd name="adj" fmla="val 50000"/>
            </a:avLst>
          </a:prstGeom>
          <a:solidFill>
            <a:srgbClr val="004D69"/>
          </a:solidFill>
          <a:ln>
            <a:noFill/>
          </a:ln>
        </p:spPr>
        <p:txBody>
          <a:bodyPr wrap="none" lIns="67688" tIns="33843" rIns="67688" bIns="33843" anchor="ctr"/>
          <a:lstStyle>
            <a:lvl1pPr>
              <a:spcBef>
                <a:spcPct val="20000"/>
              </a:spcBef>
              <a:buChar char="•"/>
              <a:defRPr sz="3500">
                <a:solidFill>
                  <a:schemeClr val="tx1"/>
                </a:solidFill>
                <a:latin typeface="Times New Roman" panose="02020603050405020304" pitchFamily="18" charset="0"/>
                <a:cs typeface="Times New Roman" panose="02020603050405020304" pitchFamily="18" charset="0"/>
              </a:defRPr>
            </a:lvl1pPr>
            <a:lvl2pPr marL="742950" indent="-285750">
              <a:spcBef>
                <a:spcPct val="20000"/>
              </a:spcBef>
              <a:buChar char="–"/>
              <a:defRPr sz="3000">
                <a:solidFill>
                  <a:schemeClr val="tx1"/>
                </a:solidFill>
                <a:latin typeface="Times New Roman" panose="02020603050405020304" pitchFamily="18" charset="0"/>
                <a:cs typeface="Times New Roman" panose="02020603050405020304" pitchFamily="18" charset="0"/>
              </a:defRPr>
            </a:lvl2pPr>
            <a:lvl3pPr marL="1143000" indent="-228600">
              <a:spcBef>
                <a:spcPct val="20000"/>
              </a:spcBef>
              <a:buChar char="•"/>
              <a:defRPr sz="2600">
                <a:solidFill>
                  <a:schemeClr val="tx1"/>
                </a:solidFill>
                <a:latin typeface="Times New Roman" panose="02020603050405020304" pitchFamily="18" charset="0"/>
                <a:cs typeface="Times New Roman" panose="02020603050405020304" pitchFamily="18" charset="0"/>
              </a:defRPr>
            </a:lvl3pPr>
            <a:lvl4pPr marL="1600200" indent="-228600">
              <a:spcBef>
                <a:spcPct val="20000"/>
              </a:spcBef>
              <a:buChar char="–"/>
              <a:defRPr sz="2200">
                <a:solidFill>
                  <a:schemeClr val="tx1"/>
                </a:solidFill>
                <a:latin typeface="Times New Roman" panose="02020603050405020304" pitchFamily="18" charset="0"/>
                <a:cs typeface="Times New Roman" panose="02020603050405020304" pitchFamily="18" charset="0"/>
              </a:defRPr>
            </a:lvl4pPr>
            <a:lvl5pPr marL="2057400" indent="-228600">
              <a:spcBef>
                <a:spcPct val="20000"/>
              </a:spcBef>
              <a:buChar char="»"/>
              <a:defRPr sz="2200">
                <a:solidFill>
                  <a:schemeClr val="tx1"/>
                </a:solidFill>
                <a:latin typeface="Times New Roman" panose="02020603050405020304" pitchFamily="18" charset="0"/>
                <a:cs typeface="Times New Roman" panose="02020603050405020304" pitchFamily="18" charset="0"/>
              </a:defRPr>
            </a:lvl5pPr>
            <a:lvl6pPr marL="2514600" indent="-228600" eaLnBrk="0" fontAlgn="base" hangingPunct="0">
              <a:spcBef>
                <a:spcPct val="20000"/>
              </a:spcBef>
              <a:spcAft>
                <a:spcPct val="0"/>
              </a:spcAft>
              <a:buChar char="»"/>
              <a:defRPr sz="2200">
                <a:solidFill>
                  <a:schemeClr val="tx1"/>
                </a:solidFill>
                <a:latin typeface="Times New Roman" panose="02020603050405020304" pitchFamily="18" charset="0"/>
                <a:cs typeface="Times New Roman" panose="02020603050405020304" pitchFamily="18" charset="0"/>
              </a:defRPr>
            </a:lvl6pPr>
            <a:lvl7pPr marL="2971800" indent="-228600" eaLnBrk="0" fontAlgn="base" hangingPunct="0">
              <a:spcBef>
                <a:spcPct val="20000"/>
              </a:spcBef>
              <a:spcAft>
                <a:spcPct val="0"/>
              </a:spcAft>
              <a:buChar char="»"/>
              <a:defRPr sz="2200">
                <a:solidFill>
                  <a:schemeClr val="tx1"/>
                </a:solidFill>
                <a:latin typeface="Times New Roman" panose="02020603050405020304" pitchFamily="18" charset="0"/>
                <a:cs typeface="Times New Roman" panose="02020603050405020304" pitchFamily="18" charset="0"/>
              </a:defRPr>
            </a:lvl7pPr>
            <a:lvl8pPr marL="3429000" indent="-228600" eaLnBrk="0" fontAlgn="base" hangingPunct="0">
              <a:spcBef>
                <a:spcPct val="20000"/>
              </a:spcBef>
              <a:spcAft>
                <a:spcPct val="0"/>
              </a:spcAft>
              <a:buChar char="»"/>
              <a:defRPr sz="2200">
                <a:solidFill>
                  <a:schemeClr val="tx1"/>
                </a:solidFill>
                <a:latin typeface="Times New Roman" panose="02020603050405020304" pitchFamily="18" charset="0"/>
                <a:cs typeface="Times New Roman" panose="02020603050405020304" pitchFamily="18" charset="0"/>
              </a:defRPr>
            </a:lvl8pPr>
            <a:lvl9pPr marL="3886200" indent="-228600" eaLnBrk="0" fontAlgn="base" hangingPunct="0">
              <a:spcBef>
                <a:spcPct val="20000"/>
              </a:spcBef>
              <a:spcAft>
                <a:spcPct val="0"/>
              </a:spcAft>
              <a:buChar char="»"/>
              <a:defRPr sz="2200">
                <a:solidFill>
                  <a:schemeClr val="tx1"/>
                </a:solidFill>
                <a:latin typeface="Times New Roman" panose="02020603050405020304" pitchFamily="18" charset="0"/>
                <a:cs typeface="Times New Roman" panose="02020603050405020304" pitchFamily="18" charset="0"/>
              </a:defRPr>
            </a:lvl9pPr>
          </a:lstStyle>
          <a:p>
            <a:pPr algn="ctr" defTabSz="685800" eaLnBrk="1" fontAlgn="auto" hangingPunct="1">
              <a:spcBef>
                <a:spcPct val="0"/>
              </a:spcBef>
              <a:spcAft>
                <a:spcPts val="0"/>
              </a:spcAft>
              <a:buFontTx/>
              <a:buNone/>
              <a:defRPr/>
            </a:pPr>
            <a:endParaRPr lang="en-GB" altLang="nb-NO" sz="1768">
              <a:solidFill>
                <a:prstClr val="black"/>
              </a:solidFill>
            </a:endParaRPr>
          </a:p>
        </p:txBody>
      </p:sp>
      <p:sp>
        <p:nvSpPr>
          <p:cNvPr id="38924" name="AutoShape 41">
            <a:extLst>
              <a:ext uri="{FF2B5EF4-FFF2-40B4-BE49-F238E27FC236}">
                <a16:creationId xmlns:a16="http://schemas.microsoft.com/office/drawing/2014/main" id="{A2FEEE06-8C7F-414E-704E-146D3D21FA3D}"/>
              </a:ext>
            </a:extLst>
          </p:cNvPr>
          <p:cNvSpPr>
            <a:spLocks noChangeArrowheads="1"/>
          </p:cNvSpPr>
          <p:nvPr/>
        </p:nvSpPr>
        <p:spPr bwMode="auto">
          <a:xfrm flipH="1">
            <a:off x="5484042" y="3909555"/>
            <a:ext cx="241300" cy="114300"/>
          </a:xfrm>
          <a:prstGeom prst="triangle">
            <a:avLst>
              <a:gd name="adj" fmla="val 50000"/>
            </a:avLst>
          </a:prstGeom>
          <a:solidFill>
            <a:srgbClr val="004D69"/>
          </a:solidFill>
          <a:ln>
            <a:noFill/>
          </a:ln>
        </p:spPr>
        <p:txBody>
          <a:bodyPr wrap="none" lIns="67688" tIns="33843" rIns="67688" bIns="33843" anchor="ctr"/>
          <a:lstStyle>
            <a:lvl1pPr>
              <a:spcBef>
                <a:spcPct val="20000"/>
              </a:spcBef>
              <a:buChar char="•"/>
              <a:defRPr sz="3500">
                <a:solidFill>
                  <a:schemeClr val="tx1"/>
                </a:solidFill>
                <a:latin typeface="Times New Roman" panose="02020603050405020304" pitchFamily="18" charset="0"/>
                <a:cs typeface="Times New Roman" panose="02020603050405020304" pitchFamily="18" charset="0"/>
              </a:defRPr>
            </a:lvl1pPr>
            <a:lvl2pPr marL="742950" indent="-285750">
              <a:spcBef>
                <a:spcPct val="20000"/>
              </a:spcBef>
              <a:buChar char="–"/>
              <a:defRPr sz="3000">
                <a:solidFill>
                  <a:schemeClr val="tx1"/>
                </a:solidFill>
                <a:latin typeface="Times New Roman" panose="02020603050405020304" pitchFamily="18" charset="0"/>
                <a:cs typeface="Times New Roman" panose="02020603050405020304" pitchFamily="18" charset="0"/>
              </a:defRPr>
            </a:lvl2pPr>
            <a:lvl3pPr marL="1143000" indent="-228600">
              <a:spcBef>
                <a:spcPct val="20000"/>
              </a:spcBef>
              <a:buChar char="•"/>
              <a:defRPr sz="2600">
                <a:solidFill>
                  <a:schemeClr val="tx1"/>
                </a:solidFill>
                <a:latin typeface="Times New Roman" panose="02020603050405020304" pitchFamily="18" charset="0"/>
                <a:cs typeface="Times New Roman" panose="02020603050405020304" pitchFamily="18" charset="0"/>
              </a:defRPr>
            </a:lvl3pPr>
            <a:lvl4pPr marL="1600200" indent="-228600">
              <a:spcBef>
                <a:spcPct val="20000"/>
              </a:spcBef>
              <a:buChar char="–"/>
              <a:defRPr sz="2200">
                <a:solidFill>
                  <a:schemeClr val="tx1"/>
                </a:solidFill>
                <a:latin typeface="Times New Roman" panose="02020603050405020304" pitchFamily="18" charset="0"/>
                <a:cs typeface="Times New Roman" panose="02020603050405020304" pitchFamily="18" charset="0"/>
              </a:defRPr>
            </a:lvl4pPr>
            <a:lvl5pPr marL="2057400" indent="-228600">
              <a:spcBef>
                <a:spcPct val="20000"/>
              </a:spcBef>
              <a:buChar char="»"/>
              <a:defRPr sz="2200">
                <a:solidFill>
                  <a:schemeClr val="tx1"/>
                </a:solidFill>
                <a:latin typeface="Times New Roman" panose="02020603050405020304" pitchFamily="18" charset="0"/>
                <a:cs typeface="Times New Roman" panose="02020603050405020304" pitchFamily="18" charset="0"/>
              </a:defRPr>
            </a:lvl5pPr>
            <a:lvl6pPr marL="2514600" indent="-228600" eaLnBrk="0" fontAlgn="base" hangingPunct="0">
              <a:spcBef>
                <a:spcPct val="20000"/>
              </a:spcBef>
              <a:spcAft>
                <a:spcPct val="0"/>
              </a:spcAft>
              <a:buChar char="»"/>
              <a:defRPr sz="2200">
                <a:solidFill>
                  <a:schemeClr val="tx1"/>
                </a:solidFill>
                <a:latin typeface="Times New Roman" panose="02020603050405020304" pitchFamily="18" charset="0"/>
                <a:cs typeface="Times New Roman" panose="02020603050405020304" pitchFamily="18" charset="0"/>
              </a:defRPr>
            </a:lvl6pPr>
            <a:lvl7pPr marL="2971800" indent="-228600" eaLnBrk="0" fontAlgn="base" hangingPunct="0">
              <a:spcBef>
                <a:spcPct val="20000"/>
              </a:spcBef>
              <a:spcAft>
                <a:spcPct val="0"/>
              </a:spcAft>
              <a:buChar char="»"/>
              <a:defRPr sz="2200">
                <a:solidFill>
                  <a:schemeClr val="tx1"/>
                </a:solidFill>
                <a:latin typeface="Times New Roman" panose="02020603050405020304" pitchFamily="18" charset="0"/>
                <a:cs typeface="Times New Roman" panose="02020603050405020304" pitchFamily="18" charset="0"/>
              </a:defRPr>
            </a:lvl7pPr>
            <a:lvl8pPr marL="3429000" indent="-228600" eaLnBrk="0" fontAlgn="base" hangingPunct="0">
              <a:spcBef>
                <a:spcPct val="20000"/>
              </a:spcBef>
              <a:spcAft>
                <a:spcPct val="0"/>
              </a:spcAft>
              <a:buChar char="»"/>
              <a:defRPr sz="2200">
                <a:solidFill>
                  <a:schemeClr val="tx1"/>
                </a:solidFill>
                <a:latin typeface="Times New Roman" panose="02020603050405020304" pitchFamily="18" charset="0"/>
                <a:cs typeface="Times New Roman" panose="02020603050405020304" pitchFamily="18" charset="0"/>
              </a:defRPr>
            </a:lvl8pPr>
            <a:lvl9pPr marL="3886200" indent="-228600" eaLnBrk="0" fontAlgn="base" hangingPunct="0">
              <a:spcBef>
                <a:spcPct val="20000"/>
              </a:spcBef>
              <a:spcAft>
                <a:spcPct val="0"/>
              </a:spcAft>
              <a:buChar char="»"/>
              <a:defRPr sz="2200">
                <a:solidFill>
                  <a:schemeClr val="tx1"/>
                </a:solidFill>
                <a:latin typeface="Times New Roman" panose="02020603050405020304" pitchFamily="18" charset="0"/>
                <a:cs typeface="Times New Roman" panose="02020603050405020304" pitchFamily="18" charset="0"/>
              </a:defRPr>
            </a:lvl9pPr>
          </a:lstStyle>
          <a:p>
            <a:pPr algn="ctr" defTabSz="685800" eaLnBrk="1" fontAlgn="auto" hangingPunct="1">
              <a:spcBef>
                <a:spcPct val="0"/>
              </a:spcBef>
              <a:spcAft>
                <a:spcPts val="0"/>
              </a:spcAft>
              <a:buFontTx/>
              <a:buNone/>
              <a:defRPr/>
            </a:pPr>
            <a:endParaRPr lang="en-GB" altLang="nb-NO" sz="1768">
              <a:solidFill>
                <a:prstClr val="black"/>
              </a:solidFill>
            </a:endParaRPr>
          </a:p>
        </p:txBody>
      </p:sp>
      <p:sp>
        <p:nvSpPr>
          <p:cNvPr id="38925" name="AutoShape 42">
            <a:extLst>
              <a:ext uri="{FF2B5EF4-FFF2-40B4-BE49-F238E27FC236}">
                <a16:creationId xmlns:a16="http://schemas.microsoft.com/office/drawing/2014/main" id="{22E10B03-A4EF-44B2-568C-C17A58CAB888}"/>
              </a:ext>
            </a:extLst>
          </p:cNvPr>
          <p:cNvSpPr>
            <a:spLocks noChangeArrowheads="1"/>
          </p:cNvSpPr>
          <p:nvPr/>
        </p:nvSpPr>
        <p:spPr bwMode="auto">
          <a:xfrm flipH="1">
            <a:off x="4393430" y="3909555"/>
            <a:ext cx="241300" cy="114300"/>
          </a:xfrm>
          <a:prstGeom prst="triangle">
            <a:avLst>
              <a:gd name="adj" fmla="val 50000"/>
            </a:avLst>
          </a:prstGeom>
          <a:solidFill>
            <a:srgbClr val="004D69"/>
          </a:solidFill>
          <a:ln>
            <a:noFill/>
          </a:ln>
        </p:spPr>
        <p:txBody>
          <a:bodyPr wrap="none" lIns="67688" tIns="33843" rIns="67688" bIns="33843" anchor="ctr"/>
          <a:lstStyle>
            <a:lvl1pPr>
              <a:spcBef>
                <a:spcPct val="20000"/>
              </a:spcBef>
              <a:buChar char="•"/>
              <a:defRPr sz="3500">
                <a:solidFill>
                  <a:schemeClr val="tx1"/>
                </a:solidFill>
                <a:latin typeface="Times New Roman" panose="02020603050405020304" pitchFamily="18" charset="0"/>
                <a:cs typeface="Times New Roman" panose="02020603050405020304" pitchFamily="18" charset="0"/>
              </a:defRPr>
            </a:lvl1pPr>
            <a:lvl2pPr marL="742950" indent="-285750">
              <a:spcBef>
                <a:spcPct val="20000"/>
              </a:spcBef>
              <a:buChar char="–"/>
              <a:defRPr sz="3000">
                <a:solidFill>
                  <a:schemeClr val="tx1"/>
                </a:solidFill>
                <a:latin typeface="Times New Roman" panose="02020603050405020304" pitchFamily="18" charset="0"/>
                <a:cs typeface="Times New Roman" panose="02020603050405020304" pitchFamily="18" charset="0"/>
              </a:defRPr>
            </a:lvl2pPr>
            <a:lvl3pPr marL="1143000" indent="-228600">
              <a:spcBef>
                <a:spcPct val="20000"/>
              </a:spcBef>
              <a:buChar char="•"/>
              <a:defRPr sz="2600">
                <a:solidFill>
                  <a:schemeClr val="tx1"/>
                </a:solidFill>
                <a:latin typeface="Times New Roman" panose="02020603050405020304" pitchFamily="18" charset="0"/>
                <a:cs typeface="Times New Roman" panose="02020603050405020304" pitchFamily="18" charset="0"/>
              </a:defRPr>
            </a:lvl3pPr>
            <a:lvl4pPr marL="1600200" indent="-228600">
              <a:spcBef>
                <a:spcPct val="20000"/>
              </a:spcBef>
              <a:buChar char="–"/>
              <a:defRPr sz="2200">
                <a:solidFill>
                  <a:schemeClr val="tx1"/>
                </a:solidFill>
                <a:latin typeface="Times New Roman" panose="02020603050405020304" pitchFamily="18" charset="0"/>
                <a:cs typeface="Times New Roman" panose="02020603050405020304" pitchFamily="18" charset="0"/>
              </a:defRPr>
            </a:lvl4pPr>
            <a:lvl5pPr marL="2057400" indent="-228600">
              <a:spcBef>
                <a:spcPct val="20000"/>
              </a:spcBef>
              <a:buChar char="»"/>
              <a:defRPr sz="2200">
                <a:solidFill>
                  <a:schemeClr val="tx1"/>
                </a:solidFill>
                <a:latin typeface="Times New Roman" panose="02020603050405020304" pitchFamily="18" charset="0"/>
                <a:cs typeface="Times New Roman" panose="02020603050405020304" pitchFamily="18" charset="0"/>
              </a:defRPr>
            </a:lvl5pPr>
            <a:lvl6pPr marL="2514600" indent="-228600" eaLnBrk="0" fontAlgn="base" hangingPunct="0">
              <a:spcBef>
                <a:spcPct val="20000"/>
              </a:spcBef>
              <a:spcAft>
                <a:spcPct val="0"/>
              </a:spcAft>
              <a:buChar char="»"/>
              <a:defRPr sz="2200">
                <a:solidFill>
                  <a:schemeClr val="tx1"/>
                </a:solidFill>
                <a:latin typeface="Times New Roman" panose="02020603050405020304" pitchFamily="18" charset="0"/>
                <a:cs typeface="Times New Roman" panose="02020603050405020304" pitchFamily="18" charset="0"/>
              </a:defRPr>
            </a:lvl6pPr>
            <a:lvl7pPr marL="2971800" indent="-228600" eaLnBrk="0" fontAlgn="base" hangingPunct="0">
              <a:spcBef>
                <a:spcPct val="20000"/>
              </a:spcBef>
              <a:spcAft>
                <a:spcPct val="0"/>
              </a:spcAft>
              <a:buChar char="»"/>
              <a:defRPr sz="2200">
                <a:solidFill>
                  <a:schemeClr val="tx1"/>
                </a:solidFill>
                <a:latin typeface="Times New Roman" panose="02020603050405020304" pitchFamily="18" charset="0"/>
                <a:cs typeface="Times New Roman" panose="02020603050405020304" pitchFamily="18" charset="0"/>
              </a:defRPr>
            </a:lvl7pPr>
            <a:lvl8pPr marL="3429000" indent="-228600" eaLnBrk="0" fontAlgn="base" hangingPunct="0">
              <a:spcBef>
                <a:spcPct val="20000"/>
              </a:spcBef>
              <a:spcAft>
                <a:spcPct val="0"/>
              </a:spcAft>
              <a:buChar char="»"/>
              <a:defRPr sz="2200">
                <a:solidFill>
                  <a:schemeClr val="tx1"/>
                </a:solidFill>
                <a:latin typeface="Times New Roman" panose="02020603050405020304" pitchFamily="18" charset="0"/>
                <a:cs typeface="Times New Roman" panose="02020603050405020304" pitchFamily="18" charset="0"/>
              </a:defRPr>
            </a:lvl8pPr>
            <a:lvl9pPr marL="3886200" indent="-228600" eaLnBrk="0" fontAlgn="base" hangingPunct="0">
              <a:spcBef>
                <a:spcPct val="20000"/>
              </a:spcBef>
              <a:spcAft>
                <a:spcPct val="0"/>
              </a:spcAft>
              <a:buChar char="»"/>
              <a:defRPr sz="2200">
                <a:solidFill>
                  <a:schemeClr val="tx1"/>
                </a:solidFill>
                <a:latin typeface="Times New Roman" panose="02020603050405020304" pitchFamily="18" charset="0"/>
                <a:cs typeface="Times New Roman" panose="02020603050405020304" pitchFamily="18" charset="0"/>
              </a:defRPr>
            </a:lvl9pPr>
          </a:lstStyle>
          <a:p>
            <a:pPr algn="ctr" defTabSz="685800" eaLnBrk="1" fontAlgn="auto" hangingPunct="1">
              <a:spcBef>
                <a:spcPct val="0"/>
              </a:spcBef>
              <a:spcAft>
                <a:spcPts val="0"/>
              </a:spcAft>
              <a:buFontTx/>
              <a:buNone/>
              <a:defRPr/>
            </a:pPr>
            <a:endParaRPr lang="en-GB" altLang="nb-NO" sz="1768">
              <a:solidFill>
                <a:prstClr val="black"/>
              </a:solidFill>
            </a:endParaRPr>
          </a:p>
        </p:txBody>
      </p:sp>
      <p:sp>
        <p:nvSpPr>
          <p:cNvPr id="38926" name="AutoShape 43">
            <a:extLst>
              <a:ext uri="{FF2B5EF4-FFF2-40B4-BE49-F238E27FC236}">
                <a16:creationId xmlns:a16="http://schemas.microsoft.com/office/drawing/2014/main" id="{50759329-B19F-8357-4791-3730004E9D49}"/>
              </a:ext>
            </a:extLst>
          </p:cNvPr>
          <p:cNvSpPr>
            <a:spLocks noChangeArrowheads="1"/>
          </p:cNvSpPr>
          <p:nvPr/>
        </p:nvSpPr>
        <p:spPr bwMode="auto">
          <a:xfrm flipH="1">
            <a:off x="3302817" y="3909555"/>
            <a:ext cx="242888" cy="114300"/>
          </a:xfrm>
          <a:prstGeom prst="triangle">
            <a:avLst>
              <a:gd name="adj" fmla="val 50000"/>
            </a:avLst>
          </a:prstGeom>
          <a:solidFill>
            <a:srgbClr val="004D69"/>
          </a:solidFill>
          <a:ln>
            <a:noFill/>
          </a:ln>
        </p:spPr>
        <p:txBody>
          <a:bodyPr wrap="none" lIns="67688" tIns="33843" rIns="67688" bIns="33843" anchor="ctr"/>
          <a:lstStyle>
            <a:lvl1pPr>
              <a:spcBef>
                <a:spcPct val="20000"/>
              </a:spcBef>
              <a:buChar char="•"/>
              <a:defRPr sz="3500">
                <a:solidFill>
                  <a:schemeClr val="tx1"/>
                </a:solidFill>
                <a:latin typeface="Times New Roman" panose="02020603050405020304" pitchFamily="18" charset="0"/>
                <a:cs typeface="Times New Roman" panose="02020603050405020304" pitchFamily="18" charset="0"/>
              </a:defRPr>
            </a:lvl1pPr>
            <a:lvl2pPr marL="742950" indent="-285750">
              <a:spcBef>
                <a:spcPct val="20000"/>
              </a:spcBef>
              <a:buChar char="–"/>
              <a:defRPr sz="3000">
                <a:solidFill>
                  <a:schemeClr val="tx1"/>
                </a:solidFill>
                <a:latin typeface="Times New Roman" panose="02020603050405020304" pitchFamily="18" charset="0"/>
                <a:cs typeface="Times New Roman" panose="02020603050405020304" pitchFamily="18" charset="0"/>
              </a:defRPr>
            </a:lvl2pPr>
            <a:lvl3pPr marL="1143000" indent="-228600">
              <a:spcBef>
                <a:spcPct val="20000"/>
              </a:spcBef>
              <a:buChar char="•"/>
              <a:defRPr sz="2600">
                <a:solidFill>
                  <a:schemeClr val="tx1"/>
                </a:solidFill>
                <a:latin typeface="Times New Roman" panose="02020603050405020304" pitchFamily="18" charset="0"/>
                <a:cs typeface="Times New Roman" panose="02020603050405020304" pitchFamily="18" charset="0"/>
              </a:defRPr>
            </a:lvl3pPr>
            <a:lvl4pPr marL="1600200" indent="-228600">
              <a:spcBef>
                <a:spcPct val="20000"/>
              </a:spcBef>
              <a:buChar char="–"/>
              <a:defRPr sz="2200">
                <a:solidFill>
                  <a:schemeClr val="tx1"/>
                </a:solidFill>
                <a:latin typeface="Times New Roman" panose="02020603050405020304" pitchFamily="18" charset="0"/>
                <a:cs typeface="Times New Roman" panose="02020603050405020304" pitchFamily="18" charset="0"/>
              </a:defRPr>
            </a:lvl4pPr>
            <a:lvl5pPr marL="2057400" indent="-228600">
              <a:spcBef>
                <a:spcPct val="20000"/>
              </a:spcBef>
              <a:buChar char="»"/>
              <a:defRPr sz="2200">
                <a:solidFill>
                  <a:schemeClr val="tx1"/>
                </a:solidFill>
                <a:latin typeface="Times New Roman" panose="02020603050405020304" pitchFamily="18" charset="0"/>
                <a:cs typeface="Times New Roman" panose="02020603050405020304" pitchFamily="18" charset="0"/>
              </a:defRPr>
            </a:lvl5pPr>
            <a:lvl6pPr marL="2514600" indent="-228600" eaLnBrk="0" fontAlgn="base" hangingPunct="0">
              <a:spcBef>
                <a:spcPct val="20000"/>
              </a:spcBef>
              <a:spcAft>
                <a:spcPct val="0"/>
              </a:spcAft>
              <a:buChar char="»"/>
              <a:defRPr sz="2200">
                <a:solidFill>
                  <a:schemeClr val="tx1"/>
                </a:solidFill>
                <a:latin typeface="Times New Roman" panose="02020603050405020304" pitchFamily="18" charset="0"/>
                <a:cs typeface="Times New Roman" panose="02020603050405020304" pitchFamily="18" charset="0"/>
              </a:defRPr>
            </a:lvl6pPr>
            <a:lvl7pPr marL="2971800" indent="-228600" eaLnBrk="0" fontAlgn="base" hangingPunct="0">
              <a:spcBef>
                <a:spcPct val="20000"/>
              </a:spcBef>
              <a:spcAft>
                <a:spcPct val="0"/>
              </a:spcAft>
              <a:buChar char="»"/>
              <a:defRPr sz="2200">
                <a:solidFill>
                  <a:schemeClr val="tx1"/>
                </a:solidFill>
                <a:latin typeface="Times New Roman" panose="02020603050405020304" pitchFamily="18" charset="0"/>
                <a:cs typeface="Times New Roman" panose="02020603050405020304" pitchFamily="18" charset="0"/>
              </a:defRPr>
            </a:lvl7pPr>
            <a:lvl8pPr marL="3429000" indent="-228600" eaLnBrk="0" fontAlgn="base" hangingPunct="0">
              <a:spcBef>
                <a:spcPct val="20000"/>
              </a:spcBef>
              <a:spcAft>
                <a:spcPct val="0"/>
              </a:spcAft>
              <a:buChar char="»"/>
              <a:defRPr sz="2200">
                <a:solidFill>
                  <a:schemeClr val="tx1"/>
                </a:solidFill>
                <a:latin typeface="Times New Roman" panose="02020603050405020304" pitchFamily="18" charset="0"/>
                <a:cs typeface="Times New Roman" panose="02020603050405020304" pitchFamily="18" charset="0"/>
              </a:defRPr>
            </a:lvl8pPr>
            <a:lvl9pPr marL="3886200" indent="-228600" eaLnBrk="0" fontAlgn="base" hangingPunct="0">
              <a:spcBef>
                <a:spcPct val="20000"/>
              </a:spcBef>
              <a:spcAft>
                <a:spcPct val="0"/>
              </a:spcAft>
              <a:buChar char="»"/>
              <a:defRPr sz="2200">
                <a:solidFill>
                  <a:schemeClr val="tx1"/>
                </a:solidFill>
                <a:latin typeface="Times New Roman" panose="02020603050405020304" pitchFamily="18" charset="0"/>
                <a:cs typeface="Times New Roman" panose="02020603050405020304" pitchFamily="18" charset="0"/>
              </a:defRPr>
            </a:lvl9pPr>
          </a:lstStyle>
          <a:p>
            <a:pPr algn="ctr" defTabSz="685800" eaLnBrk="1" fontAlgn="auto" hangingPunct="1">
              <a:spcBef>
                <a:spcPct val="0"/>
              </a:spcBef>
              <a:spcAft>
                <a:spcPts val="0"/>
              </a:spcAft>
              <a:buFontTx/>
              <a:buNone/>
              <a:defRPr/>
            </a:pPr>
            <a:endParaRPr lang="en-GB" altLang="nb-NO" sz="1768">
              <a:solidFill>
                <a:prstClr val="black"/>
              </a:solidFill>
            </a:endParaRPr>
          </a:p>
        </p:txBody>
      </p:sp>
      <p:sp>
        <p:nvSpPr>
          <p:cNvPr id="38927" name="AutoShape 44">
            <a:extLst>
              <a:ext uri="{FF2B5EF4-FFF2-40B4-BE49-F238E27FC236}">
                <a16:creationId xmlns:a16="http://schemas.microsoft.com/office/drawing/2014/main" id="{2709FC43-48C5-9A22-4940-0776D322A392}"/>
              </a:ext>
            </a:extLst>
          </p:cNvPr>
          <p:cNvSpPr>
            <a:spLocks noChangeArrowheads="1"/>
          </p:cNvSpPr>
          <p:nvPr/>
        </p:nvSpPr>
        <p:spPr bwMode="auto">
          <a:xfrm flipH="1">
            <a:off x="2258242" y="3909555"/>
            <a:ext cx="242888" cy="114300"/>
          </a:xfrm>
          <a:prstGeom prst="triangle">
            <a:avLst>
              <a:gd name="adj" fmla="val 50000"/>
            </a:avLst>
          </a:prstGeom>
          <a:solidFill>
            <a:srgbClr val="004D69"/>
          </a:solidFill>
          <a:ln>
            <a:noFill/>
          </a:ln>
        </p:spPr>
        <p:txBody>
          <a:bodyPr wrap="none" lIns="67688" tIns="33843" rIns="67688" bIns="33843" anchor="ctr"/>
          <a:lstStyle>
            <a:lvl1pPr>
              <a:spcBef>
                <a:spcPct val="20000"/>
              </a:spcBef>
              <a:buChar char="•"/>
              <a:defRPr sz="3500">
                <a:solidFill>
                  <a:schemeClr val="tx1"/>
                </a:solidFill>
                <a:latin typeface="Times New Roman" panose="02020603050405020304" pitchFamily="18" charset="0"/>
                <a:cs typeface="Times New Roman" panose="02020603050405020304" pitchFamily="18" charset="0"/>
              </a:defRPr>
            </a:lvl1pPr>
            <a:lvl2pPr marL="742950" indent="-285750">
              <a:spcBef>
                <a:spcPct val="20000"/>
              </a:spcBef>
              <a:buChar char="–"/>
              <a:defRPr sz="3000">
                <a:solidFill>
                  <a:schemeClr val="tx1"/>
                </a:solidFill>
                <a:latin typeface="Times New Roman" panose="02020603050405020304" pitchFamily="18" charset="0"/>
                <a:cs typeface="Times New Roman" panose="02020603050405020304" pitchFamily="18" charset="0"/>
              </a:defRPr>
            </a:lvl2pPr>
            <a:lvl3pPr marL="1143000" indent="-228600">
              <a:spcBef>
                <a:spcPct val="20000"/>
              </a:spcBef>
              <a:buChar char="•"/>
              <a:defRPr sz="2600">
                <a:solidFill>
                  <a:schemeClr val="tx1"/>
                </a:solidFill>
                <a:latin typeface="Times New Roman" panose="02020603050405020304" pitchFamily="18" charset="0"/>
                <a:cs typeface="Times New Roman" panose="02020603050405020304" pitchFamily="18" charset="0"/>
              </a:defRPr>
            </a:lvl3pPr>
            <a:lvl4pPr marL="1600200" indent="-228600">
              <a:spcBef>
                <a:spcPct val="20000"/>
              </a:spcBef>
              <a:buChar char="–"/>
              <a:defRPr sz="2200">
                <a:solidFill>
                  <a:schemeClr val="tx1"/>
                </a:solidFill>
                <a:latin typeface="Times New Roman" panose="02020603050405020304" pitchFamily="18" charset="0"/>
                <a:cs typeface="Times New Roman" panose="02020603050405020304" pitchFamily="18" charset="0"/>
              </a:defRPr>
            </a:lvl4pPr>
            <a:lvl5pPr marL="2057400" indent="-228600">
              <a:spcBef>
                <a:spcPct val="20000"/>
              </a:spcBef>
              <a:buChar char="»"/>
              <a:defRPr sz="2200">
                <a:solidFill>
                  <a:schemeClr val="tx1"/>
                </a:solidFill>
                <a:latin typeface="Times New Roman" panose="02020603050405020304" pitchFamily="18" charset="0"/>
                <a:cs typeface="Times New Roman" panose="02020603050405020304" pitchFamily="18" charset="0"/>
              </a:defRPr>
            </a:lvl5pPr>
            <a:lvl6pPr marL="2514600" indent="-228600" eaLnBrk="0" fontAlgn="base" hangingPunct="0">
              <a:spcBef>
                <a:spcPct val="20000"/>
              </a:spcBef>
              <a:spcAft>
                <a:spcPct val="0"/>
              </a:spcAft>
              <a:buChar char="»"/>
              <a:defRPr sz="2200">
                <a:solidFill>
                  <a:schemeClr val="tx1"/>
                </a:solidFill>
                <a:latin typeface="Times New Roman" panose="02020603050405020304" pitchFamily="18" charset="0"/>
                <a:cs typeface="Times New Roman" panose="02020603050405020304" pitchFamily="18" charset="0"/>
              </a:defRPr>
            </a:lvl6pPr>
            <a:lvl7pPr marL="2971800" indent="-228600" eaLnBrk="0" fontAlgn="base" hangingPunct="0">
              <a:spcBef>
                <a:spcPct val="20000"/>
              </a:spcBef>
              <a:spcAft>
                <a:spcPct val="0"/>
              </a:spcAft>
              <a:buChar char="»"/>
              <a:defRPr sz="2200">
                <a:solidFill>
                  <a:schemeClr val="tx1"/>
                </a:solidFill>
                <a:latin typeface="Times New Roman" panose="02020603050405020304" pitchFamily="18" charset="0"/>
                <a:cs typeface="Times New Roman" panose="02020603050405020304" pitchFamily="18" charset="0"/>
              </a:defRPr>
            </a:lvl7pPr>
            <a:lvl8pPr marL="3429000" indent="-228600" eaLnBrk="0" fontAlgn="base" hangingPunct="0">
              <a:spcBef>
                <a:spcPct val="20000"/>
              </a:spcBef>
              <a:spcAft>
                <a:spcPct val="0"/>
              </a:spcAft>
              <a:buChar char="»"/>
              <a:defRPr sz="2200">
                <a:solidFill>
                  <a:schemeClr val="tx1"/>
                </a:solidFill>
                <a:latin typeface="Times New Roman" panose="02020603050405020304" pitchFamily="18" charset="0"/>
                <a:cs typeface="Times New Roman" panose="02020603050405020304" pitchFamily="18" charset="0"/>
              </a:defRPr>
            </a:lvl8pPr>
            <a:lvl9pPr marL="3886200" indent="-228600" eaLnBrk="0" fontAlgn="base" hangingPunct="0">
              <a:spcBef>
                <a:spcPct val="20000"/>
              </a:spcBef>
              <a:spcAft>
                <a:spcPct val="0"/>
              </a:spcAft>
              <a:buChar char="»"/>
              <a:defRPr sz="2200">
                <a:solidFill>
                  <a:schemeClr val="tx1"/>
                </a:solidFill>
                <a:latin typeface="Times New Roman" panose="02020603050405020304" pitchFamily="18" charset="0"/>
                <a:cs typeface="Times New Roman" panose="02020603050405020304" pitchFamily="18" charset="0"/>
              </a:defRPr>
            </a:lvl9pPr>
          </a:lstStyle>
          <a:p>
            <a:pPr algn="ctr" defTabSz="685800" eaLnBrk="1" fontAlgn="auto" hangingPunct="1">
              <a:spcBef>
                <a:spcPct val="0"/>
              </a:spcBef>
              <a:spcAft>
                <a:spcPts val="0"/>
              </a:spcAft>
              <a:buFontTx/>
              <a:buNone/>
              <a:defRPr/>
            </a:pPr>
            <a:endParaRPr lang="en-GB" altLang="nb-NO" sz="1768">
              <a:solidFill>
                <a:prstClr val="black"/>
              </a:solidFill>
            </a:endParaRPr>
          </a:p>
        </p:txBody>
      </p:sp>
      <p:sp>
        <p:nvSpPr>
          <p:cNvPr id="38928" name="AutoShape 45">
            <a:extLst>
              <a:ext uri="{FF2B5EF4-FFF2-40B4-BE49-F238E27FC236}">
                <a16:creationId xmlns:a16="http://schemas.microsoft.com/office/drawing/2014/main" id="{A600AEBD-1814-8E9A-A1E9-B0EB6DD96702}"/>
              </a:ext>
            </a:extLst>
          </p:cNvPr>
          <p:cNvSpPr>
            <a:spLocks noChangeArrowheads="1"/>
          </p:cNvSpPr>
          <p:nvPr/>
        </p:nvSpPr>
        <p:spPr bwMode="auto">
          <a:xfrm flipH="1">
            <a:off x="1181917" y="3909555"/>
            <a:ext cx="242888" cy="114300"/>
          </a:xfrm>
          <a:prstGeom prst="triangle">
            <a:avLst>
              <a:gd name="adj" fmla="val 50000"/>
            </a:avLst>
          </a:prstGeom>
          <a:solidFill>
            <a:srgbClr val="004D69"/>
          </a:solidFill>
          <a:ln>
            <a:noFill/>
          </a:ln>
        </p:spPr>
        <p:txBody>
          <a:bodyPr wrap="none" lIns="67688" tIns="33843" rIns="67688" bIns="33843" anchor="ctr"/>
          <a:lstStyle>
            <a:lvl1pPr>
              <a:spcBef>
                <a:spcPct val="20000"/>
              </a:spcBef>
              <a:buChar char="•"/>
              <a:defRPr sz="3500">
                <a:solidFill>
                  <a:schemeClr val="tx1"/>
                </a:solidFill>
                <a:latin typeface="Times New Roman" panose="02020603050405020304" pitchFamily="18" charset="0"/>
                <a:cs typeface="Times New Roman" panose="02020603050405020304" pitchFamily="18" charset="0"/>
              </a:defRPr>
            </a:lvl1pPr>
            <a:lvl2pPr marL="742950" indent="-285750">
              <a:spcBef>
                <a:spcPct val="20000"/>
              </a:spcBef>
              <a:buChar char="–"/>
              <a:defRPr sz="3000">
                <a:solidFill>
                  <a:schemeClr val="tx1"/>
                </a:solidFill>
                <a:latin typeface="Times New Roman" panose="02020603050405020304" pitchFamily="18" charset="0"/>
                <a:cs typeface="Times New Roman" panose="02020603050405020304" pitchFamily="18" charset="0"/>
              </a:defRPr>
            </a:lvl2pPr>
            <a:lvl3pPr marL="1143000" indent="-228600">
              <a:spcBef>
                <a:spcPct val="20000"/>
              </a:spcBef>
              <a:buChar char="•"/>
              <a:defRPr sz="2600">
                <a:solidFill>
                  <a:schemeClr val="tx1"/>
                </a:solidFill>
                <a:latin typeface="Times New Roman" panose="02020603050405020304" pitchFamily="18" charset="0"/>
                <a:cs typeface="Times New Roman" panose="02020603050405020304" pitchFamily="18" charset="0"/>
              </a:defRPr>
            </a:lvl3pPr>
            <a:lvl4pPr marL="1600200" indent="-228600">
              <a:spcBef>
                <a:spcPct val="20000"/>
              </a:spcBef>
              <a:buChar char="–"/>
              <a:defRPr sz="2200">
                <a:solidFill>
                  <a:schemeClr val="tx1"/>
                </a:solidFill>
                <a:latin typeface="Times New Roman" panose="02020603050405020304" pitchFamily="18" charset="0"/>
                <a:cs typeface="Times New Roman" panose="02020603050405020304" pitchFamily="18" charset="0"/>
              </a:defRPr>
            </a:lvl4pPr>
            <a:lvl5pPr marL="2057400" indent="-228600">
              <a:spcBef>
                <a:spcPct val="20000"/>
              </a:spcBef>
              <a:buChar char="»"/>
              <a:defRPr sz="2200">
                <a:solidFill>
                  <a:schemeClr val="tx1"/>
                </a:solidFill>
                <a:latin typeface="Times New Roman" panose="02020603050405020304" pitchFamily="18" charset="0"/>
                <a:cs typeface="Times New Roman" panose="02020603050405020304" pitchFamily="18" charset="0"/>
              </a:defRPr>
            </a:lvl5pPr>
            <a:lvl6pPr marL="2514600" indent="-228600" eaLnBrk="0" fontAlgn="base" hangingPunct="0">
              <a:spcBef>
                <a:spcPct val="20000"/>
              </a:spcBef>
              <a:spcAft>
                <a:spcPct val="0"/>
              </a:spcAft>
              <a:buChar char="»"/>
              <a:defRPr sz="2200">
                <a:solidFill>
                  <a:schemeClr val="tx1"/>
                </a:solidFill>
                <a:latin typeface="Times New Roman" panose="02020603050405020304" pitchFamily="18" charset="0"/>
                <a:cs typeface="Times New Roman" panose="02020603050405020304" pitchFamily="18" charset="0"/>
              </a:defRPr>
            </a:lvl6pPr>
            <a:lvl7pPr marL="2971800" indent="-228600" eaLnBrk="0" fontAlgn="base" hangingPunct="0">
              <a:spcBef>
                <a:spcPct val="20000"/>
              </a:spcBef>
              <a:spcAft>
                <a:spcPct val="0"/>
              </a:spcAft>
              <a:buChar char="»"/>
              <a:defRPr sz="2200">
                <a:solidFill>
                  <a:schemeClr val="tx1"/>
                </a:solidFill>
                <a:latin typeface="Times New Roman" panose="02020603050405020304" pitchFamily="18" charset="0"/>
                <a:cs typeface="Times New Roman" panose="02020603050405020304" pitchFamily="18" charset="0"/>
              </a:defRPr>
            </a:lvl7pPr>
            <a:lvl8pPr marL="3429000" indent="-228600" eaLnBrk="0" fontAlgn="base" hangingPunct="0">
              <a:spcBef>
                <a:spcPct val="20000"/>
              </a:spcBef>
              <a:spcAft>
                <a:spcPct val="0"/>
              </a:spcAft>
              <a:buChar char="»"/>
              <a:defRPr sz="2200">
                <a:solidFill>
                  <a:schemeClr val="tx1"/>
                </a:solidFill>
                <a:latin typeface="Times New Roman" panose="02020603050405020304" pitchFamily="18" charset="0"/>
                <a:cs typeface="Times New Roman" panose="02020603050405020304" pitchFamily="18" charset="0"/>
              </a:defRPr>
            </a:lvl8pPr>
            <a:lvl9pPr marL="3886200" indent="-228600" eaLnBrk="0" fontAlgn="base" hangingPunct="0">
              <a:spcBef>
                <a:spcPct val="20000"/>
              </a:spcBef>
              <a:spcAft>
                <a:spcPct val="0"/>
              </a:spcAft>
              <a:buChar char="»"/>
              <a:defRPr sz="2200">
                <a:solidFill>
                  <a:schemeClr val="tx1"/>
                </a:solidFill>
                <a:latin typeface="Times New Roman" panose="02020603050405020304" pitchFamily="18" charset="0"/>
                <a:cs typeface="Times New Roman" panose="02020603050405020304" pitchFamily="18" charset="0"/>
              </a:defRPr>
            </a:lvl9pPr>
          </a:lstStyle>
          <a:p>
            <a:pPr algn="ctr" defTabSz="685800" eaLnBrk="1" fontAlgn="auto" hangingPunct="1">
              <a:spcBef>
                <a:spcPct val="0"/>
              </a:spcBef>
              <a:spcAft>
                <a:spcPts val="0"/>
              </a:spcAft>
              <a:buFontTx/>
              <a:buNone/>
              <a:defRPr/>
            </a:pPr>
            <a:endParaRPr lang="en-GB" altLang="nb-NO" sz="1768">
              <a:solidFill>
                <a:prstClr val="black"/>
              </a:solidFill>
            </a:endParaRPr>
          </a:p>
        </p:txBody>
      </p:sp>
      <p:sp>
        <p:nvSpPr>
          <p:cNvPr id="38929" name="Rectangle 48">
            <a:extLst>
              <a:ext uri="{FF2B5EF4-FFF2-40B4-BE49-F238E27FC236}">
                <a16:creationId xmlns:a16="http://schemas.microsoft.com/office/drawing/2014/main" id="{30663BD2-4B50-E7A3-34FF-2B81F5DADBC8}"/>
              </a:ext>
            </a:extLst>
          </p:cNvPr>
          <p:cNvSpPr>
            <a:spLocks noChangeArrowheads="1"/>
          </p:cNvSpPr>
          <p:nvPr/>
        </p:nvSpPr>
        <p:spPr bwMode="auto">
          <a:xfrm>
            <a:off x="881880" y="1037768"/>
            <a:ext cx="981075" cy="733425"/>
          </a:xfrm>
          <a:prstGeom prst="rect">
            <a:avLst/>
          </a:prstGeom>
          <a:noFill/>
          <a:ln>
            <a:noFill/>
          </a:ln>
        </p:spPr>
        <p:txBody>
          <a:bodyPr lIns="67688" tIns="33843" rIns="67688" bIns="33843" anchor="b"/>
          <a:lstStyle>
            <a:lvl1pPr>
              <a:spcBef>
                <a:spcPct val="20000"/>
              </a:spcBef>
              <a:buChar char="•"/>
              <a:defRPr sz="3500">
                <a:solidFill>
                  <a:schemeClr val="tx1"/>
                </a:solidFill>
                <a:latin typeface="Times New Roman" panose="02020603050405020304" pitchFamily="18" charset="0"/>
                <a:cs typeface="Times New Roman" panose="02020603050405020304" pitchFamily="18" charset="0"/>
              </a:defRPr>
            </a:lvl1pPr>
            <a:lvl2pPr marL="742950" indent="-285750">
              <a:spcBef>
                <a:spcPct val="20000"/>
              </a:spcBef>
              <a:buChar char="–"/>
              <a:defRPr sz="3000">
                <a:solidFill>
                  <a:schemeClr val="tx1"/>
                </a:solidFill>
                <a:latin typeface="Times New Roman" panose="02020603050405020304" pitchFamily="18" charset="0"/>
                <a:cs typeface="Times New Roman" panose="02020603050405020304" pitchFamily="18" charset="0"/>
              </a:defRPr>
            </a:lvl2pPr>
            <a:lvl3pPr marL="1143000" indent="-228600">
              <a:spcBef>
                <a:spcPct val="20000"/>
              </a:spcBef>
              <a:buChar char="•"/>
              <a:defRPr sz="2600">
                <a:solidFill>
                  <a:schemeClr val="tx1"/>
                </a:solidFill>
                <a:latin typeface="Times New Roman" panose="02020603050405020304" pitchFamily="18" charset="0"/>
                <a:cs typeface="Times New Roman" panose="02020603050405020304" pitchFamily="18" charset="0"/>
              </a:defRPr>
            </a:lvl3pPr>
            <a:lvl4pPr marL="1600200" indent="-228600">
              <a:spcBef>
                <a:spcPct val="20000"/>
              </a:spcBef>
              <a:buChar char="–"/>
              <a:defRPr sz="2200">
                <a:solidFill>
                  <a:schemeClr val="tx1"/>
                </a:solidFill>
                <a:latin typeface="Times New Roman" panose="02020603050405020304" pitchFamily="18" charset="0"/>
                <a:cs typeface="Times New Roman" panose="02020603050405020304" pitchFamily="18" charset="0"/>
              </a:defRPr>
            </a:lvl4pPr>
            <a:lvl5pPr marL="2057400" indent="-228600">
              <a:spcBef>
                <a:spcPct val="20000"/>
              </a:spcBef>
              <a:buChar char="»"/>
              <a:defRPr sz="2200">
                <a:solidFill>
                  <a:schemeClr val="tx1"/>
                </a:solidFill>
                <a:latin typeface="Times New Roman" panose="02020603050405020304" pitchFamily="18" charset="0"/>
                <a:cs typeface="Times New Roman" panose="02020603050405020304" pitchFamily="18" charset="0"/>
              </a:defRPr>
            </a:lvl5pPr>
            <a:lvl6pPr marL="2514600" indent="-228600" eaLnBrk="0" fontAlgn="base" hangingPunct="0">
              <a:spcBef>
                <a:spcPct val="20000"/>
              </a:spcBef>
              <a:spcAft>
                <a:spcPct val="0"/>
              </a:spcAft>
              <a:buChar char="»"/>
              <a:defRPr sz="2200">
                <a:solidFill>
                  <a:schemeClr val="tx1"/>
                </a:solidFill>
                <a:latin typeface="Times New Roman" panose="02020603050405020304" pitchFamily="18" charset="0"/>
                <a:cs typeface="Times New Roman" panose="02020603050405020304" pitchFamily="18" charset="0"/>
              </a:defRPr>
            </a:lvl6pPr>
            <a:lvl7pPr marL="2971800" indent="-228600" eaLnBrk="0" fontAlgn="base" hangingPunct="0">
              <a:spcBef>
                <a:spcPct val="20000"/>
              </a:spcBef>
              <a:spcAft>
                <a:spcPct val="0"/>
              </a:spcAft>
              <a:buChar char="»"/>
              <a:defRPr sz="2200">
                <a:solidFill>
                  <a:schemeClr val="tx1"/>
                </a:solidFill>
                <a:latin typeface="Times New Roman" panose="02020603050405020304" pitchFamily="18" charset="0"/>
                <a:cs typeface="Times New Roman" panose="02020603050405020304" pitchFamily="18" charset="0"/>
              </a:defRPr>
            </a:lvl7pPr>
            <a:lvl8pPr marL="3429000" indent="-228600" eaLnBrk="0" fontAlgn="base" hangingPunct="0">
              <a:spcBef>
                <a:spcPct val="20000"/>
              </a:spcBef>
              <a:spcAft>
                <a:spcPct val="0"/>
              </a:spcAft>
              <a:buChar char="»"/>
              <a:defRPr sz="2200">
                <a:solidFill>
                  <a:schemeClr val="tx1"/>
                </a:solidFill>
                <a:latin typeface="Times New Roman" panose="02020603050405020304" pitchFamily="18" charset="0"/>
                <a:cs typeface="Times New Roman" panose="02020603050405020304" pitchFamily="18" charset="0"/>
              </a:defRPr>
            </a:lvl8pPr>
            <a:lvl9pPr marL="3886200" indent="-228600" eaLnBrk="0" fontAlgn="base" hangingPunct="0">
              <a:spcBef>
                <a:spcPct val="20000"/>
              </a:spcBef>
              <a:spcAft>
                <a:spcPct val="0"/>
              </a:spcAft>
              <a:buChar char="»"/>
              <a:defRPr sz="2200">
                <a:solidFill>
                  <a:schemeClr val="tx1"/>
                </a:solidFill>
                <a:latin typeface="Times New Roman" panose="02020603050405020304" pitchFamily="18" charset="0"/>
                <a:cs typeface="Times New Roman" panose="02020603050405020304" pitchFamily="18" charset="0"/>
              </a:defRPr>
            </a:lvl9pPr>
          </a:lstStyle>
          <a:p>
            <a:pPr algn="ctr" defTabSz="685800" eaLnBrk="1" fontAlgn="auto" hangingPunct="1">
              <a:spcBef>
                <a:spcPct val="50000"/>
              </a:spcBef>
              <a:spcAft>
                <a:spcPts val="0"/>
              </a:spcAft>
              <a:buFontTx/>
              <a:buNone/>
              <a:defRPr/>
            </a:pPr>
            <a:r>
              <a:rPr lang="en-US" altLang="nb-NO" sz="953" b="1" dirty="0">
                <a:solidFill>
                  <a:srgbClr val="004D69"/>
                </a:solidFill>
                <a:latin typeface="Tahoma" panose="020B0604030504040204" pitchFamily="34" charset="0"/>
                <a:cs typeface="Tahoma" panose="020B0604030504040204" pitchFamily="34" charset="0"/>
              </a:rPr>
              <a:t>Report ALL Incidents</a:t>
            </a:r>
          </a:p>
        </p:txBody>
      </p:sp>
      <p:sp>
        <p:nvSpPr>
          <p:cNvPr id="38930" name="Rectangle 49">
            <a:extLst>
              <a:ext uri="{FF2B5EF4-FFF2-40B4-BE49-F238E27FC236}">
                <a16:creationId xmlns:a16="http://schemas.microsoft.com/office/drawing/2014/main" id="{2CADCE48-4786-41E0-5AE9-C40366E21507}"/>
              </a:ext>
            </a:extLst>
          </p:cNvPr>
          <p:cNvSpPr>
            <a:spLocks noChangeArrowheads="1"/>
          </p:cNvSpPr>
          <p:nvPr/>
        </p:nvSpPr>
        <p:spPr bwMode="auto">
          <a:xfrm>
            <a:off x="1862955" y="1037768"/>
            <a:ext cx="1036637" cy="733425"/>
          </a:xfrm>
          <a:prstGeom prst="rect">
            <a:avLst/>
          </a:prstGeom>
          <a:noFill/>
          <a:ln>
            <a:noFill/>
          </a:ln>
        </p:spPr>
        <p:txBody>
          <a:bodyPr lIns="67688" tIns="33843" rIns="67688" bIns="33843" anchor="b"/>
          <a:lstStyle/>
          <a:p>
            <a:pPr algn="ctr" defTabSz="685800" eaLnBrk="1" fontAlgn="auto" hangingPunct="1">
              <a:spcBef>
                <a:spcPct val="50000"/>
              </a:spcBef>
              <a:spcAft>
                <a:spcPts val="0"/>
              </a:spcAft>
              <a:defRPr/>
            </a:pPr>
            <a:r>
              <a:rPr lang="en-GB" altLang="nb-NO" sz="953" b="1">
                <a:solidFill>
                  <a:srgbClr val="004D69"/>
                </a:solidFill>
                <a:latin typeface="Tahoma" panose="020B0604030504040204" pitchFamily="34" charset="0"/>
                <a:cs typeface="Tahoma" panose="020B0604030504040204" pitchFamily="34" charset="0"/>
              </a:rPr>
              <a:t>Stop unsafe work</a:t>
            </a:r>
          </a:p>
        </p:txBody>
      </p:sp>
      <p:sp>
        <p:nvSpPr>
          <p:cNvPr id="38931" name="Rectangle 50">
            <a:extLst>
              <a:ext uri="{FF2B5EF4-FFF2-40B4-BE49-F238E27FC236}">
                <a16:creationId xmlns:a16="http://schemas.microsoft.com/office/drawing/2014/main" id="{6B2268F9-2739-1CDC-9E45-178CF9708F2F}"/>
              </a:ext>
            </a:extLst>
          </p:cNvPr>
          <p:cNvSpPr>
            <a:spLocks noChangeArrowheads="1"/>
          </p:cNvSpPr>
          <p:nvPr/>
        </p:nvSpPr>
        <p:spPr bwMode="auto">
          <a:xfrm>
            <a:off x="2899592" y="791705"/>
            <a:ext cx="1030288" cy="979488"/>
          </a:xfrm>
          <a:prstGeom prst="rect">
            <a:avLst/>
          </a:prstGeom>
          <a:noFill/>
          <a:ln>
            <a:noFill/>
          </a:ln>
        </p:spPr>
        <p:txBody>
          <a:bodyPr lIns="67688" tIns="33843" rIns="67688" bIns="33843" anchor="b"/>
          <a:lstStyle>
            <a:lvl1pPr>
              <a:spcBef>
                <a:spcPct val="20000"/>
              </a:spcBef>
              <a:buChar char="•"/>
              <a:defRPr sz="3500">
                <a:solidFill>
                  <a:schemeClr val="tx1"/>
                </a:solidFill>
                <a:latin typeface="Times New Roman" panose="02020603050405020304" pitchFamily="18" charset="0"/>
                <a:cs typeface="Times New Roman" panose="02020603050405020304" pitchFamily="18" charset="0"/>
              </a:defRPr>
            </a:lvl1pPr>
            <a:lvl2pPr marL="742950" indent="-285750">
              <a:spcBef>
                <a:spcPct val="20000"/>
              </a:spcBef>
              <a:buChar char="–"/>
              <a:defRPr sz="3000">
                <a:solidFill>
                  <a:schemeClr val="tx1"/>
                </a:solidFill>
                <a:latin typeface="Times New Roman" panose="02020603050405020304" pitchFamily="18" charset="0"/>
                <a:cs typeface="Times New Roman" panose="02020603050405020304" pitchFamily="18" charset="0"/>
              </a:defRPr>
            </a:lvl2pPr>
            <a:lvl3pPr marL="1143000" indent="-228600">
              <a:spcBef>
                <a:spcPct val="20000"/>
              </a:spcBef>
              <a:buChar char="•"/>
              <a:defRPr sz="2600">
                <a:solidFill>
                  <a:schemeClr val="tx1"/>
                </a:solidFill>
                <a:latin typeface="Times New Roman" panose="02020603050405020304" pitchFamily="18" charset="0"/>
                <a:cs typeface="Times New Roman" panose="02020603050405020304" pitchFamily="18" charset="0"/>
              </a:defRPr>
            </a:lvl3pPr>
            <a:lvl4pPr marL="1600200" indent="-228600">
              <a:spcBef>
                <a:spcPct val="20000"/>
              </a:spcBef>
              <a:buChar char="–"/>
              <a:defRPr sz="2200">
                <a:solidFill>
                  <a:schemeClr val="tx1"/>
                </a:solidFill>
                <a:latin typeface="Times New Roman" panose="02020603050405020304" pitchFamily="18" charset="0"/>
                <a:cs typeface="Times New Roman" panose="02020603050405020304" pitchFamily="18" charset="0"/>
              </a:defRPr>
            </a:lvl4pPr>
            <a:lvl5pPr marL="2057400" indent="-228600">
              <a:spcBef>
                <a:spcPct val="20000"/>
              </a:spcBef>
              <a:buChar char="»"/>
              <a:defRPr sz="2200">
                <a:solidFill>
                  <a:schemeClr val="tx1"/>
                </a:solidFill>
                <a:latin typeface="Times New Roman" panose="02020603050405020304" pitchFamily="18" charset="0"/>
                <a:cs typeface="Times New Roman" panose="02020603050405020304" pitchFamily="18" charset="0"/>
              </a:defRPr>
            </a:lvl5pPr>
            <a:lvl6pPr marL="2514600" indent="-228600" eaLnBrk="0" fontAlgn="base" hangingPunct="0">
              <a:spcBef>
                <a:spcPct val="20000"/>
              </a:spcBef>
              <a:spcAft>
                <a:spcPct val="0"/>
              </a:spcAft>
              <a:buChar char="»"/>
              <a:defRPr sz="2200">
                <a:solidFill>
                  <a:schemeClr val="tx1"/>
                </a:solidFill>
                <a:latin typeface="Times New Roman" panose="02020603050405020304" pitchFamily="18" charset="0"/>
                <a:cs typeface="Times New Roman" panose="02020603050405020304" pitchFamily="18" charset="0"/>
              </a:defRPr>
            </a:lvl6pPr>
            <a:lvl7pPr marL="2971800" indent="-228600" eaLnBrk="0" fontAlgn="base" hangingPunct="0">
              <a:spcBef>
                <a:spcPct val="20000"/>
              </a:spcBef>
              <a:spcAft>
                <a:spcPct val="0"/>
              </a:spcAft>
              <a:buChar char="»"/>
              <a:defRPr sz="2200">
                <a:solidFill>
                  <a:schemeClr val="tx1"/>
                </a:solidFill>
                <a:latin typeface="Times New Roman" panose="02020603050405020304" pitchFamily="18" charset="0"/>
                <a:cs typeface="Times New Roman" panose="02020603050405020304" pitchFamily="18" charset="0"/>
              </a:defRPr>
            </a:lvl7pPr>
            <a:lvl8pPr marL="3429000" indent="-228600" eaLnBrk="0" fontAlgn="base" hangingPunct="0">
              <a:spcBef>
                <a:spcPct val="20000"/>
              </a:spcBef>
              <a:spcAft>
                <a:spcPct val="0"/>
              </a:spcAft>
              <a:buChar char="»"/>
              <a:defRPr sz="2200">
                <a:solidFill>
                  <a:schemeClr val="tx1"/>
                </a:solidFill>
                <a:latin typeface="Times New Roman" panose="02020603050405020304" pitchFamily="18" charset="0"/>
                <a:cs typeface="Times New Roman" panose="02020603050405020304" pitchFamily="18" charset="0"/>
              </a:defRPr>
            </a:lvl8pPr>
            <a:lvl9pPr marL="3886200" indent="-228600" eaLnBrk="0" fontAlgn="base" hangingPunct="0">
              <a:spcBef>
                <a:spcPct val="20000"/>
              </a:spcBef>
              <a:spcAft>
                <a:spcPct val="0"/>
              </a:spcAft>
              <a:buChar char="»"/>
              <a:defRPr sz="2200">
                <a:solidFill>
                  <a:schemeClr val="tx1"/>
                </a:solidFill>
                <a:latin typeface="Times New Roman" panose="02020603050405020304" pitchFamily="18" charset="0"/>
                <a:cs typeface="Times New Roman" panose="02020603050405020304" pitchFamily="18" charset="0"/>
              </a:defRPr>
            </a:lvl9pPr>
          </a:lstStyle>
          <a:p>
            <a:pPr algn="ctr" defTabSz="685800" eaLnBrk="1" fontAlgn="auto" hangingPunct="1">
              <a:spcBef>
                <a:spcPct val="50000"/>
              </a:spcBef>
              <a:spcAft>
                <a:spcPts val="0"/>
              </a:spcAft>
              <a:buFontTx/>
              <a:buNone/>
              <a:defRPr/>
            </a:pPr>
            <a:r>
              <a:rPr lang="en-US" altLang="nb-NO" sz="953" b="1" dirty="0">
                <a:solidFill>
                  <a:srgbClr val="004D69"/>
                </a:solidFill>
                <a:latin typeface="Tahoma" panose="020B0604030504040204" pitchFamily="34" charset="0"/>
                <a:cs typeface="Tahoma" panose="020B0604030504040204" pitchFamily="34" charset="0"/>
              </a:rPr>
              <a:t>Work with a valid work permit when required</a:t>
            </a:r>
          </a:p>
        </p:txBody>
      </p:sp>
      <p:sp>
        <p:nvSpPr>
          <p:cNvPr id="38932" name="Rectangle 51">
            <a:extLst>
              <a:ext uri="{FF2B5EF4-FFF2-40B4-BE49-F238E27FC236}">
                <a16:creationId xmlns:a16="http://schemas.microsoft.com/office/drawing/2014/main" id="{C20F8EA6-3912-F9AC-D543-50BA8503C08C}"/>
              </a:ext>
            </a:extLst>
          </p:cNvPr>
          <p:cNvSpPr>
            <a:spLocks noChangeArrowheads="1"/>
          </p:cNvSpPr>
          <p:nvPr/>
        </p:nvSpPr>
        <p:spPr bwMode="auto">
          <a:xfrm>
            <a:off x="3928291" y="1085392"/>
            <a:ext cx="1147763" cy="635000"/>
          </a:xfrm>
          <a:prstGeom prst="rect">
            <a:avLst/>
          </a:prstGeom>
          <a:solidFill>
            <a:schemeClr val="bg1"/>
          </a:solidFill>
          <a:ln>
            <a:noFill/>
          </a:ln>
        </p:spPr>
        <p:txBody>
          <a:bodyPr lIns="67688" tIns="33843" rIns="67688" bIns="33843" anchor="b"/>
          <a:lstStyle>
            <a:lvl1pPr>
              <a:spcBef>
                <a:spcPct val="20000"/>
              </a:spcBef>
              <a:buChar char="•"/>
              <a:defRPr sz="3500">
                <a:solidFill>
                  <a:schemeClr val="tx1"/>
                </a:solidFill>
                <a:latin typeface="Times New Roman" panose="02020603050405020304" pitchFamily="18" charset="0"/>
                <a:cs typeface="Times New Roman" panose="02020603050405020304" pitchFamily="18" charset="0"/>
              </a:defRPr>
            </a:lvl1pPr>
            <a:lvl2pPr marL="742950" indent="-285750">
              <a:spcBef>
                <a:spcPct val="20000"/>
              </a:spcBef>
              <a:buChar char="–"/>
              <a:defRPr sz="3000">
                <a:solidFill>
                  <a:schemeClr val="tx1"/>
                </a:solidFill>
                <a:latin typeface="Times New Roman" panose="02020603050405020304" pitchFamily="18" charset="0"/>
                <a:cs typeface="Times New Roman" panose="02020603050405020304" pitchFamily="18" charset="0"/>
              </a:defRPr>
            </a:lvl2pPr>
            <a:lvl3pPr marL="1143000" indent="-228600">
              <a:spcBef>
                <a:spcPct val="20000"/>
              </a:spcBef>
              <a:buChar char="•"/>
              <a:defRPr sz="2600">
                <a:solidFill>
                  <a:schemeClr val="tx1"/>
                </a:solidFill>
                <a:latin typeface="Times New Roman" panose="02020603050405020304" pitchFamily="18" charset="0"/>
                <a:cs typeface="Times New Roman" panose="02020603050405020304" pitchFamily="18" charset="0"/>
              </a:defRPr>
            </a:lvl3pPr>
            <a:lvl4pPr marL="1600200" indent="-228600">
              <a:spcBef>
                <a:spcPct val="20000"/>
              </a:spcBef>
              <a:buChar char="–"/>
              <a:defRPr sz="2200">
                <a:solidFill>
                  <a:schemeClr val="tx1"/>
                </a:solidFill>
                <a:latin typeface="Times New Roman" panose="02020603050405020304" pitchFamily="18" charset="0"/>
                <a:cs typeface="Times New Roman" panose="02020603050405020304" pitchFamily="18" charset="0"/>
              </a:defRPr>
            </a:lvl4pPr>
            <a:lvl5pPr marL="2057400" indent="-228600">
              <a:spcBef>
                <a:spcPct val="20000"/>
              </a:spcBef>
              <a:buChar char="»"/>
              <a:defRPr sz="2200">
                <a:solidFill>
                  <a:schemeClr val="tx1"/>
                </a:solidFill>
                <a:latin typeface="Times New Roman" panose="02020603050405020304" pitchFamily="18" charset="0"/>
                <a:cs typeface="Times New Roman" panose="02020603050405020304" pitchFamily="18" charset="0"/>
              </a:defRPr>
            </a:lvl5pPr>
            <a:lvl6pPr marL="2514600" indent="-228600" eaLnBrk="0" fontAlgn="base" hangingPunct="0">
              <a:spcBef>
                <a:spcPct val="20000"/>
              </a:spcBef>
              <a:spcAft>
                <a:spcPct val="0"/>
              </a:spcAft>
              <a:buChar char="»"/>
              <a:defRPr sz="2200">
                <a:solidFill>
                  <a:schemeClr val="tx1"/>
                </a:solidFill>
                <a:latin typeface="Times New Roman" panose="02020603050405020304" pitchFamily="18" charset="0"/>
                <a:cs typeface="Times New Roman" panose="02020603050405020304" pitchFamily="18" charset="0"/>
              </a:defRPr>
            </a:lvl6pPr>
            <a:lvl7pPr marL="2971800" indent="-228600" eaLnBrk="0" fontAlgn="base" hangingPunct="0">
              <a:spcBef>
                <a:spcPct val="20000"/>
              </a:spcBef>
              <a:spcAft>
                <a:spcPct val="0"/>
              </a:spcAft>
              <a:buChar char="»"/>
              <a:defRPr sz="2200">
                <a:solidFill>
                  <a:schemeClr val="tx1"/>
                </a:solidFill>
                <a:latin typeface="Times New Roman" panose="02020603050405020304" pitchFamily="18" charset="0"/>
                <a:cs typeface="Times New Roman" panose="02020603050405020304" pitchFamily="18" charset="0"/>
              </a:defRPr>
            </a:lvl7pPr>
            <a:lvl8pPr marL="3429000" indent="-228600" eaLnBrk="0" fontAlgn="base" hangingPunct="0">
              <a:spcBef>
                <a:spcPct val="20000"/>
              </a:spcBef>
              <a:spcAft>
                <a:spcPct val="0"/>
              </a:spcAft>
              <a:buChar char="»"/>
              <a:defRPr sz="2200">
                <a:solidFill>
                  <a:schemeClr val="tx1"/>
                </a:solidFill>
                <a:latin typeface="Times New Roman" panose="02020603050405020304" pitchFamily="18" charset="0"/>
                <a:cs typeface="Times New Roman" panose="02020603050405020304" pitchFamily="18" charset="0"/>
              </a:defRPr>
            </a:lvl8pPr>
            <a:lvl9pPr marL="3886200" indent="-228600" eaLnBrk="0" fontAlgn="base" hangingPunct="0">
              <a:spcBef>
                <a:spcPct val="20000"/>
              </a:spcBef>
              <a:spcAft>
                <a:spcPct val="0"/>
              </a:spcAft>
              <a:buChar char="»"/>
              <a:defRPr sz="2200">
                <a:solidFill>
                  <a:schemeClr val="tx1"/>
                </a:solidFill>
                <a:latin typeface="Times New Roman" panose="02020603050405020304" pitchFamily="18" charset="0"/>
                <a:cs typeface="Times New Roman" panose="02020603050405020304" pitchFamily="18" charset="0"/>
              </a:defRPr>
            </a:lvl9pPr>
          </a:lstStyle>
          <a:p>
            <a:pPr algn="ctr" defTabSz="685800" eaLnBrk="1" fontAlgn="auto" hangingPunct="1">
              <a:spcBef>
                <a:spcPct val="50000"/>
              </a:spcBef>
              <a:spcAft>
                <a:spcPts val="0"/>
              </a:spcAft>
              <a:buFontTx/>
              <a:buNone/>
              <a:defRPr/>
            </a:pPr>
            <a:r>
              <a:rPr lang="en-US" altLang="nb-NO" sz="953" b="1" dirty="0">
                <a:solidFill>
                  <a:srgbClr val="004D69"/>
                </a:solidFill>
                <a:latin typeface="Tahoma" panose="020B0604030504040204" pitchFamily="34" charset="0"/>
                <a:cs typeface="Tahoma" panose="020B0604030504040204" pitchFamily="34" charset="0"/>
              </a:rPr>
              <a:t>Verify isolation before work begins </a:t>
            </a:r>
            <a:r>
              <a:rPr lang="en-GB" altLang="nb-NO" sz="953" b="1" dirty="0">
                <a:solidFill>
                  <a:srgbClr val="004D69"/>
                </a:solidFill>
                <a:latin typeface="Tahoma" panose="020B0604030504040204" pitchFamily="34" charset="0"/>
                <a:cs typeface="Tahoma" panose="020B0604030504040204" pitchFamily="34" charset="0"/>
              </a:rPr>
              <a:t>and use specified </a:t>
            </a:r>
            <a:r>
              <a:rPr lang="en-GB" altLang="nb-NO" sz="953" b="1" dirty="0" err="1">
                <a:solidFill>
                  <a:srgbClr val="004D69"/>
                </a:solidFill>
                <a:latin typeface="Tahoma" panose="020B0604030504040204" pitchFamily="34" charset="0"/>
                <a:cs typeface="Tahoma" panose="020B0604030504040204" pitchFamily="34" charset="0"/>
              </a:rPr>
              <a:t>ppe</a:t>
            </a:r>
            <a:endParaRPr lang="en-GB" altLang="nb-NO" sz="953" b="1" dirty="0">
              <a:solidFill>
                <a:srgbClr val="004D69"/>
              </a:solidFill>
              <a:latin typeface="Tahoma" panose="020B0604030504040204" pitchFamily="34" charset="0"/>
              <a:cs typeface="Tahoma" panose="020B0604030504040204" pitchFamily="34" charset="0"/>
            </a:endParaRPr>
          </a:p>
        </p:txBody>
      </p:sp>
      <p:sp>
        <p:nvSpPr>
          <p:cNvPr id="38933" name="Rectangle 52">
            <a:extLst>
              <a:ext uri="{FF2B5EF4-FFF2-40B4-BE49-F238E27FC236}">
                <a16:creationId xmlns:a16="http://schemas.microsoft.com/office/drawing/2014/main" id="{9C710D7D-48D8-C7EF-8838-21E08942ABC9}"/>
              </a:ext>
            </a:extLst>
          </p:cNvPr>
          <p:cNvSpPr>
            <a:spLocks noChangeArrowheads="1"/>
          </p:cNvSpPr>
          <p:nvPr/>
        </p:nvSpPr>
        <p:spPr bwMode="auto">
          <a:xfrm>
            <a:off x="610417" y="3974643"/>
            <a:ext cx="1282700" cy="685800"/>
          </a:xfrm>
          <a:prstGeom prst="rect">
            <a:avLst/>
          </a:prstGeom>
          <a:noFill/>
          <a:ln>
            <a:noFill/>
          </a:ln>
        </p:spPr>
        <p:txBody>
          <a:bodyPr lIns="67688" tIns="33843" rIns="67688" bIns="33843" anchor="b"/>
          <a:lstStyle>
            <a:lvl1pPr>
              <a:spcBef>
                <a:spcPct val="20000"/>
              </a:spcBef>
              <a:buChar char="•"/>
              <a:defRPr sz="3500">
                <a:solidFill>
                  <a:schemeClr val="tx1"/>
                </a:solidFill>
                <a:latin typeface="Times New Roman" panose="02020603050405020304" pitchFamily="18" charset="0"/>
                <a:cs typeface="Times New Roman" panose="02020603050405020304" pitchFamily="18" charset="0"/>
              </a:defRPr>
            </a:lvl1pPr>
            <a:lvl2pPr marL="742950" indent="-285750">
              <a:spcBef>
                <a:spcPct val="20000"/>
              </a:spcBef>
              <a:buChar char="–"/>
              <a:defRPr sz="3000">
                <a:solidFill>
                  <a:schemeClr val="tx1"/>
                </a:solidFill>
                <a:latin typeface="Times New Roman" panose="02020603050405020304" pitchFamily="18" charset="0"/>
                <a:cs typeface="Times New Roman" panose="02020603050405020304" pitchFamily="18" charset="0"/>
              </a:defRPr>
            </a:lvl2pPr>
            <a:lvl3pPr marL="1143000" indent="-228600">
              <a:spcBef>
                <a:spcPct val="20000"/>
              </a:spcBef>
              <a:buChar char="•"/>
              <a:defRPr sz="2600">
                <a:solidFill>
                  <a:schemeClr val="tx1"/>
                </a:solidFill>
                <a:latin typeface="Times New Roman" panose="02020603050405020304" pitchFamily="18" charset="0"/>
                <a:cs typeface="Times New Roman" panose="02020603050405020304" pitchFamily="18" charset="0"/>
              </a:defRPr>
            </a:lvl3pPr>
            <a:lvl4pPr marL="1600200" indent="-228600">
              <a:spcBef>
                <a:spcPct val="20000"/>
              </a:spcBef>
              <a:buChar char="–"/>
              <a:defRPr sz="2200">
                <a:solidFill>
                  <a:schemeClr val="tx1"/>
                </a:solidFill>
                <a:latin typeface="Times New Roman" panose="02020603050405020304" pitchFamily="18" charset="0"/>
                <a:cs typeface="Times New Roman" panose="02020603050405020304" pitchFamily="18" charset="0"/>
              </a:defRPr>
            </a:lvl4pPr>
            <a:lvl5pPr marL="2057400" indent="-228600">
              <a:spcBef>
                <a:spcPct val="20000"/>
              </a:spcBef>
              <a:buChar char="»"/>
              <a:defRPr sz="2200">
                <a:solidFill>
                  <a:schemeClr val="tx1"/>
                </a:solidFill>
                <a:latin typeface="Times New Roman" panose="02020603050405020304" pitchFamily="18" charset="0"/>
                <a:cs typeface="Times New Roman" panose="02020603050405020304" pitchFamily="18" charset="0"/>
              </a:defRPr>
            </a:lvl5pPr>
            <a:lvl6pPr marL="2514600" indent="-228600" eaLnBrk="0" fontAlgn="base" hangingPunct="0">
              <a:spcBef>
                <a:spcPct val="20000"/>
              </a:spcBef>
              <a:spcAft>
                <a:spcPct val="0"/>
              </a:spcAft>
              <a:buChar char="»"/>
              <a:defRPr sz="2200">
                <a:solidFill>
                  <a:schemeClr val="tx1"/>
                </a:solidFill>
                <a:latin typeface="Times New Roman" panose="02020603050405020304" pitchFamily="18" charset="0"/>
                <a:cs typeface="Times New Roman" panose="02020603050405020304" pitchFamily="18" charset="0"/>
              </a:defRPr>
            </a:lvl6pPr>
            <a:lvl7pPr marL="2971800" indent="-228600" eaLnBrk="0" fontAlgn="base" hangingPunct="0">
              <a:spcBef>
                <a:spcPct val="20000"/>
              </a:spcBef>
              <a:spcAft>
                <a:spcPct val="0"/>
              </a:spcAft>
              <a:buChar char="»"/>
              <a:defRPr sz="2200">
                <a:solidFill>
                  <a:schemeClr val="tx1"/>
                </a:solidFill>
                <a:latin typeface="Times New Roman" panose="02020603050405020304" pitchFamily="18" charset="0"/>
                <a:cs typeface="Times New Roman" panose="02020603050405020304" pitchFamily="18" charset="0"/>
              </a:defRPr>
            </a:lvl7pPr>
            <a:lvl8pPr marL="3429000" indent="-228600" eaLnBrk="0" fontAlgn="base" hangingPunct="0">
              <a:spcBef>
                <a:spcPct val="20000"/>
              </a:spcBef>
              <a:spcAft>
                <a:spcPct val="0"/>
              </a:spcAft>
              <a:buChar char="»"/>
              <a:defRPr sz="2200">
                <a:solidFill>
                  <a:schemeClr val="tx1"/>
                </a:solidFill>
                <a:latin typeface="Times New Roman" panose="02020603050405020304" pitchFamily="18" charset="0"/>
                <a:cs typeface="Times New Roman" panose="02020603050405020304" pitchFamily="18" charset="0"/>
              </a:defRPr>
            </a:lvl8pPr>
            <a:lvl9pPr marL="3886200" indent="-228600" eaLnBrk="0" fontAlgn="base" hangingPunct="0">
              <a:spcBef>
                <a:spcPct val="20000"/>
              </a:spcBef>
              <a:spcAft>
                <a:spcPct val="0"/>
              </a:spcAft>
              <a:buChar char="»"/>
              <a:defRPr sz="2200">
                <a:solidFill>
                  <a:schemeClr val="tx1"/>
                </a:solidFill>
                <a:latin typeface="Times New Roman" panose="02020603050405020304" pitchFamily="18" charset="0"/>
                <a:cs typeface="Times New Roman" panose="02020603050405020304" pitchFamily="18" charset="0"/>
              </a:defRPr>
            </a:lvl9pPr>
          </a:lstStyle>
          <a:p>
            <a:pPr algn="ctr" defTabSz="685800" eaLnBrk="1" fontAlgn="auto" hangingPunct="1">
              <a:spcBef>
                <a:spcPct val="50000"/>
              </a:spcBef>
              <a:spcAft>
                <a:spcPts val="0"/>
              </a:spcAft>
              <a:buFontTx/>
              <a:buNone/>
              <a:defRPr/>
            </a:pPr>
            <a:r>
              <a:rPr lang="en-US" altLang="nb-NO" sz="953" b="1">
                <a:solidFill>
                  <a:srgbClr val="004D69"/>
                </a:solidFill>
                <a:latin typeface="Tahoma" panose="020B0604030504040204" pitchFamily="34" charset="0"/>
                <a:cs typeface="Tahoma" panose="020B0604030504040204" pitchFamily="34" charset="0"/>
              </a:rPr>
              <a:t>Obtain authorisation before entering a confined space</a:t>
            </a:r>
            <a:endParaRPr lang="en-GB" altLang="nb-NO" sz="953" b="1">
              <a:solidFill>
                <a:srgbClr val="004D69"/>
              </a:solidFill>
              <a:latin typeface="Tahoma" panose="020B0604030504040204" pitchFamily="34" charset="0"/>
              <a:cs typeface="Tahoma" panose="020B0604030504040204" pitchFamily="34" charset="0"/>
            </a:endParaRPr>
          </a:p>
        </p:txBody>
      </p:sp>
      <p:sp>
        <p:nvSpPr>
          <p:cNvPr id="38934" name="Rectangle 53">
            <a:extLst>
              <a:ext uri="{FF2B5EF4-FFF2-40B4-BE49-F238E27FC236}">
                <a16:creationId xmlns:a16="http://schemas.microsoft.com/office/drawing/2014/main" id="{95ABBC8F-5C97-00A9-391B-71130F7C05AA}"/>
              </a:ext>
            </a:extLst>
          </p:cNvPr>
          <p:cNvSpPr>
            <a:spLocks noChangeArrowheads="1"/>
          </p:cNvSpPr>
          <p:nvPr/>
        </p:nvSpPr>
        <p:spPr bwMode="auto">
          <a:xfrm>
            <a:off x="5076055" y="975855"/>
            <a:ext cx="1139825" cy="735013"/>
          </a:xfrm>
          <a:prstGeom prst="rect">
            <a:avLst/>
          </a:prstGeom>
          <a:noFill/>
          <a:ln>
            <a:noFill/>
          </a:ln>
        </p:spPr>
        <p:txBody>
          <a:bodyPr lIns="67688" tIns="33843" rIns="67688" bIns="33843" anchor="b"/>
          <a:lstStyle>
            <a:lvl1pPr>
              <a:spcBef>
                <a:spcPct val="20000"/>
              </a:spcBef>
              <a:buChar char="•"/>
              <a:defRPr sz="3500">
                <a:solidFill>
                  <a:schemeClr val="tx1"/>
                </a:solidFill>
                <a:latin typeface="Times New Roman" panose="02020603050405020304" pitchFamily="18" charset="0"/>
                <a:cs typeface="Times New Roman" panose="02020603050405020304" pitchFamily="18" charset="0"/>
              </a:defRPr>
            </a:lvl1pPr>
            <a:lvl2pPr marL="742950" indent="-285750">
              <a:spcBef>
                <a:spcPct val="20000"/>
              </a:spcBef>
              <a:buChar char="–"/>
              <a:defRPr sz="3000">
                <a:solidFill>
                  <a:schemeClr val="tx1"/>
                </a:solidFill>
                <a:latin typeface="Times New Roman" panose="02020603050405020304" pitchFamily="18" charset="0"/>
                <a:cs typeface="Times New Roman" panose="02020603050405020304" pitchFamily="18" charset="0"/>
              </a:defRPr>
            </a:lvl2pPr>
            <a:lvl3pPr marL="1143000" indent="-228600">
              <a:spcBef>
                <a:spcPct val="20000"/>
              </a:spcBef>
              <a:buChar char="•"/>
              <a:defRPr sz="2600">
                <a:solidFill>
                  <a:schemeClr val="tx1"/>
                </a:solidFill>
                <a:latin typeface="Times New Roman" panose="02020603050405020304" pitchFamily="18" charset="0"/>
                <a:cs typeface="Times New Roman" panose="02020603050405020304" pitchFamily="18" charset="0"/>
              </a:defRPr>
            </a:lvl3pPr>
            <a:lvl4pPr marL="1600200" indent="-228600">
              <a:spcBef>
                <a:spcPct val="20000"/>
              </a:spcBef>
              <a:buChar char="–"/>
              <a:defRPr sz="2200">
                <a:solidFill>
                  <a:schemeClr val="tx1"/>
                </a:solidFill>
                <a:latin typeface="Times New Roman" panose="02020603050405020304" pitchFamily="18" charset="0"/>
                <a:cs typeface="Times New Roman" panose="02020603050405020304" pitchFamily="18" charset="0"/>
              </a:defRPr>
            </a:lvl4pPr>
            <a:lvl5pPr marL="2057400" indent="-228600">
              <a:spcBef>
                <a:spcPct val="20000"/>
              </a:spcBef>
              <a:buChar char="»"/>
              <a:defRPr sz="2200">
                <a:solidFill>
                  <a:schemeClr val="tx1"/>
                </a:solidFill>
                <a:latin typeface="Times New Roman" panose="02020603050405020304" pitchFamily="18" charset="0"/>
                <a:cs typeface="Times New Roman" panose="02020603050405020304" pitchFamily="18" charset="0"/>
              </a:defRPr>
            </a:lvl5pPr>
            <a:lvl6pPr marL="2514600" indent="-228600" eaLnBrk="0" fontAlgn="base" hangingPunct="0">
              <a:spcBef>
                <a:spcPct val="20000"/>
              </a:spcBef>
              <a:spcAft>
                <a:spcPct val="0"/>
              </a:spcAft>
              <a:buChar char="»"/>
              <a:defRPr sz="2200">
                <a:solidFill>
                  <a:schemeClr val="tx1"/>
                </a:solidFill>
                <a:latin typeface="Times New Roman" panose="02020603050405020304" pitchFamily="18" charset="0"/>
                <a:cs typeface="Times New Roman" panose="02020603050405020304" pitchFamily="18" charset="0"/>
              </a:defRPr>
            </a:lvl6pPr>
            <a:lvl7pPr marL="2971800" indent="-228600" eaLnBrk="0" fontAlgn="base" hangingPunct="0">
              <a:spcBef>
                <a:spcPct val="20000"/>
              </a:spcBef>
              <a:spcAft>
                <a:spcPct val="0"/>
              </a:spcAft>
              <a:buChar char="»"/>
              <a:defRPr sz="2200">
                <a:solidFill>
                  <a:schemeClr val="tx1"/>
                </a:solidFill>
                <a:latin typeface="Times New Roman" panose="02020603050405020304" pitchFamily="18" charset="0"/>
                <a:cs typeface="Times New Roman" panose="02020603050405020304" pitchFamily="18" charset="0"/>
              </a:defRPr>
            </a:lvl7pPr>
            <a:lvl8pPr marL="3429000" indent="-228600" eaLnBrk="0" fontAlgn="base" hangingPunct="0">
              <a:spcBef>
                <a:spcPct val="20000"/>
              </a:spcBef>
              <a:spcAft>
                <a:spcPct val="0"/>
              </a:spcAft>
              <a:buChar char="»"/>
              <a:defRPr sz="2200">
                <a:solidFill>
                  <a:schemeClr val="tx1"/>
                </a:solidFill>
                <a:latin typeface="Times New Roman" panose="02020603050405020304" pitchFamily="18" charset="0"/>
                <a:cs typeface="Times New Roman" panose="02020603050405020304" pitchFamily="18" charset="0"/>
              </a:defRPr>
            </a:lvl8pPr>
            <a:lvl9pPr marL="3886200" indent="-228600" eaLnBrk="0" fontAlgn="base" hangingPunct="0">
              <a:spcBef>
                <a:spcPct val="20000"/>
              </a:spcBef>
              <a:spcAft>
                <a:spcPct val="0"/>
              </a:spcAft>
              <a:buChar char="»"/>
              <a:defRPr sz="2200">
                <a:solidFill>
                  <a:schemeClr val="tx1"/>
                </a:solidFill>
                <a:latin typeface="Times New Roman" panose="02020603050405020304" pitchFamily="18" charset="0"/>
                <a:cs typeface="Times New Roman" panose="02020603050405020304" pitchFamily="18" charset="0"/>
              </a:defRPr>
            </a:lvl9pPr>
          </a:lstStyle>
          <a:p>
            <a:pPr algn="ctr" defTabSz="685800" eaLnBrk="1" fontAlgn="auto" hangingPunct="1">
              <a:spcBef>
                <a:spcPct val="50000"/>
              </a:spcBef>
              <a:spcAft>
                <a:spcPts val="0"/>
              </a:spcAft>
              <a:buFontTx/>
              <a:buNone/>
              <a:defRPr/>
            </a:pPr>
            <a:r>
              <a:rPr lang="en-GB" altLang="nb-NO" sz="953" b="1">
                <a:solidFill>
                  <a:srgbClr val="004D69"/>
                </a:solidFill>
                <a:latin typeface="Tahoma" panose="020B0604030504040204" pitchFamily="34" charset="0"/>
                <a:cs typeface="Tahoma" panose="020B0604030504040204" pitchFamily="34" charset="0"/>
              </a:rPr>
              <a:t>Protect yourself against a fall when working at height</a:t>
            </a:r>
          </a:p>
        </p:txBody>
      </p:sp>
      <p:sp>
        <p:nvSpPr>
          <p:cNvPr id="38935" name="Rectangle 54">
            <a:extLst>
              <a:ext uri="{FF2B5EF4-FFF2-40B4-BE49-F238E27FC236}">
                <a16:creationId xmlns:a16="http://schemas.microsoft.com/office/drawing/2014/main" id="{E3D4F9C2-9235-A1DF-78EA-32044361ECAC}"/>
              </a:ext>
            </a:extLst>
          </p:cNvPr>
          <p:cNvSpPr>
            <a:spLocks noChangeArrowheads="1"/>
          </p:cNvSpPr>
          <p:nvPr/>
        </p:nvSpPr>
        <p:spPr bwMode="auto">
          <a:xfrm>
            <a:off x="6226992" y="975855"/>
            <a:ext cx="1135063" cy="873433"/>
          </a:xfrm>
          <a:prstGeom prst="rect">
            <a:avLst/>
          </a:prstGeom>
          <a:noFill/>
          <a:ln>
            <a:noFill/>
          </a:ln>
        </p:spPr>
        <p:txBody>
          <a:bodyPr lIns="67688" tIns="33843" rIns="67688" bIns="33843" anchor="ctr"/>
          <a:lstStyle>
            <a:lvl1pPr>
              <a:spcBef>
                <a:spcPct val="20000"/>
              </a:spcBef>
              <a:buChar char="•"/>
              <a:defRPr sz="3500">
                <a:solidFill>
                  <a:schemeClr val="tx1"/>
                </a:solidFill>
                <a:latin typeface="Times New Roman" panose="02020603050405020304" pitchFamily="18" charset="0"/>
                <a:cs typeface="Times New Roman" panose="02020603050405020304" pitchFamily="18" charset="0"/>
              </a:defRPr>
            </a:lvl1pPr>
            <a:lvl2pPr marL="742950" indent="-285750">
              <a:spcBef>
                <a:spcPct val="20000"/>
              </a:spcBef>
              <a:buChar char="–"/>
              <a:defRPr sz="3000">
                <a:solidFill>
                  <a:schemeClr val="tx1"/>
                </a:solidFill>
                <a:latin typeface="Times New Roman" panose="02020603050405020304" pitchFamily="18" charset="0"/>
                <a:cs typeface="Times New Roman" panose="02020603050405020304" pitchFamily="18" charset="0"/>
              </a:defRPr>
            </a:lvl2pPr>
            <a:lvl3pPr marL="1143000" indent="-228600">
              <a:spcBef>
                <a:spcPct val="20000"/>
              </a:spcBef>
              <a:buChar char="•"/>
              <a:defRPr sz="2600">
                <a:solidFill>
                  <a:schemeClr val="tx1"/>
                </a:solidFill>
                <a:latin typeface="Times New Roman" panose="02020603050405020304" pitchFamily="18" charset="0"/>
                <a:cs typeface="Times New Roman" panose="02020603050405020304" pitchFamily="18" charset="0"/>
              </a:defRPr>
            </a:lvl3pPr>
            <a:lvl4pPr marL="1600200" indent="-228600">
              <a:spcBef>
                <a:spcPct val="20000"/>
              </a:spcBef>
              <a:buChar char="–"/>
              <a:defRPr sz="2200">
                <a:solidFill>
                  <a:schemeClr val="tx1"/>
                </a:solidFill>
                <a:latin typeface="Times New Roman" panose="02020603050405020304" pitchFamily="18" charset="0"/>
                <a:cs typeface="Times New Roman" panose="02020603050405020304" pitchFamily="18" charset="0"/>
              </a:defRPr>
            </a:lvl4pPr>
            <a:lvl5pPr marL="2057400" indent="-228600">
              <a:spcBef>
                <a:spcPct val="20000"/>
              </a:spcBef>
              <a:buChar char="»"/>
              <a:defRPr sz="2200">
                <a:solidFill>
                  <a:schemeClr val="tx1"/>
                </a:solidFill>
                <a:latin typeface="Times New Roman" panose="02020603050405020304" pitchFamily="18" charset="0"/>
                <a:cs typeface="Times New Roman" panose="02020603050405020304" pitchFamily="18" charset="0"/>
              </a:defRPr>
            </a:lvl5pPr>
            <a:lvl6pPr marL="2514600" indent="-228600" eaLnBrk="0" fontAlgn="base" hangingPunct="0">
              <a:spcBef>
                <a:spcPct val="20000"/>
              </a:spcBef>
              <a:spcAft>
                <a:spcPct val="0"/>
              </a:spcAft>
              <a:buChar char="»"/>
              <a:defRPr sz="2200">
                <a:solidFill>
                  <a:schemeClr val="tx1"/>
                </a:solidFill>
                <a:latin typeface="Times New Roman" panose="02020603050405020304" pitchFamily="18" charset="0"/>
                <a:cs typeface="Times New Roman" panose="02020603050405020304" pitchFamily="18" charset="0"/>
              </a:defRPr>
            </a:lvl6pPr>
            <a:lvl7pPr marL="2971800" indent="-228600" eaLnBrk="0" fontAlgn="base" hangingPunct="0">
              <a:spcBef>
                <a:spcPct val="20000"/>
              </a:spcBef>
              <a:spcAft>
                <a:spcPct val="0"/>
              </a:spcAft>
              <a:buChar char="»"/>
              <a:defRPr sz="2200">
                <a:solidFill>
                  <a:schemeClr val="tx1"/>
                </a:solidFill>
                <a:latin typeface="Times New Roman" panose="02020603050405020304" pitchFamily="18" charset="0"/>
                <a:cs typeface="Times New Roman" panose="02020603050405020304" pitchFamily="18" charset="0"/>
              </a:defRPr>
            </a:lvl7pPr>
            <a:lvl8pPr marL="3429000" indent="-228600" eaLnBrk="0" fontAlgn="base" hangingPunct="0">
              <a:spcBef>
                <a:spcPct val="20000"/>
              </a:spcBef>
              <a:spcAft>
                <a:spcPct val="0"/>
              </a:spcAft>
              <a:buChar char="»"/>
              <a:defRPr sz="2200">
                <a:solidFill>
                  <a:schemeClr val="tx1"/>
                </a:solidFill>
                <a:latin typeface="Times New Roman" panose="02020603050405020304" pitchFamily="18" charset="0"/>
                <a:cs typeface="Times New Roman" panose="02020603050405020304" pitchFamily="18" charset="0"/>
              </a:defRPr>
            </a:lvl8pPr>
            <a:lvl9pPr marL="3886200" indent="-228600" eaLnBrk="0" fontAlgn="base" hangingPunct="0">
              <a:spcBef>
                <a:spcPct val="20000"/>
              </a:spcBef>
              <a:spcAft>
                <a:spcPct val="0"/>
              </a:spcAft>
              <a:buChar char="»"/>
              <a:defRPr sz="2200">
                <a:solidFill>
                  <a:schemeClr val="tx1"/>
                </a:solidFill>
                <a:latin typeface="Times New Roman" panose="02020603050405020304" pitchFamily="18" charset="0"/>
                <a:cs typeface="Times New Roman" panose="02020603050405020304" pitchFamily="18" charset="0"/>
              </a:defRPr>
            </a:lvl9pPr>
          </a:lstStyle>
          <a:p>
            <a:pPr algn="ctr" defTabSz="685800" eaLnBrk="1" fontAlgn="auto" hangingPunct="1">
              <a:spcBef>
                <a:spcPct val="50000"/>
              </a:spcBef>
              <a:spcAft>
                <a:spcPts val="0"/>
              </a:spcAft>
              <a:buFontTx/>
              <a:buNone/>
              <a:defRPr/>
            </a:pPr>
            <a:r>
              <a:rPr lang="en-US" altLang="nb-NO" sz="953" b="1" dirty="0">
                <a:solidFill>
                  <a:srgbClr val="004D69"/>
                </a:solidFill>
                <a:latin typeface="Tahoma" panose="020B0604030504040204" pitchFamily="34" charset="0"/>
                <a:cs typeface="Tahoma" panose="020B0604030504040204" pitchFamily="34" charset="0"/>
              </a:rPr>
              <a:t>Do not  position yourself or walk under a suspended load</a:t>
            </a:r>
          </a:p>
        </p:txBody>
      </p:sp>
      <p:sp>
        <p:nvSpPr>
          <p:cNvPr id="38936" name="Rectangle 55">
            <a:extLst>
              <a:ext uri="{FF2B5EF4-FFF2-40B4-BE49-F238E27FC236}">
                <a16:creationId xmlns:a16="http://schemas.microsoft.com/office/drawing/2014/main" id="{2D9582A1-629B-439C-1559-C9BD5E4852AD}"/>
              </a:ext>
            </a:extLst>
          </p:cNvPr>
          <p:cNvSpPr>
            <a:spLocks noChangeArrowheads="1"/>
          </p:cNvSpPr>
          <p:nvPr/>
        </p:nvSpPr>
        <p:spPr bwMode="auto">
          <a:xfrm>
            <a:off x="1801042" y="4169905"/>
            <a:ext cx="1260475" cy="515938"/>
          </a:xfrm>
          <a:prstGeom prst="rect">
            <a:avLst/>
          </a:prstGeom>
          <a:noFill/>
          <a:ln>
            <a:noFill/>
          </a:ln>
        </p:spPr>
        <p:txBody>
          <a:bodyPr lIns="67688" tIns="33843" rIns="67688" bIns="33843" anchor="ctr"/>
          <a:lstStyle>
            <a:lvl1pPr>
              <a:spcBef>
                <a:spcPct val="20000"/>
              </a:spcBef>
              <a:buChar char="•"/>
              <a:defRPr sz="3500">
                <a:solidFill>
                  <a:schemeClr val="tx1"/>
                </a:solidFill>
                <a:latin typeface="Times New Roman" panose="02020603050405020304" pitchFamily="18" charset="0"/>
                <a:cs typeface="Times New Roman" panose="02020603050405020304" pitchFamily="18" charset="0"/>
              </a:defRPr>
            </a:lvl1pPr>
            <a:lvl2pPr marL="742950" indent="-285750">
              <a:spcBef>
                <a:spcPct val="20000"/>
              </a:spcBef>
              <a:buChar char="–"/>
              <a:defRPr sz="3000">
                <a:solidFill>
                  <a:schemeClr val="tx1"/>
                </a:solidFill>
                <a:latin typeface="Times New Roman" panose="02020603050405020304" pitchFamily="18" charset="0"/>
                <a:cs typeface="Times New Roman" panose="02020603050405020304" pitchFamily="18" charset="0"/>
              </a:defRPr>
            </a:lvl2pPr>
            <a:lvl3pPr marL="1143000" indent="-228600">
              <a:spcBef>
                <a:spcPct val="20000"/>
              </a:spcBef>
              <a:buChar char="•"/>
              <a:defRPr sz="2600">
                <a:solidFill>
                  <a:schemeClr val="tx1"/>
                </a:solidFill>
                <a:latin typeface="Times New Roman" panose="02020603050405020304" pitchFamily="18" charset="0"/>
                <a:cs typeface="Times New Roman" panose="02020603050405020304" pitchFamily="18" charset="0"/>
              </a:defRPr>
            </a:lvl3pPr>
            <a:lvl4pPr marL="1600200" indent="-228600">
              <a:spcBef>
                <a:spcPct val="20000"/>
              </a:spcBef>
              <a:buChar char="–"/>
              <a:defRPr sz="2200">
                <a:solidFill>
                  <a:schemeClr val="tx1"/>
                </a:solidFill>
                <a:latin typeface="Times New Roman" panose="02020603050405020304" pitchFamily="18" charset="0"/>
                <a:cs typeface="Times New Roman" panose="02020603050405020304" pitchFamily="18" charset="0"/>
              </a:defRPr>
            </a:lvl4pPr>
            <a:lvl5pPr marL="2057400" indent="-228600">
              <a:spcBef>
                <a:spcPct val="20000"/>
              </a:spcBef>
              <a:buChar char="»"/>
              <a:defRPr sz="2200">
                <a:solidFill>
                  <a:schemeClr val="tx1"/>
                </a:solidFill>
                <a:latin typeface="Times New Roman" panose="02020603050405020304" pitchFamily="18" charset="0"/>
                <a:cs typeface="Times New Roman" panose="02020603050405020304" pitchFamily="18" charset="0"/>
              </a:defRPr>
            </a:lvl5pPr>
            <a:lvl6pPr marL="2514600" indent="-228600" eaLnBrk="0" fontAlgn="base" hangingPunct="0">
              <a:spcBef>
                <a:spcPct val="20000"/>
              </a:spcBef>
              <a:spcAft>
                <a:spcPct val="0"/>
              </a:spcAft>
              <a:buChar char="»"/>
              <a:defRPr sz="2200">
                <a:solidFill>
                  <a:schemeClr val="tx1"/>
                </a:solidFill>
                <a:latin typeface="Times New Roman" panose="02020603050405020304" pitchFamily="18" charset="0"/>
                <a:cs typeface="Times New Roman" panose="02020603050405020304" pitchFamily="18" charset="0"/>
              </a:defRPr>
            </a:lvl6pPr>
            <a:lvl7pPr marL="2971800" indent="-228600" eaLnBrk="0" fontAlgn="base" hangingPunct="0">
              <a:spcBef>
                <a:spcPct val="20000"/>
              </a:spcBef>
              <a:spcAft>
                <a:spcPct val="0"/>
              </a:spcAft>
              <a:buChar char="»"/>
              <a:defRPr sz="2200">
                <a:solidFill>
                  <a:schemeClr val="tx1"/>
                </a:solidFill>
                <a:latin typeface="Times New Roman" panose="02020603050405020304" pitchFamily="18" charset="0"/>
                <a:cs typeface="Times New Roman" panose="02020603050405020304" pitchFamily="18" charset="0"/>
              </a:defRPr>
            </a:lvl7pPr>
            <a:lvl8pPr marL="3429000" indent="-228600" eaLnBrk="0" fontAlgn="base" hangingPunct="0">
              <a:spcBef>
                <a:spcPct val="20000"/>
              </a:spcBef>
              <a:spcAft>
                <a:spcPct val="0"/>
              </a:spcAft>
              <a:buChar char="»"/>
              <a:defRPr sz="2200">
                <a:solidFill>
                  <a:schemeClr val="tx1"/>
                </a:solidFill>
                <a:latin typeface="Times New Roman" panose="02020603050405020304" pitchFamily="18" charset="0"/>
                <a:cs typeface="Times New Roman" panose="02020603050405020304" pitchFamily="18" charset="0"/>
              </a:defRPr>
            </a:lvl8pPr>
            <a:lvl9pPr marL="3886200" indent="-228600" eaLnBrk="0" fontAlgn="base" hangingPunct="0">
              <a:spcBef>
                <a:spcPct val="20000"/>
              </a:spcBef>
              <a:spcAft>
                <a:spcPct val="0"/>
              </a:spcAft>
              <a:buChar char="»"/>
              <a:defRPr sz="2200">
                <a:solidFill>
                  <a:schemeClr val="tx1"/>
                </a:solidFill>
                <a:latin typeface="Times New Roman" panose="02020603050405020304" pitchFamily="18" charset="0"/>
                <a:cs typeface="Times New Roman" panose="02020603050405020304" pitchFamily="18" charset="0"/>
              </a:defRPr>
            </a:lvl9pPr>
          </a:lstStyle>
          <a:p>
            <a:pPr algn="ctr" defTabSz="685800" eaLnBrk="1" fontAlgn="auto" hangingPunct="1">
              <a:spcBef>
                <a:spcPct val="50000"/>
              </a:spcBef>
              <a:spcAft>
                <a:spcPts val="0"/>
              </a:spcAft>
              <a:buFontTx/>
              <a:buNone/>
              <a:defRPr/>
            </a:pPr>
            <a:r>
              <a:rPr lang="en-US" altLang="nb-NO" sz="953" b="1">
                <a:solidFill>
                  <a:srgbClr val="004D69"/>
                </a:solidFill>
                <a:latin typeface="Tahoma" panose="020B0604030504040204" pitchFamily="34" charset="0"/>
                <a:cs typeface="Tahoma" panose="020B0604030504040204" pitchFamily="34" charset="0"/>
              </a:rPr>
              <a:t>Obtain authorisation before overriding or disabling safety critical equipment </a:t>
            </a:r>
          </a:p>
        </p:txBody>
      </p:sp>
      <p:sp>
        <p:nvSpPr>
          <p:cNvPr id="38937" name="Rectangle 56">
            <a:extLst>
              <a:ext uri="{FF2B5EF4-FFF2-40B4-BE49-F238E27FC236}">
                <a16:creationId xmlns:a16="http://schemas.microsoft.com/office/drawing/2014/main" id="{B529E371-3D6D-AAD2-F233-F3397C07A59D}"/>
              </a:ext>
            </a:extLst>
          </p:cNvPr>
          <p:cNvSpPr>
            <a:spLocks noChangeArrowheads="1"/>
          </p:cNvSpPr>
          <p:nvPr/>
        </p:nvSpPr>
        <p:spPr bwMode="auto">
          <a:xfrm>
            <a:off x="2950392" y="3996868"/>
            <a:ext cx="979488" cy="736600"/>
          </a:xfrm>
          <a:prstGeom prst="rect">
            <a:avLst/>
          </a:prstGeom>
          <a:noFill/>
          <a:ln>
            <a:noFill/>
          </a:ln>
        </p:spPr>
        <p:txBody>
          <a:bodyPr lIns="67688" tIns="33843" rIns="67688" bIns="33843" anchor="ctr"/>
          <a:lstStyle>
            <a:lvl1pPr>
              <a:spcBef>
                <a:spcPct val="20000"/>
              </a:spcBef>
              <a:buChar char="•"/>
              <a:defRPr sz="3500">
                <a:solidFill>
                  <a:schemeClr val="tx1"/>
                </a:solidFill>
                <a:latin typeface="Times New Roman" panose="02020603050405020304" pitchFamily="18" charset="0"/>
                <a:cs typeface="Times New Roman" panose="02020603050405020304" pitchFamily="18" charset="0"/>
              </a:defRPr>
            </a:lvl1pPr>
            <a:lvl2pPr marL="742950" indent="-285750">
              <a:spcBef>
                <a:spcPct val="20000"/>
              </a:spcBef>
              <a:buChar char="–"/>
              <a:defRPr sz="3000">
                <a:solidFill>
                  <a:schemeClr val="tx1"/>
                </a:solidFill>
                <a:latin typeface="Times New Roman" panose="02020603050405020304" pitchFamily="18" charset="0"/>
                <a:cs typeface="Times New Roman" panose="02020603050405020304" pitchFamily="18" charset="0"/>
              </a:defRPr>
            </a:lvl2pPr>
            <a:lvl3pPr marL="1143000" indent="-228600">
              <a:spcBef>
                <a:spcPct val="20000"/>
              </a:spcBef>
              <a:buChar char="•"/>
              <a:defRPr sz="2600">
                <a:solidFill>
                  <a:schemeClr val="tx1"/>
                </a:solidFill>
                <a:latin typeface="Times New Roman" panose="02020603050405020304" pitchFamily="18" charset="0"/>
                <a:cs typeface="Times New Roman" panose="02020603050405020304" pitchFamily="18" charset="0"/>
              </a:defRPr>
            </a:lvl3pPr>
            <a:lvl4pPr marL="1600200" indent="-228600">
              <a:spcBef>
                <a:spcPct val="20000"/>
              </a:spcBef>
              <a:buChar char="–"/>
              <a:defRPr sz="2200">
                <a:solidFill>
                  <a:schemeClr val="tx1"/>
                </a:solidFill>
                <a:latin typeface="Times New Roman" panose="02020603050405020304" pitchFamily="18" charset="0"/>
                <a:cs typeface="Times New Roman" panose="02020603050405020304" pitchFamily="18" charset="0"/>
              </a:defRPr>
            </a:lvl4pPr>
            <a:lvl5pPr marL="2057400" indent="-228600">
              <a:spcBef>
                <a:spcPct val="20000"/>
              </a:spcBef>
              <a:buChar char="»"/>
              <a:defRPr sz="2200">
                <a:solidFill>
                  <a:schemeClr val="tx1"/>
                </a:solidFill>
                <a:latin typeface="Times New Roman" panose="02020603050405020304" pitchFamily="18" charset="0"/>
                <a:cs typeface="Times New Roman" panose="02020603050405020304" pitchFamily="18" charset="0"/>
              </a:defRPr>
            </a:lvl5pPr>
            <a:lvl6pPr marL="2514600" indent="-228600" eaLnBrk="0" fontAlgn="base" hangingPunct="0">
              <a:spcBef>
                <a:spcPct val="20000"/>
              </a:spcBef>
              <a:spcAft>
                <a:spcPct val="0"/>
              </a:spcAft>
              <a:buChar char="»"/>
              <a:defRPr sz="2200">
                <a:solidFill>
                  <a:schemeClr val="tx1"/>
                </a:solidFill>
                <a:latin typeface="Times New Roman" panose="02020603050405020304" pitchFamily="18" charset="0"/>
                <a:cs typeface="Times New Roman" panose="02020603050405020304" pitchFamily="18" charset="0"/>
              </a:defRPr>
            </a:lvl6pPr>
            <a:lvl7pPr marL="2971800" indent="-228600" eaLnBrk="0" fontAlgn="base" hangingPunct="0">
              <a:spcBef>
                <a:spcPct val="20000"/>
              </a:spcBef>
              <a:spcAft>
                <a:spcPct val="0"/>
              </a:spcAft>
              <a:buChar char="»"/>
              <a:defRPr sz="2200">
                <a:solidFill>
                  <a:schemeClr val="tx1"/>
                </a:solidFill>
                <a:latin typeface="Times New Roman" panose="02020603050405020304" pitchFamily="18" charset="0"/>
                <a:cs typeface="Times New Roman" panose="02020603050405020304" pitchFamily="18" charset="0"/>
              </a:defRPr>
            </a:lvl7pPr>
            <a:lvl8pPr marL="3429000" indent="-228600" eaLnBrk="0" fontAlgn="base" hangingPunct="0">
              <a:spcBef>
                <a:spcPct val="20000"/>
              </a:spcBef>
              <a:spcAft>
                <a:spcPct val="0"/>
              </a:spcAft>
              <a:buChar char="»"/>
              <a:defRPr sz="2200">
                <a:solidFill>
                  <a:schemeClr val="tx1"/>
                </a:solidFill>
                <a:latin typeface="Times New Roman" panose="02020603050405020304" pitchFamily="18" charset="0"/>
                <a:cs typeface="Times New Roman" panose="02020603050405020304" pitchFamily="18" charset="0"/>
              </a:defRPr>
            </a:lvl8pPr>
            <a:lvl9pPr marL="3886200" indent="-228600" eaLnBrk="0" fontAlgn="base" hangingPunct="0">
              <a:spcBef>
                <a:spcPct val="20000"/>
              </a:spcBef>
              <a:spcAft>
                <a:spcPct val="0"/>
              </a:spcAft>
              <a:buChar char="»"/>
              <a:defRPr sz="2200">
                <a:solidFill>
                  <a:schemeClr val="tx1"/>
                </a:solidFill>
                <a:latin typeface="Times New Roman" panose="02020603050405020304" pitchFamily="18" charset="0"/>
                <a:cs typeface="Times New Roman" panose="02020603050405020304" pitchFamily="18" charset="0"/>
              </a:defRPr>
            </a:lvl9pPr>
          </a:lstStyle>
          <a:p>
            <a:pPr algn="ctr" defTabSz="685800" eaLnBrk="1" fontAlgn="auto" hangingPunct="1">
              <a:spcBef>
                <a:spcPct val="50000"/>
              </a:spcBef>
              <a:spcAft>
                <a:spcPts val="0"/>
              </a:spcAft>
              <a:buFontTx/>
              <a:buNone/>
              <a:defRPr/>
            </a:pPr>
            <a:r>
              <a:rPr lang="en-GB" altLang="nb-NO" sz="953" b="1">
                <a:solidFill>
                  <a:srgbClr val="004D69"/>
                </a:solidFill>
                <a:latin typeface="Tahoma" panose="020B0604030504040204" pitchFamily="34" charset="0"/>
                <a:cs typeface="Tahoma" panose="020B0604030504040204" pitchFamily="34" charset="0"/>
              </a:rPr>
              <a:t>Conduct gas tests when required</a:t>
            </a:r>
          </a:p>
        </p:txBody>
      </p:sp>
      <p:sp>
        <p:nvSpPr>
          <p:cNvPr id="38938" name="Rectangle 57">
            <a:extLst>
              <a:ext uri="{FF2B5EF4-FFF2-40B4-BE49-F238E27FC236}">
                <a16:creationId xmlns:a16="http://schemas.microsoft.com/office/drawing/2014/main" id="{BC64B76B-FC8E-0838-25F0-129019516D88}"/>
              </a:ext>
            </a:extLst>
          </p:cNvPr>
          <p:cNvSpPr>
            <a:spLocks noChangeArrowheads="1"/>
          </p:cNvSpPr>
          <p:nvPr/>
        </p:nvSpPr>
        <p:spPr bwMode="auto">
          <a:xfrm>
            <a:off x="5180830" y="3996868"/>
            <a:ext cx="908050" cy="736600"/>
          </a:xfrm>
          <a:prstGeom prst="rect">
            <a:avLst/>
          </a:prstGeom>
          <a:noFill/>
          <a:ln>
            <a:noFill/>
          </a:ln>
        </p:spPr>
        <p:txBody>
          <a:bodyPr lIns="67688" tIns="33843" rIns="67688" bIns="33843" anchor="ctr"/>
          <a:lstStyle>
            <a:lvl1pPr>
              <a:spcBef>
                <a:spcPct val="20000"/>
              </a:spcBef>
              <a:buChar char="•"/>
              <a:defRPr sz="3500">
                <a:solidFill>
                  <a:schemeClr val="tx1"/>
                </a:solidFill>
                <a:latin typeface="Times New Roman" panose="02020603050405020304" pitchFamily="18" charset="0"/>
                <a:cs typeface="Times New Roman" panose="02020603050405020304" pitchFamily="18" charset="0"/>
              </a:defRPr>
            </a:lvl1pPr>
            <a:lvl2pPr marL="742950" indent="-285750">
              <a:spcBef>
                <a:spcPct val="20000"/>
              </a:spcBef>
              <a:buChar char="–"/>
              <a:defRPr sz="3000">
                <a:solidFill>
                  <a:schemeClr val="tx1"/>
                </a:solidFill>
                <a:latin typeface="Times New Roman" panose="02020603050405020304" pitchFamily="18" charset="0"/>
                <a:cs typeface="Times New Roman" panose="02020603050405020304" pitchFamily="18" charset="0"/>
              </a:defRPr>
            </a:lvl2pPr>
            <a:lvl3pPr marL="1143000" indent="-228600">
              <a:spcBef>
                <a:spcPct val="20000"/>
              </a:spcBef>
              <a:buChar char="•"/>
              <a:defRPr sz="2600">
                <a:solidFill>
                  <a:schemeClr val="tx1"/>
                </a:solidFill>
                <a:latin typeface="Times New Roman" panose="02020603050405020304" pitchFamily="18" charset="0"/>
                <a:cs typeface="Times New Roman" panose="02020603050405020304" pitchFamily="18" charset="0"/>
              </a:defRPr>
            </a:lvl3pPr>
            <a:lvl4pPr marL="1600200" indent="-228600">
              <a:spcBef>
                <a:spcPct val="20000"/>
              </a:spcBef>
              <a:buChar char="–"/>
              <a:defRPr sz="2200">
                <a:solidFill>
                  <a:schemeClr val="tx1"/>
                </a:solidFill>
                <a:latin typeface="Times New Roman" panose="02020603050405020304" pitchFamily="18" charset="0"/>
                <a:cs typeface="Times New Roman" panose="02020603050405020304" pitchFamily="18" charset="0"/>
              </a:defRPr>
            </a:lvl4pPr>
            <a:lvl5pPr marL="2057400" indent="-228600">
              <a:spcBef>
                <a:spcPct val="20000"/>
              </a:spcBef>
              <a:buChar char="»"/>
              <a:defRPr sz="2200">
                <a:solidFill>
                  <a:schemeClr val="tx1"/>
                </a:solidFill>
                <a:latin typeface="Times New Roman" panose="02020603050405020304" pitchFamily="18" charset="0"/>
                <a:cs typeface="Times New Roman" panose="02020603050405020304" pitchFamily="18" charset="0"/>
              </a:defRPr>
            </a:lvl5pPr>
            <a:lvl6pPr marL="2514600" indent="-228600" eaLnBrk="0" fontAlgn="base" hangingPunct="0">
              <a:spcBef>
                <a:spcPct val="20000"/>
              </a:spcBef>
              <a:spcAft>
                <a:spcPct val="0"/>
              </a:spcAft>
              <a:buChar char="»"/>
              <a:defRPr sz="2200">
                <a:solidFill>
                  <a:schemeClr val="tx1"/>
                </a:solidFill>
                <a:latin typeface="Times New Roman" panose="02020603050405020304" pitchFamily="18" charset="0"/>
                <a:cs typeface="Times New Roman" panose="02020603050405020304" pitchFamily="18" charset="0"/>
              </a:defRPr>
            </a:lvl6pPr>
            <a:lvl7pPr marL="2971800" indent="-228600" eaLnBrk="0" fontAlgn="base" hangingPunct="0">
              <a:spcBef>
                <a:spcPct val="20000"/>
              </a:spcBef>
              <a:spcAft>
                <a:spcPct val="0"/>
              </a:spcAft>
              <a:buChar char="»"/>
              <a:defRPr sz="2200">
                <a:solidFill>
                  <a:schemeClr val="tx1"/>
                </a:solidFill>
                <a:latin typeface="Times New Roman" panose="02020603050405020304" pitchFamily="18" charset="0"/>
                <a:cs typeface="Times New Roman" panose="02020603050405020304" pitchFamily="18" charset="0"/>
              </a:defRPr>
            </a:lvl7pPr>
            <a:lvl8pPr marL="3429000" indent="-228600" eaLnBrk="0" fontAlgn="base" hangingPunct="0">
              <a:spcBef>
                <a:spcPct val="20000"/>
              </a:spcBef>
              <a:spcAft>
                <a:spcPct val="0"/>
              </a:spcAft>
              <a:buChar char="»"/>
              <a:defRPr sz="2200">
                <a:solidFill>
                  <a:schemeClr val="tx1"/>
                </a:solidFill>
                <a:latin typeface="Times New Roman" panose="02020603050405020304" pitchFamily="18" charset="0"/>
                <a:cs typeface="Times New Roman" panose="02020603050405020304" pitchFamily="18" charset="0"/>
              </a:defRPr>
            </a:lvl8pPr>
            <a:lvl9pPr marL="3886200" indent="-228600" eaLnBrk="0" fontAlgn="base" hangingPunct="0">
              <a:spcBef>
                <a:spcPct val="20000"/>
              </a:spcBef>
              <a:spcAft>
                <a:spcPct val="0"/>
              </a:spcAft>
              <a:buChar char="»"/>
              <a:defRPr sz="2200">
                <a:solidFill>
                  <a:schemeClr val="tx1"/>
                </a:solidFill>
                <a:latin typeface="Times New Roman" panose="02020603050405020304" pitchFamily="18" charset="0"/>
                <a:cs typeface="Times New Roman" panose="02020603050405020304" pitchFamily="18" charset="0"/>
              </a:defRPr>
            </a:lvl9pPr>
          </a:lstStyle>
          <a:p>
            <a:pPr algn="ctr" defTabSz="685800" eaLnBrk="1" fontAlgn="auto" hangingPunct="1">
              <a:spcBef>
                <a:spcPct val="50000"/>
              </a:spcBef>
              <a:spcAft>
                <a:spcPts val="0"/>
              </a:spcAft>
              <a:buFontTx/>
              <a:buNone/>
              <a:defRPr/>
            </a:pPr>
            <a:br>
              <a:rPr lang="en-GB" altLang="nb-NO" sz="953" b="1">
                <a:solidFill>
                  <a:srgbClr val="004D69"/>
                </a:solidFill>
                <a:latin typeface="Futura Medium" pitchFamily="2" charset="0"/>
              </a:rPr>
            </a:br>
            <a:endParaRPr lang="en-GB" altLang="nb-NO" sz="953" b="1">
              <a:solidFill>
                <a:srgbClr val="004D69"/>
              </a:solidFill>
              <a:latin typeface="Futura Medium" pitchFamily="2" charset="0"/>
            </a:endParaRPr>
          </a:p>
        </p:txBody>
      </p:sp>
      <p:sp>
        <p:nvSpPr>
          <p:cNvPr id="38939" name="Rectangle 58">
            <a:extLst>
              <a:ext uri="{FF2B5EF4-FFF2-40B4-BE49-F238E27FC236}">
                <a16:creationId xmlns:a16="http://schemas.microsoft.com/office/drawing/2014/main" id="{AA305FCB-98AA-9F7B-CB08-68E0F08281D4}"/>
              </a:ext>
            </a:extLst>
          </p:cNvPr>
          <p:cNvSpPr>
            <a:spLocks noChangeArrowheads="1"/>
          </p:cNvSpPr>
          <p:nvPr/>
        </p:nvSpPr>
        <p:spPr bwMode="auto">
          <a:xfrm>
            <a:off x="3883842" y="3996868"/>
            <a:ext cx="1192213" cy="736600"/>
          </a:xfrm>
          <a:prstGeom prst="rect">
            <a:avLst/>
          </a:prstGeom>
          <a:noFill/>
          <a:ln>
            <a:noFill/>
          </a:ln>
        </p:spPr>
        <p:txBody>
          <a:bodyPr lIns="67688" tIns="33843" rIns="67688" bIns="33843" anchor="ctr"/>
          <a:lstStyle>
            <a:lvl1pPr>
              <a:spcBef>
                <a:spcPct val="20000"/>
              </a:spcBef>
              <a:buChar char="•"/>
              <a:defRPr sz="3500">
                <a:solidFill>
                  <a:schemeClr val="tx1"/>
                </a:solidFill>
                <a:latin typeface="Times New Roman" panose="02020603050405020304" pitchFamily="18" charset="0"/>
                <a:cs typeface="Times New Roman" panose="02020603050405020304" pitchFamily="18" charset="0"/>
              </a:defRPr>
            </a:lvl1pPr>
            <a:lvl2pPr marL="742950" indent="-285750">
              <a:spcBef>
                <a:spcPct val="20000"/>
              </a:spcBef>
              <a:buChar char="–"/>
              <a:defRPr sz="3000">
                <a:solidFill>
                  <a:schemeClr val="tx1"/>
                </a:solidFill>
                <a:latin typeface="Times New Roman" panose="02020603050405020304" pitchFamily="18" charset="0"/>
                <a:cs typeface="Times New Roman" panose="02020603050405020304" pitchFamily="18" charset="0"/>
              </a:defRPr>
            </a:lvl2pPr>
            <a:lvl3pPr marL="1143000" indent="-228600">
              <a:spcBef>
                <a:spcPct val="20000"/>
              </a:spcBef>
              <a:buChar char="•"/>
              <a:defRPr sz="2600">
                <a:solidFill>
                  <a:schemeClr val="tx1"/>
                </a:solidFill>
                <a:latin typeface="Times New Roman" panose="02020603050405020304" pitchFamily="18" charset="0"/>
                <a:cs typeface="Times New Roman" panose="02020603050405020304" pitchFamily="18" charset="0"/>
              </a:defRPr>
            </a:lvl3pPr>
            <a:lvl4pPr marL="1600200" indent="-228600">
              <a:spcBef>
                <a:spcPct val="20000"/>
              </a:spcBef>
              <a:buChar char="–"/>
              <a:defRPr sz="2200">
                <a:solidFill>
                  <a:schemeClr val="tx1"/>
                </a:solidFill>
                <a:latin typeface="Times New Roman" panose="02020603050405020304" pitchFamily="18" charset="0"/>
                <a:cs typeface="Times New Roman" panose="02020603050405020304" pitchFamily="18" charset="0"/>
              </a:defRPr>
            </a:lvl4pPr>
            <a:lvl5pPr marL="2057400" indent="-228600">
              <a:spcBef>
                <a:spcPct val="20000"/>
              </a:spcBef>
              <a:buChar char="»"/>
              <a:defRPr sz="2200">
                <a:solidFill>
                  <a:schemeClr val="tx1"/>
                </a:solidFill>
                <a:latin typeface="Times New Roman" panose="02020603050405020304" pitchFamily="18" charset="0"/>
                <a:cs typeface="Times New Roman" panose="02020603050405020304" pitchFamily="18" charset="0"/>
              </a:defRPr>
            </a:lvl5pPr>
            <a:lvl6pPr marL="2514600" indent="-228600" eaLnBrk="0" fontAlgn="base" hangingPunct="0">
              <a:spcBef>
                <a:spcPct val="20000"/>
              </a:spcBef>
              <a:spcAft>
                <a:spcPct val="0"/>
              </a:spcAft>
              <a:buChar char="»"/>
              <a:defRPr sz="2200">
                <a:solidFill>
                  <a:schemeClr val="tx1"/>
                </a:solidFill>
                <a:latin typeface="Times New Roman" panose="02020603050405020304" pitchFamily="18" charset="0"/>
                <a:cs typeface="Times New Roman" panose="02020603050405020304" pitchFamily="18" charset="0"/>
              </a:defRPr>
            </a:lvl6pPr>
            <a:lvl7pPr marL="2971800" indent="-228600" eaLnBrk="0" fontAlgn="base" hangingPunct="0">
              <a:spcBef>
                <a:spcPct val="20000"/>
              </a:spcBef>
              <a:spcAft>
                <a:spcPct val="0"/>
              </a:spcAft>
              <a:buChar char="»"/>
              <a:defRPr sz="2200">
                <a:solidFill>
                  <a:schemeClr val="tx1"/>
                </a:solidFill>
                <a:latin typeface="Times New Roman" panose="02020603050405020304" pitchFamily="18" charset="0"/>
                <a:cs typeface="Times New Roman" panose="02020603050405020304" pitchFamily="18" charset="0"/>
              </a:defRPr>
            </a:lvl7pPr>
            <a:lvl8pPr marL="3429000" indent="-228600" eaLnBrk="0" fontAlgn="base" hangingPunct="0">
              <a:spcBef>
                <a:spcPct val="20000"/>
              </a:spcBef>
              <a:spcAft>
                <a:spcPct val="0"/>
              </a:spcAft>
              <a:buChar char="»"/>
              <a:defRPr sz="2200">
                <a:solidFill>
                  <a:schemeClr val="tx1"/>
                </a:solidFill>
                <a:latin typeface="Times New Roman" panose="02020603050405020304" pitchFamily="18" charset="0"/>
                <a:cs typeface="Times New Roman" panose="02020603050405020304" pitchFamily="18" charset="0"/>
              </a:defRPr>
            </a:lvl8pPr>
            <a:lvl9pPr marL="3886200" indent="-228600" eaLnBrk="0" fontAlgn="base" hangingPunct="0">
              <a:spcBef>
                <a:spcPct val="20000"/>
              </a:spcBef>
              <a:spcAft>
                <a:spcPct val="0"/>
              </a:spcAft>
              <a:buChar char="»"/>
              <a:defRPr sz="2200">
                <a:solidFill>
                  <a:schemeClr val="tx1"/>
                </a:solidFill>
                <a:latin typeface="Times New Roman" panose="02020603050405020304" pitchFamily="18" charset="0"/>
                <a:cs typeface="Times New Roman" panose="02020603050405020304" pitchFamily="18" charset="0"/>
              </a:defRPr>
            </a:lvl9pPr>
          </a:lstStyle>
          <a:p>
            <a:pPr algn="ctr" defTabSz="685800" eaLnBrk="1" fontAlgn="auto" hangingPunct="1">
              <a:spcBef>
                <a:spcPct val="50000"/>
              </a:spcBef>
              <a:spcAft>
                <a:spcPts val="0"/>
              </a:spcAft>
              <a:buFontTx/>
              <a:buNone/>
              <a:defRPr/>
            </a:pPr>
            <a:r>
              <a:rPr lang="en-US" altLang="nb-NO" sz="953" b="1">
                <a:solidFill>
                  <a:srgbClr val="004D69"/>
                </a:solidFill>
                <a:latin typeface="Tahoma" panose="020B0604030504040204" pitchFamily="34" charset="0"/>
                <a:cs typeface="Tahoma" panose="020B0604030504040204" pitchFamily="34" charset="0"/>
              </a:rPr>
              <a:t>Do not smoke outside designated smoking areas</a:t>
            </a:r>
            <a:endParaRPr lang="en-GB" altLang="nb-NO" sz="953" b="1">
              <a:solidFill>
                <a:srgbClr val="004D69"/>
              </a:solidFill>
              <a:latin typeface="Tahoma" panose="020B0604030504040204" pitchFamily="34" charset="0"/>
              <a:cs typeface="Tahoma" panose="020B0604030504040204" pitchFamily="34" charset="0"/>
            </a:endParaRPr>
          </a:p>
        </p:txBody>
      </p:sp>
      <p:sp>
        <p:nvSpPr>
          <p:cNvPr id="38940" name="Rectangle 59">
            <a:extLst>
              <a:ext uri="{FF2B5EF4-FFF2-40B4-BE49-F238E27FC236}">
                <a16:creationId xmlns:a16="http://schemas.microsoft.com/office/drawing/2014/main" id="{6EBC9080-9C29-8840-BAF2-BE655B70AC1B}"/>
              </a:ext>
            </a:extLst>
          </p:cNvPr>
          <p:cNvSpPr>
            <a:spLocks noChangeArrowheads="1"/>
          </p:cNvSpPr>
          <p:nvPr/>
        </p:nvSpPr>
        <p:spPr bwMode="auto">
          <a:xfrm>
            <a:off x="4998267" y="4071480"/>
            <a:ext cx="1192213" cy="735013"/>
          </a:xfrm>
          <a:prstGeom prst="rect">
            <a:avLst/>
          </a:prstGeom>
          <a:noFill/>
          <a:ln>
            <a:noFill/>
          </a:ln>
        </p:spPr>
        <p:txBody>
          <a:bodyPr lIns="67688" tIns="33843" rIns="67688" bIns="33843" anchor="ctr"/>
          <a:lstStyle>
            <a:lvl1pPr>
              <a:spcBef>
                <a:spcPct val="20000"/>
              </a:spcBef>
              <a:buChar char="•"/>
              <a:defRPr sz="3500">
                <a:solidFill>
                  <a:schemeClr val="tx1"/>
                </a:solidFill>
                <a:latin typeface="Times New Roman" panose="02020603050405020304" pitchFamily="18" charset="0"/>
                <a:cs typeface="Times New Roman" panose="02020603050405020304" pitchFamily="18" charset="0"/>
              </a:defRPr>
            </a:lvl1pPr>
            <a:lvl2pPr marL="742950" indent="-285750">
              <a:spcBef>
                <a:spcPct val="20000"/>
              </a:spcBef>
              <a:buChar char="–"/>
              <a:defRPr sz="3000">
                <a:solidFill>
                  <a:schemeClr val="tx1"/>
                </a:solidFill>
                <a:latin typeface="Times New Roman" panose="02020603050405020304" pitchFamily="18" charset="0"/>
                <a:cs typeface="Times New Roman" panose="02020603050405020304" pitchFamily="18" charset="0"/>
              </a:defRPr>
            </a:lvl2pPr>
            <a:lvl3pPr marL="1143000" indent="-228600">
              <a:spcBef>
                <a:spcPct val="20000"/>
              </a:spcBef>
              <a:buChar char="•"/>
              <a:defRPr sz="2600">
                <a:solidFill>
                  <a:schemeClr val="tx1"/>
                </a:solidFill>
                <a:latin typeface="Times New Roman" panose="02020603050405020304" pitchFamily="18" charset="0"/>
                <a:cs typeface="Times New Roman" panose="02020603050405020304" pitchFamily="18" charset="0"/>
              </a:defRPr>
            </a:lvl3pPr>
            <a:lvl4pPr marL="1600200" indent="-228600">
              <a:spcBef>
                <a:spcPct val="20000"/>
              </a:spcBef>
              <a:buChar char="–"/>
              <a:defRPr sz="2200">
                <a:solidFill>
                  <a:schemeClr val="tx1"/>
                </a:solidFill>
                <a:latin typeface="Times New Roman" panose="02020603050405020304" pitchFamily="18" charset="0"/>
                <a:cs typeface="Times New Roman" panose="02020603050405020304" pitchFamily="18" charset="0"/>
              </a:defRPr>
            </a:lvl4pPr>
            <a:lvl5pPr marL="2057400" indent="-228600">
              <a:spcBef>
                <a:spcPct val="20000"/>
              </a:spcBef>
              <a:buChar char="»"/>
              <a:defRPr sz="2200">
                <a:solidFill>
                  <a:schemeClr val="tx1"/>
                </a:solidFill>
                <a:latin typeface="Times New Roman" panose="02020603050405020304" pitchFamily="18" charset="0"/>
                <a:cs typeface="Times New Roman" panose="02020603050405020304" pitchFamily="18" charset="0"/>
              </a:defRPr>
            </a:lvl5pPr>
            <a:lvl6pPr marL="2514600" indent="-228600" eaLnBrk="0" fontAlgn="base" hangingPunct="0">
              <a:spcBef>
                <a:spcPct val="20000"/>
              </a:spcBef>
              <a:spcAft>
                <a:spcPct val="0"/>
              </a:spcAft>
              <a:buChar char="»"/>
              <a:defRPr sz="2200">
                <a:solidFill>
                  <a:schemeClr val="tx1"/>
                </a:solidFill>
                <a:latin typeface="Times New Roman" panose="02020603050405020304" pitchFamily="18" charset="0"/>
                <a:cs typeface="Times New Roman" panose="02020603050405020304" pitchFamily="18" charset="0"/>
              </a:defRPr>
            </a:lvl6pPr>
            <a:lvl7pPr marL="2971800" indent="-228600" eaLnBrk="0" fontAlgn="base" hangingPunct="0">
              <a:spcBef>
                <a:spcPct val="20000"/>
              </a:spcBef>
              <a:spcAft>
                <a:spcPct val="0"/>
              </a:spcAft>
              <a:buChar char="»"/>
              <a:defRPr sz="2200">
                <a:solidFill>
                  <a:schemeClr val="tx1"/>
                </a:solidFill>
                <a:latin typeface="Times New Roman" panose="02020603050405020304" pitchFamily="18" charset="0"/>
                <a:cs typeface="Times New Roman" panose="02020603050405020304" pitchFamily="18" charset="0"/>
              </a:defRPr>
            </a:lvl7pPr>
            <a:lvl8pPr marL="3429000" indent="-228600" eaLnBrk="0" fontAlgn="base" hangingPunct="0">
              <a:spcBef>
                <a:spcPct val="20000"/>
              </a:spcBef>
              <a:spcAft>
                <a:spcPct val="0"/>
              </a:spcAft>
              <a:buChar char="»"/>
              <a:defRPr sz="2200">
                <a:solidFill>
                  <a:schemeClr val="tx1"/>
                </a:solidFill>
                <a:latin typeface="Times New Roman" panose="02020603050405020304" pitchFamily="18" charset="0"/>
                <a:cs typeface="Times New Roman" panose="02020603050405020304" pitchFamily="18" charset="0"/>
              </a:defRPr>
            </a:lvl8pPr>
            <a:lvl9pPr marL="3886200" indent="-228600" eaLnBrk="0" fontAlgn="base" hangingPunct="0">
              <a:spcBef>
                <a:spcPct val="20000"/>
              </a:spcBef>
              <a:spcAft>
                <a:spcPct val="0"/>
              </a:spcAft>
              <a:buChar char="»"/>
              <a:defRPr sz="2200">
                <a:solidFill>
                  <a:schemeClr val="tx1"/>
                </a:solidFill>
                <a:latin typeface="Times New Roman" panose="02020603050405020304" pitchFamily="18" charset="0"/>
                <a:cs typeface="Times New Roman" panose="02020603050405020304" pitchFamily="18" charset="0"/>
              </a:defRPr>
            </a:lvl9pPr>
          </a:lstStyle>
          <a:p>
            <a:pPr algn="ctr" defTabSz="685800" eaLnBrk="1" fontAlgn="auto" hangingPunct="1">
              <a:spcBef>
                <a:spcPct val="50000"/>
              </a:spcBef>
              <a:spcAft>
                <a:spcPts val="0"/>
              </a:spcAft>
              <a:buFontTx/>
              <a:buNone/>
              <a:defRPr/>
            </a:pPr>
            <a:r>
              <a:rPr lang="en-US" altLang="nb-NO" sz="953" b="1">
                <a:solidFill>
                  <a:srgbClr val="004D69"/>
                </a:solidFill>
                <a:latin typeface="Tahoma" panose="020B0604030504040204" pitchFamily="34" charset="0"/>
                <a:cs typeface="Tahoma" panose="020B0604030504040204" pitchFamily="34" charset="0"/>
              </a:rPr>
              <a:t>No alcohol or drugs while working or driving</a:t>
            </a:r>
            <a:endParaRPr lang="en-GB" altLang="nb-NO" sz="953" b="1">
              <a:solidFill>
                <a:srgbClr val="004D69"/>
              </a:solidFill>
              <a:latin typeface="Tahoma" panose="020B0604030504040204" pitchFamily="34" charset="0"/>
              <a:cs typeface="Tahoma" panose="020B0604030504040204" pitchFamily="34" charset="0"/>
            </a:endParaRPr>
          </a:p>
        </p:txBody>
      </p:sp>
      <p:sp>
        <p:nvSpPr>
          <p:cNvPr id="38941" name="Line 91">
            <a:extLst>
              <a:ext uri="{FF2B5EF4-FFF2-40B4-BE49-F238E27FC236}">
                <a16:creationId xmlns:a16="http://schemas.microsoft.com/office/drawing/2014/main" id="{3B5B5980-8C98-EFAD-1F93-721CEB43C131}"/>
              </a:ext>
            </a:extLst>
          </p:cNvPr>
          <p:cNvSpPr>
            <a:spLocks noChangeShapeType="1"/>
          </p:cNvSpPr>
          <p:nvPr/>
        </p:nvSpPr>
        <p:spPr bwMode="auto">
          <a:xfrm>
            <a:off x="819967" y="2880855"/>
            <a:ext cx="6480175" cy="0"/>
          </a:xfrm>
          <a:prstGeom prst="line">
            <a:avLst/>
          </a:prstGeom>
          <a:noFill/>
          <a:ln w="38100">
            <a:solidFill>
              <a:srgbClr val="336699"/>
            </a:solidFill>
            <a:round/>
            <a:headEnd/>
            <a:tailEnd/>
          </a:ln>
        </p:spPr>
        <p:txBody>
          <a:bodyPr lIns="67688" tIns="33843" rIns="67688" bIns="33843"/>
          <a:lstStyle/>
          <a:p>
            <a:pPr defTabSz="685800" eaLnBrk="1" fontAlgn="auto" hangingPunct="1">
              <a:spcBef>
                <a:spcPts val="0"/>
              </a:spcBef>
              <a:spcAft>
                <a:spcPts val="0"/>
              </a:spcAft>
              <a:defRPr/>
            </a:pPr>
            <a:endParaRPr lang="en-US" sz="1224">
              <a:solidFill>
                <a:prstClr val="black"/>
              </a:solidFill>
              <a:latin typeface="Calibri" panose="020F0502020204030204"/>
            </a:endParaRPr>
          </a:p>
        </p:txBody>
      </p:sp>
      <p:sp>
        <p:nvSpPr>
          <p:cNvPr id="38942" name="Rectangle 93">
            <a:extLst>
              <a:ext uri="{FF2B5EF4-FFF2-40B4-BE49-F238E27FC236}">
                <a16:creationId xmlns:a16="http://schemas.microsoft.com/office/drawing/2014/main" id="{57A4FD61-3537-087A-0344-C7ACD6855EA7}"/>
              </a:ext>
            </a:extLst>
          </p:cNvPr>
          <p:cNvSpPr>
            <a:spLocks noChangeArrowheads="1"/>
          </p:cNvSpPr>
          <p:nvPr/>
        </p:nvSpPr>
        <p:spPr bwMode="auto">
          <a:xfrm>
            <a:off x="819967" y="2023605"/>
            <a:ext cx="484188" cy="228600"/>
          </a:xfrm>
          <a:prstGeom prst="rect">
            <a:avLst/>
          </a:prstGeom>
          <a:noFill/>
          <a:ln>
            <a:noFill/>
          </a:ln>
        </p:spPr>
        <p:txBody>
          <a:bodyPr lIns="67688" tIns="33843" rIns="67688" bIns="33843" anchor="ctr"/>
          <a:lstStyle>
            <a:lvl1pPr>
              <a:spcBef>
                <a:spcPct val="20000"/>
              </a:spcBef>
              <a:buChar char="•"/>
              <a:defRPr sz="3500">
                <a:solidFill>
                  <a:schemeClr val="tx1"/>
                </a:solidFill>
                <a:latin typeface="Times New Roman" panose="02020603050405020304" pitchFamily="18" charset="0"/>
                <a:cs typeface="Times New Roman" panose="02020603050405020304" pitchFamily="18" charset="0"/>
              </a:defRPr>
            </a:lvl1pPr>
            <a:lvl2pPr marL="742950" indent="-285750">
              <a:spcBef>
                <a:spcPct val="20000"/>
              </a:spcBef>
              <a:buChar char="–"/>
              <a:defRPr sz="3000">
                <a:solidFill>
                  <a:schemeClr val="tx1"/>
                </a:solidFill>
                <a:latin typeface="Times New Roman" panose="02020603050405020304" pitchFamily="18" charset="0"/>
                <a:cs typeface="Times New Roman" panose="02020603050405020304" pitchFamily="18" charset="0"/>
              </a:defRPr>
            </a:lvl2pPr>
            <a:lvl3pPr marL="1143000" indent="-228600">
              <a:spcBef>
                <a:spcPct val="20000"/>
              </a:spcBef>
              <a:buChar char="•"/>
              <a:defRPr sz="2600">
                <a:solidFill>
                  <a:schemeClr val="tx1"/>
                </a:solidFill>
                <a:latin typeface="Times New Roman" panose="02020603050405020304" pitchFamily="18" charset="0"/>
                <a:cs typeface="Times New Roman" panose="02020603050405020304" pitchFamily="18" charset="0"/>
              </a:defRPr>
            </a:lvl3pPr>
            <a:lvl4pPr marL="1600200" indent="-228600">
              <a:spcBef>
                <a:spcPct val="20000"/>
              </a:spcBef>
              <a:buChar char="–"/>
              <a:defRPr sz="2200">
                <a:solidFill>
                  <a:schemeClr val="tx1"/>
                </a:solidFill>
                <a:latin typeface="Times New Roman" panose="02020603050405020304" pitchFamily="18" charset="0"/>
                <a:cs typeface="Times New Roman" panose="02020603050405020304" pitchFamily="18" charset="0"/>
              </a:defRPr>
            </a:lvl4pPr>
            <a:lvl5pPr marL="2057400" indent="-228600">
              <a:spcBef>
                <a:spcPct val="20000"/>
              </a:spcBef>
              <a:buChar char="»"/>
              <a:defRPr sz="2200">
                <a:solidFill>
                  <a:schemeClr val="tx1"/>
                </a:solidFill>
                <a:latin typeface="Times New Roman" panose="02020603050405020304" pitchFamily="18" charset="0"/>
                <a:cs typeface="Times New Roman" panose="02020603050405020304" pitchFamily="18" charset="0"/>
              </a:defRPr>
            </a:lvl5pPr>
            <a:lvl6pPr marL="2514600" indent="-228600" eaLnBrk="0" fontAlgn="base" hangingPunct="0">
              <a:spcBef>
                <a:spcPct val="20000"/>
              </a:spcBef>
              <a:spcAft>
                <a:spcPct val="0"/>
              </a:spcAft>
              <a:buChar char="»"/>
              <a:defRPr sz="2200">
                <a:solidFill>
                  <a:schemeClr val="tx1"/>
                </a:solidFill>
                <a:latin typeface="Times New Roman" panose="02020603050405020304" pitchFamily="18" charset="0"/>
                <a:cs typeface="Times New Roman" panose="02020603050405020304" pitchFamily="18" charset="0"/>
              </a:defRPr>
            </a:lvl6pPr>
            <a:lvl7pPr marL="2971800" indent="-228600" eaLnBrk="0" fontAlgn="base" hangingPunct="0">
              <a:spcBef>
                <a:spcPct val="20000"/>
              </a:spcBef>
              <a:spcAft>
                <a:spcPct val="0"/>
              </a:spcAft>
              <a:buChar char="»"/>
              <a:defRPr sz="2200">
                <a:solidFill>
                  <a:schemeClr val="tx1"/>
                </a:solidFill>
                <a:latin typeface="Times New Roman" panose="02020603050405020304" pitchFamily="18" charset="0"/>
                <a:cs typeface="Times New Roman" panose="02020603050405020304" pitchFamily="18" charset="0"/>
              </a:defRPr>
            </a:lvl7pPr>
            <a:lvl8pPr marL="3429000" indent="-228600" eaLnBrk="0" fontAlgn="base" hangingPunct="0">
              <a:spcBef>
                <a:spcPct val="20000"/>
              </a:spcBef>
              <a:spcAft>
                <a:spcPct val="0"/>
              </a:spcAft>
              <a:buChar char="»"/>
              <a:defRPr sz="2200">
                <a:solidFill>
                  <a:schemeClr val="tx1"/>
                </a:solidFill>
                <a:latin typeface="Times New Roman" panose="02020603050405020304" pitchFamily="18" charset="0"/>
                <a:cs typeface="Times New Roman" panose="02020603050405020304" pitchFamily="18" charset="0"/>
              </a:defRPr>
            </a:lvl8pPr>
            <a:lvl9pPr marL="3886200" indent="-228600" eaLnBrk="0" fontAlgn="base" hangingPunct="0">
              <a:spcBef>
                <a:spcPct val="20000"/>
              </a:spcBef>
              <a:spcAft>
                <a:spcPct val="0"/>
              </a:spcAft>
              <a:buChar char="»"/>
              <a:defRPr sz="2200">
                <a:solidFill>
                  <a:schemeClr val="tx1"/>
                </a:solidFill>
                <a:latin typeface="Times New Roman" panose="02020603050405020304" pitchFamily="18" charset="0"/>
                <a:cs typeface="Times New Roman" panose="02020603050405020304" pitchFamily="18" charset="0"/>
              </a:defRPr>
            </a:lvl9pPr>
          </a:lstStyle>
          <a:p>
            <a:pPr defTabSz="685800" eaLnBrk="1" fontAlgn="auto" hangingPunct="1">
              <a:spcBef>
                <a:spcPct val="50000"/>
              </a:spcBef>
              <a:spcAft>
                <a:spcPts val="0"/>
              </a:spcAft>
              <a:buFontTx/>
              <a:buNone/>
              <a:defRPr/>
            </a:pPr>
            <a:r>
              <a:rPr lang="en-GB" altLang="nb-NO" sz="1428" b="1">
                <a:solidFill>
                  <a:srgbClr val="004D69"/>
                </a:solidFill>
                <a:latin typeface="Futura Bold" pitchFamily="2" charset="0"/>
              </a:rPr>
              <a:t>1</a:t>
            </a:r>
            <a:endParaRPr lang="en-GB" altLang="nb-NO" sz="1020" b="1">
              <a:solidFill>
                <a:srgbClr val="004D69"/>
              </a:solidFill>
              <a:latin typeface="Futura Medium" pitchFamily="2" charset="0"/>
            </a:endParaRPr>
          </a:p>
        </p:txBody>
      </p:sp>
      <p:sp>
        <p:nvSpPr>
          <p:cNvPr id="38943" name="Rectangle 94">
            <a:extLst>
              <a:ext uri="{FF2B5EF4-FFF2-40B4-BE49-F238E27FC236}">
                <a16:creationId xmlns:a16="http://schemas.microsoft.com/office/drawing/2014/main" id="{CD9F353A-981B-7700-3A7A-138BE571D8AE}"/>
              </a:ext>
            </a:extLst>
          </p:cNvPr>
          <p:cNvSpPr>
            <a:spLocks noChangeArrowheads="1"/>
          </p:cNvSpPr>
          <p:nvPr/>
        </p:nvSpPr>
        <p:spPr bwMode="auto">
          <a:xfrm>
            <a:off x="819967" y="2880855"/>
            <a:ext cx="484188" cy="228600"/>
          </a:xfrm>
          <a:prstGeom prst="rect">
            <a:avLst/>
          </a:prstGeom>
          <a:noFill/>
          <a:ln>
            <a:noFill/>
          </a:ln>
        </p:spPr>
        <p:txBody>
          <a:bodyPr lIns="67688" tIns="33843" rIns="67688" bIns="33843" anchor="ctr"/>
          <a:lstStyle>
            <a:lvl1pPr>
              <a:spcBef>
                <a:spcPct val="20000"/>
              </a:spcBef>
              <a:buChar char="•"/>
              <a:defRPr sz="3500">
                <a:solidFill>
                  <a:schemeClr val="tx1"/>
                </a:solidFill>
                <a:latin typeface="Times New Roman" panose="02020603050405020304" pitchFamily="18" charset="0"/>
                <a:cs typeface="Times New Roman" panose="02020603050405020304" pitchFamily="18" charset="0"/>
              </a:defRPr>
            </a:lvl1pPr>
            <a:lvl2pPr marL="742950" indent="-285750">
              <a:spcBef>
                <a:spcPct val="20000"/>
              </a:spcBef>
              <a:buChar char="–"/>
              <a:defRPr sz="3000">
                <a:solidFill>
                  <a:schemeClr val="tx1"/>
                </a:solidFill>
                <a:latin typeface="Times New Roman" panose="02020603050405020304" pitchFamily="18" charset="0"/>
                <a:cs typeface="Times New Roman" panose="02020603050405020304" pitchFamily="18" charset="0"/>
              </a:defRPr>
            </a:lvl2pPr>
            <a:lvl3pPr marL="1143000" indent="-228600">
              <a:spcBef>
                <a:spcPct val="20000"/>
              </a:spcBef>
              <a:buChar char="•"/>
              <a:defRPr sz="2600">
                <a:solidFill>
                  <a:schemeClr val="tx1"/>
                </a:solidFill>
                <a:latin typeface="Times New Roman" panose="02020603050405020304" pitchFamily="18" charset="0"/>
                <a:cs typeface="Times New Roman" panose="02020603050405020304" pitchFamily="18" charset="0"/>
              </a:defRPr>
            </a:lvl3pPr>
            <a:lvl4pPr marL="1600200" indent="-228600">
              <a:spcBef>
                <a:spcPct val="20000"/>
              </a:spcBef>
              <a:buChar char="–"/>
              <a:defRPr sz="2200">
                <a:solidFill>
                  <a:schemeClr val="tx1"/>
                </a:solidFill>
                <a:latin typeface="Times New Roman" panose="02020603050405020304" pitchFamily="18" charset="0"/>
                <a:cs typeface="Times New Roman" panose="02020603050405020304" pitchFamily="18" charset="0"/>
              </a:defRPr>
            </a:lvl4pPr>
            <a:lvl5pPr marL="2057400" indent="-228600">
              <a:spcBef>
                <a:spcPct val="20000"/>
              </a:spcBef>
              <a:buChar char="»"/>
              <a:defRPr sz="2200">
                <a:solidFill>
                  <a:schemeClr val="tx1"/>
                </a:solidFill>
                <a:latin typeface="Times New Roman" panose="02020603050405020304" pitchFamily="18" charset="0"/>
                <a:cs typeface="Times New Roman" panose="02020603050405020304" pitchFamily="18" charset="0"/>
              </a:defRPr>
            </a:lvl5pPr>
            <a:lvl6pPr marL="2514600" indent="-228600" eaLnBrk="0" fontAlgn="base" hangingPunct="0">
              <a:spcBef>
                <a:spcPct val="20000"/>
              </a:spcBef>
              <a:spcAft>
                <a:spcPct val="0"/>
              </a:spcAft>
              <a:buChar char="»"/>
              <a:defRPr sz="2200">
                <a:solidFill>
                  <a:schemeClr val="tx1"/>
                </a:solidFill>
                <a:latin typeface="Times New Roman" panose="02020603050405020304" pitchFamily="18" charset="0"/>
                <a:cs typeface="Times New Roman" panose="02020603050405020304" pitchFamily="18" charset="0"/>
              </a:defRPr>
            </a:lvl6pPr>
            <a:lvl7pPr marL="2971800" indent="-228600" eaLnBrk="0" fontAlgn="base" hangingPunct="0">
              <a:spcBef>
                <a:spcPct val="20000"/>
              </a:spcBef>
              <a:spcAft>
                <a:spcPct val="0"/>
              </a:spcAft>
              <a:buChar char="»"/>
              <a:defRPr sz="2200">
                <a:solidFill>
                  <a:schemeClr val="tx1"/>
                </a:solidFill>
                <a:latin typeface="Times New Roman" panose="02020603050405020304" pitchFamily="18" charset="0"/>
                <a:cs typeface="Times New Roman" panose="02020603050405020304" pitchFamily="18" charset="0"/>
              </a:defRPr>
            </a:lvl7pPr>
            <a:lvl8pPr marL="3429000" indent="-228600" eaLnBrk="0" fontAlgn="base" hangingPunct="0">
              <a:spcBef>
                <a:spcPct val="20000"/>
              </a:spcBef>
              <a:spcAft>
                <a:spcPct val="0"/>
              </a:spcAft>
              <a:buChar char="»"/>
              <a:defRPr sz="2200">
                <a:solidFill>
                  <a:schemeClr val="tx1"/>
                </a:solidFill>
                <a:latin typeface="Times New Roman" panose="02020603050405020304" pitchFamily="18" charset="0"/>
                <a:cs typeface="Times New Roman" panose="02020603050405020304" pitchFamily="18" charset="0"/>
              </a:defRPr>
            </a:lvl8pPr>
            <a:lvl9pPr marL="3886200" indent="-228600" eaLnBrk="0" fontAlgn="base" hangingPunct="0">
              <a:spcBef>
                <a:spcPct val="20000"/>
              </a:spcBef>
              <a:spcAft>
                <a:spcPct val="0"/>
              </a:spcAft>
              <a:buChar char="»"/>
              <a:defRPr sz="2200">
                <a:solidFill>
                  <a:schemeClr val="tx1"/>
                </a:solidFill>
                <a:latin typeface="Times New Roman" panose="02020603050405020304" pitchFamily="18" charset="0"/>
                <a:cs typeface="Times New Roman" panose="02020603050405020304" pitchFamily="18" charset="0"/>
              </a:defRPr>
            </a:lvl9pPr>
          </a:lstStyle>
          <a:p>
            <a:pPr defTabSz="685800" eaLnBrk="1" fontAlgn="auto" hangingPunct="1">
              <a:spcBef>
                <a:spcPct val="50000"/>
              </a:spcBef>
              <a:spcAft>
                <a:spcPts val="0"/>
              </a:spcAft>
              <a:buFontTx/>
              <a:buNone/>
              <a:defRPr/>
            </a:pPr>
            <a:r>
              <a:rPr lang="en-GB" altLang="nb-NO" sz="1428" b="1">
                <a:solidFill>
                  <a:srgbClr val="004D69"/>
                </a:solidFill>
                <a:latin typeface="Futura Bold" pitchFamily="2" charset="0"/>
              </a:rPr>
              <a:t>7</a:t>
            </a:r>
            <a:endParaRPr lang="en-GB" altLang="nb-NO" sz="1020" b="1">
              <a:solidFill>
                <a:srgbClr val="004D69"/>
              </a:solidFill>
              <a:latin typeface="Futura Medium" pitchFamily="2" charset="0"/>
            </a:endParaRPr>
          </a:p>
        </p:txBody>
      </p:sp>
      <p:sp>
        <p:nvSpPr>
          <p:cNvPr id="38944" name="Rectangle 95">
            <a:extLst>
              <a:ext uri="{FF2B5EF4-FFF2-40B4-BE49-F238E27FC236}">
                <a16:creationId xmlns:a16="http://schemas.microsoft.com/office/drawing/2014/main" id="{E8E4139B-2EDE-78B7-F73B-274B6724D494}"/>
              </a:ext>
            </a:extLst>
          </p:cNvPr>
          <p:cNvSpPr>
            <a:spLocks noChangeArrowheads="1"/>
          </p:cNvSpPr>
          <p:nvPr/>
        </p:nvSpPr>
        <p:spPr bwMode="auto">
          <a:xfrm>
            <a:off x="1929630" y="2023605"/>
            <a:ext cx="484187" cy="228600"/>
          </a:xfrm>
          <a:prstGeom prst="rect">
            <a:avLst/>
          </a:prstGeom>
          <a:noFill/>
          <a:ln>
            <a:noFill/>
          </a:ln>
        </p:spPr>
        <p:txBody>
          <a:bodyPr lIns="67688" tIns="33843" rIns="67688" bIns="33843" anchor="ctr"/>
          <a:lstStyle>
            <a:lvl1pPr>
              <a:spcBef>
                <a:spcPct val="20000"/>
              </a:spcBef>
              <a:buChar char="•"/>
              <a:defRPr sz="3500">
                <a:solidFill>
                  <a:schemeClr val="tx1"/>
                </a:solidFill>
                <a:latin typeface="Times New Roman" panose="02020603050405020304" pitchFamily="18" charset="0"/>
                <a:cs typeface="Times New Roman" panose="02020603050405020304" pitchFamily="18" charset="0"/>
              </a:defRPr>
            </a:lvl1pPr>
            <a:lvl2pPr marL="742950" indent="-285750">
              <a:spcBef>
                <a:spcPct val="20000"/>
              </a:spcBef>
              <a:buChar char="–"/>
              <a:defRPr sz="3000">
                <a:solidFill>
                  <a:schemeClr val="tx1"/>
                </a:solidFill>
                <a:latin typeface="Times New Roman" panose="02020603050405020304" pitchFamily="18" charset="0"/>
                <a:cs typeface="Times New Roman" panose="02020603050405020304" pitchFamily="18" charset="0"/>
              </a:defRPr>
            </a:lvl2pPr>
            <a:lvl3pPr marL="1143000" indent="-228600">
              <a:spcBef>
                <a:spcPct val="20000"/>
              </a:spcBef>
              <a:buChar char="•"/>
              <a:defRPr sz="2600">
                <a:solidFill>
                  <a:schemeClr val="tx1"/>
                </a:solidFill>
                <a:latin typeface="Times New Roman" panose="02020603050405020304" pitchFamily="18" charset="0"/>
                <a:cs typeface="Times New Roman" panose="02020603050405020304" pitchFamily="18" charset="0"/>
              </a:defRPr>
            </a:lvl3pPr>
            <a:lvl4pPr marL="1600200" indent="-228600">
              <a:spcBef>
                <a:spcPct val="20000"/>
              </a:spcBef>
              <a:buChar char="–"/>
              <a:defRPr sz="2200">
                <a:solidFill>
                  <a:schemeClr val="tx1"/>
                </a:solidFill>
                <a:latin typeface="Times New Roman" panose="02020603050405020304" pitchFamily="18" charset="0"/>
                <a:cs typeface="Times New Roman" panose="02020603050405020304" pitchFamily="18" charset="0"/>
              </a:defRPr>
            </a:lvl4pPr>
            <a:lvl5pPr marL="2057400" indent="-228600">
              <a:spcBef>
                <a:spcPct val="20000"/>
              </a:spcBef>
              <a:buChar char="»"/>
              <a:defRPr sz="2200">
                <a:solidFill>
                  <a:schemeClr val="tx1"/>
                </a:solidFill>
                <a:latin typeface="Times New Roman" panose="02020603050405020304" pitchFamily="18" charset="0"/>
                <a:cs typeface="Times New Roman" panose="02020603050405020304" pitchFamily="18" charset="0"/>
              </a:defRPr>
            </a:lvl5pPr>
            <a:lvl6pPr marL="2514600" indent="-228600" eaLnBrk="0" fontAlgn="base" hangingPunct="0">
              <a:spcBef>
                <a:spcPct val="20000"/>
              </a:spcBef>
              <a:spcAft>
                <a:spcPct val="0"/>
              </a:spcAft>
              <a:buChar char="»"/>
              <a:defRPr sz="2200">
                <a:solidFill>
                  <a:schemeClr val="tx1"/>
                </a:solidFill>
                <a:latin typeface="Times New Roman" panose="02020603050405020304" pitchFamily="18" charset="0"/>
                <a:cs typeface="Times New Roman" panose="02020603050405020304" pitchFamily="18" charset="0"/>
              </a:defRPr>
            </a:lvl6pPr>
            <a:lvl7pPr marL="2971800" indent="-228600" eaLnBrk="0" fontAlgn="base" hangingPunct="0">
              <a:spcBef>
                <a:spcPct val="20000"/>
              </a:spcBef>
              <a:spcAft>
                <a:spcPct val="0"/>
              </a:spcAft>
              <a:buChar char="»"/>
              <a:defRPr sz="2200">
                <a:solidFill>
                  <a:schemeClr val="tx1"/>
                </a:solidFill>
                <a:latin typeface="Times New Roman" panose="02020603050405020304" pitchFamily="18" charset="0"/>
                <a:cs typeface="Times New Roman" panose="02020603050405020304" pitchFamily="18" charset="0"/>
              </a:defRPr>
            </a:lvl7pPr>
            <a:lvl8pPr marL="3429000" indent="-228600" eaLnBrk="0" fontAlgn="base" hangingPunct="0">
              <a:spcBef>
                <a:spcPct val="20000"/>
              </a:spcBef>
              <a:spcAft>
                <a:spcPct val="0"/>
              </a:spcAft>
              <a:buChar char="»"/>
              <a:defRPr sz="2200">
                <a:solidFill>
                  <a:schemeClr val="tx1"/>
                </a:solidFill>
                <a:latin typeface="Times New Roman" panose="02020603050405020304" pitchFamily="18" charset="0"/>
                <a:cs typeface="Times New Roman" panose="02020603050405020304" pitchFamily="18" charset="0"/>
              </a:defRPr>
            </a:lvl8pPr>
            <a:lvl9pPr marL="3886200" indent="-228600" eaLnBrk="0" fontAlgn="base" hangingPunct="0">
              <a:spcBef>
                <a:spcPct val="20000"/>
              </a:spcBef>
              <a:spcAft>
                <a:spcPct val="0"/>
              </a:spcAft>
              <a:buChar char="»"/>
              <a:defRPr sz="2200">
                <a:solidFill>
                  <a:schemeClr val="tx1"/>
                </a:solidFill>
                <a:latin typeface="Times New Roman" panose="02020603050405020304" pitchFamily="18" charset="0"/>
                <a:cs typeface="Times New Roman" panose="02020603050405020304" pitchFamily="18" charset="0"/>
              </a:defRPr>
            </a:lvl9pPr>
          </a:lstStyle>
          <a:p>
            <a:pPr defTabSz="685800" eaLnBrk="1" fontAlgn="auto" hangingPunct="1">
              <a:spcBef>
                <a:spcPct val="50000"/>
              </a:spcBef>
              <a:spcAft>
                <a:spcPts val="0"/>
              </a:spcAft>
              <a:buFontTx/>
              <a:buNone/>
              <a:defRPr/>
            </a:pPr>
            <a:r>
              <a:rPr lang="en-GB" altLang="nb-NO" sz="1428" b="1">
                <a:solidFill>
                  <a:srgbClr val="004D69"/>
                </a:solidFill>
                <a:latin typeface="Futura Bold" pitchFamily="2" charset="0"/>
              </a:rPr>
              <a:t>2</a:t>
            </a:r>
            <a:endParaRPr lang="en-GB" altLang="nb-NO" sz="1020" b="1">
              <a:solidFill>
                <a:srgbClr val="004D69"/>
              </a:solidFill>
              <a:latin typeface="Futura Medium" pitchFamily="2" charset="0"/>
            </a:endParaRPr>
          </a:p>
        </p:txBody>
      </p:sp>
      <p:sp>
        <p:nvSpPr>
          <p:cNvPr id="38945" name="Rectangle 96">
            <a:extLst>
              <a:ext uri="{FF2B5EF4-FFF2-40B4-BE49-F238E27FC236}">
                <a16:creationId xmlns:a16="http://schemas.microsoft.com/office/drawing/2014/main" id="{22B014B7-EDC2-BED0-302F-1AD5E2CF6964}"/>
              </a:ext>
            </a:extLst>
          </p:cNvPr>
          <p:cNvSpPr>
            <a:spLocks noChangeArrowheads="1"/>
          </p:cNvSpPr>
          <p:nvPr/>
        </p:nvSpPr>
        <p:spPr bwMode="auto">
          <a:xfrm>
            <a:off x="1929630" y="2880855"/>
            <a:ext cx="484187" cy="228600"/>
          </a:xfrm>
          <a:prstGeom prst="rect">
            <a:avLst/>
          </a:prstGeom>
          <a:noFill/>
          <a:ln>
            <a:noFill/>
          </a:ln>
        </p:spPr>
        <p:txBody>
          <a:bodyPr lIns="67688" tIns="33843" rIns="67688" bIns="33843" anchor="ctr"/>
          <a:lstStyle>
            <a:lvl1pPr>
              <a:spcBef>
                <a:spcPct val="20000"/>
              </a:spcBef>
              <a:buChar char="•"/>
              <a:defRPr sz="3500">
                <a:solidFill>
                  <a:schemeClr val="tx1"/>
                </a:solidFill>
                <a:latin typeface="Times New Roman" panose="02020603050405020304" pitchFamily="18" charset="0"/>
                <a:cs typeface="Times New Roman" panose="02020603050405020304" pitchFamily="18" charset="0"/>
              </a:defRPr>
            </a:lvl1pPr>
            <a:lvl2pPr marL="742950" indent="-285750">
              <a:spcBef>
                <a:spcPct val="20000"/>
              </a:spcBef>
              <a:buChar char="–"/>
              <a:defRPr sz="3000">
                <a:solidFill>
                  <a:schemeClr val="tx1"/>
                </a:solidFill>
                <a:latin typeface="Times New Roman" panose="02020603050405020304" pitchFamily="18" charset="0"/>
                <a:cs typeface="Times New Roman" panose="02020603050405020304" pitchFamily="18" charset="0"/>
              </a:defRPr>
            </a:lvl2pPr>
            <a:lvl3pPr marL="1143000" indent="-228600">
              <a:spcBef>
                <a:spcPct val="20000"/>
              </a:spcBef>
              <a:buChar char="•"/>
              <a:defRPr sz="2600">
                <a:solidFill>
                  <a:schemeClr val="tx1"/>
                </a:solidFill>
                <a:latin typeface="Times New Roman" panose="02020603050405020304" pitchFamily="18" charset="0"/>
                <a:cs typeface="Times New Roman" panose="02020603050405020304" pitchFamily="18" charset="0"/>
              </a:defRPr>
            </a:lvl3pPr>
            <a:lvl4pPr marL="1600200" indent="-228600">
              <a:spcBef>
                <a:spcPct val="20000"/>
              </a:spcBef>
              <a:buChar char="–"/>
              <a:defRPr sz="2200">
                <a:solidFill>
                  <a:schemeClr val="tx1"/>
                </a:solidFill>
                <a:latin typeface="Times New Roman" panose="02020603050405020304" pitchFamily="18" charset="0"/>
                <a:cs typeface="Times New Roman" panose="02020603050405020304" pitchFamily="18" charset="0"/>
              </a:defRPr>
            </a:lvl4pPr>
            <a:lvl5pPr marL="2057400" indent="-228600">
              <a:spcBef>
                <a:spcPct val="20000"/>
              </a:spcBef>
              <a:buChar char="»"/>
              <a:defRPr sz="2200">
                <a:solidFill>
                  <a:schemeClr val="tx1"/>
                </a:solidFill>
                <a:latin typeface="Times New Roman" panose="02020603050405020304" pitchFamily="18" charset="0"/>
                <a:cs typeface="Times New Roman" panose="02020603050405020304" pitchFamily="18" charset="0"/>
              </a:defRPr>
            </a:lvl5pPr>
            <a:lvl6pPr marL="2514600" indent="-228600" eaLnBrk="0" fontAlgn="base" hangingPunct="0">
              <a:spcBef>
                <a:spcPct val="20000"/>
              </a:spcBef>
              <a:spcAft>
                <a:spcPct val="0"/>
              </a:spcAft>
              <a:buChar char="»"/>
              <a:defRPr sz="2200">
                <a:solidFill>
                  <a:schemeClr val="tx1"/>
                </a:solidFill>
                <a:latin typeface="Times New Roman" panose="02020603050405020304" pitchFamily="18" charset="0"/>
                <a:cs typeface="Times New Roman" panose="02020603050405020304" pitchFamily="18" charset="0"/>
              </a:defRPr>
            </a:lvl6pPr>
            <a:lvl7pPr marL="2971800" indent="-228600" eaLnBrk="0" fontAlgn="base" hangingPunct="0">
              <a:spcBef>
                <a:spcPct val="20000"/>
              </a:spcBef>
              <a:spcAft>
                <a:spcPct val="0"/>
              </a:spcAft>
              <a:buChar char="»"/>
              <a:defRPr sz="2200">
                <a:solidFill>
                  <a:schemeClr val="tx1"/>
                </a:solidFill>
                <a:latin typeface="Times New Roman" panose="02020603050405020304" pitchFamily="18" charset="0"/>
                <a:cs typeface="Times New Roman" panose="02020603050405020304" pitchFamily="18" charset="0"/>
              </a:defRPr>
            </a:lvl7pPr>
            <a:lvl8pPr marL="3429000" indent="-228600" eaLnBrk="0" fontAlgn="base" hangingPunct="0">
              <a:spcBef>
                <a:spcPct val="20000"/>
              </a:spcBef>
              <a:spcAft>
                <a:spcPct val="0"/>
              </a:spcAft>
              <a:buChar char="»"/>
              <a:defRPr sz="2200">
                <a:solidFill>
                  <a:schemeClr val="tx1"/>
                </a:solidFill>
                <a:latin typeface="Times New Roman" panose="02020603050405020304" pitchFamily="18" charset="0"/>
                <a:cs typeface="Times New Roman" panose="02020603050405020304" pitchFamily="18" charset="0"/>
              </a:defRPr>
            </a:lvl8pPr>
            <a:lvl9pPr marL="3886200" indent="-228600" eaLnBrk="0" fontAlgn="base" hangingPunct="0">
              <a:spcBef>
                <a:spcPct val="20000"/>
              </a:spcBef>
              <a:spcAft>
                <a:spcPct val="0"/>
              </a:spcAft>
              <a:buChar char="»"/>
              <a:defRPr sz="2200">
                <a:solidFill>
                  <a:schemeClr val="tx1"/>
                </a:solidFill>
                <a:latin typeface="Times New Roman" panose="02020603050405020304" pitchFamily="18" charset="0"/>
                <a:cs typeface="Times New Roman" panose="02020603050405020304" pitchFamily="18" charset="0"/>
              </a:defRPr>
            </a:lvl9pPr>
          </a:lstStyle>
          <a:p>
            <a:pPr defTabSz="685800" eaLnBrk="1" fontAlgn="auto" hangingPunct="1">
              <a:spcBef>
                <a:spcPct val="50000"/>
              </a:spcBef>
              <a:spcAft>
                <a:spcPts val="0"/>
              </a:spcAft>
              <a:buFontTx/>
              <a:buNone/>
              <a:defRPr/>
            </a:pPr>
            <a:r>
              <a:rPr lang="en-GB" altLang="nb-NO" sz="1428" b="1">
                <a:solidFill>
                  <a:srgbClr val="004D69"/>
                </a:solidFill>
                <a:latin typeface="Futura Bold" pitchFamily="2" charset="0"/>
              </a:rPr>
              <a:t>8</a:t>
            </a:r>
            <a:endParaRPr lang="en-GB" altLang="nb-NO" sz="1020" b="1">
              <a:solidFill>
                <a:srgbClr val="004D69"/>
              </a:solidFill>
              <a:latin typeface="Futura Medium" pitchFamily="2" charset="0"/>
            </a:endParaRPr>
          </a:p>
        </p:txBody>
      </p:sp>
      <p:sp>
        <p:nvSpPr>
          <p:cNvPr id="38946" name="Rectangle 97">
            <a:extLst>
              <a:ext uri="{FF2B5EF4-FFF2-40B4-BE49-F238E27FC236}">
                <a16:creationId xmlns:a16="http://schemas.microsoft.com/office/drawing/2014/main" id="{6FE57077-8608-8F35-E68E-4EB813B3E508}"/>
              </a:ext>
            </a:extLst>
          </p:cNvPr>
          <p:cNvSpPr>
            <a:spLocks noChangeArrowheads="1"/>
          </p:cNvSpPr>
          <p:nvPr/>
        </p:nvSpPr>
        <p:spPr bwMode="auto">
          <a:xfrm>
            <a:off x="2959917" y="2023605"/>
            <a:ext cx="484188" cy="228600"/>
          </a:xfrm>
          <a:prstGeom prst="rect">
            <a:avLst/>
          </a:prstGeom>
          <a:noFill/>
          <a:ln>
            <a:noFill/>
          </a:ln>
        </p:spPr>
        <p:txBody>
          <a:bodyPr lIns="67688" tIns="33843" rIns="67688" bIns="33843" anchor="ctr"/>
          <a:lstStyle>
            <a:lvl1pPr>
              <a:spcBef>
                <a:spcPct val="20000"/>
              </a:spcBef>
              <a:buChar char="•"/>
              <a:defRPr sz="3500">
                <a:solidFill>
                  <a:schemeClr val="tx1"/>
                </a:solidFill>
                <a:latin typeface="Times New Roman" panose="02020603050405020304" pitchFamily="18" charset="0"/>
                <a:cs typeface="Times New Roman" panose="02020603050405020304" pitchFamily="18" charset="0"/>
              </a:defRPr>
            </a:lvl1pPr>
            <a:lvl2pPr marL="742950" indent="-285750">
              <a:spcBef>
                <a:spcPct val="20000"/>
              </a:spcBef>
              <a:buChar char="–"/>
              <a:defRPr sz="3000">
                <a:solidFill>
                  <a:schemeClr val="tx1"/>
                </a:solidFill>
                <a:latin typeface="Times New Roman" panose="02020603050405020304" pitchFamily="18" charset="0"/>
                <a:cs typeface="Times New Roman" panose="02020603050405020304" pitchFamily="18" charset="0"/>
              </a:defRPr>
            </a:lvl2pPr>
            <a:lvl3pPr marL="1143000" indent="-228600">
              <a:spcBef>
                <a:spcPct val="20000"/>
              </a:spcBef>
              <a:buChar char="•"/>
              <a:defRPr sz="2600">
                <a:solidFill>
                  <a:schemeClr val="tx1"/>
                </a:solidFill>
                <a:latin typeface="Times New Roman" panose="02020603050405020304" pitchFamily="18" charset="0"/>
                <a:cs typeface="Times New Roman" panose="02020603050405020304" pitchFamily="18" charset="0"/>
              </a:defRPr>
            </a:lvl3pPr>
            <a:lvl4pPr marL="1600200" indent="-228600">
              <a:spcBef>
                <a:spcPct val="20000"/>
              </a:spcBef>
              <a:buChar char="–"/>
              <a:defRPr sz="2200">
                <a:solidFill>
                  <a:schemeClr val="tx1"/>
                </a:solidFill>
                <a:latin typeface="Times New Roman" panose="02020603050405020304" pitchFamily="18" charset="0"/>
                <a:cs typeface="Times New Roman" panose="02020603050405020304" pitchFamily="18" charset="0"/>
              </a:defRPr>
            </a:lvl4pPr>
            <a:lvl5pPr marL="2057400" indent="-228600">
              <a:spcBef>
                <a:spcPct val="20000"/>
              </a:spcBef>
              <a:buChar char="»"/>
              <a:defRPr sz="2200">
                <a:solidFill>
                  <a:schemeClr val="tx1"/>
                </a:solidFill>
                <a:latin typeface="Times New Roman" panose="02020603050405020304" pitchFamily="18" charset="0"/>
                <a:cs typeface="Times New Roman" panose="02020603050405020304" pitchFamily="18" charset="0"/>
              </a:defRPr>
            </a:lvl5pPr>
            <a:lvl6pPr marL="2514600" indent="-228600" eaLnBrk="0" fontAlgn="base" hangingPunct="0">
              <a:spcBef>
                <a:spcPct val="20000"/>
              </a:spcBef>
              <a:spcAft>
                <a:spcPct val="0"/>
              </a:spcAft>
              <a:buChar char="»"/>
              <a:defRPr sz="2200">
                <a:solidFill>
                  <a:schemeClr val="tx1"/>
                </a:solidFill>
                <a:latin typeface="Times New Roman" panose="02020603050405020304" pitchFamily="18" charset="0"/>
                <a:cs typeface="Times New Roman" panose="02020603050405020304" pitchFamily="18" charset="0"/>
              </a:defRPr>
            </a:lvl6pPr>
            <a:lvl7pPr marL="2971800" indent="-228600" eaLnBrk="0" fontAlgn="base" hangingPunct="0">
              <a:spcBef>
                <a:spcPct val="20000"/>
              </a:spcBef>
              <a:spcAft>
                <a:spcPct val="0"/>
              </a:spcAft>
              <a:buChar char="»"/>
              <a:defRPr sz="2200">
                <a:solidFill>
                  <a:schemeClr val="tx1"/>
                </a:solidFill>
                <a:latin typeface="Times New Roman" panose="02020603050405020304" pitchFamily="18" charset="0"/>
                <a:cs typeface="Times New Roman" panose="02020603050405020304" pitchFamily="18" charset="0"/>
              </a:defRPr>
            </a:lvl7pPr>
            <a:lvl8pPr marL="3429000" indent="-228600" eaLnBrk="0" fontAlgn="base" hangingPunct="0">
              <a:spcBef>
                <a:spcPct val="20000"/>
              </a:spcBef>
              <a:spcAft>
                <a:spcPct val="0"/>
              </a:spcAft>
              <a:buChar char="»"/>
              <a:defRPr sz="2200">
                <a:solidFill>
                  <a:schemeClr val="tx1"/>
                </a:solidFill>
                <a:latin typeface="Times New Roman" panose="02020603050405020304" pitchFamily="18" charset="0"/>
                <a:cs typeface="Times New Roman" panose="02020603050405020304" pitchFamily="18" charset="0"/>
              </a:defRPr>
            </a:lvl8pPr>
            <a:lvl9pPr marL="3886200" indent="-228600" eaLnBrk="0" fontAlgn="base" hangingPunct="0">
              <a:spcBef>
                <a:spcPct val="20000"/>
              </a:spcBef>
              <a:spcAft>
                <a:spcPct val="0"/>
              </a:spcAft>
              <a:buChar char="»"/>
              <a:defRPr sz="2200">
                <a:solidFill>
                  <a:schemeClr val="tx1"/>
                </a:solidFill>
                <a:latin typeface="Times New Roman" panose="02020603050405020304" pitchFamily="18" charset="0"/>
                <a:cs typeface="Times New Roman" panose="02020603050405020304" pitchFamily="18" charset="0"/>
              </a:defRPr>
            </a:lvl9pPr>
          </a:lstStyle>
          <a:p>
            <a:pPr defTabSz="685800" eaLnBrk="1" fontAlgn="auto" hangingPunct="1">
              <a:spcBef>
                <a:spcPct val="50000"/>
              </a:spcBef>
              <a:spcAft>
                <a:spcPts val="0"/>
              </a:spcAft>
              <a:buFontTx/>
              <a:buNone/>
              <a:defRPr/>
            </a:pPr>
            <a:r>
              <a:rPr lang="en-GB" altLang="nb-NO" sz="1428" b="1">
                <a:solidFill>
                  <a:srgbClr val="004D69"/>
                </a:solidFill>
                <a:latin typeface="Futura Bold" pitchFamily="2" charset="0"/>
              </a:rPr>
              <a:t>3</a:t>
            </a:r>
            <a:endParaRPr lang="en-GB" altLang="nb-NO" sz="1020" b="1">
              <a:solidFill>
                <a:srgbClr val="004D69"/>
              </a:solidFill>
              <a:latin typeface="Futura Medium" pitchFamily="2" charset="0"/>
            </a:endParaRPr>
          </a:p>
        </p:txBody>
      </p:sp>
      <p:sp>
        <p:nvSpPr>
          <p:cNvPr id="38947" name="Rectangle 98">
            <a:extLst>
              <a:ext uri="{FF2B5EF4-FFF2-40B4-BE49-F238E27FC236}">
                <a16:creationId xmlns:a16="http://schemas.microsoft.com/office/drawing/2014/main" id="{106891E1-8602-1104-6586-C9609BE4EEFB}"/>
              </a:ext>
            </a:extLst>
          </p:cNvPr>
          <p:cNvSpPr>
            <a:spLocks noChangeArrowheads="1"/>
          </p:cNvSpPr>
          <p:nvPr/>
        </p:nvSpPr>
        <p:spPr bwMode="auto">
          <a:xfrm>
            <a:off x="4998267" y="2023605"/>
            <a:ext cx="485775" cy="228600"/>
          </a:xfrm>
          <a:prstGeom prst="rect">
            <a:avLst/>
          </a:prstGeom>
          <a:noFill/>
          <a:ln>
            <a:noFill/>
          </a:ln>
        </p:spPr>
        <p:txBody>
          <a:bodyPr lIns="67688" tIns="33843" rIns="67688" bIns="33843" anchor="ctr"/>
          <a:lstStyle>
            <a:lvl1pPr>
              <a:spcBef>
                <a:spcPct val="20000"/>
              </a:spcBef>
              <a:buChar char="•"/>
              <a:defRPr sz="3500">
                <a:solidFill>
                  <a:schemeClr val="tx1"/>
                </a:solidFill>
                <a:latin typeface="Times New Roman" panose="02020603050405020304" pitchFamily="18" charset="0"/>
                <a:cs typeface="Times New Roman" panose="02020603050405020304" pitchFamily="18" charset="0"/>
              </a:defRPr>
            </a:lvl1pPr>
            <a:lvl2pPr marL="742950" indent="-285750">
              <a:spcBef>
                <a:spcPct val="20000"/>
              </a:spcBef>
              <a:buChar char="–"/>
              <a:defRPr sz="3000">
                <a:solidFill>
                  <a:schemeClr val="tx1"/>
                </a:solidFill>
                <a:latin typeface="Times New Roman" panose="02020603050405020304" pitchFamily="18" charset="0"/>
                <a:cs typeface="Times New Roman" panose="02020603050405020304" pitchFamily="18" charset="0"/>
              </a:defRPr>
            </a:lvl2pPr>
            <a:lvl3pPr marL="1143000" indent="-228600">
              <a:spcBef>
                <a:spcPct val="20000"/>
              </a:spcBef>
              <a:buChar char="•"/>
              <a:defRPr sz="2600">
                <a:solidFill>
                  <a:schemeClr val="tx1"/>
                </a:solidFill>
                <a:latin typeface="Times New Roman" panose="02020603050405020304" pitchFamily="18" charset="0"/>
                <a:cs typeface="Times New Roman" panose="02020603050405020304" pitchFamily="18" charset="0"/>
              </a:defRPr>
            </a:lvl3pPr>
            <a:lvl4pPr marL="1600200" indent="-228600">
              <a:spcBef>
                <a:spcPct val="20000"/>
              </a:spcBef>
              <a:buChar char="–"/>
              <a:defRPr sz="2200">
                <a:solidFill>
                  <a:schemeClr val="tx1"/>
                </a:solidFill>
                <a:latin typeface="Times New Roman" panose="02020603050405020304" pitchFamily="18" charset="0"/>
                <a:cs typeface="Times New Roman" panose="02020603050405020304" pitchFamily="18" charset="0"/>
              </a:defRPr>
            </a:lvl4pPr>
            <a:lvl5pPr marL="2057400" indent="-228600">
              <a:spcBef>
                <a:spcPct val="20000"/>
              </a:spcBef>
              <a:buChar char="»"/>
              <a:defRPr sz="2200">
                <a:solidFill>
                  <a:schemeClr val="tx1"/>
                </a:solidFill>
                <a:latin typeface="Times New Roman" panose="02020603050405020304" pitchFamily="18" charset="0"/>
                <a:cs typeface="Times New Roman" panose="02020603050405020304" pitchFamily="18" charset="0"/>
              </a:defRPr>
            </a:lvl5pPr>
            <a:lvl6pPr marL="2514600" indent="-228600" eaLnBrk="0" fontAlgn="base" hangingPunct="0">
              <a:spcBef>
                <a:spcPct val="20000"/>
              </a:spcBef>
              <a:spcAft>
                <a:spcPct val="0"/>
              </a:spcAft>
              <a:buChar char="»"/>
              <a:defRPr sz="2200">
                <a:solidFill>
                  <a:schemeClr val="tx1"/>
                </a:solidFill>
                <a:latin typeface="Times New Roman" panose="02020603050405020304" pitchFamily="18" charset="0"/>
                <a:cs typeface="Times New Roman" panose="02020603050405020304" pitchFamily="18" charset="0"/>
              </a:defRPr>
            </a:lvl6pPr>
            <a:lvl7pPr marL="2971800" indent="-228600" eaLnBrk="0" fontAlgn="base" hangingPunct="0">
              <a:spcBef>
                <a:spcPct val="20000"/>
              </a:spcBef>
              <a:spcAft>
                <a:spcPct val="0"/>
              </a:spcAft>
              <a:buChar char="»"/>
              <a:defRPr sz="2200">
                <a:solidFill>
                  <a:schemeClr val="tx1"/>
                </a:solidFill>
                <a:latin typeface="Times New Roman" panose="02020603050405020304" pitchFamily="18" charset="0"/>
                <a:cs typeface="Times New Roman" panose="02020603050405020304" pitchFamily="18" charset="0"/>
              </a:defRPr>
            </a:lvl7pPr>
            <a:lvl8pPr marL="3429000" indent="-228600" eaLnBrk="0" fontAlgn="base" hangingPunct="0">
              <a:spcBef>
                <a:spcPct val="20000"/>
              </a:spcBef>
              <a:spcAft>
                <a:spcPct val="0"/>
              </a:spcAft>
              <a:buChar char="»"/>
              <a:defRPr sz="2200">
                <a:solidFill>
                  <a:schemeClr val="tx1"/>
                </a:solidFill>
                <a:latin typeface="Times New Roman" panose="02020603050405020304" pitchFamily="18" charset="0"/>
                <a:cs typeface="Times New Roman" panose="02020603050405020304" pitchFamily="18" charset="0"/>
              </a:defRPr>
            </a:lvl8pPr>
            <a:lvl9pPr marL="3886200" indent="-228600" eaLnBrk="0" fontAlgn="base" hangingPunct="0">
              <a:spcBef>
                <a:spcPct val="20000"/>
              </a:spcBef>
              <a:spcAft>
                <a:spcPct val="0"/>
              </a:spcAft>
              <a:buChar char="»"/>
              <a:defRPr sz="2200">
                <a:solidFill>
                  <a:schemeClr val="tx1"/>
                </a:solidFill>
                <a:latin typeface="Times New Roman" panose="02020603050405020304" pitchFamily="18" charset="0"/>
                <a:cs typeface="Times New Roman" panose="02020603050405020304" pitchFamily="18" charset="0"/>
              </a:defRPr>
            </a:lvl9pPr>
          </a:lstStyle>
          <a:p>
            <a:pPr defTabSz="685800" eaLnBrk="1" fontAlgn="auto" hangingPunct="1">
              <a:spcBef>
                <a:spcPct val="50000"/>
              </a:spcBef>
              <a:spcAft>
                <a:spcPts val="0"/>
              </a:spcAft>
              <a:buFontTx/>
              <a:buNone/>
              <a:defRPr/>
            </a:pPr>
            <a:r>
              <a:rPr lang="en-GB" altLang="nb-NO" sz="1428" b="1">
                <a:solidFill>
                  <a:srgbClr val="004D69"/>
                </a:solidFill>
                <a:latin typeface="Futura Bold" pitchFamily="2" charset="0"/>
              </a:rPr>
              <a:t>5</a:t>
            </a:r>
            <a:endParaRPr lang="en-GB" altLang="nb-NO" sz="1020" b="1">
              <a:solidFill>
                <a:srgbClr val="004D69"/>
              </a:solidFill>
              <a:latin typeface="Futura Medium" pitchFamily="2" charset="0"/>
            </a:endParaRPr>
          </a:p>
        </p:txBody>
      </p:sp>
      <p:sp>
        <p:nvSpPr>
          <p:cNvPr id="38948" name="Rectangle 99">
            <a:extLst>
              <a:ext uri="{FF2B5EF4-FFF2-40B4-BE49-F238E27FC236}">
                <a16:creationId xmlns:a16="http://schemas.microsoft.com/office/drawing/2014/main" id="{4489D24D-0B98-E58E-7364-7335BB39353D}"/>
              </a:ext>
            </a:extLst>
          </p:cNvPr>
          <p:cNvSpPr>
            <a:spLocks noChangeArrowheads="1"/>
          </p:cNvSpPr>
          <p:nvPr/>
        </p:nvSpPr>
        <p:spPr bwMode="auto">
          <a:xfrm>
            <a:off x="4998267" y="2880855"/>
            <a:ext cx="485775" cy="228600"/>
          </a:xfrm>
          <a:prstGeom prst="rect">
            <a:avLst/>
          </a:prstGeom>
          <a:noFill/>
          <a:ln>
            <a:noFill/>
          </a:ln>
        </p:spPr>
        <p:txBody>
          <a:bodyPr lIns="67688" tIns="33843" rIns="67688" bIns="33843" anchor="ctr"/>
          <a:lstStyle>
            <a:lvl1pPr>
              <a:spcBef>
                <a:spcPct val="20000"/>
              </a:spcBef>
              <a:buChar char="•"/>
              <a:defRPr sz="3500">
                <a:solidFill>
                  <a:schemeClr val="tx1"/>
                </a:solidFill>
                <a:latin typeface="Times New Roman" panose="02020603050405020304" pitchFamily="18" charset="0"/>
                <a:cs typeface="Times New Roman" panose="02020603050405020304" pitchFamily="18" charset="0"/>
              </a:defRPr>
            </a:lvl1pPr>
            <a:lvl2pPr marL="742950" indent="-285750">
              <a:spcBef>
                <a:spcPct val="20000"/>
              </a:spcBef>
              <a:buChar char="–"/>
              <a:defRPr sz="3000">
                <a:solidFill>
                  <a:schemeClr val="tx1"/>
                </a:solidFill>
                <a:latin typeface="Times New Roman" panose="02020603050405020304" pitchFamily="18" charset="0"/>
                <a:cs typeface="Times New Roman" panose="02020603050405020304" pitchFamily="18" charset="0"/>
              </a:defRPr>
            </a:lvl2pPr>
            <a:lvl3pPr marL="1143000" indent="-228600">
              <a:spcBef>
                <a:spcPct val="20000"/>
              </a:spcBef>
              <a:buChar char="•"/>
              <a:defRPr sz="2600">
                <a:solidFill>
                  <a:schemeClr val="tx1"/>
                </a:solidFill>
                <a:latin typeface="Times New Roman" panose="02020603050405020304" pitchFamily="18" charset="0"/>
                <a:cs typeface="Times New Roman" panose="02020603050405020304" pitchFamily="18" charset="0"/>
              </a:defRPr>
            </a:lvl3pPr>
            <a:lvl4pPr marL="1600200" indent="-228600">
              <a:spcBef>
                <a:spcPct val="20000"/>
              </a:spcBef>
              <a:buChar char="–"/>
              <a:defRPr sz="2200">
                <a:solidFill>
                  <a:schemeClr val="tx1"/>
                </a:solidFill>
                <a:latin typeface="Times New Roman" panose="02020603050405020304" pitchFamily="18" charset="0"/>
                <a:cs typeface="Times New Roman" panose="02020603050405020304" pitchFamily="18" charset="0"/>
              </a:defRPr>
            </a:lvl4pPr>
            <a:lvl5pPr marL="2057400" indent="-228600">
              <a:spcBef>
                <a:spcPct val="20000"/>
              </a:spcBef>
              <a:buChar char="»"/>
              <a:defRPr sz="2200">
                <a:solidFill>
                  <a:schemeClr val="tx1"/>
                </a:solidFill>
                <a:latin typeface="Times New Roman" panose="02020603050405020304" pitchFamily="18" charset="0"/>
                <a:cs typeface="Times New Roman" panose="02020603050405020304" pitchFamily="18" charset="0"/>
              </a:defRPr>
            </a:lvl5pPr>
            <a:lvl6pPr marL="2514600" indent="-228600" eaLnBrk="0" fontAlgn="base" hangingPunct="0">
              <a:spcBef>
                <a:spcPct val="20000"/>
              </a:spcBef>
              <a:spcAft>
                <a:spcPct val="0"/>
              </a:spcAft>
              <a:buChar char="»"/>
              <a:defRPr sz="2200">
                <a:solidFill>
                  <a:schemeClr val="tx1"/>
                </a:solidFill>
                <a:latin typeface="Times New Roman" panose="02020603050405020304" pitchFamily="18" charset="0"/>
                <a:cs typeface="Times New Roman" panose="02020603050405020304" pitchFamily="18" charset="0"/>
              </a:defRPr>
            </a:lvl6pPr>
            <a:lvl7pPr marL="2971800" indent="-228600" eaLnBrk="0" fontAlgn="base" hangingPunct="0">
              <a:spcBef>
                <a:spcPct val="20000"/>
              </a:spcBef>
              <a:spcAft>
                <a:spcPct val="0"/>
              </a:spcAft>
              <a:buChar char="»"/>
              <a:defRPr sz="2200">
                <a:solidFill>
                  <a:schemeClr val="tx1"/>
                </a:solidFill>
                <a:latin typeface="Times New Roman" panose="02020603050405020304" pitchFamily="18" charset="0"/>
                <a:cs typeface="Times New Roman" panose="02020603050405020304" pitchFamily="18" charset="0"/>
              </a:defRPr>
            </a:lvl7pPr>
            <a:lvl8pPr marL="3429000" indent="-228600" eaLnBrk="0" fontAlgn="base" hangingPunct="0">
              <a:spcBef>
                <a:spcPct val="20000"/>
              </a:spcBef>
              <a:spcAft>
                <a:spcPct val="0"/>
              </a:spcAft>
              <a:buChar char="»"/>
              <a:defRPr sz="2200">
                <a:solidFill>
                  <a:schemeClr val="tx1"/>
                </a:solidFill>
                <a:latin typeface="Times New Roman" panose="02020603050405020304" pitchFamily="18" charset="0"/>
                <a:cs typeface="Times New Roman" panose="02020603050405020304" pitchFamily="18" charset="0"/>
              </a:defRPr>
            </a:lvl8pPr>
            <a:lvl9pPr marL="3886200" indent="-228600" eaLnBrk="0" fontAlgn="base" hangingPunct="0">
              <a:spcBef>
                <a:spcPct val="20000"/>
              </a:spcBef>
              <a:spcAft>
                <a:spcPct val="0"/>
              </a:spcAft>
              <a:buChar char="»"/>
              <a:defRPr sz="2200">
                <a:solidFill>
                  <a:schemeClr val="tx1"/>
                </a:solidFill>
                <a:latin typeface="Times New Roman" panose="02020603050405020304" pitchFamily="18" charset="0"/>
                <a:cs typeface="Times New Roman" panose="02020603050405020304" pitchFamily="18" charset="0"/>
              </a:defRPr>
            </a:lvl9pPr>
          </a:lstStyle>
          <a:p>
            <a:pPr defTabSz="685800" eaLnBrk="1" fontAlgn="auto" hangingPunct="1">
              <a:spcBef>
                <a:spcPct val="50000"/>
              </a:spcBef>
              <a:spcAft>
                <a:spcPts val="0"/>
              </a:spcAft>
              <a:buFontTx/>
              <a:buNone/>
              <a:defRPr/>
            </a:pPr>
            <a:r>
              <a:rPr lang="en-GB" altLang="nb-NO" sz="1428" b="1">
                <a:solidFill>
                  <a:srgbClr val="004D69"/>
                </a:solidFill>
                <a:latin typeface="Futura Bold" pitchFamily="2" charset="0"/>
              </a:rPr>
              <a:t>11</a:t>
            </a:r>
            <a:endParaRPr lang="en-GB" altLang="nb-NO" sz="1020" b="1">
              <a:solidFill>
                <a:srgbClr val="004D69"/>
              </a:solidFill>
              <a:latin typeface="Futura Medium" pitchFamily="2" charset="0"/>
            </a:endParaRPr>
          </a:p>
        </p:txBody>
      </p:sp>
      <p:sp>
        <p:nvSpPr>
          <p:cNvPr id="38949" name="Rectangle 100">
            <a:extLst>
              <a:ext uri="{FF2B5EF4-FFF2-40B4-BE49-F238E27FC236}">
                <a16:creationId xmlns:a16="http://schemas.microsoft.com/office/drawing/2014/main" id="{A64C4012-8EFE-5736-754E-8F73A55CA1E3}"/>
              </a:ext>
            </a:extLst>
          </p:cNvPr>
          <p:cNvSpPr>
            <a:spLocks noChangeArrowheads="1"/>
          </p:cNvSpPr>
          <p:nvPr/>
        </p:nvSpPr>
        <p:spPr bwMode="auto">
          <a:xfrm>
            <a:off x="6149205" y="2023605"/>
            <a:ext cx="485775" cy="228600"/>
          </a:xfrm>
          <a:prstGeom prst="rect">
            <a:avLst/>
          </a:prstGeom>
          <a:noFill/>
          <a:ln>
            <a:noFill/>
          </a:ln>
        </p:spPr>
        <p:txBody>
          <a:bodyPr lIns="67688" tIns="33843" rIns="67688" bIns="33843" anchor="ctr"/>
          <a:lstStyle>
            <a:lvl1pPr>
              <a:spcBef>
                <a:spcPct val="20000"/>
              </a:spcBef>
              <a:buChar char="•"/>
              <a:defRPr sz="3500">
                <a:solidFill>
                  <a:schemeClr val="tx1"/>
                </a:solidFill>
                <a:latin typeface="Times New Roman" panose="02020603050405020304" pitchFamily="18" charset="0"/>
                <a:cs typeface="Times New Roman" panose="02020603050405020304" pitchFamily="18" charset="0"/>
              </a:defRPr>
            </a:lvl1pPr>
            <a:lvl2pPr marL="742950" indent="-285750">
              <a:spcBef>
                <a:spcPct val="20000"/>
              </a:spcBef>
              <a:buChar char="–"/>
              <a:defRPr sz="3000">
                <a:solidFill>
                  <a:schemeClr val="tx1"/>
                </a:solidFill>
                <a:latin typeface="Times New Roman" panose="02020603050405020304" pitchFamily="18" charset="0"/>
                <a:cs typeface="Times New Roman" panose="02020603050405020304" pitchFamily="18" charset="0"/>
              </a:defRPr>
            </a:lvl2pPr>
            <a:lvl3pPr marL="1143000" indent="-228600">
              <a:spcBef>
                <a:spcPct val="20000"/>
              </a:spcBef>
              <a:buChar char="•"/>
              <a:defRPr sz="2600">
                <a:solidFill>
                  <a:schemeClr val="tx1"/>
                </a:solidFill>
                <a:latin typeface="Times New Roman" panose="02020603050405020304" pitchFamily="18" charset="0"/>
                <a:cs typeface="Times New Roman" panose="02020603050405020304" pitchFamily="18" charset="0"/>
              </a:defRPr>
            </a:lvl3pPr>
            <a:lvl4pPr marL="1600200" indent="-228600">
              <a:spcBef>
                <a:spcPct val="20000"/>
              </a:spcBef>
              <a:buChar char="–"/>
              <a:defRPr sz="2200">
                <a:solidFill>
                  <a:schemeClr val="tx1"/>
                </a:solidFill>
                <a:latin typeface="Times New Roman" panose="02020603050405020304" pitchFamily="18" charset="0"/>
                <a:cs typeface="Times New Roman" panose="02020603050405020304" pitchFamily="18" charset="0"/>
              </a:defRPr>
            </a:lvl4pPr>
            <a:lvl5pPr marL="2057400" indent="-228600">
              <a:spcBef>
                <a:spcPct val="20000"/>
              </a:spcBef>
              <a:buChar char="»"/>
              <a:defRPr sz="2200">
                <a:solidFill>
                  <a:schemeClr val="tx1"/>
                </a:solidFill>
                <a:latin typeface="Times New Roman" panose="02020603050405020304" pitchFamily="18" charset="0"/>
                <a:cs typeface="Times New Roman" panose="02020603050405020304" pitchFamily="18" charset="0"/>
              </a:defRPr>
            </a:lvl5pPr>
            <a:lvl6pPr marL="2514600" indent="-228600" eaLnBrk="0" fontAlgn="base" hangingPunct="0">
              <a:spcBef>
                <a:spcPct val="20000"/>
              </a:spcBef>
              <a:spcAft>
                <a:spcPct val="0"/>
              </a:spcAft>
              <a:buChar char="»"/>
              <a:defRPr sz="2200">
                <a:solidFill>
                  <a:schemeClr val="tx1"/>
                </a:solidFill>
                <a:latin typeface="Times New Roman" panose="02020603050405020304" pitchFamily="18" charset="0"/>
                <a:cs typeface="Times New Roman" panose="02020603050405020304" pitchFamily="18" charset="0"/>
              </a:defRPr>
            </a:lvl6pPr>
            <a:lvl7pPr marL="2971800" indent="-228600" eaLnBrk="0" fontAlgn="base" hangingPunct="0">
              <a:spcBef>
                <a:spcPct val="20000"/>
              </a:spcBef>
              <a:spcAft>
                <a:spcPct val="0"/>
              </a:spcAft>
              <a:buChar char="»"/>
              <a:defRPr sz="2200">
                <a:solidFill>
                  <a:schemeClr val="tx1"/>
                </a:solidFill>
                <a:latin typeface="Times New Roman" panose="02020603050405020304" pitchFamily="18" charset="0"/>
                <a:cs typeface="Times New Roman" panose="02020603050405020304" pitchFamily="18" charset="0"/>
              </a:defRPr>
            </a:lvl7pPr>
            <a:lvl8pPr marL="3429000" indent="-228600" eaLnBrk="0" fontAlgn="base" hangingPunct="0">
              <a:spcBef>
                <a:spcPct val="20000"/>
              </a:spcBef>
              <a:spcAft>
                <a:spcPct val="0"/>
              </a:spcAft>
              <a:buChar char="»"/>
              <a:defRPr sz="2200">
                <a:solidFill>
                  <a:schemeClr val="tx1"/>
                </a:solidFill>
                <a:latin typeface="Times New Roman" panose="02020603050405020304" pitchFamily="18" charset="0"/>
                <a:cs typeface="Times New Roman" panose="02020603050405020304" pitchFamily="18" charset="0"/>
              </a:defRPr>
            </a:lvl8pPr>
            <a:lvl9pPr marL="3886200" indent="-228600" eaLnBrk="0" fontAlgn="base" hangingPunct="0">
              <a:spcBef>
                <a:spcPct val="20000"/>
              </a:spcBef>
              <a:spcAft>
                <a:spcPct val="0"/>
              </a:spcAft>
              <a:buChar char="»"/>
              <a:defRPr sz="2200">
                <a:solidFill>
                  <a:schemeClr val="tx1"/>
                </a:solidFill>
                <a:latin typeface="Times New Roman" panose="02020603050405020304" pitchFamily="18" charset="0"/>
                <a:cs typeface="Times New Roman" panose="02020603050405020304" pitchFamily="18" charset="0"/>
              </a:defRPr>
            </a:lvl9pPr>
          </a:lstStyle>
          <a:p>
            <a:pPr defTabSz="685800" eaLnBrk="1" fontAlgn="auto" hangingPunct="1">
              <a:spcBef>
                <a:spcPct val="50000"/>
              </a:spcBef>
              <a:spcAft>
                <a:spcPts val="0"/>
              </a:spcAft>
              <a:buFontTx/>
              <a:buNone/>
              <a:defRPr/>
            </a:pPr>
            <a:r>
              <a:rPr lang="en-GB" altLang="nb-NO" sz="1428" b="1">
                <a:solidFill>
                  <a:srgbClr val="004D69"/>
                </a:solidFill>
                <a:latin typeface="Futura Bold" pitchFamily="2" charset="0"/>
              </a:rPr>
              <a:t>6</a:t>
            </a:r>
            <a:endParaRPr lang="en-GB" altLang="nb-NO" sz="1020" b="1">
              <a:solidFill>
                <a:srgbClr val="004D69"/>
              </a:solidFill>
              <a:latin typeface="Futura Medium" pitchFamily="2" charset="0"/>
            </a:endParaRPr>
          </a:p>
        </p:txBody>
      </p:sp>
      <p:sp>
        <p:nvSpPr>
          <p:cNvPr id="38950" name="Rectangle 101">
            <a:extLst>
              <a:ext uri="{FF2B5EF4-FFF2-40B4-BE49-F238E27FC236}">
                <a16:creationId xmlns:a16="http://schemas.microsoft.com/office/drawing/2014/main" id="{D2CA0BA1-93BE-7037-6FAF-A00A8D103E7A}"/>
              </a:ext>
            </a:extLst>
          </p:cNvPr>
          <p:cNvSpPr>
            <a:spLocks noChangeArrowheads="1"/>
          </p:cNvSpPr>
          <p:nvPr/>
        </p:nvSpPr>
        <p:spPr bwMode="auto">
          <a:xfrm>
            <a:off x="6088880" y="2880855"/>
            <a:ext cx="485775" cy="228600"/>
          </a:xfrm>
          <a:prstGeom prst="rect">
            <a:avLst/>
          </a:prstGeom>
          <a:noFill/>
          <a:ln>
            <a:noFill/>
          </a:ln>
        </p:spPr>
        <p:txBody>
          <a:bodyPr lIns="67688" tIns="33843" rIns="67688" bIns="33843" anchor="ctr"/>
          <a:lstStyle>
            <a:lvl1pPr>
              <a:spcBef>
                <a:spcPct val="20000"/>
              </a:spcBef>
              <a:buChar char="•"/>
              <a:defRPr sz="3500">
                <a:solidFill>
                  <a:schemeClr val="tx1"/>
                </a:solidFill>
                <a:latin typeface="Times New Roman" panose="02020603050405020304" pitchFamily="18" charset="0"/>
                <a:cs typeface="Times New Roman" panose="02020603050405020304" pitchFamily="18" charset="0"/>
              </a:defRPr>
            </a:lvl1pPr>
            <a:lvl2pPr marL="742950" indent="-285750">
              <a:spcBef>
                <a:spcPct val="20000"/>
              </a:spcBef>
              <a:buChar char="–"/>
              <a:defRPr sz="3000">
                <a:solidFill>
                  <a:schemeClr val="tx1"/>
                </a:solidFill>
                <a:latin typeface="Times New Roman" panose="02020603050405020304" pitchFamily="18" charset="0"/>
                <a:cs typeface="Times New Roman" panose="02020603050405020304" pitchFamily="18" charset="0"/>
              </a:defRPr>
            </a:lvl2pPr>
            <a:lvl3pPr marL="1143000" indent="-228600">
              <a:spcBef>
                <a:spcPct val="20000"/>
              </a:spcBef>
              <a:buChar char="•"/>
              <a:defRPr sz="2600">
                <a:solidFill>
                  <a:schemeClr val="tx1"/>
                </a:solidFill>
                <a:latin typeface="Times New Roman" panose="02020603050405020304" pitchFamily="18" charset="0"/>
                <a:cs typeface="Times New Roman" panose="02020603050405020304" pitchFamily="18" charset="0"/>
              </a:defRPr>
            </a:lvl3pPr>
            <a:lvl4pPr marL="1600200" indent="-228600">
              <a:spcBef>
                <a:spcPct val="20000"/>
              </a:spcBef>
              <a:buChar char="–"/>
              <a:defRPr sz="2200">
                <a:solidFill>
                  <a:schemeClr val="tx1"/>
                </a:solidFill>
                <a:latin typeface="Times New Roman" panose="02020603050405020304" pitchFamily="18" charset="0"/>
                <a:cs typeface="Times New Roman" panose="02020603050405020304" pitchFamily="18" charset="0"/>
              </a:defRPr>
            </a:lvl4pPr>
            <a:lvl5pPr marL="2057400" indent="-228600">
              <a:spcBef>
                <a:spcPct val="20000"/>
              </a:spcBef>
              <a:buChar char="»"/>
              <a:defRPr sz="2200">
                <a:solidFill>
                  <a:schemeClr val="tx1"/>
                </a:solidFill>
                <a:latin typeface="Times New Roman" panose="02020603050405020304" pitchFamily="18" charset="0"/>
                <a:cs typeface="Times New Roman" panose="02020603050405020304" pitchFamily="18" charset="0"/>
              </a:defRPr>
            </a:lvl5pPr>
            <a:lvl6pPr marL="2514600" indent="-228600" eaLnBrk="0" fontAlgn="base" hangingPunct="0">
              <a:spcBef>
                <a:spcPct val="20000"/>
              </a:spcBef>
              <a:spcAft>
                <a:spcPct val="0"/>
              </a:spcAft>
              <a:buChar char="»"/>
              <a:defRPr sz="2200">
                <a:solidFill>
                  <a:schemeClr val="tx1"/>
                </a:solidFill>
                <a:latin typeface="Times New Roman" panose="02020603050405020304" pitchFamily="18" charset="0"/>
                <a:cs typeface="Times New Roman" panose="02020603050405020304" pitchFamily="18" charset="0"/>
              </a:defRPr>
            </a:lvl6pPr>
            <a:lvl7pPr marL="2971800" indent="-228600" eaLnBrk="0" fontAlgn="base" hangingPunct="0">
              <a:spcBef>
                <a:spcPct val="20000"/>
              </a:spcBef>
              <a:spcAft>
                <a:spcPct val="0"/>
              </a:spcAft>
              <a:buChar char="»"/>
              <a:defRPr sz="2200">
                <a:solidFill>
                  <a:schemeClr val="tx1"/>
                </a:solidFill>
                <a:latin typeface="Times New Roman" panose="02020603050405020304" pitchFamily="18" charset="0"/>
                <a:cs typeface="Times New Roman" panose="02020603050405020304" pitchFamily="18" charset="0"/>
              </a:defRPr>
            </a:lvl7pPr>
            <a:lvl8pPr marL="3429000" indent="-228600" eaLnBrk="0" fontAlgn="base" hangingPunct="0">
              <a:spcBef>
                <a:spcPct val="20000"/>
              </a:spcBef>
              <a:spcAft>
                <a:spcPct val="0"/>
              </a:spcAft>
              <a:buChar char="»"/>
              <a:defRPr sz="2200">
                <a:solidFill>
                  <a:schemeClr val="tx1"/>
                </a:solidFill>
                <a:latin typeface="Times New Roman" panose="02020603050405020304" pitchFamily="18" charset="0"/>
                <a:cs typeface="Times New Roman" panose="02020603050405020304" pitchFamily="18" charset="0"/>
              </a:defRPr>
            </a:lvl8pPr>
            <a:lvl9pPr marL="3886200" indent="-228600" eaLnBrk="0" fontAlgn="base" hangingPunct="0">
              <a:spcBef>
                <a:spcPct val="20000"/>
              </a:spcBef>
              <a:spcAft>
                <a:spcPct val="0"/>
              </a:spcAft>
              <a:buChar char="»"/>
              <a:defRPr sz="2200">
                <a:solidFill>
                  <a:schemeClr val="tx1"/>
                </a:solidFill>
                <a:latin typeface="Times New Roman" panose="02020603050405020304" pitchFamily="18" charset="0"/>
                <a:cs typeface="Times New Roman" panose="02020603050405020304" pitchFamily="18" charset="0"/>
              </a:defRPr>
            </a:lvl9pPr>
          </a:lstStyle>
          <a:p>
            <a:pPr defTabSz="685800" eaLnBrk="1" fontAlgn="auto" hangingPunct="1">
              <a:spcBef>
                <a:spcPct val="50000"/>
              </a:spcBef>
              <a:spcAft>
                <a:spcPts val="0"/>
              </a:spcAft>
              <a:buFontTx/>
              <a:buNone/>
              <a:defRPr/>
            </a:pPr>
            <a:r>
              <a:rPr lang="en-GB" altLang="nb-NO" sz="1428" b="1">
                <a:solidFill>
                  <a:srgbClr val="004D69"/>
                </a:solidFill>
                <a:latin typeface="Futura Bold" pitchFamily="2" charset="0"/>
              </a:rPr>
              <a:t>12</a:t>
            </a:r>
            <a:endParaRPr lang="en-GB" altLang="nb-NO" sz="1020" b="1">
              <a:solidFill>
                <a:srgbClr val="004D69"/>
              </a:solidFill>
              <a:latin typeface="Futura Medium" pitchFamily="2" charset="0"/>
            </a:endParaRPr>
          </a:p>
        </p:txBody>
      </p:sp>
      <p:sp>
        <p:nvSpPr>
          <p:cNvPr id="38951" name="Line 102">
            <a:extLst>
              <a:ext uri="{FF2B5EF4-FFF2-40B4-BE49-F238E27FC236}">
                <a16:creationId xmlns:a16="http://schemas.microsoft.com/office/drawing/2014/main" id="{9510D172-8625-2365-E674-13922F88FD99}"/>
              </a:ext>
            </a:extLst>
          </p:cNvPr>
          <p:cNvSpPr>
            <a:spLocks noChangeShapeType="1"/>
          </p:cNvSpPr>
          <p:nvPr/>
        </p:nvSpPr>
        <p:spPr bwMode="auto">
          <a:xfrm>
            <a:off x="2899592" y="2023605"/>
            <a:ext cx="0" cy="1771650"/>
          </a:xfrm>
          <a:prstGeom prst="line">
            <a:avLst/>
          </a:prstGeom>
          <a:noFill/>
          <a:ln w="38100">
            <a:solidFill>
              <a:srgbClr val="336699"/>
            </a:solidFill>
            <a:round/>
            <a:headEnd/>
            <a:tailEnd/>
          </a:ln>
        </p:spPr>
        <p:txBody>
          <a:bodyPr lIns="67688" tIns="33843" rIns="67688" bIns="33843"/>
          <a:lstStyle/>
          <a:p>
            <a:pPr defTabSz="685800" eaLnBrk="1" fontAlgn="auto" hangingPunct="1">
              <a:spcBef>
                <a:spcPts val="0"/>
              </a:spcBef>
              <a:spcAft>
                <a:spcPts val="0"/>
              </a:spcAft>
              <a:defRPr/>
            </a:pPr>
            <a:endParaRPr lang="en-US" sz="1224">
              <a:solidFill>
                <a:prstClr val="black"/>
              </a:solidFill>
              <a:latin typeface="Calibri" panose="020F0502020204030204"/>
            </a:endParaRPr>
          </a:p>
        </p:txBody>
      </p:sp>
      <p:sp>
        <p:nvSpPr>
          <p:cNvPr id="38952" name="Line 104">
            <a:extLst>
              <a:ext uri="{FF2B5EF4-FFF2-40B4-BE49-F238E27FC236}">
                <a16:creationId xmlns:a16="http://schemas.microsoft.com/office/drawing/2014/main" id="{6E9606DE-0544-7E75-E0D3-CCC3C1564B27}"/>
              </a:ext>
            </a:extLst>
          </p:cNvPr>
          <p:cNvSpPr>
            <a:spLocks noChangeShapeType="1"/>
          </p:cNvSpPr>
          <p:nvPr/>
        </p:nvSpPr>
        <p:spPr bwMode="auto">
          <a:xfrm>
            <a:off x="4998267" y="2023605"/>
            <a:ext cx="0" cy="1771650"/>
          </a:xfrm>
          <a:prstGeom prst="line">
            <a:avLst/>
          </a:prstGeom>
          <a:noFill/>
          <a:ln w="38100">
            <a:solidFill>
              <a:srgbClr val="336699"/>
            </a:solidFill>
            <a:round/>
            <a:headEnd/>
            <a:tailEnd/>
          </a:ln>
        </p:spPr>
        <p:txBody>
          <a:bodyPr lIns="67688" tIns="33843" rIns="67688" bIns="33843"/>
          <a:lstStyle/>
          <a:p>
            <a:pPr defTabSz="685800" eaLnBrk="1" fontAlgn="auto" hangingPunct="1">
              <a:spcBef>
                <a:spcPts val="0"/>
              </a:spcBef>
              <a:spcAft>
                <a:spcPts val="0"/>
              </a:spcAft>
              <a:defRPr/>
            </a:pPr>
            <a:endParaRPr lang="en-US" sz="1224">
              <a:solidFill>
                <a:prstClr val="black"/>
              </a:solidFill>
              <a:latin typeface="Calibri" panose="020F0502020204030204"/>
            </a:endParaRPr>
          </a:p>
        </p:txBody>
      </p:sp>
      <p:sp>
        <p:nvSpPr>
          <p:cNvPr id="38953" name="Rectangle 118">
            <a:extLst>
              <a:ext uri="{FF2B5EF4-FFF2-40B4-BE49-F238E27FC236}">
                <a16:creationId xmlns:a16="http://schemas.microsoft.com/office/drawing/2014/main" id="{12729C4B-7564-66F7-4D8D-1C64367D7ECB}"/>
              </a:ext>
            </a:extLst>
          </p:cNvPr>
          <p:cNvSpPr>
            <a:spLocks noChangeArrowheads="1"/>
          </p:cNvSpPr>
          <p:nvPr/>
        </p:nvSpPr>
        <p:spPr bwMode="auto">
          <a:xfrm>
            <a:off x="2959917" y="2880855"/>
            <a:ext cx="484188" cy="228600"/>
          </a:xfrm>
          <a:prstGeom prst="rect">
            <a:avLst/>
          </a:prstGeom>
          <a:noFill/>
          <a:ln>
            <a:noFill/>
          </a:ln>
        </p:spPr>
        <p:txBody>
          <a:bodyPr lIns="67688" tIns="33843" rIns="67688" bIns="33843" anchor="ctr"/>
          <a:lstStyle>
            <a:lvl1pPr>
              <a:spcBef>
                <a:spcPct val="20000"/>
              </a:spcBef>
              <a:buChar char="•"/>
              <a:defRPr sz="3500">
                <a:solidFill>
                  <a:schemeClr val="tx1"/>
                </a:solidFill>
                <a:latin typeface="Times New Roman" panose="02020603050405020304" pitchFamily="18" charset="0"/>
                <a:cs typeface="Times New Roman" panose="02020603050405020304" pitchFamily="18" charset="0"/>
              </a:defRPr>
            </a:lvl1pPr>
            <a:lvl2pPr marL="742950" indent="-285750">
              <a:spcBef>
                <a:spcPct val="20000"/>
              </a:spcBef>
              <a:buChar char="–"/>
              <a:defRPr sz="3000">
                <a:solidFill>
                  <a:schemeClr val="tx1"/>
                </a:solidFill>
                <a:latin typeface="Times New Roman" panose="02020603050405020304" pitchFamily="18" charset="0"/>
                <a:cs typeface="Times New Roman" panose="02020603050405020304" pitchFamily="18" charset="0"/>
              </a:defRPr>
            </a:lvl2pPr>
            <a:lvl3pPr marL="1143000" indent="-228600">
              <a:spcBef>
                <a:spcPct val="20000"/>
              </a:spcBef>
              <a:buChar char="•"/>
              <a:defRPr sz="2600">
                <a:solidFill>
                  <a:schemeClr val="tx1"/>
                </a:solidFill>
                <a:latin typeface="Times New Roman" panose="02020603050405020304" pitchFamily="18" charset="0"/>
                <a:cs typeface="Times New Roman" panose="02020603050405020304" pitchFamily="18" charset="0"/>
              </a:defRPr>
            </a:lvl3pPr>
            <a:lvl4pPr marL="1600200" indent="-228600">
              <a:spcBef>
                <a:spcPct val="20000"/>
              </a:spcBef>
              <a:buChar char="–"/>
              <a:defRPr sz="2200">
                <a:solidFill>
                  <a:schemeClr val="tx1"/>
                </a:solidFill>
                <a:latin typeface="Times New Roman" panose="02020603050405020304" pitchFamily="18" charset="0"/>
                <a:cs typeface="Times New Roman" panose="02020603050405020304" pitchFamily="18" charset="0"/>
              </a:defRPr>
            </a:lvl4pPr>
            <a:lvl5pPr marL="2057400" indent="-228600">
              <a:spcBef>
                <a:spcPct val="20000"/>
              </a:spcBef>
              <a:buChar char="»"/>
              <a:defRPr sz="2200">
                <a:solidFill>
                  <a:schemeClr val="tx1"/>
                </a:solidFill>
                <a:latin typeface="Times New Roman" panose="02020603050405020304" pitchFamily="18" charset="0"/>
                <a:cs typeface="Times New Roman" panose="02020603050405020304" pitchFamily="18" charset="0"/>
              </a:defRPr>
            </a:lvl5pPr>
            <a:lvl6pPr marL="2514600" indent="-228600" eaLnBrk="0" fontAlgn="base" hangingPunct="0">
              <a:spcBef>
                <a:spcPct val="20000"/>
              </a:spcBef>
              <a:spcAft>
                <a:spcPct val="0"/>
              </a:spcAft>
              <a:buChar char="»"/>
              <a:defRPr sz="2200">
                <a:solidFill>
                  <a:schemeClr val="tx1"/>
                </a:solidFill>
                <a:latin typeface="Times New Roman" panose="02020603050405020304" pitchFamily="18" charset="0"/>
                <a:cs typeface="Times New Roman" panose="02020603050405020304" pitchFamily="18" charset="0"/>
              </a:defRPr>
            </a:lvl6pPr>
            <a:lvl7pPr marL="2971800" indent="-228600" eaLnBrk="0" fontAlgn="base" hangingPunct="0">
              <a:spcBef>
                <a:spcPct val="20000"/>
              </a:spcBef>
              <a:spcAft>
                <a:spcPct val="0"/>
              </a:spcAft>
              <a:buChar char="»"/>
              <a:defRPr sz="2200">
                <a:solidFill>
                  <a:schemeClr val="tx1"/>
                </a:solidFill>
                <a:latin typeface="Times New Roman" panose="02020603050405020304" pitchFamily="18" charset="0"/>
                <a:cs typeface="Times New Roman" panose="02020603050405020304" pitchFamily="18" charset="0"/>
              </a:defRPr>
            </a:lvl7pPr>
            <a:lvl8pPr marL="3429000" indent="-228600" eaLnBrk="0" fontAlgn="base" hangingPunct="0">
              <a:spcBef>
                <a:spcPct val="20000"/>
              </a:spcBef>
              <a:spcAft>
                <a:spcPct val="0"/>
              </a:spcAft>
              <a:buChar char="»"/>
              <a:defRPr sz="2200">
                <a:solidFill>
                  <a:schemeClr val="tx1"/>
                </a:solidFill>
                <a:latin typeface="Times New Roman" panose="02020603050405020304" pitchFamily="18" charset="0"/>
                <a:cs typeface="Times New Roman" panose="02020603050405020304" pitchFamily="18" charset="0"/>
              </a:defRPr>
            </a:lvl8pPr>
            <a:lvl9pPr marL="3886200" indent="-228600" eaLnBrk="0" fontAlgn="base" hangingPunct="0">
              <a:spcBef>
                <a:spcPct val="20000"/>
              </a:spcBef>
              <a:spcAft>
                <a:spcPct val="0"/>
              </a:spcAft>
              <a:buChar char="»"/>
              <a:defRPr sz="2200">
                <a:solidFill>
                  <a:schemeClr val="tx1"/>
                </a:solidFill>
                <a:latin typeface="Times New Roman" panose="02020603050405020304" pitchFamily="18" charset="0"/>
                <a:cs typeface="Times New Roman" panose="02020603050405020304" pitchFamily="18" charset="0"/>
              </a:defRPr>
            </a:lvl9pPr>
          </a:lstStyle>
          <a:p>
            <a:pPr defTabSz="685800" eaLnBrk="1" fontAlgn="auto" hangingPunct="1">
              <a:spcBef>
                <a:spcPct val="50000"/>
              </a:spcBef>
              <a:spcAft>
                <a:spcPts val="0"/>
              </a:spcAft>
              <a:buFontTx/>
              <a:buNone/>
              <a:defRPr/>
            </a:pPr>
            <a:r>
              <a:rPr lang="en-GB" altLang="nb-NO" sz="1428" b="1">
                <a:solidFill>
                  <a:srgbClr val="004D69"/>
                </a:solidFill>
                <a:latin typeface="Futura Bold" pitchFamily="2" charset="0"/>
              </a:rPr>
              <a:t>9</a:t>
            </a:r>
            <a:endParaRPr lang="en-GB" altLang="nb-NO" sz="1020" b="1">
              <a:solidFill>
                <a:srgbClr val="004D69"/>
              </a:solidFill>
              <a:latin typeface="Futura Medium" pitchFamily="2" charset="0"/>
            </a:endParaRPr>
          </a:p>
        </p:txBody>
      </p:sp>
      <p:sp>
        <p:nvSpPr>
          <p:cNvPr id="38954" name="Rectangle 119">
            <a:extLst>
              <a:ext uri="{FF2B5EF4-FFF2-40B4-BE49-F238E27FC236}">
                <a16:creationId xmlns:a16="http://schemas.microsoft.com/office/drawing/2014/main" id="{2D3019E9-444C-DCCC-4312-4C6C65143CA6}"/>
              </a:ext>
            </a:extLst>
          </p:cNvPr>
          <p:cNvSpPr>
            <a:spLocks noChangeArrowheads="1"/>
          </p:cNvSpPr>
          <p:nvPr/>
        </p:nvSpPr>
        <p:spPr bwMode="auto">
          <a:xfrm>
            <a:off x="3988617" y="2880855"/>
            <a:ext cx="485775" cy="228600"/>
          </a:xfrm>
          <a:prstGeom prst="rect">
            <a:avLst/>
          </a:prstGeom>
          <a:noFill/>
          <a:ln>
            <a:noFill/>
          </a:ln>
        </p:spPr>
        <p:txBody>
          <a:bodyPr lIns="67688" tIns="33843" rIns="67688" bIns="33843" anchor="ctr"/>
          <a:lstStyle>
            <a:lvl1pPr>
              <a:spcBef>
                <a:spcPct val="20000"/>
              </a:spcBef>
              <a:buChar char="•"/>
              <a:defRPr sz="3500">
                <a:solidFill>
                  <a:schemeClr val="tx1"/>
                </a:solidFill>
                <a:latin typeface="Times New Roman" panose="02020603050405020304" pitchFamily="18" charset="0"/>
                <a:cs typeface="Times New Roman" panose="02020603050405020304" pitchFamily="18" charset="0"/>
              </a:defRPr>
            </a:lvl1pPr>
            <a:lvl2pPr marL="742950" indent="-285750">
              <a:spcBef>
                <a:spcPct val="20000"/>
              </a:spcBef>
              <a:buChar char="–"/>
              <a:defRPr sz="3000">
                <a:solidFill>
                  <a:schemeClr val="tx1"/>
                </a:solidFill>
                <a:latin typeface="Times New Roman" panose="02020603050405020304" pitchFamily="18" charset="0"/>
                <a:cs typeface="Times New Roman" panose="02020603050405020304" pitchFamily="18" charset="0"/>
              </a:defRPr>
            </a:lvl2pPr>
            <a:lvl3pPr marL="1143000" indent="-228600">
              <a:spcBef>
                <a:spcPct val="20000"/>
              </a:spcBef>
              <a:buChar char="•"/>
              <a:defRPr sz="2600">
                <a:solidFill>
                  <a:schemeClr val="tx1"/>
                </a:solidFill>
                <a:latin typeface="Times New Roman" panose="02020603050405020304" pitchFamily="18" charset="0"/>
                <a:cs typeface="Times New Roman" panose="02020603050405020304" pitchFamily="18" charset="0"/>
              </a:defRPr>
            </a:lvl3pPr>
            <a:lvl4pPr marL="1600200" indent="-228600">
              <a:spcBef>
                <a:spcPct val="20000"/>
              </a:spcBef>
              <a:buChar char="–"/>
              <a:defRPr sz="2200">
                <a:solidFill>
                  <a:schemeClr val="tx1"/>
                </a:solidFill>
                <a:latin typeface="Times New Roman" panose="02020603050405020304" pitchFamily="18" charset="0"/>
                <a:cs typeface="Times New Roman" panose="02020603050405020304" pitchFamily="18" charset="0"/>
              </a:defRPr>
            </a:lvl4pPr>
            <a:lvl5pPr marL="2057400" indent="-228600">
              <a:spcBef>
                <a:spcPct val="20000"/>
              </a:spcBef>
              <a:buChar char="»"/>
              <a:defRPr sz="2200">
                <a:solidFill>
                  <a:schemeClr val="tx1"/>
                </a:solidFill>
                <a:latin typeface="Times New Roman" panose="02020603050405020304" pitchFamily="18" charset="0"/>
                <a:cs typeface="Times New Roman" panose="02020603050405020304" pitchFamily="18" charset="0"/>
              </a:defRPr>
            </a:lvl5pPr>
            <a:lvl6pPr marL="2514600" indent="-228600" eaLnBrk="0" fontAlgn="base" hangingPunct="0">
              <a:spcBef>
                <a:spcPct val="20000"/>
              </a:spcBef>
              <a:spcAft>
                <a:spcPct val="0"/>
              </a:spcAft>
              <a:buChar char="»"/>
              <a:defRPr sz="2200">
                <a:solidFill>
                  <a:schemeClr val="tx1"/>
                </a:solidFill>
                <a:latin typeface="Times New Roman" panose="02020603050405020304" pitchFamily="18" charset="0"/>
                <a:cs typeface="Times New Roman" panose="02020603050405020304" pitchFamily="18" charset="0"/>
              </a:defRPr>
            </a:lvl6pPr>
            <a:lvl7pPr marL="2971800" indent="-228600" eaLnBrk="0" fontAlgn="base" hangingPunct="0">
              <a:spcBef>
                <a:spcPct val="20000"/>
              </a:spcBef>
              <a:spcAft>
                <a:spcPct val="0"/>
              </a:spcAft>
              <a:buChar char="»"/>
              <a:defRPr sz="2200">
                <a:solidFill>
                  <a:schemeClr val="tx1"/>
                </a:solidFill>
                <a:latin typeface="Times New Roman" panose="02020603050405020304" pitchFamily="18" charset="0"/>
                <a:cs typeface="Times New Roman" panose="02020603050405020304" pitchFamily="18" charset="0"/>
              </a:defRPr>
            </a:lvl7pPr>
            <a:lvl8pPr marL="3429000" indent="-228600" eaLnBrk="0" fontAlgn="base" hangingPunct="0">
              <a:spcBef>
                <a:spcPct val="20000"/>
              </a:spcBef>
              <a:spcAft>
                <a:spcPct val="0"/>
              </a:spcAft>
              <a:buChar char="»"/>
              <a:defRPr sz="2200">
                <a:solidFill>
                  <a:schemeClr val="tx1"/>
                </a:solidFill>
                <a:latin typeface="Times New Roman" panose="02020603050405020304" pitchFamily="18" charset="0"/>
                <a:cs typeface="Times New Roman" panose="02020603050405020304" pitchFamily="18" charset="0"/>
              </a:defRPr>
            </a:lvl8pPr>
            <a:lvl9pPr marL="3886200" indent="-228600" eaLnBrk="0" fontAlgn="base" hangingPunct="0">
              <a:spcBef>
                <a:spcPct val="20000"/>
              </a:spcBef>
              <a:spcAft>
                <a:spcPct val="0"/>
              </a:spcAft>
              <a:buChar char="»"/>
              <a:defRPr sz="2200">
                <a:solidFill>
                  <a:schemeClr val="tx1"/>
                </a:solidFill>
                <a:latin typeface="Times New Roman" panose="02020603050405020304" pitchFamily="18" charset="0"/>
                <a:cs typeface="Times New Roman" panose="02020603050405020304" pitchFamily="18" charset="0"/>
              </a:defRPr>
            </a:lvl9pPr>
          </a:lstStyle>
          <a:p>
            <a:pPr defTabSz="685800" eaLnBrk="1" fontAlgn="auto" hangingPunct="1">
              <a:spcBef>
                <a:spcPct val="50000"/>
              </a:spcBef>
              <a:spcAft>
                <a:spcPts val="0"/>
              </a:spcAft>
              <a:buFontTx/>
              <a:buNone/>
              <a:defRPr/>
            </a:pPr>
            <a:r>
              <a:rPr lang="en-GB" altLang="nb-NO" sz="1428" b="1">
                <a:solidFill>
                  <a:srgbClr val="004D69"/>
                </a:solidFill>
                <a:latin typeface="Futura Bold" pitchFamily="2" charset="0"/>
              </a:rPr>
              <a:t>10</a:t>
            </a:r>
            <a:endParaRPr lang="en-GB" altLang="nb-NO" sz="1020" b="1">
              <a:solidFill>
                <a:srgbClr val="004D69"/>
              </a:solidFill>
              <a:latin typeface="Futura Medium" pitchFamily="2" charset="0"/>
            </a:endParaRPr>
          </a:p>
        </p:txBody>
      </p:sp>
      <p:sp>
        <p:nvSpPr>
          <p:cNvPr id="38955" name="Rectangle 120">
            <a:extLst>
              <a:ext uri="{FF2B5EF4-FFF2-40B4-BE49-F238E27FC236}">
                <a16:creationId xmlns:a16="http://schemas.microsoft.com/office/drawing/2014/main" id="{08FE238B-AD32-15BA-E387-BA97B355692F}"/>
              </a:ext>
            </a:extLst>
          </p:cNvPr>
          <p:cNvSpPr>
            <a:spLocks noChangeArrowheads="1"/>
          </p:cNvSpPr>
          <p:nvPr/>
        </p:nvSpPr>
        <p:spPr bwMode="auto">
          <a:xfrm>
            <a:off x="3988617" y="2023605"/>
            <a:ext cx="485775" cy="228600"/>
          </a:xfrm>
          <a:prstGeom prst="rect">
            <a:avLst/>
          </a:prstGeom>
          <a:noFill/>
          <a:ln>
            <a:noFill/>
          </a:ln>
        </p:spPr>
        <p:txBody>
          <a:bodyPr lIns="67688" tIns="33843" rIns="67688" bIns="33843" anchor="ctr"/>
          <a:lstStyle>
            <a:lvl1pPr>
              <a:spcBef>
                <a:spcPct val="20000"/>
              </a:spcBef>
              <a:buChar char="•"/>
              <a:defRPr sz="3500">
                <a:solidFill>
                  <a:schemeClr val="tx1"/>
                </a:solidFill>
                <a:latin typeface="Times New Roman" panose="02020603050405020304" pitchFamily="18" charset="0"/>
                <a:cs typeface="Times New Roman" panose="02020603050405020304" pitchFamily="18" charset="0"/>
              </a:defRPr>
            </a:lvl1pPr>
            <a:lvl2pPr marL="742950" indent="-285750">
              <a:spcBef>
                <a:spcPct val="20000"/>
              </a:spcBef>
              <a:buChar char="–"/>
              <a:defRPr sz="3000">
                <a:solidFill>
                  <a:schemeClr val="tx1"/>
                </a:solidFill>
                <a:latin typeface="Times New Roman" panose="02020603050405020304" pitchFamily="18" charset="0"/>
                <a:cs typeface="Times New Roman" panose="02020603050405020304" pitchFamily="18" charset="0"/>
              </a:defRPr>
            </a:lvl2pPr>
            <a:lvl3pPr marL="1143000" indent="-228600">
              <a:spcBef>
                <a:spcPct val="20000"/>
              </a:spcBef>
              <a:buChar char="•"/>
              <a:defRPr sz="2600">
                <a:solidFill>
                  <a:schemeClr val="tx1"/>
                </a:solidFill>
                <a:latin typeface="Times New Roman" panose="02020603050405020304" pitchFamily="18" charset="0"/>
                <a:cs typeface="Times New Roman" panose="02020603050405020304" pitchFamily="18" charset="0"/>
              </a:defRPr>
            </a:lvl3pPr>
            <a:lvl4pPr marL="1600200" indent="-228600">
              <a:spcBef>
                <a:spcPct val="20000"/>
              </a:spcBef>
              <a:buChar char="–"/>
              <a:defRPr sz="2200">
                <a:solidFill>
                  <a:schemeClr val="tx1"/>
                </a:solidFill>
                <a:latin typeface="Times New Roman" panose="02020603050405020304" pitchFamily="18" charset="0"/>
                <a:cs typeface="Times New Roman" panose="02020603050405020304" pitchFamily="18" charset="0"/>
              </a:defRPr>
            </a:lvl4pPr>
            <a:lvl5pPr marL="2057400" indent="-228600">
              <a:spcBef>
                <a:spcPct val="20000"/>
              </a:spcBef>
              <a:buChar char="»"/>
              <a:defRPr sz="2200">
                <a:solidFill>
                  <a:schemeClr val="tx1"/>
                </a:solidFill>
                <a:latin typeface="Times New Roman" panose="02020603050405020304" pitchFamily="18" charset="0"/>
                <a:cs typeface="Times New Roman" panose="02020603050405020304" pitchFamily="18" charset="0"/>
              </a:defRPr>
            </a:lvl5pPr>
            <a:lvl6pPr marL="2514600" indent="-228600" eaLnBrk="0" fontAlgn="base" hangingPunct="0">
              <a:spcBef>
                <a:spcPct val="20000"/>
              </a:spcBef>
              <a:spcAft>
                <a:spcPct val="0"/>
              </a:spcAft>
              <a:buChar char="»"/>
              <a:defRPr sz="2200">
                <a:solidFill>
                  <a:schemeClr val="tx1"/>
                </a:solidFill>
                <a:latin typeface="Times New Roman" panose="02020603050405020304" pitchFamily="18" charset="0"/>
                <a:cs typeface="Times New Roman" panose="02020603050405020304" pitchFamily="18" charset="0"/>
              </a:defRPr>
            </a:lvl6pPr>
            <a:lvl7pPr marL="2971800" indent="-228600" eaLnBrk="0" fontAlgn="base" hangingPunct="0">
              <a:spcBef>
                <a:spcPct val="20000"/>
              </a:spcBef>
              <a:spcAft>
                <a:spcPct val="0"/>
              </a:spcAft>
              <a:buChar char="»"/>
              <a:defRPr sz="2200">
                <a:solidFill>
                  <a:schemeClr val="tx1"/>
                </a:solidFill>
                <a:latin typeface="Times New Roman" panose="02020603050405020304" pitchFamily="18" charset="0"/>
                <a:cs typeface="Times New Roman" panose="02020603050405020304" pitchFamily="18" charset="0"/>
              </a:defRPr>
            </a:lvl7pPr>
            <a:lvl8pPr marL="3429000" indent="-228600" eaLnBrk="0" fontAlgn="base" hangingPunct="0">
              <a:spcBef>
                <a:spcPct val="20000"/>
              </a:spcBef>
              <a:spcAft>
                <a:spcPct val="0"/>
              </a:spcAft>
              <a:buChar char="»"/>
              <a:defRPr sz="2200">
                <a:solidFill>
                  <a:schemeClr val="tx1"/>
                </a:solidFill>
                <a:latin typeface="Times New Roman" panose="02020603050405020304" pitchFamily="18" charset="0"/>
                <a:cs typeface="Times New Roman" panose="02020603050405020304" pitchFamily="18" charset="0"/>
              </a:defRPr>
            </a:lvl8pPr>
            <a:lvl9pPr marL="3886200" indent="-228600" eaLnBrk="0" fontAlgn="base" hangingPunct="0">
              <a:spcBef>
                <a:spcPct val="20000"/>
              </a:spcBef>
              <a:spcAft>
                <a:spcPct val="0"/>
              </a:spcAft>
              <a:buChar char="»"/>
              <a:defRPr sz="2200">
                <a:solidFill>
                  <a:schemeClr val="tx1"/>
                </a:solidFill>
                <a:latin typeface="Times New Roman" panose="02020603050405020304" pitchFamily="18" charset="0"/>
                <a:cs typeface="Times New Roman" panose="02020603050405020304" pitchFamily="18" charset="0"/>
              </a:defRPr>
            </a:lvl9pPr>
          </a:lstStyle>
          <a:p>
            <a:pPr defTabSz="685800" eaLnBrk="1" fontAlgn="auto" hangingPunct="1">
              <a:spcBef>
                <a:spcPct val="50000"/>
              </a:spcBef>
              <a:spcAft>
                <a:spcPts val="0"/>
              </a:spcAft>
              <a:buFontTx/>
              <a:buNone/>
              <a:defRPr/>
            </a:pPr>
            <a:r>
              <a:rPr lang="en-GB" altLang="nb-NO" sz="1428" b="1">
                <a:solidFill>
                  <a:srgbClr val="004D69"/>
                </a:solidFill>
                <a:latin typeface="Futura Bold" pitchFamily="2" charset="0"/>
              </a:rPr>
              <a:t>4</a:t>
            </a:r>
            <a:endParaRPr lang="en-GB" altLang="nb-NO" sz="1020" b="1">
              <a:solidFill>
                <a:srgbClr val="004D69"/>
              </a:solidFill>
              <a:latin typeface="Futura Medium" pitchFamily="2" charset="0"/>
            </a:endParaRPr>
          </a:p>
        </p:txBody>
      </p:sp>
      <p:sp>
        <p:nvSpPr>
          <p:cNvPr id="38957" name="Line 105">
            <a:extLst>
              <a:ext uri="{FF2B5EF4-FFF2-40B4-BE49-F238E27FC236}">
                <a16:creationId xmlns:a16="http://schemas.microsoft.com/office/drawing/2014/main" id="{4EE5939E-0EA6-9AC3-48DA-0A632CE28B4D}"/>
              </a:ext>
            </a:extLst>
          </p:cNvPr>
          <p:cNvSpPr>
            <a:spLocks noChangeShapeType="1"/>
          </p:cNvSpPr>
          <p:nvPr/>
        </p:nvSpPr>
        <p:spPr bwMode="auto">
          <a:xfrm>
            <a:off x="6149205" y="2023605"/>
            <a:ext cx="0" cy="1771650"/>
          </a:xfrm>
          <a:prstGeom prst="line">
            <a:avLst/>
          </a:prstGeom>
          <a:noFill/>
          <a:ln w="38100">
            <a:solidFill>
              <a:srgbClr val="336699"/>
            </a:solidFill>
            <a:round/>
            <a:headEnd/>
            <a:tailEnd/>
          </a:ln>
        </p:spPr>
        <p:txBody>
          <a:bodyPr lIns="67688" tIns="33843" rIns="67688" bIns="33843"/>
          <a:lstStyle/>
          <a:p>
            <a:pPr defTabSz="685800" eaLnBrk="1" fontAlgn="auto" hangingPunct="1">
              <a:spcBef>
                <a:spcPts val="0"/>
              </a:spcBef>
              <a:spcAft>
                <a:spcPts val="0"/>
              </a:spcAft>
              <a:defRPr/>
            </a:pPr>
            <a:endParaRPr lang="en-US" sz="1224">
              <a:solidFill>
                <a:prstClr val="black"/>
              </a:solidFill>
              <a:latin typeface="Calibri" panose="020F0502020204030204"/>
            </a:endParaRPr>
          </a:p>
        </p:txBody>
      </p:sp>
      <p:sp>
        <p:nvSpPr>
          <p:cNvPr id="38958" name="Line 103">
            <a:extLst>
              <a:ext uri="{FF2B5EF4-FFF2-40B4-BE49-F238E27FC236}">
                <a16:creationId xmlns:a16="http://schemas.microsoft.com/office/drawing/2014/main" id="{A0CE115C-F291-5281-6676-D2BB0DEB2C38}"/>
              </a:ext>
            </a:extLst>
          </p:cNvPr>
          <p:cNvSpPr>
            <a:spLocks noChangeShapeType="1"/>
          </p:cNvSpPr>
          <p:nvPr/>
        </p:nvSpPr>
        <p:spPr bwMode="auto">
          <a:xfrm>
            <a:off x="3928292" y="2023605"/>
            <a:ext cx="0" cy="1771650"/>
          </a:xfrm>
          <a:prstGeom prst="line">
            <a:avLst/>
          </a:prstGeom>
          <a:noFill/>
          <a:ln w="38100">
            <a:solidFill>
              <a:srgbClr val="336699"/>
            </a:solidFill>
            <a:round/>
            <a:headEnd/>
            <a:tailEnd/>
          </a:ln>
        </p:spPr>
        <p:txBody>
          <a:bodyPr lIns="67688" tIns="33843" rIns="67688" bIns="33843"/>
          <a:lstStyle/>
          <a:p>
            <a:pPr defTabSz="685800" eaLnBrk="1" fontAlgn="auto" hangingPunct="1">
              <a:spcBef>
                <a:spcPts val="0"/>
              </a:spcBef>
              <a:spcAft>
                <a:spcPts val="0"/>
              </a:spcAft>
              <a:defRPr/>
            </a:pPr>
            <a:endParaRPr lang="en-US" sz="1224">
              <a:solidFill>
                <a:prstClr val="black"/>
              </a:solidFill>
              <a:latin typeface="Calibri" panose="020F0502020204030204"/>
            </a:endParaRPr>
          </a:p>
        </p:txBody>
      </p:sp>
      <p:sp>
        <p:nvSpPr>
          <p:cNvPr id="38959" name="Line 92">
            <a:extLst>
              <a:ext uri="{FF2B5EF4-FFF2-40B4-BE49-F238E27FC236}">
                <a16:creationId xmlns:a16="http://schemas.microsoft.com/office/drawing/2014/main" id="{6F28902D-D7FB-21E6-55F5-B8B01AB5AE0B}"/>
              </a:ext>
            </a:extLst>
          </p:cNvPr>
          <p:cNvSpPr>
            <a:spLocks noChangeShapeType="1"/>
          </p:cNvSpPr>
          <p:nvPr/>
        </p:nvSpPr>
        <p:spPr bwMode="auto">
          <a:xfrm>
            <a:off x="1869305" y="2023605"/>
            <a:ext cx="0" cy="1771650"/>
          </a:xfrm>
          <a:prstGeom prst="line">
            <a:avLst/>
          </a:prstGeom>
          <a:noFill/>
          <a:ln w="38100">
            <a:solidFill>
              <a:srgbClr val="336699"/>
            </a:solidFill>
            <a:round/>
            <a:headEnd/>
            <a:tailEnd/>
          </a:ln>
        </p:spPr>
        <p:txBody>
          <a:bodyPr lIns="67688" tIns="33843" rIns="67688" bIns="33843"/>
          <a:lstStyle/>
          <a:p>
            <a:pPr defTabSz="685800" eaLnBrk="1" fontAlgn="auto" hangingPunct="1">
              <a:spcBef>
                <a:spcPts val="0"/>
              </a:spcBef>
              <a:spcAft>
                <a:spcPts val="0"/>
              </a:spcAft>
              <a:defRPr/>
            </a:pPr>
            <a:endParaRPr lang="en-US" sz="1224">
              <a:solidFill>
                <a:prstClr val="black"/>
              </a:solidFill>
              <a:latin typeface="Calibri" panose="020F0502020204030204"/>
            </a:endParaRPr>
          </a:p>
        </p:txBody>
      </p:sp>
      <p:pic>
        <p:nvPicPr>
          <p:cNvPr id="37935" name="Picture 58" descr="C:\Users\mmema.joshua\Desktop\tg.png">
            <a:extLst>
              <a:ext uri="{FF2B5EF4-FFF2-40B4-BE49-F238E27FC236}">
                <a16:creationId xmlns:a16="http://schemas.microsoft.com/office/drawing/2014/main" id="{50DA3E00-888E-5E0F-43DB-E1621860DF5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00942" y="2117268"/>
            <a:ext cx="836613" cy="719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7936" name="Picture 59" descr="C:\Users\mmema.joshua\Desktop\images (3).jpg">
            <a:extLst>
              <a:ext uri="{FF2B5EF4-FFF2-40B4-BE49-F238E27FC236}">
                <a16:creationId xmlns:a16="http://schemas.microsoft.com/office/drawing/2014/main" id="{1AF07281-E9EF-5615-19C3-8517D5489D3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096317" y="2110918"/>
            <a:ext cx="793750" cy="687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7937" name="Picture 57" descr="Icons 1 small.jpg">
            <a:extLst>
              <a:ext uri="{FF2B5EF4-FFF2-40B4-BE49-F238E27FC236}">
                <a16:creationId xmlns:a16="http://schemas.microsoft.com/office/drawing/2014/main" id="{3D73545B-5C9B-22D6-394F-FA41418E1B16}"/>
              </a:ext>
            </a:extLst>
          </p:cNvPr>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3210742" y="2190293"/>
            <a:ext cx="585788" cy="585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7938" name="Picture 59" descr="Icons 3 small.jpg">
            <a:extLst>
              <a:ext uri="{FF2B5EF4-FFF2-40B4-BE49-F238E27FC236}">
                <a16:creationId xmlns:a16="http://schemas.microsoft.com/office/drawing/2014/main" id="{54E3BF99-A1AE-CA0A-8091-0672E12E26AB}"/>
              </a:ext>
            </a:extLst>
          </p:cNvPr>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4261667" y="2187118"/>
            <a:ext cx="585788" cy="590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7939" name="Picture 62" descr="Icons 6 small.jpg">
            <a:extLst>
              <a:ext uri="{FF2B5EF4-FFF2-40B4-BE49-F238E27FC236}">
                <a16:creationId xmlns:a16="http://schemas.microsoft.com/office/drawing/2014/main" id="{77AC3955-3F14-76D9-1CA7-DA167957EA40}"/>
              </a:ext>
            </a:extLst>
          </p:cNvPr>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a:off x="5312592" y="2155368"/>
            <a:ext cx="585788" cy="587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7940" name="Picture 60" descr="Icons 4 small.jpg">
            <a:extLst>
              <a:ext uri="{FF2B5EF4-FFF2-40B4-BE49-F238E27FC236}">
                <a16:creationId xmlns:a16="http://schemas.microsoft.com/office/drawing/2014/main" id="{3AF6A19E-2528-9B91-424E-C4E31C1264AF}"/>
              </a:ext>
            </a:extLst>
          </p:cNvPr>
          <p:cNvPicPr>
            <a:picLocks noChangeAspect="1"/>
          </p:cNvPicPr>
          <p:nvPr/>
        </p:nvPicPr>
        <p:blipFill>
          <a:blip r:embed="rId9">
            <a:extLst>
              <a:ext uri="{28A0092B-C50C-407E-A947-70E740481C1C}">
                <a14:useLocalDpi xmlns:a14="http://schemas.microsoft.com/office/drawing/2010/main" val="0"/>
              </a:ext>
            </a:extLst>
          </a:blip>
          <a:srcRect/>
          <a:stretch>
            <a:fillRect/>
          </a:stretch>
        </p:blipFill>
        <p:spPr bwMode="auto">
          <a:xfrm>
            <a:off x="1104130" y="3012618"/>
            <a:ext cx="585787" cy="590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7941" name="Picture 61" descr="Icons 5 small.jpg">
            <a:extLst>
              <a:ext uri="{FF2B5EF4-FFF2-40B4-BE49-F238E27FC236}">
                <a16:creationId xmlns:a16="http://schemas.microsoft.com/office/drawing/2014/main" id="{9FC41A84-8E2F-A1A3-BBCE-66E9ED891D1D}"/>
              </a:ext>
            </a:extLst>
          </p:cNvPr>
          <p:cNvPicPr>
            <a:picLocks noChangeAspect="1"/>
          </p:cNvPicPr>
          <p:nvPr/>
        </p:nvPicPr>
        <p:blipFill>
          <a:blip r:embed="rId10">
            <a:extLst>
              <a:ext uri="{28A0092B-C50C-407E-A947-70E740481C1C}">
                <a14:useLocalDpi xmlns:a14="http://schemas.microsoft.com/office/drawing/2010/main" val="0"/>
              </a:ext>
            </a:extLst>
          </a:blip>
          <a:srcRect/>
          <a:stretch>
            <a:fillRect/>
          </a:stretch>
        </p:blipFill>
        <p:spPr bwMode="auto">
          <a:xfrm>
            <a:off x="2132830" y="3011030"/>
            <a:ext cx="587375" cy="587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7942" name="Picture 58" descr="Icons 2 small.jpg">
            <a:extLst>
              <a:ext uri="{FF2B5EF4-FFF2-40B4-BE49-F238E27FC236}">
                <a16:creationId xmlns:a16="http://schemas.microsoft.com/office/drawing/2014/main" id="{4F3CB14F-7E9F-8D73-5645-396DA6C62DB4}"/>
              </a:ext>
            </a:extLst>
          </p:cNvPr>
          <p:cNvPicPr>
            <a:picLocks noChangeAspect="1"/>
          </p:cNvPicPr>
          <p:nvPr/>
        </p:nvPicPr>
        <p:blipFill>
          <a:blip r:embed="rId11">
            <a:extLst>
              <a:ext uri="{28A0092B-C50C-407E-A947-70E740481C1C}">
                <a14:useLocalDpi xmlns:a14="http://schemas.microsoft.com/office/drawing/2010/main" val="0"/>
              </a:ext>
            </a:extLst>
          </a:blip>
          <a:srcRect/>
          <a:stretch>
            <a:fillRect/>
          </a:stretch>
        </p:blipFill>
        <p:spPr bwMode="auto">
          <a:xfrm>
            <a:off x="3210742" y="2980868"/>
            <a:ext cx="585788" cy="587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7943" name="Picture 64" descr="Icons 8 small.jpg">
            <a:extLst>
              <a:ext uri="{FF2B5EF4-FFF2-40B4-BE49-F238E27FC236}">
                <a16:creationId xmlns:a16="http://schemas.microsoft.com/office/drawing/2014/main" id="{CDEEBA44-A643-BB0B-1505-0D1895F5BF7C}"/>
              </a:ext>
            </a:extLst>
          </p:cNvPr>
          <p:cNvPicPr>
            <a:picLocks noChangeAspect="1"/>
          </p:cNvPicPr>
          <p:nvPr/>
        </p:nvPicPr>
        <p:blipFill>
          <a:blip r:embed="rId12">
            <a:extLst>
              <a:ext uri="{28A0092B-C50C-407E-A947-70E740481C1C}">
                <a14:useLocalDpi xmlns:a14="http://schemas.microsoft.com/office/drawing/2010/main" val="0"/>
              </a:ext>
            </a:extLst>
          </a:blip>
          <a:srcRect/>
          <a:stretch>
            <a:fillRect/>
          </a:stretch>
        </p:blipFill>
        <p:spPr bwMode="auto">
          <a:xfrm>
            <a:off x="4285480" y="3038018"/>
            <a:ext cx="587375" cy="587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7944" name="Picture 65" descr="Icons 9 small.jpg">
            <a:extLst>
              <a:ext uri="{FF2B5EF4-FFF2-40B4-BE49-F238E27FC236}">
                <a16:creationId xmlns:a16="http://schemas.microsoft.com/office/drawing/2014/main" id="{55BAAABF-9AF5-177A-EAB7-DEC877647296}"/>
              </a:ext>
            </a:extLst>
          </p:cNvPr>
          <p:cNvPicPr>
            <a:picLocks noChangeAspect="1"/>
          </p:cNvPicPr>
          <p:nvPr/>
        </p:nvPicPr>
        <p:blipFill>
          <a:blip r:embed="rId13">
            <a:extLst>
              <a:ext uri="{28A0092B-C50C-407E-A947-70E740481C1C}">
                <a14:useLocalDpi xmlns:a14="http://schemas.microsoft.com/office/drawing/2010/main" val="0"/>
              </a:ext>
            </a:extLst>
          </a:blip>
          <a:srcRect/>
          <a:stretch>
            <a:fillRect/>
          </a:stretch>
        </p:blipFill>
        <p:spPr bwMode="auto">
          <a:xfrm>
            <a:off x="5420542" y="3041193"/>
            <a:ext cx="585788" cy="587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7945" name="Picture 66" descr="Icons 10 small.jpg">
            <a:extLst>
              <a:ext uri="{FF2B5EF4-FFF2-40B4-BE49-F238E27FC236}">
                <a16:creationId xmlns:a16="http://schemas.microsoft.com/office/drawing/2014/main" id="{927F1FA1-CFC7-FCEC-8262-947F51BC3A85}"/>
              </a:ext>
            </a:extLst>
          </p:cNvPr>
          <p:cNvPicPr>
            <a:picLocks noChangeAspect="1"/>
          </p:cNvPicPr>
          <p:nvPr/>
        </p:nvPicPr>
        <p:blipFill>
          <a:blip r:embed="rId14">
            <a:extLst>
              <a:ext uri="{28A0092B-C50C-407E-A947-70E740481C1C}">
                <a14:useLocalDpi xmlns:a14="http://schemas.microsoft.com/office/drawing/2010/main" val="0"/>
              </a:ext>
            </a:extLst>
          </a:blip>
          <a:srcRect/>
          <a:stretch>
            <a:fillRect/>
          </a:stretch>
        </p:blipFill>
        <p:spPr bwMode="auto">
          <a:xfrm>
            <a:off x="6498455" y="2987218"/>
            <a:ext cx="585787" cy="587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8971" name="Rectangle 58">
            <a:extLst>
              <a:ext uri="{FF2B5EF4-FFF2-40B4-BE49-F238E27FC236}">
                <a16:creationId xmlns:a16="http://schemas.microsoft.com/office/drawing/2014/main" id="{61EA206A-D287-7F64-26F3-A8C887D4D84B}"/>
              </a:ext>
            </a:extLst>
          </p:cNvPr>
          <p:cNvSpPr>
            <a:spLocks noChangeArrowheads="1"/>
          </p:cNvSpPr>
          <p:nvPr/>
        </p:nvSpPr>
        <p:spPr bwMode="auto">
          <a:xfrm>
            <a:off x="6065067" y="4098468"/>
            <a:ext cx="1190625" cy="735012"/>
          </a:xfrm>
          <a:prstGeom prst="rect">
            <a:avLst/>
          </a:prstGeom>
          <a:noFill/>
          <a:ln>
            <a:noFill/>
          </a:ln>
        </p:spPr>
        <p:txBody>
          <a:bodyPr lIns="67688" tIns="33843" rIns="67688" bIns="33843" anchor="ctr"/>
          <a:lstStyle>
            <a:lvl1pPr>
              <a:spcBef>
                <a:spcPct val="20000"/>
              </a:spcBef>
              <a:buChar char="•"/>
              <a:defRPr sz="3500">
                <a:solidFill>
                  <a:schemeClr val="tx1"/>
                </a:solidFill>
                <a:latin typeface="Times New Roman" panose="02020603050405020304" pitchFamily="18" charset="0"/>
                <a:cs typeface="Times New Roman" panose="02020603050405020304" pitchFamily="18" charset="0"/>
              </a:defRPr>
            </a:lvl1pPr>
            <a:lvl2pPr marL="742950" indent="-285750">
              <a:spcBef>
                <a:spcPct val="20000"/>
              </a:spcBef>
              <a:buChar char="–"/>
              <a:defRPr sz="3000">
                <a:solidFill>
                  <a:schemeClr val="tx1"/>
                </a:solidFill>
                <a:latin typeface="Times New Roman" panose="02020603050405020304" pitchFamily="18" charset="0"/>
                <a:cs typeface="Times New Roman" panose="02020603050405020304" pitchFamily="18" charset="0"/>
              </a:defRPr>
            </a:lvl2pPr>
            <a:lvl3pPr marL="1143000" indent="-228600">
              <a:spcBef>
                <a:spcPct val="20000"/>
              </a:spcBef>
              <a:buChar char="•"/>
              <a:defRPr sz="2600">
                <a:solidFill>
                  <a:schemeClr val="tx1"/>
                </a:solidFill>
                <a:latin typeface="Times New Roman" panose="02020603050405020304" pitchFamily="18" charset="0"/>
                <a:cs typeface="Times New Roman" panose="02020603050405020304" pitchFamily="18" charset="0"/>
              </a:defRPr>
            </a:lvl3pPr>
            <a:lvl4pPr marL="1600200" indent="-228600">
              <a:spcBef>
                <a:spcPct val="20000"/>
              </a:spcBef>
              <a:buChar char="–"/>
              <a:defRPr sz="2200">
                <a:solidFill>
                  <a:schemeClr val="tx1"/>
                </a:solidFill>
                <a:latin typeface="Times New Roman" panose="02020603050405020304" pitchFamily="18" charset="0"/>
                <a:cs typeface="Times New Roman" panose="02020603050405020304" pitchFamily="18" charset="0"/>
              </a:defRPr>
            </a:lvl4pPr>
            <a:lvl5pPr marL="2057400" indent="-228600">
              <a:spcBef>
                <a:spcPct val="20000"/>
              </a:spcBef>
              <a:buChar char="»"/>
              <a:defRPr sz="2200">
                <a:solidFill>
                  <a:schemeClr val="tx1"/>
                </a:solidFill>
                <a:latin typeface="Times New Roman" panose="02020603050405020304" pitchFamily="18" charset="0"/>
                <a:cs typeface="Times New Roman" panose="02020603050405020304" pitchFamily="18" charset="0"/>
              </a:defRPr>
            </a:lvl5pPr>
            <a:lvl6pPr marL="2514600" indent="-228600" eaLnBrk="0" fontAlgn="base" hangingPunct="0">
              <a:spcBef>
                <a:spcPct val="20000"/>
              </a:spcBef>
              <a:spcAft>
                <a:spcPct val="0"/>
              </a:spcAft>
              <a:buChar char="»"/>
              <a:defRPr sz="2200">
                <a:solidFill>
                  <a:schemeClr val="tx1"/>
                </a:solidFill>
                <a:latin typeface="Times New Roman" panose="02020603050405020304" pitchFamily="18" charset="0"/>
                <a:cs typeface="Times New Roman" panose="02020603050405020304" pitchFamily="18" charset="0"/>
              </a:defRPr>
            </a:lvl6pPr>
            <a:lvl7pPr marL="2971800" indent="-228600" eaLnBrk="0" fontAlgn="base" hangingPunct="0">
              <a:spcBef>
                <a:spcPct val="20000"/>
              </a:spcBef>
              <a:spcAft>
                <a:spcPct val="0"/>
              </a:spcAft>
              <a:buChar char="»"/>
              <a:defRPr sz="2200">
                <a:solidFill>
                  <a:schemeClr val="tx1"/>
                </a:solidFill>
                <a:latin typeface="Times New Roman" panose="02020603050405020304" pitchFamily="18" charset="0"/>
                <a:cs typeface="Times New Roman" panose="02020603050405020304" pitchFamily="18" charset="0"/>
              </a:defRPr>
            </a:lvl7pPr>
            <a:lvl8pPr marL="3429000" indent="-228600" eaLnBrk="0" fontAlgn="base" hangingPunct="0">
              <a:spcBef>
                <a:spcPct val="20000"/>
              </a:spcBef>
              <a:spcAft>
                <a:spcPct val="0"/>
              </a:spcAft>
              <a:buChar char="»"/>
              <a:defRPr sz="2200">
                <a:solidFill>
                  <a:schemeClr val="tx1"/>
                </a:solidFill>
                <a:latin typeface="Times New Roman" panose="02020603050405020304" pitchFamily="18" charset="0"/>
                <a:cs typeface="Times New Roman" panose="02020603050405020304" pitchFamily="18" charset="0"/>
              </a:defRPr>
            </a:lvl8pPr>
            <a:lvl9pPr marL="3886200" indent="-228600" eaLnBrk="0" fontAlgn="base" hangingPunct="0">
              <a:spcBef>
                <a:spcPct val="20000"/>
              </a:spcBef>
              <a:spcAft>
                <a:spcPct val="0"/>
              </a:spcAft>
              <a:buChar char="»"/>
              <a:defRPr sz="2200">
                <a:solidFill>
                  <a:schemeClr val="tx1"/>
                </a:solidFill>
                <a:latin typeface="Times New Roman" panose="02020603050405020304" pitchFamily="18" charset="0"/>
                <a:cs typeface="Times New Roman" panose="02020603050405020304" pitchFamily="18" charset="0"/>
              </a:defRPr>
            </a:lvl9pPr>
          </a:lstStyle>
          <a:p>
            <a:pPr algn="ctr" defTabSz="685800" eaLnBrk="1" fontAlgn="auto" hangingPunct="1">
              <a:spcBef>
                <a:spcPct val="50000"/>
              </a:spcBef>
              <a:spcAft>
                <a:spcPts val="0"/>
              </a:spcAft>
              <a:buFontTx/>
              <a:buNone/>
              <a:defRPr/>
            </a:pPr>
            <a:r>
              <a:rPr lang="en-US" altLang="nb-NO" sz="953" b="1">
                <a:solidFill>
                  <a:srgbClr val="004D69"/>
                </a:solidFill>
                <a:latin typeface="Tahoma" panose="020B0604030504040204" pitchFamily="34" charset="0"/>
                <a:cs typeface="Tahoma" panose="020B0604030504040204" pitchFamily="34" charset="0"/>
              </a:rPr>
              <a:t>While driving, do not use your phone and do not exceed speed limits</a:t>
            </a:r>
            <a:endParaRPr lang="en-GB" altLang="nb-NO" sz="953" b="1">
              <a:solidFill>
                <a:srgbClr val="004D69"/>
              </a:solidFill>
              <a:latin typeface="Tahoma" panose="020B0604030504040204" pitchFamily="34" charset="0"/>
              <a:cs typeface="Tahoma" panose="020B0604030504040204" pitchFamily="34" charset="0"/>
            </a:endParaRPr>
          </a:p>
        </p:txBody>
      </p:sp>
      <p:sp>
        <p:nvSpPr>
          <p:cNvPr id="2" name="AutoShape 90">
            <a:extLst>
              <a:ext uri="{FF2B5EF4-FFF2-40B4-BE49-F238E27FC236}">
                <a16:creationId xmlns:a16="http://schemas.microsoft.com/office/drawing/2014/main" id="{3ED0C106-39DD-53C9-404B-6F9D153DCB2F}"/>
              </a:ext>
            </a:extLst>
          </p:cNvPr>
          <p:cNvSpPr>
            <a:spLocks noChangeArrowheads="1"/>
          </p:cNvSpPr>
          <p:nvPr/>
        </p:nvSpPr>
        <p:spPr bwMode="auto">
          <a:xfrm>
            <a:off x="2217175" y="5874731"/>
            <a:ext cx="3054350" cy="868362"/>
          </a:xfrm>
          <a:prstGeom prst="roundRect">
            <a:avLst>
              <a:gd name="adj" fmla="val 4898"/>
            </a:avLst>
          </a:prstGeom>
          <a:solidFill>
            <a:schemeClr val="bg1"/>
          </a:solidFill>
          <a:ln w="57150">
            <a:solidFill>
              <a:srgbClr val="336699"/>
            </a:solidFill>
            <a:round/>
            <a:headEnd/>
            <a:tailEnd/>
          </a:ln>
        </p:spPr>
        <p:txBody>
          <a:bodyPr wrap="none" lIns="67688" tIns="33843" rIns="67688" bIns="33843" anchor="ctr"/>
          <a:lstStyle>
            <a:lvl1pPr>
              <a:spcBef>
                <a:spcPct val="20000"/>
              </a:spcBef>
              <a:buChar char="•"/>
              <a:defRPr sz="3500">
                <a:solidFill>
                  <a:schemeClr val="tx1"/>
                </a:solidFill>
                <a:latin typeface="Times New Roman" panose="02020603050405020304" pitchFamily="18" charset="0"/>
                <a:cs typeface="Times New Roman" panose="02020603050405020304" pitchFamily="18" charset="0"/>
              </a:defRPr>
            </a:lvl1pPr>
            <a:lvl2pPr marL="742950" indent="-285750">
              <a:spcBef>
                <a:spcPct val="20000"/>
              </a:spcBef>
              <a:buChar char="–"/>
              <a:defRPr sz="3000">
                <a:solidFill>
                  <a:schemeClr val="tx1"/>
                </a:solidFill>
                <a:latin typeface="Times New Roman" panose="02020603050405020304" pitchFamily="18" charset="0"/>
                <a:cs typeface="Times New Roman" panose="02020603050405020304" pitchFamily="18" charset="0"/>
              </a:defRPr>
            </a:lvl2pPr>
            <a:lvl3pPr marL="1143000" indent="-228600">
              <a:spcBef>
                <a:spcPct val="20000"/>
              </a:spcBef>
              <a:buChar char="•"/>
              <a:defRPr sz="2600">
                <a:solidFill>
                  <a:schemeClr val="tx1"/>
                </a:solidFill>
                <a:latin typeface="Times New Roman" panose="02020603050405020304" pitchFamily="18" charset="0"/>
                <a:cs typeface="Times New Roman" panose="02020603050405020304" pitchFamily="18" charset="0"/>
              </a:defRPr>
            </a:lvl3pPr>
            <a:lvl4pPr marL="1600200" indent="-228600">
              <a:spcBef>
                <a:spcPct val="20000"/>
              </a:spcBef>
              <a:buChar char="–"/>
              <a:defRPr sz="2200">
                <a:solidFill>
                  <a:schemeClr val="tx1"/>
                </a:solidFill>
                <a:latin typeface="Times New Roman" panose="02020603050405020304" pitchFamily="18" charset="0"/>
                <a:cs typeface="Times New Roman" panose="02020603050405020304" pitchFamily="18" charset="0"/>
              </a:defRPr>
            </a:lvl4pPr>
            <a:lvl5pPr marL="2057400" indent="-228600">
              <a:spcBef>
                <a:spcPct val="20000"/>
              </a:spcBef>
              <a:buChar char="»"/>
              <a:defRPr sz="2200">
                <a:solidFill>
                  <a:schemeClr val="tx1"/>
                </a:solidFill>
                <a:latin typeface="Times New Roman" panose="02020603050405020304" pitchFamily="18" charset="0"/>
                <a:cs typeface="Times New Roman" panose="02020603050405020304" pitchFamily="18" charset="0"/>
              </a:defRPr>
            </a:lvl5pPr>
            <a:lvl6pPr marL="2514600" indent="-228600" eaLnBrk="0" fontAlgn="base" hangingPunct="0">
              <a:spcBef>
                <a:spcPct val="20000"/>
              </a:spcBef>
              <a:spcAft>
                <a:spcPct val="0"/>
              </a:spcAft>
              <a:buChar char="»"/>
              <a:defRPr sz="2200">
                <a:solidFill>
                  <a:schemeClr val="tx1"/>
                </a:solidFill>
                <a:latin typeface="Times New Roman" panose="02020603050405020304" pitchFamily="18" charset="0"/>
                <a:cs typeface="Times New Roman" panose="02020603050405020304" pitchFamily="18" charset="0"/>
              </a:defRPr>
            </a:lvl6pPr>
            <a:lvl7pPr marL="2971800" indent="-228600" eaLnBrk="0" fontAlgn="base" hangingPunct="0">
              <a:spcBef>
                <a:spcPct val="20000"/>
              </a:spcBef>
              <a:spcAft>
                <a:spcPct val="0"/>
              </a:spcAft>
              <a:buChar char="»"/>
              <a:defRPr sz="2200">
                <a:solidFill>
                  <a:schemeClr val="tx1"/>
                </a:solidFill>
                <a:latin typeface="Times New Roman" panose="02020603050405020304" pitchFamily="18" charset="0"/>
                <a:cs typeface="Times New Roman" panose="02020603050405020304" pitchFamily="18" charset="0"/>
              </a:defRPr>
            </a:lvl7pPr>
            <a:lvl8pPr marL="3429000" indent="-228600" eaLnBrk="0" fontAlgn="base" hangingPunct="0">
              <a:spcBef>
                <a:spcPct val="20000"/>
              </a:spcBef>
              <a:spcAft>
                <a:spcPct val="0"/>
              </a:spcAft>
              <a:buChar char="»"/>
              <a:defRPr sz="2200">
                <a:solidFill>
                  <a:schemeClr val="tx1"/>
                </a:solidFill>
                <a:latin typeface="Times New Roman" panose="02020603050405020304" pitchFamily="18" charset="0"/>
                <a:cs typeface="Times New Roman" panose="02020603050405020304" pitchFamily="18" charset="0"/>
              </a:defRPr>
            </a:lvl8pPr>
            <a:lvl9pPr marL="3886200" indent="-228600" eaLnBrk="0" fontAlgn="base" hangingPunct="0">
              <a:spcBef>
                <a:spcPct val="20000"/>
              </a:spcBef>
              <a:spcAft>
                <a:spcPct val="0"/>
              </a:spcAft>
              <a:buChar char="»"/>
              <a:defRPr sz="2200">
                <a:solidFill>
                  <a:schemeClr val="tx1"/>
                </a:solidFill>
                <a:latin typeface="Times New Roman" panose="02020603050405020304" pitchFamily="18" charset="0"/>
                <a:cs typeface="Times New Roman" panose="02020603050405020304" pitchFamily="18" charset="0"/>
              </a:defRPr>
            </a:lvl9pPr>
          </a:lstStyle>
          <a:p>
            <a:pPr algn="ctr" defTabSz="685800" eaLnBrk="1" fontAlgn="auto" hangingPunct="1">
              <a:spcBef>
                <a:spcPct val="0"/>
              </a:spcBef>
              <a:spcAft>
                <a:spcPts val="0"/>
              </a:spcAft>
              <a:buFontTx/>
              <a:buNone/>
              <a:defRPr/>
            </a:pPr>
            <a:endParaRPr lang="en-GB" altLang="nb-NO" sz="1768">
              <a:solidFill>
                <a:prstClr val="black"/>
              </a:solidFill>
            </a:endParaRPr>
          </a:p>
        </p:txBody>
      </p:sp>
      <p:sp>
        <p:nvSpPr>
          <p:cNvPr id="3" name="AutoShape 33">
            <a:extLst>
              <a:ext uri="{FF2B5EF4-FFF2-40B4-BE49-F238E27FC236}">
                <a16:creationId xmlns:a16="http://schemas.microsoft.com/office/drawing/2014/main" id="{DE5A9DA2-B59F-40C3-C018-CAD1DC7039CB}"/>
              </a:ext>
            </a:extLst>
          </p:cNvPr>
          <p:cNvSpPr>
            <a:spLocks noChangeArrowheads="1"/>
          </p:cNvSpPr>
          <p:nvPr/>
        </p:nvSpPr>
        <p:spPr bwMode="auto">
          <a:xfrm flipV="1">
            <a:off x="2569600" y="5714393"/>
            <a:ext cx="242888" cy="114300"/>
          </a:xfrm>
          <a:prstGeom prst="triangle">
            <a:avLst>
              <a:gd name="adj" fmla="val 50000"/>
            </a:avLst>
          </a:prstGeom>
          <a:solidFill>
            <a:srgbClr val="004D69"/>
          </a:solidFill>
          <a:ln>
            <a:noFill/>
          </a:ln>
        </p:spPr>
        <p:txBody>
          <a:bodyPr wrap="none" lIns="67688" tIns="33843" rIns="67688" bIns="33843" anchor="ctr"/>
          <a:lstStyle>
            <a:lvl1pPr>
              <a:spcBef>
                <a:spcPct val="20000"/>
              </a:spcBef>
              <a:buChar char="•"/>
              <a:defRPr sz="3500">
                <a:solidFill>
                  <a:schemeClr val="tx1"/>
                </a:solidFill>
                <a:latin typeface="Times New Roman" panose="02020603050405020304" pitchFamily="18" charset="0"/>
                <a:cs typeface="Times New Roman" panose="02020603050405020304" pitchFamily="18" charset="0"/>
              </a:defRPr>
            </a:lvl1pPr>
            <a:lvl2pPr marL="742950" indent="-285750">
              <a:spcBef>
                <a:spcPct val="20000"/>
              </a:spcBef>
              <a:buChar char="–"/>
              <a:defRPr sz="3000">
                <a:solidFill>
                  <a:schemeClr val="tx1"/>
                </a:solidFill>
                <a:latin typeface="Times New Roman" panose="02020603050405020304" pitchFamily="18" charset="0"/>
                <a:cs typeface="Times New Roman" panose="02020603050405020304" pitchFamily="18" charset="0"/>
              </a:defRPr>
            </a:lvl2pPr>
            <a:lvl3pPr marL="1143000" indent="-228600">
              <a:spcBef>
                <a:spcPct val="20000"/>
              </a:spcBef>
              <a:buChar char="•"/>
              <a:defRPr sz="2600">
                <a:solidFill>
                  <a:schemeClr val="tx1"/>
                </a:solidFill>
                <a:latin typeface="Times New Roman" panose="02020603050405020304" pitchFamily="18" charset="0"/>
                <a:cs typeface="Times New Roman" panose="02020603050405020304" pitchFamily="18" charset="0"/>
              </a:defRPr>
            </a:lvl3pPr>
            <a:lvl4pPr marL="1600200" indent="-228600">
              <a:spcBef>
                <a:spcPct val="20000"/>
              </a:spcBef>
              <a:buChar char="–"/>
              <a:defRPr sz="2200">
                <a:solidFill>
                  <a:schemeClr val="tx1"/>
                </a:solidFill>
                <a:latin typeface="Times New Roman" panose="02020603050405020304" pitchFamily="18" charset="0"/>
                <a:cs typeface="Times New Roman" panose="02020603050405020304" pitchFamily="18" charset="0"/>
              </a:defRPr>
            </a:lvl4pPr>
            <a:lvl5pPr marL="2057400" indent="-228600">
              <a:spcBef>
                <a:spcPct val="20000"/>
              </a:spcBef>
              <a:buChar char="»"/>
              <a:defRPr sz="2200">
                <a:solidFill>
                  <a:schemeClr val="tx1"/>
                </a:solidFill>
                <a:latin typeface="Times New Roman" panose="02020603050405020304" pitchFamily="18" charset="0"/>
                <a:cs typeface="Times New Roman" panose="02020603050405020304" pitchFamily="18" charset="0"/>
              </a:defRPr>
            </a:lvl5pPr>
            <a:lvl6pPr marL="2514600" indent="-228600" eaLnBrk="0" fontAlgn="base" hangingPunct="0">
              <a:spcBef>
                <a:spcPct val="20000"/>
              </a:spcBef>
              <a:spcAft>
                <a:spcPct val="0"/>
              </a:spcAft>
              <a:buChar char="»"/>
              <a:defRPr sz="2200">
                <a:solidFill>
                  <a:schemeClr val="tx1"/>
                </a:solidFill>
                <a:latin typeface="Times New Roman" panose="02020603050405020304" pitchFamily="18" charset="0"/>
                <a:cs typeface="Times New Roman" panose="02020603050405020304" pitchFamily="18" charset="0"/>
              </a:defRPr>
            </a:lvl6pPr>
            <a:lvl7pPr marL="2971800" indent="-228600" eaLnBrk="0" fontAlgn="base" hangingPunct="0">
              <a:spcBef>
                <a:spcPct val="20000"/>
              </a:spcBef>
              <a:spcAft>
                <a:spcPct val="0"/>
              </a:spcAft>
              <a:buChar char="»"/>
              <a:defRPr sz="2200">
                <a:solidFill>
                  <a:schemeClr val="tx1"/>
                </a:solidFill>
                <a:latin typeface="Times New Roman" panose="02020603050405020304" pitchFamily="18" charset="0"/>
                <a:cs typeface="Times New Roman" panose="02020603050405020304" pitchFamily="18" charset="0"/>
              </a:defRPr>
            </a:lvl7pPr>
            <a:lvl8pPr marL="3429000" indent="-228600" eaLnBrk="0" fontAlgn="base" hangingPunct="0">
              <a:spcBef>
                <a:spcPct val="20000"/>
              </a:spcBef>
              <a:spcAft>
                <a:spcPct val="0"/>
              </a:spcAft>
              <a:buChar char="»"/>
              <a:defRPr sz="2200">
                <a:solidFill>
                  <a:schemeClr val="tx1"/>
                </a:solidFill>
                <a:latin typeface="Times New Roman" panose="02020603050405020304" pitchFamily="18" charset="0"/>
                <a:cs typeface="Times New Roman" panose="02020603050405020304" pitchFamily="18" charset="0"/>
              </a:defRPr>
            </a:lvl8pPr>
            <a:lvl9pPr marL="3886200" indent="-228600" eaLnBrk="0" fontAlgn="base" hangingPunct="0">
              <a:spcBef>
                <a:spcPct val="20000"/>
              </a:spcBef>
              <a:spcAft>
                <a:spcPct val="0"/>
              </a:spcAft>
              <a:buChar char="»"/>
              <a:defRPr sz="2200">
                <a:solidFill>
                  <a:schemeClr val="tx1"/>
                </a:solidFill>
                <a:latin typeface="Times New Roman" panose="02020603050405020304" pitchFamily="18" charset="0"/>
                <a:cs typeface="Times New Roman" panose="02020603050405020304" pitchFamily="18" charset="0"/>
              </a:defRPr>
            </a:lvl9pPr>
          </a:lstStyle>
          <a:p>
            <a:pPr algn="ctr" defTabSz="685800" eaLnBrk="1" fontAlgn="auto" hangingPunct="1">
              <a:spcBef>
                <a:spcPct val="0"/>
              </a:spcBef>
              <a:spcAft>
                <a:spcPts val="0"/>
              </a:spcAft>
              <a:buFontTx/>
              <a:buNone/>
              <a:defRPr/>
            </a:pPr>
            <a:endParaRPr lang="en-GB" altLang="nb-NO" sz="1768">
              <a:solidFill>
                <a:prstClr val="black"/>
              </a:solidFill>
            </a:endParaRPr>
          </a:p>
        </p:txBody>
      </p:sp>
      <p:sp>
        <p:nvSpPr>
          <p:cNvPr id="4" name="AutoShape 34">
            <a:extLst>
              <a:ext uri="{FF2B5EF4-FFF2-40B4-BE49-F238E27FC236}">
                <a16:creationId xmlns:a16="http://schemas.microsoft.com/office/drawing/2014/main" id="{1C8EB7B3-A4A2-44C1-A9C3-D0081E35A303}"/>
              </a:ext>
            </a:extLst>
          </p:cNvPr>
          <p:cNvSpPr>
            <a:spLocks noChangeArrowheads="1"/>
          </p:cNvSpPr>
          <p:nvPr/>
        </p:nvSpPr>
        <p:spPr bwMode="auto">
          <a:xfrm flipV="1">
            <a:off x="3599888" y="5714393"/>
            <a:ext cx="242887" cy="114300"/>
          </a:xfrm>
          <a:prstGeom prst="triangle">
            <a:avLst>
              <a:gd name="adj" fmla="val 50000"/>
            </a:avLst>
          </a:prstGeom>
          <a:solidFill>
            <a:srgbClr val="004D69"/>
          </a:solidFill>
          <a:ln>
            <a:noFill/>
          </a:ln>
        </p:spPr>
        <p:txBody>
          <a:bodyPr wrap="none" lIns="67688" tIns="33843" rIns="67688" bIns="33843" anchor="ctr"/>
          <a:lstStyle>
            <a:lvl1pPr>
              <a:spcBef>
                <a:spcPct val="20000"/>
              </a:spcBef>
              <a:buChar char="•"/>
              <a:defRPr sz="3500">
                <a:solidFill>
                  <a:schemeClr val="tx1"/>
                </a:solidFill>
                <a:latin typeface="Times New Roman" panose="02020603050405020304" pitchFamily="18" charset="0"/>
                <a:cs typeface="Times New Roman" panose="02020603050405020304" pitchFamily="18" charset="0"/>
              </a:defRPr>
            </a:lvl1pPr>
            <a:lvl2pPr marL="742950" indent="-285750">
              <a:spcBef>
                <a:spcPct val="20000"/>
              </a:spcBef>
              <a:buChar char="–"/>
              <a:defRPr sz="3000">
                <a:solidFill>
                  <a:schemeClr val="tx1"/>
                </a:solidFill>
                <a:latin typeface="Times New Roman" panose="02020603050405020304" pitchFamily="18" charset="0"/>
                <a:cs typeface="Times New Roman" panose="02020603050405020304" pitchFamily="18" charset="0"/>
              </a:defRPr>
            </a:lvl2pPr>
            <a:lvl3pPr marL="1143000" indent="-228600">
              <a:spcBef>
                <a:spcPct val="20000"/>
              </a:spcBef>
              <a:buChar char="•"/>
              <a:defRPr sz="2600">
                <a:solidFill>
                  <a:schemeClr val="tx1"/>
                </a:solidFill>
                <a:latin typeface="Times New Roman" panose="02020603050405020304" pitchFamily="18" charset="0"/>
                <a:cs typeface="Times New Roman" panose="02020603050405020304" pitchFamily="18" charset="0"/>
              </a:defRPr>
            </a:lvl3pPr>
            <a:lvl4pPr marL="1600200" indent="-228600">
              <a:spcBef>
                <a:spcPct val="20000"/>
              </a:spcBef>
              <a:buChar char="–"/>
              <a:defRPr sz="2200">
                <a:solidFill>
                  <a:schemeClr val="tx1"/>
                </a:solidFill>
                <a:latin typeface="Times New Roman" panose="02020603050405020304" pitchFamily="18" charset="0"/>
                <a:cs typeface="Times New Roman" panose="02020603050405020304" pitchFamily="18" charset="0"/>
              </a:defRPr>
            </a:lvl4pPr>
            <a:lvl5pPr marL="2057400" indent="-228600">
              <a:spcBef>
                <a:spcPct val="20000"/>
              </a:spcBef>
              <a:buChar char="»"/>
              <a:defRPr sz="2200">
                <a:solidFill>
                  <a:schemeClr val="tx1"/>
                </a:solidFill>
                <a:latin typeface="Times New Roman" panose="02020603050405020304" pitchFamily="18" charset="0"/>
                <a:cs typeface="Times New Roman" panose="02020603050405020304" pitchFamily="18" charset="0"/>
              </a:defRPr>
            </a:lvl5pPr>
            <a:lvl6pPr marL="2514600" indent="-228600" eaLnBrk="0" fontAlgn="base" hangingPunct="0">
              <a:spcBef>
                <a:spcPct val="20000"/>
              </a:spcBef>
              <a:spcAft>
                <a:spcPct val="0"/>
              </a:spcAft>
              <a:buChar char="»"/>
              <a:defRPr sz="2200">
                <a:solidFill>
                  <a:schemeClr val="tx1"/>
                </a:solidFill>
                <a:latin typeface="Times New Roman" panose="02020603050405020304" pitchFamily="18" charset="0"/>
                <a:cs typeface="Times New Roman" panose="02020603050405020304" pitchFamily="18" charset="0"/>
              </a:defRPr>
            </a:lvl6pPr>
            <a:lvl7pPr marL="2971800" indent="-228600" eaLnBrk="0" fontAlgn="base" hangingPunct="0">
              <a:spcBef>
                <a:spcPct val="20000"/>
              </a:spcBef>
              <a:spcAft>
                <a:spcPct val="0"/>
              </a:spcAft>
              <a:buChar char="»"/>
              <a:defRPr sz="2200">
                <a:solidFill>
                  <a:schemeClr val="tx1"/>
                </a:solidFill>
                <a:latin typeface="Times New Roman" panose="02020603050405020304" pitchFamily="18" charset="0"/>
                <a:cs typeface="Times New Roman" panose="02020603050405020304" pitchFamily="18" charset="0"/>
              </a:defRPr>
            </a:lvl7pPr>
            <a:lvl8pPr marL="3429000" indent="-228600" eaLnBrk="0" fontAlgn="base" hangingPunct="0">
              <a:spcBef>
                <a:spcPct val="20000"/>
              </a:spcBef>
              <a:spcAft>
                <a:spcPct val="0"/>
              </a:spcAft>
              <a:buChar char="»"/>
              <a:defRPr sz="2200">
                <a:solidFill>
                  <a:schemeClr val="tx1"/>
                </a:solidFill>
                <a:latin typeface="Times New Roman" panose="02020603050405020304" pitchFamily="18" charset="0"/>
                <a:cs typeface="Times New Roman" panose="02020603050405020304" pitchFamily="18" charset="0"/>
              </a:defRPr>
            </a:lvl8pPr>
            <a:lvl9pPr marL="3886200" indent="-228600" eaLnBrk="0" fontAlgn="base" hangingPunct="0">
              <a:spcBef>
                <a:spcPct val="20000"/>
              </a:spcBef>
              <a:spcAft>
                <a:spcPct val="0"/>
              </a:spcAft>
              <a:buChar char="»"/>
              <a:defRPr sz="2200">
                <a:solidFill>
                  <a:schemeClr val="tx1"/>
                </a:solidFill>
                <a:latin typeface="Times New Roman" panose="02020603050405020304" pitchFamily="18" charset="0"/>
                <a:cs typeface="Times New Roman" panose="02020603050405020304" pitchFamily="18" charset="0"/>
              </a:defRPr>
            </a:lvl9pPr>
          </a:lstStyle>
          <a:p>
            <a:pPr algn="ctr" defTabSz="685800" eaLnBrk="1" fontAlgn="auto" hangingPunct="1">
              <a:spcBef>
                <a:spcPct val="0"/>
              </a:spcBef>
              <a:spcAft>
                <a:spcPts val="0"/>
              </a:spcAft>
              <a:buFontTx/>
              <a:buNone/>
              <a:defRPr/>
            </a:pPr>
            <a:endParaRPr lang="en-GB" altLang="nb-NO" sz="1768">
              <a:solidFill>
                <a:prstClr val="black"/>
              </a:solidFill>
            </a:endParaRPr>
          </a:p>
        </p:txBody>
      </p:sp>
      <p:sp>
        <p:nvSpPr>
          <p:cNvPr id="5" name="AutoShape 35">
            <a:extLst>
              <a:ext uri="{FF2B5EF4-FFF2-40B4-BE49-F238E27FC236}">
                <a16:creationId xmlns:a16="http://schemas.microsoft.com/office/drawing/2014/main" id="{23F6773E-F998-32A3-1CEB-A62797043CBF}"/>
              </a:ext>
            </a:extLst>
          </p:cNvPr>
          <p:cNvSpPr>
            <a:spLocks noChangeArrowheads="1"/>
          </p:cNvSpPr>
          <p:nvPr/>
        </p:nvSpPr>
        <p:spPr bwMode="auto">
          <a:xfrm flipV="1">
            <a:off x="4630175" y="5714393"/>
            <a:ext cx="242888" cy="114300"/>
          </a:xfrm>
          <a:prstGeom prst="triangle">
            <a:avLst>
              <a:gd name="adj" fmla="val 50000"/>
            </a:avLst>
          </a:prstGeom>
          <a:solidFill>
            <a:srgbClr val="004D69"/>
          </a:solidFill>
          <a:ln>
            <a:noFill/>
          </a:ln>
        </p:spPr>
        <p:txBody>
          <a:bodyPr wrap="none" lIns="67688" tIns="33843" rIns="67688" bIns="33843" anchor="ctr"/>
          <a:lstStyle>
            <a:lvl1pPr>
              <a:spcBef>
                <a:spcPct val="20000"/>
              </a:spcBef>
              <a:buChar char="•"/>
              <a:defRPr sz="3500">
                <a:solidFill>
                  <a:schemeClr val="tx1"/>
                </a:solidFill>
                <a:latin typeface="Times New Roman" panose="02020603050405020304" pitchFamily="18" charset="0"/>
                <a:cs typeface="Times New Roman" panose="02020603050405020304" pitchFamily="18" charset="0"/>
              </a:defRPr>
            </a:lvl1pPr>
            <a:lvl2pPr marL="742950" indent="-285750">
              <a:spcBef>
                <a:spcPct val="20000"/>
              </a:spcBef>
              <a:buChar char="–"/>
              <a:defRPr sz="3000">
                <a:solidFill>
                  <a:schemeClr val="tx1"/>
                </a:solidFill>
                <a:latin typeface="Times New Roman" panose="02020603050405020304" pitchFamily="18" charset="0"/>
                <a:cs typeface="Times New Roman" panose="02020603050405020304" pitchFamily="18" charset="0"/>
              </a:defRPr>
            </a:lvl2pPr>
            <a:lvl3pPr marL="1143000" indent="-228600">
              <a:spcBef>
                <a:spcPct val="20000"/>
              </a:spcBef>
              <a:buChar char="•"/>
              <a:defRPr sz="2600">
                <a:solidFill>
                  <a:schemeClr val="tx1"/>
                </a:solidFill>
                <a:latin typeface="Times New Roman" panose="02020603050405020304" pitchFamily="18" charset="0"/>
                <a:cs typeface="Times New Roman" panose="02020603050405020304" pitchFamily="18" charset="0"/>
              </a:defRPr>
            </a:lvl3pPr>
            <a:lvl4pPr marL="1600200" indent="-228600">
              <a:spcBef>
                <a:spcPct val="20000"/>
              </a:spcBef>
              <a:buChar char="–"/>
              <a:defRPr sz="2200">
                <a:solidFill>
                  <a:schemeClr val="tx1"/>
                </a:solidFill>
                <a:latin typeface="Times New Roman" panose="02020603050405020304" pitchFamily="18" charset="0"/>
                <a:cs typeface="Times New Roman" panose="02020603050405020304" pitchFamily="18" charset="0"/>
              </a:defRPr>
            </a:lvl4pPr>
            <a:lvl5pPr marL="2057400" indent="-228600">
              <a:spcBef>
                <a:spcPct val="20000"/>
              </a:spcBef>
              <a:buChar char="»"/>
              <a:defRPr sz="2200">
                <a:solidFill>
                  <a:schemeClr val="tx1"/>
                </a:solidFill>
                <a:latin typeface="Times New Roman" panose="02020603050405020304" pitchFamily="18" charset="0"/>
                <a:cs typeface="Times New Roman" panose="02020603050405020304" pitchFamily="18" charset="0"/>
              </a:defRPr>
            </a:lvl5pPr>
            <a:lvl6pPr marL="2514600" indent="-228600" eaLnBrk="0" fontAlgn="base" hangingPunct="0">
              <a:spcBef>
                <a:spcPct val="20000"/>
              </a:spcBef>
              <a:spcAft>
                <a:spcPct val="0"/>
              </a:spcAft>
              <a:buChar char="»"/>
              <a:defRPr sz="2200">
                <a:solidFill>
                  <a:schemeClr val="tx1"/>
                </a:solidFill>
                <a:latin typeface="Times New Roman" panose="02020603050405020304" pitchFamily="18" charset="0"/>
                <a:cs typeface="Times New Roman" panose="02020603050405020304" pitchFamily="18" charset="0"/>
              </a:defRPr>
            </a:lvl6pPr>
            <a:lvl7pPr marL="2971800" indent="-228600" eaLnBrk="0" fontAlgn="base" hangingPunct="0">
              <a:spcBef>
                <a:spcPct val="20000"/>
              </a:spcBef>
              <a:spcAft>
                <a:spcPct val="0"/>
              </a:spcAft>
              <a:buChar char="»"/>
              <a:defRPr sz="2200">
                <a:solidFill>
                  <a:schemeClr val="tx1"/>
                </a:solidFill>
                <a:latin typeface="Times New Roman" panose="02020603050405020304" pitchFamily="18" charset="0"/>
                <a:cs typeface="Times New Roman" panose="02020603050405020304" pitchFamily="18" charset="0"/>
              </a:defRPr>
            </a:lvl7pPr>
            <a:lvl8pPr marL="3429000" indent="-228600" eaLnBrk="0" fontAlgn="base" hangingPunct="0">
              <a:spcBef>
                <a:spcPct val="20000"/>
              </a:spcBef>
              <a:spcAft>
                <a:spcPct val="0"/>
              </a:spcAft>
              <a:buChar char="»"/>
              <a:defRPr sz="2200">
                <a:solidFill>
                  <a:schemeClr val="tx1"/>
                </a:solidFill>
                <a:latin typeface="Times New Roman" panose="02020603050405020304" pitchFamily="18" charset="0"/>
                <a:cs typeface="Times New Roman" panose="02020603050405020304" pitchFamily="18" charset="0"/>
              </a:defRPr>
            </a:lvl8pPr>
            <a:lvl9pPr marL="3886200" indent="-228600" eaLnBrk="0" fontAlgn="base" hangingPunct="0">
              <a:spcBef>
                <a:spcPct val="20000"/>
              </a:spcBef>
              <a:spcAft>
                <a:spcPct val="0"/>
              </a:spcAft>
              <a:buChar char="»"/>
              <a:defRPr sz="2200">
                <a:solidFill>
                  <a:schemeClr val="tx1"/>
                </a:solidFill>
                <a:latin typeface="Times New Roman" panose="02020603050405020304" pitchFamily="18" charset="0"/>
                <a:cs typeface="Times New Roman" panose="02020603050405020304" pitchFamily="18" charset="0"/>
              </a:defRPr>
            </a:lvl9pPr>
          </a:lstStyle>
          <a:p>
            <a:pPr algn="ctr" defTabSz="685800" eaLnBrk="1" fontAlgn="auto" hangingPunct="1">
              <a:spcBef>
                <a:spcPct val="0"/>
              </a:spcBef>
              <a:spcAft>
                <a:spcPts val="0"/>
              </a:spcAft>
              <a:buFontTx/>
              <a:buNone/>
              <a:defRPr/>
            </a:pPr>
            <a:endParaRPr lang="en-GB" altLang="nb-NO" sz="1768">
              <a:solidFill>
                <a:prstClr val="black"/>
              </a:solidFill>
            </a:endParaRPr>
          </a:p>
        </p:txBody>
      </p:sp>
      <p:sp>
        <p:nvSpPr>
          <p:cNvPr id="6" name="Rectangle 48">
            <a:extLst>
              <a:ext uri="{FF2B5EF4-FFF2-40B4-BE49-F238E27FC236}">
                <a16:creationId xmlns:a16="http://schemas.microsoft.com/office/drawing/2014/main" id="{3BF7559E-2D31-ADAD-55FE-EE98DABA957D}"/>
              </a:ext>
            </a:extLst>
          </p:cNvPr>
          <p:cNvSpPr>
            <a:spLocks noChangeArrowheads="1"/>
          </p:cNvSpPr>
          <p:nvPr/>
        </p:nvSpPr>
        <p:spPr bwMode="auto">
          <a:xfrm>
            <a:off x="2096317" y="4980968"/>
            <a:ext cx="981075" cy="733425"/>
          </a:xfrm>
          <a:prstGeom prst="rect">
            <a:avLst/>
          </a:prstGeom>
          <a:noFill/>
          <a:ln>
            <a:noFill/>
          </a:ln>
        </p:spPr>
        <p:txBody>
          <a:bodyPr lIns="67688" tIns="33843" rIns="67688" bIns="33843" anchor="b"/>
          <a:lstStyle>
            <a:lvl1pPr>
              <a:spcBef>
                <a:spcPct val="20000"/>
              </a:spcBef>
              <a:buChar char="•"/>
              <a:defRPr sz="3500">
                <a:solidFill>
                  <a:schemeClr val="tx1"/>
                </a:solidFill>
                <a:latin typeface="Times New Roman" panose="02020603050405020304" pitchFamily="18" charset="0"/>
                <a:cs typeface="Times New Roman" panose="02020603050405020304" pitchFamily="18" charset="0"/>
              </a:defRPr>
            </a:lvl1pPr>
            <a:lvl2pPr marL="742950" indent="-285750">
              <a:spcBef>
                <a:spcPct val="20000"/>
              </a:spcBef>
              <a:buChar char="–"/>
              <a:defRPr sz="3000">
                <a:solidFill>
                  <a:schemeClr val="tx1"/>
                </a:solidFill>
                <a:latin typeface="Times New Roman" panose="02020603050405020304" pitchFamily="18" charset="0"/>
                <a:cs typeface="Times New Roman" panose="02020603050405020304" pitchFamily="18" charset="0"/>
              </a:defRPr>
            </a:lvl2pPr>
            <a:lvl3pPr marL="1143000" indent="-228600">
              <a:spcBef>
                <a:spcPct val="20000"/>
              </a:spcBef>
              <a:buChar char="•"/>
              <a:defRPr sz="2600">
                <a:solidFill>
                  <a:schemeClr val="tx1"/>
                </a:solidFill>
                <a:latin typeface="Times New Roman" panose="02020603050405020304" pitchFamily="18" charset="0"/>
                <a:cs typeface="Times New Roman" panose="02020603050405020304" pitchFamily="18" charset="0"/>
              </a:defRPr>
            </a:lvl3pPr>
            <a:lvl4pPr marL="1600200" indent="-228600">
              <a:spcBef>
                <a:spcPct val="20000"/>
              </a:spcBef>
              <a:buChar char="–"/>
              <a:defRPr sz="2200">
                <a:solidFill>
                  <a:schemeClr val="tx1"/>
                </a:solidFill>
                <a:latin typeface="Times New Roman" panose="02020603050405020304" pitchFamily="18" charset="0"/>
                <a:cs typeface="Times New Roman" panose="02020603050405020304" pitchFamily="18" charset="0"/>
              </a:defRPr>
            </a:lvl4pPr>
            <a:lvl5pPr marL="2057400" indent="-228600">
              <a:spcBef>
                <a:spcPct val="20000"/>
              </a:spcBef>
              <a:buChar char="»"/>
              <a:defRPr sz="2200">
                <a:solidFill>
                  <a:schemeClr val="tx1"/>
                </a:solidFill>
                <a:latin typeface="Times New Roman" panose="02020603050405020304" pitchFamily="18" charset="0"/>
                <a:cs typeface="Times New Roman" panose="02020603050405020304" pitchFamily="18" charset="0"/>
              </a:defRPr>
            </a:lvl5pPr>
            <a:lvl6pPr marL="2514600" indent="-228600" eaLnBrk="0" fontAlgn="base" hangingPunct="0">
              <a:spcBef>
                <a:spcPct val="20000"/>
              </a:spcBef>
              <a:spcAft>
                <a:spcPct val="0"/>
              </a:spcAft>
              <a:buChar char="»"/>
              <a:defRPr sz="2200">
                <a:solidFill>
                  <a:schemeClr val="tx1"/>
                </a:solidFill>
                <a:latin typeface="Times New Roman" panose="02020603050405020304" pitchFamily="18" charset="0"/>
                <a:cs typeface="Times New Roman" panose="02020603050405020304" pitchFamily="18" charset="0"/>
              </a:defRPr>
            </a:lvl6pPr>
            <a:lvl7pPr marL="2971800" indent="-228600" eaLnBrk="0" fontAlgn="base" hangingPunct="0">
              <a:spcBef>
                <a:spcPct val="20000"/>
              </a:spcBef>
              <a:spcAft>
                <a:spcPct val="0"/>
              </a:spcAft>
              <a:buChar char="»"/>
              <a:defRPr sz="2200">
                <a:solidFill>
                  <a:schemeClr val="tx1"/>
                </a:solidFill>
                <a:latin typeface="Times New Roman" panose="02020603050405020304" pitchFamily="18" charset="0"/>
                <a:cs typeface="Times New Roman" panose="02020603050405020304" pitchFamily="18" charset="0"/>
              </a:defRPr>
            </a:lvl7pPr>
            <a:lvl8pPr marL="3429000" indent="-228600" eaLnBrk="0" fontAlgn="base" hangingPunct="0">
              <a:spcBef>
                <a:spcPct val="20000"/>
              </a:spcBef>
              <a:spcAft>
                <a:spcPct val="0"/>
              </a:spcAft>
              <a:buChar char="»"/>
              <a:defRPr sz="2200">
                <a:solidFill>
                  <a:schemeClr val="tx1"/>
                </a:solidFill>
                <a:latin typeface="Times New Roman" panose="02020603050405020304" pitchFamily="18" charset="0"/>
                <a:cs typeface="Times New Roman" panose="02020603050405020304" pitchFamily="18" charset="0"/>
              </a:defRPr>
            </a:lvl8pPr>
            <a:lvl9pPr marL="3886200" indent="-228600" eaLnBrk="0" fontAlgn="base" hangingPunct="0">
              <a:spcBef>
                <a:spcPct val="20000"/>
              </a:spcBef>
              <a:spcAft>
                <a:spcPct val="0"/>
              </a:spcAft>
              <a:buChar char="»"/>
              <a:defRPr sz="2200">
                <a:solidFill>
                  <a:schemeClr val="tx1"/>
                </a:solidFill>
                <a:latin typeface="Times New Roman" panose="02020603050405020304" pitchFamily="18" charset="0"/>
                <a:cs typeface="Times New Roman" panose="02020603050405020304" pitchFamily="18" charset="0"/>
              </a:defRPr>
            </a:lvl9pPr>
          </a:lstStyle>
          <a:p>
            <a:pPr algn="ctr" defTabSz="685800" eaLnBrk="1" fontAlgn="auto" hangingPunct="1">
              <a:spcBef>
                <a:spcPct val="50000"/>
              </a:spcBef>
              <a:spcAft>
                <a:spcPts val="0"/>
              </a:spcAft>
              <a:buFontTx/>
              <a:buNone/>
              <a:defRPr/>
            </a:pPr>
            <a:r>
              <a:rPr lang="en-GB" altLang="nb-NO" sz="953" b="1" dirty="0">
                <a:solidFill>
                  <a:srgbClr val="004D69"/>
                </a:solidFill>
                <a:latin typeface="Tahoma" panose="020B0604030504040204" pitchFamily="34" charset="0"/>
                <a:cs typeface="Tahoma" panose="020B0604030504040204" pitchFamily="34" charset="0"/>
              </a:rPr>
              <a:t>Wear your seat belt</a:t>
            </a:r>
            <a:br>
              <a:rPr lang="en-GB" altLang="nb-NO" sz="953" b="1" dirty="0">
                <a:solidFill>
                  <a:srgbClr val="004D69"/>
                </a:solidFill>
                <a:latin typeface="Tahoma" panose="020B0604030504040204" pitchFamily="34" charset="0"/>
                <a:cs typeface="Tahoma" panose="020B0604030504040204" pitchFamily="34" charset="0"/>
              </a:rPr>
            </a:br>
            <a:endParaRPr lang="en-US" altLang="nb-NO" sz="953" b="1" dirty="0">
              <a:solidFill>
                <a:srgbClr val="004D69"/>
              </a:solidFill>
              <a:latin typeface="Tahoma" panose="020B0604030504040204" pitchFamily="34" charset="0"/>
              <a:cs typeface="Tahoma" panose="020B0604030504040204" pitchFamily="34" charset="0"/>
            </a:endParaRPr>
          </a:p>
        </p:txBody>
      </p:sp>
      <p:sp>
        <p:nvSpPr>
          <p:cNvPr id="7" name="Rectangle 49">
            <a:extLst>
              <a:ext uri="{FF2B5EF4-FFF2-40B4-BE49-F238E27FC236}">
                <a16:creationId xmlns:a16="http://schemas.microsoft.com/office/drawing/2014/main" id="{EA4B5055-20E0-9914-DE66-DD8159E72159}"/>
              </a:ext>
            </a:extLst>
          </p:cNvPr>
          <p:cNvSpPr>
            <a:spLocks noChangeArrowheads="1"/>
          </p:cNvSpPr>
          <p:nvPr/>
        </p:nvSpPr>
        <p:spPr bwMode="auto">
          <a:xfrm>
            <a:off x="3111657" y="4980968"/>
            <a:ext cx="1323513" cy="733425"/>
          </a:xfrm>
          <a:prstGeom prst="rect">
            <a:avLst/>
          </a:prstGeom>
          <a:noFill/>
          <a:ln>
            <a:noFill/>
          </a:ln>
        </p:spPr>
        <p:txBody>
          <a:bodyPr lIns="67688" tIns="33843" rIns="67688" bIns="33843" anchor="b"/>
          <a:lstStyle/>
          <a:p>
            <a:pPr algn="ctr" defTabSz="685800" eaLnBrk="1" fontAlgn="auto" hangingPunct="1">
              <a:spcBef>
                <a:spcPct val="50000"/>
              </a:spcBef>
              <a:spcAft>
                <a:spcPts val="0"/>
              </a:spcAft>
              <a:defRPr/>
            </a:pPr>
            <a:r>
              <a:rPr lang="en-US" altLang="en-US" sz="953" b="1" dirty="0">
                <a:solidFill>
                  <a:srgbClr val="004D69"/>
                </a:solidFill>
                <a:latin typeface="Tahoma" panose="020B0604030504040204" pitchFamily="34" charset="0"/>
                <a:cs typeface="Tahoma" panose="020B0604030504040204" pitchFamily="34" charset="0"/>
              </a:rPr>
              <a:t>Do not discharge/ dispose hazardous materials into unauthorized areas</a:t>
            </a:r>
            <a:endParaRPr lang="en-GB" altLang="nb-NO" sz="953" b="1" dirty="0">
              <a:solidFill>
                <a:srgbClr val="004D69"/>
              </a:solidFill>
              <a:latin typeface="Tahoma" panose="020B0604030504040204" pitchFamily="34" charset="0"/>
              <a:cs typeface="Tahoma" panose="020B0604030504040204" pitchFamily="34" charset="0"/>
            </a:endParaRPr>
          </a:p>
        </p:txBody>
      </p:sp>
      <p:sp>
        <p:nvSpPr>
          <p:cNvPr id="8" name="Line 91">
            <a:extLst>
              <a:ext uri="{FF2B5EF4-FFF2-40B4-BE49-F238E27FC236}">
                <a16:creationId xmlns:a16="http://schemas.microsoft.com/office/drawing/2014/main" id="{1046F706-CD6F-A828-3186-4EB0AF6C5762}"/>
              </a:ext>
            </a:extLst>
          </p:cNvPr>
          <p:cNvSpPr>
            <a:spLocks noChangeShapeType="1"/>
          </p:cNvSpPr>
          <p:nvPr/>
        </p:nvSpPr>
        <p:spPr bwMode="auto">
          <a:xfrm>
            <a:off x="2201300" y="6731981"/>
            <a:ext cx="3054350" cy="11112"/>
          </a:xfrm>
          <a:prstGeom prst="line">
            <a:avLst/>
          </a:prstGeom>
          <a:noFill/>
          <a:ln w="38100">
            <a:solidFill>
              <a:srgbClr val="336699"/>
            </a:solidFill>
            <a:round/>
            <a:headEnd/>
            <a:tailEnd/>
          </a:ln>
        </p:spPr>
        <p:txBody>
          <a:bodyPr lIns="67688" tIns="33843" rIns="67688" bIns="33843"/>
          <a:lstStyle/>
          <a:p>
            <a:pPr defTabSz="685800" eaLnBrk="1" fontAlgn="auto" hangingPunct="1">
              <a:spcBef>
                <a:spcPts val="0"/>
              </a:spcBef>
              <a:spcAft>
                <a:spcPts val="0"/>
              </a:spcAft>
              <a:defRPr/>
            </a:pPr>
            <a:endParaRPr lang="en-US" sz="1224">
              <a:solidFill>
                <a:prstClr val="black"/>
              </a:solidFill>
              <a:latin typeface="Calibri" panose="020F0502020204030204"/>
            </a:endParaRPr>
          </a:p>
        </p:txBody>
      </p:sp>
      <p:sp>
        <p:nvSpPr>
          <p:cNvPr id="9" name="Rectangle 93">
            <a:extLst>
              <a:ext uri="{FF2B5EF4-FFF2-40B4-BE49-F238E27FC236}">
                <a16:creationId xmlns:a16="http://schemas.microsoft.com/office/drawing/2014/main" id="{2B3A0E2F-03D1-D36F-FD57-E2098A97D3A3}"/>
              </a:ext>
            </a:extLst>
          </p:cNvPr>
          <p:cNvSpPr>
            <a:spLocks noChangeArrowheads="1"/>
          </p:cNvSpPr>
          <p:nvPr/>
        </p:nvSpPr>
        <p:spPr bwMode="auto">
          <a:xfrm>
            <a:off x="2190188" y="5885843"/>
            <a:ext cx="484187" cy="228600"/>
          </a:xfrm>
          <a:prstGeom prst="rect">
            <a:avLst/>
          </a:prstGeom>
          <a:noFill/>
          <a:ln>
            <a:noFill/>
          </a:ln>
        </p:spPr>
        <p:txBody>
          <a:bodyPr lIns="67688" tIns="33843" rIns="67688" bIns="33843" anchor="ctr"/>
          <a:lstStyle>
            <a:lvl1pPr>
              <a:spcBef>
                <a:spcPct val="20000"/>
              </a:spcBef>
              <a:buChar char="•"/>
              <a:defRPr sz="3500">
                <a:solidFill>
                  <a:schemeClr val="tx1"/>
                </a:solidFill>
                <a:latin typeface="Times New Roman" panose="02020603050405020304" pitchFamily="18" charset="0"/>
                <a:cs typeface="Times New Roman" panose="02020603050405020304" pitchFamily="18" charset="0"/>
              </a:defRPr>
            </a:lvl1pPr>
            <a:lvl2pPr marL="742950" indent="-285750">
              <a:spcBef>
                <a:spcPct val="20000"/>
              </a:spcBef>
              <a:buChar char="–"/>
              <a:defRPr sz="3000">
                <a:solidFill>
                  <a:schemeClr val="tx1"/>
                </a:solidFill>
                <a:latin typeface="Times New Roman" panose="02020603050405020304" pitchFamily="18" charset="0"/>
                <a:cs typeface="Times New Roman" panose="02020603050405020304" pitchFamily="18" charset="0"/>
              </a:defRPr>
            </a:lvl2pPr>
            <a:lvl3pPr marL="1143000" indent="-228600">
              <a:spcBef>
                <a:spcPct val="20000"/>
              </a:spcBef>
              <a:buChar char="•"/>
              <a:defRPr sz="2600">
                <a:solidFill>
                  <a:schemeClr val="tx1"/>
                </a:solidFill>
                <a:latin typeface="Times New Roman" panose="02020603050405020304" pitchFamily="18" charset="0"/>
                <a:cs typeface="Times New Roman" panose="02020603050405020304" pitchFamily="18" charset="0"/>
              </a:defRPr>
            </a:lvl3pPr>
            <a:lvl4pPr marL="1600200" indent="-228600">
              <a:spcBef>
                <a:spcPct val="20000"/>
              </a:spcBef>
              <a:buChar char="–"/>
              <a:defRPr sz="2200">
                <a:solidFill>
                  <a:schemeClr val="tx1"/>
                </a:solidFill>
                <a:latin typeface="Times New Roman" panose="02020603050405020304" pitchFamily="18" charset="0"/>
                <a:cs typeface="Times New Roman" panose="02020603050405020304" pitchFamily="18" charset="0"/>
              </a:defRPr>
            </a:lvl4pPr>
            <a:lvl5pPr marL="2057400" indent="-228600">
              <a:spcBef>
                <a:spcPct val="20000"/>
              </a:spcBef>
              <a:buChar char="»"/>
              <a:defRPr sz="2200">
                <a:solidFill>
                  <a:schemeClr val="tx1"/>
                </a:solidFill>
                <a:latin typeface="Times New Roman" panose="02020603050405020304" pitchFamily="18" charset="0"/>
                <a:cs typeface="Times New Roman" panose="02020603050405020304" pitchFamily="18" charset="0"/>
              </a:defRPr>
            </a:lvl5pPr>
            <a:lvl6pPr marL="2514600" indent="-228600" eaLnBrk="0" fontAlgn="base" hangingPunct="0">
              <a:spcBef>
                <a:spcPct val="20000"/>
              </a:spcBef>
              <a:spcAft>
                <a:spcPct val="0"/>
              </a:spcAft>
              <a:buChar char="»"/>
              <a:defRPr sz="2200">
                <a:solidFill>
                  <a:schemeClr val="tx1"/>
                </a:solidFill>
                <a:latin typeface="Times New Roman" panose="02020603050405020304" pitchFamily="18" charset="0"/>
                <a:cs typeface="Times New Roman" panose="02020603050405020304" pitchFamily="18" charset="0"/>
              </a:defRPr>
            </a:lvl6pPr>
            <a:lvl7pPr marL="2971800" indent="-228600" eaLnBrk="0" fontAlgn="base" hangingPunct="0">
              <a:spcBef>
                <a:spcPct val="20000"/>
              </a:spcBef>
              <a:spcAft>
                <a:spcPct val="0"/>
              </a:spcAft>
              <a:buChar char="»"/>
              <a:defRPr sz="2200">
                <a:solidFill>
                  <a:schemeClr val="tx1"/>
                </a:solidFill>
                <a:latin typeface="Times New Roman" panose="02020603050405020304" pitchFamily="18" charset="0"/>
                <a:cs typeface="Times New Roman" panose="02020603050405020304" pitchFamily="18" charset="0"/>
              </a:defRPr>
            </a:lvl7pPr>
            <a:lvl8pPr marL="3429000" indent="-228600" eaLnBrk="0" fontAlgn="base" hangingPunct="0">
              <a:spcBef>
                <a:spcPct val="20000"/>
              </a:spcBef>
              <a:spcAft>
                <a:spcPct val="0"/>
              </a:spcAft>
              <a:buChar char="»"/>
              <a:defRPr sz="2200">
                <a:solidFill>
                  <a:schemeClr val="tx1"/>
                </a:solidFill>
                <a:latin typeface="Times New Roman" panose="02020603050405020304" pitchFamily="18" charset="0"/>
                <a:cs typeface="Times New Roman" panose="02020603050405020304" pitchFamily="18" charset="0"/>
              </a:defRPr>
            </a:lvl8pPr>
            <a:lvl9pPr marL="3886200" indent="-228600" eaLnBrk="0" fontAlgn="base" hangingPunct="0">
              <a:spcBef>
                <a:spcPct val="20000"/>
              </a:spcBef>
              <a:spcAft>
                <a:spcPct val="0"/>
              </a:spcAft>
              <a:buChar char="»"/>
              <a:defRPr sz="2200">
                <a:solidFill>
                  <a:schemeClr val="tx1"/>
                </a:solidFill>
                <a:latin typeface="Times New Roman" panose="02020603050405020304" pitchFamily="18" charset="0"/>
                <a:cs typeface="Times New Roman" panose="02020603050405020304" pitchFamily="18" charset="0"/>
              </a:defRPr>
            </a:lvl9pPr>
          </a:lstStyle>
          <a:p>
            <a:pPr defTabSz="685800" eaLnBrk="1" fontAlgn="auto" hangingPunct="1">
              <a:spcBef>
                <a:spcPct val="50000"/>
              </a:spcBef>
              <a:spcAft>
                <a:spcPts val="0"/>
              </a:spcAft>
              <a:buFontTx/>
              <a:buNone/>
              <a:defRPr/>
            </a:pPr>
            <a:r>
              <a:rPr lang="en-GB" altLang="nb-NO" sz="1428" b="1" dirty="0">
                <a:solidFill>
                  <a:srgbClr val="004D69"/>
                </a:solidFill>
                <a:latin typeface="Futura Bold" pitchFamily="2" charset="0"/>
              </a:rPr>
              <a:t>13</a:t>
            </a:r>
            <a:endParaRPr lang="en-GB" altLang="nb-NO" sz="1020" b="1" dirty="0">
              <a:solidFill>
                <a:srgbClr val="004D69"/>
              </a:solidFill>
              <a:latin typeface="Futura Medium" pitchFamily="2" charset="0"/>
            </a:endParaRPr>
          </a:p>
        </p:txBody>
      </p:sp>
      <p:sp>
        <p:nvSpPr>
          <p:cNvPr id="10" name="Rectangle 95">
            <a:extLst>
              <a:ext uri="{FF2B5EF4-FFF2-40B4-BE49-F238E27FC236}">
                <a16:creationId xmlns:a16="http://schemas.microsoft.com/office/drawing/2014/main" id="{91F97DC9-8017-4B6F-E7C3-879A6EEE41B5}"/>
              </a:ext>
            </a:extLst>
          </p:cNvPr>
          <p:cNvSpPr>
            <a:spLocks noChangeArrowheads="1"/>
          </p:cNvSpPr>
          <p:nvPr/>
        </p:nvSpPr>
        <p:spPr bwMode="auto">
          <a:xfrm>
            <a:off x="3256988" y="5885843"/>
            <a:ext cx="484187" cy="228600"/>
          </a:xfrm>
          <a:prstGeom prst="rect">
            <a:avLst/>
          </a:prstGeom>
          <a:noFill/>
          <a:ln>
            <a:noFill/>
          </a:ln>
        </p:spPr>
        <p:txBody>
          <a:bodyPr lIns="67688" tIns="33843" rIns="67688" bIns="33843" anchor="ctr"/>
          <a:lstStyle>
            <a:lvl1pPr>
              <a:spcBef>
                <a:spcPct val="20000"/>
              </a:spcBef>
              <a:buChar char="•"/>
              <a:defRPr sz="3500">
                <a:solidFill>
                  <a:schemeClr val="tx1"/>
                </a:solidFill>
                <a:latin typeface="Times New Roman" panose="02020603050405020304" pitchFamily="18" charset="0"/>
                <a:cs typeface="Times New Roman" panose="02020603050405020304" pitchFamily="18" charset="0"/>
              </a:defRPr>
            </a:lvl1pPr>
            <a:lvl2pPr marL="742950" indent="-285750">
              <a:spcBef>
                <a:spcPct val="20000"/>
              </a:spcBef>
              <a:buChar char="–"/>
              <a:defRPr sz="3000">
                <a:solidFill>
                  <a:schemeClr val="tx1"/>
                </a:solidFill>
                <a:latin typeface="Times New Roman" panose="02020603050405020304" pitchFamily="18" charset="0"/>
                <a:cs typeface="Times New Roman" panose="02020603050405020304" pitchFamily="18" charset="0"/>
              </a:defRPr>
            </a:lvl2pPr>
            <a:lvl3pPr marL="1143000" indent="-228600">
              <a:spcBef>
                <a:spcPct val="20000"/>
              </a:spcBef>
              <a:buChar char="•"/>
              <a:defRPr sz="2600">
                <a:solidFill>
                  <a:schemeClr val="tx1"/>
                </a:solidFill>
                <a:latin typeface="Times New Roman" panose="02020603050405020304" pitchFamily="18" charset="0"/>
                <a:cs typeface="Times New Roman" panose="02020603050405020304" pitchFamily="18" charset="0"/>
              </a:defRPr>
            </a:lvl3pPr>
            <a:lvl4pPr marL="1600200" indent="-228600">
              <a:spcBef>
                <a:spcPct val="20000"/>
              </a:spcBef>
              <a:buChar char="–"/>
              <a:defRPr sz="2200">
                <a:solidFill>
                  <a:schemeClr val="tx1"/>
                </a:solidFill>
                <a:latin typeface="Times New Roman" panose="02020603050405020304" pitchFamily="18" charset="0"/>
                <a:cs typeface="Times New Roman" panose="02020603050405020304" pitchFamily="18" charset="0"/>
              </a:defRPr>
            </a:lvl4pPr>
            <a:lvl5pPr marL="2057400" indent="-228600">
              <a:spcBef>
                <a:spcPct val="20000"/>
              </a:spcBef>
              <a:buChar char="»"/>
              <a:defRPr sz="2200">
                <a:solidFill>
                  <a:schemeClr val="tx1"/>
                </a:solidFill>
                <a:latin typeface="Times New Roman" panose="02020603050405020304" pitchFamily="18" charset="0"/>
                <a:cs typeface="Times New Roman" panose="02020603050405020304" pitchFamily="18" charset="0"/>
              </a:defRPr>
            </a:lvl5pPr>
            <a:lvl6pPr marL="2514600" indent="-228600" eaLnBrk="0" fontAlgn="base" hangingPunct="0">
              <a:spcBef>
                <a:spcPct val="20000"/>
              </a:spcBef>
              <a:spcAft>
                <a:spcPct val="0"/>
              </a:spcAft>
              <a:buChar char="»"/>
              <a:defRPr sz="2200">
                <a:solidFill>
                  <a:schemeClr val="tx1"/>
                </a:solidFill>
                <a:latin typeface="Times New Roman" panose="02020603050405020304" pitchFamily="18" charset="0"/>
                <a:cs typeface="Times New Roman" panose="02020603050405020304" pitchFamily="18" charset="0"/>
              </a:defRPr>
            </a:lvl6pPr>
            <a:lvl7pPr marL="2971800" indent="-228600" eaLnBrk="0" fontAlgn="base" hangingPunct="0">
              <a:spcBef>
                <a:spcPct val="20000"/>
              </a:spcBef>
              <a:spcAft>
                <a:spcPct val="0"/>
              </a:spcAft>
              <a:buChar char="»"/>
              <a:defRPr sz="2200">
                <a:solidFill>
                  <a:schemeClr val="tx1"/>
                </a:solidFill>
                <a:latin typeface="Times New Roman" panose="02020603050405020304" pitchFamily="18" charset="0"/>
                <a:cs typeface="Times New Roman" panose="02020603050405020304" pitchFamily="18" charset="0"/>
              </a:defRPr>
            </a:lvl7pPr>
            <a:lvl8pPr marL="3429000" indent="-228600" eaLnBrk="0" fontAlgn="base" hangingPunct="0">
              <a:spcBef>
                <a:spcPct val="20000"/>
              </a:spcBef>
              <a:spcAft>
                <a:spcPct val="0"/>
              </a:spcAft>
              <a:buChar char="»"/>
              <a:defRPr sz="2200">
                <a:solidFill>
                  <a:schemeClr val="tx1"/>
                </a:solidFill>
                <a:latin typeface="Times New Roman" panose="02020603050405020304" pitchFamily="18" charset="0"/>
                <a:cs typeface="Times New Roman" panose="02020603050405020304" pitchFamily="18" charset="0"/>
              </a:defRPr>
            </a:lvl8pPr>
            <a:lvl9pPr marL="3886200" indent="-228600" eaLnBrk="0" fontAlgn="base" hangingPunct="0">
              <a:spcBef>
                <a:spcPct val="20000"/>
              </a:spcBef>
              <a:spcAft>
                <a:spcPct val="0"/>
              </a:spcAft>
              <a:buChar char="»"/>
              <a:defRPr sz="2200">
                <a:solidFill>
                  <a:schemeClr val="tx1"/>
                </a:solidFill>
                <a:latin typeface="Times New Roman" panose="02020603050405020304" pitchFamily="18" charset="0"/>
                <a:cs typeface="Times New Roman" panose="02020603050405020304" pitchFamily="18" charset="0"/>
              </a:defRPr>
            </a:lvl9pPr>
          </a:lstStyle>
          <a:p>
            <a:pPr defTabSz="685800" eaLnBrk="1" fontAlgn="auto" hangingPunct="1">
              <a:spcBef>
                <a:spcPct val="50000"/>
              </a:spcBef>
              <a:spcAft>
                <a:spcPts val="0"/>
              </a:spcAft>
              <a:buFontTx/>
              <a:buNone/>
              <a:defRPr/>
            </a:pPr>
            <a:r>
              <a:rPr lang="en-GB" altLang="nb-NO" sz="1428" b="1" dirty="0">
                <a:solidFill>
                  <a:srgbClr val="004D69"/>
                </a:solidFill>
                <a:latin typeface="Futura Bold" pitchFamily="2" charset="0"/>
              </a:rPr>
              <a:t>14</a:t>
            </a:r>
            <a:endParaRPr lang="en-GB" altLang="nb-NO" sz="1020" b="1" dirty="0">
              <a:solidFill>
                <a:srgbClr val="004D69"/>
              </a:solidFill>
              <a:latin typeface="Futura Medium" pitchFamily="2" charset="0"/>
            </a:endParaRPr>
          </a:p>
        </p:txBody>
      </p:sp>
      <p:sp>
        <p:nvSpPr>
          <p:cNvPr id="11" name="Rectangle 97">
            <a:extLst>
              <a:ext uri="{FF2B5EF4-FFF2-40B4-BE49-F238E27FC236}">
                <a16:creationId xmlns:a16="http://schemas.microsoft.com/office/drawing/2014/main" id="{65D6D68B-9B94-154F-1776-01F5E6310C1A}"/>
              </a:ext>
            </a:extLst>
          </p:cNvPr>
          <p:cNvSpPr>
            <a:spLocks noChangeArrowheads="1"/>
          </p:cNvSpPr>
          <p:nvPr/>
        </p:nvSpPr>
        <p:spPr bwMode="auto">
          <a:xfrm>
            <a:off x="4195200" y="5887431"/>
            <a:ext cx="388938" cy="227012"/>
          </a:xfrm>
          <a:prstGeom prst="rect">
            <a:avLst/>
          </a:prstGeom>
          <a:noFill/>
          <a:ln>
            <a:noFill/>
          </a:ln>
        </p:spPr>
        <p:txBody>
          <a:bodyPr lIns="67688" tIns="33843" rIns="67688" bIns="33843" anchor="ctr"/>
          <a:lstStyle>
            <a:lvl1pPr>
              <a:spcBef>
                <a:spcPct val="20000"/>
              </a:spcBef>
              <a:buChar char="•"/>
              <a:defRPr sz="3500">
                <a:solidFill>
                  <a:schemeClr val="tx1"/>
                </a:solidFill>
                <a:latin typeface="Times New Roman" panose="02020603050405020304" pitchFamily="18" charset="0"/>
                <a:cs typeface="Times New Roman" panose="02020603050405020304" pitchFamily="18" charset="0"/>
              </a:defRPr>
            </a:lvl1pPr>
            <a:lvl2pPr marL="742950" indent="-285750">
              <a:spcBef>
                <a:spcPct val="20000"/>
              </a:spcBef>
              <a:buChar char="–"/>
              <a:defRPr sz="3000">
                <a:solidFill>
                  <a:schemeClr val="tx1"/>
                </a:solidFill>
                <a:latin typeface="Times New Roman" panose="02020603050405020304" pitchFamily="18" charset="0"/>
                <a:cs typeface="Times New Roman" panose="02020603050405020304" pitchFamily="18" charset="0"/>
              </a:defRPr>
            </a:lvl2pPr>
            <a:lvl3pPr marL="1143000" indent="-228600">
              <a:spcBef>
                <a:spcPct val="20000"/>
              </a:spcBef>
              <a:buChar char="•"/>
              <a:defRPr sz="2600">
                <a:solidFill>
                  <a:schemeClr val="tx1"/>
                </a:solidFill>
                <a:latin typeface="Times New Roman" panose="02020603050405020304" pitchFamily="18" charset="0"/>
                <a:cs typeface="Times New Roman" panose="02020603050405020304" pitchFamily="18" charset="0"/>
              </a:defRPr>
            </a:lvl3pPr>
            <a:lvl4pPr marL="1600200" indent="-228600">
              <a:spcBef>
                <a:spcPct val="20000"/>
              </a:spcBef>
              <a:buChar char="–"/>
              <a:defRPr sz="2200">
                <a:solidFill>
                  <a:schemeClr val="tx1"/>
                </a:solidFill>
                <a:latin typeface="Times New Roman" panose="02020603050405020304" pitchFamily="18" charset="0"/>
                <a:cs typeface="Times New Roman" panose="02020603050405020304" pitchFamily="18" charset="0"/>
              </a:defRPr>
            </a:lvl4pPr>
            <a:lvl5pPr marL="2057400" indent="-228600">
              <a:spcBef>
                <a:spcPct val="20000"/>
              </a:spcBef>
              <a:buChar char="»"/>
              <a:defRPr sz="2200">
                <a:solidFill>
                  <a:schemeClr val="tx1"/>
                </a:solidFill>
                <a:latin typeface="Times New Roman" panose="02020603050405020304" pitchFamily="18" charset="0"/>
                <a:cs typeface="Times New Roman" panose="02020603050405020304" pitchFamily="18" charset="0"/>
              </a:defRPr>
            </a:lvl5pPr>
            <a:lvl6pPr marL="2514600" indent="-228600" eaLnBrk="0" fontAlgn="base" hangingPunct="0">
              <a:spcBef>
                <a:spcPct val="20000"/>
              </a:spcBef>
              <a:spcAft>
                <a:spcPct val="0"/>
              </a:spcAft>
              <a:buChar char="»"/>
              <a:defRPr sz="2200">
                <a:solidFill>
                  <a:schemeClr val="tx1"/>
                </a:solidFill>
                <a:latin typeface="Times New Roman" panose="02020603050405020304" pitchFamily="18" charset="0"/>
                <a:cs typeface="Times New Roman" panose="02020603050405020304" pitchFamily="18" charset="0"/>
              </a:defRPr>
            </a:lvl6pPr>
            <a:lvl7pPr marL="2971800" indent="-228600" eaLnBrk="0" fontAlgn="base" hangingPunct="0">
              <a:spcBef>
                <a:spcPct val="20000"/>
              </a:spcBef>
              <a:spcAft>
                <a:spcPct val="0"/>
              </a:spcAft>
              <a:buChar char="»"/>
              <a:defRPr sz="2200">
                <a:solidFill>
                  <a:schemeClr val="tx1"/>
                </a:solidFill>
                <a:latin typeface="Times New Roman" panose="02020603050405020304" pitchFamily="18" charset="0"/>
                <a:cs typeface="Times New Roman" panose="02020603050405020304" pitchFamily="18" charset="0"/>
              </a:defRPr>
            </a:lvl7pPr>
            <a:lvl8pPr marL="3429000" indent="-228600" eaLnBrk="0" fontAlgn="base" hangingPunct="0">
              <a:spcBef>
                <a:spcPct val="20000"/>
              </a:spcBef>
              <a:spcAft>
                <a:spcPct val="0"/>
              </a:spcAft>
              <a:buChar char="»"/>
              <a:defRPr sz="2200">
                <a:solidFill>
                  <a:schemeClr val="tx1"/>
                </a:solidFill>
                <a:latin typeface="Times New Roman" panose="02020603050405020304" pitchFamily="18" charset="0"/>
                <a:cs typeface="Times New Roman" panose="02020603050405020304" pitchFamily="18" charset="0"/>
              </a:defRPr>
            </a:lvl8pPr>
            <a:lvl9pPr marL="3886200" indent="-228600" eaLnBrk="0" fontAlgn="base" hangingPunct="0">
              <a:spcBef>
                <a:spcPct val="20000"/>
              </a:spcBef>
              <a:spcAft>
                <a:spcPct val="0"/>
              </a:spcAft>
              <a:buChar char="»"/>
              <a:defRPr sz="2200">
                <a:solidFill>
                  <a:schemeClr val="tx1"/>
                </a:solidFill>
                <a:latin typeface="Times New Roman" panose="02020603050405020304" pitchFamily="18" charset="0"/>
                <a:cs typeface="Times New Roman" panose="02020603050405020304" pitchFamily="18" charset="0"/>
              </a:defRPr>
            </a:lvl9pPr>
          </a:lstStyle>
          <a:p>
            <a:pPr defTabSz="685800" eaLnBrk="1" fontAlgn="auto" hangingPunct="1">
              <a:spcBef>
                <a:spcPct val="50000"/>
              </a:spcBef>
              <a:spcAft>
                <a:spcPts val="0"/>
              </a:spcAft>
              <a:buFontTx/>
              <a:buNone/>
              <a:defRPr/>
            </a:pPr>
            <a:r>
              <a:rPr lang="en-GB" altLang="nb-NO" sz="1428" b="1" dirty="0">
                <a:solidFill>
                  <a:srgbClr val="004D69"/>
                </a:solidFill>
                <a:latin typeface="Futura Bold" pitchFamily="2" charset="0"/>
              </a:rPr>
              <a:t>15</a:t>
            </a:r>
            <a:endParaRPr lang="en-GB" altLang="nb-NO" sz="1020" b="1" dirty="0">
              <a:solidFill>
                <a:srgbClr val="004D69"/>
              </a:solidFill>
              <a:latin typeface="Futura Medium" pitchFamily="2" charset="0"/>
            </a:endParaRPr>
          </a:p>
        </p:txBody>
      </p:sp>
      <p:sp>
        <p:nvSpPr>
          <p:cNvPr id="12" name="Line 102">
            <a:extLst>
              <a:ext uri="{FF2B5EF4-FFF2-40B4-BE49-F238E27FC236}">
                <a16:creationId xmlns:a16="http://schemas.microsoft.com/office/drawing/2014/main" id="{C00B55EE-7479-5CC2-07DB-18C7745E6648}"/>
              </a:ext>
            </a:extLst>
          </p:cNvPr>
          <p:cNvSpPr>
            <a:spLocks noChangeShapeType="1"/>
          </p:cNvSpPr>
          <p:nvPr/>
        </p:nvSpPr>
        <p:spPr bwMode="auto">
          <a:xfrm>
            <a:off x="4226950" y="5874731"/>
            <a:ext cx="0" cy="868362"/>
          </a:xfrm>
          <a:prstGeom prst="line">
            <a:avLst/>
          </a:prstGeom>
          <a:noFill/>
          <a:ln w="38100">
            <a:solidFill>
              <a:srgbClr val="336699"/>
            </a:solidFill>
            <a:round/>
            <a:headEnd/>
            <a:tailEnd/>
          </a:ln>
        </p:spPr>
        <p:txBody>
          <a:bodyPr lIns="67688" tIns="33843" rIns="67688" bIns="33843"/>
          <a:lstStyle/>
          <a:p>
            <a:pPr defTabSz="685800" eaLnBrk="1" fontAlgn="auto" hangingPunct="1">
              <a:spcBef>
                <a:spcPts val="0"/>
              </a:spcBef>
              <a:spcAft>
                <a:spcPts val="0"/>
              </a:spcAft>
              <a:defRPr/>
            </a:pPr>
            <a:endParaRPr lang="en-US" sz="1224">
              <a:solidFill>
                <a:prstClr val="black"/>
              </a:solidFill>
              <a:latin typeface="Calibri" panose="020F0502020204030204"/>
            </a:endParaRPr>
          </a:p>
        </p:txBody>
      </p:sp>
      <p:sp>
        <p:nvSpPr>
          <p:cNvPr id="13" name="Line 103">
            <a:extLst>
              <a:ext uri="{FF2B5EF4-FFF2-40B4-BE49-F238E27FC236}">
                <a16:creationId xmlns:a16="http://schemas.microsoft.com/office/drawing/2014/main" id="{D18E957E-0487-9200-F336-7CBA7A284F39}"/>
              </a:ext>
            </a:extLst>
          </p:cNvPr>
          <p:cNvSpPr>
            <a:spLocks noChangeShapeType="1"/>
          </p:cNvSpPr>
          <p:nvPr/>
        </p:nvSpPr>
        <p:spPr bwMode="auto">
          <a:xfrm>
            <a:off x="5255650" y="5874731"/>
            <a:ext cx="0" cy="868362"/>
          </a:xfrm>
          <a:prstGeom prst="line">
            <a:avLst/>
          </a:prstGeom>
          <a:noFill/>
          <a:ln w="38100">
            <a:solidFill>
              <a:srgbClr val="336699"/>
            </a:solidFill>
            <a:round/>
            <a:headEnd/>
            <a:tailEnd/>
          </a:ln>
        </p:spPr>
        <p:txBody>
          <a:bodyPr lIns="67688" tIns="33843" rIns="67688" bIns="33843"/>
          <a:lstStyle/>
          <a:p>
            <a:pPr defTabSz="685800" eaLnBrk="1" fontAlgn="auto" hangingPunct="1">
              <a:spcBef>
                <a:spcPts val="0"/>
              </a:spcBef>
              <a:spcAft>
                <a:spcPts val="0"/>
              </a:spcAft>
              <a:defRPr/>
            </a:pPr>
            <a:endParaRPr lang="en-US" sz="1224">
              <a:solidFill>
                <a:prstClr val="black"/>
              </a:solidFill>
              <a:latin typeface="Calibri" panose="020F0502020204030204"/>
            </a:endParaRPr>
          </a:p>
        </p:txBody>
      </p:sp>
      <p:sp>
        <p:nvSpPr>
          <p:cNvPr id="14" name="Line 92">
            <a:extLst>
              <a:ext uri="{FF2B5EF4-FFF2-40B4-BE49-F238E27FC236}">
                <a16:creationId xmlns:a16="http://schemas.microsoft.com/office/drawing/2014/main" id="{6397F9F3-8720-FED0-7091-C49932ECEBBD}"/>
              </a:ext>
            </a:extLst>
          </p:cNvPr>
          <p:cNvSpPr>
            <a:spLocks noChangeShapeType="1"/>
          </p:cNvSpPr>
          <p:nvPr/>
        </p:nvSpPr>
        <p:spPr bwMode="auto">
          <a:xfrm flipH="1">
            <a:off x="3190313" y="5885843"/>
            <a:ext cx="6350" cy="857250"/>
          </a:xfrm>
          <a:prstGeom prst="line">
            <a:avLst/>
          </a:prstGeom>
          <a:noFill/>
          <a:ln w="38100">
            <a:solidFill>
              <a:srgbClr val="336699"/>
            </a:solidFill>
            <a:round/>
            <a:headEnd/>
            <a:tailEnd/>
          </a:ln>
        </p:spPr>
        <p:txBody>
          <a:bodyPr lIns="67688" tIns="33843" rIns="67688" bIns="33843"/>
          <a:lstStyle/>
          <a:p>
            <a:pPr defTabSz="685800" eaLnBrk="1" fontAlgn="auto" hangingPunct="1">
              <a:spcBef>
                <a:spcPts val="0"/>
              </a:spcBef>
              <a:spcAft>
                <a:spcPts val="0"/>
              </a:spcAft>
              <a:defRPr/>
            </a:pPr>
            <a:endParaRPr lang="en-US" sz="1224">
              <a:solidFill>
                <a:prstClr val="black"/>
              </a:solidFill>
              <a:latin typeface="Calibri" panose="020F0502020204030204"/>
            </a:endParaRPr>
          </a:p>
        </p:txBody>
      </p:sp>
      <p:pic>
        <p:nvPicPr>
          <p:cNvPr id="15" name="Picture 67" descr="Icons 11 small.jpg">
            <a:extLst>
              <a:ext uri="{FF2B5EF4-FFF2-40B4-BE49-F238E27FC236}">
                <a16:creationId xmlns:a16="http://schemas.microsoft.com/office/drawing/2014/main" id="{477BE9E7-CB8F-425C-CE38-22856459EE37}"/>
              </a:ext>
            </a:extLst>
          </p:cNvPr>
          <p:cNvPicPr>
            <a:picLocks noChangeAspect="1"/>
          </p:cNvPicPr>
          <p:nvPr/>
        </p:nvPicPr>
        <p:blipFill>
          <a:blip r:embed="rId15">
            <a:extLst>
              <a:ext uri="{28A0092B-C50C-407E-A947-70E740481C1C}">
                <a14:useLocalDpi xmlns:a14="http://schemas.microsoft.com/office/drawing/2010/main" val="0"/>
              </a:ext>
            </a:extLst>
          </a:blip>
          <a:srcRect/>
          <a:stretch>
            <a:fillRect/>
          </a:stretch>
        </p:blipFill>
        <p:spPr bwMode="auto">
          <a:xfrm>
            <a:off x="2479113" y="6038243"/>
            <a:ext cx="585787" cy="590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 name="Picture 71" descr="C:\Users\mmema.joshua\Desktop\7031161.png">
            <a:extLst>
              <a:ext uri="{FF2B5EF4-FFF2-40B4-BE49-F238E27FC236}">
                <a16:creationId xmlns:a16="http://schemas.microsoft.com/office/drawing/2014/main" id="{6FCA3214-9503-AB58-73EC-573E2FECB380}"/>
              </a:ext>
            </a:extLst>
          </p:cNvPr>
          <p:cNvPicPr>
            <a:picLocks noChangeAspect="1" noChangeArrowheads="1"/>
          </p:cNvPicPr>
          <p:nvPr/>
        </p:nvPicPr>
        <p:blipFill>
          <a:blip r:embed="rId16">
            <a:extLst>
              <a:ext uri="{28A0092B-C50C-407E-A947-70E740481C1C}">
                <a14:useLocalDpi xmlns:a14="http://schemas.microsoft.com/office/drawing/2010/main" val="0"/>
              </a:ext>
            </a:extLst>
          </a:blip>
          <a:srcRect/>
          <a:stretch>
            <a:fillRect/>
          </a:stretch>
        </p:blipFill>
        <p:spPr bwMode="auto">
          <a:xfrm>
            <a:off x="3504638" y="6046181"/>
            <a:ext cx="630237" cy="639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 name="Picture 72" descr="C:\Users\mmema.joshua\Desktop\images (2).jpg">
            <a:extLst>
              <a:ext uri="{FF2B5EF4-FFF2-40B4-BE49-F238E27FC236}">
                <a16:creationId xmlns:a16="http://schemas.microsoft.com/office/drawing/2014/main" id="{741E8B74-FD27-0BED-5B32-DB416DC41369}"/>
              </a:ext>
            </a:extLst>
          </p:cNvPr>
          <p:cNvPicPr>
            <a:picLocks noChangeAspect="1" noChangeArrowheads="1"/>
          </p:cNvPicPr>
          <p:nvPr/>
        </p:nvPicPr>
        <p:blipFill>
          <a:blip r:embed="rId17">
            <a:extLst>
              <a:ext uri="{28A0092B-C50C-407E-A947-70E740481C1C}">
                <a14:useLocalDpi xmlns:a14="http://schemas.microsoft.com/office/drawing/2010/main" val="0"/>
              </a:ext>
            </a:extLst>
          </a:blip>
          <a:srcRect/>
          <a:stretch>
            <a:fillRect/>
          </a:stretch>
        </p:blipFill>
        <p:spPr bwMode="auto">
          <a:xfrm>
            <a:off x="4469838" y="5982681"/>
            <a:ext cx="752475" cy="703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 name="Rectangle 50">
            <a:extLst>
              <a:ext uri="{FF2B5EF4-FFF2-40B4-BE49-F238E27FC236}">
                <a16:creationId xmlns:a16="http://schemas.microsoft.com/office/drawing/2014/main" id="{2BD08D59-5ED8-C613-8852-4DDCACF96ADC}"/>
              </a:ext>
            </a:extLst>
          </p:cNvPr>
          <p:cNvSpPr>
            <a:spLocks noChangeArrowheads="1"/>
          </p:cNvSpPr>
          <p:nvPr/>
        </p:nvSpPr>
        <p:spPr bwMode="auto">
          <a:xfrm>
            <a:off x="4298973" y="4620606"/>
            <a:ext cx="1030288" cy="979487"/>
          </a:xfrm>
          <a:prstGeom prst="rect">
            <a:avLst/>
          </a:prstGeom>
          <a:noFill/>
          <a:ln>
            <a:noFill/>
          </a:ln>
        </p:spPr>
        <p:txBody>
          <a:bodyPr lIns="67688" tIns="33843" rIns="67688" bIns="33843" anchor="b"/>
          <a:lstStyle>
            <a:lvl1pPr>
              <a:spcBef>
                <a:spcPct val="20000"/>
              </a:spcBef>
              <a:buChar char="•"/>
              <a:defRPr sz="3500">
                <a:solidFill>
                  <a:schemeClr val="tx1"/>
                </a:solidFill>
                <a:latin typeface="Times New Roman" panose="02020603050405020304" pitchFamily="18" charset="0"/>
                <a:cs typeface="Times New Roman" panose="02020603050405020304" pitchFamily="18" charset="0"/>
              </a:defRPr>
            </a:lvl1pPr>
            <a:lvl2pPr marL="742950" indent="-285750">
              <a:spcBef>
                <a:spcPct val="20000"/>
              </a:spcBef>
              <a:buChar char="–"/>
              <a:defRPr sz="3000">
                <a:solidFill>
                  <a:schemeClr val="tx1"/>
                </a:solidFill>
                <a:latin typeface="Times New Roman" panose="02020603050405020304" pitchFamily="18" charset="0"/>
                <a:cs typeface="Times New Roman" panose="02020603050405020304" pitchFamily="18" charset="0"/>
              </a:defRPr>
            </a:lvl2pPr>
            <a:lvl3pPr marL="1143000" indent="-228600">
              <a:spcBef>
                <a:spcPct val="20000"/>
              </a:spcBef>
              <a:buChar char="•"/>
              <a:defRPr sz="2600">
                <a:solidFill>
                  <a:schemeClr val="tx1"/>
                </a:solidFill>
                <a:latin typeface="Times New Roman" panose="02020603050405020304" pitchFamily="18" charset="0"/>
                <a:cs typeface="Times New Roman" panose="02020603050405020304" pitchFamily="18" charset="0"/>
              </a:defRPr>
            </a:lvl3pPr>
            <a:lvl4pPr marL="1600200" indent="-228600">
              <a:spcBef>
                <a:spcPct val="20000"/>
              </a:spcBef>
              <a:buChar char="–"/>
              <a:defRPr sz="2200">
                <a:solidFill>
                  <a:schemeClr val="tx1"/>
                </a:solidFill>
                <a:latin typeface="Times New Roman" panose="02020603050405020304" pitchFamily="18" charset="0"/>
                <a:cs typeface="Times New Roman" panose="02020603050405020304" pitchFamily="18" charset="0"/>
              </a:defRPr>
            </a:lvl4pPr>
            <a:lvl5pPr marL="2057400" indent="-228600">
              <a:spcBef>
                <a:spcPct val="20000"/>
              </a:spcBef>
              <a:buChar char="»"/>
              <a:defRPr sz="2200">
                <a:solidFill>
                  <a:schemeClr val="tx1"/>
                </a:solidFill>
                <a:latin typeface="Times New Roman" panose="02020603050405020304" pitchFamily="18" charset="0"/>
                <a:cs typeface="Times New Roman" panose="02020603050405020304" pitchFamily="18" charset="0"/>
              </a:defRPr>
            </a:lvl5pPr>
            <a:lvl6pPr marL="2514600" indent="-228600" eaLnBrk="0" fontAlgn="base" hangingPunct="0">
              <a:spcBef>
                <a:spcPct val="20000"/>
              </a:spcBef>
              <a:spcAft>
                <a:spcPct val="0"/>
              </a:spcAft>
              <a:buChar char="»"/>
              <a:defRPr sz="2200">
                <a:solidFill>
                  <a:schemeClr val="tx1"/>
                </a:solidFill>
                <a:latin typeface="Times New Roman" panose="02020603050405020304" pitchFamily="18" charset="0"/>
                <a:cs typeface="Times New Roman" panose="02020603050405020304" pitchFamily="18" charset="0"/>
              </a:defRPr>
            </a:lvl6pPr>
            <a:lvl7pPr marL="2971800" indent="-228600" eaLnBrk="0" fontAlgn="base" hangingPunct="0">
              <a:spcBef>
                <a:spcPct val="20000"/>
              </a:spcBef>
              <a:spcAft>
                <a:spcPct val="0"/>
              </a:spcAft>
              <a:buChar char="»"/>
              <a:defRPr sz="2200">
                <a:solidFill>
                  <a:schemeClr val="tx1"/>
                </a:solidFill>
                <a:latin typeface="Times New Roman" panose="02020603050405020304" pitchFamily="18" charset="0"/>
                <a:cs typeface="Times New Roman" panose="02020603050405020304" pitchFamily="18" charset="0"/>
              </a:defRPr>
            </a:lvl7pPr>
            <a:lvl8pPr marL="3429000" indent="-228600" eaLnBrk="0" fontAlgn="base" hangingPunct="0">
              <a:spcBef>
                <a:spcPct val="20000"/>
              </a:spcBef>
              <a:spcAft>
                <a:spcPct val="0"/>
              </a:spcAft>
              <a:buChar char="»"/>
              <a:defRPr sz="2200">
                <a:solidFill>
                  <a:schemeClr val="tx1"/>
                </a:solidFill>
                <a:latin typeface="Times New Roman" panose="02020603050405020304" pitchFamily="18" charset="0"/>
                <a:cs typeface="Times New Roman" panose="02020603050405020304" pitchFamily="18" charset="0"/>
              </a:defRPr>
            </a:lvl8pPr>
            <a:lvl9pPr marL="3886200" indent="-228600" eaLnBrk="0" fontAlgn="base" hangingPunct="0">
              <a:spcBef>
                <a:spcPct val="20000"/>
              </a:spcBef>
              <a:spcAft>
                <a:spcPct val="0"/>
              </a:spcAft>
              <a:buChar char="»"/>
              <a:defRPr sz="2200">
                <a:solidFill>
                  <a:schemeClr val="tx1"/>
                </a:solidFill>
                <a:latin typeface="Times New Roman" panose="02020603050405020304" pitchFamily="18" charset="0"/>
                <a:cs typeface="Times New Roman" panose="02020603050405020304" pitchFamily="18" charset="0"/>
              </a:defRPr>
            </a:lvl9pPr>
          </a:lstStyle>
          <a:p>
            <a:pPr algn="ctr" defTabSz="685800" eaLnBrk="1" fontAlgn="auto" hangingPunct="1">
              <a:spcBef>
                <a:spcPct val="50000"/>
              </a:spcBef>
              <a:spcAft>
                <a:spcPts val="0"/>
              </a:spcAft>
              <a:buFontTx/>
              <a:buNone/>
              <a:defRPr/>
            </a:pPr>
            <a:r>
              <a:rPr lang="en-US" altLang="nb-NO" sz="953" b="1" dirty="0">
                <a:solidFill>
                  <a:srgbClr val="004D69"/>
                </a:solidFill>
                <a:latin typeface="Tahoma" panose="020B0604030504040204" pitchFamily="34" charset="0"/>
                <a:cs typeface="Tahoma" panose="020B0604030504040204" pitchFamily="34" charset="0"/>
              </a:rPr>
              <a:t>Use the correct PPEs</a:t>
            </a:r>
          </a:p>
        </p:txBody>
      </p:sp>
      <p:pic>
        <p:nvPicPr>
          <p:cNvPr id="19" name="Picture 2">
            <a:extLst>
              <a:ext uri="{FF2B5EF4-FFF2-40B4-BE49-F238E27FC236}">
                <a16:creationId xmlns:a16="http://schemas.microsoft.com/office/drawing/2014/main" id="{B933A8B3-C89F-4395-E59E-DD18DDA57E34}"/>
              </a:ext>
            </a:extLst>
          </p:cNvPr>
          <p:cNvPicPr>
            <a:picLocks noChangeAspect="1"/>
          </p:cNvPicPr>
          <p:nvPr/>
        </p:nvPicPr>
        <p:blipFill>
          <a:blip r:embed="rId18">
            <a:extLst>
              <a:ext uri="{BEBA8EAE-BF5A-486C-A8C5-ECC9F3942E4B}">
                <a14:imgProps xmlns:a14="http://schemas.microsoft.com/office/drawing/2010/main">
                  <a14:imgLayer r:embed="rId19">
                    <a14:imgEffect>
                      <a14:backgroundRemoval t="10000" b="90000" l="10000" r="90000"/>
                    </a14:imgEffect>
                  </a14:imgLayer>
                </a14:imgProps>
              </a:ext>
              <a:ext uri="{28A0092B-C50C-407E-A947-70E740481C1C}">
                <a14:useLocalDpi xmlns:a14="http://schemas.microsoft.com/office/drawing/2010/main" val="0"/>
              </a:ext>
            </a:extLst>
          </a:blip>
          <a:srcRect/>
          <a:stretch>
            <a:fillRect/>
          </a:stretch>
        </p:blipFill>
        <p:spPr bwMode="auto">
          <a:xfrm>
            <a:off x="6043050" y="5347680"/>
            <a:ext cx="2002181" cy="15000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Rectangle 1">
            <a:extLst>
              <a:ext uri="{FF2B5EF4-FFF2-40B4-BE49-F238E27FC236}">
                <a16:creationId xmlns:a16="http://schemas.microsoft.com/office/drawing/2014/main" id="{413B64E4-7294-2EAD-357C-1636492ED1B1}"/>
              </a:ext>
            </a:extLst>
          </p:cNvPr>
          <p:cNvSpPr>
            <a:spLocks noChangeArrowheads="1"/>
          </p:cNvSpPr>
          <p:nvPr/>
        </p:nvSpPr>
        <p:spPr bwMode="auto">
          <a:xfrm>
            <a:off x="7324060" y="3918148"/>
            <a:ext cx="1792838" cy="1355307"/>
          </a:xfrm>
          <a:prstGeom prst="rect">
            <a:avLst/>
          </a:prstGeom>
          <a:solidFill>
            <a:schemeClr val="accent2">
              <a:lumMod val="20000"/>
              <a:lumOff val="80000"/>
            </a:schemeClr>
          </a:solidFill>
          <a:ln>
            <a:solidFill>
              <a:schemeClr val="accent1"/>
            </a:solidFill>
          </a:ln>
        </p:spPr>
        <p:txBody>
          <a:bodyPr wrap="square">
            <a:spAutoFit/>
          </a:bodyPr>
          <a:lstStyle/>
          <a:p>
            <a:pPr algn="ctr" defTabSz="685800" eaLnBrk="1" fontAlgn="auto" hangingPunct="1">
              <a:lnSpc>
                <a:spcPct val="107000"/>
              </a:lnSpc>
              <a:spcBef>
                <a:spcPts val="0"/>
              </a:spcBef>
              <a:spcAft>
                <a:spcPts val="544"/>
              </a:spcAft>
              <a:defRPr/>
            </a:pPr>
            <a:r>
              <a:rPr lang="en-US" altLang="en-US" sz="1400" b="1" i="1" dirty="0">
                <a:solidFill>
                  <a:schemeClr val="accent1">
                    <a:lumMod val="75000"/>
                  </a:schemeClr>
                </a:solidFill>
                <a:latin typeface="Arial Narrow" panose="020B0606020202030204" pitchFamily="34" charset="0"/>
                <a:cs typeface="Tahoma" panose="020B0604030504040204" pitchFamily="34" charset="0"/>
              </a:rPr>
              <a:t>These rules are Mandatory for all</a:t>
            </a:r>
          </a:p>
          <a:p>
            <a:pPr algn="ctr" defTabSz="685800" eaLnBrk="1" fontAlgn="auto" hangingPunct="1">
              <a:lnSpc>
                <a:spcPct val="107000"/>
              </a:lnSpc>
              <a:spcBef>
                <a:spcPts val="0"/>
              </a:spcBef>
              <a:spcAft>
                <a:spcPts val="544"/>
              </a:spcAft>
              <a:defRPr/>
            </a:pPr>
            <a:r>
              <a:rPr lang="en-US" altLang="en-US" sz="1400" b="1" i="1" dirty="0">
                <a:solidFill>
                  <a:schemeClr val="accent1">
                    <a:lumMod val="75000"/>
                  </a:schemeClr>
                </a:solidFill>
                <a:latin typeface="Arial Narrow" panose="020B0606020202030204" pitchFamily="34" charset="0"/>
                <a:cs typeface="Tahoma" panose="020B0604030504040204" pitchFamily="34" charset="0"/>
              </a:rPr>
              <a:t> Dangote’s Employees,</a:t>
            </a:r>
          </a:p>
          <a:p>
            <a:pPr algn="ctr" defTabSz="685800" eaLnBrk="1" fontAlgn="auto" hangingPunct="1">
              <a:lnSpc>
                <a:spcPct val="107000"/>
              </a:lnSpc>
              <a:spcBef>
                <a:spcPts val="0"/>
              </a:spcBef>
              <a:spcAft>
                <a:spcPts val="544"/>
              </a:spcAft>
              <a:defRPr/>
            </a:pPr>
            <a:r>
              <a:rPr lang="en-US" altLang="en-US" sz="1400" b="1" i="1" dirty="0">
                <a:solidFill>
                  <a:schemeClr val="accent1">
                    <a:lumMod val="75000"/>
                  </a:schemeClr>
                </a:solidFill>
                <a:latin typeface="Arial Narrow" panose="020B0606020202030204" pitchFamily="34" charset="0"/>
                <a:cs typeface="Tahoma" panose="020B0604030504040204" pitchFamily="34" charset="0"/>
              </a:rPr>
              <a:t> Contractors and Visitors.</a:t>
            </a:r>
            <a:endParaRPr lang="en-US" altLang="en-US" sz="1400" b="1" dirty="0">
              <a:solidFill>
                <a:schemeClr val="accent1">
                  <a:lumMod val="75000"/>
                </a:schemeClr>
              </a:solidFill>
              <a:latin typeface="Arial Narrow" panose="020B0606020202030204" pitchFamily="34" charset="0"/>
              <a:cs typeface="Tahoma" panose="020B0604030504040204" pitchFamily="34"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A picture containing text, font, logo, screenshot&#10;&#10;Description automatically generated">
            <a:extLst>
              <a:ext uri="{FF2B5EF4-FFF2-40B4-BE49-F238E27FC236}">
                <a16:creationId xmlns:a16="http://schemas.microsoft.com/office/drawing/2014/main" id="{E3ED3E64-A441-BB94-5C9A-19226662883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09079" y="993879"/>
            <a:ext cx="6781192" cy="4372669"/>
          </a:xfrm>
          <a:prstGeom prst="rect">
            <a:avLst/>
          </a:prstGeom>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3">
            <a:extLst>
              <a:ext uri="{FF2B5EF4-FFF2-40B4-BE49-F238E27FC236}">
                <a16:creationId xmlns:a16="http://schemas.microsoft.com/office/drawing/2014/main" id="{795FEBC5-7AC9-FA8E-FD23-42E4EA5EC113}"/>
              </a:ext>
            </a:extLst>
          </p:cNvPr>
          <p:cNvSpPr>
            <a:spLocks noGrp="1" noChangeArrowheads="1"/>
          </p:cNvSpPr>
          <p:nvPr>
            <p:ph type="body" idx="1"/>
          </p:nvPr>
        </p:nvSpPr>
        <p:spPr>
          <a:xfrm>
            <a:off x="734961" y="1477416"/>
            <a:ext cx="8229600" cy="4754563"/>
          </a:xfrm>
        </p:spPr>
        <p:txBody>
          <a:bodyPr/>
          <a:lstStyle/>
          <a:p>
            <a:pPr eaLnBrk="1" hangingPunct="1">
              <a:buFontTx/>
              <a:buNone/>
            </a:pPr>
            <a:r>
              <a:rPr lang="en-GB" altLang="en-US" sz="1800" dirty="0"/>
              <a:t>   </a:t>
            </a:r>
            <a:r>
              <a:rPr lang="en-GB" altLang="en-US" sz="1800" dirty="0">
                <a:solidFill>
                  <a:srgbClr val="002060"/>
                </a:solidFill>
                <a:latin typeface="Arial" panose="020B0604020202020204" pitchFamily="34" charset="0"/>
                <a:cs typeface="Arial" panose="020B0604020202020204" pitchFamily="34" charset="0"/>
              </a:rPr>
              <a:t>All personnel on Dangote Fertiliser Limited will be required to wear as a minimum the following PPE.</a:t>
            </a:r>
          </a:p>
          <a:p>
            <a:pPr eaLnBrk="1" hangingPunct="1">
              <a:buFontTx/>
              <a:buNone/>
            </a:pPr>
            <a:endParaRPr lang="en-GB" altLang="en-US" sz="1800" dirty="0">
              <a:solidFill>
                <a:srgbClr val="002060"/>
              </a:solidFill>
              <a:latin typeface="Arial" panose="020B0604020202020204" pitchFamily="34" charset="0"/>
              <a:cs typeface="Arial" panose="020B0604020202020204" pitchFamily="34" charset="0"/>
            </a:endParaRPr>
          </a:p>
          <a:p>
            <a:pPr eaLnBrk="1" hangingPunct="1">
              <a:buFontTx/>
              <a:buNone/>
            </a:pPr>
            <a:endParaRPr lang="en-GB" altLang="en-US" sz="1800" dirty="0"/>
          </a:p>
          <a:p>
            <a:pPr eaLnBrk="1" hangingPunct="1">
              <a:buFontTx/>
              <a:buNone/>
            </a:pPr>
            <a:endParaRPr lang="en-GB" altLang="en-US" sz="1800" dirty="0"/>
          </a:p>
          <a:p>
            <a:pPr eaLnBrk="1" hangingPunct="1">
              <a:buFontTx/>
              <a:buNone/>
            </a:pPr>
            <a:endParaRPr lang="en-GB" altLang="en-US" sz="1800" dirty="0"/>
          </a:p>
          <a:p>
            <a:pPr eaLnBrk="1" hangingPunct="1">
              <a:buFontTx/>
              <a:buNone/>
            </a:pPr>
            <a:endParaRPr lang="en-GB" altLang="en-US" sz="1800" dirty="0"/>
          </a:p>
          <a:p>
            <a:pPr eaLnBrk="1" hangingPunct="1">
              <a:buFontTx/>
              <a:buNone/>
            </a:pPr>
            <a:endParaRPr lang="en-GB" altLang="en-US" sz="1800" dirty="0"/>
          </a:p>
          <a:p>
            <a:pPr eaLnBrk="1" hangingPunct="1">
              <a:buFontTx/>
              <a:buNone/>
            </a:pPr>
            <a:endParaRPr lang="en-GB" altLang="en-US" sz="1800" dirty="0"/>
          </a:p>
          <a:p>
            <a:pPr eaLnBrk="1" hangingPunct="1">
              <a:buFontTx/>
              <a:buNone/>
            </a:pPr>
            <a:r>
              <a:rPr lang="en-GB" altLang="en-US" sz="1800" dirty="0"/>
              <a:t>     </a:t>
            </a:r>
            <a:r>
              <a:rPr lang="en-GB" altLang="en-US" dirty="0">
                <a:solidFill>
                  <a:srgbClr val="002060"/>
                </a:solidFill>
                <a:latin typeface="Arial" panose="020B0604020202020204" pitchFamily="34" charset="0"/>
                <a:cs typeface="Arial" panose="020B0604020202020204" pitchFamily="34" charset="0"/>
              </a:rPr>
              <a:t>Additional PPE will be used as determined by JSA for the associated task for   example Welding, Work at Height etc.)</a:t>
            </a:r>
          </a:p>
        </p:txBody>
      </p:sp>
      <p:pic>
        <p:nvPicPr>
          <p:cNvPr id="44035" name="Picture 4" descr="Wear hard hats">
            <a:extLst>
              <a:ext uri="{FF2B5EF4-FFF2-40B4-BE49-F238E27FC236}">
                <a16:creationId xmlns:a16="http://schemas.microsoft.com/office/drawing/2014/main" id="{067BA8E8-34EF-EB4B-75E8-E1E8B416D3D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4961" y="2514600"/>
            <a:ext cx="1452563" cy="182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4036" name="Picture 5" descr="Wear Eye Protection Mandatory Signs">
            <a:extLst>
              <a:ext uri="{FF2B5EF4-FFF2-40B4-BE49-F238E27FC236}">
                <a16:creationId xmlns:a16="http://schemas.microsoft.com/office/drawing/2014/main" id="{F296F56C-ECA2-6843-3E1C-E3844091406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68561" y="2514600"/>
            <a:ext cx="1381125" cy="182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4037" name="Picture 6" descr="Protective footwear must be worn in this area">
            <a:extLst>
              <a:ext uri="{FF2B5EF4-FFF2-40B4-BE49-F238E27FC236}">
                <a16:creationId xmlns:a16="http://schemas.microsoft.com/office/drawing/2014/main" id="{C1676656-D3A0-5C38-AF34-C56078867E2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002161" y="2514600"/>
            <a:ext cx="1504950" cy="1819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4038" name="Picture 7" descr="Protective clothing must be worn in this area">
            <a:extLst>
              <a:ext uri="{FF2B5EF4-FFF2-40B4-BE49-F238E27FC236}">
                <a16:creationId xmlns:a16="http://schemas.microsoft.com/office/drawing/2014/main" id="{62E5164E-48F9-2323-E6B6-AF888E60B1F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364361" y="2590800"/>
            <a:ext cx="1420813" cy="1752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Title 1">
            <a:extLst>
              <a:ext uri="{FF2B5EF4-FFF2-40B4-BE49-F238E27FC236}">
                <a16:creationId xmlns:a16="http://schemas.microsoft.com/office/drawing/2014/main" id="{5310917A-7DC1-06A3-8371-90CC017FCBF2}"/>
              </a:ext>
            </a:extLst>
          </p:cNvPr>
          <p:cNvSpPr>
            <a:spLocks noGrp="1" noChangeArrowheads="1"/>
          </p:cNvSpPr>
          <p:nvPr>
            <p:ph type="title"/>
          </p:nvPr>
        </p:nvSpPr>
        <p:spPr>
          <a:xfrm>
            <a:off x="1707561" y="612597"/>
            <a:ext cx="6589199" cy="378780"/>
          </a:xfrm>
          <a:solidFill>
            <a:srgbClr val="FCFEB9"/>
          </a:solidFill>
          <a:ln w="12700" cap="flat">
            <a:solidFill>
              <a:schemeClr val="tx2"/>
            </a:solidFill>
            <a:miter lim="800000"/>
            <a:headEnd/>
            <a:tailEnd/>
          </a:ln>
          <a:effectLst>
            <a:outerShdw dist="107763" dir="2700000" algn="ctr" rotWithShape="0">
              <a:schemeClr val="bg2"/>
            </a:outerShdw>
          </a:effectLst>
        </p:spPr>
        <p:txBody>
          <a:bodyPr lIns="69056" tIns="34529" rIns="69056" bIns="34529">
            <a:normAutofit fontScale="90000"/>
          </a:bodyPr>
          <a:lstStyle/>
          <a:p>
            <a:pPr algn="ctr" defTabSz="685800">
              <a:lnSpc>
                <a:spcPct val="90000"/>
              </a:lnSpc>
            </a:pPr>
            <a:r>
              <a:rPr lang="en-US" altLang="en-US" sz="2400" b="1" dirty="0">
                <a:solidFill>
                  <a:schemeClr val="accent1">
                    <a:lumMod val="75000"/>
                  </a:schemeClr>
                </a:solidFill>
                <a:effectLst>
                  <a:outerShdw blurRad="38100" dist="38100" dir="2700000" algn="tl">
                    <a:srgbClr val="000000"/>
                  </a:outerShdw>
                </a:effectLst>
                <a:latin typeface="Tahoma" panose="020B0604030504040204" pitchFamily="34" charset="0"/>
                <a:ea typeface="Tahoma" panose="020B0604030504040204" pitchFamily="34" charset="0"/>
                <a:cs typeface="Tahoma" panose="020B0604030504040204" pitchFamily="34" charset="0"/>
              </a:rPr>
              <a:t>PERSONAL PROTECTIVE EQUIPMENT</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Rectangle 3">
            <a:extLst>
              <a:ext uri="{FF2B5EF4-FFF2-40B4-BE49-F238E27FC236}">
                <a16:creationId xmlns:a16="http://schemas.microsoft.com/office/drawing/2014/main" id="{1C953A07-680E-5271-EB4C-4356B9C96EC1}"/>
              </a:ext>
            </a:extLst>
          </p:cNvPr>
          <p:cNvSpPr>
            <a:spLocks noGrp="1" noChangeArrowheads="1"/>
          </p:cNvSpPr>
          <p:nvPr>
            <p:ph type="body" idx="1"/>
          </p:nvPr>
        </p:nvSpPr>
        <p:spPr>
          <a:xfrm>
            <a:off x="717754" y="1054507"/>
            <a:ext cx="8229600" cy="5070990"/>
          </a:xfrm>
        </p:spPr>
        <p:txBody>
          <a:bodyPr>
            <a:noAutofit/>
          </a:bodyPr>
          <a:lstStyle/>
          <a:p>
            <a:pPr eaLnBrk="1" hangingPunct="1">
              <a:lnSpc>
                <a:spcPct val="80000"/>
              </a:lnSpc>
              <a:buFontTx/>
              <a:buNone/>
              <a:defRPr/>
            </a:pPr>
            <a:r>
              <a:rPr lang="en-GB" altLang="en-US" dirty="0">
                <a:solidFill>
                  <a:srgbClr val="002060"/>
                </a:solidFill>
                <a:latin typeface="Arial" panose="020B0604020202020204" pitchFamily="34" charset="0"/>
                <a:cs typeface="Arial" panose="020B0604020202020204" pitchFamily="34" charset="0"/>
              </a:rPr>
              <a:t>     </a:t>
            </a:r>
          </a:p>
          <a:p>
            <a:pPr eaLnBrk="1" hangingPunct="1">
              <a:lnSpc>
                <a:spcPct val="80000"/>
              </a:lnSpc>
              <a:buFontTx/>
              <a:buNone/>
              <a:defRPr/>
            </a:pPr>
            <a:r>
              <a:rPr lang="en-GB" altLang="en-US" dirty="0">
                <a:solidFill>
                  <a:srgbClr val="002060"/>
                </a:solidFill>
                <a:latin typeface="Arial" panose="020B0604020202020204" pitchFamily="34" charset="0"/>
                <a:cs typeface="Arial" panose="020B0604020202020204" pitchFamily="34" charset="0"/>
              </a:rPr>
              <a:t>	</a:t>
            </a:r>
            <a:r>
              <a:rPr lang="en-GB" altLang="en-US" b="1" dirty="0">
                <a:solidFill>
                  <a:srgbClr val="006600"/>
                </a:solidFill>
                <a:latin typeface="Arial" panose="020B0604020202020204" pitchFamily="34" charset="0"/>
                <a:cs typeface="Arial" panose="020B0604020202020204" pitchFamily="34" charset="0"/>
              </a:rPr>
              <a:t>DFL activities shall be planned and executed in such a way as to:</a:t>
            </a:r>
          </a:p>
          <a:p>
            <a:pPr lvl="2" eaLnBrk="1" hangingPunct="1">
              <a:lnSpc>
                <a:spcPct val="120000"/>
              </a:lnSpc>
              <a:defRPr/>
            </a:pPr>
            <a:r>
              <a:rPr lang="en-GB" altLang="en-US" sz="1800" dirty="0">
                <a:solidFill>
                  <a:srgbClr val="002060"/>
                </a:solidFill>
                <a:latin typeface="Arial" panose="020B0604020202020204" pitchFamily="34" charset="0"/>
                <a:cs typeface="Arial" panose="020B0604020202020204" pitchFamily="34" charset="0"/>
              </a:rPr>
              <a:t>Ensure good community relations and liaison, making life more meaningful and comfortable for the inhabitants of the local community in which they operate. </a:t>
            </a:r>
          </a:p>
          <a:p>
            <a:pPr lvl="2" eaLnBrk="1" hangingPunct="1">
              <a:lnSpc>
                <a:spcPct val="120000"/>
              </a:lnSpc>
              <a:defRPr/>
            </a:pPr>
            <a:r>
              <a:rPr lang="en-GB" altLang="en-US" sz="1800" dirty="0">
                <a:solidFill>
                  <a:srgbClr val="002060"/>
                </a:solidFill>
                <a:latin typeface="Arial" panose="020B0604020202020204" pitchFamily="34" charset="0"/>
                <a:cs typeface="Arial" panose="020B0604020202020204" pitchFamily="34" charset="0"/>
              </a:rPr>
              <a:t>Avoid injury and pursue the safety and health of its Client, employees, those of its contractors and any visitors that could be affected.</a:t>
            </a:r>
          </a:p>
          <a:p>
            <a:pPr lvl="2" eaLnBrk="1" hangingPunct="1">
              <a:lnSpc>
                <a:spcPct val="120000"/>
              </a:lnSpc>
              <a:defRPr/>
            </a:pPr>
            <a:r>
              <a:rPr lang="en-GB" altLang="en-US" sz="1800" dirty="0">
                <a:solidFill>
                  <a:srgbClr val="002060"/>
                </a:solidFill>
                <a:latin typeface="Arial" panose="020B0604020202020204" pitchFamily="34" charset="0"/>
                <a:cs typeface="Arial" panose="020B0604020202020204" pitchFamily="34" charset="0"/>
              </a:rPr>
              <a:t>Minimize impact on the environment in which DFL operates. Ensure the security of life and property of its Client, employees, those of the contractor and any visitor.</a:t>
            </a:r>
          </a:p>
          <a:p>
            <a:pPr lvl="2" eaLnBrk="1" hangingPunct="1">
              <a:lnSpc>
                <a:spcPct val="120000"/>
              </a:lnSpc>
              <a:defRPr/>
            </a:pPr>
            <a:r>
              <a:rPr lang="en-GB" altLang="en-US" sz="1800" dirty="0">
                <a:solidFill>
                  <a:srgbClr val="002060"/>
                </a:solidFill>
                <a:latin typeface="Arial" panose="020B0604020202020204" pitchFamily="34" charset="0"/>
                <a:cs typeface="Arial" panose="020B0604020202020204" pitchFamily="34" charset="0"/>
              </a:rPr>
              <a:t>Activities must be suspended when any employee believes that their work cannot be continued in accordance with this policy.</a:t>
            </a:r>
          </a:p>
          <a:p>
            <a:pPr lvl="2" eaLnBrk="1" hangingPunct="1">
              <a:lnSpc>
                <a:spcPct val="80000"/>
              </a:lnSpc>
              <a:defRPr/>
            </a:pPr>
            <a:endParaRPr lang="en-GB" altLang="en-US" sz="1800" dirty="0">
              <a:solidFill>
                <a:srgbClr val="002060"/>
              </a:solidFill>
              <a:latin typeface="Arial" panose="020B0604020202020204" pitchFamily="34" charset="0"/>
              <a:cs typeface="Arial" panose="020B0604020202020204" pitchFamily="34" charset="0"/>
            </a:endParaRPr>
          </a:p>
          <a:p>
            <a:pPr eaLnBrk="1" hangingPunct="1">
              <a:lnSpc>
                <a:spcPct val="80000"/>
              </a:lnSpc>
              <a:buFontTx/>
              <a:buNone/>
              <a:defRPr/>
            </a:pPr>
            <a:endParaRPr lang="en-GB" altLang="en-US" dirty="0">
              <a:solidFill>
                <a:srgbClr val="002060"/>
              </a:solidFill>
              <a:latin typeface="Arial" panose="020B0604020202020204" pitchFamily="34" charset="0"/>
              <a:cs typeface="Arial" panose="020B0604020202020204" pitchFamily="34" charset="0"/>
            </a:endParaRPr>
          </a:p>
          <a:p>
            <a:pPr eaLnBrk="1" hangingPunct="1">
              <a:lnSpc>
                <a:spcPct val="80000"/>
              </a:lnSpc>
              <a:buFontTx/>
              <a:buNone/>
              <a:defRPr/>
            </a:pPr>
            <a:endParaRPr lang="en-GB" altLang="en-US" dirty="0">
              <a:solidFill>
                <a:srgbClr val="002060"/>
              </a:solidFill>
              <a:latin typeface="Arial" panose="020B0604020202020204" pitchFamily="34" charset="0"/>
              <a:cs typeface="Arial" panose="020B0604020202020204" pitchFamily="34" charset="0"/>
            </a:endParaRPr>
          </a:p>
          <a:p>
            <a:pPr eaLnBrk="1" hangingPunct="1">
              <a:lnSpc>
                <a:spcPct val="80000"/>
              </a:lnSpc>
              <a:buFontTx/>
              <a:buNone/>
              <a:defRPr/>
            </a:pPr>
            <a:endParaRPr lang="en-GB" altLang="en-US" dirty="0">
              <a:solidFill>
                <a:srgbClr val="002060"/>
              </a:solidFill>
              <a:latin typeface="Arial" panose="020B0604020202020204" pitchFamily="34" charset="0"/>
              <a:cs typeface="Arial" panose="020B0604020202020204" pitchFamily="34" charset="0"/>
            </a:endParaRPr>
          </a:p>
        </p:txBody>
      </p:sp>
      <p:sp>
        <p:nvSpPr>
          <p:cNvPr id="6" name="Title 1">
            <a:extLst>
              <a:ext uri="{FF2B5EF4-FFF2-40B4-BE49-F238E27FC236}">
                <a16:creationId xmlns:a16="http://schemas.microsoft.com/office/drawing/2014/main" id="{DF0D05FF-3F76-8869-959E-EEFCF1072363}"/>
              </a:ext>
            </a:extLst>
          </p:cNvPr>
          <p:cNvSpPr>
            <a:spLocks noGrp="1" noChangeArrowheads="1"/>
          </p:cNvSpPr>
          <p:nvPr>
            <p:ph type="title"/>
          </p:nvPr>
        </p:nvSpPr>
        <p:spPr>
          <a:xfrm>
            <a:off x="1484671" y="626021"/>
            <a:ext cx="7256204" cy="378780"/>
          </a:xfrm>
          <a:solidFill>
            <a:srgbClr val="FCFEB9"/>
          </a:solidFill>
          <a:ln w="12700" cap="flat">
            <a:solidFill>
              <a:schemeClr val="tx2"/>
            </a:solidFill>
            <a:miter lim="800000"/>
            <a:headEnd/>
            <a:tailEnd/>
          </a:ln>
          <a:effectLst>
            <a:outerShdw dist="107763" dir="2700000" algn="ctr" rotWithShape="0">
              <a:schemeClr val="bg2"/>
            </a:outerShdw>
          </a:effectLst>
        </p:spPr>
        <p:txBody>
          <a:bodyPr lIns="69056" tIns="34529" rIns="69056" bIns="34529">
            <a:normAutofit fontScale="90000"/>
          </a:bodyPr>
          <a:lstStyle/>
          <a:p>
            <a:pPr algn="ctr" defTabSz="685800">
              <a:lnSpc>
                <a:spcPct val="90000"/>
              </a:lnSpc>
            </a:pPr>
            <a:r>
              <a:rPr lang="en-US" altLang="en-US" sz="2400" b="1" dirty="0">
                <a:solidFill>
                  <a:schemeClr val="accent1">
                    <a:lumMod val="75000"/>
                  </a:schemeClr>
                </a:solidFill>
                <a:effectLst>
                  <a:outerShdw blurRad="38100" dist="38100" dir="2700000" algn="tl">
                    <a:srgbClr val="000000"/>
                  </a:outerShdw>
                </a:effectLst>
                <a:latin typeface="Tahoma" panose="020B0604030504040204" pitchFamily="34" charset="0"/>
                <a:ea typeface="Tahoma" panose="020B0604030504040204" pitchFamily="34" charset="0"/>
                <a:cs typeface="Tahoma" panose="020B0604030504040204" pitchFamily="34" charset="0"/>
              </a:rPr>
              <a:t>HEALTH, SAFETY &amp; ENVIRONMENT PROGRAMME</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Text Box 4">
            <a:extLst>
              <a:ext uri="{FF2B5EF4-FFF2-40B4-BE49-F238E27FC236}">
                <a16:creationId xmlns:a16="http://schemas.microsoft.com/office/drawing/2014/main" id="{41B9F058-A677-AFAC-177F-73A0C7D0EF4E}"/>
              </a:ext>
            </a:extLst>
          </p:cNvPr>
          <p:cNvSpPr>
            <a:spLocks noGrp="1" noChangeArrowheads="1"/>
          </p:cNvSpPr>
          <p:nvPr>
            <p:ph type="body" idx="1"/>
          </p:nvPr>
        </p:nvSpPr>
        <p:spPr>
          <a:xfrm>
            <a:off x="771832" y="1166018"/>
            <a:ext cx="8229600" cy="4525963"/>
          </a:xfrm>
          <a:noFill/>
        </p:spPr>
        <p:txBody>
          <a:bodyPr>
            <a:normAutofit/>
          </a:bodyPr>
          <a:lstStyle/>
          <a:p>
            <a:pPr algn="ctr" eaLnBrk="1" hangingPunct="1">
              <a:lnSpc>
                <a:spcPct val="90000"/>
              </a:lnSpc>
              <a:spcBef>
                <a:spcPct val="50000"/>
              </a:spcBef>
              <a:buFontTx/>
              <a:buNone/>
            </a:pPr>
            <a:endParaRPr lang="en-US" altLang="en-US" b="1" dirty="0">
              <a:solidFill>
                <a:srgbClr val="002060"/>
              </a:solidFill>
              <a:latin typeface="Arial" panose="020B0604020202020204" pitchFamily="34" charset="0"/>
              <a:cs typeface="Arial" panose="020B0604020202020204" pitchFamily="34" charset="0"/>
            </a:endParaRPr>
          </a:p>
          <a:p>
            <a:pPr marL="0" indent="0" eaLnBrk="1" hangingPunct="1">
              <a:lnSpc>
                <a:spcPct val="90000"/>
              </a:lnSpc>
              <a:spcBef>
                <a:spcPct val="50000"/>
              </a:spcBef>
              <a:buFontTx/>
              <a:buNone/>
            </a:pPr>
            <a:r>
              <a:rPr lang="en-GB" altLang="en-US" dirty="0">
                <a:solidFill>
                  <a:srgbClr val="002060"/>
                </a:solidFill>
                <a:latin typeface="Arial" panose="020B0604020202020204" pitchFamily="34" charset="0"/>
                <a:cs typeface="Arial" panose="020B0604020202020204" pitchFamily="34" charset="0"/>
              </a:rPr>
              <a:t>The objective of the Permit-to-Work (PTW) system is to prevent accidents by avoiding misunderstanding when </a:t>
            </a:r>
            <a:r>
              <a:rPr lang="en-GB" altLang="en-US" u="sng" dirty="0">
                <a:solidFill>
                  <a:srgbClr val="002060"/>
                </a:solidFill>
                <a:latin typeface="Arial" panose="020B0604020202020204" pitchFamily="34" charset="0"/>
                <a:cs typeface="Arial" panose="020B0604020202020204" pitchFamily="34" charset="0"/>
              </a:rPr>
              <a:t>non-routine and potentially hazardous work</a:t>
            </a:r>
            <a:r>
              <a:rPr lang="en-GB" altLang="en-US" dirty="0">
                <a:solidFill>
                  <a:srgbClr val="002060"/>
                </a:solidFill>
                <a:latin typeface="Arial" panose="020B0604020202020204" pitchFamily="34" charset="0"/>
                <a:cs typeface="Arial" panose="020B0604020202020204" pitchFamily="34" charset="0"/>
              </a:rPr>
              <a:t> is done. For example, </a:t>
            </a:r>
            <a:r>
              <a:rPr lang="en-US" altLang="en-US" dirty="0">
                <a:solidFill>
                  <a:srgbClr val="002060"/>
                </a:solidFill>
                <a:latin typeface="Arial" panose="020B0604020202020204" pitchFamily="34" charset="0"/>
                <a:cs typeface="Arial" panose="020B0604020202020204" pitchFamily="34" charset="0"/>
              </a:rPr>
              <a:t>Work Permit shall always </a:t>
            </a:r>
            <a:r>
              <a:rPr lang="en-US" altLang="en-US" dirty="0" err="1">
                <a:solidFill>
                  <a:srgbClr val="002060"/>
                </a:solidFill>
                <a:latin typeface="Arial" panose="020B0604020202020204" pitchFamily="34" charset="0"/>
                <a:cs typeface="Arial" panose="020B0604020202020204" pitchFamily="34" charset="0"/>
              </a:rPr>
              <a:t>bobtained</a:t>
            </a:r>
            <a:r>
              <a:rPr lang="en-US" altLang="en-US" dirty="0">
                <a:solidFill>
                  <a:srgbClr val="002060"/>
                </a:solidFill>
                <a:latin typeface="Arial" panose="020B0604020202020204" pitchFamily="34" charset="0"/>
                <a:cs typeface="Arial" panose="020B0604020202020204" pitchFamily="34" charset="0"/>
              </a:rPr>
              <a:t> prior to entering any confined space.</a:t>
            </a:r>
          </a:p>
          <a:p>
            <a:pPr lvl="1" eaLnBrk="1" hangingPunct="1">
              <a:lnSpc>
                <a:spcPct val="90000"/>
              </a:lnSpc>
              <a:tabLst>
                <a:tab pos="233363" algn="l"/>
              </a:tabLst>
            </a:pPr>
            <a:r>
              <a:rPr lang="en-GB" altLang="en-US" sz="1800" dirty="0">
                <a:solidFill>
                  <a:srgbClr val="002060"/>
                </a:solidFill>
                <a:latin typeface="Arial" panose="020B0604020202020204" pitchFamily="34" charset="0"/>
                <a:cs typeface="Arial" panose="020B0604020202020204" pitchFamily="34" charset="0"/>
              </a:rPr>
              <a:t>Ensuring that company approved standards are applied to the work</a:t>
            </a:r>
          </a:p>
          <a:p>
            <a:pPr lvl="1" eaLnBrk="1" hangingPunct="1">
              <a:lnSpc>
                <a:spcPct val="90000"/>
              </a:lnSpc>
            </a:pPr>
            <a:r>
              <a:rPr lang="en-GB" altLang="en-US" sz="1800" dirty="0">
                <a:solidFill>
                  <a:srgbClr val="002060"/>
                </a:solidFill>
                <a:latin typeface="Arial" panose="020B0604020202020204" pitchFamily="34" charset="0"/>
                <a:cs typeface="Arial" panose="020B0604020202020204" pitchFamily="34" charset="0"/>
              </a:rPr>
              <a:t>Helping persons to identify possible risks associated with the work and the precautions to take.</a:t>
            </a:r>
          </a:p>
          <a:p>
            <a:pPr lvl="1" eaLnBrk="1" hangingPunct="1">
              <a:lnSpc>
                <a:spcPct val="90000"/>
              </a:lnSpc>
            </a:pPr>
            <a:r>
              <a:rPr lang="en-GB" altLang="en-US" sz="1800" dirty="0">
                <a:solidFill>
                  <a:srgbClr val="002060"/>
                </a:solidFill>
                <a:latin typeface="Arial" panose="020B0604020202020204" pitchFamily="34" charset="0"/>
                <a:cs typeface="Arial" panose="020B0604020202020204" pitchFamily="34" charset="0"/>
              </a:rPr>
              <a:t>Providing a basis for monitoring that the specified precautions are taken.</a:t>
            </a:r>
          </a:p>
          <a:p>
            <a:pPr lvl="1" eaLnBrk="1" hangingPunct="1">
              <a:lnSpc>
                <a:spcPct val="90000"/>
              </a:lnSpc>
            </a:pPr>
            <a:r>
              <a:rPr lang="en-GB" altLang="en-US" sz="1800" dirty="0">
                <a:solidFill>
                  <a:srgbClr val="002060"/>
                </a:solidFill>
                <a:latin typeface="Arial" panose="020B0604020202020204" pitchFamily="34" charset="0"/>
                <a:cs typeface="Arial" panose="020B0604020202020204" pitchFamily="34" charset="0"/>
              </a:rPr>
              <a:t>Ensuring that the person responsible for an area or operation is aware of and approves the work to be done.</a:t>
            </a:r>
          </a:p>
          <a:p>
            <a:pPr lvl="1" eaLnBrk="1" hangingPunct="1">
              <a:lnSpc>
                <a:spcPct val="90000"/>
              </a:lnSpc>
            </a:pPr>
            <a:r>
              <a:rPr lang="en-GB" altLang="en-US" sz="1800" dirty="0">
                <a:solidFill>
                  <a:srgbClr val="002060"/>
                </a:solidFill>
                <a:latin typeface="Arial" panose="020B0604020202020204" pitchFamily="34" charset="0"/>
                <a:cs typeface="Arial" panose="020B0604020202020204" pitchFamily="34" charset="0"/>
              </a:rPr>
              <a:t>Ensuring that an authorised Competent Person accepts responsibility for the safety of the worksite.</a:t>
            </a:r>
            <a:endParaRPr lang="en-US" altLang="en-US" sz="1800" dirty="0">
              <a:solidFill>
                <a:srgbClr val="002060"/>
              </a:solidFill>
              <a:latin typeface="Arial" panose="020B0604020202020204" pitchFamily="34" charset="0"/>
              <a:cs typeface="Arial" panose="020B0604020202020204" pitchFamily="34" charset="0"/>
            </a:endParaRPr>
          </a:p>
          <a:p>
            <a:pPr lvl="1" eaLnBrk="1" hangingPunct="1">
              <a:lnSpc>
                <a:spcPct val="90000"/>
              </a:lnSpc>
              <a:spcBef>
                <a:spcPct val="50000"/>
              </a:spcBef>
              <a:buFontTx/>
              <a:buNone/>
            </a:pPr>
            <a:endParaRPr lang="en-US" altLang="en-US" sz="1800" dirty="0">
              <a:solidFill>
                <a:srgbClr val="002060"/>
              </a:solidFill>
              <a:latin typeface="Arial" panose="020B0604020202020204" pitchFamily="34" charset="0"/>
              <a:cs typeface="Arial" panose="020B0604020202020204" pitchFamily="34" charset="0"/>
            </a:endParaRPr>
          </a:p>
        </p:txBody>
      </p:sp>
      <p:sp>
        <p:nvSpPr>
          <p:cNvPr id="2" name="Title 1">
            <a:extLst>
              <a:ext uri="{FF2B5EF4-FFF2-40B4-BE49-F238E27FC236}">
                <a16:creationId xmlns:a16="http://schemas.microsoft.com/office/drawing/2014/main" id="{B08E8FB5-6DC2-B6C1-370A-8170C890EA67}"/>
              </a:ext>
            </a:extLst>
          </p:cNvPr>
          <p:cNvSpPr>
            <a:spLocks noGrp="1" noChangeArrowheads="1"/>
          </p:cNvSpPr>
          <p:nvPr>
            <p:ph type="title"/>
          </p:nvPr>
        </p:nvSpPr>
        <p:spPr>
          <a:xfrm>
            <a:off x="1679730" y="626021"/>
            <a:ext cx="6589199" cy="378780"/>
          </a:xfrm>
          <a:solidFill>
            <a:srgbClr val="FCFEB9"/>
          </a:solidFill>
          <a:ln w="12700" cap="flat">
            <a:solidFill>
              <a:schemeClr val="tx2"/>
            </a:solidFill>
            <a:miter lim="800000"/>
            <a:headEnd/>
            <a:tailEnd/>
          </a:ln>
          <a:effectLst>
            <a:outerShdw dist="107763" dir="2700000" algn="ctr" rotWithShape="0">
              <a:schemeClr val="bg2"/>
            </a:outerShdw>
          </a:effectLst>
        </p:spPr>
        <p:txBody>
          <a:bodyPr lIns="69056" tIns="34529" rIns="69056" bIns="34529">
            <a:normAutofit fontScale="90000"/>
          </a:bodyPr>
          <a:lstStyle/>
          <a:p>
            <a:pPr algn="ctr" defTabSz="685800">
              <a:lnSpc>
                <a:spcPct val="90000"/>
              </a:lnSpc>
            </a:pPr>
            <a:r>
              <a:rPr lang="en-US" altLang="en-US" sz="2400" b="1" dirty="0">
                <a:solidFill>
                  <a:schemeClr val="accent1">
                    <a:lumMod val="75000"/>
                  </a:schemeClr>
                </a:solidFill>
                <a:effectLst>
                  <a:outerShdw blurRad="38100" dist="38100" dir="2700000" algn="tl">
                    <a:srgbClr val="000000"/>
                  </a:outerShdw>
                </a:effectLst>
                <a:latin typeface="Tahoma" panose="020B0604030504040204" pitchFamily="34" charset="0"/>
                <a:ea typeface="Tahoma" panose="020B0604030504040204" pitchFamily="34" charset="0"/>
                <a:cs typeface="Tahoma" panose="020B0604030504040204" pitchFamily="34" charset="0"/>
              </a:rPr>
              <a:t>PERMIT TO WORK SYSTEM</a:t>
            </a:r>
            <a:br>
              <a:rPr lang="en-US" altLang="en-US" sz="2400" b="1" dirty="0"/>
            </a:br>
            <a:endParaRPr lang="en-US" altLang="en-US" sz="2400" b="1" dirty="0">
              <a:solidFill>
                <a:schemeClr val="accent1">
                  <a:lumMod val="75000"/>
                </a:schemeClr>
              </a:solidFill>
              <a:effectLst>
                <a:outerShdw blurRad="38100" dist="38100" dir="2700000" algn="tl">
                  <a:srgbClr val="000000"/>
                </a:outerShdw>
              </a:effectLst>
              <a:latin typeface="Tahoma" panose="020B0604030504040204" pitchFamily="34" charset="0"/>
              <a:ea typeface="Tahoma" panose="020B0604030504040204" pitchFamily="34" charset="0"/>
              <a:cs typeface="Tahoma" panose="020B0604030504040204" pitchFamily="34"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3">
            <a:extLst>
              <a:ext uri="{FF2B5EF4-FFF2-40B4-BE49-F238E27FC236}">
                <a16:creationId xmlns:a16="http://schemas.microsoft.com/office/drawing/2014/main" id="{EDC4A55E-8479-29C6-4670-197F53B52691}"/>
              </a:ext>
            </a:extLst>
          </p:cNvPr>
          <p:cNvSpPr>
            <a:spLocks noGrp="1" noChangeArrowheads="1"/>
          </p:cNvSpPr>
          <p:nvPr>
            <p:ph type="body" idx="1"/>
          </p:nvPr>
        </p:nvSpPr>
        <p:spPr>
          <a:xfrm>
            <a:off x="731520" y="1295400"/>
            <a:ext cx="8229600" cy="4830763"/>
          </a:xfrm>
        </p:spPr>
        <p:txBody>
          <a:bodyPr/>
          <a:lstStyle/>
          <a:p>
            <a:pPr algn="ctr" eaLnBrk="1" hangingPunct="1">
              <a:buFontTx/>
              <a:buNone/>
            </a:pPr>
            <a:endParaRPr lang="en-US" altLang="en-US" sz="2400" b="1" dirty="0">
              <a:solidFill>
                <a:srgbClr val="002060"/>
              </a:solidFill>
              <a:latin typeface="Arial" panose="020B0604020202020204" pitchFamily="34" charset="0"/>
              <a:cs typeface="Arial" panose="020B0604020202020204" pitchFamily="34" charset="0"/>
            </a:endParaRPr>
          </a:p>
          <a:p>
            <a:pPr eaLnBrk="1" hangingPunct="1">
              <a:buFontTx/>
              <a:buNone/>
            </a:pPr>
            <a:r>
              <a:rPr lang="en-GB" altLang="en-US" sz="2000" dirty="0">
                <a:solidFill>
                  <a:srgbClr val="002060"/>
                </a:solidFill>
                <a:latin typeface="Arial" panose="020B0604020202020204" pitchFamily="34" charset="0"/>
                <a:cs typeface="Arial" panose="020B0604020202020204" pitchFamily="34" charset="0"/>
              </a:rPr>
              <a:t>	Should a PTW be withdrawn,  for any reason, including the following, it must be cancelled and repeated when the situation has been resolved:</a:t>
            </a:r>
          </a:p>
          <a:p>
            <a:pPr lvl="1" eaLnBrk="1" hangingPunct="1"/>
            <a:r>
              <a:rPr lang="en-GB" altLang="en-US" sz="2000" dirty="0">
                <a:solidFill>
                  <a:srgbClr val="002060"/>
                </a:solidFill>
                <a:latin typeface="Arial" panose="020B0604020202020204" pitchFamily="34" charset="0"/>
                <a:cs typeface="Arial" panose="020B0604020202020204" pitchFamily="34" charset="0"/>
              </a:rPr>
              <a:t>The permit is found to be inadequate or inaccurate</a:t>
            </a:r>
          </a:p>
          <a:p>
            <a:pPr lvl="1" eaLnBrk="1" hangingPunct="1"/>
            <a:r>
              <a:rPr lang="en-GB" altLang="en-US" sz="2000" dirty="0">
                <a:solidFill>
                  <a:srgbClr val="002060"/>
                </a:solidFill>
                <a:latin typeface="Arial" panose="020B0604020202020204" pitchFamily="34" charset="0"/>
                <a:cs typeface="Arial" panose="020B0604020202020204" pitchFamily="34" charset="0"/>
              </a:rPr>
              <a:t>The system of work described has been changed</a:t>
            </a:r>
          </a:p>
          <a:p>
            <a:pPr lvl="1" eaLnBrk="1" hangingPunct="1"/>
            <a:r>
              <a:rPr lang="en-GB" altLang="en-US" sz="2000" dirty="0">
                <a:solidFill>
                  <a:srgbClr val="002060"/>
                </a:solidFill>
                <a:latin typeface="Arial" panose="020B0604020202020204" pitchFamily="34" charset="0"/>
                <a:cs typeface="Arial" panose="020B0604020202020204" pitchFamily="34" charset="0"/>
              </a:rPr>
              <a:t>The work is cancelled/postponed (a permit cannot be transferred in location, time or method, equipment used etc.)</a:t>
            </a:r>
          </a:p>
          <a:p>
            <a:pPr lvl="1" eaLnBrk="1" hangingPunct="1"/>
            <a:r>
              <a:rPr lang="en-GB" altLang="en-US" sz="2000" dirty="0">
                <a:solidFill>
                  <a:srgbClr val="002060"/>
                </a:solidFill>
                <a:latin typeface="Arial" panose="020B0604020202020204" pitchFamily="34" charset="0"/>
                <a:cs typeface="Arial" panose="020B0604020202020204" pitchFamily="34" charset="0"/>
              </a:rPr>
              <a:t>Permit system not being followed</a:t>
            </a:r>
          </a:p>
          <a:p>
            <a:pPr lvl="1" eaLnBrk="1" hangingPunct="1"/>
            <a:r>
              <a:rPr lang="en-GB" altLang="en-US" sz="2000" dirty="0">
                <a:solidFill>
                  <a:srgbClr val="002060"/>
                </a:solidFill>
                <a:latin typeface="Arial" panose="020B0604020202020204" pitchFamily="34" charset="0"/>
                <a:cs typeface="Arial" panose="020B0604020202020204" pitchFamily="34" charset="0"/>
              </a:rPr>
              <a:t>The work is stopped because of unsafe practices/situation</a:t>
            </a:r>
          </a:p>
          <a:p>
            <a:pPr eaLnBrk="1" hangingPunct="1">
              <a:buFontTx/>
              <a:buNone/>
            </a:pPr>
            <a:endParaRPr lang="en-GB" altLang="en-US" sz="2000" dirty="0">
              <a:solidFill>
                <a:srgbClr val="002060"/>
              </a:solidFill>
              <a:latin typeface="Arial" panose="020B0604020202020204" pitchFamily="34" charset="0"/>
              <a:cs typeface="Arial" panose="020B0604020202020204" pitchFamily="34" charset="0"/>
            </a:endParaRPr>
          </a:p>
        </p:txBody>
      </p:sp>
      <p:sp>
        <p:nvSpPr>
          <p:cNvPr id="6" name="Title 1">
            <a:extLst>
              <a:ext uri="{FF2B5EF4-FFF2-40B4-BE49-F238E27FC236}">
                <a16:creationId xmlns:a16="http://schemas.microsoft.com/office/drawing/2014/main" id="{D1EB80A2-7E1C-4C5A-3A2F-3BA6BE48F7B1}"/>
              </a:ext>
            </a:extLst>
          </p:cNvPr>
          <p:cNvSpPr>
            <a:spLocks noGrp="1" noChangeArrowheads="1"/>
          </p:cNvSpPr>
          <p:nvPr>
            <p:ph type="title"/>
          </p:nvPr>
        </p:nvSpPr>
        <p:spPr>
          <a:xfrm>
            <a:off x="1679730" y="626021"/>
            <a:ext cx="6589199" cy="378780"/>
          </a:xfrm>
          <a:solidFill>
            <a:srgbClr val="FCFEB9"/>
          </a:solidFill>
          <a:ln w="12700" cap="flat">
            <a:solidFill>
              <a:schemeClr val="tx2"/>
            </a:solidFill>
            <a:miter lim="800000"/>
            <a:headEnd/>
            <a:tailEnd/>
          </a:ln>
          <a:effectLst>
            <a:outerShdw dist="107763" dir="2700000" algn="ctr" rotWithShape="0">
              <a:schemeClr val="bg2"/>
            </a:outerShdw>
          </a:effectLst>
        </p:spPr>
        <p:txBody>
          <a:bodyPr lIns="69056" tIns="34529" rIns="69056" bIns="34529">
            <a:normAutofit fontScale="90000"/>
          </a:bodyPr>
          <a:lstStyle/>
          <a:p>
            <a:pPr algn="ctr" defTabSz="685800">
              <a:lnSpc>
                <a:spcPct val="90000"/>
              </a:lnSpc>
            </a:pPr>
            <a:r>
              <a:rPr lang="en-US" altLang="en-US" sz="2400" b="1" dirty="0">
                <a:solidFill>
                  <a:schemeClr val="accent1">
                    <a:lumMod val="75000"/>
                  </a:schemeClr>
                </a:solidFill>
                <a:effectLst>
                  <a:outerShdw blurRad="38100" dist="38100" dir="2700000" algn="tl">
                    <a:srgbClr val="000000"/>
                  </a:outerShdw>
                </a:effectLst>
                <a:latin typeface="Tahoma" panose="020B0604030504040204" pitchFamily="34" charset="0"/>
                <a:ea typeface="Tahoma" panose="020B0604030504040204" pitchFamily="34" charset="0"/>
                <a:cs typeface="Tahoma" panose="020B0604030504040204" pitchFamily="34" charset="0"/>
              </a:rPr>
              <a:t>PERMIT TO WORK SYSTEM</a:t>
            </a:r>
            <a:br>
              <a:rPr lang="en-US" altLang="en-US" sz="2400" b="1" dirty="0"/>
            </a:br>
            <a:endParaRPr lang="en-US" altLang="en-US" sz="2400" b="1" dirty="0">
              <a:solidFill>
                <a:schemeClr val="accent1">
                  <a:lumMod val="75000"/>
                </a:schemeClr>
              </a:solidFill>
              <a:effectLst>
                <a:outerShdw blurRad="38100" dist="38100" dir="2700000" algn="tl">
                  <a:srgbClr val="000000"/>
                </a:outerShdw>
              </a:effectLst>
              <a:latin typeface="Tahoma" panose="020B0604030504040204" pitchFamily="34" charset="0"/>
              <a:ea typeface="Tahoma" panose="020B0604030504040204" pitchFamily="34" charset="0"/>
              <a:cs typeface="Tahoma" panose="020B0604030504040204" pitchFamily="34"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3">
            <a:extLst>
              <a:ext uri="{FF2B5EF4-FFF2-40B4-BE49-F238E27FC236}">
                <a16:creationId xmlns:a16="http://schemas.microsoft.com/office/drawing/2014/main" id="{EC3B2F9E-D670-FFC6-DB33-EA9F2002651B}"/>
              </a:ext>
            </a:extLst>
          </p:cNvPr>
          <p:cNvSpPr>
            <a:spLocks noGrp="1" noChangeArrowheads="1"/>
          </p:cNvSpPr>
          <p:nvPr>
            <p:ph type="body" idx="1"/>
          </p:nvPr>
        </p:nvSpPr>
        <p:spPr>
          <a:xfrm>
            <a:off x="890009" y="1482496"/>
            <a:ext cx="8168640" cy="4525963"/>
          </a:xfrm>
        </p:spPr>
        <p:txBody>
          <a:bodyPr>
            <a:noAutofit/>
          </a:bodyPr>
          <a:lstStyle/>
          <a:p>
            <a:pPr marL="0" indent="0" eaLnBrk="1" hangingPunct="1">
              <a:buFontTx/>
              <a:buNone/>
            </a:pPr>
            <a:r>
              <a:rPr lang="en-US" altLang="en-US" dirty="0">
                <a:solidFill>
                  <a:srgbClr val="002060"/>
                </a:solidFill>
                <a:latin typeface="Arial" panose="020B0604020202020204" pitchFamily="34" charset="0"/>
                <a:cs typeface="Arial" panose="020B0604020202020204" pitchFamily="34" charset="0"/>
              </a:rPr>
              <a:t>A “Confined Space” means any place, including any chamber, tank, vat, silo, pit, trench, pipe, sewer, well or similar space in which, by virtue of its enclosed nature, there arises a reasonably foreseeable specified risk such;</a:t>
            </a:r>
          </a:p>
          <a:p>
            <a:pPr marL="0" indent="0" eaLnBrk="1" hangingPunct="1">
              <a:buFontTx/>
              <a:buNone/>
            </a:pPr>
            <a:endParaRPr lang="en-US" altLang="en-US" dirty="0">
              <a:solidFill>
                <a:srgbClr val="002060"/>
              </a:solidFill>
              <a:latin typeface="Arial" panose="020B0604020202020204" pitchFamily="34" charset="0"/>
              <a:cs typeface="Arial" panose="020B0604020202020204" pitchFamily="34" charset="0"/>
            </a:endParaRPr>
          </a:p>
          <a:p>
            <a:pPr eaLnBrk="1" hangingPunct="1"/>
            <a:r>
              <a:rPr lang="en-US" altLang="en-US" dirty="0">
                <a:solidFill>
                  <a:srgbClr val="002060"/>
                </a:solidFill>
                <a:latin typeface="Arial" panose="020B0604020202020204" pitchFamily="34" charset="0"/>
                <a:cs typeface="Arial" panose="020B0604020202020204" pitchFamily="34" charset="0"/>
              </a:rPr>
              <a:t>Serious injury arising from fire or explosion</a:t>
            </a:r>
          </a:p>
          <a:p>
            <a:pPr eaLnBrk="1" hangingPunct="1"/>
            <a:r>
              <a:rPr lang="en-US" altLang="en-US" dirty="0">
                <a:solidFill>
                  <a:srgbClr val="002060"/>
                </a:solidFill>
                <a:latin typeface="Arial" panose="020B0604020202020204" pitchFamily="34" charset="0"/>
                <a:cs typeface="Arial" panose="020B0604020202020204" pitchFamily="34" charset="0"/>
              </a:rPr>
              <a:t>Loss of consciousness arising from an increase in body temperature</a:t>
            </a:r>
          </a:p>
          <a:p>
            <a:pPr eaLnBrk="1" hangingPunct="1"/>
            <a:r>
              <a:rPr lang="en-US" altLang="en-US" dirty="0">
                <a:solidFill>
                  <a:srgbClr val="002060"/>
                </a:solidFill>
                <a:latin typeface="Arial" panose="020B0604020202020204" pitchFamily="34" charset="0"/>
                <a:cs typeface="Arial" panose="020B0604020202020204" pitchFamily="34" charset="0"/>
              </a:rPr>
              <a:t>Loss of consciousness arising from gas fumes, vapors or lack of oxygen.</a:t>
            </a:r>
          </a:p>
          <a:p>
            <a:pPr eaLnBrk="1" hangingPunct="1"/>
            <a:r>
              <a:rPr lang="en-US" altLang="en-US" dirty="0">
                <a:solidFill>
                  <a:srgbClr val="002060"/>
                </a:solidFill>
                <a:latin typeface="Arial" panose="020B0604020202020204" pitchFamily="34" charset="0"/>
                <a:cs typeface="Arial" panose="020B0604020202020204" pitchFamily="34" charset="0"/>
              </a:rPr>
              <a:t>Drowning arising from an increase in the level of liquid.</a:t>
            </a:r>
          </a:p>
          <a:p>
            <a:pPr eaLnBrk="1" hangingPunct="1"/>
            <a:r>
              <a:rPr lang="en-US" altLang="en-US" dirty="0">
                <a:solidFill>
                  <a:srgbClr val="002060"/>
                </a:solidFill>
                <a:latin typeface="Arial" panose="020B0604020202020204" pitchFamily="34" charset="0"/>
                <a:cs typeface="Arial" panose="020B0604020202020204" pitchFamily="34" charset="0"/>
              </a:rPr>
              <a:t>Asphyxiation arising from a free flowing solid or because of entrapment by it.</a:t>
            </a:r>
          </a:p>
          <a:p>
            <a:pPr eaLnBrk="1" hangingPunct="1"/>
            <a:endParaRPr lang="en-US" altLang="en-US" dirty="0">
              <a:solidFill>
                <a:srgbClr val="002060"/>
              </a:solidFill>
              <a:latin typeface="Arial" panose="020B0604020202020204" pitchFamily="34" charset="0"/>
              <a:cs typeface="Arial" panose="020B0604020202020204" pitchFamily="34" charset="0"/>
            </a:endParaRPr>
          </a:p>
          <a:p>
            <a:pPr eaLnBrk="1" hangingPunct="1">
              <a:buFontTx/>
              <a:buNone/>
            </a:pPr>
            <a:endParaRPr lang="en-GB" altLang="en-US" dirty="0">
              <a:solidFill>
                <a:srgbClr val="002060"/>
              </a:solidFill>
              <a:latin typeface="Arial" panose="020B0604020202020204" pitchFamily="34" charset="0"/>
              <a:cs typeface="Arial" panose="020B0604020202020204" pitchFamily="34" charset="0"/>
            </a:endParaRPr>
          </a:p>
        </p:txBody>
      </p:sp>
      <p:sp>
        <p:nvSpPr>
          <p:cNvPr id="2" name="Title 1">
            <a:extLst>
              <a:ext uri="{FF2B5EF4-FFF2-40B4-BE49-F238E27FC236}">
                <a16:creationId xmlns:a16="http://schemas.microsoft.com/office/drawing/2014/main" id="{A1842179-2BE0-C360-03F5-D463B3CA16F1}"/>
              </a:ext>
            </a:extLst>
          </p:cNvPr>
          <p:cNvSpPr>
            <a:spLocks noGrp="1" noChangeArrowheads="1"/>
          </p:cNvSpPr>
          <p:nvPr>
            <p:ph type="title"/>
          </p:nvPr>
        </p:nvSpPr>
        <p:spPr>
          <a:xfrm>
            <a:off x="1679730" y="626021"/>
            <a:ext cx="6589199" cy="378780"/>
          </a:xfrm>
          <a:solidFill>
            <a:srgbClr val="FCFEB9"/>
          </a:solidFill>
          <a:ln w="12700" cap="flat">
            <a:solidFill>
              <a:schemeClr val="tx2"/>
            </a:solidFill>
            <a:miter lim="800000"/>
            <a:headEnd/>
            <a:tailEnd/>
          </a:ln>
          <a:effectLst>
            <a:outerShdw dist="107763" dir="2700000" algn="ctr" rotWithShape="0">
              <a:schemeClr val="bg2"/>
            </a:outerShdw>
          </a:effectLst>
        </p:spPr>
        <p:txBody>
          <a:bodyPr lIns="69056" tIns="34529" rIns="69056" bIns="34529">
            <a:normAutofit fontScale="90000"/>
          </a:bodyPr>
          <a:lstStyle/>
          <a:p>
            <a:pPr algn="ctr" defTabSz="685800">
              <a:lnSpc>
                <a:spcPct val="90000"/>
              </a:lnSpc>
            </a:pPr>
            <a:r>
              <a:rPr lang="en-US" altLang="en-US" sz="2400" b="1" dirty="0">
                <a:solidFill>
                  <a:schemeClr val="accent1">
                    <a:lumMod val="75000"/>
                  </a:schemeClr>
                </a:solidFill>
                <a:effectLst>
                  <a:outerShdw blurRad="38100" dist="38100" dir="2700000" algn="tl">
                    <a:srgbClr val="000000"/>
                  </a:outerShdw>
                </a:effectLst>
                <a:latin typeface="Tahoma" panose="020B0604030504040204" pitchFamily="34" charset="0"/>
                <a:ea typeface="Tahoma" panose="020B0604030504040204" pitchFamily="34" charset="0"/>
                <a:cs typeface="Tahoma" panose="020B0604030504040204" pitchFamily="34" charset="0"/>
              </a:rPr>
              <a:t>CONFINED SPACE ENTRY</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3">
            <a:extLst>
              <a:ext uri="{FF2B5EF4-FFF2-40B4-BE49-F238E27FC236}">
                <a16:creationId xmlns:a16="http://schemas.microsoft.com/office/drawing/2014/main" id="{782AB7B5-18B3-ED29-B8D2-6BF1B10B5AC9}"/>
              </a:ext>
            </a:extLst>
          </p:cNvPr>
          <p:cNvSpPr>
            <a:spLocks noGrp="1" noChangeArrowheads="1"/>
          </p:cNvSpPr>
          <p:nvPr>
            <p:ph type="body" idx="1"/>
          </p:nvPr>
        </p:nvSpPr>
        <p:spPr>
          <a:xfrm>
            <a:off x="975904" y="1219200"/>
            <a:ext cx="7293025" cy="5500691"/>
          </a:xfrm>
        </p:spPr>
        <p:txBody>
          <a:bodyPr>
            <a:normAutofit/>
          </a:bodyPr>
          <a:lstStyle/>
          <a:p>
            <a:pPr eaLnBrk="1" hangingPunct="1">
              <a:buFontTx/>
              <a:buNone/>
            </a:pPr>
            <a:r>
              <a:rPr lang="en-US" altLang="en-US" sz="1700" b="1" dirty="0">
                <a:solidFill>
                  <a:srgbClr val="006600"/>
                </a:solidFill>
                <a:latin typeface="Arial" panose="020B0604020202020204" pitchFamily="34" charset="0"/>
                <a:cs typeface="Arial" panose="020B0604020202020204" pitchFamily="34" charset="0"/>
              </a:rPr>
              <a:t>	</a:t>
            </a:r>
            <a:r>
              <a:rPr lang="en-US" altLang="en-US" b="1" dirty="0">
                <a:solidFill>
                  <a:srgbClr val="006600"/>
                </a:solidFill>
                <a:latin typeface="Arial" panose="020B0604020202020204" pitchFamily="34" charset="0"/>
                <a:cs typeface="Arial" panose="020B0604020202020204" pitchFamily="34" charset="0"/>
              </a:rPr>
              <a:t>When working in confined space:</a:t>
            </a:r>
          </a:p>
          <a:p>
            <a:pPr eaLnBrk="1" hangingPunct="1"/>
            <a:r>
              <a:rPr lang="en-US" altLang="en-US" sz="1700" dirty="0">
                <a:solidFill>
                  <a:srgbClr val="002060"/>
                </a:solidFill>
                <a:latin typeface="Arial" panose="020B0604020202020204" pitchFamily="34" charset="0"/>
                <a:cs typeface="Arial" panose="020B0604020202020204" pitchFamily="34" charset="0"/>
              </a:rPr>
              <a:t>Test the air to make sure there is no hazardous substance present</a:t>
            </a:r>
          </a:p>
          <a:p>
            <a:pPr eaLnBrk="1" hangingPunct="1"/>
            <a:r>
              <a:rPr lang="en-US" altLang="en-US" sz="1700" dirty="0">
                <a:solidFill>
                  <a:srgbClr val="002060"/>
                </a:solidFill>
                <a:latin typeface="Arial" panose="020B0604020202020204" pitchFamily="34" charset="0"/>
                <a:cs typeface="Arial" panose="020B0604020202020204" pitchFamily="34" charset="0"/>
              </a:rPr>
              <a:t>Have a good source of ventilation/air</a:t>
            </a:r>
          </a:p>
          <a:p>
            <a:pPr eaLnBrk="1" hangingPunct="1"/>
            <a:r>
              <a:rPr lang="en-US" altLang="en-US" sz="1700" dirty="0">
                <a:solidFill>
                  <a:srgbClr val="002060"/>
                </a:solidFill>
                <a:latin typeface="Arial" panose="020B0604020202020204" pitchFamily="34" charset="0"/>
                <a:cs typeface="Arial" panose="020B0604020202020204" pitchFamily="34" charset="0"/>
              </a:rPr>
              <a:t>Use non-sparking tools</a:t>
            </a:r>
          </a:p>
          <a:p>
            <a:pPr eaLnBrk="1" hangingPunct="1"/>
            <a:r>
              <a:rPr lang="en-US" altLang="en-US" sz="1700" dirty="0">
                <a:solidFill>
                  <a:srgbClr val="002060"/>
                </a:solidFill>
                <a:latin typeface="Arial" panose="020B0604020202020204" pitchFamily="34" charset="0"/>
                <a:cs typeface="Arial" panose="020B0604020202020204" pitchFamily="34" charset="0"/>
              </a:rPr>
              <a:t>Do not use petrol or diesel equipment</a:t>
            </a:r>
            <a:endParaRPr lang="en-GB" altLang="en-US" sz="1700" dirty="0">
              <a:solidFill>
                <a:srgbClr val="002060"/>
              </a:solidFill>
              <a:latin typeface="Arial" panose="020B0604020202020204" pitchFamily="34" charset="0"/>
              <a:cs typeface="Arial" panose="020B0604020202020204" pitchFamily="34" charset="0"/>
            </a:endParaRPr>
          </a:p>
          <a:p>
            <a:pPr eaLnBrk="1" hangingPunct="1"/>
            <a:r>
              <a:rPr lang="en-GB" altLang="en-US" sz="1700" dirty="0">
                <a:solidFill>
                  <a:srgbClr val="002060"/>
                </a:solidFill>
                <a:latin typeface="Arial" panose="020B0604020202020204" pitchFamily="34" charset="0"/>
                <a:cs typeface="Arial" panose="020B0604020202020204" pitchFamily="34" charset="0"/>
              </a:rPr>
              <a:t>Only work there if absolutely necessary.</a:t>
            </a:r>
          </a:p>
          <a:p>
            <a:pPr eaLnBrk="1" hangingPunct="1"/>
            <a:r>
              <a:rPr lang="en-GB" altLang="en-US" sz="1700" dirty="0">
                <a:solidFill>
                  <a:srgbClr val="002060"/>
                </a:solidFill>
                <a:latin typeface="Arial" panose="020B0604020202020204" pitchFamily="34" charset="0"/>
                <a:cs typeface="Arial" panose="020B0604020202020204" pitchFamily="34" charset="0"/>
              </a:rPr>
              <a:t>There must always be an emergency escape route.</a:t>
            </a:r>
          </a:p>
          <a:p>
            <a:pPr eaLnBrk="1" hangingPunct="1"/>
            <a:r>
              <a:rPr lang="en-GB" altLang="en-US" sz="1700" dirty="0">
                <a:solidFill>
                  <a:srgbClr val="002060"/>
                </a:solidFill>
                <a:latin typeface="Arial" panose="020B0604020202020204" pitchFamily="34" charset="0"/>
                <a:cs typeface="Arial" panose="020B0604020202020204" pitchFamily="34" charset="0"/>
              </a:rPr>
              <a:t>Only qualified personnel with a Permit to Work can enter confined space</a:t>
            </a:r>
          </a:p>
          <a:p>
            <a:pPr eaLnBrk="1" hangingPunct="1"/>
            <a:r>
              <a:rPr lang="en-GB" altLang="en-US" sz="1700" dirty="0">
                <a:solidFill>
                  <a:srgbClr val="002060"/>
                </a:solidFill>
                <a:latin typeface="Arial" panose="020B0604020202020204" pitchFamily="34" charset="0"/>
                <a:cs typeface="Arial" panose="020B0604020202020204" pitchFamily="34" charset="0"/>
              </a:rPr>
              <a:t>No person shall be allowed to enter a confined  space without a ‘hole watcher’ being on duty.</a:t>
            </a:r>
          </a:p>
          <a:p>
            <a:pPr eaLnBrk="1" hangingPunct="1"/>
            <a:r>
              <a:rPr lang="en-GB" altLang="en-US" sz="1700" dirty="0">
                <a:solidFill>
                  <a:srgbClr val="002060"/>
                </a:solidFill>
                <a:latin typeface="Arial" panose="020B0604020202020204" pitchFamily="34" charset="0"/>
                <a:cs typeface="Arial" panose="020B0604020202020204" pitchFamily="34" charset="0"/>
              </a:rPr>
              <a:t>No person shall be allowed to enter a confined  space without having completed the confined space training</a:t>
            </a:r>
          </a:p>
          <a:p>
            <a:pPr eaLnBrk="1" hangingPunct="1"/>
            <a:r>
              <a:rPr lang="en-GB" altLang="en-US" sz="1700" dirty="0">
                <a:solidFill>
                  <a:srgbClr val="002060"/>
                </a:solidFill>
                <a:latin typeface="Arial" panose="020B0604020202020204" pitchFamily="34" charset="0"/>
                <a:cs typeface="Arial" panose="020B0604020202020204" pitchFamily="34" charset="0"/>
              </a:rPr>
              <a:t>Emergency response equipment is at the work site.</a:t>
            </a:r>
          </a:p>
          <a:p>
            <a:pPr eaLnBrk="1" hangingPunct="1"/>
            <a:r>
              <a:rPr lang="en-GB" altLang="en-US" sz="1700" dirty="0">
                <a:solidFill>
                  <a:srgbClr val="002060"/>
                </a:solidFill>
                <a:latin typeface="Arial" panose="020B0604020202020204" pitchFamily="34" charset="0"/>
                <a:cs typeface="Arial" panose="020B0604020202020204" pitchFamily="34" charset="0"/>
              </a:rPr>
              <a:t>Trained emergency response team are on site.</a:t>
            </a:r>
          </a:p>
        </p:txBody>
      </p:sp>
      <p:sp>
        <p:nvSpPr>
          <p:cNvPr id="2" name="Title 1">
            <a:extLst>
              <a:ext uri="{FF2B5EF4-FFF2-40B4-BE49-F238E27FC236}">
                <a16:creationId xmlns:a16="http://schemas.microsoft.com/office/drawing/2014/main" id="{F93363FE-0847-F7C7-64AA-C6D7F04452E6}"/>
              </a:ext>
            </a:extLst>
          </p:cNvPr>
          <p:cNvSpPr>
            <a:spLocks noGrp="1" noChangeArrowheads="1"/>
          </p:cNvSpPr>
          <p:nvPr>
            <p:ph type="title"/>
          </p:nvPr>
        </p:nvSpPr>
        <p:spPr>
          <a:xfrm>
            <a:off x="1679730" y="483781"/>
            <a:ext cx="6589199" cy="400140"/>
          </a:xfrm>
          <a:solidFill>
            <a:srgbClr val="FCFEB9"/>
          </a:solidFill>
          <a:ln w="12700" cap="flat">
            <a:solidFill>
              <a:schemeClr val="tx2"/>
            </a:solidFill>
            <a:miter lim="800000"/>
            <a:headEnd/>
            <a:tailEnd/>
          </a:ln>
          <a:effectLst>
            <a:outerShdw dist="107763" dir="2700000" algn="ctr" rotWithShape="0">
              <a:schemeClr val="bg2"/>
            </a:outerShdw>
          </a:effectLst>
        </p:spPr>
        <p:txBody>
          <a:bodyPr lIns="69056" tIns="34529" rIns="69056" bIns="34529">
            <a:normAutofit/>
          </a:bodyPr>
          <a:lstStyle/>
          <a:p>
            <a:pPr algn="ctr" defTabSz="685800">
              <a:lnSpc>
                <a:spcPct val="90000"/>
              </a:lnSpc>
            </a:pPr>
            <a:r>
              <a:rPr lang="en-US" altLang="en-US" sz="2400" b="1" dirty="0">
                <a:solidFill>
                  <a:schemeClr val="accent1">
                    <a:lumMod val="75000"/>
                  </a:schemeClr>
                </a:solidFill>
                <a:effectLst>
                  <a:outerShdw blurRad="38100" dist="38100" dir="2700000" algn="tl">
                    <a:srgbClr val="000000"/>
                  </a:outerShdw>
                </a:effectLst>
                <a:latin typeface="Tahoma" panose="020B0604030504040204" pitchFamily="34" charset="0"/>
                <a:ea typeface="Tahoma" panose="020B0604030504040204" pitchFamily="34" charset="0"/>
                <a:cs typeface="Tahoma" panose="020B0604030504040204" pitchFamily="34" charset="0"/>
              </a:rPr>
              <a:t>CONFINED SPACE ENTRY</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Title 1">
            <a:extLst>
              <a:ext uri="{FF2B5EF4-FFF2-40B4-BE49-F238E27FC236}">
                <a16:creationId xmlns:a16="http://schemas.microsoft.com/office/drawing/2014/main" id="{50F106DE-558A-30E9-9152-F0E8E2F3412A}"/>
              </a:ext>
            </a:extLst>
          </p:cNvPr>
          <p:cNvSpPr>
            <a:spLocks noGrp="1" noChangeArrowheads="1"/>
          </p:cNvSpPr>
          <p:nvPr>
            <p:ph type="title"/>
          </p:nvPr>
        </p:nvSpPr>
        <p:spPr>
          <a:xfrm>
            <a:off x="1597440" y="552990"/>
            <a:ext cx="6121840" cy="432530"/>
          </a:xfrm>
          <a:solidFill>
            <a:srgbClr val="FCFEB9"/>
          </a:solidFill>
          <a:ln w="12700" cap="flat">
            <a:solidFill>
              <a:schemeClr val="tx2"/>
            </a:solidFill>
            <a:miter lim="800000"/>
            <a:headEnd/>
            <a:tailEnd/>
          </a:ln>
          <a:effectLst>
            <a:outerShdw dist="107763" dir="2700000" algn="ctr" rotWithShape="0">
              <a:schemeClr val="bg2"/>
            </a:outerShdw>
          </a:effectLst>
        </p:spPr>
        <p:txBody>
          <a:bodyPr vert="horz" lIns="69056" tIns="34529" rIns="69056" bIns="34529" rtlCol="0" anchor="t">
            <a:normAutofit/>
          </a:bodyPr>
          <a:lstStyle/>
          <a:p>
            <a:pPr algn="ctr" defTabSz="685800">
              <a:lnSpc>
                <a:spcPct val="90000"/>
              </a:lnSpc>
            </a:pPr>
            <a:r>
              <a:rPr lang="en-US" altLang="en-US" sz="2400" b="1" dirty="0">
                <a:solidFill>
                  <a:schemeClr val="accent1">
                    <a:lumMod val="75000"/>
                  </a:schemeClr>
                </a:solidFill>
                <a:effectLst>
                  <a:outerShdw blurRad="38100" dist="38100" dir="2700000" algn="tl">
                    <a:srgbClr val="000000"/>
                  </a:outerShdw>
                </a:effectLst>
                <a:latin typeface="Tahoma" panose="020B0604030504040204" pitchFamily="34" charset="0"/>
                <a:ea typeface="Tahoma" panose="020B0604030504040204" pitchFamily="34" charset="0"/>
                <a:cs typeface="Tahoma" panose="020B0604030504040204" pitchFamily="34" charset="0"/>
              </a:rPr>
              <a:t>Ammonia in Fertilizer</a:t>
            </a:r>
          </a:p>
        </p:txBody>
      </p:sp>
      <p:sp>
        <p:nvSpPr>
          <p:cNvPr id="3" name="Rectangle 2">
            <a:extLst>
              <a:ext uri="{FF2B5EF4-FFF2-40B4-BE49-F238E27FC236}">
                <a16:creationId xmlns:a16="http://schemas.microsoft.com/office/drawing/2014/main" id="{7B4ED283-E10B-A2CD-5BEB-3CE0ED118A63}"/>
              </a:ext>
            </a:extLst>
          </p:cNvPr>
          <p:cNvSpPr/>
          <p:nvPr/>
        </p:nvSpPr>
        <p:spPr>
          <a:xfrm>
            <a:off x="1117600" y="1213485"/>
            <a:ext cx="7772400" cy="5356225"/>
          </a:xfrm>
          <a:prstGeom prst="rect">
            <a:avLst/>
          </a:prstGeom>
        </p:spPr>
        <p:txBody>
          <a:bodyPr>
            <a:spAutoFit/>
          </a:bodyPr>
          <a:lstStyle/>
          <a:p>
            <a:pPr>
              <a:defRPr/>
            </a:pPr>
            <a:r>
              <a:rPr lang="en-US" b="1" dirty="0">
                <a:solidFill>
                  <a:srgbClr val="002060"/>
                </a:solidFill>
                <a:latin typeface="Arial" panose="020B0604020202020204" pitchFamily="34" charset="0"/>
                <a:cs typeface="Arial" panose="020B0604020202020204" pitchFamily="34" charset="0"/>
              </a:rPr>
              <a:t>What is ammonia?</a:t>
            </a:r>
          </a:p>
          <a:p>
            <a:pPr>
              <a:defRPr/>
            </a:pPr>
            <a:r>
              <a:rPr lang="en-US" dirty="0">
                <a:solidFill>
                  <a:srgbClr val="002060"/>
                </a:solidFill>
                <a:latin typeface="Arial" panose="020B0604020202020204" pitchFamily="34" charset="0"/>
                <a:cs typeface="Arial" panose="020B0604020202020204" pitchFamily="34" charset="0"/>
              </a:rPr>
              <a:t>Ammonia, also known as NH3, is a colorless gas with a distinct odor composed of nitrogen and hydrogen atoms. </a:t>
            </a:r>
          </a:p>
          <a:p>
            <a:pPr>
              <a:defRPr/>
            </a:pPr>
            <a:endParaRPr lang="en-US" dirty="0">
              <a:solidFill>
                <a:srgbClr val="002060"/>
              </a:solidFill>
              <a:latin typeface="Arial" panose="020B0604020202020204" pitchFamily="34" charset="0"/>
              <a:cs typeface="Arial" panose="020B0604020202020204" pitchFamily="34" charset="0"/>
            </a:endParaRPr>
          </a:p>
          <a:p>
            <a:pPr>
              <a:defRPr/>
            </a:pPr>
            <a:r>
              <a:rPr lang="en-US" dirty="0">
                <a:solidFill>
                  <a:srgbClr val="002060"/>
                </a:solidFill>
                <a:latin typeface="Arial" panose="020B0604020202020204" pitchFamily="34" charset="0"/>
                <a:cs typeface="Arial" panose="020B0604020202020204" pitchFamily="34" charset="0"/>
              </a:rPr>
              <a:t>It is produced naturally in the human body and in nature—in water, soil and air, even in tiny bacteria molecules. In human health, ammonia and the ammonium ion are vital components of metabolic processes.</a:t>
            </a:r>
          </a:p>
          <a:p>
            <a:pPr>
              <a:defRPr/>
            </a:pPr>
            <a:endParaRPr lang="en-US" dirty="0">
              <a:solidFill>
                <a:srgbClr val="002060"/>
              </a:solidFill>
              <a:latin typeface="Arial" panose="020B0604020202020204" pitchFamily="34" charset="0"/>
              <a:cs typeface="Arial" panose="020B0604020202020204" pitchFamily="34" charset="0"/>
            </a:endParaRPr>
          </a:p>
          <a:p>
            <a:pPr>
              <a:defRPr/>
            </a:pPr>
            <a:r>
              <a:rPr lang="en-US" dirty="0">
                <a:solidFill>
                  <a:srgbClr val="002060"/>
                </a:solidFill>
                <a:latin typeface="Arial" panose="020B0604020202020204" pitchFamily="34" charset="0"/>
                <a:cs typeface="Arial" panose="020B0604020202020204" pitchFamily="34" charset="0"/>
              </a:rPr>
              <a:t>Ammonia is a basic building block for </a:t>
            </a:r>
            <a:r>
              <a:rPr lang="en-US" u="sng" dirty="0">
                <a:solidFill>
                  <a:srgbClr val="002060"/>
                </a:solidFill>
                <a:latin typeface="Arial" panose="020B0604020202020204" pitchFamily="34" charset="0"/>
                <a:cs typeface="Arial" panose="020B0604020202020204" pitchFamily="34" charset="0"/>
                <a:hlinkClick r:id="rId2">
                  <a:extLst>
                    <a:ext uri="{A12FA001-AC4F-418D-AE19-62706E023703}">
                      <ahyp:hlinkClr xmlns:ahyp="http://schemas.microsoft.com/office/drawing/2018/hyperlinkcolor" val="tx"/>
                    </a:ext>
                  </a:extLst>
                </a:hlinkClick>
              </a:rPr>
              <a:t>ammonium nitrate fertilizer</a:t>
            </a:r>
            <a:r>
              <a:rPr lang="en-US" dirty="0">
                <a:solidFill>
                  <a:srgbClr val="002060"/>
                </a:solidFill>
                <a:latin typeface="Arial" panose="020B0604020202020204" pitchFamily="34" charset="0"/>
                <a:cs typeface="Arial" panose="020B0604020202020204" pitchFamily="34" charset="0"/>
              </a:rPr>
              <a:t>, which releases nitrogen, an essential nutrient for growing plants, including farm crops and lawns. </a:t>
            </a:r>
          </a:p>
          <a:p>
            <a:pPr>
              <a:defRPr/>
            </a:pPr>
            <a:endParaRPr lang="en-US" dirty="0">
              <a:solidFill>
                <a:srgbClr val="002060"/>
              </a:solidFill>
              <a:latin typeface="Arial" panose="020B0604020202020204" pitchFamily="34" charset="0"/>
              <a:cs typeface="Arial" panose="020B0604020202020204" pitchFamily="34" charset="0"/>
            </a:endParaRPr>
          </a:p>
          <a:p>
            <a:pPr>
              <a:defRPr/>
            </a:pPr>
            <a:r>
              <a:rPr lang="en-US" dirty="0">
                <a:solidFill>
                  <a:srgbClr val="002060"/>
                </a:solidFill>
                <a:latin typeface="Arial" panose="020B0604020202020204" pitchFamily="34" charset="0"/>
                <a:cs typeface="Arial" panose="020B0604020202020204" pitchFamily="34" charset="0"/>
              </a:rPr>
              <a:t>About 90 percent of ammonia produced worldwide is used in fertilizer, to help sustain food production for billions of people around the world. </a:t>
            </a:r>
          </a:p>
          <a:p>
            <a:pPr>
              <a:defRPr/>
            </a:pPr>
            <a:endParaRPr lang="en-US" dirty="0">
              <a:solidFill>
                <a:srgbClr val="002060"/>
              </a:solidFill>
              <a:latin typeface="Arial" panose="020B0604020202020204" pitchFamily="34" charset="0"/>
              <a:cs typeface="Arial" panose="020B0604020202020204" pitchFamily="34" charset="0"/>
            </a:endParaRPr>
          </a:p>
          <a:p>
            <a:pPr>
              <a:defRPr/>
            </a:pPr>
            <a:r>
              <a:rPr lang="en-US" dirty="0">
                <a:solidFill>
                  <a:srgbClr val="002060"/>
                </a:solidFill>
                <a:latin typeface="Arial" panose="020B0604020202020204" pitchFamily="34" charset="0"/>
                <a:cs typeface="Arial" panose="020B0604020202020204" pitchFamily="34" charset="0"/>
              </a:rPr>
              <a:t>The production of food crops naturally depletes soil nutrient supplies. In order to maintain healthy crops, </a:t>
            </a:r>
            <a:r>
              <a:rPr lang="en-US" dirty="0">
                <a:solidFill>
                  <a:srgbClr val="002060"/>
                </a:solidFill>
                <a:latin typeface="Arial" panose="020B0604020202020204" pitchFamily="34" charset="0"/>
                <a:cs typeface="Arial" panose="020B0604020202020204" pitchFamily="34" charset="0"/>
                <a:hlinkClick r:id="rId3">
                  <a:extLst>
                    <a:ext uri="{A12FA001-AC4F-418D-AE19-62706E023703}">
                      <ahyp:hlinkClr xmlns:ahyp="http://schemas.microsoft.com/office/drawing/2018/hyperlinkcolor" val="tx"/>
                    </a:ext>
                  </a:extLst>
                </a:hlinkClick>
              </a:rPr>
              <a:t>farmers rely on fertilizer</a:t>
            </a:r>
            <a:r>
              <a:rPr lang="en-US" dirty="0">
                <a:solidFill>
                  <a:srgbClr val="002060"/>
                </a:solidFill>
                <a:latin typeface="Arial" panose="020B0604020202020204" pitchFamily="34" charset="0"/>
                <a:cs typeface="Arial" panose="020B0604020202020204" pitchFamily="34" charset="0"/>
              </a:rPr>
              <a:t> to keep their soils productive. Fertilizers also can also help increase levels of </a:t>
            </a:r>
            <a:r>
              <a:rPr lang="en-US" u="sng" dirty="0">
                <a:solidFill>
                  <a:srgbClr val="002060"/>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essential nutrients</a:t>
            </a:r>
            <a:r>
              <a:rPr lang="en-US" dirty="0">
                <a:solidFill>
                  <a:srgbClr val="002060"/>
                </a:solidFill>
                <a:latin typeface="Arial" panose="020B0604020202020204" pitchFamily="34" charset="0"/>
                <a:cs typeface="Arial" panose="020B0604020202020204" pitchFamily="34" charset="0"/>
              </a:rPr>
              <a:t> like zinc, selenium and boron in food crops.</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Title 1">
            <a:extLst>
              <a:ext uri="{FF2B5EF4-FFF2-40B4-BE49-F238E27FC236}">
                <a16:creationId xmlns:a16="http://schemas.microsoft.com/office/drawing/2014/main" id="{BE42A8B2-A229-3886-EBDB-CADCD7C5B5F5}"/>
              </a:ext>
            </a:extLst>
          </p:cNvPr>
          <p:cNvSpPr>
            <a:spLocks noGrp="1" noChangeArrowheads="1"/>
          </p:cNvSpPr>
          <p:nvPr>
            <p:ph type="title"/>
          </p:nvPr>
        </p:nvSpPr>
        <p:spPr>
          <a:xfrm>
            <a:off x="1559120" y="552990"/>
            <a:ext cx="6589200" cy="432530"/>
          </a:xfrm>
          <a:solidFill>
            <a:srgbClr val="FCFEB9"/>
          </a:solidFill>
          <a:ln w="12700" cap="flat">
            <a:solidFill>
              <a:schemeClr val="tx2"/>
            </a:solidFill>
            <a:miter lim="800000"/>
            <a:headEnd/>
            <a:tailEnd/>
          </a:ln>
          <a:effectLst>
            <a:outerShdw dist="107763" dir="2700000" algn="ctr" rotWithShape="0">
              <a:schemeClr val="bg2"/>
            </a:outerShdw>
          </a:effectLst>
        </p:spPr>
        <p:txBody>
          <a:bodyPr vert="horz" lIns="69056" tIns="34529" rIns="69056" bIns="34529" rtlCol="0" anchor="t">
            <a:normAutofit/>
          </a:bodyPr>
          <a:lstStyle/>
          <a:p>
            <a:pPr algn="ctr" defTabSz="685800">
              <a:lnSpc>
                <a:spcPct val="90000"/>
              </a:lnSpc>
            </a:pPr>
            <a:r>
              <a:rPr lang="en-US" altLang="en-US" sz="2400" b="1" dirty="0">
                <a:solidFill>
                  <a:schemeClr val="accent1">
                    <a:lumMod val="75000"/>
                  </a:schemeClr>
                </a:solidFill>
                <a:effectLst>
                  <a:outerShdw blurRad="38100" dist="38100" dir="2700000" algn="tl">
                    <a:srgbClr val="000000"/>
                  </a:outerShdw>
                </a:effectLst>
                <a:latin typeface="Tahoma" panose="020B0604030504040204" pitchFamily="34" charset="0"/>
                <a:ea typeface="Tahoma" panose="020B0604030504040204" pitchFamily="34" charset="0"/>
                <a:cs typeface="Tahoma" panose="020B0604030504040204" pitchFamily="34" charset="0"/>
              </a:rPr>
              <a:t>Ammonia Safety</a:t>
            </a:r>
          </a:p>
        </p:txBody>
      </p:sp>
      <p:sp>
        <p:nvSpPr>
          <p:cNvPr id="69635" name="Rectangle 2">
            <a:extLst>
              <a:ext uri="{FF2B5EF4-FFF2-40B4-BE49-F238E27FC236}">
                <a16:creationId xmlns:a16="http://schemas.microsoft.com/office/drawing/2014/main" id="{3830798B-DC08-57D9-3317-7EBFDA04AFD7}"/>
              </a:ext>
            </a:extLst>
          </p:cNvPr>
          <p:cNvSpPr>
            <a:spLocks noChangeArrowheads="1"/>
          </p:cNvSpPr>
          <p:nvPr/>
        </p:nvSpPr>
        <p:spPr bwMode="auto">
          <a:xfrm>
            <a:off x="1102360" y="1580198"/>
            <a:ext cx="7772400" cy="3970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r>
              <a:rPr lang="en-US" altLang="en-US" sz="1800" dirty="0">
                <a:solidFill>
                  <a:srgbClr val="002060"/>
                </a:solidFill>
              </a:rPr>
              <a:t>Handling ammonia requires careful attention to safety. Both at storage facilities and during field application, appropriate personal protective equipment must be used. </a:t>
            </a:r>
          </a:p>
          <a:p>
            <a:pPr>
              <a:spcBef>
                <a:spcPct val="0"/>
              </a:spcBef>
              <a:buFontTx/>
              <a:buNone/>
            </a:pPr>
            <a:endParaRPr lang="en-US" altLang="en-US" sz="1800" dirty="0">
              <a:solidFill>
                <a:srgbClr val="002060"/>
              </a:solidFill>
            </a:endParaRPr>
          </a:p>
          <a:p>
            <a:pPr>
              <a:spcBef>
                <a:spcPct val="0"/>
              </a:spcBef>
              <a:buFontTx/>
              <a:buNone/>
            </a:pPr>
            <a:r>
              <a:rPr lang="en-US" altLang="en-US" sz="1800" dirty="0">
                <a:solidFill>
                  <a:srgbClr val="002060"/>
                </a:solidFill>
              </a:rPr>
              <a:t>Since it is water soluble, free ammonia will rapidly react with body moisture in the lungs and eyes, causing severe damage.</a:t>
            </a:r>
          </a:p>
          <a:p>
            <a:pPr>
              <a:spcBef>
                <a:spcPct val="0"/>
              </a:spcBef>
              <a:buFontTx/>
              <a:buNone/>
            </a:pPr>
            <a:endParaRPr lang="en-US" altLang="en-US" sz="1800" dirty="0">
              <a:solidFill>
                <a:srgbClr val="002060"/>
              </a:solidFill>
            </a:endParaRPr>
          </a:p>
          <a:p>
            <a:pPr>
              <a:spcBef>
                <a:spcPct val="0"/>
              </a:spcBef>
              <a:buFontTx/>
              <a:buNone/>
            </a:pPr>
            <a:r>
              <a:rPr lang="en-US" altLang="en-US" sz="1800" dirty="0">
                <a:solidFill>
                  <a:srgbClr val="002060"/>
                </a:solidFill>
              </a:rPr>
              <a:t>Ammonia is considered a high health hazard because it is corrosive to the skin, eyes, and lungs. Exposure to 300 parts per million (ppm) is immediately dangerous to life and health.</a:t>
            </a:r>
          </a:p>
          <a:p>
            <a:pPr>
              <a:spcBef>
                <a:spcPct val="0"/>
              </a:spcBef>
              <a:buFontTx/>
              <a:buNone/>
            </a:pPr>
            <a:endParaRPr lang="en-US" altLang="en-US" sz="1800" dirty="0">
              <a:solidFill>
                <a:srgbClr val="002060"/>
              </a:solidFill>
            </a:endParaRPr>
          </a:p>
          <a:p>
            <a:pPr>
              <a:spcBef>
                <a:spcPct val="0"/>
              </a:spcBef>
              <a:buFontTx/>
              <a:buNone/>
            </a:pPr>
            <a:r>
              <a:rPr lang="en-US" altLang="en-US" sz="1800" dirty="0">
                <a:solidFill>
                  <a:srgbClr val="002060"/>
                </a:solidFill>
              </a:rPr>
              <a:t> Ammonia is also flammable at concentrations of approximately 15% to 28% by volume in air.</a:t>
            </a:r>
          </a:p>
          <a:p>
            <a:pPr>
              <a:spcBef>
                <a:spcPct val="0"/>
              </a:spcBef>
              <a:buFontTx/>
              <a:buNone/>
            </a:pPr>
            <a:endParaRPr lang="en-US" altLang="en-US" sz="1800" dirty="0">
              <a:solidFill>
                <a:srgbClr val="002060"/>
              </a:solidFill>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878920A8-7852-DC18-1520-0FBE4B37B159}"/>
              </a:ext>
            </a:extLst>
          </p:cNvPr>
          <p:cNvSpPr/>
          <p:nvPr/>
        </p:nvSpPr>
        <p:spPr>
          <a:xfrm>
            <a:off x="381000" y="1813560"/>
            <a:ext cx="8620760" cy="2793072"/>
          </a:xfrm>
          <a:prstGeom prst="rect">
            <a:avLst/>
          </a:prstGeom>
        </p:spPr>
        <p:txBody>
          <a:bodyPr wrap="square">
            <a:spAutoFit/>
          </a:bodyPr>
          <a:lstStyle/>
          <a:p>
            <a:pPr marL="214313" indent="-214313" defTabSz="342900" eaLnBrk="1" fontAlgn="auto" hangingPunct="1">
              <a:spcBef>
                <a:spcPts val="0"/>
              </a:spcBef>
              <a:spcAft>
                <a:spcPts val="0"/>
              </a:spcAft>
              <a:buFont typeface="Wingdings" panose="05000000000000000000" pitchFamily="2" charset="2"/>
              <a:buChar char="§"/>
              <a:defRPr/>
            </a:pPr>
            <a:r>
              <a:rPr lang="en-US" dirty="0">
                <a:solidFill>
                  <a:srgbClr val="002060"/>
                </a:solidFill>
                <a:latin typeface="Arial" panose="020B0604020202020204" pitchFamily="34" charset="0"/>
                <a:cs typeface="Arial" panose="020B0604020202020204" pitchFamily="34" charset="0"/>
              </a:rPr>
              <a:t>So, if ammonia leak happens, do the following </a:t>
            </a:r>
            <a:r>
              <a:rPr lang="en-US" u="sng" dirty="0">
                <a:solidFill>
                  <a:srgbClr val="002060"/>
                </a:solidFill>
                <a:latin typeface="Arial" panose="020B0604020202020204" pitchFamily="34" charset="0"/>
                <a:cs typeface="Arial" panose="020B0604020202020204" pitchFamily="34" charset="0"/>
                <a:hlinkClick r:id="rId2">
                  <a:extLst>
                    <a:ext uri="{A12FA001-AC4F-418D-AE19-62706E023703}">
                      <ahyp:hlinkClr xmlns:ahyp="http://schemas.microsoft.com/office/drawing/2018/hyperlinkcolor" val="tx"/>
                    </a:ext>
                  </a:extLst>
                </a:hlinkClick>
              </a:rPr>
              <a:t>safety precautions</a:t>
            </a:r>
            <a:r>
              <a:rPr lang="en-US" dirty="0">
                <a:solidFill>
                  <a:srgbClr val="002060"/>
                </a:solidFill>
                <a:latin typeface="Arial" panose="020B0604020202020204" pitchFamily="34" charset="0"/>
                <a:cs typeface="Arial" panose="020B0604020202020204" pitchFamily="34" charset="0"/>
              </a:rPr>
              <a:t>:</a:t>
            </a:r>
          </a:p>
          <a:p>
            <a:pPr marL="214313" indent="-214313" defTabSz="342900" eaLnBrk="1" fontAlgn="auto" hangingPunct="1">
              <a:spcBef>
                <a:spcPts val="0"/>
              </a:spcBef>
              <a:spcAft>
                <a:spcPts val="0"/>
              </a:spcAft>
              <a:buFont typeface="Wingdings" panose="05000000000000000000" pitchFamily="2" charset="2"/>
              <a:buChar char="§"/>
              <a:defRPr/>
            </a:pPr>
            <a:endParaRPr lang="en-US" dirty="0">
              <a:solidFill>
                <a:srgbClr val="002060"/>
              </a:solidFill>
              <a:latin typeface="Arial" panose="020B0604020202020204" pitchFamily="34" charset="0"/>
              <a:cs typeface="Arial" panose="020B0604020202020204" pitchFamily="34" charset="0"/>
            </a:endParaRPr>
          </a:p>
          <a:p>
            <a:pPr marL="600075" lvl="1" indent="-257175" defTabSz="342900" eaLnBrk="1" fontAlgn="auto" hangingPunct="1">
              <a:spcBef>
                <a:spcPts val="0"/>
              </a:spcBef>
              <a:spcAft>
                <a:spcPts val="0"/>
              </a:spcAft>
              <a:buFont typeface="+mj-lt"/>
              <a:buAutoNum type="arabicPeriod"/>
              <a:defRPr/>
            </a:pPr>
            <a:r>
              <a:rPr lang="en-US" dirty="0">
                <a:solidFill>
                  <a:srgbClr val="002060"/>
                </a:solidFill>
                <a:latin typeface="Arial" panose="020B0604020202020204" pitchFamily="34" charset="0"/>
                <a:cs typeface="Arial" panose="020B0604020202020204" pitchFamily="34" charset="0"/>
              </a:rPr>
              <a:t>Report immediately about leak, spill, or safety equipment failure.</a:t>
            </a:r>
          </a:p>
          <a:p>
            <a:pPr marL="600075" lvl="1" indent="-257175" defTabSz="342900" eaLnBrk="1" fontAlgn="auto" hangingPunct="1">
              <a:spcBef>
                <a:spcPts val="0"/>
              </a:spcBef>
              <a:spcAft>
                <a:spcPts val="0"/>
              </a:spcAft>
              <a:buFont typeface="+mj-lt"/>
              <a:buAutoNum type="arabicPeriod"/>
              <a:defRPr/>
            </a:pPr>
            <a:r>
              <a:rPr lang="en-US" dirty="0">
                <a:solidFill>
                  <a:srgbClr val="002060"/>
                </a:solidFill>
                <a:latin typeface="Arial" panose="020B0604020202020204" pitchFamily="34" charset="0"/>
                <a:cs typeface="Arial" panose="020B0604020202020204" pitchFamily="34" charset="0"/>
              </a:rPr>
              <a:t>If there is an emergency alarm, push it to notify others about the leak or spill.</a:t>
            </a:r>
          </a:p>
          <a:p>
            <a:pPr marL="600075" lvl="1" indent="-257175" defTabSz="342900" eaLnBrk="1" fontAlgn="auto" hangingPunct="1">
              <a:spcBef>
                <a:spcPts val="0"/>
              </a:spcBef>
              <a:spcAft>
                <a:spcPts val="0"/>
              </a:spcAft>
              <a:buFont typeface="+mj-lt"/>
              <a:buAutoNum type="arabicPeriod"/>
              <a:defRPr/>
            </a:pPr>
            <a:r>
              <a:rPr lang="en-US" dirty="0">
                <a:solidFill>
                  <a:srgbClr val="002060"/>
                </a:solidFill>
                <a:latin typeface="Arial" panose="020B0604020202020204" pitchFamily="34" charset="0"/>
                <a:cs typeface="Arial" panose="020B0604020202020204" pitchFamily="34" charset="0"/>
              </a:rPr>
              <a:t>Exit from the room or area immediately.   </a:t>
            </a:r>
          </a:p>
          <a:p>
            <a:pPr marL="600075" lvl="1" indent="-257175" defTabSz="342900" eaLnBrk="1" fontAlgn="auto" hangingPunct="1">
              <a:spcBef>
                <a:spcPts val="0"/>
              </a:spcBef>
              <a:spcAft>
                <a:spcPts val="0"/>
              </a:spcAft>
              <a:buFont typeface="+mj-lt"/>
              <a:buAutoNum type="arabicPeriod"/>
              <a:defRPr/>
            </a:pPr>
            <a:r>
              <a:rPr lang="en-US" dirty="0">
                <a:solidFill>
                  <a:srgbClr val="002060"/>
                </a:solidFill>
                <a:latin typeface="Arial" panose="020B0604020202020204" pitchFamily="34" charset="0"/>
                <a:cs typeface="Arial" panose="020B0604020202020204" pitchFamily="34" charset="0"/>
              </a:rPr>
              <a:t>Look up and observe the windsock for the wind direction and move away from the wind direction.</a:t>
            </a:r>
          </a:p>
          <a:p>
            <a:pPr marL="600075" lvl="1" indent="-257175" defTabSz="342900" eaLnBrk="1" fontAlgn="auto" hangingPunct="1">
              <a:spcBef>
                <a:spcPts val="0"/>
              </a:spcBef>
              <a:spcAft>
                <a:spcPts val="0"/>
              </a:spcAft>
              <a:buFont typeface="+mj-lt"/>
              <a:buAutoNum type="arabicPeriod"/>
              <a:defRPr/>
            </a:pPr>
            <a:r>
              <a:rPr lang="en-US" dirty="0">
                <a:solidFill>
                  <a:srgbClr val="002060"/>
                </a:solidFill>
                <a:latin typeface="Arial" panose="020B0604020202020204" pitchFamily="34" charset="0"/>
                <a:cs typeface="Arial" panose="020B0604020202020204" pitchFamily="34" charset="0"/>
              </a:rPr>
              <a:t>If the incident occurs whilst you are on the roadside of the facility, move quickly away from the leak or spill location. </a:t>
            </a:r>
          </a:p>
          <a:p>
            <a:pPr marL="600075" lvl="1" indent="-257175" defTabSz="342900" eaLnBrk="1" fontAlgn="auto" hangingPunct="1">
              <a:spcBef>
                <a:spcPts val="0"/>
              </a:spcBef>
              <a:spcAft>
                <a:spcPts val="0"/>
              </a:spcAft>
              <a:buFont typeface="+mj-lt"/>
              <a:buAutoNum type="arabicPeriod"/>
              <a:defRPr/>
            </a:pPr>
            <a:endParaRPr lang="en-US" sz="1350" dirty="0">
              <a:solidFill>
                <a:srgbClr val="002060"/>
              </a:solidFill>
              <a:latin typeface="Arial" panose="020B0604020202020204" pitchFamily="34" charset="0"/>
              <a:cs typeface="Arial" panose="020B0604020202020204" pitchFamily="34" charset="0"/>
            </a:endParaRPr>
          </a:p>
        </p:txBody>
      </p:sp>
      <p:sp>
        <p:nvSpPr>
          <p:cNvPr id="5" name="Title 1">
            <a:extLst>
              <a:ext uri="{FF2B5EF4-FFF2-40B4-BE49-F238E27FC236}">
                <a16:creationId xmlns:a16="http://schemas.microsoft.com/office/drawing/2014/main" id="{A3694E52-3527-42D5-6A27-ACD2D5F6FA73}"/>
              </a:ext>
            </a:extLst>
          </p:cNvPr>
          <p:cNvSpPr txBox="1">
            <a:spLocks/>
          </p:cNvSpPr>
          <p:nvPr/>
        </p:nvSpPr>
        <p:spPr bwMode="auto">
          <a:xfrm>
            <a:off x="2095500" y="533400"/>
            <a:ext cx="4876800" cy="457200"/>
          </a:xfrm>
          <a:prstGeom prst="rect">
            <a:avLst/>
          </a:prstGeom>
          <a:solidFill>
            <a:srgbClr val="FCFEB9"/>
          </a:solidFill>
          <a:ln w="12700" cap="flat">
            <a:solidFill>
              <a:schemeClr val="tx2"/>
            </a:solidFill>
            <a:miter lim="800000"/>
            <a:headEnd/>
            <a:tailEnd/>
          </a:ln>
          <a:effectLst>
            <a:outerShdw dist="107763" dir="2700000" algn="ctr" rotWithShape="0">
              <a:schemeClr val="bg2"/>
            </a:outerShdw>
          </a:effectLst>
        </p:spPr>
        <p:txBody>
          <a:bodyPr vert="horz" lIns="69056" tIns="34529" rIns="69056" bIns="34529" rtlCol="0" anchor="t">
            <a:normAutofit/>
          </a:bodyPr>
          <a:lstStyle>
            <a:lvl1pPr algn="ctr" defTabSz="685800">
              <a:lnSpc>
                <a:spcPct val="90000"/>
              </a:lnSpc>
              <a:spcBef>
                <a:spcPct val="0"/>
              </a:spcBef>
              <a:buNone/>
              <a:defRPr sz="2400" b="1">
                <a:solidFill>
                  <a:schemeClr val="accent1">
                    <a:lumMod val="75000"/>
                  </a:schemeClr>
                </a:solidFill>
                <a:effectLst>
                  <a:outerShdw blurRad="38100" dist="38100" dir="2700000" algn="tl">
                    <a:srgbClr val="000000"/>
                  </a:outerShdw>
                </a:effectLst>
                <a:latin typeface="Tahoma" panose="020B0604030504040204" pitchFamily="34" charset="0"/>
                <a:ea typeface="Tahoma" panose="020B0604030504040204" pitchFamily="34" charset="0"/>
                <a:cs typeface="Tahoma" panose="020B0604030504040204" pitchFamily="34" charset="0"/>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r>
              <a:rPr lang="en-US" altLang="en-US" dirty="0"/>
              <a:t>Ammonia Safety</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Title 1">
            <a:extLst>
              <a:ext uri="{FF2B5EF4-FFF2-40B4-BE49-F238E27FC236}">
                <a16:creationId xmlns:a16="http://schemas.microsoft.com/office/drawing/2014/main" id="{BE359CCB-E02C-B28A-D62F-A5F8F07F015A}"/>
              </a:ext>
            </a:extLst>
          </p:cNvPr>
          <p:cNvSpPr>
            <a:spLocks noGrp="1" noChangeArrowheads="1"/>
          </p:cNvSpPr>
          <p:nvPr>
            <p:ph type="title"/>
          </p:nvPr>
        </p:nvSpPr>
        <p:spPr>
          <a:xfrm>
            <a:off x="1821180" y="528638"/>
            <a:ext cx="6512560" cy="395922"/>
          </a:xfrm>
          <a:solidFill>
            <a:srgbClr val="FCFEB9"/>
          </a:solidFill>
          <a:ln w="12700" cap="flat">
            <a:solidFill>
              <a:schemeClr val="tx2"/>
            </a:solidFill>
            <a:miter lim="800000"/>
            <a:headEnd/>
            <a:tailEnd/>
          </a:ln>
          <a:effectLst>
            <a:outerShdw dist="107763" dir="2700000" algn="ctr" rotWithShape="0">
              <a:schemeClr val="bg2"/>
            </a:outerShdw>
          </a:effectLst>
        </p:spPr>
        <p:txBody>
          <a:bodyPr vert="horz" lIns="69056" tIns="34529" rIns="69056" bIns="34529" rtlCol="0" anchor="t">
            <a:normAutofit fontScale="90000"/>
          </a:bodyPr>
          <a:lstStyle/>
          <a:p>
            <a:pPr algn="ctr" defTabSz="685800">
              <a:lnSpc>
                <a:spcPct val="90000"/>
              </a:lnSpc>
            </a:pPr>
            <a:r>
              <a:rPr lang="en-US" altLang="en-US" sz="2400" b="1" dirty="0">
                <a:solidFill>
                  <a:schemeClr val="accent1">
                    <a:lumMod val="75000"/>
                  </a:schemeClr>
                </a:solidFill>
                <a:effectLst>
                  <a:outerShdw blurRad="38100" dist="38100" dir="2700000" algn="tl">
                    <a:srgbClr val="000000"/>
                  </a:outerShdw>
                </a:effectLst>
                <a:latin typeface="Tahoma" panose="020B0604030504040204" pitchFamily="34" charset="0"/>
                <a:ea typeface="Tahoma" panose="020B0604030504040204" pitchFamily="34" charset="0"/>
                <a:cs typeface="Tahoma" panose="020B0604030504040204" pitchFamily="34" charset="0"/>
              </a:rPr>
              <a:t>What to Do in Case of Ammonia Leakage</a:t>
            </a:r>
            <a:br>
              <a:rPr lang="en-US" altLang="en-US" sz="2400" b="1" dirty="0">
                <a:solidFill>
                  <a:schemeClr val="accent1">
                    <a:lumMod val="75000"/>
                  </a:schemeClr>
                </a:solidFill>
                <a:effectLst>
                  <a:outerShdw blurRad="38100" dist="38100" dir="2700000" algn="tl">
                    <a:srgbClr val="000000"/>
                  </a:outerShdw>
                </a:effectLst>
                <a:latin typeface="Tahoma" panose="020B0604030504040204" pitchFamily="34" charset="0"/>
                <a:ea typeface="Tahoma" panose="020B0604030504040204" pitchFamily="34" charset="0"/>
                <a:cs typeface="Tahoma" panose="020B0604030504040204" pitchFamily="34" charset="0"/>
              </a:rPr>
            </a:br>
            <a:endParaRPr lang="en-US" altLang="en-US" sz="2400" b="1" dirty="0">
              <a:solidFill>
                <a:schemeClr val="accent1">
                  <a:lumMod val="75000"/>
                </a:schemeClr>
              </a:solidFill>
              <a:effectLst>
                <a:outerShdw blurRad="38100" dist="38100" dir="2700000" algn="tl">
                  <a:srgbClr val="000000"/>
                </a:outerShdw>
              </a:effectLst>
              <a:latin typeface="Tahoma" panose="020B0604030504040204" pitchFamily="34" charset="0"/>
              <a:ea typeface="Tahoma" panose="020B0604030504040204" pitchFamily="34" charset="0"/>
              <a:cs typeface="Tahoma" panose="020B0604030504040204" pitchFamily="34" charset="0"/>
            </a:endParaRPr>
          </a:p>
        </p:txBody>
      </p:sp>
      <p:sp>
        <p:nvSpPr>
          <p:cNvPr id="3" name="Rectangle 2">
            <a:extLst>
              <a:ext uri="{FF2B5EF4-FFF2-40B4-BE49-F238E27FC236}">
                <a16:creationId xmlns:a16="http://schemas.microsoft.com/office/drawing/2014/main" id="{6F2A8E8D-3F40-18A5-48AC-227A93070136}"/>
              </a:ext>
            </a:extLst>
          </p:cNvPr>
          <p:cNvSpPr/>
          <p:nvPr/>
        </p:nvSpPr>
        <p:spPr>
          <a:xfrm>
            <a:off x="1229360" y="1402080"/>
            <a:ext cx="7696200" cy="5078313"/>
          </a:xfrm>
          <a:prstGeom prst="rect">
            <a:avLst/>
          </a:prstGeom>
        </p:spPr>
        <p:txBody>
          <a:bodyPr>
            <a:spAutoFit/>
          </a:bodyPr>
          <a:lstStyle/>
          <a:p>
            <a:pPr marL="285750" indent="-285750">
              <a:buFont typeface="Wingdings" panose="05000000000000000000" pitchFamily="2" charset="2"/>
              <a:buChar char="§"/>
              <a:defRPr/>
            </a:pPr>
            <a:r>
              <a:rPr lang="en-US" dirty="0">
                <a:solidFill>
                  <a:srgbClr val="002060"/>
                </a:solidFill>
                <a:latin typeface="Arial" panose="020B0604020202020204" pitchFamily="34" charset="0"/>
                <a:cs typeface="Arial" panose="020B0604020202020204" pitchFamily="34" charset="0"/>
              </a:rPr>
              <a:t>TWA (Time-Weighted Average) and STEL (Short-Term Exposure Limit) values of ammonia are 25 ppm and 35 ppm.</a:t>
            </a:r>
          </a:p>
          <a:p>
            <a:pPr marL="285750" indent="-285750">
              <a:buFont typeface="Wingdings" panose="05000000000000000000" pitchFamily="2" charset="2"/>
              <a:buChar char="§"/>
              <a:defRPr/>
            </a:pPr>
            <a:r>
              <a:rPr lang="en-US" dirty="0">
                <a:solidFill>
                  <a:srgbClr val="002060"/>
                </a:solidFill>
                <a:latin typeface="Arial" panose="020B0604020202020204" pitchFamily="34" charset="0"/>
                <a:cs typeface="Arial" panose="020B0604020202020204" pitchFamily="34" charset="0"/>
              </a:rPr>
              <a:t>At the concentration of 500 ppm, ammonia causes you to feel immediate and severe nose and throat irritation.</a:t>
            </a:r>
          </a:p>
          <a:p>
            <a:pPr marL="285750" indent="-285750">
              <a:buFont typeface="Wingdings" panose="05000000000000000000" pitchFamily="2" charset="2"/>
              <a:buChar char="§"/>
              <a:defRPr/>
            </a:pPr>
            <a:r>
              <a:rPr lang="en-US" dirty="0">
                <a:solidFill>
                  <a:srgbClr val="002060"/>
                </a:solidFill>
                <a:latin typeface="Arial" panose="020B0604020202020204" pitchFamily="34" charset="0"/>
                <a:cs typeface="Arial" panose="020B0604020202020204" pitchFamily="34" charset="0"/>
              </a:rPr>
              <a:t>Difficult breathing will happen if you inhale ammonia at 1500 ppm or more.</a:t>
            </a:r>
          </a:p>
          <a:p>
            <a:pPr marL="285750" indent="-285750">
              <a:buFont typeface="Wingdings" panose="05000000000000000000" pitchFamily="2" charset="2"/>
              <a:buChar char="§"/>
              <a:defRPr/>
            </a:pPr>
            <a:r>
              <a:rPr lang="en-US" dirty="0">
                <a:solidFill>
                  <a:srgbClr val="002060"/>
                </a:solidFill>
                <a:latin typeface="Arial" panose="020B0604020202020204" pitchFamily="34" charset="0"/>
                <a:cs typeface="Arial" panose="020B0604020202020204" pitchFamily="34" charset="0"/>
              </a:rPr>
              <a:t>So, if ammonia leak happens, do the following </a:t>
            </a:r>
            <a:r>
              <a:rPr lang="en-US" u="sng" dirty="0">
                <a:solidFill>
                  <a:srgbClr val="002060"/>
                </a:solidFill>
                <a:latin typeface="Arial" panose="020B0604020202020204" pitchFamily="34" charset="0"/>
                <a:cs typeface="Arial" panose="020B0604020202020204" pitchFamily="34" charset="0"/>
                <a:hlinkClick r:id="rId2">
                  <a:extLst>
                    <a:ext uri="{A12FA001-AC4F-418D-AE19-62706E023703}">
                      <ahyp:hlinkClr xmlns:ahyp="http://schemas.microsoft.com/office/drawing/2018/hyperlinkcolor" val="tx"/>
                    </a:ext>
                  </a:extLst>
                </a:hlinkClick>
              </a:rPr>
              <a:t>safety precautions</a:t>
            </a:r>
            <a:r>
              <a:rPr lang="en-US" dirty="0">
                <a:solidFill>
                  <a:srgbClr val="002060"/>
                </a:solidFill>
                <a:latin typeface="Arial" panose="020B0604020202020204" pitchFamily="34" charset="0"/>
                <a:cs typeface="Arial" panose="020B0604020202020204" pitchFamily="34" charset="0"/>
              </a:rPr>
              <a:t>:</a:t>
            </a:r>
          </a:p>
          <a:p>
            <a:pPr marL="285750" indent="-285750">
              <a:buFont typeface="Wingdings" panose="05000000000000000000" pitchFamily="2" charset="2"/>
              <a:buChar char="§"/>
              <a:defRPr/>
            </a:pPr>
            <a:endParaRPr lang="en-US" dirty="0">
              <a:solidFill>
                <a:srgbClr val="002060"/>
              </a:solidFill>
              <a:latin typeface="Arial" panose="020B0604020202020204" pitchFamily="34" charset="0"/>
              <a:cs typeface="Arial" panose="020B0604020202020204" pitchFamily="34" charset="0"/>
            </a:endParaRPr>
          </a:p>
          <a:p>
            <a:pPr marL="800100" lvl="1" indent="-342900">
              <a:buFont typeface="+mj-lt"/>
              <a:buAutoNum type="arabicPeriod"/>
              <a:defRPr/>
            </a:pPr>
            <a:r>
              <a:rPr lang="en-US" dirty="0">
                <a:solidFill>
                  <a:srgbClr val="002060"/>
                </a:solidFill>
                <a:latin typeface="Arial" panose="020B0604020202020204" pitchFamily="34" charset="0"/>
                <a:cs typeface="Arial" panose="020B0604020202020204" pitchFamily="34" charset="0"/>
              </a:rPr>
              <a:t>Report immediately about leak, spill, or safety equipment failure.</a:t>
            </a:r>
          </a:p>
          <a:p>
            <a:pPr marL="800100" lvl="1" indent="-342900">
              <a:buFont typeface="+mj-lt"/>
              <a:buAutoNum type="arabicPeriod"/>
              <a:defRPr/>
            </a:pPr>
            <a:r>
              <a:rPr lang="en-US" dirty="0">
                <a:solidFill>
                  <a:srgbClr val="002060"/>
                </a:solidFill>
                <a:latin typeface="Arial" panose="020B0604020202020204" pitchFamily="34" charset="0"/>
                <a:cs typeface="Arial" panose="020B0604020202020204" pitchFamily="34" charset="0"/>
              </a:rPr>
              <a:t>If there is an emergency alarm, push it to notify others about the leak or spill.</a:t>
            </a:r>
          </a:p>
          <a:p>
            <a:pPr marL="800100" lvl="1" indent="-342900">
              <a:buFont typeface="+mj-lt"/>
              <a:buAutoNum type="arabicPeriod"/>
              <a:defRPr/>
            </a:pPr>
            <a:r>
              <a:rPr lang="en-US" dirty="0">
                <a:solidFill>
                  <a:srgbClr val="002060"/>
                </a:solidFill>
                <a:latin typeface="Arial" panose="020B0604020202020204" pitchFamily="34" charset="0"/>
                <a:cs typeface="Arial" panose="020B0604020202020204" pitchFamily="34" charset="0"/>
              </a:rPr>
              <a:t>Put on a </a:t>
            </a:r>
            <a:r>
              <a:rPr lang="en-US" u="sng" dirty="0">
                <a:solidFill>
                  <a:srgbClr val="002060"/>
                </a:solidFill>
                <a:latin typeface="Arial" panose="020B0604020202020204" pitchFamily="34" charset="0"/>
                <a:cs typeface="Arial" panose="020B0604020202020204" pitchFamily="34" charset="0"/>
                <a:hlinkClick r:id="rId3">
                  <a:extLst>
                    <a:ext uri="{A12FA001-AC4F-418D-AE19-62706E023703}">
                      <ahyp:hlinkClr xmlns:ahyp="http://schemas.microsoft.com/office/drawing/2018/hyperlinkcolor" val="tx"/>
                    </a:ext>
                  </a:extLst>
                </a:hlinkClick>
              </a:rPr>
              <a:t>respirator</a:t>
            </a:r>
            <a:r>
              <a:rPr lang="en-US" dirty="0">
                <a:solidFill>
                  <a:srgbClr val="002060"/>
                </a:solidFill>
                <a:latin typeface="Arial" panose="020B0604020202020204" pitchFamily="34" charset="0"/>
                <a:cs typeface="Arial" panose="020B0604020202020204" pitchFamily="34" charset="0"/>
              </a:rPr>
              <a:t> or </a:t>
            </a:r>
            <a:r>
              <a:rPr lang="en-US" u="sng" dirty="0">
                <a:solidFill>
                  <a:srgbClr val="002060"/>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self-contained breathing apparatus</a:t>
            </a:r>
            <a:r>
              <a:rPr lang="en-US" dirty="0">
                <a:solidFill>
                  <a:srgbClr val="002060"/>
                </a:solidFill>
                <a:latin typeface="Arial" panose="020B0604020202020204" pitchFamily="34" charset="0"/>
                <a:cs typeface="Arial" panose="020B0604020202020204" pitchFamily="34" charset="0"/>
              </a:rPr>
              <a:t> with a special cartridge that can filter the ammonia.</a:t>
            </a:r>
          </a:p>
          <a:p>
            <a:pPr marL="800100" lvl="1" indent="-342900">
              <a:buFont typeface="+mj-lt"/>
              <a:buAutoNum type="arabicPeriod"/>
              <a:defRPr/>
            </a:pPr>
            <a:r>
              <a:rPr lang="en-US" dirty="0">
                <a:solidFill>
                  <a:srgbClr val="002060"/>
                </a:solidFill>
                <a:latin typeface="Arial" panose="020B0604020202020204" pitchFamily="34" charset="0"/>
                <a:cs typeface="Arial" panose="020B0604020202020204" pitchFamily="34" charset="0"/>
              </a:rPr>
              <a:t>Exit from the room or area. If the incident occurs on the road like the above story, run away from the leak or spill location. </a:t>
            </a:r>
          </a:p>
          <a:p>
            <a:pPr marL="800100" lvl="1" indent="-342900">
              <a:buFont typeface="+mj-lt"/>
              <a:buAutoNum type="arabicPeriod"/>
              <a:defRPr/>
            </a:pPr>
            <a:r>
              <a:rPr lang="en-US" dirty="0">
                <a:solidFill>
                  <a:srgbClr val="002060"/>
                </a:solidFill>
                <a:latin typeface="Arial" panose="020B0604020202020204" pitchFamily="34" charset="0"/>
                <a:cs typeface="Arial" panose="020B0604020202020204" pitchFamily="34" charset="0"/>
              </a:rPr>
              <a:t>Run away from the wind direction.</a:t>
            </a:r>
          </a:p>
          <a:p>
            <a:pPr marL="800100" lvl="1" indent="-342900">
              <a:buFont typeface="+mj-lt"/>
              <a:buAutoNum type="arabicPeriod"/>
              <a:defRPr/>
            </a:pPr>
            <a:endParaRPr lang="en-US" dirty="0">
              <a:solidFill>
                <a:srgbClr val="002060"/>
              </a:solidFill>
              <a:latin typeface="Arial" panose="020B0604020202020204" pitchFamily="34" charset="0"/>
              <a:cs typeface="Arial" panose="020B0604020202020204" pitchFamily="34" charset="0"/>
            </a:endParaRPr>
          </a:p>
          <a:p>
            <a:pPr lvl="1">
              <a:defRPr/>
            </a:pPr>
            <a:r>
              <a:rPr lang="en-US" b="1" dirty="0">
                <a:solidFill>
                  <a:srgbClr val="002060"/>
                </a:solidFill>
                <a:latin typeface="Arial" panose="020B0604020202020204" pitchFamily="34" charset="0"/>
                <a:cs typeface="Arial" panose="020B0604020202020204" pitchFamily="34" charset="0"/>
              </a:rPr>
              <a:t>If you fail to do this, you will suffer ammonia gas poisoning.</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Rectangle 3">
            <a:extLst>
              <a:ext uri="{FF2B5EF4-FFF2-40B4-BE49-F238E27FC236}">
                <a16:creationId xmlns:a16="http://schemas.microsoft.com/office/drawing/2014/main" id="{62AB8F9E-5F3B-CEBA-8947-A0E4AC57C545}"/>
              </a:ext>
            </a:extLst>
          </p:cNvPr>
          <p:cNvSpPr>
            <a:spLocks noGrp="1" noChangeArrowheads="1"/>
          </p:cNvSpPr>
          <p:nvPr>
            <p:ph type="body" idx="1"/>
          </p:nvPr>
        </p:nvSpPr>
        <p:spPr>
          <a:xfrm>
            <a:off x="914400" y="1166018"/>
            <a:ext cx="8229600" cy="4525963"/>
          </a:xfrm>
        </p:spPr>
        <p:txBody>
          <a:bodyPr>
            <a:noAutofit/>
          </a:bodyPr>
          <a:lstStyle/>
          <a:p>
            <a:pPr algn="ctr" eaLnBrk="1" hangingPunct="1">
              <a:lnSpc>
                <a:spcPct val="90000"/>
              </a:lnSpc>
              <a:buFontTx/>
              <a:buNone/>
            </a:pPr>
            <a:endParaRPr lang="en-GB" altLang="en-US" sz="1700" b="1" dirty="0">
              <a:solidFill>
                <a:srgbClr val="002060"/>
              </a:solidFill>
              <a:latin typeface="Arial" panose="020B0604020202020204" pitchFamily="34" charset="0"/>
              <a:cs typeface="Arial" panose="020B0604020202020204" pitchFamily="34" charset="0"/>
            </a:endParaRPr>
          </a:p>
          <a:p>
            <a:pPr algn="ctr" eaLnBrk="1" hangingPunct="1">
              <a:lnSpc>
                <a:spcPct val="90000"/>
              </a:lnSpc>
              <a:buFontTx/>
              <a:buNone/>
            </a:pPr>
            <a:r>
              <a:rPr lang="en-GB" altLang="en-US" sz="1700" b="1" dirty="0">
                <a:solidFill>
                  <a:srgbClr val="006600"/>
                </a:solidFill>
                <a:latin typeface="Arial" panose="020B0604020202020204" pitchFamily="34" charset="0"/>
                <a:cs typeface="Arial" panose="020B0604020202020204" pitchFamily="34" charset="0"/>
              </a:rPr>
              <a:t>Electrocution is the second biggest killer of employees in general industry.</a:t>
            </a:r>
          </a:p>
          <a:p>
            <a:pPr eaLnBrk="1" hangingPunct="1">
              <a:lnSpc>
                <a:spcPct val="90000"/>
              </a:lnSpc>
            </a:pPr>
            <a:r>
              <a:rPr lang="en-GB" altLang="en-US" sz="1700" dirty="0">
                <a:solidFill>
                  <a:srgbClr val="002060"/>
                </a:solidFill>
                <a:latin typeface="Arial" panose="020B0604020202020204" pitchFamily="34" charset="0"/>
                <a:cs typeface="Arial" panose="020B0604020202020204" pitchFamily="34" charset="0"/>
              </a:rPr>
              <a:t>Always inspect your electrical tools prior to use.</a:t>
            </a:r>
          </a:p>
          <a:p>
            <a:pPr eaLnBrk="1" hangingPunct="1">
              <a:lnSpc>
                <a:spcPct val="90000"/>
              </a:lnSpc>
            </a:pPr>
            <a:r>
              <a:rPr lang="en-GB" altLang="en-US" sz="1700" dirty="0">
                <a:solidFill>
                  <a:srgbClr val="002060"/>
                </a:solidFill>
                <a:latin typeface="Arial" panose="020B0604020202020204" pitchFamily="34" charset="0"/>
                <a:cs typeface="Arial" panose="020B0604020202020204" pitchFamily="34" charset="0"/>
              </a:rPr>
              <a:t>Any electrical equipment showing wear or damage shall not be used and must be taken out of service for inspection and repair.</a:t>
            </a:r>
          </a:p>
          <a:p>
            <a:pPr eaLnBrk="1" hangingPunct="1">
              <a:lnSpc>
                <a:spcPct val="90000"/>
              </a:lnSpc>
            </a:pPr>
            <a:r>
              <a:rPr lang="en-GB" altLang="en-US" sz="1700" dirty="0">
                <a:solidFill>
                  <a:srgbClr val="002060"/>
                </a:solidFill>
                <a:latin typeface="Arial" panose="020B0604020202020204" pitchFamily="34" charset="0"/>
                <a:cs typeface="Arial" panose="020B0604020202020204" pitchFamily="34" charset="0"/>
              </a:rPr>
              <a:t>Unauthorized person shall not attempt any maintenance or repair of any electrical equipment.</a:t>
            </a:r>
          </a:p>
          <a:p>
            <a:pPr eaLnBrk="1" hangingPunct="1">
              <a:lnSpc>
                <a:spcPct val="90000"/>
              </a:lnSpc>
            </a:pPr>
            <a:r>
              <a:rPr lang="en-GB" altLang="en-US" sz="1700" dirty="0">
                <a:solidFill>
                  <a:srgbClr val="002060"/>
                </a:solidFill>
                <a:latin typeface="Arial" panose="020B0604020202020204" pitchFamily="34" charset="0"/>
                <a:cs typeface="Arial" panose="020B0604020202020204" pitchFamily="34" charset="0"/>
              </a:rPr>
              <a:t>Never remove cover plates or safety guards on electrical equipment.</a:t>
            </a:r>
          </a:p>
          <a:p>
            <a:pPr eaLnBrk="1" hangingPunct="1">
              <a:lnSpc>
                <a:spcPct val="90000"/>
              </a:lnSpc>
            </a:pPr>
            <a:r>
              <a:rPr lang="en-GB" altLang="en-US" sz="1700" dirty="0">
                <a:solidFill>
                  <a:srgbClr val="002060"/>
                </a:solidFill>
                <a:latin typeface="Arial" panose="020B0604020202020204" pitchFamily="34" charset="0"/>
                <a:cs typeface="Arial" panose="020B0604020202020204" pitchFamily="34" charset="0"/>
              </a:rPr>
              <a:t>Always disconnect electrical equipment after use.</a:t>
            </a:r>
          </a:p>
          <a:p>
            <a:pPr eaLnBrk="1" hangingPunct="1">
              <a:lnSpc>
                <a:spcPct val="90000"/>
              </a:lnSpc>
            </a:pPr>
            <a:r>
              <a:rPr lang="en-GB" altLang="en-US" sz="1700" dirty="0">
                <a:solidFill>
                  <a:srgbClr val="002060"/>
                </a:solidFill>
                <a:latin typeface="Arial" panose="020B0604020202020204" pitchFamily="34" charset="0"/>
                <a:cs typeface="Arial" panose="020B0604020202020204" pitchFamily="34" charset="0"/>
              </a:rPr>
              <a:t>Cables must be protected against accidental damage.</a:t>
            </a:r>
          </a:p>
          <a:p>
            <a:pPr eaLnBrk="1" hangingPunct="1">
              <a:lnSpc>
                <a:spcPct val="90000"/>
              </a:lnSpc>
            </a:pPr>
            <a:r>
              <a:rPr lang="en-GB" altLang="en-US" sz="1700" dirty="0">
                <a:solidFill>
                  <a:srgbClr val="002060"/>
                </a:solidFill>
                <a:latin typeface="Arial" panose="020B0604020202020204" pitchFamily="34" charset="0"/>
                <a:cs typeface="Arial" panose="020B0604020202020204" pitchFamily="34" charset="0"/>
              </a:rPr>
              <a:t>Socket extensions must be grounded and properly terminated.</a:t>
            </a:r>
          </a:p>
          <a:p>
            <a:pPr eaLnBrk="1" hangingPunct="1">
              <a:lnSpc>
                <a:spcPct val="90000"/>
              </a:lnSpc>
            </a:pPr>
            <a:r>
              <a:rPr lang="en-GB" altLang="en-US" sz="1700" dirty="0">
                <a:solidFill>
                  <a:srgbClr val="002060"/>
                </a:solidFill>
                <a:latin typeface="Arial" panose="020B0604020202020204" pitchFamily="34" charset="0"/>
                <a:cs typeface="Arial" panose="020B0604020202020204" pitchFamily="34" charset="0"/>
              </a:rPr>
              <a:t>Remember that insulated grips on electrical tools protect you only when the insulation is free from cracks, tears/or worn spots.</a:t>
            </a:r>
          </a:p>
          <a:p>
            <a:pPr eaLnBrk="1" hangingPunct="1">
              <a:lnSpc>
                <a:spcPct val="90000"/>
              </a:lnSpc>
            </a:pPr>
            <a:r>
              <a:rPr lang="en-GB" altLang="en-US" sz="1700" dirty="0">
                <a:solidFill>
                  <a:srgbClr val="002060"/>
                </a:solidFill>
                <a:latin typeface="Arial" panose="020B0604020202020204" pitchFamily="34" charset="0"/>
                <a:cs typeface="Arial" panose="020B0604020202020204" pitchFamily="34" charset="0"/>
              </a:rPr>
              <a:t>Sockets on walls / extension leads / equipment should be tagged.</a:t>
            </a:r>
          </a:p>
        </p:txBody>
      </p:sp>
      <p:sp>
        <p:nvSpPr>
          <p:cNvPr id="2" name="Title 1">
            <a:extLst>
              <a:ext uri="{FF2B5EF4-FFF2-40B4-BE49-F238E27FC236}">
                <a16:creationId xmlns:a16="http://schemas.microsoft.com/office/drawing/2014/main" id="{CC379332-AEA5-C6F5-D04E-B101E2A2EC14}"/>
              </a:ext>
            </a:extLst>
          </p:cNvPr>
          <p:cNvSpPr>
            <a:spLocks noGrp="1" noChangeArrowheads="1"/>
          </p:cNvSpPr>
          <p:nvPr>
            <p:ph type="title"/>
          </p:nvPr>
        </p:nvSpPr>
        <p:spPr>
          <a:xfrm>
            <a:off x="1513840" y="548958"/>
            <a:ext cx="6807200" cy="395922"/>
          </a:xfrm>
          <a:solidFill>
            <a:srgbClr val="FCFEB9"/>
          </a:solidFill>
          <a:ln w="12700" cap="flat">
            <a:solidFill>
              <a:schemeClr val="tx2"/>
            </a:solidFill>
            <a:miter lim="800000"/>
            <a:headEnd/>
            <a:tailEnd/>
          </a:ln>
          <a:effectLst>
            <a:outerShdw dist="107763" dir="2700000" algn="ctr" rotWithShape="0">
              <a:schemeClr val="bg2"/>
            </a:outerShdw>
          </a:effectLst>
        </p:spPr>
        <p:txBody>
          <a:bodyPr vert="horz" lIns="69056" tIns="34529" rIns="69056" bIns="34529" rtlCol="0" anchor="t">
            <a:normAutofit fontScale="90000"/>
          </a:bodyPr>
          <a:lstStyle/>
          <a:p>
            <a:pPr algn="ctr" defTabSz="685800">
              <a:lnSpc>
                <a:spcPct val="90000"/>
              </a:lnSpc>
            </a:pPr>
            <a:r>
              <a:rPr lang="en-US" altLang="en-US" sz="2400" b="1" dirty="0">
                <a:solidFill>
                  <a:schemeClr val="accent1">
                    <a:lumMod val="75000"/>
                  </a:schemeClr>
                </a:solidFill>
                <a:effectLst>
                  <a:outerShdw blurRad="38100" dist="38100" dir="2700000" algn="tl">
                    <a:srgbClr val="000000"/>
                  </a:outerShdw>
                </a:effectLst>
                <a:latin typeface="Tahoma" panose="020B0604030504040204" pitchFamily="34" charset="0"/>
                <a:ea typeface="Tahoma" panose="020B0604030504040204" pitchFamily="34" charset="0"/>
                <a:cs typeface="Tahoma" panose="020B0604030504040204" pitchFamily="34" charset="0"/>
              </a:rPr>
              <a:t>ELECTRICAL SAFETY</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Rectangle 3">
            <a:extLst>
              <a:ext uri="{FF2B5EF4-FFF2-40B4-BE49-F238E27FC236}">
                <a16:creationId xmlns:a16="http://schemas.microsoft.com/office/drawing/2014/main" id="{C319BBB9-63DC-6530-C53C-F23B2B89C34C}"/>
              </a:ext>
            </a:extLst>
          </p:cNvPr>
          <p:cNvSpPr>
            <a:spLocks noGrp="1" noChangeArrowheads="1"/>
          </p:cNvSpPr>
          <p:nvPr>
            <p:ph type="body" idx="1"/>
          </p:nvPr>
        </p:nvSpPr>
        <p:spPr>
          <a:xfrm>
            <a:off x="1016000" y="1347153"/>
            <a:ext cx="7650480" cy="4800600"/>
          </a:xfrm>
        </p:spPr>
        <p:txBody>
          <a:bodyPr/>
          <a:lstStyle/>
          <a:p>
            <a:pPr eaLnBrk="1" hangingPunct="1">
              <a:lnSpc>
                <a:spcPct val="150000"/>
              </a:lnSpc>
              <a:buFontTx/>
              <a:buNone/>
            </a:pPr>
            <a:r>
              <a:rPr lang="en-GB" altLang="en-US" sz="1800" dirty="0"/>
              <a:t>     </a:t>
            </a:r>
            <a:r>
              <a:rPr lang="en-GB" altLang="en-US" sz="1800" dirty="0">
                <a:solidFill>
                  <a:srgbClr val="002060"/>
                </a:solidFill>
                <a:latin typeface="Arial" panose="020B0604020202020204" pitchFamily="34" charset="0"/>
                <a:cs typeface="Arial" panose="020B0604020202020204" pitchFamily="34" charset="0"/>
              </a:rPr>
              <a:t>This is the system used to isolate energy source (electrical, mechanical) and to disable machines or equipment to prevent unexpected energization, start-up or release of stored energy in order to prevent injury to employee</a:t>
            </a:r>
            <a:r>
              <a:rPr lang="en-GB" altLang="en-US" sz="1800" dirty="0"/>
              <a:t>.</a:t>
            </a:r>
          </a:p>
        </p:txBody>
      </p:sp>
      <p:pic>
        <p:nvPicPr>
          <p:cNvPr id="78851" name="Picture 4" descr="Lock out equipment before servicing">
            <a:extLst>
              <a:ext uri="{FF2B5EF4-FFF2-40B4-BE49-F238E27FC236}">
                <a16:creationId xmlns:a16="http://schemas.microsoft.com/office/drawing/2014/main" id="{319338DD-3FE1-C7E4-609D-667D5B69DD7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70786" y="3483293"/>
            <a:ext cx="3746654" cy="28498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8852" name="Picture 5" descr="photo%20(2a)">
            <a:extLst>
              <a:ext uri="{FF2B5EF4-FFF2-40B4-BE49-F238E27FC236}">
                <a16:creationId xmlns:a16="http://schemas.microsoft.com/office/drawing/2014/main" id="{C3BB5022-CC56-C176-6CA5-62E79F93C13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41483" y="3429000"/>
            <a:ext cx="3543717" cy="25298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a:extLst>
              <a:ext uri="{FF2B5EF4-FFF2-40B4-BE49-F238E27FC236}">
                <a16:creationId xmlns:a16="http://schemas.microsoft.com/office/drawing/2014/main" id="{D9E91D1D-EBD3-B3F2-7A29-D7CAF47BBC29}"/>
              </a:ext>
            </a:extLst>
          </p:cNvPr>
          <p:cNvSpPr>
            <a:spLocks noGrp="1" noChangeArrowheads="1"/>
          </p:cNvSpPr>
          <p:nvPr>
            <p:ph type="title"/>
          </p:nvPr>
        </p:nvSpPr>
        <p:spPr>
          <a:xfrm>
            <a:off x="1513840" y="548958"/>
            <a:ext cx="6807200" cy="395922"/>
          </a:xfrm>
          <a:solidFill>
            <a:srgbClr val="FCFEB9"/>
          </a:solidFill>
          <a:ln w="12700" cap="flat">
            <a:solidFill>
              <a:schemeClr val="tx2"/>
            </a:solidFill>
            <a:miter lim="800000"/>
            <a:headEnd/>
            <a:tailEnd/>
          </a:ln>
          <a:effectLst>
            <a:outerShdw dist="107763" dir="2700000" algn="ctr" rotWithShape="0">
              <a:schemeClr val="bg2"/>
            </a:outerShdw>
          </a:effectLst>
        </p:spPr>
        <p:txBody>
          <a:bodyPr vert="horz" lIns="69056" tIns="34529" rIns="69056" bIns="34529" rtlCol="0" anchor="t">
            <a:normAutofit fontScale="90000"/>
          </a:bodyPr>
          <a:lstStyle/>
          <a:p>
            <a:pPr algn="ctr" defTabSz="685800">
              <a:lnSpc>
                <a:spcPct val="90000"/>
              </a:lnSpc>
            </a:pPr>
            <a:r>
              <a:rPr lang="en-US" altLang="en-US" sz="2400" b="1" dirty="0">
                <a:solidFill>
                  <a:schemeClr val="accent1">
                    <a:lumMod val="75000"/>
                  </a:schemeClr>
                </a:solidFill>
                <a:effectLst>
                  <a:outerShdw blurRad="38100" dist="38100" dir="2700000" algn="tl">
                    <a:srgbClr val="000000"/>
                  </a:outerShdw>
                </a:effectLst>
                <a:latin typeface="Tahoma" panose="020B0604030504040204" pitchFamily="34" charset="0"/>
                <a:ea typeface="Tahoma" panose="020B0604030504040204" pitchFamily="34" charset="0"/>
                <a:cs typeface="Tahoma" panose="020B0604030504040204" pitchFamily="34" charset="0"/>
              </a:rPr>
              <a:t>LOCK-OUT/ TAG OUT SYSTEM</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Rectangle 3">
            <a:extLst>
              <a:ext uri="{FF2B5EF4-FFF2-40B4-BE49-F238E27FC236}">
                <a16:creationId xmlns:a16="http://schemas.microsoft.com/office/drawing/2014/main" id="{0DBE4CDB-DA95-B155-059C-1522F01DF502}"/>
              </a:ext>
            </a:extLst>
          </p:cNvPr>
          <p:cNvSpPr>
            <a:spLocks noGrp="1" noChangeArrowheads="1"/>
          </p:cNvSpPr>
          <p:nvPr>
            <p:ph type="body" idx="1"/>
          </p:nvPr>
        </p:nvSpPr>
        <p:spPr>
          <a:xfrm>
            <a:off x="1381760" y="1540189"/>
            <a:ext cx="7264400" cy="3777622"/>
          </a:xfrm>
        </p:spPr>
        <p:txBody>
          <a:bodyPr>
            <a:normAutofit lnSpcReduction="10000"/>
          </a:bodyPr>
          <a:lstStyle/>
          <a:p>
            <a:pPr eaLnBrk="1" hangingPunct="1">
              <a:lnSpc>
                <a:spcPct val="150000"/>
              </a:lnSpc>
              <a:buFont typeface="Wingdings" panose="05000000000000000000" pitchFamily="2" charset="2"/>
              <a:buChar char="Ø"/>
            </a:pPr>
            <a:r>
              <a:rPr lang="en-GB" altLang="en-US" sz="1800" dirty="0">
                <a:solidFill>
                  <a:srgbClr val="002060"/>
                </a:solidFill>
                <a:latin typeface="Arial" panose="020B0604020202020204" pitchFamily="34" charset="0"/>
                <a:cs typeface="Arial" panose="020B0604020202020204" pitchFamily="34" charset="0"/>
              </a:rPr>
              <a:t>If you observe any unsafe act of condition, rectify it immediately. U-see U-act form is available on site for use by all employees to write up safety observations. Completed forms should be returned to HSE Department for recording and further action when necessary.</a:t>
            </a:r>
          </a:p>
          <a:p>
            <a:pPr eaLnBrk="1" hangingPunct="1">
              <a:lnSpc>
                <a:spcPct val="150000"/>
              </a:lnSpc>
              <a:buFont typeface="Wingdings" panose="05000000000000000000" pitchFamily="2" charset="2"/>
              <a:buChar char="Ø"/>
            </a:pPr>
            <a:r>
              <a:rPr lang="en-GB" altLang="en-US" sz="1800" dirty="0">
                <a:solidFill>
                  <a:srgbClr val="002060"/>
                </a:solidFill>
                <a:latin typeface="Arial" panose="020B0604020202020204" pitchFamily="34" charset="0"/>
                <a:cs typeface="Arial" panose="020B0604020202020204" pitchFamily="34" charset="0"/>
              </a:rPr>
              <a:t>	Remember, if you do not fill out the forms, management will not be able to rectify the problem.</a:t>
            </a:r>
          </a:p>
          <a:p>
            <a:pPr eaLnBrk="1" hangingPunct="1">
              <a:lnSpc>
                <a:spcPct val="150000"/>
              </a:lnSpc>
              <a:buFont typeface="Wingdings" panose="05000000000000000000" pitchFamily="2" charset="2"/>
              <a:buChar char="Ø"/>
            </a:pPr>
            <a:r>
              <a:rPr lang="en-GB" altLang="en-US" sz="1800" dirty="0">
                <a:solidFill>
                  <a:srgbClr val="002060"/>
                </a:solidFill>
                <a:latin typeface="Arial" panose="020B0604020202020204" pitchFamily="34" charset="0"/>
                <a:cs typeface="Arial" panose="020B0604020202020204" pitchFamily="34" charset="0"/>
              </a:rPr>
              <a:t>	Help management to help you create a safe work environment so that no nobody gets hurt.</a:t>
            </a:r>
          </a:p>
        </p:txBody>
      </p:sp>
      <p:sp>
        <p:nvSpPr>
          <p:cNvPr id="2" name="Title 1">
            <a:extLst>
              <a:ext uri="{FF2B5EF4-FFF2-40B4-BE49-F238E27FC236}">
                <a16:creationId xmlns:a16="http://schemas.microsoft.com/office/drawing/2014/main" id="{BCB0BAE7-A758-771A-6877-E08B5951879A}"/>
              </a:ext>
            </a:extLst>
          </p:cNvPr>
          <p:cNvSpPr>
            <a:spLocks noGrp="1" noChangeArrowheads="1"/>
          </p:cNvSpPr>
          <p:nvPr>
            <p:ph type="title"/>
          </p:nvPr>
        </p:nvSpPr>
        <p:spPr>
          <a:xfrm>
            <a:off x="1513840" y="548958"/>
            <a:ext cx="6807200" cy="395922"/>
          </a:xfrm>
          <a:solidFill>
            <a:srgbClr val="FCFEB9"/>
          </a:solidFill>
          <a:ln w="12700" cap="flat">
            <a:solidFill>
              <a:schemeClr val="tx2"/>
            </a:solidFill>
            <a:miter lim="800000"/>
            <a:headEnd/>
            <a:tailEnd/>
          </a:ln>
          <a:effectLst>
            <a:outerShdw dist="107763" dir="2700000" algn="ctr" rotWithShape="0">
              <a:schemeClr val="bg2"/>
            </a:outerShdw>
          </a:effectLst>
        </p:spPr>
        <p:txBody>
          <a:bodyPr vert="horz" lIns="69056" tIns="34529" rIns="69056" bIns="34529" rtlCol="0" anchor="t">
            <a:normAutofit fontScale="90000"/>
          </a:bodyPr>
          <a:lstStyle/>
          <a:p>
            <a:pPr algn="ctr" defTabSz="685800">
              <a:lnSpc>
                <a:spcPct val="90000"/>
              </a:lnSpc>
            </a:pPr>
            <a:r>
              <a:rPr lang="en-US" altLang="en-US" sz="2400" b="1" dirty="0">
                <a:solidFill>
                  <a:schemeClr val="accent1">
                    <a:lumMod val="75000"/>
                  </a:schemeClr>
                </a:solidFill>
                <a:effectLst>
                  <a:outerShdw blurRad="38100" dist="38100" dir="2700000" algn="tl">
                    <a:srgbClr val="000000"/>
                  </a:outerShdw>
                </a:effectLst>
                <a:latin typeface="Tahoma" panose="020B0604030504040204" pitchFamily="34" charset="0"/>
                <a:ea typeface="Tahoma" panose="020B0604030504040204" pitchFamily="34" charset="0"/>
                <a:cs typeface="Tahoma" panose="020B0604030504040204" pitchFamily="34" charset="0"/>
              </a:rPr>
              <a:t>SAFETY OBSERVATION</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Rectangle 3">
            <a:extLst>
              <a:ext uri="{FF2B5EF4-FFF2-40B4-BE49-F238E27FC236}">
                <a16:creationId xmlns:a16="http://schemas.microsoft.com/office/drawing/2014/main" id="{472119BA-4FD8-6FB6-88FC-6F7CA8660AC9}"/>
              </a:ext>
            </a:extLst>
          </p:cNvPr>
          <p:cNvSpPr>
            <a:spLocks noGrp="1" noChangeArrowheads="1"/>
          </p:cNvSpPr>
          <p:nvPr>
            <p:ph type="body" idx="1"/>
          </p:nvPr>
        </p:nvSpPr>
        <p:spPr>
          <a:xfrm>
            <a:off x="1779855" y="1645920"/>
            <a:ext cx="7130465" cy="4572000"/>
          </a:xfrm>
        </p:spPr>
        <p:txBody>
          <a:bodyPr>
            <a:noAutofit/>
          </a:bodyPr>
          <a:lstStyle/>
          <a:p>
            <a:pPr eaLnBrk="1" hangingPunct="1"/>
            <a:r>
              <a:rPr lang="en-GB" altLang="en-US" dirty="0">
                <a:solidFill>
                  <a:srgbClr val="002060"/>
                </a:solidFill>
                <a:latin typeface="Arial" panose="020B0604020202020204" pitchFamily="34" charset="0"/>
                <a:cs typeface="Arial" panose="020B0604020202020204" pitchFamily="34" charset="0"/>
              </a:rPr>
              <a:t>Keep your legs apart for good balance.</a:t>
            </a:r>
          </a:p>
          <a:p>
            <a:pPr eaLnBrk="1" hangingPunct="1"/>
            <a:r>
              <a:rPr lang="en-GB" altLang="en-US" dirty="0">
                <a:solidFill>
                  <a:srgbClr val="002060"/>
                </a:solidFill>
                <a:latin typeface="Arial" panose="020B0604020202020204" pitchFamily="34" charset="0"/>
                <a:cs typeface="Arial" panose="020B0604020202020204" pitchFamily="34" charset="0"/>
              </a:rPr>
              <a:t>Bend your knees and hips, not your, waist to help you stay within your natural limits.</a:t>
            </a:r>
          </a:p>
          <a:p>
            <a:pPr eaLnBrk="1" hangingPunct="1"/>
            <a:r>
              <a:rPr lang="en-GB" altLang="en-US" dirty="0">
                <a:solidFill>
                  <a:srgbClr val="002060"/>
                </a:solidFill>
                <a:latin typeface="Arial" panose="020B0604020202020204" pitchFamily="34" charset="0"/>
                <a:cs typeface="Arial" panose="020B0604020202020204" pitchFamily="34" charset="0"/>
              </a:rPr>
              <a:t>Keep your back straight with ears, shoulder and hips lined up so your upper body is well supported.</a:t>
            </a:r>
          </a:p>
          <a:p>
            <a:pPr eaLnBrk="1" hangingPunct="1"/>
            <a:r>
              <a:rPr lang="en-GB" altLang="en-US" dirty="0">
                <a:solidFill>
                  <a:srgbClr val="002060"/>
                </a:solidFill>
                <a:latin typeface="Arial" panose="020B0604020202020204" pitchFamily="34" charset="0"/>
                <a:cs typeface="Arial" panose="020B0604020202020204" pitchFamily="34" charset="0"/>
              </a:rPr>
              <a:t>Take a deep breath, tighten your stomach muscles and hug the load to your waist area to support your back.</a:t>
            </a:r>
          </a:p>
          <a:p>
            <a:pPr eaLnBrk="1" hangingPunct="1"/>
            <a:r>
              <a:rPr lang="en-GB" altLang="en-US" dirty="0">
                <a:solidFill>
                  <a:srgbClr val="002060"/>
                </a:solidFill>
                <a:latin typeface="Arial" panose="020B0604020202020204" pitchFamily="34" charset="0"/>
                <a:cs typeface="Arial" panose="020B0604020202020204" pitchFamily="34" charset="0"/>
              </a:rPr>
              <a:t>Lift, using your leg and arm muscles to lessen the force of the load on your back.</a:t>
            </a:r>
          </a:p>
          <a:p>
            <a:pPr eaLnBrk="1" hangingPunct="1"/>
            <a:r>
              <a:rPr lang="en-GB" altLang="en-US" dirty="0">
                <a:solidFill>
                  <a:srgbClr val="002060"/>
                </a:solidFill>
                <a:latin typeface="Arial" panose="020B0604020202020204" pitchFamily="34" charset="0"/>
                <a:cs typeface="Arial" panose="020B0604020202020204" pitchFamily="34" charset="0"/>
              </a:rPr>
              <a:t>When carrying, know where you are going, make sure you have a clear path and hold the load close to waist area.</a:t>
            </a:r>
          </a:p>
          <a:p>
            <a:pPr eaLnBrk="1" hangingPunct="1"/>
            <a:r>
              <a:rPr lang="en-GB" altLang="en-US" dirty="0">
                <a:solidFill>
                  <a:srgbClr val="002060"/>
                </a:solidFill>
                <a:latin typeface="Arial" panose="020B0604020202020204" pitchFamily="34" charset="0"/>
                <a:cs typeface="Arial" panose="020B0604020202020204" pitchFamily="34" charset="0"/>
              </a:rPr>
              <a:t>NEVER ATTEMPT TO LIFT A LOAD TOO HEAVY FOR YOU, ASK FOR HELP.</a:t>
            </a:r>
          </a:p>
          <a:p>
            <a:pPr algn="ctr" eaLnBrk="1" hangingPunct="1">
              <a:buFontTx/>
              <a:buNone/>
            </a:pPr>
            <a:endParaRPr lang="en-GB" altLang="en-US" b="1" dirty="0">
              <a:solidFill>
                <a:srgbClr val="002060"/>
              </a:solidFill>
              <a:latin typeface="Arial" panose="020B0604020202020204" pitchFamily="34" charset="0"/>
              <a:cs typeface="Arial" panose="020B0604020202020204" pitchFamily="34" charset="0"/>
            </a:endParaRPr>
          </a:p>
        </p:txBody>
      </p:sp>
      <p:sp>
        <p:nvSpPr>
          <p:cNvPr id="2" name="Title 1">
            <a:extLst>
              <a:ext uri="{FF2B5EF4-FFF2-40B4-BE49-F238E27FC236}">
                <a16:creationId xmlns:a16="http://schemas.microsoft.com/office/drawing/2014/main" id="{F4483517-8AFD-6F51-3D9E-3BEC54E98294}"/>
              </a:ext>
            </a:extLst>
          </p:cNvPr>
          <p:cNvSpPr>
            <a:spLocks noGrp="1" noChangeArrowheads="1"/>
          </p:cNvSpPr>
          <p:nvPr>
            <p:ph type="title"/>
          </p:nvPr>
        </p:nvSpPr>
        <p:spPr>
          <a:xfrm>
            <a:off x="1513840" y="548958"/>
            <a:ext cx="7396480" cy="395922"/>
          </a:xfrm>
          <a:solidFill>
            <a:srgbClr val="FCFEB9"/>
          </a:solidFill>
          <a:ln w="12700" cap="flat">
            <a:solidFill>
              <a:schemeClr val="tx2"/>
            </a:solidFill>
            <a:miter lim="800000"/>
            <a:headEnd/>
            <a:tailEnd/>
          </a:ln>
          <a:effectLst>
            <a:outerShdw dist="107763" dir="2700000" algn="ctr" rotWithShape="0">
              <a:schemeClr val="bg2"/>
            </a:outerShdw>
          </a:effectLst>
        </p:spPr>
        <p:txBody>
          <a:bodyPr vert="horz" lIns="69056" tIns="34529" rIns="69056" bIns="34529" rtlCol="0" anchor="t">
            <a:normAutofit fontScale="90000"/>
          </a:bodyPr>
          <a:lstStyle/>
          <a:p>
            <a:pPr algn="ctr" defTabSz="685800">
              <a:lnSpc>
                <a:spcPct val="90000"/>
              </a:lnSpc>
            </a:pPr>
            <a:r>
              <a:rPr lang="en-US" altLang="en-US" sz="2400" b="1" dirty="0">
                <a:solidFill>
                  <a:schemeClr val="accent1">
                    <a:lumMod val="75000"/>
                  </a:schemeClr>
                </a:solidFill>
                <a:effectLst>
                  <a:outerShdw blurRad="38100" dist="38100" dir="2700000" algn="tl">
                    <a:srgbClr val="000000"/>
                  </a:outerShdw>
                </a:effectLst>
                <a:latin typeface="Tahoma" panose="020B0604030504040204" pitchFamily="34" charset="0"/>
                <a:ea typeface="Tahoma" panose="020B0604030504040204" pitchFamily="34" charset="0"/>
                <a:cs typeface="Tahoma" panose="020B0604030504040204" pitchFamily="34" charset="0"/>
              </a:rPr>
              <a:t>MANUAL HANDLING/SAFE LIFTING TECHNIQUES</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Rectangle 3">
            <a:extLst>
              <a:ext uri="{FF2B5EF4-FFF2-40B4-BE49-F238E27FC236}">
                <a16:creationId xmlns:a16="http://schemas.microsoft.com/office/drawing/2014/main" id="{21C698F6-6C22-4105-01CD-41C5C6B97E22}"/>
              </a:ext>
            </a:extLst>
          </p:cNvPr>
          <p:cNvSpPr>
            <a:spLocks noGrp="1" noChangeArrowheads="1"/>
          </p:cNvSpPr>
          <p:nvPr>
            <p:ph type="body" idx="1"/>
          </p:nvPr>
        </p:nvSpPr>
        <p:spPr>
          <a:xfrm>
            <a:off x="650240" y="1264920"/>
            <a:ext cx="8392160" cy="4830763"/>
          </a:xfrm>
        </p:spPr>
        <p:txBody>
          <a:bodyPr>
            <a:noAutofit/>
          </a:bodyPr>
          <a:lstStyle/>
          <a:p>
            <a:pPr eaLnBrk="1" hangingPunct="1">
              <a:lnSpc>
                <a:spcPct val="90000"/>
              </a:lnSpc>
            </a:pPr>
            <a:r>
              <a:rPr lang="en-GB" altLang="en-US" dirty="0">
                <a:solidFill>
                  <a:srgbClr val="002060"/>
                </a:solidFill>
                <a:latin typeface="Arial" panose="020B0604020202020204" pitchFamily="34" charset="0"/>
                <a:cs typeface="Arial" panose="020B0604020202020204" pitchFamily="34" charset="0"/>
              </a:rPr>
              <a:t>Permit to Work must be secured before any hot work may be done in any area where there is possibility of presence of flammable liquids or vapours.</a:t>
            </a:r>
          </a:p>
          <a:p>
            <a:pPr eaLnBrk="1" hangingPunct="1">
              <a:lnSpc>
                <a:spcPct val="90000"/>
              </a:lnSpc>
            </a:pPr>
            <a:r>
              <a:rPr lang="en-GB" altLang="en-US" dirty="0">
                <a:solidFill>
                  <a:srgbClr val="002060"/>
                </a:solidFill>
                <a:latin typeface="Arial" panose="020B0604020202020204" pitchFamily="34" charset="0"/>
                <a:cs typeface="Arial" panose="020B0604020202020204" pitchFamily="34" charset="0"/>
              </a:rPr>
              <a:t>All gas cylinders must be properly secured in an upright position against falling at all times and caps be kept on all gas cylinders when regulators are  not in place.</a:t>
            </a:r>
          </a:p>
          <a:p>
            <a:pPr eaLnBrk="1" hangingPunct="1">
              <a:lnSpc>
                <a:spcPct val="90000"/>
              </a:lnSpc>
            </a:pPr>
            <a:r>
              <a:rPr lang="en-GB" altLang="en-US" dirty="0">
                <a:solidFill>
                  <a:srgbClr val="002060"/>
                </a:solidFill>
                <a:latin typeface="Arial" panose="020B0604020202020204" pitchFamily="34" charset="0"/>
                <a:cs typeface="Arial" panose="020B0604020202020204" pitchFamily="34" charset="0"/>
              </a:rPr>
              <a:t>Be careful when placing welding equipment and cable so that they do not constitute trip and fall hazard.</a:t>
            </a:r>
          </a:p>
          <a:p>
            <a:pPr eaLnBrk="1" hangingPunct="1">
              <a:lnSpc>
                <a:spcPct val="90000"/>
              </a:lnSpc>
            </a:pPr>
            <a:r>
              <a:rPr lang="en-GB" altLang="en-US" dirty="0">
                <a:solidFill>
                  <a:srgbClr val="002060"/>
                </a:solidFill>
                <a:latin typeface="Arial" panose="020B0604020202020204" pitchFamily="34" charset="0"/>
                <a:cs typeface="Arial" panose="020B0604020202020204" pitchFamily="34" charset="0"/>
              </a:rPr>
              <a:t>Always wear welding goggles and cap, safety shoes, hard hats, fire-resistant clothing and gloves.</a:t>
            </a:r>
          </a:p>
          <a:p>
            <a:pPr eaLnBrk="1" hangingPunct="1">
              <a:lnSpc>
                <a:spcPct val="90000"/>
              </a:lnSpc>
            </a:pPr>
            <a:r>
              <a:rPr lang="en-GB" altLang="en-US" dirty="0">
                <a:solidFill>
                  <a:srgbClr val="002060"/>
                </a:solidFill>
                <a:latin typeface="Arial" panose="020B0604020202020204" pitchFamily="34" charset="0"/>
                <a:cs typeface="Arial" panose="020B0604020202020204" pitchFamily="34" charset="0"/>
              </a:rPr>
              <a:t>Correct eye and face protection must be worn i.e. double eye protection</a:t>
            </a:r>
          </a:p>
          <a:p>
            <a:pPr eaLnBrk="1" hangingPunct="1">
              <a:lnSpc>
                <a:spcPct val="90000"/>
              </a:lnSpc>
            </a:pPr>
            <a:r>
              <a:rPr lang="en-GB" altLang="en-US" dirty="0">
                <a:solidFill>
                  <a:srgbClr val="002060"/>
                </a:solidFill>
                <a:latin typeface="Arial" panose="020B0604020202020204" pitchFamily="34" charset="0"/>
                <a:cs typeface="Arial" panose="020B0604020202020204" pitchFamily="34" charset="0"/>
              </a:rPr>
              <a:t>A properly charged Dry Chemical Powder Fire extinguisher must be made available at all welding or cutting operations.</a:t>
            </a:r>
          </a:p>
          <a:p>
            <a:pPr eaLnBrk="1" hangingPunct="1">
              <a:lnSpc>
                <a:spcPct val="90000"/>
              </a:lnSpc>
            </a:pPr>
            <a:r>
              <a:rPr lang="en-GB" altLang="en-US" dirty="0">
                <a:solidFill>
                  <a:srgbClr val="002060"/>
                </a:solidFill>
                <a:latin typeface="Arial" panose="020B0604020202020204" pitchFamily="34" charset="0"/>
                <a:cs typeface="Arial" panose="020B0604020202020204" pitchFamily="34" charset="0"/>
              </a:rPr>
              <a:t>If you are not welding, stay away from welding activities, if you must be there avoid looking into the welding arc.</a:t>
            </a:r>
          </a:p>
          <a:p>
            <a:pPr eaLnBrk="1" hangingPunct="1">
              <a:lnSpc>
                <a:spcPct val="90000"/>
              </a:lnSpc>
            </a:pPr>
            <a:r>
              <a:rPr lang="en-GB" altLang="en-US" dirty="0">
                <a:solidFill>
                  <a:srgbClr val="002060"/>
                </a:solidFill>
                <a:latin typeface="Arial" panose="020B0604020202020204" pitchFamily="34" charset="0"/>
                <a:cs typeface="Arial" panose="020B0604020202020204" pitchFamily="34" charset="0"/>
              </a:rPr>
              <a:t>Screen should be used to eliminate welding flash from other employees.</a:t>
            </a:r>
          </a:p>
          <a:p>
            <a:pPr eaLnBrk="1" hangingPunct="1">
              <a:lnSpc>
                <a:spcPct val="90000"/>
              </a:lnSpc>
            </a:pPr>
            <a:endParaRPr lang="en-GB" altLang="en-US" dirty="0">
              <a:solidFill>
                <a:srgbClr val="002060"/>
              </a:solidFill>
              <a:latin typeface="Arial" panose="020B0604020202020204" pitchFamily="34" charset="0"/>
              <a:cs typeface="Arial" panose="020B0604020202020204" pitchFamily="34" charset="0"/>
            </a:endParaRPr>
          </a:p>
        </p:txBody>
      </p:sp>
      <p:sp>
        <p:nvSpPr>
          <p:cNvPr id="2" name="Title 1">
            <a:extLst>
              <a:ext uri="{FF2B5EF4-FFF2-40B4-BE49-F238E27FC236}">
                <a16:creationId xmlns:a16="http://schemas.microsoft.com/office/drawing/2014/main" id="{E3CA2FDF-D2B8-4334-DEB3-95A2590F187A}"/>
              </a:ext>
            </a:extLst>
          </p:cNvPr>
          <p:cNvSpPr>
            <a:spLocks noGrp="1" noChangeArrowheads="1"/>
          </p:cNvSpPr>
          <p:nvPr>
            <p:ph type="title"/>
          </p:nvPr>
        </p:nvSpPr>
        <p:spPr>
          <a:xfrm>
            <a:off x="1513840" y="548958"/>
            <a:ext cx="6807200" cy="395922"/>
          </a:xfrm>
          <a:solidFill>
            <a:srgbClr val="FCFEB9"/>
          </a:solidFill>
          <a:ln w="12700" cap="flat">
            <a:solidFill>
              <a:schemeClr val="tx2"/>
            </a:solidFill>
            <a:miter lim="800000"/>
            <a:headEnd/>
            <a:tailEnd/>
          </a:ln>
          <a:effectLst>
            <a:outerShdw dist="107763" dir="2700000" algn="ctr" rotWithShape="0">
              <a:schemeClr val="bg2"/>
            </a:outerShdw>
          </a:effectLst>
        </p:spPr>
        <p:txBody>
          <a:bodyPr vert="horz" lIns="69056" tIns="34529" rIns="69056" bIns="34529" rtlCol="0" anchor="t">
            <a:normAutofit fontScale="90000"/>
          </a:bodyPr>
          <a:lstStyle/>
          <a:p>
            <a:pPr algn="ctr" defTabSz="685800">
              <a:lnSpc>
                <a:spcPct val="90000"/>
              </a:lnSpc>
            </a:pPr>
            <a:r>
              <a:rPr lang="en-US" altLang="en-US" sz="2400" b="1" dirty="0">
                <a:solidFill>
                  <a:schemeClr val="accent1">
                    <a:lumMod val="75000"/>
                  </a:schemeClr>
                </a:solidFill>
                <a:effectLst>
                  <a:outerShdw blurRad="38100" dist="38100" dir="2700000" algn="tl">
                    <a:srgbClr val="000000"/>
                  </a:outerShdw>
                </a:effectLst>
                <a:latin typeface="Tahoma" panose="020B0604030504040204" pitchFamily="34" charset="0"/>
                <a:ea typeface="Tahoma" panose="020B0604030504040204" pitchFamily="34" charset="0"/>
                <a:cs typeface="Tahoma" panose="020B0604030504040204" pitchFamily="34" charset="0"/>
              </a:rPr>
              <a:t>WELDING / CUTTING</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3">
            <a:extLst>
              <a:ext uri="{FF2B5EF4-FFF2-40B4-BE49-F238E27FC236}">
                <a16:creationId xmlns:a16="http://schemas.microsoft.com/office/drawing/2014/main" id="{4B9D0BC7-FA68-BCAB-995B-AE471C274EB4}"/>
              </a:ext>
            </a:extLst>
          </p:cNvPr>
          <p:cNvSpPr>
            <a:spLocks noGrp="1" noChangeArrowheads="1"/>
          </p:cNvSpPr>
          <p:nvPr>
            <p:ph type="body" idx="1"/>
          </p:nvPr>
        </p:nvSpPr>
        <p:spPr>
          <a:xfrm>
            <a:off x="731520" y="1295400"/>
            <a:ext cx="8270240" cy="4830763"/>
          </a:xfrm>
        </p:spPr>
        <p:txBody>
          <a:bodyPr>
            <a:normAutofit/>
          </a:bodyPr>
          <a:lstStyle/>
          <a:p>
            <a:pPr eaLnBrk="1" hangingPunct="1"/>
            <a:r>
              <a:rPr lang="en-GB" altLang="en-US" sz="1800" dirty="0">
                <a:solidFill>
                  <a:srgbClr val="002060"/>
                </a:solidFill>
                <a:latin typeface="Arial" panose="020B0604020202020204" pitchFamily="34" charset="0"/>
                <a:cs typeface="Arial" panose="020B0604020202020204" pitchFamily="34" charset="0"/>
              </a:rPr>
              <a:t>Use the right grinding disc</a:t>
            </a:r>
          </a:p>
          <a:p>
            <a:pPr eaLnBrk="1" hangingPunct="1"/>
            <a:r>
              <a:rPr lang="en-GB" altLang="en-US" sz="1800" dirty="0">
                <a:solidFill>
                  <a:srgbClr val="002060"/>
                </a:solidFill>
                <a:latin typeface="Arial" panose="020B0604020202020204" pitchFamily="34" charset="0"/>
                <a:cs typeface="Arial" panose="020B0604020202020204" pitchFamily="34" charset="0"/>
              </a:rPr>
              <a:t>Always wear hard hat, safety glasses and face shield, ear plugs, safety shoes, gloves and a fire-resistant clothing.</a:t>
            </a:r>
          </a:p>
          <a:p>
            <a:pPr eaLnBrk="1" hangingPunct="1"/>
            <a:r>
              <a:rPr lang="en-GB" altLang="en-US" sz="1800" dirty="0">
                <a:solidFill>
                  <a:srgbClr val="002060"/>
                </a:solidFill>
                <a:latin typeface="Arial" panose="020B0604020202020204" pitchFamily="34" charset="0"/>
                <a:cs typeface="Arial" panose="020B0604020202020204" pitchFamily="34" charset="0"/>
              </a:rPr>
              <a:t>All employees must be at a safe distance from the line of fire.</a:t>
            </a:r>
          </a:p>
          <a:p>
            <a:pPr eaLnBrk="1" hangingPunct="1"/>
            <a:r>
              <a:rPr lang="en-GB" altLang="en-US" sz="1800" dirty="0">
                <a:solidFill>
                  <a:srgbClr val="002060"/>
                </a:solidFill>
                <a:latin typeface="Arial" panose="020B0604020202020204" pitchFamily="34" charset="0"/>
                <a:cs typeface="Arial" panose="020B0604020202020204" pitchFamily="34" charset="0"/>
              </a:rPr>
              <a:t>Never use a grinding machine without the disc guard and handle where designed.</a:t>
            </a:r>
          </a:p>
          <a:p>
            <a:pPr eaLnBrk="1" hangingPunct="1"/>
            <a:r>
              <a:rPr lang="en-GB" altLang="en-US" sz="1800" dirty="0">
                <a:solidFill>
                  <a:srgbClr val="002060"/>
                </a:solidFill>
                <a:latin typeface="Arial" panose="020B0604020202020204" pitchFamily="34" charset="0"/>
                <a:cs typeface="Arial" panose="020B0604020202020204" pitchFamily="34" charset="0"/>
              </a:rPr>
              <a:t>Ensure no flammable materials are close by.</a:t>
            </a:r>
          </a:p>
          <a:p>
            <a:pPr eaLnBrk="1" hangingPunct="1"/>
            <a:r>
              <a:rPr lang="en-GB" altLang="en-US" sz="1800" dirty="0">
                <a:solidFill>
                  <a:srgbClr val="002060"/>
                </a:solidFill>
                <a:latin typeface="Arial" panose="020B0604020202020204" pitchFamily="34" charset="0"/>
                <a:cs typeface="Arial" panose="020B0604020202020204" pitchFamily="34" charset="0"/>
              </a:rPr>
              <a:t>When not in use, disconnect the grinding machine from the source of power and face it down.</a:t>
            </a:r>
          </a:p>
          <a:p>
            <a:pPr eaLnBrk="1" hangingPunct="1"/>
            <a:r>
              <a:rPr lang="en-GB" altLang="en-US" sz="1800" dirty="0">
                <a:solidFill>
                  <a:srgbClr val="002060"/>
                </a:solidFill>
                <a:latin typeface="Arial" panose="020B0604020202020204" pitchFamily="34" charset="0"/>
                <a:cs typeface="Arial" panose="020B0604020202020204" pitchFamily="34" charset="0"/>
              </a:rPr>
              <a:t>If you are the one grinding, warn off other personnel prior to grinding.</a:t>
            </a:r>
          </a:p>
          <a:p>
            <a:pPr eaLnBrk="1" hangingPunct="1"/>
            <a:r>
              <a:rPr lang="en-GB" altLang="en-US" sz="1800" dirty="0">
                <a:solidFill>
                  <a:srgbClr val="002060"/>
                </a:solidFill>
                <a:latin typeface="Arial" panose="020B0604020202020204" pitchFamily="34" charset="0"/>
                <a:cs typeface="Arial" panose="020B0604020202020204" pitchFamily="34" charset="0"/>
              </a:rPr>
              <a:t>Material Store Personnel are the </a:t>
            </a:r>
            <a:r>
              <a:rPr lang="en-GB" altLang="en-US" sz="1800" b="1" dirty="0">
                <a:solidFill>
                  <a:srgbClr val="002060"/>
                </a:solidFill>
                <a:latin typeface="Arial" panose="020B0604020202020204" pitchFamily="34" charset="0"/>
                <a:cs typeface="Arial" panose="020B0604020202020204" pitchFamily="34" charset="0"/>
              </a:rPr>
              <a:t>ONLY</a:t>
            </a:r>
            <a:r>
              <a:rPr lang="en-GB" altLang="en-US" sz="1800" dirty="0">
                <a:solidFill>
                  <a:srgbClr val="002060"/>
                </a:solidFill>
                <a:latin typeface="Arial" panose="020B0604020202020204" pitchFamily="34" charset="0"/>
                <a:cs typeface="Arial" panose="020B0604020202020204" pitchFamily="34" charset="0"/>
              </a:rPr>
              <a:t> authorized  people to change discs.</a:t>
            </a:r>
          </a:p>
        </p:txBody>
      </p:sp>
      <p:sp>
        <p:nvSpPr>
          <p:cNvPr id="2" name="Title 1">
            <a:extLst>
              <a:ext uri="{FF2B5EF4-FFF2-40B4-BE49-F238E27FC236}">
                <a16:creationId xmlns:a16="http://schemas.microsoft.com/office/drawing/2014/main" id="{63B4B07D-1E46-86F6-2F92-3F67CA587E5F}"/>
              </a:ext>
            </a:extLst>
          </p:cNvPr>
          <p:cNvSpPr>
            <a:spLocks noGrp="1" noChangeArrowheads="1"/>
          </p:cNvSpPr>
          <p:nvPr>
            <p:ph type="title"/>
          </p:nvPr>
        </p:nvSpPr>
        <p:spPr>
          <a:xfrm>
            <a:off x="1513840" y="548958"/>
            <a:ext cx="6807200" cy="395922"/>
          </a:xfrm>
          <a:solidFill>
            <a:srgbClr val="FCFEB9"/>
          </a:solidFill>
          <a:ln w="12700" cap="flat">
            <a:solidFill>
              <a:schemeClr val="tx2"/>
            </a:solidFill>
            <a:miter lim="800000"/>
            <a:headEnd/>
            <a:tailEnd/>
          </a:ln>
          <a:effectLst>
            <a:outerShdw dist="107763" dir="2700000" algn="ctr" rotWithShape="0">
              <a:schemeClr val="bg2"/>
            </a:outerShdw>
          </a:effectLst>
        </p:spPr>
        <p:txBody>
          <a:bodyPr vert="horz" lIns="69056" tIns="34529" rIns="69056" bIns="34529" rtlCol="0" anchor="t">
            <a:normAutofit fontScale="90000"/>
          </a:bodyPr>
          <a:lstStyle/>
          <a:p>
            <a:pPr algn="ctr" defTabSz="685800">
              <a:lnSpc>
                <a:spcPct val="90000"/>
              </a:lnSpc>
            </a:pPr>
            <a:r>
              <a:rPr lang="en-US" altLang="en-US" sz="2400" b="1" dirty="0">
                <a:solidFill>
                  <a:schemeClr val="accent1">
                    <a:lumMod val="75000"/>
                  </a:schemeClr>
                </a:solidFill>
                <a:effectLst>
                  <a:outerShdw blurRad="38100" dist="38100" dir="2700000" algn="tl">
                    <a:srgbClr val="000000"/>
                  </a:outerShdw>
                </a:effectLst>
                <a:latin typeface="Tahoma" panose="020B0604030504040204" pitchFamily="34" charset="0"/>
                <a:ea typeface="Tahoma" panose="020B0604030504040204" pitchFamily="34" charset="0"/>
                <a:cs typeface="Tahoma" panose="020B0604030504040204" pitchFamily="34" charset="0"/>
              </a:rPr>
              <a:t>GRINDING OPERATIONS</a:t>
            </a:r>
            <a:br>
              <a:rPr lang="en-US" altLang="en-US" sz="2400" b="1" dirty="0">
                <a:solidFill>
                  <a:schemeClr val="accent1">
                    <a:lumMod val="75000"/>
                  </a:schemeClr>
                </a:solidFill>
                <a:effectLst>
                  <a:outerShdw blurRad="38100" dist="38100" dir="2700000" algn="tl">
                    <a:srgbClr val="000000"/>
                  </a:outerShdw>
                </a:effectLst>
                <a:latin typeface="Tahoma" panose="020B0604030504040204" pitchFamily="34" charset="0"/>
                <a:ea typeface="Tahoma" panose="020B0604030504040204" pitchFamily="34" charset="0"/>
                <a:cs typeface="Tahoma" panose="020B0604030504040204" pitchFamily="34" charset="0"/>
              </a:rPr>
            </a:br>
            <a:endParaRPr lang="en-US" altLang="en-US" sz="2400" b="1" dirty="0">
              <a:solidFill>
                <a:schemeClr val="accent1">
                  <a:lumMod val="75000"/>
                </a:schemeClr>
              </a:solidFill>
              <a:effectLst>
                <a:outerShdw blurRad="38100" dist="38100" dir="2700000" algn="tl">
                  <a:srgbClr val="000000"/>
                </a:outerShdw>
              </a:effectLst>
              <a:latin typeface="Tahoma" panose="020B0604030504040204" pitchFamily="34" charset="0"/>
              <a:ea typeface="Tahoma" panose="020B0604030504040204" pitchFamily="34" charset="0"/>
              <a:cs typeface="Tahoma" panose="020B0604030504040204" pitchFamily="34" charset="0"/>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Rectangle 3">
            <a:extLst>
              <a:ext uri="{FF2B5EF4-FFF2-40B4-BE49-F238E27FC236}">
                <a16:creationId xmlns:a16="http://schemas.microsoft.com/office/drawing/2014/main" id="{F1FB8C8B-F4B7-0A8D-A4F8-32987492C37E}"/>
              </a:ext>
            </a:extLst>
          </p:cNvPr>
          <p:cNvSpPr>
            <a:spLocks noGrp="1" noChangeArrowheads="1"/>
          </p:cNvSpPr>
          <p:nvPr>
            <p:ph type="body" idx="1"/>
          </p:nvPr>
        </p:nvSpPr>
        <p:spPr>
          <a:xfrm>
            <a:off x="914400" y="1031240"/>
            <a:ext cx="8006080" cy="4525963"/>
          </a:xfrm>
        </p:spPr>
        <p:txBody>
          <a:bodyPr>
            <a:normAutofit/>
          </a:bodyPr>
          <a:lstStyle/>
          <a:p>
            <a:pPr algn="ctr" eaLnBrk="1" hangingPunct="1">
              <a:buFontTx/>
              <a:buNone/>
            </a:pPr>
            <a:endParaRPr lang="en-GB" altLang="en-US" b="1" dirty="0">
              <a:solidFill>
                <a:srgbClr val="002060"/>
              </a:solidFill>
              <a:latin typeface="Arial" panose="020B0604020202020204" pitchFamily="34" charset="0"/>
              <a:cs typeface="Arial" panose="020B0604020202020204" pitchFamily="34" charset="0"/>
            </a:endParaRPr>
          </a:p>
          <a:p>
            <a:pPr eaLnBrk="1" hangingPunct="1"/>
            <a:r>
              <a:rPr lang="en-GB" altLang="en-US" dirty="0">
                <a:solidFill>
                  <a:srgbClr val="002060"/>
                </a:solidFill>
                <a:latin typeface="Arial" panose="020B0604020202020204" pitchFamily="34" charset="0"/>
                <a:cs typeface="Arial" panose="020B0604020202020204" pitchFamily="34" charset="0"/>
              </a:rPr>
              <a:t>Prior to radiography, permit has to be prepared and approved.</a:t>
            </a:r>
          </a:p>
          <a:p>
            <a:pPr eaLnBrk="1" hangingPunct="1"/>
            <a:r>
              <a:rPr lang="en-GB" altLang="en-US" dirty="0">
                <a:solidFill>
                  <a:srgbClr val="002060"/>
                </a:solidFill>
                <a:latin typeface="Arial" panose="020B0604020202020204" pitchFamily="34" charset="0"/>
                <a:cs typeface="Arial" panose="020B0604020202020204" pitchFamily="34" charset="0"/>
              </a:rPr>
              <a:t>All personnel will be notified of the exact time / date and location where the radiographic testing is to be carried out.</a:t>
            </a:r>
          </a:p>
          <a:p>
            <a:pPr eaLnBrk="1" hangingPunct="1"/>
            <a:r>
              <a:rPr lang="en-GB" altLang="en-US" dirty="0">
                <a:solidFill>
                  <a:srgbClr val="002060"/>
                </a:solidFill>
                <a:latin typeface="Arial" panose="020B0604020202020204" pitchFamily="34" charset="0"/>
                <a:cs typeface="Arial" panose="020B0604020202020204" pitchFamily="34" charset="0"/>
              </a:rPr>
              <a:t>Affected areas are to be barricaded and danger signs posted in all possible access of personnel.</a:t>
            </a:r>
          </a:p>
          <a:p>
            <a:pPr eaLnBrk="1" hangingPunct="1"/>
            <a:r>
              <a:rPr lang="en-GB" altLang="en-US" dirty="0">
                <a:solidFill>
                  <a:srgbClr val="002060"/>
                </a:solidFill>
                <a:latin typeface="Arial" panose="020B0604020202020204" pitchFamily="34" charset="0"/>
                <a:cs typeface="Arial" panose="020B0604020202020204" pitchFamily="34" charset="0"/>
              </a:rPr>
              <a:t>Generally, radiography is carried out at lunch break, weekends and evenings when majority of the workforce (unauthorized personnel) are off from the work area.</a:t>
            </a:r>
          </a:p>
          <a:p>
            <a:pPr eaLnBrk="1" hangingPunct="1"/>
            <a:endParaRPr lang="en-GB" altLang="en-US" dirty="0">
              <a:solidFill>
                <a:srgbClr val="002060"/>
              </a:solidFill>
              <a:latin typeface="Arial" panose="020B0604020202020204" pitchFamily="34" charset="0"/>
              <a:cs typeface="Arial" panose="020B0604020202020204" pitchFamily="34" charset="0"/>
            </a:endParaRPr>
          </a:p>
        </p:txBody>
      </p:sp>
      <p:pic>
        <p:nvPicPr>
          <p:cNvPr id="83971" name="Picture 4">
            <a:extLst>
              <a:ext uri="{FF2B5EF4-FFF2-40B4-BE49-F238E27FC236}">
                <a16:creationId xmlns:a16="http://schemas.microsoft.com/office/drawing/2014/main" id="{AC30A1FE-5EB5-DC26-BEEC-62B244B4230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83174" y="4490719"/>
            <a:ext cx="2608585" cy="19521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a:extLst>
              <a:ext uri="{FF2B5EF4-FFF2-40B4-BE49-F238E27FC236}">
                <a16:creationId xmlns:a16="http://schemas.microsoft.com/office/drawing/2014/main" id="{E3907FF7-0E2D-4DE5-E389-3C67B6F5D63F}"/>
              </a:ext>
            </a:extLst>
          </p:cNvPr>
          <p:cNvSpPr>
            <a:spLocks noGrp="1" noChangeArrowheads="1"/>
          </p:cNvSpPr>
          <p:nvPr>
            <p:ph type="title"/>
          </p:nvPr>
        </p:nvSpPr>
        <p:spPr>
          <a:xfrm>
            <a:off x="1513840" y="548958"/>
            <a:ext cx="6807200" cy="395922"/>
          </a:xfrm>
          <a:solidFill>
            <a:srgbClr val="FCFEB9"/>
          </a:solidFill>
          <a:ln w="12700" cap="flat">
            <a:solidFill>
              <a:schemeClr val="tx2"/>
            </a:solidFill>
            <a:miter lim="800000"/>
            <a:headEnd/>
            <a:tailEnd/>
          </a:ln>
          <a:effectLst>
            <a:outerShdw dist="107763" dir="2700000" algn="ctr" rotWithShape="0">
              <a:schemeClr val="bg2"/>
            </a:outerShdw>
          </a:effectLst>
        </p:spPr>
        <p:txBody>
          <a:bodyPr vert="horz" lIns="69056" tIns="34529" rIns="69056" bIns="34529" rtlCol="0" anchor="t">
            <a:normAutofit fontScale="90000"/>
          </a:bodyPr>
          <a:lstStyle/>
          <a:p>
            <a:pPr algn="ctr" defTabSz="685800">
              <a:lnSpc>
                <a:spcPct val="90000"/>
              </a:lnSpc>
            </a:pPr>
            <a:r>
              <a:rPr lang="en-US" altLang="en-US" sz="2400" b="1" dirty="0">
                <a:solidFill>
                  <a:schemeClr val="accent1">
                    <a:lumMod val="75000"/>
                  </a:schemeClr>
                </a:solidFill>
                <a:effectLst>
                  <a:outerShdw blurRad="38100" dist="38100" dir="2700000" algn="tl">
                    <a:srgbClr val="000000"/>
                  </a:outerShdw>
                </a:effectLst>
                <a:latin typeface="Tahoma" panose="020B0604030504040204" pitchFamily="34" charset="0"/>
                <a:ea typeface="Tahoma" panose="020B0604030504040204" pitchFamily="34" charset="0"/>
                <a:cs typeface="Tahoma" panose="020B0604030504040204" pitchFamily="34" charset="0"/>
              </a:rPr>
              <a:t>RADIOGRAPHY</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Rectangle 3">
            <a:extLst>
              <a:ext uri="{FF2B5EF4-FFF2-40B4-BE49-F238E27FC236}">
                <a16:creationId xmlns:a16="http://schemas.microsoft.com/office/drawing/2014/main" id="{6A988A46-CC87-450C-3AB1-09F4FB9C2766}"/>
              </a:ext>
            </a:extLst>
          </p:cNvPr>
          <p:cNvSpPr>
            <a:spLocks noGrp="1" noChangeArrowheads="1"/>
          </p:cNvSpPr>
          <p:nvPr>
            <p:ph type="body" idx="1"/>
          </p:nvPr>
        </p:nvSpPr>
        <p:spPr>
          <a:xfrm>
            <a:off x="1810335" y="1540189"/>
            <a:ext cx="6591985" cy="3777622"/>
          </a:xfrm>
        </p:spPr>
        <p:txBody>
          <a:bodyPr>
            <a:normAutofit/>
          </a:bodyPr>
          <a:lstStyle/>
          <a:p>
            <a:pPr algn="ctr" eaLnBrk="1" hangingPunct="1">
              <a:buFontTx/>
              <a:buNone/>
            </a:pPr>
            <a:endParaRPr lang="en-GB" altLang="en-US" b="1" dirty="0">
              <a:solidFill>
                <a:srgbClr val="002060"/>
              </a:solidFill>
              <a:latin typeface="Arial" panose="020B0604020202020204" pitchFamily="34" charset="0"/>
              <a:cs typeface="Arial" panose="020B0604020202020204" pitchFamily="34" charset="0"/>
            </a:endParaRPr>
          </a:p>
          <a:p>
            <a:pPr eaLnBrk="1" hangingPunct="1"/>
            <a:r>
              <a:rPr lang="en-GB" altLang="en-US" dirty="0">
                <a:solidFill>
                  <a:srgbClr val="002060"/>
                </a:solidFill>
                <a:latin typeface="Arial" panose="020B0604020202020204" pitchFamily="34" charset="0"/>
                <a:cs typeface="Arial" panose="020B0604020202020204" pitchFamily="34" charset="0"/>
              </a:rPr>
              <a:t>All personnel will be notified on the date / time and location where this test is to be carried out.</a:t>
            </a:r>
          </a:p>
          <a:p>
            <a:pPr eaLnBrk="1" hangingPunct="1"/>
            <a:r>
              <a:rPr lang="en-GB" altLang="en-US" dirty="0">
                <a:solidFill>
                  <a:srgbClr val="002060"/>
                </a:solidFill>
                <a:latin typeface="Arial" panose="020B0604020202020204" pitchFamily="34" charset="0"/>
                <a:cs typeface="Arial" panose="020B0604020202020204" pitchFamily="34" charset="0"/>
              </a:rPr>
              <a:t>Area will be barricaded and danger signs will be posted conspicuously.</a:t>
            </a:r>
          </a:p>
          <a:p>
            <a:pPr eaLnBrk="1" hangingPunct="1"/>
            <a:r>
              <a:rPr lang="en-GB" altLang="en-US" dirty="0">
                <a:solidFill>
                  <a:srgbClr val="002060"/>
                </a:solidFill>
                <a:latin typeface="Arial" panose="020B0604020202020204" pitchFamily="34" charset="0"/>
                <a:cs typeface="Arial" panose="020B0604020202020204" pitchFamily="34" charset="0"/>
              </a:rPr>
              <a:t>Prior to testing, Job Safety Analysis or safe work procedure for the test will be prepared and discussed.</a:t>
            </a:r>
          </a:p>
          <a:p>
            <a:pPr eaLnBrk="1" hangingPunct="1"/>
            <a:r>
              <a:rPr lang="en-GB" altLang="en-US" dirty="0">
                <a:solidFill>
                  <a:srgbClr val="002060"/>
                </a:solidFill>
                <a:latin typeface="Arial" panose="020B0604020202020204" pitchFamily="34" charset="0"/>
                <a:cs typeface="Arial" panose="020B0604020202020204" pitchFamily="34" charset="0"/>
              </a:rPr>
              <a:t>Only qualified team will undertake the test.</a:t>
            </a:r>
          </a:p>
        </p:txBody>
      </p:sp>
      <p:sp>
        <p:nvSpPr>
          <p:cNvPr id="2" name="Title 1">
            <a:extLst>
              <a:ext uri="{FF2B5EF4-FFF2-40B4-BE49-F238E27FC236}">
                <a16:creationId xmlns:a16="http://schemas.microsoft.com/office/drawing/2014/main" id="{A74248E6-3A43-8167-F8EC-2CE4C17010A4}"/>
              </a:ext>
            </a:extLst>
          </p:cNvPr>
          <p:cNvSpPr>
            <a:spLocks noGrp="1" noChangeArrowheads="1"/>
          </p:cNvSpPr>
          <p:nvPr>
            <p:ph type="title"/>
          </p:nvPr>
        </p:nvSpPr>
        <p:spPr>
          <a:xfrm>
            <a:off x="1513840" y="548958"/>
            <a:ext cx="6807200" cy="395922"/>
          </a:xfrm>
          <a:solidFill>
            <a:srgbClr val="FCFEB9"/>
          </a:solidFill>
          <a:ln w="12700" cap="flat">
            <a:solidFill>
              <a:schemeClr val="tx2"/>
            </a:solidFill>
            <a:miter lim="800000"/>
            <a:headEnd/>
            <a:tailEnd/>
          </a:ln>
          <a:effectLst>
            <a:outerShdw dist="107763" dir="2700000" algn="ctr" rotWithShape="0">
              <a:schemeClr val="bg2"/>
            </a:outerShdw>
          </a:effectLst>
        </p:spPr>
        <p:txBody>
          <a:bodyPr vert="horz" lIns="69056" tIns="34529" rIns="69056" bIns="34529" rtlCol="0" anchor="t">
            <a:normAutofit fontScale="90000"/>
          </a:bodyPr>
          <a:lstStyle/>
          <a:p>
            <a:pPr algn="ctr" defTabSz="685800">
              <a:lnSpc>
                <a:spcPct val="90000"/>
              </a:lnSpc>
            </a:pPr>
            <a:r>
              <a:rPr lang="en-US" altLang="en-US" sz="2400" b="1" dirty="0">
                <a:solidFill>
                  <a:schemeClr val="accent1">
                    <a:lumMod val="75000"/>
                  </a:schemeClr>
                </a:solidFill>
                <a:effectLst>
                  <a:outerShdw blurRad="38100" dist="38100" dir="2700000" algn="tl">
                    <a:srgbClr val="000000"/>
                  </a:outerShdw>
                </a:effectLst>
                <a:latin typeface="Tahoma" panose="020B0604030504040204" pitchFamily="34" charset="0"/>
                <a:ea typeface="Tahoma" panose="020B0604030504040204" pitchFamily="34" charset="0"/>
                <a:cs typeface="Tahoma" panose="020B0604030504040204" pitchFamily="34" charset="0"/>
              </a:rPr>
              <a:t>PRESSURE TESTING</a:t>
            </a:r>
            <a:br>
              <a:rPr lang="en-US" altLang="en-US" sz="2400" b="1" dirty="0">
                <a:solidFill>
                  <a:schemeClr val="accent1">
                    <a:lumMod val="75000"/>
                  </a:schemeClr>
                </a:solidFill>
                <a:effectLst>
                  <a:outerShdw blurRad="38100" dist="38100" dir="2700000" algn="tl">
                    <a:srgbClr val="000000"/>
                  </a:outerShdw>
                </a:effectLst>
                <a:latin typeface="Tahoma" panose="020B0604030504040204" pitchFamily="34" charset="0"/>
                <a:ea typeface="Tahoma" panose="020B0604030504040204" pitchFamily="34" charset="0"/>
                <a:cs typeface="Tahoma" panose="020B0604030504040204" pitchFamily="34" charset="0"/>
              </a:rPr>
            </a:br>
            <a:endParaRPr lang="en-US" altLang="en-US" sz="2400" b="1" dirty="0">
              <a:solidFill>
                <a:schemeClr val="accent1">
                  <a:lumMod val="75000"/>
                </a:schemeClr>
              </a:solidFill>
              <a:effectLst>
                <a:outerShdw blurRad="38100" dist="38100" dir="2700000" algn="tl">
                  <a:srgbClr val="000000"/>
                </a:outerShdw>
              </a:effectLst>
              <a:latin typeface="Tahoma" panose="020B0604030504040204" pitchFamily="34" charset="0"/>
              <a:ea typeface="Tahoma" panose="020B0604030504040204" pitchFamily="34" charset="0"/>
              <a:cs typeface="Tahoma" panose="020B0604030504040204" pitchFamily="34" charset="0"/>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Rectangle 3">
            <a:extLst>
              <a:ext uri="{FF2B5EF4-FFF2-40B4-BE49-F238E27FC236}">
                <a16:creationId xmlns:a16="http://schemas.microsoft.com/office/drawing/2014/main" id="{D1EBCF47-6D80-DC33-FE83-C6A7F6341C76}"/>
              </a:ext>
            </a:extLst>
          </p:cNvPr>
          <p:cNvSpPr>
            <a:spLocks noGrp="1" noChangeArrowheads="1"/>
          </p:cNvSpPr>
          <p:nvPr>
            <p:ph type="body" idx="1"/>
          </p:nvPr>
        </p:nvSpPr>
        <p:spPr>
          <a:xfrm>
            <a:off x="1621447" y="1259840"/>
            <a:ext cx="6591985" cy="4023360"/>
          </a:xfrm>
        </p:spPr>
        <p:txBody>
          <a:bodyPr>
            <a:normAutofit/>
          </a:bodyPr>
          <a:lstStyle/>
          <a:p>
            <a:pPr algn="ctr" eaLnBrk="1" hangingPunct="1">
              <a:buFontTx/>
              <a:buNone/>
            </a:pPr>
            <a:endParaRPr lang="en-GB" altLang="en-US" b="1" dirty="0">
              <a:solidFill>
                <a:srgbClr val="002060"/>
              </a:solidFill>
              <a:latin typeface="Arial" panose="020B0604020202020204" pitchFamily="34" charset="0"/>
              <a:cs typeface="Arial" panose="020B0604020202020204" pitchFamily="34" charset="0"/>
            </a:endParaRPr>
          </a:p>
          <a:p>
            <a:pPr algn="ctr" eaLnBrk="1" hangingPunct="1">
              <a:buFontTx/>
              <a:buNone/>
            </a:pPr>
            <a:endParaRPr lang="en-GB" altLang="en-US" b="1" dirty="0">
              <a:solidFill>
                <a:srgbClr val="002060"/>
              </a:solidFill>
              <a:latin typeface="Arial" panose="020B0604020202020204" pitchFamily="34" charset="0"/>
              <a:cs typeface="Arial" panose="020B0604020202020204" pitchFamily="34" charset="0"/>
            </a:endParaRPr>
          </a:p>
          <a:p>
            <a:pPr eaLnBrk="1" hangingPunct="1"/>
            <a:r>
              <a:rPr lang="en-GB" altLang="en-US" dirty="0">
                <a:solidFill>
                  <a:srgbClr val="002060"/>
                </a:solidFill>
                <a:latin typeface="Arial" panose="020B0604020202020204" pitchFamily="34" charset="0"/>
                <a:cs typeface="Arial" panose="020B0604020202020204" pitchFamily="34" charset="0"/>
              </a:rPr>
              <a:t>All DFL Personnel shall obey all safety signage at all times</a:t>
            </a:r>
          </a:p>
          <a:p>
            <a:pPr eaLnBrk="1" hangingPunct="1"/>
            <a:r>
              <a:rPr lang="en-GB" altLang="en-US" dirty="0">
                <a:solidFill>
                  <a:srgbClr val="002060"/>
                </a:solidFill>
                <a:latin typeface="Arial" panose="020B0604020202020204" pitchFamily="34" charset="0"/>
                <a:cs typeface="Arial" panose="020B0604020202020204" pitchFamily="34" charset="0"/>
              </a:rPr>
              <a:t>All unauthorized personnel are not allowed to go beyond any erected barricade.</a:t>
            </a:r>
          </a:p>
          <a:p>
            <a:pPr eaLnBrk="1" hangingPunct="1"/>
            <a:r>
              <a:rPr lang="en-GB" altLang="en-US" dirty="0">
                <a:solidFill>
                  <a:srgbClr val="002060"/>
                </a:solidFill>
                <a:latin typeface="Arial" panose="020B0604020202020204" pitchFamily="34" charset="0"/>
                <a:cs typeface="Arial" panose="020B0604020202020204" pitchFamily="34" charset="0"/>
              </a:rPr>
              <a:t>The barricade / danger sign must  be removed as soon as the hazard in the area ceases to exist.</a:t>
            </a:r>
          </a:p>
          <a:p>
            <a:pPr eaLnBrk="1" hangingPunct="1"/>
            <a:r>
              <a:rPr lang="en-GB" altLang="en-US" dirty="0">
                <a:solidFill>
                  <a:srgbClr val="002060"/>
                </a:solidFill>
                <a:latin typeface="Arial" panose="020B0604020202020204" pitchFamily="34" charset="0"/>
                <a:cs typeface="Arial" panose="020B0604020202020204" pitchFamily="34" charset="0"/>
              </a:rPr>
              <a:t>The barricade / danger sign must be removed by the persons that posted it or their designate.</a:t>
            </a:r>
          </a:p>
        </p:txBody>
      </p:sp>
      <p:sp>
        <p:nvSpPr>
          <p:cNvPr id="2" name="Title 1">
            <a:extLst>
              <a:ext uri="{FF2B5EF4-FFF2-40B4-BE49-F238E27FC236}">
                <a16:creationId xmlns:a16="http://schemas.microsoft.com/office/drawing/2014/main" id="{5ADDE139-01A5-47F7-4B80-80FF3771974E}"/>
              </a:ext>
            </a:extLst>
          </p:cNvPr>
          <p:cNvSpPr>
            <a:spLocks noGrp="1" noChangeArrowheads="1"/>
          </p:cNvSpPr>
          <p:nvPr>
            <p:ph type="title"/>
          </p:nvPr>
        </p:nvSpPr>
        <p:spPr>
          <a:xfrm>
            <a:off x="1513840" y="548958"/>
            <a:ext cx="6807200" cy="395922"/>
          </a:xfrm>
          <a:solidFill>
            <a:srgbClr val="FCFEB9"/>
          </a:solidFill>
          <a:ln w="12700" cap="flat">
            <a:solidFill>
              <a:schemeClr val="tx2"/>
            </a:solidFill>
            <a:miter lim="800000"/>
            <a:headEnd/>
            <a:tailEnd/>
          </a:ln>
          <a:effectLst>
            <a:outerShdw dist="107763" dir="2700000" algn="ctr" rotWithShape="0">
              <a:schemeClr val="bg2"/>
            </a:outerShdw>
          </a:effectLst>
        </p:spPr>
        <p:txBody>
          <a:bodyPr vert="horz" lIns="69056" tIns="34529" rIns="69056" bIns="34529" rtlCol="0" anchor="t">
            <a:normAutofit fontScale="90000"/>
          </a:bodyPr>
          <a:lstStyle/>
          <a:p>
            <a:pPr algn="ctr" defTabSz="685800">
              <a:lnSpc>
                <a:spcPct val="90000"/>
              </a:lnSpc>
            </a:pPr>
            <a:r>
              <a:rPr lang="en-US" altLang="en-US" sz="2400" b="1" dirty="0">
                <a:solidFill>
                  <a:schemeClr val="accent1">
                    <a:lumMod val="75000"/>
                  </a:schemeClr>
                </a:solidFill>
                <a:effectLst>
                  <a:outerShdw blurRad="38100" dist="38100" dir="2700000" algn="tl">
                    <a:srgbClr val="000000"/>
                  </a:outerShdw>
                </a:effectLst>
                <a:latin typeface="Tahoma" panose="020B0604030504040204" pitchFamily="34" charset="0"/>
                <a:ea typeface="Tahoma" panose="020B0604030504040204" pitchFamily="34" charset="0"/>
                <a:cs typeface="Tahoma" panose="020B0604030504040204" pitchFamily="34" charset="0"/>
              </a:rPr>
              <a:t>BARRICADES AND DANGER SIGNS</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3">
            <a:extLst>
              <a:ext uri="{FF2B5EF4-FFF2-40B4-BE49-F238E27FC236}">
                <a16:creationId xmlns:a16="http://schemas.microsoft.com/office/drawing/2014/main" id="{D1D3A59F-ABAB-E4A2-6728-812C23A97AA3}"/>
              </a:ext>
            </a:extLst>
          </p:cNvPr>
          <p:cNvSpPr>
            <a:spLocks noGrp="1" noChangeArrowheads="1"/>
          </p:cNvSpPr>
          <p:nvPr>
            <p:ph type="body" idx="1"/>
          </p:nvPr>
        </p:nvSpPr>
        <p:spPr>
          <a:xfrm>
            <a:off x="985520" y="1285240"/>
            <a:ext cx="8138160" cy="4830763"/>
          </a:xfrm>
        </p:spPr>
        <p:txBody>
          <a:bodyPr>
            <a:noAutofit/>
          </a:bodyPr>
          <a:lstStyle/>
          <a:p>
            <a:pPr eaLnBrk="1" hangingPunct="1"/>
            <a:r>
              <a:rPr lang="en-GB" altLang="en-US" dirty="0">
                <a:solidFill>
                  <a:srgbClr val="002060"/>
                </a:solidFill>
                <a:latin typeface="Arial" panose="020B0604020202020204" pitchFamily="34" charset="0"/>
                <a:cs typeface="Arial" panose="020B0604020202020204" pitchFamily="34" charset="0"/>
              </a:rPr>
              <a:t>All tools, equipment and materials that are no longer to be used must be returned to store room.</a:t>
            </a:r>
          </a:p>
          <a:p>
            <a:pPr eaLnBrk="1" hangingPunct="1"/>
            <a:r>
              <a:rPr lang="en-GB" altLang="en-US" dirty="0">
                <a:solidFill>
                  <a:srgbClr val="002060"/>
                </a:solidFill>
                <a:latin typeface="Arial" panose="020B0604020202020204" pitchFamily="34" charset="0"/>
                <a:cs typeface="Arial" panose="020B0604020202020204" pitchFamily="34" charset="0"/>
              </a:rPr>
              <a:t>Materials shall be placed properly so as not to obstruct any access way.</a:t>
            </a:r>
          </a:p>
          <a:p>
            <a:pPr eaLnBrk="1" hangingPunct="1"/>
            <a:r>
              <a:rPr lang="en-GB" altLang="en-US" dirty="0">
                <a:solidFill>
                  <a:srgbClr val="002060"/>
                </a:solidFill>
                <a:latin typeface="Arial" panose="020B0604020202020204" pitchFamily="34" charset="0"/>
                <a:cs typeface="Arial" panose="020B0604020202020204" pitchFamily="34" charset="0"/>
              </a:rPr>
              <a:t>In materials lay down area, a minimum of 3ft wide walkway from front to rear shall be maintained unobstructed.</a:t>
            </a:r>
          </a:p>
          <a:p>
            <a:pPr eaLnBrk="1" hangingPunct="1"/>
            <a:r>
              <a:rPr lang="en-GB" altLang="en-US" dirty="0">
                <a:solidFill>
                  <a:srgbClr val="002060"/>
                </a:solidFill>
                <a:latin typeface="Arial" panose="020B0604020202020204" pitchFamily="34" charset="0"/>
                <a:cs typeface="Arial" panose="020B0604020202020204" pitchFamily="34" charset="0"/>
              </a:rPr>
              <a:t>Combustible materials shall be stored separately from  paint, thinner or other flammable material. Areas will be designated</a:t>
            </a:r>
          </a:p>
          <a:p>
            <a:pPr eaLnBrk="1" hangingPunct="1"/>
            <a:r>
              <a:rPr lang="en-GB" altLang="en-US" dirty="0">
                <a:solidFill>
                  <a:srgbClr val="002060"/>
                </a:solidFill>
                <a:latin typeface="Arial" panose="020B0604020202020204" pitchFamily="34" charset="0"/>
                <a:cs typeface="Arial" panose="020B0604020202020204" pitchFamily="34" charset="0"/>
              </a:rPr>
              <a:t>When loose materials are no longer required, they must be placed where they will not hinder the passage of any person or constitute a drop hazard.</a:t>
            </a:r>
          </a:p>
          <a:p>
            <a:pPr eaLnBrk="1" hangingPunct="1"/>
            <a:r>
              <a:rPr lang="en-GB" altLang="en-US" dirty="0">
                <a:solidFill>
                  <a:srgbClr val="002060"/>
                </a:solidFill>
                <a:latin typeface="Arial" panose="020B0604020202020204" pitchFamily="34" charset="0"/>
                <a:cs typeface="Arial" panose="020B0604020202020204" pitchFamily="34" charset="0"/>
              </a:rPr>
              <a:t>Materials, tools and other objects must not thrown or dropped from or to a different height.</a:t>
            </a:r>
          </a:p>
          <a:p>
            <a:pPr eaLnBrk="1" hangingPunct="1"/>
            <a:r>
              <a:rPr lang="en-GB" altLang="en-US" dirty="0">
                <a:solidFill>
                  <a:srgbClr val="002060"/>
                </a:solidFill>
                <a:latin typeface="Arial" panose="020B0604020202020204" pitchFamily="34" charset="0"/>
                <a:cs typeface="Arial" panose="020B0604020202020204" pitchFamily="34" charset="0"/>
              </a:rPr>
              <a:t>All materials must be stacked securely and adequately supported.</a:t>
            </a:r>
          </a:p>
          <a:p>
            <a:pPr eaLnBrk="1" hangingPunct="1"/>
            <a:r>
              <a:rPr lang="en-GB" altLang="en-US" dirty="0">
                <a:solidFill>
                  <a:srgbClr val="002060"/>
                </a:solidFill>
                <a:latin typeface="Arial" panose="020B0604020202020204" pitchFamily="34" charset="0"/>
                <a:cs typeface="Arial" panose="020B0604020202020204" pitchFamily="34" charset="0"/>
              </a:rPr>
              <a:t>Area Supervisors are responsible to keep their work locations as  stated above.</a:t>
            </a:r>
          </a:p>
          <a:p>
            <a:pPr eaLnBrk="1" hangingPunct="1"/>
            <a:endParaRPr lang="en-GB" altLang="en-US" dirty="0">
              <a:solidFill>
                <a:srgbClr val="002060"/>
              </a:solidFill>
              <a:latin typeface="Arial" panose="020B0604020202020204" pitchFamily="34" charset="0"/>
              <a:cs typeface="Arial" panose="020B0604020202020204" pitchFamily="34" charset="0"/>
            </a:endParaRPr>
          </a:p>
          <a:p>
            <a:pPr eaLnBrk="1" hangingPunct="1"/>
            <a:endParaRPr lang="en-GB" altLang="en-US" dirty="0">
              <a:solidFill>
                <a:srgbClr val="002060"/>
              </a:solidFill>
              <a:latin typeface="Arial" panose="020B0604020202020204" pitchFamily="34" charset="0"/>
              <a:cs typeface="Arial" panose="020B0604020202020204" pitchFamily="34" charset="0"/>
            </a:endParaRPr>
          </a:p>
        </p:txBody>
      </p:sp>
      <p:sp>
        <p:nvSpPr>
          <p:cNvPr id="2" name="Title 1">
            <a:extLst>
              <a:ext uri="{FF2B5EF4-FFF2-40B4-BE49-F238E27FC236}">
                <a16:creationId xmlns:a16="http://schemas.microsoft.com/office/drawing/2014/main" id="{90C3D2CC-C583-D3D4-7F4E-8D737C1455AD}"/>
              </a:ext>
            </a:extLst>
          </p:cNvPr>
          <p:cNvSpPr>
            <a:spLocks noGrp="1" noChangeArrowheads="1"/>
          </p:cNvSpPr>
          <p:nvPr>
            <p:ph type="title"/>
          </p:nvPr>
        </p:nvSpPr>
        <p:spPr>
          <a:xfrm>
            <a:off x="1513840" y="548958"/>
            <a:ext cx="6807200" cy="395922"/>
          </a:xfrm>
          <a:solidFill>
            <a:srgbClr val="FCFEB9"/>
          </a:solidFill>
          <a:ln w="12700" cap="flat">
            <a:solidFill>
              <a:schemeClr val="tx2"/>
            </a:solidFill>
            <a:miter lim="800000"/>
            <a:headEnd/>
            <a:tailEnd/>
          </a:ln>
          <a:effectLst>
            <a:outerShdw dist="107763" dir="2700000" algn="ctr" rotWithShape="0">
              <a:schemeClr val="bg2"/>
            </a:outerShdw>
          </a:effectLst>
        </p:spPr>
        <p:txBody>
          <a:bodyPr vert="horz" lIns="69056" tIns="34529" rIns="69056" bIns="34529" rtlCol="0" anchor="t">
            <a:normAutofit fontScale="90000"/>
          </a:bodyPr>
          <a:lstStyle/>
          <a:p>
            <a:pPr algn="ctr" defTabSz="685800">
              <a:lnSpc>
                <a:spcPct val="90000"/>
              </a:lnSpc>
            </a:pPr>
            <a:r>
              <a:rPr lang="en-US" altLang="en-US" sz="2400" b="1" dirty="0">
                <a:solidFill>
                  <a:schemeClr val="accent1">
                    <a:lumMod val="75000"/>
                  </a:schemeClr>
                </a:solidFill>
                <a:effectLst>
                  <a:outerShdw blurRad="38100" dist="38100" dir="2700000" algn="tl">
                    <a:srgbClr val="000000"/>
                  </a:outerShdw>
                </a:effectLst>
                <a:latin typeface="Tahoma" panose="020B0604030504040204" pitchFamily="34" charset="0"/>
                <a:ea typeface="Tahoma" panose="020B0604030504040204" pitchFamily="34" charset="0"/>
                <a:cs typeface="Tahoma" panose="020B0604030504040204" pitchFamily="34" charset="0"/>
              </a:rPr>
              <a:t>STORAGE OF MATERIAL</a:t>
            </a:r>
            <a:br>
              <a:rPr lang="en-US" altLang="en-US" sz="2400" b="1" dirty="0">
                <a:solidFill>
                  <a:schemeClr val="accent1">
                    <a:lumMod val="75000"/>
                  </a:schemeClr>
                </a:solidFill>
                <a:effectLst>
                  <a:outerShdw blurRad="38100" dist="38100" dir="2700000" algn="tl">
                    <a:srgbClr val="000000"/>
                  </a:outerShdw>
                </a:effectLst>
                <a:latin typeface="Tahoma" panose="020B0604030504040204" pitchFamily="34" charset="0"/>
                <a:ea typeface="Tahoma" panose="020B0604030504040204" pitchFamily="34" charset="0"/>
                <a:cs typeface="Tahoma" panose="020B0604030504040204" pitchFamily="34" charset="0"/>
              </a:rPr>
            </a:br>
            <a:endParaRPr lang="en-US" altLang="en-US" sz="2400" b="1" dirty="0">
              <a:solidFill>
                <a:schemeClr val="accent1">
                  <a:lumMod val="75000"/>
                </a:schemeClr>
              </a:solidFill>
              <a:effectLst>
                <a:outerShdw blurRad="38100" dist="38100" dir="2700000" algn="tl">
                  <a:srgbClr val="000000"/>
                </a:outerShdw>
              </a:effectLst>
              <a:latin typeface="Tahoma" panose="020B0604030504040204" pitchFamily="34" charset="0"/>
              <a:ea typeface="Tahoma" panose="020B0604030504040204" pitchFamily="34" charset="0"/>
              <a:cs typeface="Tahoma" panose="020B0604030504040204" pitchFamily="34" charset="0"/>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7" name="Content Placeholder 2">
            <a:extLst>
              <a:ext uri="{FF2B5EF4-FFF2-40B4-BE49-F238E27FC236}">
                <a16:creationId xmlns:a16="http://schemas.microsoft.com/office/drawing/2014/main" id="{684A1690-24A2-74B9-C8B4-3C1737AC3BF6}"/>
              </a:ext>
            </a:extLst>
          </p:cNvPr>
          <p:cNvSpPr>
            <a:spLocks noGrp="1" noChangeArrowheads="1"/>
          </p:cNvSpPr>
          <p:nvPr>
            <p:ph idx="1"/>
          </p:nvPr>
        </p:nvSpPr>
        <p:spPr>
          <a:xfrm>
            <a:off x="1605281" y="1540189"/>
            <a:ext cx="7437120" cy="3777622"/>
          </a:xfrm>
        </p:spPr>
        <p:txBody>
          <a:bodyPr>
            <a:normAutofit/>
          </a:bodyPr>
          <a:lstStyle/>
          <a:p>
            <a:pPr marL="0" indent="0">
              <a:buFontTx/>
              <a:buNone/>
            </a:pPr>
            <a:r>
              <a:rPr lang="en-US" altLang="en-US" sz="2000" b="1" dirty="0">
                <a:solidFill>
                  <a:srgbClr val="006600"/>
                </a:solidFill>
                <a:latin typeface="Arial" panose="020B0604020202020204" pitchFamily="34" charset="0"/>
                <a:cs typeface="Arial" panose="020B0604020202020204" pitchFamily="34" charset="0"/>
              </a:rPr>
              <a:t>One third of all major reported accidents / incidents at work being a direct result of a slip, trip, fall, or fire.</a:t>
            </a:r>
          </a:p>
          <a:p>
            <a:pPr marL="0" indent="0" algn="ctr">
              <a:buFontTx/>
              <a:buNone/>
            </a:pPr>
            <a:r>
              <a:rPr lang="en-US" altLang="en-US" sz="2000" b="1" dirty="0">
                <a:solidFill>
                  <a:srgbClr val="C00000"/>
                </a:solidFill>
                <a:latin typeface="Arial" panose="020B0604020202020204" pitchFamily="34" charset="0"/>
                <a:cs typeface="Arial" panose="020B0604020202020204" pitchFamily="34" charset="0"/>
              </a:rPr>
              <a:t>WHY</a:t>
            </a:r>
          </a:p>
          <a:p>
            <a:pPr lvl="2">
              <a:buFont typeface="Wingdings" panose="05000000000000000000" pitchFamily="2" charset="2"/>
              <a:buChar char="Ø"/>
            </a:pPr>
            <a:r>
              <a:rPr lang="en-US" altLang="en-US" sz="2000" dirty="0">
                <a:solidFill>
                  <a:srgbClr val="002060"/>
                </a:solidFill>
                <a:latin typeface="Arial" panose="020B0604020202020204" pitchFamily="34" charset="0"/>
                <a:cs typeface="Arial" panose="020B0604020202020204" pitchFamily="34" charset="0"/>
              </a:rPr>
              <a:t>Lack or Poor Supervision.</a:t>
            </a:r>
          </a:p>
          <a:p>
            <a:pPr lvl="2">
              <a:buFont typeface="Wingdings" panose="05000000000000000000" pitchFamily="2" charset="2"/>
              <a:buChar char="Ø"/>
            </a:pPr>
            <a:r>
              <a:rPr lang="en-US" altLang="en-US" sz="2000" dirty="0">
                <a:solidFill>
                  <a:srgbClr val="002060"/>
                </a:solidFill>
                <a:latin typeface="Arial" panose="020B0604020202020204" pitchFamily="34" charset="0"/>
                <a:cs typeface="Arial" panose="020B0604020202020204" pitchFamily="34" charset="0"/>
              </a:rPr>
              <a:t>Lack of Resources.</a:t>
            </a:r>
          </a:p>
          <a:p>
            <a:pPr lvl="2">
              <a:buFont typeface="Wingdings" panose="05000000000000000000" pitchFamily="2" charset="2"/>
              <a:buChar char="Ø"/>
            </a:pPr>
            <a:r>
              <a:rPr lang="en-US" altLang="en-US" sz="2000" dirty="0">
                <a:solidFill>
                  <a:srgbClr val="002060"/>
                </a:solidFill>
                <a:latin typeface="Arial" panose="020B0604020202020204" pitchFamily="34" charset="0"/>
                <a:cs typeface="Arial" panose="020B0604020202020204" pitchFamily="34" charset="0"/>
              </a:rPr>
              <a:t>Poor Planning.</a:t>
            </a:r>
          </a:p>
          <a:p>
            <a:pPr lvl="2">
              <a:buFont typeface="Wingdings" panose="05000000000000000000" pitchFamily="2" charset="2"/>
              <a:buChar char="Ø"/>
            </a:pPr>
            <a:r>
              <a:rPr lang="en-US" altLang="en-US" sz="2000" dirty="0">
                <a:solidFill>
                  <a:srgbClr val="002060"/>
                </a:solidFill>
                <a:latin typeface="Arial" panose="020B0604020202020204" pitchFamily="34" charset="0"/>
                <a:cs typeface="Arial" panose="020B0604020202020204" pitchFamily="34" charset="0"/>
              </a:rPr>
              <a:t>Poor Maintenance on Equipment.</a:t>
            </a:r>
          </a:p>
          <a:p>
            <a:pPr lvl="2">
              <a:buFont typeface="Wingdings" panose="05000000000000000000" pitchFamily="2" charset="2"/>
              <a:buChar char="Ø"/>
            </a:pPr>
            <a:r>
              <a:rPr lang="en-US" altLang="en-US" sz="2000" dirty="0">
                <a:solidFill>
                  <a:srgbClr val="002060"/>
                </a:solidFill>
                <a:latin typeface="Arial" panose="020B0604020202020204" pitchFamily="34" charset="0"/>
                <a:cs typeface="Arial" panose="020B0604020202020204" pitchFamily="34" charset="0"/>
              </a:rPr>
              <a:t>That’s not my job.</a:t>
            </a:r>
          </a:p>
          <a:p>
            <a:pPr lvl="2">
              <a:buFont typeface="Wingdings" panose="05000000000000000000" pitchFamily="2" charset="2"/>
              <a:buChar char="Ø"/>
            </a:pPr>
            <a:r>
              <a:rPr lang="en-US" altLang="en-US" sz="2000" dirty="0">
                <a:solidFill>
                  <a:srgbClr val="002060"/>
                </a:solidFill>
                <a:latin typeface="Arial" panose="020B0604020202020204" pitchFamily="34" charset="0"/>
                <a:cs typeface="Arial" panose="020B0604020202020204" pitchFamily="34" charset="0"/>
              </a:rPr>
              <a:t>I’m a Operations / tradesman I don’t need to clean up.</a:t>
            </a:r>
          </a:p>
          <a:p>
            <a:pPr marL="0" indent="0">
              <a:buFontTx/>
              <a:buNone/>
            </a:pPr>
            <a:endParaRPr lang="en-US" altLang="en-US" sz="2000" b="1" dirty="0">
              <a:solidFill>
                <a:srgbClr val="002060"/>
              </a:solidFill>
              <a:latin typeface="Arial" panose="020B0604020202020204" pitchFamily="34" charset="0"/>
              <a:cs typeface="Arial" panose="020B0604020202020204" pitchFamily="34" charset="0"/>
            </a:endParaRPr>
          </a:p>
          <a:p>
            <a:pPr marL="0" indent="0">
              <a:buFontTx/>
              <a:buNone/>
            </a:pPr>
            <a:endParaRPr lang="en-US" altLang="en-US" sz="2000" dirty="0">
              <a:solidFill>
                <a:srgbClr val="002060"/>
              </a:solidFill>
              <a:latin typeface="Arial" panose="020B0604020202020204" pitchFamily="34" charset="0"/>
              <a:cs typeface="Arial" panose="020B0604020202020204" pitchFamily="34" charset="0"/>
            </a:endParaRPr>
          </a:p>
        </p:txBody>
      </p:sp>
      <p:sp>
        <p:nvSpPr>
          <p:cNvPr id="4" name="Title 1">
            <a:extLst>
              <a:ext uri="{FF2B5EF4-FFF2-40B4-BE49-F238E27FC236}">
                <a16:creationId xmlns:a16="http://schemas.microsoft.com/office/drawing/2014/main" id="{2F8C9369-BD84-6EB3-4761-35B3BA1D10AE}"/>
              </a:ext>
            </a:extLst>
          </p:cNvPr>
          <p:cNvSpPr txBox="1">
            <a:spLocks noChangeArrowheads="1"/>
          </p:cNvSpPr>
          <p:nvPr/>
        </p:nvSpPr>
        <p:spPr>
          <a:xfrm>
            <a:off x="1942415" y="428936"/>
            <a:ext cx="5880785" cy="528002"/>
          </a:xfrm>
          <a:prstGeom prst="rect">
            <a:avLst/>
          </a:prstGeom>
          <a:solidFill>
            <a:srgbClr val="FCFEB9"/>
          </a:solidFill>
          <a:ln w="12700" cap="flat">
            <a:solidFill>
              <a:schemeClr val="tx2"/>
            </a:solidFill>
            <a:miter lim="800000"/>
            <a:headEnd/>
            <a:tailEnd/>
          </a:ln>
          <a:effectLst>
            <a:outerShdw dist="107763" dir="2700000" algn="ctr" rotWithShape="0">
              <a:schemeClr val="bg2"/>
            </a:outerShdw>
          </a:effectLst>
        </p:spPr>
        <p:txBody>
          <a:bodyPr vert="horz" lIns="69056" tIns="34529" rIns="69056" bIns="34529" rtlCol="0" anchor="t">
            <a:normAutofit fontScale="82500" lnSpcReduction="20000"/>
          </a:bodyPr>
          <a:lst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defTabSz="685800">
              <a:lnSpc>
                <a:spcPct val="90000"/>
              </a:lnSpc>
            </a:pPr>
            <a:endParaRPr lang="en-US" altLang="en-US" sz="2400" b="1" dirty="0">
              <a:solidFill>
                <a:schemeClr val="accent1">
                  <a:lumMod val="75000"/>
                </a:schemeClr>
              </a:solidFill>
              <a:effectLst>
                <a:outerShdw blurRad="38100" dist="38100" dir="2700000" algn="tl">
                  <a:srgbClr val="000000"/>
                </a:outerShdw>
              </a:effectLst>
              <a:latin typeface="Tahoma" panose="020B0604030504040204" pitchFamily="34" charset="0"/>
              <a:ea typeface="Tahoma" panose="020B0604030504040204" pitchFamily="34" charset="0"/>
              <a:cs typeface="Tahoma" panose="020B0604030504040204" pitchFamily="34" charset="0"/>
            </a:endParaRPr>
          </a:p>
          <a:p>
            <a:pPr algn="ctr" defTabSz="685800">
              <a:lnSpc>
                <a:spcPct val="90000"/>
              </a:lnSpc>
            </a:pPr>
            <a:r>
              <a:rPr lang="en-US" altLang="en-US" sz="2400" b="1" dirty="0">
                <a:solidFill>
                  <a:schemeClr val="accent1">
                    <a:lumMod val="75000"/>
                  </a:schemeClr>
                </a:solidFill>
                <a:effectLst>
                  <a:outerShdw blurRad="38100" dist="38100" dir="2700000" algn="tl">
                    <a:srgbClr val="000000"/>
                  </a:outerShdw>
                </a:effectLst>
                <a:latin typeface="Tahoma" panose="020B0604030504040204" pitchFamily="34" charset="0"/>
                <a:ea typeface="Tahoma" panose="020B0604030504040204" pitchFamily="34" charset="0"/>
                <a:cs typeface="Tahoma" panose="020B0604030504040204" pitchFamily="34" charset="0"/>
              </a:rPr>
              <a:t>HOUSEKEEPING</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4211" name="Picture 1">
            <a:extLst>
              <a:ext uri="{FF2B5EF4-FFF2-40B4-BE49-F238E27FC236}">
                <a16:creationId xmlns:a16="http://schemas.microsoft.com/office/drawing/2014/main" id="{3CC9C8B8-CAA7-533C-AAAC-7F4019510FA9}"/>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81050" y="1704975"/>
            <a:ext cx="7581900" cy="3448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Title 1">
            <a:extLst>
              <a:ext uri="{FF2B5EF4-FFF2-40B4-BE49-F238E27FC236}">
                <a16:creationId xmlns:a16="http://schemas.microsoft.com/office/drawing/2014/main" id="{4AC68B84-F3D3-4062-92FD-1738B8940704}"/>
              </a:ext>
            </a:extLst>
          </p:cNvPr>
          <p:cNvSpPr txBox="1">
            <a:spLocks noChangeArrowheads="1"/>
          </p:cNvSpPr>
          <p:nvPr/>
        </p:nvSpPr>
        <p:spPr>
          <a:xfrm>
            <a:off x="1739215" y="510216"/>
            <a:ext cx="5880785" cy="528002"/>
          </a:xfrm>
          <a:prstGeom prst="rect">
            <a:avLst/>
          </a:prstGeom>
          <a:solidFill>
            <a:srgbClr val="FCFEB9"/>
          </a:solidFill>
          <a:ln w="12700" cap="flat">
            <a:solidFill>
              <a:schemeClr val="tx2"/>
            </a:solidFill>
            <a:miter lim="800000"/>
            <a:headEnd/>
            <a:tailEnd/>
          </a:ln>
          <a:effectLst>
            <a:outerShdw dist="107763" dir="2700000" algn="ctr" rotWithShape="0">
              <a:schemeClr val="bg2"/>
            </a:outerShdw>
          </a:effectLst>
        </p:spPr>
        <p:txBody>
          <a:bodyPr vert="horz" lIns="69056" tIns="34529" rIns="69056" bIns="34529" rtlCol="0" anchor="t">
            <a:normAutofit fontScale="82500" lnSpcReduction="20000"/>
          </a:bodyPr>
          <a:lst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defTabSz="685800">
              <a:lnSpc>
                <a:spcPct val="90000"/>
              </a:lnSpc>
            </a:pPr>
            <a:endParaRPr lang="en-US" altLang="en-US" sz="2400" b="1" dirty="0">
              <a:solidFill>
                <a:schemeClr val="accent1">
                  <a:lumMod val="75000"/>
                </a:schemeClr>
              </a:solidFill>
              <a:effectLst>
                <a:outerShdw blurRad="38100" dist="38100" dir="2700000" algn="tl">
                  <a:srgbClr val="000000"/>
                </a:outerShdw>
              </a:effectLst>
              <a:latin typeface="Tahoma" panose="020B0604030504040204" pitchFamily="34" charset="0"/>
              <a:ea typeface="Tahoma" panose="020B0604030504040204" pitchFamily="34" charset="0"/>
              <a:cs typeface="Tahoma" panose="020B0604030504040204" pitchFamily="34" charset="0"/>
            </a:endParaRPr>
          </a:p>
          <a:p>
            <a:pPr algn="ctr" defTabSz="685800">
              <a:lnSpc>
                <a:spcPct val="90000"/>
              </a:lnSpc>
            </a:pPr>
            <a:r>
              <a:rPr lang="en-US" altLang="en-US" sz="2400" b="1" dirty="0">
                <a:solidFill>
                  <a:schemeClr val="accent1">
                    <a:lumMod val="75000"/>
                  </a:schemeClr>
                </a:solidFill>
                <a:effectLst>
                  <a:outerShdw blurRad="38100" dist="38100" dir="2700000" algn="tl">
                    <a:srgbClr val="000000"/>
                  </a:outerShdw>
                </a:effectLst>
                <a:latin typeface="Tahoma" panose="020B0604030504040204" pitchFamily="34" charset="0"/>
                <a:ea typeface="Tahoma" panose="020B0604030504040204" pitchFamily="34" charset="0"/>
                <a:cs typeface="Tahoma" panose="020B0604030504040204" pitchFamily="34" charset="0"/>
              </a:rPr>
              <a:t>EXAMPLES OF POOR HOUSEKEEPING</a:t>
            </a:r>
          </a:p>
        </p:txBody>
      </p:sp>
    </p:spTree>
    <p:extLst>
      <p:ext uri="{BB962C8B-B14F-4D97-AF65-F5344CB8AC3E}">
        <p14:creationId xmlns:p14="http://schemas.microsoft.com/office/powerpoint/2010/main" val="413750271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5235" name="Picture 1">
            <a:extLst>
              <a:ext uri="{FF2B5EF4-FFF2-40B4-BE49-F238E27FC236}">
                <a16:creationId xmlns:a16="http://schemas.microsoft.com/office/drawing/2014/main" id="{E6BE633D-99F9-7960-7516-DE11D7B22CEA}"/>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28663" y="1671638"/>
            <a:ext cx="7686675" cy="3514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Title 1">
            <a:extLst>
              <a:ext uri="{FF2B5EF4-FFF2-40B4-BE49-F238E27FC236}">
                <a16:creationId xmlns:a16="http://schemas.microsoft.com/office/drawing/2014/main" id="{BC566D4C-0DF5-D0DB-DD86-962166A4AA86}"/>
              </a:ext>
            </a:extLst>
          </p:cNvPr>
          <p:cNvSpPr txBox="1">
            <a:spLocks noChangeArrowheads="1"/>
          </p:cNvSpPr>
          <p:nvPr/>
        </p:nvSpPr>
        <p:spPr>
          <a:xfrm>
            <a:off x="1739215" y="510216"/>
            <a:ext cx="5880785" cy="528002"/>
          </a:xfrm>
          <a:prstGeom prst="rect">
            <a:avLst/>
          </a:prstGeom>
          <a:solidFill>
            <a:srgbClr val="FCFEB9"/>
          </a:solidFill>
          <a:ln w="12700" cap="flat">
            <a:solidFill>
              <a:schemeClr val="tx2"/>
            </a:solidFill>
            <a:miter lim="800000"/>
            <a:headEnd/>
            <a:tailEnd/>
          </a:ln>
          <a:effectLst>
            <a:outerShdw dist="107763" dir="2700000" algn="ctr" rotWithShape="0">
              <a:schemeClr val="bg2"/>
            </a:outerShdw>
          </a:effectLst>
        </p:spPr>
        <p:txBody>
          <a:bodyPr vert="horz" lIns="69056" tIns="34529" rIns="69056" bIns="34529" rtlCol="0" anchor="t">
            <a:normAutofit fontScale="82500" lnSpcReduction="20000"/>
          </a:bodyPr>
          <a:lst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defTabSz="685800">
              <a:lnSpc>
                <a:spcPct val="90000"/>
              </a:lnSpc>
            </a:pPr>
            <a:endParaRPr lang="en-US" altLang="en-US" sz="2400" b="1" dirty="0">
              <a:solidFill>
                <a:schemeClr val="accent1">
                  <a:lumMod val="75000"/>
                </a:schemeClr>
              </a:solidFill>
              <a:effectLst>
                <a:outerShdw blurRad="38100" dist="38100" dir="2700000" algn="tl">
                  <a:srgbClr val="000000"/>
                </a:outerShdw>
              </a:effectLst>
              <a:latin typeface="Tahoma" panose="020B0604030504040204" pitchFamily="34" charset="0"/>
              <a:ea typeface="Tahoma" panose="020B0604030504040204" pitchFamily="34" charset="0"/>
              <a:cs typeface="Tahoma" panose="020B0604030504040204" pitchFamily="34" charset="0"/>
            </a:endParaRPr>
          </a:p>
          <a:p>
            <a:pPr algn="ctr" defTabSz="685800">
              <a:lnSpc>
                <a:spcPct val="90000"/>
              </a:lnSpc>
            </a:pPr>
            <a:r>
              <a:rPr lang="en-US" altLang="en-US" sz="2400" b="1" dirty="0">
                <a:solidFill>
                  <a:schemeClr val="accent1">
                    <a:lumMod val="75000"/>
                  </a:schemeClr>
                </a:solidFill>
                <a:effectLst>
                  <a:outerShdw blurRad="38100" dist="38100" dir="2700000" algn="tl">
                    <a:srgbClr val="000000"/>
                  </a:outerShdw>
                </a:effectLst>
                <a:latin typeface="Tahoma" panose="020B0604030504040204" pitchFamily="34" charset="0"/>
                <a:ea typeface="Tahoma" panose="020B0604030504040204" pitchFamily="34" charset="0"/>
                <a:cs typeface="Tahoma" panose="020B0604030504040204" pitchFamily="34" charset="0"/>
              </a:rPr>
              <a:t>EXAMPLES OF POOR HOUSEKEEPING</a:t>
            </a:r>
          </a:p>
        </p:txBody>
      </p:sp>
    </p:spTree>
    <p:extLst>
      <p:ext uri="{BB962C8B-B14F-4D97-AF65-F5344CB8AC3E}">
        <p14:creationId xmlns:p14="http://schemas.microsoft.com/office/powerpoint/2010/main" val="174418140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E445C39A-E5E3-4222-4EEA-BDEE19C1501F}"/>
              </a:ext>
            </a:extLst>
          </p:cNvPr>
          <p:cNvSpPr txBox="1"/>
          <p:nvPr/>
        </p:nvSpPr>
        <p:spPr>
          <a:xfrm>
            <a:off x="944562" y="5597525"/>
            <a:ext cx="7853998" cy="577850"/>
          </a:xfrm>
          <a:prstGeom prst="rect">
            <a:avLst/>
          </a:prstGeom>
          <a:gradFill flip="none" rotWithShape="1">
            <a:gsLst>
              <a:gs pos="0">
                <a:schemeClr val="accent5">
                  <a:lumMod val="5000"/>
                  <a:lumOff val="95000"/>
                </a:schemeClr>
              </a:gs>
              <a:gs pos="74000">
                <a:schemeClr val="accent5">
                  <a:lumMod val="45000"/>
                  <a:lumOff val="55000"/>
                </a:schemeClr>
              </a:gs>
              <a:gs pos="83000">
                <a:schemeClr val="accent5">
                  <a:lumMod val="45000"/>
                  <a:lumOff val="55000"/>
                </a:schemeClr>
              </a:gs>
              <a:gs pos="100000">
                <a:schemeClr val="accent5">
                  <a:lumMod val="30000"/>
                  <a:lumOff val="70000"/>
                </a:schemeClr>
              </a:gs>
            </a:gsLst>
            <a:lin ang="5400000" scaled="1"/>
            <a:tileRect/>
          </a:gradFill>
        </p:spPr>
        <p:txBody>
          <a:bodyPr wrap="square">
            <a:spAutoFit/>
          </a:bodyPr>
          <a:lstStyle/>
          <a:p>
            <a:pPr>
              <a:defRPr/>
            </a:pPr>
            <a:r>
              <a:rPr lang="en-US" sz="1050" b="1" i="1" dirty="0"/>
              <a:t>OBSERVATION: POOR HOUSE KEEPING , DIRTS LYING AROUND THE AMMONIA AREA TRAIN 1</a:t>
            </a:r>
          </a:p>
          <a:p>
            <a:pPr>
              <a:defRPr/>
            </a:pPr>
            <a:r>
              <a:rPr lang="en-US" sz="1050" b="1" i="1" dirty="0"/>
              <a:t>ACTION TAKEN: THE DIRTS WERE MOVED AWAY FROM THE AMMONIA AREA AND STACKED TOGETHER FOR SUBSEQUENT EVACUATION</a:t>
            </a:r>
            <a:endParaRPr lang="en-US" sz="1050" b="1" dirty="0"/>
          </a:p>
        </p:txBody>
      </p:sp>
      <p:sp>
        <p:nvSpPr>
          <p:cNvPr id="96259" name="TextBox 8">
            <a:extLst>
              <a:ext uri="{FF2B5EF4-FFF2-40B4-BE49-F238E27FC236}">
                <a16:creationId xmlns:a16="http://schemas.microsoft.com/office/drawing/2014/main" id="{040F6072-5ED7-3AF1-F913-690230A6090E}"/>
              </a:ext>
            </a:extLst>
          </p:cNvPr>
          <p:cNvSpPr txBox="1">
            <a:spLocks noChangeArrowheads="1"/>
          </p:cNvSpPr>
          <p:nvPr/>
        </p:nvSpPr>
        <p:spPr bwMode="auto">
          <a:xfrm>
            <a:off x="252413" y="4586288"/>
            <a:ext cx="1700212" cy="323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r>
              <a:rPr lang="en-US" altLang="en-US" sz="1500" b="1">
                <a:solidFill>
                  <a:schemeClr val="bg1"/>
                </a:solidFill>
              </a:rPr>
              <a:t>BEFORE</a:t>
            </a:r>
            <a:endParaRPr lang="en-GB" altLang="en-US" sz="1500" b="1">
              <a:solidFill>
                <a:schemeClr val="bg1"/>
              </a:solidFill>
            </a:endParaRPr>
          </a:p>
        </p:txBody>
      </p:sp>
      <p:sp>
        <p:nvSpPr>
          <p:cNvPr id="96260" name="TextBox 15">
            <a:extLst>
              <a:ext uri="{FF2B5EF4-FFF2-40B4-BE49-F238E27FC236}">
                <a16:creationId xmlns:a16="http://schemas.microsoft.com/office/drawing/2014/main" id="{F533113F-6FB0-8806-08B1-511C9FAF43F6}"/>
              </a:ext>
            </a:extLst>
          </p:cNvPr>
          <p:cNvSpPr txBox="1">
            <a:spLocks noChangeArrowheads="1"/>
          </p:cNvSpPr>
          <p:nvPr/>
        </p:nvSpPr>
        <p:spPr bwMode="auto">
          <a:xfrm>
            <a:off x="6700838" y="4586288"/>
            <a:ext cx="1700212" cy="323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r>
              <a:rPr lang="en-US" altLang="en-US" sz="1500" b="1">
                <a:solidFill>
                  <a:schemeClr val="bg1"/>
                </a:solidFill>
              </a:rPr>
              <a:t>AFTER</a:t>
            </a:r>
            <a:endParaRPr lang="en-GB" altLang="en-US" sz="1800" b="1">
              <a:solidFill>
                <a:schemeClr val="bg1"/>
              </a:solidFill>
            </a:endParaRPr>
          </a:p>
        </p:txBody>
      </p:sp>
      <p:sp>
        <p:nvSpPr>
          <p:cNvPr id="96261" name="TextBox 16">
            <a:extLst>
              <a:ext uri="{FF2B5EF4-FFF2-40B4-BE49-F238E27FC236}">
                <a16:creationId xmlns:a16="http://schemas.microsoft.com/office/drawing/2014/main" id="{4FA00593-2D0C-BA81-8B21-26F46821A396}"/>
              </a:ext>
            </a:extLst>
          </p:cNvPr>
          <p:cNvSpPr txBox="1">
            <a:spLocks noChangeArrowheads="1"/>
          </p:cNvSpPr>
          <p:nvPr/>
        </p:nvSpPr>
        <p:spPr bwMode="auto">
          <a:xfrm>
            <a:off x="3836988" y="4568825"/>
            <a:ext cx="1700212" cy="323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r>
              <a:rPr lang="en-US" altLang="en-US" sz="1500" b="1">
                <a:solidFill>
                  <a:schemeClr val="bg1"/>
                </a:solidFill>
              </a:rPr>
              <a:t>DURING</a:t>
            </a:r>
            <a:endParaRPr lang="en-GB" altLang="en-US" sz="1800" b="1">
              <a:solidFill>
                <a:schemeClr val="bg1"/>
              </a:solidFill>
            </a:endParaRPr>
          </a:p>
        </p:txBody>
      </p:sp>
      <p:pic>
        <p:nvPicPr>
          <p:cNvPr id="96262" name="Picture 3">
            <a:extLst>
              <a:ext uri="{FF2B5EF4-FFF2-40B4-BE49-F238E27FC236}">
                <a16:creationId xmlns:a16="http://schemas.microsoft.com/office/drawing/2014/main" id="{695C870B-E6D5-1402-525B-C96AA934CEFE}"/>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440488" y="939800"/>
            <a:ext cx="2481262" cy="4119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6263" name="Picture 5">
            <a:extLst>
              <a:ext uri="{FF2B5EF4-FFF2-40B4-BE49-F238E27FC236}">
                <a16:creationId xmlns:a16="http://schemas.microsoft.com/office/drawing/2014/main" id="{47579839-A54E-6A34-374C-3FADA412D382}"/>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478213" y="971550"/>
            <a:ext cx="2701925" cy="4087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6264" name="Picture 6">
            <a:extLst>
              <a:ext uri="{FF2B5EF4-FFF2-40B4-BE49-F238E27FC236}">
                <a16:creationId xmlns:a16="http://schemas.microsoft.com/office/drawing/2014/main" id="{CDE2C5A5-F931-DD8C-7E6B-2DFDA9D85A6B}"/>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325438" y="971550"/>
            <a:ext cx="2892425" cy="4087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a:extLst>
              <a:ext uri="{FF2B5EF4-FFF2-40B4-BE49-F238E27FC236}">
                <a16:creationId xmlns:a16="http://schemas.microsoft.com/office/drawing/2014/main" id="{11EB79D7-0FC3-D914-E137-ABACB6701E3B}"/>
              </a:ext>
            </a:extLst>
          </p:cNvPr>
          <p:cNvSpPr txBox="1">
            <a:spLocks noChangeArrowheads="1"/>
          </p:cNvSpPr>
          <p:nvPr/>
        </p:nvSpPr>
        <p:spPr>
          <a:xfrm>
            <a:off x="1888782" y="169387"/>
            <a:ext cx="5880785" cy="528002"/>
          </a:xfrm>
          <a:prstGeom prst="rect">
            <a:avLst/>
          </a:prstGeom>
          <a:solidFill>
            <a:srgbClr val="FCFEB9"/>
          </a:solidFill>
          <a:ln w="12700" cap="flat">
            <a:solidFill>
              <a:schemeClr val="tx2"/>
            </a:solidFill>
            <a:miter lim="800000"/>
            <a:headEnd/>
            <a:tailEnd/>
          </a:ln>
          <a:effectLst>
            <a:outerShdw dist="107763" dir="2700000" algn="ctr" rotWithShape="0">
              <a:schemeClr val="bg2"/>
            </a:outerShdw>
          </a:effectLst>
        </p:spPr>
        <p:txBody>
          <a:bodyPr vert="horz" lIns="69056" tIns="34529" rIns="69056" bIns="34529" rtlCol="0" anchor="t">
            <a:normAutofit fontScale="82500" lnSpcReduction="20000"/>
          </a:bodyPr>
          <a:lst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defTabSz="685800">
              <a:lnSpc>
                <a:spcPct val="90000"/>
              </a:lnSpc>
            </a:pPr>
            <a:endParaRPr lang="en-US" altLang="en-US" sz="2400" b="1" dirty="0">
              <a:solidFill>
                <a:schemeClr val="accent1">
                  <a:lumMod val="75000"/>
                </a:schemeClr>
              </a:solidFill>
              <a:effectLst>
                <a:outerShdw blurRad="38100" dist="38100" dir="2700000" algn="tl">
                  <a:srgbClr val="000000"/>
                </a:outerShdw>
              </a:effectLst>
              <a:latin typeface="Tahoma" panose="020B0604030504040204" pitchFamily="34" charset="0"/>
              <a:ea typeface="Tahoma" panose="020B0604030504040204" pitchFamily="34" charset="0"/>
              <a:cs typeface="Tahoma" panose="020B0604030504040204" pitchFamily="34" charset="0"/>
            </a:endParaRPr>
          </a:p>
          <a:p>
            <a:pPr algn="ctr" defTabSz="685800">
              <a:lnSpc>
                <a:spcPct val="90000"/>
              </a:lnSpc>
            </a:pPr>
            <a:r>
              <a:rPr lang="en-US" altLang="en-US" sz="2400" b="1" dirty="0">
                <a:solidFill>
                  <a:schemeClr val="accent1">
                    <a:lumMod val="75000"/>
                  </a:schemeClr>
                </a:solidFill>
                <a:effectLst>
                  <a:outerShdw blurRad="38100" dist="38100" dir="2700000" algn="tl">
                    <a:srgbClr val="000000"/>
                  </a:outerShdw>
                </a:effectLst>
                <a:latin typeface="Tahoma" panose="020B0604030504040204" pitchFamily="34" charset="0"/>
                <a:ea typeface="Tahoma" panose="020B0604030504040204" pitchFamily="34" charset="0"/>
                <a:cs typeface="Tahoma" panose="020B0604030504040204" pitchFamily="34" charset="0"/>
              </a:rPr>
              <a:t>EXAMPLES OF POOR HOUSEKEEPING</a:t>
            </a:r>
          </a:p>
        </p:txBody>
      </p:sp>
    </p:spTree>
    <p:extLst>
      <p:ext uri="{BB962C8B-B14F-4D97-AF65-F5344CB8AC3E}">
        <p14:creationId xmlns:p14="http://schemas.microsoft.com/office/powerpoint/2010/main" val="65644096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2" name="Rectangle 2">
            <a:extLst>
              <a:ext uri="{FF2B5EF4-FFF2-40B4-BE49-F238E27FC236}">
                <a16:creationId xmlns:a16="http://schemas.microsoft.com/office/drawing/2014/main" id="{3B915C0F-D783-0478-D950-EF13196ECFA2}"/>
              </a:ext>
            </a:extLst>
          </p:cNvPr>
          <p:cNvSpPr>
            <a:spLocks noGrp="1" noChangeArrowheads="1"/>
          </p:cNvSpPr>
          <p:nvPr>
            <p:ph type="title"/>
          </p:nvPr>
        </p:nvSpPr>
        <p:spPr/>
        <p:txBody>
          <a:bodyPr/>
          <a:lstStyle/>
          <a:p>
            <a:r>
              <a:rPr lang="en-GB" altLang="en-US" b="1" i="1" dirty="0">
                <a:solidFill>
                  <a:srgbClr val="006600"/>
                </a:solidFill>
                <a:latin typeface="72 Black" panose="020B0A04030603020204" pitchFamily="34" charset="0"/>
                <a:cs typeface="72 Black" panose="020B0A04030603020204" pitchFamily="34" charset="0"/>
              </a:rPr>
              <a:t>REMEMBER!</a:t>
            </a:r>
          </a:p>
        </p:txBody>
      </p:sp>
      <p:sp>
        <p:nvSpPr>
          <p:cNvPr id="97283" name="Rectangle 3">
            <a:extLst>
              <a:ext uri="{FF2B5EF4-FFF2-40B4-BE49-F238E27FC236}">
                <a16:creationId xmlns:a16="http://schemas.microsoft.com/office/drawing/2014/main" id="{AFBB05D9-F82C-B6FE-6C1B-6F349821B8D9}"/>
              </a:ext>
            </a:extLst>
          </p:cNvPr>
          <p:cNvSpPr>
            <a:spLocks noGrp="1" noChangeArrowheads="1"/>
          </p:cNvSpPr>
          <p:nvPr>
            <p:ph type="body" idx="1"/>
          </p:nvPr>
        </p:nvSpPr>
        <p:spPr>
          <a:xfrm>
            <a:off x="1939629" y="2535650"/>
            <a:ext cx="6591985" cy="1757680"/>
          </a:xfrm>
          <a:solidFill>
            <a:srgbClr val="FFFF00"/>
          </a:solidFill>
          <a:ln>
            <a:solidFill>
              <a:srgbClr val="C00000"/>
            </a:solidFill>
          </a:ln>
        </p:spPr>
        <p:txBody>
          <a:bodyPr>
            <a:normAutofit/>
          </a:bodyPr>
          <a:lstStyle/>
          <a:p>
            <a:pPr algn="ctr">
              <a:buFontTx/>
              <a:buNone/>
            </a:pPr>
            <a:r>
              <a:rPr lang="en-GB" altLang="en-US" sz="5400" b="1" dirty="0">
                <a:solidFill>
                  <a:srgbClr val="C00000"/>
                </a:solidFill>
              </a:rPr>
              <a:t>A CLEAN FACILITY IS A SAFE SITE</a:t>
            </a:r>
            <a:endParaRPr lang="en-GB" altLang="en-US" sz="1600" b="1" dirty="0">
              <a:solidFill>
                <a:srgbClr val="C00000"/>
              </a:solidFill>
            </a:endParaRPr>
          </a:p>
        </p:txBody>
      </p:sp>
    </p:spTree>
    <p:extLst>
      <p:ext uri="{BB962C8B-B14F-4D97-AF65-F5344CB8AC3E}">
        <p14:creationId xmlns:p14="http://schemas.microsoft.com/office/powerpoint/2010/main" val="41690444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9091" name="Picture 4" descr="Housekeeping">
            <a:extLst>
              <a:ext uri="{FF2B5EF4-FFF2-40B4-BE49-F238E27FC236}">
                <a16:creationId xmlns:a16="http://schemas.microsoft.com/office/drawing/2014/main" id="{80858AFF-BEA9-B41E-59B8-3204B31E3896}"/>
              </a:ext>
            </a:extLst>
          </p:cNvPr>
          <p:cNvPicPr>
            <a:picLocks noChangeAspect="1" noChangeArrowheads="1"/>
          </p:cNvPicPr>
          <p:nvPr/>
        </p:nvPicPr>
        <p:blipFill>
          <a:blip r:embed="rId2">
            <a:lum bright="-30000" contrast="-30000"/>
            <a:extLst>
              <a:ext uri="{28A0092B-C50C-407E-A947-70E740481C1C}">
                <a14:useLocalDpi xmlns:a14="http://schemas.microsoft.com/office/drawing/2010/main" val="0"/>
              </a:ext>
            </a:extLst>
          </a:blip>
          <a:srcRect/>
          <a:stretch>
            <a:fillRect/>
          </a:stretch>
        </p:blipFill>
        <p:spPr bwMode="auto">
          <a:xfrm>
            <a:off x="1447800" y="1417638"/>
            <a:ext cx="6781800" cy="4906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itle 1">
            <a:extLst>
              <a:ext uri="{FF2B5EF4-FFF2-40B4-BE49-F238E27FC236}">
                <a16:creationId xmlns:a16="http://schemas.microsoft.com/office/drawing/2014/main" id="{66550B49-8307-506C-812D-6373961D187E}"/>
              </a:ext>
            </a:extLst>
          </p:cNvPr>
          <p:cNvSpPr txBox="1">
            <a:spLocks noChangeArrowheads="1"/>
          </p:cNvSpPr>
          <p:nvPr/>
        </p:nvSpPr>
        <p:spPr>
          <a:xfrm>
            <a:off x="1888782" y="169387"/>
            <a:ext cx="5880785" cy="877093"/>
          </a:xfrm>
          <a:prstGeom prst="rect">
            <a:avLst/>
          </a:prstGeom>
          <a:solidFill>
            <a:srgbClr val="FCFEB9"/>
          </a:solidFill>
          <a:ln w="12700" cap="flat">
            <a:solidFill>
              <a:schemeClr val="tx2"/>
            </a:solidFill>
            <a:miter lim="800000"/>
            <a:headEnd/>
            <a:tailEnd/>
          </a:ln>
          <a:effectLst>
            <a:outerShdw dist="107763" dir="2700000" algn="ctr" rotWithShape="0">
              <a:schemeClr val="bg2"/>
            </a:outerShdw>
          </a:effectLst>
        </p:spPr>
        <p:txBody>
          <a:bodyPr vert="horz" lIns="69056" tIns="34529" rIns="69056" bIns="34529" rtlCol="0" anchor="t">
            <a:normAutofit fontScale="90000" lnSpcReduction="10000"/>
          </a:bodyPr>
          <a:lst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defTabSz="685800">
              <a:lnSpc>
                <a:spcPct val="90000"/>
              </a:lnSpc>
            </a:pPr>
            <a:endParaRPr lang="en-US" altLang="en-US" sz="2400" b="1" dirty="0">
              <a:solidFill>
                <a:schemeClr val="accent1">
                  <a:lumMod val="75000"/>
                </a:schemeClr>
              </a:solidFill>
              <a:effectLst>
                <a:outerShdw blurRad="38100" dist="38100" dir="2700000" algn="tl">
                  <a:srgbClr val="000000"/>
                </a:outerShdw>
              </a:effectLst>
              <a:latin typeface="Tahoma" panose="020B0604030504040204" pitchFamily="34" charset="0"/>
              <a:ea typeface="Tahoma" panose="020B0604030504040204" pitchFamily="34" charset="0"/>
              <a:cs typeface="Tahoma" panose="020B0604030504040204" pitchFamily="34" charset="0"/>
            </a:endParaRPr>
          </a:p>
          <a:p>
            <a:pPr algn="ctr" defTabSz="685800">
              <a:lnSpc>
                <a:spcPct val="90000"/>
              </a:lnSpc>
            </a:pPr>
            <a:r>
              <a:rPr lang="en-US" altLang="en-US" sz="2400" b="1" dirty="0">
                <a:solidFill>
                  <a:schemeClr val="accent1">
                    <a:lumMod val="75000"/>
                  </a:schemeClr>
                </a:solidFill>
                <a:effectLst>
                  <a:outerShdw blurRad="38100" dist="38100" dir="2700000" algn="tl">
                    <a:srgbClr val="000000"/>
                  </a:outerShdw>
                </a:effectLst>
                <a:latin typeface="Tahoma" panose="020B0604030504040204" pitchFamily="34" charset="0"/>
                <a:ea typeface="Tahoma" panose="020B0604030504040204" pitchFamily="34" charset="0"/>
                <a:cs typeface="Tahoma" panose="020B0604030504040204" pitchFamily="34" charset="0"/>
              </a:rPr>
              <a:t>EXAMPLES OF POOR HOUSEKEEPING</a:t>
            </a:r>
          </a:p>
          <a:p>
            <a:pPr algn="ctr" defTabSz="685800">
              <a:lnSpc>
                <a:spcPct val="90000"/>
              </a:lnSpc>
            </a:pPr>
            <a:r>
              <a:rPr lang="en-US" altLang="en-US" sz="2400" dirty="0">
                <a:solidFill>
                  <a:schemeClr val="accent1">
                    <a:lumMod val="75000"/>
                  </a:schemeClr>
                </a:solidFill>
                <a:effectLst>
                  <a:outerShdw blurRad="38100" dist="38100" dir="2700000" algn="tl">
                    <a:srgbClr val="000000"/>
                  </a:outerShdw>
                </a:effectLst>
                <a:latin typeface="Tahoma" panose="020B0604030504040204" pitchFamily="34" charset="0"/>
                <a:ea typeface="Tahoma" panose="020B0604030504040204" pitchFamily="34" charset="0"/>
                <a:cs typeface="Tahoma" panose="020B0604030504040204" pitchFamily="34" charset="0"/>
              </a:rPr>
              <a:t>(DUST ACCUMULATION)</a:t>
            </a:r>
          </a:p>
          <a:p>
            <a:pPr algn="ctr" defTabSz="685800">
              <a:lnSpc>
                <a:spcPct val="90000"/>
              </a:lnSpc>
            </a:pPr>
            <a:endParaRPr lang="en-US" altLang="en-US" sz="2400" b="1" dirty="0">
              <a:solidFill>
                <a:schemeClr val="accent1">
                  <a:lumMod val="75000"/>
                </a:schemeClr>
              </a:solidFill>
              <a:effectLst>
                <a:outerShdw blurRad="38100" dist="38100" dir="2700000" algn="tl">
                  <a:srgbClr val="000000"/>
                </a:outerShdw>
              </a:effectLst>
              <a:latin typeface="Tahoma" panose="020B0604030504040204" pitchFamily="34" charset="0"/>
              <a:ea typeface="Tahoma" panose="020B0604030504040204" pitchFamily="34" charset="0"/>
              <a:cs typeface="Tahoma" panose="020B0604030504040204" pitchFamily="34" charset="0"/>
            </a:endParaRP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0115" name="Picture 5" descr="Picture_0097">
            <a:extLst>
              <a:ext uri="{FF2B5EF4-FFF2-40B4-BE49-F238E27FC236}">
                <a16:creationId xmlns:a16="http://schemas.microsoft.com/office/drawing/2014/main" id="{B8AEAF7F-9A92-BADB-9732-0540BF4FDB1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5800" y="2057400"/>
            <a:ext cx="77724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Title 1">
            <a:extLst>
              <a:ext uri="{FF2B5EF4-FFF2-40B4-BE49-F238E27FC236}">
                <a16:creationId xmlns:a16="http://schemas.microsoft.com/office/drawing/2014/main" id="{C780707A-290C-7A18-E79C-8D62824989EC}"/>
              </a:ext>
            </a:extLst>
          </p:cNvPr>
          <p:cNvSpPr txBox="1">
            <a:spLocks noChangeArrowheads="1"/>
          </p:cNvSpPr>
          <p:nvPr/>
        </p:nvSpPr>
        <p:spPr>
          <a:xfrm>
            <a:off x="1888782" y="169387"/>
            <a:ext cx="5880785" cy="877093"/>
          </a:xfrm>
          <a:prstGeom prst="rect">
            <a:avLst/>
          </a:prstGeom>
          <a:solidFill>
            <a:srgbClr val="FCFEB9"/>
          </a:solidFill>
          <a:ln w="12700" cap="flat">
            <a:solidFill>
              <a:schemeClr val="tx2"/>
            </a:solidFill>
            <a:miter lim="800000"/>
            <a:headEnd/>
            <a:tailEnd/>
          </a:ln>
          <a:effectLst>
            <a:outerShdw dist="107763" dir="2700000" algn="ctr" rotWithShape="0">
              <a:schemeClr val="bg2"/>
            </a:outerShdw>
          </a:effectLst>
        </p:spPr>
        <p:txBody>
          <a:bodyPr vert="horz" lIns="69056" tIns="34529" rIns="69056" bIns="34529" rtlCol="0" anchor="t">
            <a:normAutofit fontScale="90000" lnSpcReduction="10000"/>
          </a:bodyPr>
          <a:lst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defTabSz="685800">
              <a:lnSpc>
                <a:spcPct val="90000"/>
              </a:lnSpc>
            </a:pPr>
            <a:endParaRPr lang="en-US" altLang="en-US" sz="2400" b="1" dirty="0">
              <a:solidFill>
                <a:schemeClr val="accent1">
                  <a:lumMod val="75000"/>
                </a:schemeClr>
              </a:solidFill>
              <a:effectLst>
                <a:outerShdw blurRad="38100" dist="38100" dir="2700000" algn="tl">
                  <a:srgbClr val="000000"/>
                </a:outerShdw>
              </a:effectLst>
              <a:latin typeface="Tahoma" panose="020B0604030504040204" pitchFamily="34" charset="0"/>
              <a:ea typeface="Tahoma" panose="020B0604030504040204" pitchFamily="34" charset="0"/>
              <a:cs typeface="Tahoma" panose="020B0604030504040204" pitchFamily="34" charset="0"/>
            </a:endParaRPr>
          </a:p>
          <a:p>
            <a:pPr algn="ctr" defTabSz="685800">
              <a:lnSpc>
                <a:spcPct val="90000"/>
              </a:lnSpc>
            </a:pPr>
            <a:r>
              <a:rPr lang="en-US" altLang="en-US" sz="2400" b="1" dirty="0">
                <a:solidFill>
                  <a:schemeClr val="accent1">
                    <a:lumMod val="75000"/>
                  </a:schemeClr>
                </a:solidFill>
                <a:effectLst>
                  <a:outerShdw blurRad="38100" dist="38100" dir="2700000" algn="tl">
                    <a:srgbClr val="000000"/>
                  </a:outerShdw>
                </a:effectLst>
                <a:latin typeface="Tahoma" panose="020B0604030504040204" pitchFamily="34" charset="0"/>
                <a:ea typeface="Tahoma" panose="020B0604030504040204" pitchFamily="34" charset="0"/>
                <a:cs typeface="Tahoma" panose="020B0604030504040204" pitchFamily="34" charset="0"/>
              </a:rPr>
              <a:t>EXAMPLES OF POOR HOUSEKEEPING</a:t>
            </a:r>
          </a:p>
          <a:p>
            <a:pPr algn="ctr" defTabSz="685800">
              <a:lnSpc>
                <a:spcPct val="90000"/>
              </a:lnSpc>
            </a:pPr>
            <a:r>
              <a:rPr lang="en-US" altLang="en-US" sz="2400" dirty="0">
                <a:solidFill>
                  <a:schemeClr val="accent1">
                    <a:lumMod val="75000"/>
                  </a:schemeClr>
                </a:solidFill>
                <a:effectLst>
                  <a:outerShdw blurRad="38100" dist="38100" dir="2700000" algn="tl">
                    <a:srgbClr val="000000"/>
                  </a:outerShdw>
                </a:effectLst>
                <a:latin typeface="Tahoma" panose="020B0604030504040204" pitchFamily="34" charset="0"/>
                <a:ea typeface="Tahoma" panose="020B0604030504040204" pitchFamily="34" charset="0"/>
                <a:cs typeface="Tahoma" panose="020B0604030504040204" pitchFamily="34" charset="0"/>
              </a:rPr>
              <a:t>(CHEMICAL SPILLAGE)</a:t>
            </a:r>
          </a:p>
          <a:p>
            <a:pPr algn="ctr" defTabSz="685800">
              <a:lnSpc>
                <a:spcPct val="90000"/>
              </a:lnSpc>
            </a:pPr>
            <a:endParaRPr lang="en-US" altLang="en-US" sz="2400" b="1" dirty="0">
              <a:solidFill>
                <a:schemeClr val="accent1">
                  <a:lumMod val="75000"/>
                </a:schemeClr>
              </a:solidFill>
              <a:effectLst>
                <a:outerShdw blurRad="38100" dist="38100" dir="2700000" algn="tl">
                  <a:srgbClr val="000000"/>
                </a:outerShdw>
              </a:effectLst>
              <a:latin typeface="Tahoma" panose="020B0604030504040204" pitchFamily="34" charset="0"/>
              <a:ea typeface="Tahoma" panose="020B0604030504040204" pitchFamily="34" charset="0"/>
              <a:cs typeface="Tahoma" panose="020B0604030504040204" pitchFamily="34" charset="0"/>
            </a:endParaRP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9" name="Rectangle 3">
            <a:extLst>
              <a:ext uri="{FF2B5EF4-FFF2-40B4-BE49-F238E27FC236}">
                <a16:creationId xmlns:a16="http://schemas.microsoft.com/office/drawing/2014/main" id="{7A2C8046-FDB1-45BD-9128-7915E1C55A86}"/>
              </a:ext>
            </a:extLst>
          </p:cNvPr>
          <p:cNvSpPr>
            <a:spLocks noGrp="1" noChangeArrowheads="1"/>
          </p:cNvSpPr>
          <p:nvPr>
            <p:ph type="body" idx="1"/>
          </p:nvPr>
        </p:nvSpPr>
        <p:spPr>
          <a:xfrm>
            <a:off x="1119455" y="1367468"/>
            <a:ext cx="7699425" cy="4738691"/>
          </a:xfrm>
        </p:spPr>
        <p:txBody>
          <a:bodyPr>
            <a:noAutofit/>
          </a:bodyPr>
          <a:lstStyle/>
          <a:p>
            <a:pPr lvl="2">
              <a:buFont typeface="Wingdings" panose="05000000000000000000" pitchFamily="2" charset="2"/>
              <a:buChar char="Ø"/>
              <a:defRPr/>
            </a:pPr>
            <a:r>
              <a:rPr lang="en-GB" altLang="en-US" sz="1800" dirty="0">
                <a:solidFill>
                  <a:srgbClr val="002060"/>
                </a:solidFill>
                <a:latin typeface="Arial" panose="020B0604020202020204" pitchFamily="34" charset="0"/>
                <a:cs typeface="Arial" panose="020B0604020202020204" pitchFamily="34" charset="0"/>
              </a:rPr>
              <a:t>Environmental issue e.g. Leaching into water course etc.</a:t>
            </a:r>
          </a:p>
          <a:p>
            <a:pPr lvl="2">
              <a:buFont typeface="Wingdings" panose="05000000000000000000" pitchFamily="2" charset="2"/>
              <a:buChar char="Ø"/>
              <a:defRPr/>
            </a:pPr>
            <a:r>
              <a:rPr lang="en-GB" altLang="en-US" sz="1800" dirty="0">
                <a:solidFill>
                  <a:srgbClr val="002060"/>
                </a:solidFill>
                <a:latin typeface="Arial" panose="020B0604020202020204" pitchFamily="34" charset="0"/>
                <a:cs typeface="Arial" panose="020B0604020202020204" pitchFamily="34" charset="0"/>
              </a:rPr>
              <a:t>Fire hazard </a:t>
            </a:r>
            <a:r>
              <a:rPr lang="en-GB" altLang="en-US" sz="1800" dirty="0" err="1">
                <a:solidFill>
                  <a:srgbClr val="002060"/>
                </a:solidFill>
                <a:latin typeface="Arial" panose="020B0604020202020204" pitchFamily="34" charset="0"/>
                <a:cs typeface="Arial" panose="020B0604020202020204" pitchFamily="34" charset="0"/>
              </a:rPr>
              <a:t>e.g</a:t>
            </a:r>
            <a:r>
              <a:rPr lang="en-GB" altLang="en-US" sz="1800" dirty="0">
                <a:solidFill>
                  <a:srgbClr val="002060"/>
                </a:solidFill>
                <a:latin typeface="Arial" panose="020B0604020202020204" pitchFamily="34" charset="0"/>
                <a:cs typeface="Arial" panose="020B0604020202020204" pitchFamily="34" charset="0"/>
              </a:rPr>
              <a:t> Did you know that contaminated rags &amp; gloves can internally combust.</a:t>
            </a:r>
          </a:p>
          <a:p>
            <a:pPr lvl="2">
              <a:buFont typeface="Wingdings" panose="05000000000000000000" pitchFamily="2" charset="2"/>
              <a:buChar char="Ø"/>
              <a:defRPr/>
            </a:pPr>
            <a:r>
              <a:rPr lang="en-GB" altLang="en-US" sz="1800" dirty="0">
                <a:solidFill>
                  <a:srgbClr val="002060"/>
                </a:solidFill>
                <a:latin typeface="Arial" panose="020B0604020202020204" pitchFamily="34" charset="0"/>
                <a:cs typeface="Arial" panose="020B0604020202020204" pitchFamily="34" charset="0"/>
              </a:rPr>
              <a:t>Slip hazard.</a:t>
            </a:r>
          </a:p>
          <a:p>
            <a:pPr marL="914400" lvl="2" indent="0">
              <a:buNone/>
              <a:defRPr/>
            </a:pPr>
            <a:r>
              <a:rPr lang="en-US" altLang="en-US" sz="1800" b="1" dirty="0">
                <a:solidFill>
                  <a:srgbClr val="002060"/>
                </a:solidFill>
                <a:latin typeface="Arial" panose="020B0604020202020204" pitchFamily="34" charset="0"/>
                <a:cs typeface="Arial" panose="020B0604020202020204" pitchFamily="34" charset="0"/>
              </a:rPr>
              <a:t>HOW CAN WE CONTROL CHEMICAL SPILLAGE </a:t>
            </a:r>
          </a:p>
          <a:p>
            <a:pPr lvl="2">
              <a:buFont typeface="Wingdings" panose="05000000000000000000" pitchFamily="2" charset="2"/>
              <a:buChar char="Ø"/>
              <a:defRPr/>
            </a:pPr>
            <a:r>
              <a:rPr lang="en-GB" altLang="en-US" sz="1800" dirty="0">
                <a:solidFill>
                  <a:srgbClr val="002060"/>
                </a:solidFill>
                <a:latin typeface="Arial" panose="020B0604020202020204" pitchFamily="34" charset="0"/>
                <a:cs typeface="Arial" panose="020B0604020202020204" pitchFamily="34" charset="0"/>
              </a:rPr>
              <a:t>Store all chemicals in a bund, Bund must be able to hold 110%, To stop overflow.</a:t>
            </a:r>
          </a:p>
          <a:p>
            <a:pPr lvl="2">
              <a:buFont typeface="Wingdings" panose="05000000000000000000" pitchFamily="2" charset="2"/>
              <a:buChar char="Ø"/>
              <a:defRPr/>
            </a:pPr>
            <a:r>
              <a:rPr lang="en-GB" altLang="en-US" sz="1800" dirty="0">
                <a:solidFill>
                  <a:srgbClr val="002060"/>
                </a:solidFill>
                <a:latin typeface="Arial" panose="020B0604020202020204" pitchFamily="34" charset="0"/>
                <a:cs typeface="Arial" panose="020B0604020202020204" pitchFamily="34" charset="0"/>
              </a:rPr>
              <a:t>Diesel &amp; Petrol generators </a:t>
            </a:r>
            <a:r>
              <a:rPr lang="en-GB" altLang="en-US" sz="1800" dirty="0" err="1">
                <a:solidFill>
                  <a:srgbClr val="002060"/>
                </a:solidFill>
                <a:latin typeface="Arial" panose="020B0604020202020204" pitchFamily="34" charset="0"/>
                <a:cs typeface="Arial" panose="020B0604020202020204" pitchFamily="34" charset="0"/>
              </a:rPr>
              <a:t>etc</a:t>
            </a:r>
            <a:r>
              <a:rPr lang="en-GB" altLang="en-US" sz="1800" dirty="0">
                <a:solidFill>
                  <a:srgbClr val="002060"/>
                </a:solidFill>
                <a:latin typeface="Arial" panose="020B0604020202020204" pitchFamily="34" charset="0"/>
                <a:cs typeface="Arial" panose="020B0604020202020204" pitchFamily="34" charset="0"/>
              </a:rPr>
              <a:t> to be fitted with drip trays.</a:t>
            </a:r>
          </a:p>
          <a:p>
            <a:pPr lvl="2">
              <a:buFont typeface="Wingdings" panose="05000000000000000000" pitchFamily="2" charset="2"/>
              <a:buChar char="Ø"/>
              <a:defRPr/>
            </a:pPr>
            <a:r>
              <a:rPr lang="en-GB" altLang="en-US" sz="1800" dirty="0">
                <a:solidFill>
                  <a:srgbClr val="002060"/>
                </a:solidFill>
                <a:latin typeface="Arial" panose="020B0604020202020204" pitchFamily="34" charset="0"/>
                <a:cs typeface="Arial" panose="020B0604020202020204" pitchFamily="34" charset="0"/>
              </a:rPr>
              <a:t>Contaminated rags, gloves, </a:t>
            </a:r>
            <a:r>
              <a:rPr lang="en-GB" altLang="en-US" sz="1800" dirty="0" err="1">
                <a:solidFill>
                  <a:srgbClr val="002060"/>
                </a:solidFill>
                <a:latin typeface="Arial" panose="020B0604020202020204" pitchFamily="34" charset="0"/>
                <a:cs typeface="Arial" panose="020B0604020202020204" pitchFamily="34" charset="0"/>
              </a:rPr>
              <a:t>etc</a:t>
            </a:r>
            <a:r>
              <a:rPr lang="en-GB" altLang="en-US" sz="1800" dirty="0">
                <a:solidFill>
                  <a:srgbClr val="002060"/>
                </a:solidFill>
                <a:latin typeface="Arial" panose="020B0604020202020204" pitchFamily="34" charset="0"/>
                <a:cs typeface="Arial" panose="020B0604020202020204" pitchFamily="34" charset="0"/>
              </a:rPr>
              <a:t> to be disposed of in steel drums fitted with lids.</a:t>
            </a:r>
          </a:p>
          <a:p>
            <a:pPr lvl="2">
              <a:buFont typeface="Wingdings" panose="05000000000000000000" pitchFamily="2" charset="2"/>
              <a:buChar char="Ø"/>
              <a:defRPr/>
            </a:pPr>
            <a:r>
              <a:rPr lang="en-GB" altLang="en-US" sz="1800" dirty="0">
                <a:solidFill>
                  <a:srgbClr val="002060"/>
                </a:solidFill>
                <a:latin typeface="Arial" panose="020B0604020202020204" pitchFamily="34" charset="0"/>
                <a:cs typeface="Arial" panose="020B0604020202020204" pitchFamily="34" charset="0"/>
              </a:rPr>
              <a:t>Spillage to be cleaned up immediately.</a:t>
            </a:r>
          </a:p>
          <a:p>
            <a:pPr lvl="2">
              <a:buFont typeface="Wingdings" panose="05000000000000000000" pitchFamily="2" charset="2"/>
              <a:buChar char="Ø"/>
              <a:defRPr/>
            </a:pPr>
            <a:r>
              <a:rPr lang="en-GB" altLang="en-US" sz="1800" dirty="0">
                <a:solidFill>
                  <a:srgbClr val="002060"/>
                </a:solidFill>
                <a:latin typeface="Arial" panose="020B0604020202020204" pitchFamily="34" charset="0"/>
                <a:cs typeface="Arial" panose="020B0604020202020204" pitchFamily="34" charset="0"/>
              </a:rPr>
              <a:t>Spillage kits to be made readily available.    </a:t>
            </a:r>
          </a:p>
          <a:p>
            <a:pPr marL="914400" lvl="2" indent="0">
              <a:buFontTx/>
              <a:buNone/>
              <a:defRPr/>
            </a:pPr>
            <a:endParaRPr lang="en-US" altLang="en-US" sz="1800" b="1" dirty="0">
              <a:solidFill>
                <a:srgbClr val="002060"/>
              </a:solidFill>
              <a:latin typeface="Arial" panose="020B0604020202020204" pitchFamily="34" charset="0"/>
              <a:cs typeface="Arial" panose="020B0604020202020204" pitchFamily="34" charset="0"/>
            </a:endParaRPr>
          </a:p>
          <a:p>
            <a:pPr marL="914400" lvl="2" indent="0">
              <a:buFontTx/>
              <a:buNone/>
              <a:defRPr/>
            </a:pPr>
            <a:endParaRPr lang="en-GB" altLang="en-US" sz="1800" b="1" dirty="0">
              <a:solidFill>
                <a:srgbClr val="002060"/>
              </a:solidFill>
              <a:latin typeface="Arial" panose="020B0604020202020204" pitchFamily="34" charset="0"/>
              <a:cs typeface="Arial" panose="020B0604020202020204" pitchFamily="34" charset="0"/>
            </a:endParaRPr>
          </a:p>
        </p:txBody>
      </p:sp>
      <p:sp>
        <p:nvSpPr>
          <p:cNvPr id="4" name="Title 1">
            <a:extLst>
              <a:ext uri="{FF2B5EF4-FFF2-40B4-BE49-F238E27FC236}">
                <a16:creationId xmlns:a16="http://schemas.microsoft.com/office/drawing/2014/main" id="{8F97D9F4-0300-1671-7341-65C114F6ED1E}"/>
              </a:ext>
            </a:extLst>
          </p:cNvPr>
          <p:cNvSpPr txBox="1">
            <a:spLocks noChangeArrowheads="1"/>
          </p:cNvSpPr>
          <p:nvPr/>
        </p:nvSpPr>
        <p:spPr>
          <a:xfrm>
            <a:off x="1989062" y="303365"/>
            <a:ext cx="5880785" cy="592613"/>
          </a:xfrm>
          <a:prstGeom prst="rect">
            <a:avLst/>
          </a:prstGeom>
          <a:solidFill>
            <a:srgbClr val="FCFEB9"/>
          </a:solidFill>
          <a:ln w="12700" cap="flat">
            <a:solidFill>
              <a:schemeClr val="tx2"/>
            </a:solidFill>
            <a:miter lim="800000"/>
            <a:headEnd/>
            <a:tailEnd/>
          </a:ln>
          <a:effectLst>
            <a:outerShdw dist="107763" dir="2700000" algn="ctr" rotWithShape="0">
              <a:schemeClr val="bg2"/>
            </a:outerShdw>
          </a:effectLst>
        </p:spPr>
        <p:txBody>
          <a:bodyPr vert="horz" lIns="69056" tIns="34529" rIns="69056" bIns="34529" rtlCol="0" anchor="t">
            <a:normAutofit fontScale="90000" lnSpcReduction="20000"/>
          </a:bodyPr>
          <a:lst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defTabSz="685800">
              <a:lnSpc>
                <a:spcPct val="90000"/>
              </a:lnSpc>
            </a:pPr>
            <a:endParaRPr lang="en-US" altLang="en-US" sz="2400" b="1" dirty="0">
              <a:solidFill>
                <a:schemeClr val="accent1">
                  <a:lumMod val="75000"/>
                </a:schemeClr>
              </a:solidFill>
              <a:effectLst>
                <a:outerShdw blurRad="38100" dist="38100" dir="2700000" algn="tl">
                  <a:srgbClr val="000000"/>
                </a:outerShdw>
              </a:effectLst>
              <a:latin typeface="Tahoma" panose="020B0604030504040204" pitchFamily="34" charset="0"/>
              <a:ea typeface="Tahoma" panose="020B0604030504040204" pitchFamily="34" charset="0"/>
              <a:cs typeface="Tahoma" panose="020B0604030504040204" pitchFamily="34" charset="0"/>
            </a:endParaRPr>
          </a:p>
          <a:p>
            <a:pPr algn="ctr" defTabSz="685800">
              <a:lnSpc>
                <a:spcPct val="90000"/>
              </a:lnSpc>
            </a:pPr>
            <a:r>
              <a:rPr lang="en-US" altLang="en-US" sz="2400" b="1" dirty="0">
                <a:solidFill>
                  <a:schemeClr val="accent1">
                    <a:lumMod val="75000"/>
                  </a:schemeClr>
                </a:solidFill>
                <a:effectLst>
                  <a:outerShdw blurRad="38100" dist="38100" dir="2700000" algn="tl">
                    <a:srgbClr val="000000"/>
                  </a:outerShdw>
                </a:effectLst>
                <a:latin typeface="Tahoma" panose="020B0604030504040204" pitchFamily="34" charset="0"/>
                <a:ea typeface="Tahoma" panose="020B0604030504040204" pitchFamily="34" charset="0"/>
                <a:cs typeface="Tahoma" panose="020B0604030504040204" pitchFamily="34" charset="0"/>
              </a:rPr>
              <a:t>CHEMICAL SPILLAGE </a:t>
            </a: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63" name="Picture 2">
            <a:extLst>
              <a:ext uri="{FF2B5EF4-FFF2-40B4-BE49-F238E27FC236}">
                <a16:creationId xmlns:a16="http://schemas.microsoft.com/office/drawing/2014/main" id="{747CF6C2-6D44-FCFC-B8D0-11F48E9EEDF0}"/>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696720" y="3759200"/>
            <a:ext cx="4818357" cy="3010693"/>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pic>
      <p:sp>
        <p:nvSpPr>
          <p:cNvPr id="4" name="Title 1">
            <a:extLst>
              <a:ext uri="{FF2B5EF4-FFF2-40B4-BE49-F238E27FC236}">
                <a16:creationId xmlns:a16="http://schemas.microsoft.com/office/drawing/2014/main" id="{F4CF95C1-F90A-E8DC-5156-0CD7AF9F19BF}"/>
              </a:ext>
            </a:extLst>
          </p:cNvPr>
          <p:cNvSpPr txBox="1">
            <a:spLocks noChangeArrowheads="1"/>
          </p:cNvSpPr>
          <p:nvPr/>
        </p:nvSpPr>
        <p:spPr>
          <a:xfrm>
            <a:off x="1888782" y="169387"/>
            <a:ext cx="5880785" cy="653573"/>
          </a:xfrm>
          <a:prstGeom prst="rect">
            <a:avLst/>
          </a:prstGeom>
          <a:solidFill>
            <a:srgbClr val="FCFEB9"/>
          </a:solidFill>
          <a:ln w="12700" cap="flat">
            <a:solidFill>
              <a:schemeClr val="tx2"/>
            </a:solidFill>
            <a:miter lim="800000"/>
            <a:headEnd/>
            <a:tailEnd/>
          </a:ln>
          <a:effectLst>
            <a:outerShdw dist="107763" dir="2700000" algn="ctr" rotWithShape="0">
              <a:schemeClr val="bg2"/>
            </a:outerShdw>
          </a:effectLst>
        </p:spPr>
        <p:txBody>
          <a:bodyPr vert="horz" lIns="69056" tIns="34529" rIns="69056" bIns="34529" rtlCol="0" anchor="t">
            <a:normAutofit fontScale="90000" lnSpcReduction="10000"/>
          </a:bodyPr>
          <a:lst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defTabSz="685800">
              <a:lnSpc>
                <a:spcPct val="90000"/>
              </a:lnSpc>
            </a:pPr>
            <a:endParaRPr lang="en-US" altLang="en-US" sz="2400" b="1" dirty="0">
              <a:solidFill>
                <a:schemeClr val="accent1">
                  <a:lumMod val="75000"/>
                </a:schemeClr>
              </a:solidFill>
              <a:effectLst>
                <a:outerShdw blurRad="38100" dist="38100" dir="2700000" algn="tl">
                  <a:srgbClr val="000000"/>
                </a:outerShdw>
              </a:effectLst>
              <a:latin typeface="Tahoma" panose="020B0604030504040204" pitchFamily="34" charset="0"/>
              <a:ea typeface="Tahoma" panose="020B0604030504040204" pitchFamily="34" charset="0"/>
              <a:cs typeface="Tahoma" panose="020B0604030504040204" pitchFamily="34" charset="0"/>
            </a:endParaRPr>
          </a:p>
          <a:p>
            <a:pPr algn="ctr" defTabSz="685800">
              <a:lnSpc>
                <a:spcPct val="90000"/>
              </a:lnSpc>
            </a:pPr>
            <a:r>
              <a:rPr lang="en-US" altLang="en-US" sz="2400" b="1" dirty="0">
                <a:solidFill>
                  <a:schemeClr val="accent1">
                    <a:lumMod val="75000"/>
                  </a:schemeClr>
                </a:solidFill>
                <a:effectLst>
                  <a:outerShdw blurRad="38100" dist="38100" dir="2700000" algn="tl">
                    <a:srgbClr val="000000"/>
                  </a:outerShdw>
                </a:effectLst>
                <a:latin typeface="Tahoma" panose="020B0604030504040204" pitchFamily="34" charset="0"/>
                <a:ea typeface="Tahoma" panose="020B0604030504040204" pitchFamily="34" charset="0"/>
                <a:cs typeface="Tahoma" panose="020B0604030504040204" pitchFamily="34" charset="0"/>
              </a:rPr>
              <a:t>GAS BOTTLE STORAGE AND USE</a:t>
            </a:r>
          </a:p>
        </p:txBody>
      </p:sp>
      <p:sp>
        <p:nvSpPr>
          <p:cNvPr id="5" name="Rectangle 3">
            <a:extLst>
              <a:ext uri="{FF2B5EF4-FFF2-40B4-BE49-F238E27FC236}">
                <a16:creationId xmlns:a16="http://schemas.microsoft.com/office/drawing/2014/main" id="{6CCA8585-06A9-9DDD-347C-C094EB802635}"/>
              </a:ext>
            </a:extLst>
          </p:cNvPr>
          <p:cNvSpPr txBox="1">
            <a:spLocks noChangeArrowheads="1"/>
          </p:cNvSpPr>
          <p:nvPr/>
        </p:nvSpPr>
        <p:spPr>
          <a:xfrm>
            <a:off x="1087120" y="955040"/>
            <a:ext cx="7416800" cy="2722880"/>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a:lstStyle>
          <a:p>
            <a:pPr lvl="2">
              <a:buFont typeface="Wingdings" panose="05000000000000000000" pitchFamily="2" charset="2"/>
              <a:buChar char="Ø"/>
            </a:pPr>
            <a:r>
              <a:rPr lang="en-GB" altLang="en-US" sz="1700" dirty="0">
                <a:solidFill>
                  <a:srgbClr val="002060"/>
                </a:solidFill>
                <a:latin typeface="Arial" panose="020B0604020202020204" pitchFamily="34" charset="0"/>
                <a:cs typeface="Arial" panose="020B0604020202020204" pitchFamily="34" charset="0"/>
              </a:rPr>
              <a:t>Fire &amp; Explosion.</a:t>
            </a:r>
          </a:p>
          <a:p>
            <a:pPr lvl="2">
              <a:buFont typeface="Wingdings" panose="05000000000000000000" pitchFamily="2" charset="2"/>
              <a:buChar char="Ø"/>
            </a:pPr>
            <a:r>
              <a:rPr lang="en-GB" altLang="en-US" sz="1700" dirty="0">
                <a:solidFill>
                  <a:srgbClr val="002060"/>
                </a:solidFill>
                <a:latin typeface="Arial" panose="020B0604020202020204" pitchFamily="34" charset="0"/>
                <a:cs typeface="Arial" panose="020B0604020202020204" pitchFamily="34" charset="0"/>
              </a:rPr>
              <a:t>Free standing bottles.</a:t>
            </a:r>
          </a:p>
          <a:p>
            <a:pPr lvl="2">
              <a:buFont typeface="Wingdings" panose="05000000000000000000" pitchFamily="2" charset="2"/>
              <a:buChar char="Ø"/>
            </a:pPr>
            <a:r>
              <a:rPr lang="en-GB" altLang="en-US" sz="1700" dirty="0">
                <a:solidFill>
                  <a:srgbClr val="002060"/>
                </a:solidFill>
                <a:latin typeface="Arial" panose="020B0604020202020204" pitchFamily="34" charset="0"/>
                <a:cs typeface="Arial" panose="020B0604020202020204" pitchFamily="34" charset="0"/>
              </a:rPr>
              <a:t>Transportation.</a:t>
            </a:r>
          </a:p>
          <a:p>
            <a:pPr lvl="2">
              <a:buFont typeface="Wingdings" panose="05000000000000000000" pitchFamily="2" charset="2"/>
              <a:buChar char="Ø"/>
            </a:pPr>
            <a:r>
              <a:rPr lang="en-GB" altLang="en-US" sz="1700" dirty="0">
                <a:solidFill>
                  <a:srgbClr val="002060"/>
                </a:solidFill>
                <a:latin typeface="Arial" panose="020B0604020202020204" pitchFamily="34" charset="0"/>
                <a:cs typeface="Arial" panose="020B0604020202020204" pitchFamily="34" charset="0"/>
              </a:rPr>
              <a:t>Damaged threads.</a:t>
            </a:r>
          </a:p>
          <a:p>
            <a:pPr lvl="2">
              <a:buFont typeface="Wingdings" panose="05000000000000000000" pitchFamily="2" charset="2"/>
              <a:buChar char="Ø"/>
            </a:pPr>
            <a:r>
              <a:rPr lang="en-GB" altLang="en-US" sz="1700" dirty="0">
                <a:solidFill>
                  <a:srgbClr val="002060"/>
                </a:solidFill>
                <a:latin typeface="Arial" panose="020B0604020202020204" pitchFamily="34" charset="0"/>
                <a:cs typeface="Arial" panose="020B0604020202020204" pitchFamily="34" charset="0"/>
              </a:rPr>
              <a:t>Leakage.</a:t>
            </a:r>
          </a:p>
          <a:p>
            <a:pPr lvl="2">
              <a:buFont typeface="Wingdings" panose="05000000000000000000" pitchFamily="2" charset="2"/>
              <a:buChar char="Ø"/>
            </a:pPr>
            <a:r>
              <a:rPr lang="en-GB" altLang="en-US" sz="1700" dirty="0">
                <a:solidFill>
                  <a:srgbClr val="002060"/>
                </a:solidFill>
                <a:latin typeface="Arial" panose="020B0604020202020204" pitchFamily="34" charset="0"/>
                <a:cs typeface="Arial" panose="020B0604020202020204" pitchFamily="34" charset="0"/>
              </a:rPr>
              <a:t>Damaged or perished hoses.</a:t>
            </a:r>
          </a:p>
          <a:p>
            <a:pPr lvl="2">
              <a:buFont typeface="Wingdings" panose="05000000000000000000" pitchFamily="2" charset="2"/>
              <a:buChar char="Ø"/>
            </a:pPr>
            <a:r>
              <a:rPr lang="en-GB" altLang="en-US" sz="1700" dirty="0">
                <a:solidFill>
                  <a:srgbClr val="002060"/>
                </a:solidFill>
                <a:latin typeface="Arial" panose="020B0604020202020204" pitchFamily="34" charset="0"/>
                <a:cs typeface="Arial" panose="020B0604020202020204" pitchFamily="34" charset="0"/>
              </a:rPr>
              <a:t>Flash back arrestors not used or damaged. </a:t>
            </a: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6" name="Rectangle 3">
            <a:extLst>
              <a:ext uri="{FF2B5EF4-FFF2-40B4-BE49-F238E27FC236}">
                <a16:creationId xmlns:a16="http://schemas.microsoft.com/office/drawing/2014/main" id="{895CAD58-4B5E-109D-F15A-70168F3E6D65}"/>
              </a:ext>
            </a:extLst>
          </p:cNvPr>
          <p:cNvSpPr>
            <a:spLocks noGrp="1" noChangeArrowheads="1"/>
          </p:cNvSpPr>
          <p:nvPr>
            <p:ph type="body" idx="1"/>
          </p:nvPr>
        </p:nvSpPr>
        <p:spPr>
          <a:xfrm>
            <a:off x="914400" y="1336040"/>
            <a:ext cx="8229600" cy="4830763"/>
          </a:xfrm>
        </p:spPr>
        <p:txBody>
          <a:bodyPr>
            <a:normAutofit/>
          </a:bodyPr>
          <a:lstStyle/>
          <a:p>
            <a:pPr algn="ctr" eaLnBrk="1" hangingPunct="1">
              <a:buFontTx/>
              <a:buNone/>
            </a:pPr>
            <a:endParaRPr lang="en-GB" altLang="en-US" b="1" dirty="0">
              <a:solidFill>
                <a:srgbClr val="002060"/>
              </a:solidFill>
              <a:latin typeface="Arial" panose="020B0604020202020204" pitchFamily="34" charset="0"/>
              <a:cs typeface="Arial" panose="020B0604020202020204" pitchFamily="34" charset="0"/>
            </a:endParaRPr>
          </a:p>
          <a:p>
            <a:pPr eaLnBrk="1" hangingPunct="1"/>
            <a:r>
              <a:rPr lang="en-GB" altLang="en-US" dirty="0">
                <a:solidFill>
                  <a:srgbClr val="002060"/>
                </a:solidFill>
                <a:latin typeface="Arial" panose="020B0604020202020204" pitchFamily="34" charset="0"/>
                <a:cs typeface="Arial" panose="020B0604020202020204" pitchFamily="34" charset="0"/>
              </a:rPr>
              <a:t>Smoking is strictly prohibited within the facility.</a:t>
            </a:r>
          </a:p>
          <a:p>
            <a:pPr eaLnBrk="1" hangingPunct="1"/>
            <a:r>
              <a:rPr lang="en-GB" altLang="en-US" dirty="0">
                <a:solidFill>
                  <a:srgbClr val="002060"/>
                </a:solidFill>
                <a:latin typeface="Arial" panose="020B0604020202020204" pitchFamily="34" charset="0"/>
                <a:cs typeface="Arial" panose="020B0604020202020204" pitchFamily="34" charset="0"/>
              </a:rPr>
              <a:t>Trained fire watch shall be provided in hot work area.</a:t>
            </a:r>
          </a:p>
          <a:p>
            <a:pPr eaLnBrk="1" hangingPunct="1"/>
            <a:r>
              <a:rPr lang="en-GB" altLang="en-US" dirty="0">
                <a:solidFill>
                  <a:srgbClr val="002060"/>
                </a:solidFill>
                <a:latin typeface="Arial" panose="020B0604020202020204" pitchFamily="34" charset="0"/>
                <a:cs typeface="Arial" panose="020B0604020202020204" pitchFamily="34" charset="0"/>
              </a:rPr>
              <a:t>Regular inspection / audit is to be carried out to ensure fire hazards are eliminated or controlled.</a:t>
            </a:r>
          </a:p>
          <a:p>
            <a:pPr eaLnBrk="1" hangingPunct="1"/>
            <a:r>
              <a:rPr lang="en-GB" altLang="en-US" dirty="0">
                <a:solidFill>
                  <a:srgbClr val="002060"/>
                </a:solidFill>
                <a:latin typeface="Arial" panose="020B0604020202020204" pitchFamily="34" charset="0"/>
                <a:cs typeface="Arial" panose="020B0604020202020204" pitchFamily="34" charset="0"/>
              </a:rPr>
              <a:t>Fire extinguishers are deployed in different locations and employees shall be trained in the use of each type of fire fighting equipment.</a:t>
            </a:r>
          </a:p>
          <a:p>
            <a:pPr eaLnBrk="1" hangingPunct="1"/>
            <a:r>
              <a:rPr lang="en-GB" altLang="en-US" dirty="0">
                <a:solidFill>
                  <a:srgbClr val="002060"/>
                </a:solidFill>
                <a:latin typeface="Arial" panose="020B0604020202020204" pitchFamily="34" charset="0"/>
                <a:cs typeface="Arial" panose="020B0604020202020204" pitchFamily="34" charset="0"/>
              </a:rPr>
              <a:t>Before using an open flame, such as in welding, cutting etc., make sure certain that fire extinguisher are in the immediate area.</a:t>
            </a:r>
          </a:p>
          <a:p>
            <a:pPr eaLnBrk="1" hangingPunct="1"/>
            <a:r>
              <a:rPr lang="en-GB" altLang="en-US" dirty="0">
                <a:solidFill>
                  <a:srgbClr val="002060"/>
                </a:solidFill>
                <a:latin typeface="Arial" panose="020B0604020202020204" pitchFamily="34" charset="0"/>
                <a:cs typeface="Arial" panose="020B0604020202020204" pitchFamily="34" charset="0"/>
              </a:rPr>
              <a:t>Keep work areas free of combustible materials.</a:t>
            </a:r>
          </a:p>
        </p:txBody>
      </p:sp>
      <p:sp>
        <p:nvSpPr>
          <p:cNvPr id="2" name="Title 1">
            <a:extLst>
              <a:ext uri="{FF2B5EF4-FFF2-40B4-BE49-F238E27FC236}">
                <a16:creationId xmlns:a16="http://schemas.microsoft.com/office/drawing/2014/main" id="{4B34265C-1AFA-9D14-EE2E-B2D700468A78}"/>
              </a:ext>
            </a:extLst>
          </p:cNvPr>
          <p:cNvSpPr txBox="1">
            <a:spLocks noChangeArrowheads="1"/>
          </p:cNvSpPr>
          <p:nvPr/>
        </p:nvSpPr>
        <p:spPr>
          <a:xfrm>
            <a:off x="1989062" y="303365"/>
            <a:ext cx="5880785" cy="592613"/>
          </a:xfrm>
          <a:prstGeom prst="rect">
            <a:avLst/>
          </a:prstGeom>
          <a:solidFill>
            <a:srgbClr val="FCFEB9"/>
          </a:solidFill>
          <a:ln w="12700" cap="flat">
            <a:solidFill>
              <a:schemeClr val="tx2"/>
            </a:solidFill>
            <a:miter lim="800000"/>
            <a:headEnd/>
            <a:tailEnd/>
          </a:ln>
          <a:effectLst>
            <a:outerShdw dist="107763" dir="2700000" algn="ctr" rotWithShape="0">
              <a:schemeClr val="bg2"/>
            </a:outerShdw>
          </a:effectLst>
        </p:spPr>
        <p:txBody>
          <a:bodyPr vert="horz" lIns="69056" tIns="34529" rIns="69056" bIns="34529" rtlCol="0" anchor="t">
            <a:normAutofit fontScale="90000" lnSpcReduction="20000"/>
          </a:bodyPr>
          <a:lst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defTabSz="685800">
              <a:lnSpc>
                <a:spcPct val="90000"/>
              </a:lnSpc>
            </a:pPr>
            <a:endParaRPr lang="en-US" altLang="en-US" sz="2400" b="1" dirty="0">
              <a:solidFill>
                <a:schemeClr val="accent1">
                  <a:lumMod val="75000"/>
                </a:schemeClr>
              </a:solidFill>
              <a:effectLst>
                <a:outerShdw blurRad="38100" dist="38100" dir="2700000" algn="tl">
                  <a:srgbClr val="000000"/>
                </a:outerShdw>
              </a:effectLst>
              <a:latin typeface="Tahoma" panose="020B0604030504040204" pitchFamily="34" charset="0"/>
              <a:ea typeface="Tahoma" panose="020B0604030504040204" pitchFamily="34" charset="0"/>
              <a:cs typeface="Tahoma" panose="020B0604030504040204" pitchFamily="34" charset="0"/>
            </a:endParaRPr>
          </a:p>
          <a:p>
            <a:pPr algn="ctr" defTabSz="685800">
              <a:lnSpc>
                <a:spcPct val="90000"/>
              </a:lnSpc>
            </a:pPr>
            <a:r>
              <a:rPr lang="en-US" altLang="en-US" sz="2400" b="1" dirty="0">
                <a:solidFill>
                  <a:schemeClr val="accent1">
                    <a:lumMod val="75000"/>
                  </a:schemeClr>
                </a:solidFill>
                <a:effectLst>
                  <a:outerShdw blurRad="38100" dist="38100" dir="2700000" algn="tl">
                    <a:srgbClr val="000000"/>
                  </a:outerShdw>
                </a:effectLst>
                <a:latin typeface="Tahoma" panose="020B0604030504040204" pitchFamily="34" charset="0"/>
                <a:ea typeface="Tahoma" panose="020B0604030504040204" pitchFamily="34" charset="0"/>
                <a:cs typeface="Tahoma" panose="020B0604030504040204" pitchFamily="34" charset="0"/>
              </a:rPr>
              <a:t>FIRE PREVENTION / PROTECTION</a:t>
            </a: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0" name="Rectangle 3">
            <a:extLst>
              <a:ext uri="{FF2B5EF4-FFF2-40B4-BE49-F238E27FC236}">
                <a16:creationId xmlns:a16="http://schemas.microsoft.com/office/drawing/2014/main" id="{BFE3467D-910B-5A8E-A4FC-A76EE37E4995}"/>
              </a:ext>
            </a:extLst>
          </p:cNvPr>
          <p:cNvSpPr>
            <a:spLocks noGrp="1" noChangeArrowheads="1"/>
          </p:cNvSpPr>
          <p:nvPr>
            <p:ph type="body" idx="1"/>
          </p:nvPr>
        </p:nvSpPr>
        <p:spPr>
          <a:xfrm>
            <a:off x="1452880" y="1366521"/>
            <a:ext cx="7609840" cy="3947160"/>
          </a:xfrm>
        </p:spPr>
        <p:txBody>
          <a:bodyPr>
            <a:normAutofit/>
          </a:bodyPr>
          <a:lstStyle/>
          <a:p>
            <a:pPr algn="ctr" eaLnBrk="1" hangingPunct="1">
              <a:buFontTx/>
              <a:buNone/>
            </a:pPr>
            <a:endParaRPr lang="en-GB" altLang="en-US" b="1" dirty="0">
              <a:solidFill>
                <a:srgbClr val="002060"/>
              </a:solidFill>
              <a:latin typeface="Arial" panose="020B0604020202020204" pitchFamily="34" charset="0"/>
              <a:cs typeface="Arial" panose="020B0604020202020204" pitchFamily="34" charset="0"/>
            </a:endParaRPr>
          </a:p>
          <a:p>
            <a:pPr eaLnBrk="1" hangingPunct="1">
              <a:buFontTx/>
              <a:buNone/>
            </a:pPr>
            <a:r>
              <a:rPr lang="en-GB" altLang="en-US" dirty="0">
                <a:solidFill>
                  <a:srgbClr val="002060"/>
                </a:solidFill>
                <a:latin typeface="Arial" panose="020B0604020202020204" pitchFamily="34" charset="0"/>
                <a:cs typeface="Arial" panose="020B0604020202020204" pitchFamily="34" charset="0"/>
              </a:rPr>
              <a:t>P	-	Pull the pin: Break the plastic seal by pulling or twisting and 	removing the trigger pin.</a:t>
            </a:r>
          </a:p>
          <a:p>
            <a:pPr eaLnBrk="1" hangingPunct="1">
              <a:buFontTx/>
              <a:buNone/>
            </a:pPr>
            <a:endParaRPr lang="en-GB" altLang="en-US" dirty="0">
              <a:solidFill>
                <a:srgbClr val="002060"/>
              </a:solidFill>
              <a:latin typeface="Arial" panose="020B0604020202020204" pitchFamily="34" charset="0"/>
              <a:cs typeface="Arial" panose="020B0604020202020204" pitchFamily="34" charset="0"/>
            </a:endParaRPr>
          </a:p>
          <a:p>
            <a:pPr eaLnBrk="1" hangingPunct="1">
              <a:buFontTx/>
              <a:buNone/>
            </a:pPr>
            <a:r>
              <a:rPr lang="en-GB" altLang="en-US" dirty="0">
                <a:solidFill>
                  <a:srgbClr val="002060"/>
                </a:solidFill>
                <a:latin typeface="Arial" panose="020B0604020202020204" pitchFamily="34" charset="0"/>
                <a:cs typeface="Arial" panose="020B0604020202020204" pitchFamily="34" charset="0"/>
              </a:rPr>
              <a:t>A	-	Aim: Aim the extinguisher at the base of the fire where the 	chemical reaction is strongest.</a:t>
            </a:r>
          </a:p>
          <a:p>
            <a:pPr eaLnBrk="1" hangingPunct="1">
              <a:buFontTx/>
              <a:buNone/>
            </a:pPr>
            <a:endParaRPr lang="en-GB" altLang="en-US" dirty="0">
              <a:solidFill>
                <a:srgbClr val="002060"/>
              </a:solidFill>
              <a:latin typeface="Arial" panose="020B0604020202020204" pitchFamily="34" charset="0"/>
              <a:cs typeface="Arial" panose="020B0604020202020204" pitchFamily="34" charset="0"/>
            </a:endParaRPr>
          </a:p>
          <a:p>
            <a:pPr eaLnBrk="1" hangingPunct="1">
              <a:buFontTx/>
              <a:buNone/>
            </a:pPr>
            <a:r>
              <a:rPr lang="en-GB" altLang="en-US" dirty="0">
                <a:solidFill>
                  <a:srgbClr val="002060"/>
                </a:solidFill>
                <a:latin typeface="Arial" panose="020B0604020202020204" pitchFamily="34" charset="0"/>
                <a:cs typeface="Arial" panose="020B0604020202020204" pitchFamily="34" charset="0"/>
              </a:rPr>
              <a:t>S	-	Squeeze: Squeeze the handle to activate the spray.</a:t>
            </a:r>
          </a:p>
          <a:p>
            <a:pPr eaLnBrk="1" hangingPunct="1">
              <a:buFontTx/>
              <a:buNone/>
            </a:pPr>
            <a:endParaRPr lang="en-GB" altLang="en-US" dirty="0">
              <a:solidFill>
                <a:srgbClr val="002060"/>
              </a:solidFill>
              <a:latin typeface="Arial" panose="020B0604020202020204" pitchFamily="34" charset="0"/>
              <a:cs typeface="Arial" panose="020B0604020202020204" pitchFamily="34" charset="0"/>
            </a:endParaRPr>
          </a:p>
          <a:p>
            <a:pPr eaLnBrk="1" hangingPunct="1">
              <a:buFontTx/>
              <a:buNone/>
            </a:pPr>
            <a:r>
              <a:rPr lang="en-GB" altLang="en-US" dirty="0">
                <a:solidFill>
                  <a:srgbClr val="002060"/>
                </a:solidFill>
                <a:latin typeface="Arial" panose="020B0604020202020204" pitchFamily="34" charset="0"/>
                <a:cs typeface="Arial" panose="020B0604020202020204" pitchFamily="34" charset="0"/>
              </a:rPr>
              <a:t>S	-	Sweep: Swipe the spray nozzle from side to side.</a:t>
            </a:r>
          </a:p>
        </p:txBody>
      </p:sp>
      <p:sp>
        <p:nvSpPr>
          <p:cNvPr id="2" name="Title 1">
            <a:extLst>
              <a:ext uri="{FF2B5EF4-FFF2-40B4-BE49-F238E27FC236}">
                <a16:creationId xmlns:a16="http://schemas.microsoft.com/office/drawing/2014/main" id="{24C9A9F1-DEF1-D8F4-2792-E970FAA8ECA2}"/>
              </a:ext>
            </a:extLst>
          </p:cNvPr>
          <p:cNvSpPr txBox="1">
            <a:spLocks noChangeArrowheads="1"/>
          </p:cNvSpPr>
          <p:nvPr/>
        </p:nvSpPr>
        <p:spPr>
          <a:xfrm>
            <a:off x="1989062" y="303365"/>
            <a:ext cx="5880785" cy="592613"/>
          </a:xfrm>
          <a:prstGeom prst="rect">
            <a:avLst/>
          </a:prstGeom>
          <a:solidFill>
            <a:srgbClr val="FCFEB9"/>
          </a:solidFill>
          <a:ln w="12700" cap="flat">
            <a:solidFill>
              <a:schemeClr val="tx2"/>
            </a:solidFill>
            <a:miter lim="800000"/>
            <a:headEnd/>
            <a:tailEnd/>
          </a:ln>
          <a:effectLst>
            <a:outerShdw dist="107763" dir="2700000" algn="ctr" rotWithShape="0">
              <a:schemeClr val="bg2"/>
            </a:outerShdw>
          </a:effectLst>
        </p:spPr>
        <p:txBody>
          <a:bodyPr vert="horz" lIns="69056" tIns="34529" rIns="69056" bIns="34529" rtlCol="0" anchor="t">
            <a:normAutofit fontScale="82500" lnSpcReduction="10000"/>
          </a:bodyPr>
          <a:lst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defTabSz="685800">
              <a:lnSpc>
                <a:spcPct val="90000"/>
              </a:lnSpc>
            </a:pPr>
            <a:endParaRPr lang="en-US" altLang="en-US" sz="2400" b="1" dirty="0">
              <a:solidFill>
                <a:schemeClr val="accent1">
                  <a:lumMod val="75000"/>
                </a:schemeClr>
              </a:solidFill>
              <a:effectLst>
                <a:outerShdw blurRad="38100" dist="38100" dir="2700000" algn="tl">
                  <a:srgbClr val="000000"/>
                </a:outerShdw>
              </a:effectLst>
              <a:latin typeface="Tahoma" panose="020B0604030504040204" pitchFamily="34" charset="0"/>
              <a:ea typeface="Tahoma" panose="020B0604030504040204" pitchFamily="34" charset="0"/>
              <a:cs typeface="Tahoma" panose="020B0604030504040204" pitchFamily="34" charset="0"/>
            </a:endParaRPr>
          </a:p>
          <a:p>
            <a:pPr algn="ctr" defTabSz="685800">
              <a:lnSpc>
                <a:spcPct val="90000"/>
              </a:lnSpc>
            </a:pPr>
            <a:r>
              <a:rPr lang="en-US" altLang="en-US" sz="2400" b="1" dirty="0">
                <a:solidFill>
                  <a:schemeClr val="accent1">
                    <a:lumMod val="75000"/>
                  </a:schemeClr>
                </a:solidFill>
                <a:effectLst>
                  <a:outerShdw blurRad="38100" dist="38100" dir="2700000" algn="tl">
                    <a:srgbClr val="000000"/>
                  </a:outerShdw>
                </a:effectLst>
                <a:latin typeface="Tahoma" panose="020B0604030504040204" pitchFamily="34" charset="0"/>
                <a:ea typeface="Tahoma" panose="020B0604030504040204" pitchFamily="34" charset="0"/>
                <a:cs typeface="Tahoma" panose="020B0604030504040204" pitchFamily="34" charset="0"/>
              </a:rPr>
              <a:t>HOW TO USE A FIRE EXTINGUISHER (PASS) </a:t>
            </a: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79" name="Rectangle 3">
            <a:extLst>
              <a:ext uri="{FF2B5EF4-FFF2-40B4-BE49-F238E27FC236}">
                <a16:creationId xmlns:a16="http://schemas.microsoft.com/office/drawing/2014/main" id="{67A8485E-238E-6E47-298E-BCA9026D5089}"/>
              </a:ext>
            </a:extLst>
          </p:cNvPr>
          <p:cNvSpPr>
            <a:spLocks noGrp="1" noChangeArrowheads="1"/>
          </p:cNvSpPr>
          <p:nvPr>
            <p:ph type="body" idx="1"/>
          </p:nvPr>
        </p:nvSpPr>
        <p:spPr>
          <a:xfrm>
            <a:off x="1041400" y="1788160"/>
            <a:ext cx="5024120" cy="4576128"/>
          </a:xfrm>
        </p:spPr>
        <p:txBody>
          <a:bodyPr>
            <a:normAutofit/>
          </a:bodyPr>
          <a:lstStyle/>
          <a:p>
            <a:r>
              <a:rPr lang="en-US" altLang="en-US" dirty="0">
                <a:solidFill>
                  <a:srgbClr val="002060"/>
                </a:solidFill>
                <a:latin typeface="Arial" panose="020B0604020202020204" pitchFamily="34" charset="0"/>
                <a:cs typeface="Arial" panose="020B0604020202020204" pitchFamily="34" charset="0"/>
              </a:rPr>
              <a:t>Extinguishment Theory</a:t>
            </a:r>
          </a:p>
          <a:p>
            <a:pPr lvl="1"/>
            <a:r>
              <a:rPr lang="en-US" altLang="en-US" sz="1800" dirty="0">
                <a:solidFill>
                  <a:srgbClr val="002060"/>
                </a:solidFill>
                <a:latin typeface="Arial" panose="020B0604020202020204" pitchFamily="34" charset="0"/>
                <a:cs typeface="Arial" panose="020B0604020202020204" pitchFamily="34" charset="0"/>
              </a:rPr>
              <a:t>Remove Heat</a:t>
            </a:r>
          </a:p>
          <a:p>
            <a:pPr lvl="1"/>
            <a:r>
              <a:rPr lang="en-US" altLang="en-US" sz="1800" dirty="0">
                <a:solidFill>
                  <a:srgbClr val="002060"/>
                </a:solidFill>
                <a:latin typeface="Arial" panose="020B0604020202020204" pitchFamily="34" charset="0"/>
                <a:cs typeface="Arial" panose="020B0604020202020204" pitchFamily="34" charset="0"/>
              </a:rPr>
              <a:t>Remove Fuel</a:t>
            </a:r>
          </a:p>
          <a:p>
            <a:pPr lvl="1"/>
            <a:r>
              <a:rPr lang="en-US" altLang="en-US" sz="1800" b="1" dirty="0">
                <a:solidFill>
                  <a:srgbClr val="002060"/>
                </a:solidFill>
                <a:latin typeface="Arial" panose="020B0604020202020204" pitchFamily="34" charset="0"/>
                <a:cs typeface="Arial" panose="020B0604020202020204" pitchFamily="34" charset="0"/>
              </a:rPr>
              <a:t>Reduce Oxygen</a:t>
            </a:r>
          </a:p>
          <a:p>
            <a:pPr lvl="1"/>
            <a:r>
              <a:rPr lang="en-US" altLang="en-US" sz="1800" dirty="0">
                <a:solidFill>
                  <a:srgbClr val="002060"/>
                </a:solidFill>
                <a:latin typeface="Arial" panose="020B0604020202020204" pitchFamily="34" charset="0"/>
                <a:cs typeface="Arial" panose="020B0604020202020204" pitchFamily="34" charset="0"/>
              </a:rPr>
              <a:t>Inhibit Chemical</a:t>
            </a:r>
          </a:p>
          <a:p>
            <a:pPr lvl="1">
              <a:buFont typeface="Wingdings" panose="05000000000000000000" pitchFamily="2" charset="2"/>
              <a:buNone/>
            </a:pPr>
            <a:r>
              <a:rPr lang="en-US" altLang="en-US" sz="1800" dirty="0">
                <a:solidFill>
                  <a:srgbClr val="002060"/>
                </a:solidFill>
                <a:latin typeface="Arial" panose="020B0604020202020204" pitchFamily="34" charset="0"/>
                <a:cs typeface="Arial" panose="020B0604020202020204" pitchFamily="34" charset="0"/>
              </a:rPr>
              <a:t>  Chain Reaction</a:t>
            </a:r>
          </a:p>
          <a:p>
            <a:endParaRPr lang="en-US" altLang="en-US" dirty="0">
              <a:solidFill>
                <a:srgbClr val="002060"/>
              </a:solidFill>
              <a:latin typeface="Arial" panose="020B0604020202020204" pitchFamily="34" charset="0"/>
              <a:cs typeface="Arial" panose="020B0604020202020204" pitchFamily="34" charset="0"/>
            </a:endParaRPr>
          </a:p>
        </p:txBody>
      </p:sp>
      <p:graphicFrame>
        <p:nvGraphicFramePr>
          <p:cNvPr id="101380" name="Object 4">
            <a:extLst>
              <a:ext uri="{FF2B5EF4-FFF2-40B4-BE49-F238E27FC236}">
                <a16:creationId xmlns:a16="http://schemas.microsoft.com/office/drawing/2014/main" id="{B0F846A8-3879-C900-6C56-921A2AB20EDA}"/>
              </a:ext>
            </a:extLst>
          </p:cNvPr>
          <p:cNvGraphicFramePr>
            <a:graphicFrameLocks noChangeAspect="1"/>
          </p:cNvGraphicFramePr>
          <p:nvPr>
            <p:extLst>
              <p:ext uri="{D42A27DB-BD31-4B8C-83A1-F6EECF244321}">
                <p14:modId xmlns:p14="http://schemas.microsoft.com/office/powerpoint/2010/main" val="461180279"/>
              </p:ext>
            </p:extLst>
          </p:nvPr>
        </p:nvGraphicFramePr>
        <p:xfrm>
          <a:off x="4826000" y="1788160"/>
          <a:ext cx="3970621" cy="3549968"/>
        </p:xfrm>
        <a:graphic>
          <a:graphicData uri="http://schemas.openxmlformats.org/presentationml/2006/ole">
            <mc:AlternateContent xmlns:mc="http://schemas.openxmlformats.org/markup-compatibility/2006">
              <mc:Choice xmlns:v="urn:schemas-microsoft-com:vml" Requires="v">
                <p:oleObj name="Image" r:id="rId2" imgW="4434875" imgH="3964702" progId="Photoshop.Image.4">
                  <p:embed/>
                </p:oleObj>
              </mc:Choice>
              <mc:Fallback>
                <p:oleObj name="Image" r:id="rId2" imgW="4434875" imgH="3964702" progId="Photoshop.Image.4">
                  <p:embed/>
                  <p:pic>
                    <p:nvPicPr>
                      <p:cNvPr id="101380" name="Object 4">
                        <a:extLst>
                          <a:ext uri="{FF2B5EF4-FFF2-40B4-BE49-F238E27FC236}">
                            <a16:creationId xmlns:a16="http://schemas.microsoft.com/office/drawing/2014/main" id="{B0F846A8-3879-C900-6C56-921A2AB20ED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26000" y="1788160"/>
                        <a:ext cx="3970621" cy="3549968"/>
                      </a:xfrm>
                      <a:prstGeom prst="rect">
                        <a:avLst/>
                      </a:prstGeom>
                      <a:noFill/>
                      <a:ln>
                        <a:noFill/>
                      </a:ln>
                      <a:effectLst/>
                    </p:spPr>
                  </p:pic>
                </p:oleObj>
              </mc:Fallback>
            </mc:AlternateContent>
          </a:graphicData>
        </a:graphic>
      </p:graphicFrame>
      <p:sp>
        <p:nvSpPr>
          <p:cNvPr id="4" name="Title 1">
            <a:extLst>
              <a:ext uri="{FF2B5EF4-FFF2-40B4-BE49-F238E27FC236}">
                <a16:creationId xmlns:a16="http://schemas.microsoft.com/office/drawing/2014/main" id="{E49D9ABA-EDEB-292F-F9E0-E93C359B86D8}"/>
              </a:ext>
            </a:extLst>
          </p:cNvPr>
          <p:cNvSpPr txBox="1">
            <a:spLocks noChangeArrowheads="1"/>
          </p:cNvSpPr>
          <p:nvPr/>
        </p:nvSpPr>
        <p:spPr>
          <a:xfrm>
            <a:off x="1989062" y="303365"/>
            <a:ext cx="5880785" cy="592613"/>
          </a:xfrm>
          <a:prstGeom prst="rect">
            <a:avLst/>
          </a:prstGeom>
          <a:solidFill>
            <a:srgbClr val="FCFEB9"/>
          </a:solidFill>
          <a:ln w="12700" cap="flat">
            <a:solidFill>
              <a:schemeClr val="tx2"/>
            </a:solidFill>
            <a:miter lim="800000"/>
            <a:headEnd/>
            <a:tailEnd/>
          </a:ln>
          <a:effectLst>
            <a:outerShdw dist="107763" dir="2700000" algn="ctr" rotWithShape="0">
              <a:schemeClr val="bg2"/>
            </a:outerShdw>
          </a:effectLst>
        </p:spPr>
        <p:txBody>
          <a:bodyPr vert="horz" lIns="69056" tIns="34529" rIns="69056" bIns="34529" rtlCol="0" anchor="t">
            <a:normAutofit fontScale="90000" lnSpcReduction="20000"/>
          </a:bodyPr>
          <a:lst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defTabSz="685800">
              <a:lnSpc>
                <a:spcPct val="90000"/>
              </a:lnSpc>
            </a:pPr>
            <a:endParaRPr lang="en-US" altLang="en-US" sz="2400" b="1" dirty="0">
              <a:solidFill>
                <a:schemeClr val="accent1">
                  <a:lumMod val="75000"/>
                </a:schemeClr>
              </a:solidFill>
              <a:effectLst>
                <a:outerShdw blurRad="38100" dist="38100" dir="2700000" algn="tl">
                  <a:srgbClr val="000000"/>
                </a:outerShdw>
              </a:effectLst>
              <a:latin typeface="Tahoma" panose="020B0604030504040204" pitchFamily="34" charset="0"/>
              <a:ea typeface="Tahoma" panose="020B0604030504040204" pitchFamily="34" charset="0"/>
              <a:cs typeface="Tahoma" panose="020B0604030504040204" pitchFamily="34" charset="0"/>
            </a:endParaRPr>
          </a:p>
          <a:p>
            <a:pPr algn="ctr" defTabSz="685800">
              <a:lnSpc>
                <a:spcPct val="90000"/>
              </a:lnSpc>
            </a:pPr>
            <a:r>
              <a:rPr lang="en-US" altLang="en-US" sz="2400" b="1" dirty="0">
                <a:solidFill>
                  <a:schemeClr val="accent1">
                    <a:lumMod val="75000"/>
                  </a:schemeClr>
                </a:solidFill>
                <a:effectLst>
                  <a:outerShdw blurRad="38100" dist="38100" dir="2700000" algn="tl">
                    <a:srgbClr val="000000"/>
                  </a:outerShdw>
                </a:effectLst>
                <a:latin typeface="Tahoma" panose="020B0604030504040204" pitchFamily="34" charset="0"/>
                <a:ea typeface="Tahoma" panose="020B0604030504040204" pitchFamily="34" charset="0"/>
                <a:cs typeface="Tahoma" panose="020B0604030504040204" pitchFamily="34" charset="0"/>
              </a:rPr>
              <a:t>THEORY OF FIRE EXTINGUISHMENT</a:t>
            </a: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02" name="Rectangle 2">
            <a:extLst>
              <a:ext uri="{FF2B5EF4-FFF2-40B4-BE49-F238E27FC236}">
                <a16:creationId xmlns:a16="http://schemas.microsoft.com/office/drawing/2014/main" id="{61DF4B1D-F932-8085-F41E-A276BF069C98}"/>
              </a:ext>
            </a:extLst>
          </p:cNvPr>
          <p:cNvSpPr>
            <a:spLocks noChangeArrowheads="1"/>
          </p:cNvSpPr>
          <p:nvPr/>
        </p:nvSpPr>
        <p:spPr bwMode="auto">
          <a:xfrm>
            <a:off x="3581400" y="23622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endParaRPr lang="en-US" altLang="en-US" sz="1800"/>
          </a:p>
        </p:txBody>
      </p:sp>
      <p:sp>
        <p:nvSpPr>
          <p:cNvPr id="102403" name="Text Box 3">
            <a:extLst>
              <a:ext uri="{FF2B5EF4-FFF2-40B4-BE49-F238E27FC236}">
                <a16:creationId xmlns:a16="http://schemas.microsoft.com/office/drawing/2014/main" id="{0A6462E0-333C-E5A8-01AF-910CCBE0B95B}"/>
              </a:ext>
            </a:extLst>
          </p:cNvPr>
          <p:cNvSpPr txBox="1">
            <a:spLocks noChangeArrowheads="1"/>
          </p:cNvSpPr>
          <p:nvPr/>
        </p:nvSpPr>
        <p:spPr bwMode="auto">
          <a:xfrm>
            <a:off x="2906713" y="2484438"/>
            <a:ext cx="2393950" cy="1190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r>
              <a:rPr lang="de-DE" altLang="en-US" sz="3600" b="1">
                <a:solidFill>
                  <a:srgbClr val="FF0000"/>
                </a:solidFill>
              </a:rPr>
              <a:t>Ignition</a:t>
            </a:r>
          </a:p>
          <a:p>
            <a:pPr>
              <a:spcBef>
                <a:spcPct val="0"/>
              </a:spcBef>
              <a:buFontTx/>
              <a:buNone/>
            </a:pPr>
            <a:r>
              <a:rPr lang="de-DE" altLang="en-US" sz="3600" b="1">
                <a:solidFill>
                  <a:srgbClr val="FF0000"/>
                </a:solidFill>
              </a:rPr>
              <a:t>sources…</a:t>
            </a:r>
          </a:p>
        </p:txBody>
      </p:sp>
      <p:pic>
        <p:nvPicPr>
          <p:cNvPr id="102404" name="Picture 32">
            <a:extLst>
              <a:ext uri="{FF2B5EF4-FFF2-40B4-BE49-F238E27FC236}">
                <a16:creationId xmlns:a16="http://schemas.microsoft.com/office/drawing/2014/main" id="{1FF1206D-5E05-3A22-C132-3315FB58C2D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5763" y="1358900"/>
            <a:ext cx="2286000" cy="2384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405" name="Picture 33">
            <a:extLst>
              <a:ext uri="{FF2B5EF4-FFF2-40B4-BE49-F238E27FC236}">
                <a16:creationId xmlns:a16="http://schemas.microsoft.com/office/drawing/2014/main" id="{C9393675-C0ED-E274-9BF6-11ECDCEBF3C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20813" y="1358900"/>
            <a:ext cx="1214437" cy="911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406" name="Picture 34">
            <a:extLst>
              <a:ext uri="{FF2B5EF4-FFF2-40B4-BE49-F238E27FC236}">
                <a16:creationId xmlns:a16="http://schemas.microsoft.com/office/drawing/2014/main" id="{33075BA9-0BD1-75C9-8D03-2AD367325D8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092950" y="4284663"/>
            <a:ext cx="1789113" cy="2386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407" name="Picture 35">
            <a:extLst>
              <a:ext uri="{FF2B5EF4-FFF2-40B4-BE49-F238E27FC236}">
                <a16:creationId xmlns:a16="http://schemas.microsoft.com/office/drawing/2014/main" id="{BD2C21DC-33BA-9620-F5DF-8374AD46D5F8}"/>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536950" y="4194175"/>
            <a:ext cx="3286125" cy="2465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408" name="Picture 36">
            <a:extLst>
              <a:ext uri="{FF2B5EF4-FFF2-40B4-BE49-F238E27FC236}">
                <a16:creationId xmlns:a16="http://schemas.microsoft.com/office/drawing/2014/main" id="{8FE08E80-396E-1867-1704-D178EF63B848}"/>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046913" y="188913"/>
            <a:ext cx="1860550" cy="2481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409" name="Picture 37">
            <a:extLst>
              <a:ext uri="{FF2B5EF4-FFF2-40B4-BE49-F238E27FC236}">
                <a16:creationId xmlns:a16="http://schemas.microsoft.com/office/drawing/2014/main" id="{C960A3FD-10D0-DD3F-7E24-AE38040C3927}"/>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132138" y="323850"/>
            <a:ext cx="2789237" cy="2090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410" name="Picture 38">
            <a:extLst>
              <a:ext uri="{FF2B5EF4-FFF2-40B4-BE49-F238E27FC236}">
                <a16:creationId xmlns:a16="http://schemas.microsoft.com/office/drawing/2014/main" id="{B59777C7-9A10-6FF2-BA77-89AB25A7ABAF}"/>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85763" y="3924300"/>
            <a:ext cx="2881312" cy="2733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411" name="Picture 39">
            <a:extLst>
              <a:ext uri="{FF2B5EF4-FFF2-40B4-BE49-F238E27FC236}">
                <a16:creationId xmlns:a16="http://schemas.microsoft.com/office/drawing/2014/main" id="{4CEA0E33-114F-39CE-E332-0BA4984D5900}"/>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5381625" y="2528888"/>
            <a:ext cx="1485900" cy="1485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412" name="Picture 40">
            <a:extLst>
              <a:ext uri="{FF2B5EF4-FFF2-40B4-BE49-F238E27FC236}">
                <a16:creationId xmlns:a16="http://schemas.microsoft.com/office/drawing/2014/main" id="{DCC14659-0B11-9023-030F-C6982AFAD16C}"/>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8397875" y="3519488"/>
            <a:ext cx="414338" cy="538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413" name="Picture 41">
            <a:extLst>
              <a:ext uri="{FF2B5EF4-FFF2-40B4-BE49-F238E27FC236}">
                <a16:creationId xmlns:a16="http://schemas.microsoft.com/office/drawing/2014/main" id="{B57128E3-7DA1-3AEC-0467-7F8B72393495}"/>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6911975" y="2843213"/>
            <a:ext cx="2008188" cy="1274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sld>
</file>

<file path=ppt/slides/slide4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08547" name="Rectangle 3">
            <a:extLst>
              <a:ext uri="{FF2B5EF4-FFF2-40B4-BE49-F238E27FC236}">
                <a16:creationId xmlns:a16="http://schemas.microsoft.com/office/drawing/2014/main" id="{6431C368-34AA-08B9-4D2C-2F5DF24E3825}"/>
              </a:ext>
            </a:extLst>
          </p:cNvPr>
          <p:cNvSpPr>
            <a:spLocks noGrp="1" noChangeArrowheads="1"/>
          </p:cNvSpPr>
          <p:nvPr>
            <p:ph type="body" idx="1"/>
          </p:nvPr>
        </p:nvSpPr>
        <p:spPr>
          <a:xfrm>
            <a:off x="1600200" y="1676400"/>
            <a:ext cx="7086600" cy="4114800"/>
          </a:xfrm>
        </p:spPr>
        <p:txBody>
          <a:bodyPr>
            <a:normAutofit/>
          </a:bodyPr>
          <a:lstStyle/>
          <a:p>
            <a:pPr marL="912813" indent="0">
              <a:spcAft>
                <a:spcPct val="40000"/>
              </a:spcAft>
              <a:buFont typeface="Wingdings" panose="05000000000000000000" pitchFamily="2" charset="2"/>
              <a:buNone/>
            </a:pPr>
            <a:endParaRPr lang="en-US" altLang="en-US" u="sng" dirty="0">
              <a:solidFill>
                <a:srgbClr val="002060"/>
              </a:solidFill>
              <a:latin typeface="Arial" panose="020B0604020202020204" pitchFamily="34" charset="0"/>
              <a:cs typeface="Arial" panose="020B0604020202020204" pitchFamily="34" charset="0"/>
            </a:endParaRPr>
          </a:p>
          <a:p>
            <a:pPr marL="912813" indent="0">
              <a:spcAft>
                <a:spcPct val="40000"/>
              </a:spcAft>
              <a:buFont typeface="Wingdings" panose="05000000000000000000" pitchFamily="2" charset="2"/>
              <a:buNone/>
            </a:pPr>
            <a:r>
              <a:rPr lang="en-US" altLang="en-US" u="sng" dirty="0">
                <a:solidFill>
                  <a:srgbClr val="002060"/>
                </a:solidFill>
                <a:latin typeface="Arial" panose="020B0604020202020204" pitchFamily="34" charset="0"/>
                <a:cs typeface="Arial" panose="020B0604020202020204" pitchFamily="34" charset="0"/>
              </a:rPr>
              <a:t>Class A</a:t>
            </a:r>
            <a:r>
              <a:rPr lang="en-US" altLang="en-US" dirty="0">
                <a:solidFill>
                  <a:srgbClr val="002060"/>
                </a:solidFill>
                <a:latin typeface="Arial" panose="020B0604020202020204" pitchFamily="34" charset="0"/>
                <a:cs typeface="Arial" panose="020B0604020202020204" pitchFamily="34" charset="0"/>
              </a:rPr>
              <a:t>: Wood, paper, cloth, trash, plastics—solids that are not metals.</a:t>
            </a:r>
          </a:p>
          <a:p>
            <a:pPr marL="912813" indent="0">
              <a:spcAft>
                <a:spcPct val="40000"/>
              </a:spcAft>
              <a:buFont typeface="Wingdings" panose="05000000000000000000" pitchFamily="2" charset="2"/>
              <a:buNone/>
            </a:pPr>
            <a:r>
              <a:rPr lang="en-US" altLang="en-US" u="sng" dirty="0">
                <a:solidFill>
                  <a:srgbClr val="002060"/>
                </a:solidFill>
                <a:latin typeface="Arial" panose="020B0604020202020204" pitchFamily="34" charset="0"/>
                <a:cs typeface="Arial" panose="020B0604020202020204" pitchFamily="34" charset="0"/>
              </a:rPr>
              <a:t>Class B</a:t>
            </a:r>
            <a:r>
              <a:rPr lang="en-US" altLang="en-US" dirty="0">
                <a:solidFill>
                  <a:srgbClr val="002060"/>
                </a:solidFill>
                <a:latin typeface="Arial" panose="020B0604020202020204" pitchFamily="34" charset="0"/>
                <a:cs typeface="Arial" panose="020B0604020202020204" pitchFamily="34" charset="0"/>
              </a:rPr>
              <a:t>: Flammable liquids—gasoline, oil, grease, acetone. Includes flammable gases.</a:t>
            </a:r>
          </a:p>
          <a:p>
            <a:pPr marL="912813" indent="0">
              <a:spcAft>
                <a:spcPct val="40000"/>
              </a:spcAft>
              <a:buFont typeface="Wingdings" panose="05000000000000000000" pitchFamily="2" charset="2"/>
              <a:buNone/>
            </a:pPr>
            <a:r>
              <a:rPr lang="en-US" altLang="en-US" u="sng" dirty="0">
                <a:solidFill>
                  <a:srgbClr val="002060"/>
                </a:solidFill>
                <a:latin typeface="Arial" panose="020B0604020202020204" pitchFamily="34" charset="0"/>
                <a:cs typeface="Arial" panose="020B0604020202020204" pitchFamily="34" charset="0"/>
              </a:rPr>
              <a:t>Class C</a:t>
            </a:r>
            <a:r>
              <a:rPr lang="en-US" altLang="en-US" dirty="0">
                <a:solidFill>
                  <a:srgbClr val="002060"/>
                </a:solidFill>
                <a:latin typeface="Arial" panose="020B0604020202020204" pitchFamily="34" charset="0"/>
                <a:cs typeface="Arial" panose="020B0604020202020204" pitchFamily="34" charset="0"/>
              </a:rPr>
              <a:t>: Electrical—energized electrical equipment.  As long as it’s “plugged in.”</a:t>
            </a:r>
          </a:p>
          <a:p>
            <a:pPr marL="912813" indent="0">
              <a:spcAft>
                <a:spcPct val="40000"/>
              </a:spcAft>
              <a:buFont typeface="Wingdings" panose="05000000000000000000" pitchFamily="2" charset="2"/>
              <a:buNone/>
            </a:pPr>
            <a:r>
              <a:rPr lang="en-US" altLang="en-US" u="sng" dirty="0">
                <a:solidFill>
                  <a:srgbClr val="002060"/>
                </a:solidFill>
                <a:latin typeface="Arial" panose="020B0604020202020204" pitchFamily="34" charset="0"/>
                <a:cs typeface="Arial" panose="020B0604020202020204" pitchFamily="34" charset="0"/>
              </a:rPr>
              <a:t>Class D</a:t>
            </a:r>
            <a:r>
              <a:rPr lang="en-US" altLang="en-US" dirty="0">
                <a:solidFill>
                  <a:srgbClr val="002060"/>
                </a:solidFill>
                <a:latin typeface="Arial" panose="020B0604020202020204" pitchFamily="34" charset="0"/>
                <a:cs typeface="Arial" panose="020B0604020202020204" pitchFamily="34" charset="0"/>
              </a:rPr>
              <a:t>: Metals—potassium, sodium, aluminum, magnesium.  Requires Metal-X, foam, and other special extinguishing agents.  </a:t>
            </a:r>
          </a:p>
        </p:txBody>
      </p:sp>
      <p:pic>
        <p:nvPicPr>
          <p:cNvPr id="108549" name="Picture 5" descr="trash">
            <a:extLst>
              <a:ext uri="{FF2B5EF4-FFF2-40B4-BE49-F238E27FC236}">
                <a16:creationId xmlns:a16="http://schemas.microsoft.com/office/drawing/2014/main" id="{E0578465-FA98-E6C1-8252-7191FC80969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73113" y="2381250"/>
            <a:ext cx="560387" cy="549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8550" name="Picture 6" descr="gas">
            <a:extLst>
              <a:ext uri="{FF2B5EF4-FFF2-40B4-BE49-F238E27FC236}">
                <a16:creationId xmlns:a16="http://schemas.microsoft.com/office/drawing/2014/main" id="{63D1F344-4CD9-BB8D-51FA-AE107432639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0575" y="3148013"/>
            <a:ext cx="525463" cy="549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8551" name="Picture 7" descr="electric">
            <a:extLst>
              <a:ext uri="{FF2B5EF4-FFF2-40B4-BE49-F238E27FC236}">
                <a16:creationId xmlns:a16="http://schemas.microsoft.com/office/drawing/2014/main" id="{0382FBC3-F8A3-53E3-A511-96EFD16C377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76288" y="3895725"/>
            <a:ext cx="536575" cy="525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8552" name="Picture 8" descr="blue">
            <a:extLst>
              <a:ext uri="{FF2B5EF4-FFF2-40B4-BE49-F238E27FC236}">
                <a16:creationId xmlns:a16="http://schemas.microsoft.com/office/drawing/2014/main" id="{D4209D30-495D-1FE9-3E4F-AE3FBE893321}"/>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63588" y="4672013"/>
            <a:ext cx="549275" cy="549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Title 1">
            <a:extLst>
              <a:ext uri="{FF2B5EF4-FFF2-40B4-BE49-F238E27FC236}">
                <a16:creationId xmlns:a16="http://schemas.microsoft.com/office/drawing/2014/main" id="{F57DB441-82F6-D311-91D7-BE0B7A71801F}"/>
              </a:ext>
            </a:extLst>
          </p:cNvPr>
          <p:cNvSpPr txBox="1">
            <a:spLocks noChangeArrowheads="1"/>
          </p:cNvSpPr>
          <p:nvPr/>
        </p:nvSpPr>
        <p:spPr>
          <a:xfrm>
            <a:off x="1989062" y="303365"/>
            <a:ext cx="5880785" cy="592613"/>
          </a:xfrm>
          <a:prstGeom prst="rect">
            <a:avLst/>
          </a:prstGeom>
          <a:solidFill>
            <a:srgbClr val="FCFEB9"/>
          </a:solidFill>
          <a:ln w="12700" cap="flat">
            <a:solidFill>
              <a:schemeClr val="tx2"/>
            </a:solidFill>
            <a:miter lim="800000"/>
            <a:headEnd/>
            <a:tailEnd/>
          </a:ln>
          <a:effectLst>
            <a:outerShdw dist="107763" dir="2700000" algn="ctr" rotWithShape="0">
              <a:schemeClr val="bg2"/>
            </a:outerShdw>
          </a:effectLst>
        </p:spPr>
        <p:txBody>
          <a:bodyPr vert="horz" lIns="69056" tIns="34529" rIns="69056" bIns="34529" rtlCol="0" anchor="t">
            <a:normAutofit fontScale="90000" lnSpcReduction="20000"/>
          </a:bodyPr>
          <a:lst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defTabSz="685800">
              <a:lnSpc>
                <a:spcPct val="90000"/>
              </a:lnSpc>
            </a:pPr>
            <a:endParaRPr lang="en-US" altLang="en-US" sz="2400" b="1" dirty="0">
              <a:solidFill>
                <a:schemeClr val="accent1">
                  <a:lumMod val="75000"/>
                </a:schemeClr>
              </a:solidFill>
              <a:effectLst>
                <a:outerShdw blurRad="38100" dist="38100" dir="2700000" algn="tl">
                  <a:srgbClr val="000000"/>
                </a:outerShdw>
              </a:effectLst>
              <a:latin typeface="Tahoma" panose="020B0604030504040204" pitchFamily="34" charset="0"/>
              <a:ea typeface="Tahoma" panose="020B0604030504040204" pitchFamily="34" charset="0"/>
              <a:cs typeface="Tahoma" panose="020B0604030504040204" pitchFamily="34" charset="0"/>
            </a:endParaRPr>
          </a:p>
          <a:p>
            <a:pPr algn="ctr" defTabSz="685800">
              <a:lnSpc>
                <a:spcPct val="90000"/>
              </a:lnSpc>
            </a:pPr>
            <a:r>
              <a:rPr lang="en-US" altLang="en-US" sz="2400" b="1" dirty="0">
                <a:solidFill>
                  <a:schemeClr val="accent1">
                    <a:lumMod val="75000"/>
                  </a:schemeClr>
                </a:solidFill>
                <a:effectLst>
                  <a:outerShdw blurRad="38100" dist="38100" dir="2700000" algn="tl">
                    <a:srgbClr val="000000"/>
                  </a:outerShdw>
                </a:effectLst>
                <a:latin typeface="Tahoma" panose="020B0604030504040204" pitchFamily="34" charset="0"/>
                <a:ea typeface="Tahoma" panose="020B0604030504040204" pitchFamily="34" charset="0"/>
                <a:cs typeface="Tahoma" panose="020B0604030504040204" pitchFamily="34" charset="0"/>
              </a:rPr>
              <a:t>CLASSIFICATION OF FUEL</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nodeType="afterEffect">
                                  <p:stCondLst>
                                    <p:cond delay="0"/>
                                  </p:stCondLst>
                                  <p:childTnLst>
                                    <p:set>
                                      <p:cBhvr>
                                        <p:cTn id="6" dur="1" fill="hold">
                                          <p:stCondLst>
                                            <p:cond delay="499"/>
                                          </p:stCondLst>
                                        </p:cTn>
                                        <p:tgtEl>
                                          <p:spTgt spid="108549"/>
                                        </p:tgtEl>
                                        <p:attrNameLst>
                                          <p:attrName>style.visibility</p:attrName>
                                        </p:attrNameLst>
                                      </p:cBhvr>
                                      <p:to>
                                        <p:strVal val="visible"/>
                                      </p:to>
                                    </p:set>
                                  </p:childTnLst>
                                </p:cTn>
                              </p:par>
                            </p:childTnLst>
                          </p:cTn>
                        </p:par>
                        <p:par>
                          <p:cTn id="7" fill="hold" nodeType="afterGroup">
                            <p:stCondLst>
                              <p:cond delay="500"/>
                            </p:stCondLst>
                            <p:childTnLst>
                              <p:par>
                                <p:cTn id="8" presetID="1" presetClass="entr" presetSubtype="0" fill="hold" nodeType="afterEffect">
                                  <p:stCondLst>
                                    <p:cond delay="0"/>
                                  </p:stCondLst>
                                  <p:childTnLst>
                                    <p:set>
                                      <p:cBhvr>
                                        <p:cTn id="9" dur="1" fill="hold">
                                          <p:stCondLst>
                                            <p:cond delay="499"/>
                                          </p:stCondLst>
                                        </p:cTn>
                                        <p:tgtEl>
                                          <p:spTgt spid="108550"/>
                                        </p:tgtEl>
                                        <p:attrNameLst>
                                          <p:attrName>style.visibility</p:attrName>
                                        </p:attrNameLst>
                                      </p:cBhvr>
                                      <p:to>
                                        <p:strVal val="visible"/>
                                      </p:to>
                                    </p:set>
                                  </p:childTnLst>
                                </p:cTn>
                              </p:par>
                            </p:childTnLst>
                          </p:cTn>
                        </p:par>
                        <p:par>
                          <p:cTn id="10" fill="hold" nodeType="afterGroup">
                            <p:stCondLst>
                              <p:cond delay="1000"/>
                            </p:stCondLst>
                            <p:childTnLst>
                              <p:par>
                                <p:cTn id="11" presetID="1" presetClass="entr" presetSubtype="0" fill="hold" nodeType="afterEffect">
                                  <p:stCondLst>
                                    <p:cond delay="0"/>
                                  </p:stCondLst>
                                  <p:childTnLst>
                                    <p:set>
                                      <p:cBhvr>
                                        <p:cTn id="12" dur="1" fill="hold">
                                          <p:stCondLst>
                                            <p:cond delay="499"/>
                                          </p:stCondLst>
                                        </p:cTn>
                                        <p:tgtEl>
                                          <p:spTgt spid="108551"/>
                                        </p:tgtEl>
                                        <p:attrNameLst>
                                          <p:attrName>style.visibility</p:attrName>
                                        </p:attrNameLst>
                                      </p:cBhvr>
                                      <p:to>
                                        <p:strVal val="visible"/>
                                      </p:to>
                                    </p:set>
                                  </p:childTnLst>
                                </p:cTn>
                              </p:par>
                            </p:childTnLst>
                          </p:cTn>
                        </p:par>
                        <p:par>
                          <p:cTn id="13" fill="hold" nodeType="afterGroup">
                            <p:stCondLst>
                              <p:cond delay="1500"/>
                            </p:stCondLst>
                            <p:childTnLst>
                              <p:par>
                                <p:cTn id="14" presetID="1" presetClass="entr" presetSubtype="0" fill="hold" nodeType="afterEffect">
                                  <p:stCondLst>
                                    <p:cond delay="0"/>
                                  </p:stCondLst>
                                  <p:childTnLst>
                                    <p:set>
                                      <p:cBhvr>
                                        <p:cTn id="15" dur="1" fill="hold">
                                          <p:stCondLst>
                                            <p:cond delay="499"/>
                                          </p:stCondLst>
                                        </p:cTn>
                                        <p:tgtEl>
                                          <p:spTgt spid="108552"/>
                                        </p:tgtEl>
                                        <p:attrNameLst>
                                          <p:attrName>style.visibility</p:attrName>
                                        </p:attrNameLst>
                                      </p:cBhvr>
                                      <p:to>
                                        <p:strVal val="visible"/>
                                      </p:to>
                                    </p:set>
                                  </p:childTnLst>
                                </p:cTn>
                              </p:par>
                            </p:childTnLst>
                          </p:cTn>
                        </p:par>
                        <p:par>
                          <p:cTn id="16" fill="hold" nodeType="afterGroup">
                            <p:stCondLst>
                              <p:cond delay="2000"/>
                            </p:stCondLst>
                            <p:childTnLst>
                              <p:par>
                                <p:cTn id="17" presetID="3" presetClass="entr" presetSubtype="10" fill="hold" nodeType="afterEffect">
                                  <p:stCondLst>
                                    <p:cond delay="2000"/>
                                  </p:stCondLst>
                                  <p:childTnLst>
                                    <p:set>
                                      <p:cBhvr>
                                        <p:cTn id="18" dur="1" fill="hold">
                                          <p:stCondLst>
                                            <p:cond delay="0"/>
                                          </p:stCondLst>
                                        </p:cTn>
                                        <p:tgtEl>
                                          <p:spTgt spid="108547">
                                            <p:txEl>
                                              <p:pRg st="1" end="1"/>
                                            </p:txEl>
                                          </p:spTgt>
                                        </p:tgtEl>
                                        <p:attrNameLst>
                                          <p:attrName>style.visibility</p:attrName>
                                        </p:attrNameLst>
                                      </p:cBhvr>
                                      <p:to>
                                        <p:strVal val="visible"/>
                                      </p:to>
                                    </p:set>
                                    <p:animEffect transition="in" filter="blinds(horizontal)">
                                      <p:cBhvr>
                                        <p:cTn id="19" dur="500"/>
                                        <p:tgtEl>
                                          <p:spTgt spid="108547">
                                            <p:txEl>
                                              <p:pRg st="1" end="1"/>
                                            </p:txEl>
                                          </p:spTgt>
                                        </p:tgtEl>
                                      </p:cBhvr>
                                    </p:animEffect>
                                  </p:childTnLst>
                                </p:cTn>
                              </p:par>
                            </p:childTnLst>
                          </p:cTn>
                        </p:par>
                        <p:par>
                          <p:cTn id="20" fill="hold" nodeType="afterGroup">
                            <p:stCondLst>
                              <p:cond delay="4500"/>
                            </p:stCondLst>
                            <p:childTnLst>
                              <p:par>
                                <p:cTn id="21" presetID="3" presetClass="entr" presetSubtype="10" fill="hold" nodeType="afterEffect">
                                  <p:stCondLst>
                                    <p:cond delay="2000"/>
                                  </p:stCondLst>
                                  <p:childTnLst>
                                    <p:set>
                                      <p:cBhvr>
                                        <p:cTn id="22" dur="1" fill="hold">
                                          <p:stCondLst>
                                            <p:cond delay="0"/>
                                          </p:stCondLst>
                                        </p:cTn>
                                        <p:tgtEl>
                                          <p:spTgt spid="108547">
                                            <p:txEl>
                                              <p:pRg st="2" end="2"/>
                                            </p:txEl>
                                          </p:spTgt>
                                        </p:tgtEl>
                                        <p:attrNameLst>
                                          <p:attrName>style.visibility</p:attrName>
                                        </p:attrNameLst>
                                      </p:cBhvr>
                                      <p:to>
                                        <p:strVal val="visible"/>
                                      </p:to>
                                    </p:set>
                                    <p:animEffect transition="in" filter="blinds(horizontal)">
                                      <p:cBhvr>
                                        <p:cTn id="23" dur="500"/>
                                        <p:tgtEl>
                                          <p:spTgt spid="108547">
                                            <p:txEl>
                                              <p:pRg st="2" end="2"/>
                                            </p:txEl>
                                          </p:spTgt>
                                        </p:tgtEl>
                                      </p:cBhvr>
                                    </p:animEffect>
                                  </p:childTnLst>
                                </p:cTn>
                              </p:par>
                            </p:childTnLst>
                          </p:cTn>
                        </p:par>
                        <p:par>
                          <p:cTn id="24" fill="hold" nodeType="afterGroup">
                            <p:stCondLst>
                              <p:cond delay="7000"/>
                            </p:stCondLst>
                            <p:childTnLst>
                              <p:par>
                                <p:cTn id="25" presetID="3" presetClass="entr" presetSubtype="10" fill="hold" nodeType="afterEffect">
                                  <p:stCondLst>
                                    <p:cond delay="2000"/>
                                  </p:stCondLst>
                                  <p:childTnLst>
                                    <p:set>
                                      <p:cBhvr>
                                        <p:cTn id="26" dur="1" fill="hold">
                                          <p:stCondLst>
                                            <p:cond delay="0"/>
                                          </p:stCondLst>
                                        </p:cTn>
                                        <p:tgtEl>
                                          <p:spTgt spid="108547">
                                            <p:txEl>
                                              <p:pRg st="3" end="3"/>
                                            </p:txEl>
                                          </p:spTgt>
                                        </p:tgtEl>
                                        <p:attrNameLst>
                                          <p:attrName>style.visibility</p:attrName>
                                        </p:attrNameLst>
                                      </p:cBhvr>
                                      <p:to>
                                        <p:strVal val="visible"/>
                                      </p:to>
                                    </p:set>
                                    <p:animEffect transition="in" filter="blinds(horizontal)">
                                      <p:cBhvr>
                                        <p:cTn id="27" dur="500"/>
                                        <p:tgtEl>
                                          <p:spTgt spid="108547">
                                            <p:txEl>
                                              <p:pRg st="3" end="3"/>
                                            </p:txEl>
                                          </p:spTgt>
                                        </p:tgtEl>
                                      </p:cBhvr>
                                    </p:animEffect>
                                  </p:childTnLst>
                                </p:cTn>
                              </p:par>
                            </p:childTnLst>
                          </p:cTn>
                        </p:par>
                        <p:par>
                          <p:cTn id="28" fill="hold" nodeType="afterGroup">
                            <p:stCondLst>
                              <p:cond delay="9500"/>
                            </p:stCondLst>
                            <p:childTnLst>
                              <p:par>
                                <p:cTn id="29" presetID="3" presetClass="entr" presetSubtype="10" fill="hold" nodeType="afterEffect">
                                  <p:stCondLst>
                                    <p:cond delay="2000"/>
                                  </p:stCondLst>
                                  <p:childTnLst>
                                    <p:set>
                                      <p:cBhvr>
                                        <p:cTn id="30" dur="1" fill="hold">
                                          <p:stCondLst>
                                            <p:cond delay="0"/>
                                          </p:stCondLst>
                                        </p:cTn>
                                        <p:tgtEl>
                                          <p:spTgt spid="108547">
                                            <p:txEl>
                                              <p:pRg st="4" end="4"/>
                                            </p:txEl>
                                          </p:spTgt>
                                        </p:tgtEl>
                                        <p:attrNameLst>
                                          <p:attrName>style.visibility</p:attrName>
                                        </p:attrNameLst>
                                      </p:cBhvr>
                                      <p:to>
                                        <p:strVal val="visible"/>
                                      </p:to>
                                    </p:set>
                                    <p:animEffect transition="in" filter="blinds(horizontal)">
                                      <p:cBhvr>
                                        <p:cTn id="31" dur="500"/>
                                        <p:tgtEl>
                                          <p:spTgt spid="108547">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8547" grpId="0" build="p" autoUpdateAnimBg="0" advAuto="200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99" name="Rectangle 3">
            <a:extLst>
              <a:ext uri="{FF2B5EF4-FFF2-40B4-BE49-F238E27FC236}">
                <a16:creationId xmlns:a16="http://schemas.microsoft.com/office/drawing/2014/main" id="{09801CB8-3844-8BCC-239D-8DF7AABE7C28}"/>
              </a:ext>
            </a:extLst>
          </p:cNvPr>
          <p:cNvSpPr>
            <a:spLocks noGrp="1" noChangeArrowheads="1"/>
          </p:cNvSpPr>
          <p:nvPr>
            <p:ph type="body" idx="1"/>
          </p:nvPr>
        </p:nvSpPr>
        <p:spPr>
          <a:xfrm>
            <a:off x="939800" y="1457960"/>
            <a:ext cx="7772400" cy="4648200"/>
          </a:xfrm>
        </p:spPr>
        <p:txBody>
          <a:bodyPr/>
          <a:lstStyle/>
          <a:p>
            <a:pPr marL="0" indent="0">
              <a:lnSpc>
                <a:spcPct val="90000"/>
              </a:lnSpc>
              <a:buNone/>
            </a:pPr>
            <a:endParaRPr lang="en-US" altLang="en-US" sz="3600" dirty="0"/>
          </a:p>
          <a:p>
            <a:pPr lvl="1">
              <a:lnSpc>
                <a:spcPct val="90000"/>
              </a:lnSpc>
            </a:pPr>
            <a:r>
              <a:rPr lang="en-US" altLang="en-US" sz="1800" dirty="0">
                <a:solidFill>
                  <a:srgbClr val="002060"/>
                </a:solidFill>
                <a:latin typeface="Arial" panose="020B0604020202020204" pitchFamily="34" charset="0"/>
                <a:cs typeface="Arial" panose="020B0604020202020204" pitchFamily="34" charset="0"/>
              </a:rPr>
              <a:t>Electrical	</a:t>
            </a:r>
          </a:p>
          <a:p>
            <a:pPr lvl="1">
              <a:lnSpc>
                <a:spcPct val="90000"/>
              </a:lnSpc>
            </a:pPr>
            <a:r>
              <a:rPr lang="en-US" altLang="en-US" sz="1800" dirty="0">
                <a:solidFill>
                  <a:srgbClr val="002060"/>
                </a:solidFill>
                <a:latin typeface="Arial" panose="020B0604020202020204" pitchFamily="34" charset="0"/>
                <a:cs typeface="Arial" panose="020B0604020202020204" pitchFamily="34" charset="0"/>
              </a:rPr>
              <a:t>Improper storage</a:t>
            </a:r>
          </a:p>
          <a:p>
            <a:pPr lvl="1">
              <a:lnSpc>
                <a:spcPct val="90000"/>
              </a:lnSpc>
            </a:pPr>
            <a:r>
              <a:rPr lang="en-US" altLang="en-US" sz="1800" dirty="0">
                <a:solidFill>
                  <a:srgbClr val="002060"/>
                </a:solidFill>
                <a:latin typeface="Arial" panose="020B0604020202020204" pitchFamily="34" charset="0"/>
                <a:cs typeface="Arial" panose="020B0604020202020204" pitchFamily="34" charset="0"/>
              </a:rPr>
              <a:t>Housekeeping	</a:t>
            </a:r>
          </a:p>
          <a:p>
            <a:pPr lvl="1">
              <a:lnSpc>
                <a:spcPct val="90000"/>
              </a:lnSpc>
            </a:pPr>
            <a:r>
              <a:rPr lang="en-US" altLang="en-US" sz="1800" dirty="0">
                <a:solidFill>
                  <a:srgbClr val="002060"/>
                </a:solidFill>
                <a:latin typeface="Arial" panose="020B0604020202020204" pitchFamily="34" charset="0"/>
                <a:cs typeface="Arial" panose="020B0604020202020204" pitchFamily="34" charset="0"/>
              </a:rPr>
              <a:t>Heat Sources (i.e. welding)</a:t>
            </a:r>
          </a:p>
          <a:p>
            <a:pPr lvl="1">
              <a:lnSpc>
                <a:spcPct val="90000"/>
              </a:lnSpc>
            </a:pPr>
            <a:r>
              <a:rPr lang="en-US" altLang="en-US" sz="1800" dirty="0">
                <a:solidFill>
                  <a:srgbClr val="002060"/>
                </a:solidFill>
                <a:latin typeface="Arial" panose="020B0604020202020204" pitchFamily="34" charset="0"/>
                <a:cs typeface="Arial" panose="020B0604020202020204" pitchFamily="34" charset="0"/>
              </a:rPr>
              <a:t>Cleaning supplies	</a:t>
            </a:r>
          </a:p>
          <a:p>
            <a:pPr lvl="1">
              <a:lnSpc>
                <a:spcPct val="90000"/>
              </a:lnSpc>
            </a:pPr>
            <a:r>
              <a:rPr lang="en-US" altLang="en-US" sz="1800" dirty="0">
                <a:solidFill>
                  <a:srgbClr val="002060"/>
                </a:solidFill>
                <a:latin typeface="Arial" panose="020B0604020202020204" pitchFamily="34" charset="0"/>
                <a:cs typeface="Arial" panose="020B0604020202020204" pitchFamily="34" charset="0"/>
              </a:rPr>
              <a:t>Construction</a:t>
            </a:r>
          </a:p>
          <a:p>
            <a:pPr lvl="1">
              <a:lnSpc>
                <a:spcPct val="90000"/>
              </a:lnSpc>
            </a:pPr>
            <a:r>
              <a:rPr lang="en-US" altLang="en-US" sz="1800" dirty="0">
                <a:solidFill>
                  <a:srgbClr val="002060"/>
                </a:solidFill>
                <a:latin typeface="Arial" panose="020B0604020202020204" pitchFamily="34" charset="0"/>
                <a:cs typeface="Arial" panose="020B0604020202020204" pitchFamily="34" charset="0"/>
              </a:rPr>
              <a:t>Flammable &amp; Combustible Liquids</a:t>
            </a:r>
          </a:p>
          <a:p>
            <a:pPr lvl="1">
              <a:lnSpc>
                <a:spcPct val="90000"/>
              </a:lnSpc>
            </a:pPr>
            <a:r>
              <a:rPr lang="en-US" altLang="en-US" sz="1800" dirty="0">
                <a:solidFill>
                  <a:srgbClr val="002060"/>
                </a:solidFill>
                <a:latin typeface="Arial" panose="020B0604020202020204" pitchFamily="34" charset="0"/>
                <a:cs typeface="Arial" panose="020B0604020202020204" pitchFamily="34" charset="0"/>
              </a:rPr>
              <a:t>Machinery</a:t>
            </a:r>
          </a:p>
        </p:txBody>
      </p:sp>
      <p:pic>
        <p:nvPicPr>
          <p:cNvPr id="106500" name="Picture 4" descr="blockedexit">
            <a:extLst>
              <a:ext uri="{FF2B5EF4-FFF2-40B4-BE49-F238E27FC236}">
                <a16:creationId xmlns:a16="http://schemas.microsoft.com/office/drawing/2014/main" id="{FE339CC8-BD98-342F-1C81-63F71C1CDDB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43600" y="1981200"/>
            <a:ext cx="2895600" cy="2895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Title 1">
            <a:extLst>
              <a:ext uri="{FF2B5EF4-FFF2-40B4-BE49-F238E27FC236}">
                <a16:creationId xmlns:a16="http://schemas.microsoft.com/office/drawing/2014/main" id="{D57E7FF3-BC9F-0E28-E3F8-5728032AAD94}"/>
              </a:ext>
            </a:extLst>
          </p:cNvPr>
          <p:cNvSpPr txBox="1">
            <a:spLocks noChangeArrowheads="1"/>
          </p:cNvSpPr>
          <p:nvPr/>
        </p:nvSpPr>
        <p:spPr>
          <a:xfrm>
            <a:off x="1989062" y="303365"/>
            <a:ext cx="5880785" cy="592613"/>
          </a:xfrm>
          <a:prstGeom prst="rect">
            <a:avLst/>
          </a:prstGeom>
          <a:solidFill>
            <a:srgbClr val="FCFEB9"/>
          </a:solidFill>
          <a:ln w="12700" cap="flat">
            <a:solidFill>
              <a:schemeClr val="tx2"/>
            </a:solidFill>
            <a:miter lim="800000"/>
            <a:headEnd/>
            <a:tailEnd/>
          </a:ln>
          <a:effectLst>
            <a:outerShdw dist="107763" dir="2700000" algn="ctr" rotWithShape="0">
              <a:schemeClr val="bg2"/>
            </a:outerShdw>
          </a:effectLst>
        </p:spPr>
        <p:txBody>
          <a:bodyPr vert="horz" lIns="69056" tIns="34529" rIns="69056" bIns="34529" rtlCol="0" anchor="t">
            <a:normAutofit fontScale="90000" lnSpcReduction="20000"/>
          </a:bodyPr>
          <a:lst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defTabSz="685800">
              <a:lnSpc>
                <a:spcPct val="90000"/>
              </a:lnSpc>
            </a:pPr>
            <a:endParaRPr lang="en-US" altLang="en-US" sz="2400" b="1" dirty="0">
              <a:solidFill>
                <a:schemeClr val="accent1">
                  <a:lumMod val="75000"/>
                </a:schemeClr>
              </a:solidFill>
              <a:effectLst>
                <a:outerShdw blurRad="38100" dist="38100" dir="2700000" algn="tl">
                  <a:srgbClr val="000000"/>
                </a:outerShdw>
              </a:effectLst>
              <a:latin typeface="Tahoma" panose="020B0604030504040204" pitchFamily="34" charset="0"/>
              <a:ea typeface="Tahoma" panose="020B0604030504040204" pitchFamily="34" charset="0"/>
              <a:cs typeface="Tahoma" panose="020B0604030504040204" pitchFamily="34" charset="0"/>
            </a:endParaRPr>
          </a:p>
          <a:p>
            <a:pPr algn="ctr" defTabSz="685800">
              <a:lnSpc>
                <a:spcPct val="90000"/>
              </a:lnSpc>
            </a:pPr>
            <a:r>
              <a:rPr lang="en-US" altLang="en-US" sz="2400" b="1" dirty="0">
                <a:solidFill>
                  <a:schemeClr val="accent1">
                    <a:lumMod val="75000"/>
                  </a:schemeClr>
                </a:solidFill>
                <a:effectLst>
                  <a:outerShdw blurRad="38100" dist="38100" dir="2700000" algn="tl">
                    <a:srgbClr val="000000"/>
                  </a:outerShdw>
                </a:effectLst>
                <a:latin typeface="Tahoma" panose="020B0604030504040204" pitchFamily="34" charset="0"/>
                <a:ea typeface="Tahoma" panose="020B0604030504040204" pitchFamily="34" charset="0"/>
                <a:cs typeface="Tahoma" panose="020B0604030504040204" pitchFamily="34" charset="0"/>
              </a:rPr>
              <a:t>CAUSES OF FIRE </a:t>
            </a: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B8F606-1B56-4C9C-D334-171E25F90FFF}"/>
              </a:ext>
            </a:extLst>
          </p:cNvPr>
          <p:cNvSpPr>
            <a:spLocks noGrp="1"/>
          </p:cNvSpPr>
          <p:nvPr>
            <p:ph type="title"/>
          </p:nvPr>
        </p:nvSpPr>
        <p:spPr>
          <a:xfrm>
            <a:off x="2900241" y="1314990"/>
            <a:ext cx="3998399" cy="1280890"/>
          </a:xfrm>
        </p:spPr>
        <p:txBody>
          <a:bodyPr>
            <a:normAutofit fontScale="90000"/>
          </a:bodyPr>
          <a:lstStyle/>
          <a:p>
            <a:r>
              <a:rPr lang="en-US" sz="4400" b="1" dirty="0">
                <a:solidFill>
                  <a:srgbClr val="006600"/>
                </a:solidFill>
                <a:latin typeface="Amasis MT Pro Black" panose="02040A04050005020304" pitchFamily="18" charset="0"/>
              </a:rPr>
              <a:t>THANKYOU</a:t>
            </a:r>
            <a:br>
              <a:rPr lang="en-US" sz="4400" b="1" dirty="0">
                <a:solidFill>
                  <a:srgbClr val="006600"/>
                </a:solidFill>
                <a:latin typeface="Amasis MT Pro Black" panose="02040A04050005020304" pitchFamily="18" charset="0"/>
              </a:rPr>
            </a:br>
            <a:br>
              <a:rPr lang="en-US" sz="4400" b="1" dirty="0">
                <a:solidFill>
                  <a:srgbClr val="006600"/>
                </a:solidFill>
                <a:latin typeface="Amasis MT Pro Black" panose="02040A04050005020304" pitchFamily="18" charset="0"/>
              </a:rPr>
            </a:br>
            <a:br>
              <a:rPr lang="en-US" sz="4400" b="1" dirty="0">
                <a:solidFill>
                  <a:srgbClr val="006600"/>
                </a:solidFill>
                <a:latin typeface="Amasis MT Pro Black" panose="02040A04050005020304" pitchFamily="18" charset="0"/>
              </a:rPr>
            </a:br>
            <a:endParaRPr lang="en-US" sz="4400" b="1" dirty="0">
              <a:solidFill>
                <a:srgbClr val="006600"/>
              </a:solidFill>
              <a:latin typeface="Amasis MT Pro Black" panose="02040A04050005020304" pitchFamily="18" charset="0"/>
            </a:endParaRPr>
          </a:p>
        </p:txBody>
      </p:sp>
      <p:sp>
        <p:nvSpPr>
          <p:cNvPr id="4" name="Title 1">
            <a:extLst>
              <a:ext uri="{FF2B5EF4-FFF2-40B4-BE49-F238E27FC236}">
                <a16:creationId xmlns:a16="http://schemas.microsoft.com/office/drawing/2014/main" id="{690188D2-4755-3612-302F-39586E34C49F}"/>
              </a:ext>
            </a:extLst>
          </p:cNvPr>
          <p:cNvSpPr txBox="1">
            <a:spLocks/>
          </p:cNvSpPr>
          <p:nvPr/>
        </p:nvSpPr>
        <p:spPr>
          <a:xfrm>
            <a:off x="2463361" y="3072671"/>
            <a:ext cx="6568879" cy="1280890"/>
          </a:xfrm>
          <a:prstGeom prst="rect">
            <a:avLst/>
          </a:prstGeom>
        </p:spPr>
        <p:txBody>
          <a:bodyPr vert="horz" lIns="91440" tIns="45720" rIns="91440" bIns="45720" rtlCol="0" anchor="t">
            <a:normAutofit fontScale="97500"/>
          </a:bodyPr>
          <a:lst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US" sz="4400" b="1" dirty="0">
                <a:solidFill>
                  <a:srgbClr val="C00000"/>
                </a:solidFill>
                <a:latin typeface="Amasis MT Pro Black" panose="02040A04050005020304" pitchFamily="18" charset="0"/>
              </a:rPr>
              <a:t>ANY QUESTIONS ?</a:t>
            </a:r>
          </a:p>
        </p:txBody>
      </p:sp>
    </p:spTree>
    <p:extLst>
      <p:ext uri="{BB962C8B-B14F-4D97-AF65-F5344CB8AC3E}">
        <p14:creationId xmlns:p14="http://schemas.microsoft.com/office/powerpoint/2010/main" val="4208100705"/>
      </p:ext>
    </p:extLst>
  </p:cSld>
  <p:clrMapOvr>
    <a:masterClrMapping/>
  </p:clrMapOvr>
</p:sld>
</file>

<file path=ppt/theme/theme1.xml><?xml version="1.0" encoding="utf-8"?>
<a:theme xmlns:a="http://schemas.openxmlformats.org/drawingml/2006/main" name="Wisp">
  <a:themeElements>
    <a:clrScheme name="Wisp">
      <a:dk1>
        <a:sysClr val="windowText" lastClr="000000"/>
      </a:dk1>
      <a:lt1>
        <a:sysClr val="window" lastClr="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Wisp">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24B1A44C-C006-48B2-A4D7-E5549B3D8CD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Wisp</Template>
  <TotalTime>135</TotalTime>
  <Words>3187</Words>
  <Application>Microsoft Office PowerPoint</Application>
  <PresentationFormat>On-screen Show (4:3)</PresentationFormat>
  <Paragraphs>341</Paragraphs>
  <Slides>44</Slides>
  <Notes>2</Notes>
  <HiddenSlides>0</HiddenSlides>
  <MMClips>0</MMClips>
  <ScaleCrop>false</ScaleCrop>
  <HeadingPairs>
    <vt:vector size="8" baseType="variant">
      <vt:variant>
        <vt:lpstr>Fonts Used</vt:lpstr>
      </vt:variant>
      <vt:variant>
        <vt:i4>14</vt:i4>
      </vt:variant>
      <vt:variant>
        <vt:lpstr>Theme</vt:lpstr>
      </vt:variant>
      <vt:variant>
        <vt:i4>1</vt:i4>
      </vt:variant>
      <vt:variant>
        <vt:lpstr>Embedded OLE Servers</vt:lpstr>
      </vt:variant>
      <vt:variant>
        <vt:i4>1</vt:i4>
      </vt:variant>
      <vt:variant>
        <vt:lpstr>Slide Titles</vt:lpstr>
      </vt:variant>
      <vt:variant>
        <vt:i4>44</vt:i4>
      </vt:variant>
    </vt:vector>
  </HeadingPairs>
  <TitlesOfParts>
    <vt:vector size="60" baseType="lpstr">
      <vt:lpstr>MS PGothic</vt:lpstr>
      <vt:lpstr>72 Black</vt:lpstr>
      <vt:lpstr>Amasis MT Pro Black</vt:lpstr>
      <vt:lpstr>Arial</vt:lpstr>
      <vt:lpstr>Arial Narrow</vt:lpstr>
      <vt:lpstr>Berlin Sans FB Demi</vt:lpstr>
      <vt:lpstr>Calibri</vt:lpstr>
      <vt:lpstr>Century Gothic</vt:lpstr>
      <vt:lpstr>Futura Bold</vt:lpstr>
      <vt:lpstr>Futura Medium</vt:lpstr>
      <vt:lpstr>Tahoma</vt:lpstr>
      <vt:lpstr>Times New Roman</vt:lpstr>
      <vt:lpstr>Wingdings</vt:lpstr>
      <vt:lpstr>Wingdings 3</vt:lpstr>
      <vt:lpstr>Wisp</vt:lpstr>
      <vt:lpstr>Image</vt:lpstr>
      <vt:lpstr>DANGOTE FERTILISER LIMITED</vt:lpstr>
      <vt:lpstr>PowerPoint Presentation</vt:lpstr>
      <vt:lpstr>PowerPoint Presentation</vt:lpstr>
      <vt:lpstr>FACILITY DISCRIPTION </vt:lpstr>
      <vt:lpstr>FACILITY DISCRIPTION </vt:lpstr>
      <vt:lpstr>PowerPoint Presentation</vt:lpstr>
      <vt:lpstr>PowerPoint Presentation</vt:lpstr>
      <vt:lpstr>PowerPoint Presentation</vt:lpstr>
      <vt:lpstr>PERSONAL PROTECTIVE EQUIPMENT</vt:lpstr>
      <vt:lpstr>HEALTH, SAFETY &amp; ENVIRONMENT PROGRAMME</vt:lpstr>
      <vt:lpstr>PERMIT TO WORK SYSTEM </vt:lpstr>
      <vt:lpstr>PERMIT TO WORK SYSTEM </vt:lpstr>
      <vt:lpstr>CONFINED SPACE ENTRY</vt:lpstr>
      <vt:lpstr>CONFINED SPACE ENTRY</vt:lpstr>
      <vt:lpstr>Ammonia in Fertilizer</vt:lpstr>
      <vt:lpstr>Ammonia Safety</vt:lpstr>
      <vt:lpstr>PowerPoint Presentation</vt:lpstr>
      <vt:lpstr>What to Do in Case of Ammonia Leakage </vt:lpstr>
      <vt:lpstr>ELECTRICAL SAFETY</vt:lpstr>
      <vt:lpstr>LOCK-OUT/ TAG OUT SYSTEM</vt:lpstr>
      <vt:lpstr>SAFETY OBSERVATION</vt:lpstr>
      <vt:lpstr>MANUAL HANDLING/SAFE LIFTING TECHNIQUES</vt:lpstr>
      <vt:lpstr>WELDING / CUTTING</vt:lpstr>
      <vt:lpstr>GRINDING OPERATIONS </vt:lpstr>
      <vt:lpstr>RADIOGRAPHY</vt:lpstr>
      <vt:lpstr>PRESSURE TESTING </vt:lpstr>
      <vt:lpstr>BARRICADES AND DANGER SIGNS</vt:lpstr>
      <vt:lpstr>STORAGE OF MATERIAL </vt:lpstr>
      <vt:lpstr>PowerPoint Presentation</vt:lpstr>
      <vt:lpstr>PowerPoint Presentation</vt:lpstr>
      <vt:lpstr>PowerPoint Presentation</vt:lpstr>
      <vt:lpstr>PowerPoint Presentation</vt:lpstr>
      <vt:lpstr>REMEMBER!</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THANKYOU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DANGOTE FERTILISER LIMITED</dc:title>
  <dc:creator>Sanjay Aggarwal [FERTILIZER]</dc:creator>
  <cp:lastModifiedBy>Katherine Ogwuru  [FERTILISER]</cp:lastModifiedBy>
  <cp:revision>11</cp:revision>
  <dcterms:created xsi:type="dcterms:W3CDTF">2023-06-29T15:27:37Z</dcterms:created>
  <dcterms:modified xsi:type="dcterms:W3CDTF">2024-01-24T12:49:37Z</dcterms:modified>
</cp:coreProperties>
</file>