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Lst>
  <p:sldSz cy="6858000" cx="9144000"/>
  <p:notesSz cx="6858000" cy="9144000"/>
  <p:embeddedFontLst>
    <p:embeddedFont>
      <p:font typeface="Economica"/>
      <p:regular r:id="rId8"/>
      <p:bold r:id="rId9"/>
      <p:italic r:id="rId10"/>
      <p:boldItalic r:id="rId11"/>
    </p:embeddedFont>
    <p:embeddedFont>
      <p:font typeface="Dancing Script"/>
      <p:regular r:id="rId12"/>
      <p:bold r:id="rId13"/>
    </p:embeddedFont>
    <p:embeddedFont>
      <p:font typeface="Open Sans"/>
      <p:regular r:id="rId14"/>
      <p:bold r:id="rId15"/>
      <p:italic r:id="rId16"/>
      <p:boldItalic r:id="rId17"/>
    </p:embeddedFont>
    <p:embeddedFont>
      <p:font typeface="Caveat SemiBold"/>
      <p:regular r:id="rId18"/>
      <p:bold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Economica-boldItalic.fntdata"/><Relationship Id="rId10" Type="http://schemas.openxmlformats.org/officeDocument/2006/relationships/font" Target="fonts/Economica-italic.fntdata"/><Relationship Id="rId13" Type="http://schemas.openxmlformats.org/officeDocument/2006/relationships/font" Target="fonts/DancingScript-bold.fntdata"/><Relationship Id="rId12" Type="http://schemas.openxmlformats.org/officeDocument/2006/relationships/font" Target="fonts/DancingScript-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Economica-bold.fntdata"/><Relationship Id="rId15" Type="http://schemas.openxmlformats.org/officeDocument/2006/relationships/font" Target="fonts/OpenSans-bold.fntdata"/><Relationship Id="rId14" Type="http://schemas.openxmlformats.org/officeDocument/2006/relationships/font" Target="fonts/OpenSans-regular.fntdata"/><Relationship Id="rId17" Type="http://schemas.openxmlformats.org/officeDocument/2006/relationships/font" Target="fonts/OpenSans-boldItalic.fntdata"/><Relationship Id="rId16" Type="http://schemas.openxmlformats.org/officeDocument/2006/relationships/font" Target="fonts/OpenSans-italic.fntdata"/><Relationship Id="rId5" Type="http://schemas.openxmlformats.org/officeDocument/2006/relationships/notesMaster" Target="notesMasters/notesMaster1.xml"/><Relationship Id="rId19" Type="http://schemas.openxmlformats.org/officeDocument/2006/relationships/font" Target="fonts/CaveatSemiBold-bold.fntdata"/><Relationship Id="rId6" Type="http://schemas.openxmlformats.org/officeDocument/2006/relationships/slide" Target="slides/slide1.xml"/><Relationship Id="rId18" Type="http://schemas.openxmlformats.org/officeDocument/2006/relationships/font" Target="fonts/CaveatSemiBold-regular.fntdata"/><Relationship Id="rId7" Type="http://schemas.openxmlformats.org/officeDocument/2006/relationships/slide" Target="slides/slide2.xml"/><Relationship Id="rId8" Type="http://schemas.openxmlformats.org/officeDocument/2006/relationships/font" Target="fonts/Economica-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1193c6170fe_0_926: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1193c6170fe_0_9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2744013" y="1008933"/>
            <a:ext cx="1081625" cy="1499896"/>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1" name="Google Shape;11;p2"/>
          <p:cNvSpPr/>
          <p:nvPr/>
        </p:nvSpPr>
        <p:spPr>
          <a:xfrm rot="10800000">
            <a:off x="5318350" y="4355671"/>
            <a:ext cx="1081625" cy="1499896"/>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2" name="Google Shape;12;p2"/>
          <p:cNvSpPr txBox="1"/>
          <p:nvPr>
            <p:ph type="ctrTitle"/>
          </p:nvPr>
        </p:nvSpPr>
        <p:spPr>
          <a:xfrm>
            <a:off x="3044700" y="1925674"/>
            <a:ext cx="3054600" cy="20496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p:txBody>
      </p:sp>
      <p:sp>
        <p:nvSpPr>
          <p:cNvPr id="13" name="Google Shape;13;p2"/>
          <p:cNvSpPr txBox="1"/>
          <p:nvPr>
            <p:ph idx="1" type="subTitle"/>
          </p:nvPr>
        </p:nvSpPr>
        <p:spPr>
          <a:xfrm>
            <a:off x="3044700" y="4155440"/>
            <a:ext cx="3054600" cy="9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Font typeface="Economica"/>
              <a:buNone/>
              <a:defRPr sz="2100">
                <a:latin typeface="Economica"/>
                <a:ea typeface="Economica"/>
                <a:cs typeface="Economica"/>
                <a:sym typeface="Economica"/>
              </a:defRPr>
            </a:lvl1pPr>
            <a:lvl2pPr lvl="1" algn="ctr">
              <a:lnSpc>
                <a:spcPct val="100000"/>
              </a:lnSpc>
              <a:spcBef>
                <a:spcPts val="0"/>
              </a:spcBef>
              <a:spcAft>
                <a:spcPts val="0"/>
              </a:spcAft>
              <a:buSzPts val="2100"/>
              <a:buFont typeface="Economica"/>
              <a:buNone/>
              <a:defRPr sz="2100">
                <a:latin typeface="Economica"/>
                <a:ea typeface="Economica"/>
                <a:cs typeface="Economica"/>
                <a:sym typeface="Economica"/>
              </a:defRPr>
            </a:lvl2pPr>
            <a:lvl3pPr lvl="2" algn="ctr">
              <a:lnSpc>
                <a:spcPct val="100000"/>
              </a:lnSpc>
              <a:spcBef>
                <a:spcPts val="0"/>
              </a:spcBef>
              <a:spcAft>
                <a:spcPts val="0"/>
              </a:spcAft>
              <a:buSzPts val="2100"/>
              <a:buFont typeface="Economica"/>
              <a:buNone/>
              <a:defRPr sz="2100">
                <a:latin typeface="Economica"/>
                <a:ea typeface="Economica"/>
                <a:cs typeface="Economica"/>
                <a:sym typeface="Economica"/>
              </a:defRPr>
            </a:lvl3pPr>
            <a:lvl4pPr lvl="3" algn="ctr">
              <a:lnSpc>
                <a:spcPct val="100000"/>
              </a:lnSpc>
              <a:spcBef>
                <a:spcPts val="0"/>
              </a:spcBef>
              <a:spcAft>
                <a:spcPts val="0"/>
              </a:spcAft>
              <a:buSzPts val="2100"/>
              <a:buFont typeface="Economica"/>
              <a:buNone/>
              <a:defRPr sz="2100">
                <a:latin typeface="Economica"/>
                <a:ea typeface="Economica"/>
                <a:cs typeface="Economica"/>
                <a:sym typeface="Economica"/>
              </a:defRPr>
            </a:lvl4pPr>
            <a:lvl5pPr lvl="4" algn="ctr">
              <a:lnSpc>
                <a:spcPct val="100000"/>
              </a:lnSpc>
              <a:spcBef>
                <a:spcPts val="0"/>
              </a:spcBef>
              <a:spcAft>
                <a:spcPts val="0"/>
              </a:spcAft>
              <a:buSzPts val="2100"/>
              <a:buFont typeface="Economica"/>
              <a:buNone/>
              <a:defRPr sz="2100">
                <a:latin typeface="Economica"/>
                <a:ea typeface="Economica"/>
                <a:cs typeface="Economica"/>
                <a:sym typeface="Economica"/>
              </a:defRPr>
            </a:lvl5pPr>
            <a:lvl6pPr lvl="5" algn="ctr">
              <a:lnSpc>
                <a:spcPct val="100000"/>
              </a:lnSpc>
              <a:spcBef>
                <a:spcPts val="0"/>
              </a:spcBef>
              <a:spcAft>
                <a:spcPts val="0"/>
              </a:spcAft>
              <a:buSzPts val="2100"/>
              <a:buFont typeface="Economica"/>
              <a:buNone/>
              <a:defRPr sz="2100">
                <a:latin typeface="Economica"/>
                <a:ea typeface="Economica"/>
                <a:cs typeface="Economica"/>
                <a:sym typeface="Economica"/>
              </a:defRPr>
            </a:lvl6pPr>
            <a:lvl7pPr lvl="6" algn="ctr">
              <a:lnSpc>
                <a:spcPct val="100000"/>
              </a:lnSpc>
              <a:spcBef>
                <a:spcPts val="0"/>
              </a:spcBef>
              <a:spcAft>
                <a:spcPts val="0"/>
              </a:spcAft>
              <a:buSzPts val="2100"/>
              <a:buFont typeface="Economica"/>
              <a:buNone/>
              <a:defRPr sz="2100">
                <a:latin typeface="Economica"/>
                <a:ea typeface="Economica"/>
                <a:cs typeface="Economica"/>
                <a:sym typeface="Economica"/>
              </a:defRPr>
            </a:lvl7pPr>
            <a:lvl8pPr lvl="7" algn="ctr">
              <a:lnSpc>
                <a:spcPct val="100000"/>
              </a:lnSpc>
              <a:spcBef>
                <a:spcPts val="0"/>
              </a:spcBef>
              <a:spcAft>
                <a:spcPts val="0"/>
              </a:spcAft>
              <a:buSzPts val="2100"/>
              <a:buFont typeface="Economica"/>
              <a:buNone/>
              <a:defRPr sz="2100">
                <a:latin typeface="Economica"/>
                <a:ea typeface="Economica"/>
                <a:cs typeface="Economica"/>
                <a:sym typeface="Economica"/>
              </a:defRPr>
            </a:lvl8pPr>
            <a:lvl9pPr lvl="8" algn="ctr">
              <a:lnSpc>
                <a:spcPct val="100000"/>
              </a:lnSpc>
              <a:spcBef>
                <a:spcPts val="0"/>
              </a:spcBef>
              <a:spcAft>
                <a:spcPts val="0"/>
              </a:spcAft>
              <a:buSzPts val="2100"/>
              <a:buFont typeface="Economica"/>
              <a:buNone/>
              <a:defRPr sz="2100">
                <a:latin typeface="Economica"/>
                <a:ea typeface="Economica"/>
                <a:cs typeface="Economica"/>
                <a:sym typeface="Economica"/>
              </a:defRPr>
            </a:lvl9pPr>
          </a:lstStyle>
          <a:p/>
        </p:txBody>
      </p:sp>
      <p:sp>
        <p:nvSpPr>
          <p:cNvPr id="14" name="Google Shape;14;p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p:nvPr/>
        </p:nvSpPr>
        <p:spPr>
          <a:xfrm flipH="1">
            <a:off x="7595938" y="613633"/>
            <a:ext cx="1081625" cy="1499896"/>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7" name="Google Shape;17;p3"/>
          <p:cNvSpPr/>
          <p:nvPr/>
        </p:nvSpPr>
        <p:spPr>
          <a:xfrm flipH="1" rot="10800000">
            <a:off x="466425" y="4744471"/>
            <a:ext cx="1081625" cy="1499896"/>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8" name="Google Shape;18;p3"/>
          <p:cNvSpPr txBox="1"/>
          <p:nvPr>
            <p:ph type="title"/>
          </p:nvPr>
        </p:nvSpPr>
        <p:spPr>
          <a:xfrm>
            <a:off x="773700" y="2408600"/>
            <a:ext cx="7596600" cy="20409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p:txBody>
      </p:sp>
      <p:sp>
        <p:nvSpPr>
          <p:cNvPr id="19" name="Google Shape;19;p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p4"/>
          <p:cNvSpPr/>
          <p:nvPr/>
        </p:nvSpPr>
        <p:spPr>
          <a:xfrm>
            <a:off x="0" y="6727600"/>
            <a:ext cx="9144000" cy="13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4"/>
          <p:cNvSpPr txBox="1"/>
          <p:nvPr>
            <p:ph type="title"/>
          </p:nvPr>
        </p:nvSpPr>
        <p:spPr>
          <a:xfrm>
            <a:off x="311700" y="421233"/>
            <a:ext cx="8520600" cy="1108500"/>
          </a:xfrm>
          <a:prstGeom prst="rect">
            <a:avLst/>
          </a:prstGeom>
        </p:spPr>
        <p:txBody>
          <a:bodyPr anchorCtr="0" anchor="b"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4"/>
          <p:cNvSpPr txBox="1"/>
          <p:nvPr>
            <p:ph idx="1" type="body"/>
          </p:nvPr>
        </p:nvSpPr>
        <p:spPr>
          <a:xfrm>
            <a:off x="311700" y="1633633"/>
            <a:ext cx="8520600" cy="44721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4" name="Google Shape;24;p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sp>
        <p:nvSpPr>
          <p:cNvPr id="26" name="Google Shape;26;p5"/>
          <p:cNvSpPr txBox="1"/>
          <p:nvPr>
            <p:ph type="title"/>
          </p:nvPr>
        </p:nvSpPr>
        <p:spPr>
          <a:xfrm>
            <a:off x="311700" y="421233"/>
            <a:ext cx="8520600" cy="1108500"/>
          </a:xfrm>
          <a:prstGeom prst="rect">
            <a:avLst/>
          </a:prstGeom>
        </p:spPr>
        <p:txBody>
          <a:bodyPr anchorCtr="0" anchor="b"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7" name="Google Shape;27;p5"/>
          <p:cNvSpPr txBox="1"/>
          <p:nvPr>
            <p:ph idx="1" type="body"/>
          </p:nvPr>
        </p:nvSpPr>
        <p:spPr>
          <a:xfrm>
            <a:off x="311700" y="1633633"/>
            <a:ext cx="3999900" cy="44721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 name="Google Shape;28;p5"/>
          <p:cNvSpPr txBox="1"/>
          <p:nvPr>
            <p:ph idx="2" type="body"/>
          </p:nvPr>
        </p:nvSpPr>
        <p:spPr>
          <a:xfrm>
            <a:off x="4832400" y="1633633"/>
            <a:ext cx="3999900" cy="44721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 name="Google Shape;29;p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6"/>
          <p:cNvSpPr txBox="1"/>
          <p:nvPr>
            <p:ph type="title"/>
          </p:nvPr>
        </p:nvSpPr>
        <p:spPr>
          <a:xfrm>
            <a:off x="311700" y="421233"/>
            <a:ext cx="8520600" cy="1108500"/>
          </a:xfrm>
          <a:prstGeom prst="rect">
            <a:avLst/>
          </a:prstGeom>
        </p:spPr>
        <p:txBody>
          <a:bodyPr anchorCtr="0" anchor="b" bIns="91425" lIns="91425" spcFirstLastPara="1" rIns="91425" wrap="square" tIns="91425">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32" name="Google Shape;32;p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sp>
        <p:nvSpPr>
          <p:cNvPr id="34" name="Google Shape;34;p7"/>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35" name="Google Shape;35;p7"/>
          <p:cNvSpPr txBox="1"/>
          <p:nvPr>
            <p:ph idx="1" type="body"/>
          </p:nvPr>
        </p:nvSpPr>
        <p:spPr>
          <a:xfrm>
            <a:off x="311700" y="1865867"/>
            <a:ext cx="2808000" cy="37131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6" name="Google Shape;36;p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7" name="Shape 37"/>
        <p:cNvGrpSpPr/>
        <p:nvPr/>
      </p:nvGrpSpPr>
      <p:grpSpPr>
        <a:xfrm>
          <a:off x="0" y="0"/>
          <a:ext cx="0" cy="0"/>
          <a:chOff x="0" y="0"/>
          <a:chExt cx="0" cy="0"/>
        </a:xfrm>
      </p:grpSpPr>
      <p:sp>
        <p:nvSpPr>
          <p:cNvPr id="38" name="Google Shape;38;p8"/>
          <p:cNvSpPr/>
          <p:nvPr/>
        </p:nvSpPr>
        <p:spPr>
          <a:xfrm>
            <a:off x="0" y="6727600"/>
            <a:ext cx="9144000" cy="13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8"/>
          <p:cNvSpPr txBox="1"/>
          <p:nvPr>
            <p:ph type="title"/>
          </p:nvPr>
        </p:nvSpPr>
        <p:spPr>
          <a:xfrm>
            <a:off x="490250" y="600200"/>
            <a:ext cx="5878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0" name="Google Shape;40;p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9"/>
          <p:cNvSpPr/>
          <p:nvPr/>
        </p:nvSpPr>
        <p:spPr>
          <a:xfrm>
            <a:off x="4572000" y="-33"/>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3" name="Google Shape;43;p9"/>
          <p:cNvCxnSpPr/>
          <p:nvPr/>
        </p:nvCxnSpPr>
        <p:spPr>
          <a:xfrm>
            <a:off x="5029675" y="5994000"/>
            <a:ext cx="468300" cy="0"/>
          </a:xfrm>
          <a:prstGeom prst="straightConnector1">
            <a:avLst/>
          </a:prstGeom>
          <a:noFill/>
          <a:ln cap="flat" cmpd="sng" w="19050">
            <a:solidFill>
              <a:schemeClr val="lt1"/>
            </a:solidFill>
            <a:prstDash val="solid"/>
            <a:round/>
            <a:headEnd len="sm" w="sm" type="none"/>
            <a:tailEnd len="sm" w="sm" type="none"/>
          </a:ln>
        </p:spPr>
      </p:cxnSp>
      <p:sp>
        <p:nvSpPr>
          <p:cNvPr id="44" name="Google Shape;44;p9"/>
          <p:cNvSpPr txBox="1"/>
          <p:nvPr>
            <p:ph type="title"/>
          </p:nvPr>
        </p:nvSpPr>
        <p:spPr>
          <a:xfrm>
            <a:off x="265500" y="1239033"/>
            <a:ext cx="4045200" cy="23817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2"/>
              </a:buClr>
              <a:buSzPts val="4200"/>
              <a:buNone/>
              <a:defRPr>
                <a:solidFill>
                  <a:schemeClr val="lt2"/>
                </a:solidFill>
              </a:defRPr>
            </a:lvl1pPr>
            <a:lvl2pPr lvl="1" algn="ctr">
              <a:spcBef>
                <a:spcPts val="0"/>
              </a:spcBef>
              <a:spcAft>
                <a:spcPts val="0"/>
              </a:spcAft>
              <a:buClr>
                <a:schemeClr val="lt2"/>
              </a:buClr>
              <a:buSzPts val="4200"/>
              <a:buNone/>
              <a:defRPr>
                <a:solidFill>
                  <a:schemeClr val="lt2"/>
                </a:solidFill>
              </a:defRPr>
            </a:lvl2pPr>
            <a:lvl3pPr lvl="2" algn="ctr">
              <a:spcBef>
                <a:spcPts val="0"/>
              </a:spcBef>
              <a:spcAft>
                <a:spcPts val="0"/>
              </a:spcAft>
              <a:buClr>
                <a:schemeClr val="lt2"/>
              </a:buClr>
              <a:buSzPts val="4200"/>
              <a:buNone/>
              <a:defRPr>
                <a:solidFill>
                  <a:schemeClr val="lt2"/>
                </a:solidFill>
              </a:defRPr>
            </a:lvl3pPr>
            <a:lvl4pPr lvl="3" algn="ctr">
              <a:spcBef>
                <a:spcPts val="0"/>
              </a:spcBef>
              <a:spcAft>
                <a:spcPts val="0"/>
              </a:spcAft>
              <a:buClr>
                <a:schemeClr val="lt2"/>
              </a:buClr>
              <a:buSzPts val="4200"/>
              <a:buNone/>
              <a:defRPr>
                <a:solidFill>
                  <a:schemeClr val="lt2"/>
                </a:solidFill>
              </a:defRPr>
            </a:lvl4pPr>
            <a:lvl5pPr lvl="4" algn="ctr">
              <a:spcBef>
                <a:spcPts val="0"/>
              </a:spcBef>
              <a:spcAft>
                <a:spcPts val="0"/>
              </a:spcAft>
              <a:buClr>
                <a:schemeClr val="lt2"/>
              </a:buClr>
              <a:buSzPts val="4200"/>
              <a:buNone/>
              <a:defRPr>
                <a:solidFill>
                  <a:schemeClr val="lt2"/>
                </a:solidFill>
              </a:defRPr>
            </a:lvl5pPr>
            <a:lvl6pPr lvl="5" algn="ctr">
              <a:spcBef>
                <a:spcPts val="0"/>
              </a:spcBef>
              <a:spcAft>
                <a:spcPts val="0"/>
              </a:spcAft>
              <a:buClr>
                <a:schemeClr val="lt2"/>
              </a:buClr>
              <a:buSzPts val="4200"/>
              <a:buNone/>
              <a:defRPr>
                <a:solidFill>
                  <a:schemeClr val="lt2"/>
                </a:solidFill>
              </a:defRPr>
            </a:lvl6pPr>
            <a:lvl7pPr lvl="6" algn="ctr">
              <a:spcBef>
                <a:spcPts val="0"/>
              </a:spcBef>
              <a:spcAft>
                <a:spcPts val="0"/>
              </a:spcAft>
              <a:buClr>
                <a:schemeClr val="lt2"/>
              </a:buClr>
              <a:buSzPts val="4200"/>
              <a:buNone/>
              <a:defRPr>
                <a:solidFill>
                  <a:schemeClr val="lt2"/>
                </a:solidFill>
              </a:defRPr>
            </a:lvl7pPr>
            <a:lvl8pPr lvl="7" algn="ctr">
              <a:spcBef>
                <a:spcPts val="0"/>
              </a:spcBef>
              <a:spcAft>
                <a:spcPts val="0"/>
              </a:spcAft>
              <a:buClr>
                <a:schemeClr val="lt2"/>
              </a:buClr>
              <a:buSzPts val="4200"/>
              <a:buNone/>
              <a:defRPr>
                <a:solidFill>
                  <a:schemeClr val="lt2"/>
                </a:solidFill>
              </a:defRPr>
            </a:lvl8pPr>
            <a:lvl9pPr lvl="8" algn="ctr">
              <a:spcBef>
                <a:spcPts val="0"/>
              </a:spcBef>
              <a:spcAft>
                <a:spcPts val="0"/>
              </a:spcAft>
              <a:buClr>
                <a:schemeClr val="lt2"/>
              </a:buClr>
              <a:buSzPts val="4200"/>
              <a:buNone/>
              <a:defRPr>
                <a:solidFill>
                  <a:schemeClr val="lt2"/>
                </a:solidFill>
              </a:defRPr>
            </a:lvl9pPr>
          </a:lstStyle>
          <a:p/>
        </p:txBody>
      </p:sp>
      <p:sp>
        <p:nvSpPr>
          <p:cNvPr id="45" name="Google Shape;45;p9"/>
          <p:cNvSpPr txBox="1"/>
          <p:nvPr>
            <p:ph idx="1" type="subTitle"/>
          </p:nvPr>
        </p:nvSpPr>
        <p:spPr>
          <a:xfrm>
            <a:off x="265500" y="3692001"/>
            <a:ext cx="4045200" cy="20988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400"/>
              <a:buFont typeface="Economica"/>
              <a:buNone/>
              <a:defRPr sz="2400">
                <a:latin typeface="Economica"/>
                <a:ea typeface="Economica"/>
                <a:cs typeface="Economica"/>
                <a:sym typeface="Economica"/>
              </a:defRPr>
            </a:lvl1pPr>
            <a:lvl2pPr lvl="1" algn="ctr">
              <a:lnSpc>
                <a:spcPct val="100000"/>
              </a:lnSpc>
              <a:spcBef>
                <a:spcPts val="0"/>
              </a:spcBef>
              <a:spcAft>
                <a:spcPts val="0"/>
              </a:spcAft>
              <a:buSzPts val="2400"/>
              <a:buFont typeface="Economica"/>
              <a:buNone/>
              <a:defRPr sz="2400">
                <a:latin typeface="Economica"/>
                <a:ea typeface="Economica"/>
                <a:cs typeface="Economica"/>
                <a:sym typeface="Economica"/>
              </a:defRPr>
            </a:lvl2pPr>
            <a:lvl3pPr lvl="2" algn="ctr">
              <a:lnSpc>
                <a:spcPct val="100000"/>
              </a:lnSpc>
              <a:spcBef>
                <a:spcPts val="0"/>
              </a:spcBef>
              <a:spcAft>
                <a:spcPts val="0"/>
              </a:spcAft>
              <a:buSzPts val="2400"/>
              <a:buFont typeface="Economica"/>
              <a:buNone/>
              <a:defRPr sz="2400">
                <a:latin typeface="Economica"/>
                <a:ea typeface="Economica"/>
                <a:cs typeface="Economica"/>
                <a:sym typeface="Economica"/>
              </a:defRPr>
            </a:lvl3pPr>
            <a:lvl4pPr lvl="3" algn="ctr">
              <a:lnSpc>
                <a:spcPct val="100000"/>
              </a:lnSpc>
              <a:spcBef>
                <a:spcPts val="0"/>
              </a:spcBef>
              <a:spcAft>
                <a:spcPts val="0"/>
              </a:spcAft>
              <a:buSzPts val="2400"/>
              <a:buFont typeface="Economica"/>
              <a:buNone/>
              <a:defRPr sz="2400">
                <a:latin typeface="Economica"/>
                <a:ea typeface="Economica"/>
                <a:cs typeface="Economica"/>
                <a:sym typeface="Economica"/>
              </a:defRPr>
            </a:lvl4pPr>
            <a:lvl5pPr lvl="4" algn="ctr">
              <a:lnSpc>
                <a:spcPct val="100000"/>
              </a:lnSpc>
              <a:spcBef>
                <a:spcPts val="0"/>
              </a:spcBef>
              <a:spcAft>
                <a:spcPts val="0"/>
              </a:spcAft>
              <a:buSzPts val="2400"/>
              <a:buFont typeface="Economica"/>
              <a:buNone/>
              <a:defRPr sz="2400">
                <a:latin typeface="Economica"/>
                <a:ea typeface="Economica"/>
                <a:cs typeface="Economica"/>
                <a:sym typeface="Economica"/>
              </a:defRPr>
            </a:lvl5pPr>
            <a:lvl6pPr lvl="5" algn="ctr">
              <a:lnSpc>
                <a:spcPct val="100000"/>
              </a:lnSpc>
              <a:spcBef>
                <a:spcPts val="0"/>
              </a:spcBef>
              <a:spcAft>
                <a:spcPts val="0"/>
              </a:spcAft>
              <a:buSzPts val="2400"/>
              <a:buFont typeface="Economica"/>
              <a:buNone/>
              <a:defRPr sz="2400">
                <a:latin typeface="Economica"/>
                <a:ea typeface="Economica"/>
                <a:cs typeface="Economica"/>
                <a:sym typeface="Economica"/>
              </a:defRPr>
            </a:lvl6pPr>
            <a:lvl7pPr lvl="6" algn="ctr">
              <a:lnSpc>
                <a:spcPct val="100000"/>
              </a:lnSpc>
              <a:spcBef>
                <a:spcPts val="0"/>
              </a:spcBef>
              <a:spcAft>
                <a:spcPts val="0"/>
              </a:spcAft>
              <a:buSzPts val="2400"/>
              <a:buFont typeface="Economica"/>
              <a:buNone/>
              <a:defRPr sz="2400">
                <a:latin typeface="Economica"/>
                <a:ea typeface="Economica"/>
                <a:cs typeface="Economica"/>
                <a:sym typeface="Economica"/>
              </a:defRPr>
            </a:lvl7pPr>
            <a:lvl8pPr lvl="7" algn="ctr">
              <a:lnSpc>
                <a:spcPct val="100000"/>
              </a:lnSpc>
              <a:spcBef>
                <a:spcPts val="0"/>
              </a:spcBef>
              <a:spcAft>
                <a:spcPts val="0"/>
              </a:spcAft>
              <a:buSzPts val="2400"/>
              <a:buFont typeface="Economica"/>
              <a:buNone/>
              <a:defRPr sz="2400">
                <a:latin typeface="Economica"/>
                <a:ea typeface="Economica"/>
                <a:cs typeface="Economica"/>
                <a:sym typeface="Economica"/>
              </a:defRPr>
            </a:lvl8pPr>
            <a:lvl9pPr lvl="8" algn="ctr">
              <a:lnSpc>
                <a:spcPct val="100000"/>
              </a:lnSpc>
              <a:spcBef>
                <a:spcPts val="0"/>
              </a:spcBef>
              <a:spcAft>
                <a:spcPts val="0"/>
              </a:spcAft>
              <a:buSzPts val="2400"/>
              <a:buFont typeface="Economica"/>
              <a:buNone/>
              <a:defRPr sz="2400">
                <a:latin typeface="Economica"/>
                <a:ea typeface="Economica"/>
                <a:cs typeface="Economica"/>
                <a:sym typeface="Economica"/>
              </a:defRPr>
            </a:lvl9pPr>
          </a:lstStyle>
          <a:p/>
        </p:txBody>
      </p:sp>
      <p:sp>
        <p:nvSpPr>
          <p:cNvPr id="46" name="Google Shape;46;p9"/>
          <p:cNvSpPr txBox="1"/>
          <p:nvPr>
            <p:ph idx="2" type="body"/>
          </p:nvPr>
        </p:nvSpPr>
        <p:spPr>
          <a:xfrm>
            <a:off x="4939500" y="965600"/>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7" name="Google Shape;47;p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8" name="Shape 48"/>
        <p:cNvGrpSpPr/>
        <p:nvPr/>
      </p:nvGrpSpPr>
      <p:grpSpPr>
        <a:xfrm>
          <a:off x="0" y="0"/>
          <a:ext cx="0" cy="0"/>
          <a:chOff x="0" y="0"/>
          <a:chExt cx="0" cy="0"/>
        </a:xfrm>
      </p:grpSpPr>
      <p:sp>
        <p:nvSpPr>
          <p:cNvPr id="49" name="Google Shape;49;p10"/>
          <p:cNvSpPr txBox="1"/>
          <p:nvPr>
            <p:ph idx="1" type="body"/>
          </p:nvPr>
        </p:nvSpPr>
        <p:spPr>
          <a:xfrm>
            <a:off x="319500" y="5625233"/>
            <a:ext cx="5998800" cy="7983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2400"/>
              <a:buFont typeface="Economica"/>
              <a:buNone/>
              <a:defRPr sz="2400">
                <a:latin typeface="Economica"/>
                <a:ea typeface="Economica"/>
                <a:cs typeface="Economica"/>
                <a:sym typeface="Economica"/>
              </a:defRPr>
            </a:lvl1pPr>
          </a:lstStyle>
          <a:p/>
        </p:txBody>
      </p:sp>
      <p:sp>
        <p:nvSpPr>
          <p:cNvPr id="50" name="Google Shape;50;p1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1" name="Shape 51"/>
        <p:cNvGrpSpPr/>
        <p:nvPr/>
      </p:nvGrpSpPr>
      <p:grpSpPr>
        <a:xfrm>
          <a:off x="0" y="0"/>
          <a:ext cx="0" cy="0"/>
          <a:chOff x="0" y="0"/>
          <a:chExt cx="0" cy="0"/>
        </a:xfrm>
      </p:grpSpPr>
      <p:sp>
        <p:nvSpPr>
          <p:cNvPr id="52" name="Google Shape;52;p11"/>
          <p:cNvSpPr/>
          <p:nvPr/>
        </p:nvSpPr>
        <p:spPr>
          <a:xfrm>
            <a:off x="0" y="6727600"/>
            <a:ext cx="9144000" cy="13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11"/>
          <p:cNvSpPr txBox="1"/>
          <p:nvPr>
            <p:ph hasCustomPrompt="1" type="title"/>
          </p:nvPr>
        </p:nvSpPr>
        <p:spPr>
          <a:xfrm>
            <a:off x="311700" y="1276167"/>
            <a:ext cx="8520600" cy="28383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2"/>
              </a:buClr>
              <a:buSzPts val="16000"/>
              <a:buNone/>
              <a:defRPr sz="16000">
                <a:solidFill>
                  <a:schemeClr val="lt2"/>
                </a:solidFill>
              </a:defRPr>
            </a:lvl1pPr>
            <a:lvl2pPr lvl="1" algn="ctr">
              <a:spcBef>
                <a:spcPts val="0"/>
              </a:spcBef>
              <a:spcAft>
                <a:spcPts val="0"/>
              </a:spcAft>
              <a:buClr>
                <a:schemeClr val="lt2"/>
              </a:buClr>
              <a:buSzPts val="16000"/>
              <a:buNone/>
              <a:defRPr sz="16000">
                <a:solidFill>
                  <a:schemeClr val="lt2"/>
                </a:solidFill>
              </a:defRPr>
            </a:lvl2pPr>
            <a:lvl3pPr lvl="2" algn="ctr">
              <a:spcBef>
                <a:spcPts val="0"/>
              </a:spcBef>
              <a:spcAft>
                <a:spcPts val="0"/>
              </a:spcAft>
              <a:buClr>
                <a:schemeClr val="lt2"/>
              </a:buClr>
              <a:buSzPts val="16000"/>
              <a:buNone/>
              <a:defRPr sz="16000">
                <a:solidFill>
                  <a:schemeClr val="lt2"/>
                </a:solidFill>
              </a:defRPr>
            </a:lvl3pPr>
            <a:lvl4pPr lvl="3" algn="ctr">
              <a:spcBef>
                <a:spcPts val="0"/>
              </a:spcBef>
              <a:spcAft>
                <a:spcPts val="0"/>
              </a:spcAft>
              <a:buClr>
                <a:schemeClr val="lt2"/>
              </a:buClr>
              <a:buSzPts val="16000"/>
              <a:buNone/>
              <a:defRPr sz="16000">
                <a:solidFill>
                  <a:schemeClr val="lt2"/>
                </a:solidFill>
              </a:defRPr>
            </a:lvl4pPr>
            <a:lvl5pPr lvl="4" algn="ctr">
              <a:spcBef>
                <a:spcPts val="0"/>
              </a:spcBef>
              <a:spcAft>
                <a:spcPts val="0"/>
              </a:spcAft>
              <a:buClr>
                <a:schemeClr val="lt2"/>
              </a:buClr>
              <a:buSzPts val="16000"/>
              <a:buNone/>
              <a:defRPr sz="16000">
                <a:solidFill>
                  <a:schemeClr val="lt2"/>
                </a:solidFill>
              </a:defRPr>
            </a:lvl5pPr>
            <a:lvl6pPr lvl="5" algn="ctr">
              <a:spcBef>
                <a:spcPts val="0"/>
              </a:spcBef>
              <a:spcAft>
                <a:spcPts val="0"/>
              </a:spcAft>
              <a:buClr>
                <a:schemeClr val="lt2"/>
              </a:buClr>
              <a:buSzPts val="16000"/>
              <a:buNone/>
              <a:defRPr sz="16000">
                <a:solidFill>
                  <a:schemeClr val="lt2"/>
                </a:solidFill>
              </a:defRPr>
            </a:lvl6pPr>
            <a:lvl7pPr lvl="6" algn="ctr">
              <a:spcBef>
                <a:spcPts val="0"/>
              </a:spcBef>
              <a:spcAft>
                <a:spcPts val="0"/>
              </a:spcAft>
              <a:buClr>
                <a:schemeClr val="lt2"/>
              </a:buClr>
              <a:buSzPts val="16000"/>
              <a:buNone/>
              <a:defRPr sz="16000">
                <a:solidFill>
                  <a:schemeClr val="lt2"/>
                </a:solidFill>
              </a:defRPr>
            </a:lvl7pPr>
            <a:lvl8pPr lvl="7" algn="ctr">
              <a:spcBef>
                <a:spcPts val="0"/>
              </a:spcBef>
              <a:spcAft>
                <a:spcPts val="0"/>
              </a:spcAft>
              <a:buClr>
                <a:schemeClr val="lt2"/>
              </a:buClr>
              <a:buSzPts val="16000"/>
              <a:buNone/>
              <a:defRPr sz="16000">
                <a:solidFill>
                  <a:schemeClr val="lt2"/>
                </a:solidFill>
              </a:defRPr>
            </a:lvl8pPr>
            <a:lvl9pPr lvl="8" algn="ctr">
              <a:spcBef>
                <a:spcPts val="0"/>
              </a:spcBef>
              <a:spcAft>
                <a:spcPts val="0"/>
              </a:spcAft>
              <a:buClr>
                <a:schemeClr val="lt2"/>
              </a:buClr>
              <a:buSzPts val="16000"/>
              <a:buNone/>
              <a:defRPr sz="16000">
                <a:solidFill>
                  <a:schemeClr val="lt2"/>
                </a:solidFill>
              </a:defRPr>
            </a:lvl9pPr>
          </a:lstStyle>
          <a:p>
            <a:r>
              <a:t>xx%</a:t>
            </a:r>
          </a:p>
        </p:txBody>
      </p:sp>
      <p:sp>
        <p:nvSpPr>
          <p:cNvPr id="54" name="Google Shape;54;p11"/>
          <p:cNvSpPr txBox="1"/>
          <p:nvPr>
            <p:ph idx="1" type="body"/>
          </p:nvPr>
        </p:nvSpPr>
        <p:spPr>
          <a:xfrm>
            <a:off x="311700" y="4216000"/>
            <a:ext cx="8520600" cy="1428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5" name="Google Shape;55;p1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1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lux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21233"/>
            <a:ext cx="8520600" cy="1108500"/>
          </a:xfrm>
          <a:prstGeom prst="rect">
            <a:avLst/>
          </a:prstGeom>
          <a:noFill/>
          <a:ln>
            <a:noFill/>
          </a:ln>
        </p:spPr>
        <p:txBody>
          <a:bodyPr anchorCtr="0" anchor="b" bIns="91425" lIns="91425" spcFirstLastPara="1" rIns="91425" wrap="square" tIns="91425">
            <a:normAutofit/>
          </a:bodyPr>
          <a:lstStyle>
            <a:lvl1pPr lvl="0">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1pPr>
            <a:lvl2pPr lvl="1">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2pPr>
            <a:lvl3pPr lvl="2">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3pPr>
            <a:lvl4pPr lvl="3">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4pPr>
            <a:lvl5pPr lvl="4">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5pPr>
            <a:lvl6pPr lvl="5">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6pPr>
            <a:lvl7pPr lvl="6">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7pPr>
            <a:lvl8pPr lvl="7">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8pPr>
            <a:lvl9pPr lvl="8">
              <a:spcBef>
                <a:spcPts val="0"/>
              </a:spcBef>
              <a:spcAft>
                <a:spcPts val="0"/>
              </a:spcAft>
              <a:buClr>
                <a:schemeClr val="dk1"/>
              </a:buClr>
              <a:buSzPts val="4200"/>
              <a:buFont typeface="Economica"/>
              <a:buNone/>
              <a:defRPr sz="4200">
                <a:solidFill>
                  <a:schemeClr val="dk1"/>
                </a:solidFill>
                <a:latin typeface="Economica"/>
                <a:ea typeface="Economica"/>
                <a:cs typeface="Economica"/>
                <a:sym typeface="Economica"/>
              </a:defRPr>
            </a:lvl9pPr>
          </a:lstStyle>
          <a:p/>
        </p:txBody>
      </p:sp>
      <p:sp>
        <p:nvSpPr>
          <p:cNvPr id="7" name="Google Shape;7;p1"/>
          <p:cNvSpPr txBox="1"/>
          <p:nvPr>
            <p:ph idx="1" type="body"/>
          </p:nvPr>
        </p:nvSpPr>
        <p:spPr>
          <a:xfrm>
            <a:off x="311700" y="1633633"/>
            <a:ext cx="8520600" cy="44721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Open Sans"/>
              <a:buChar char="●"/>
              <a:defRPr sz="1800">
                <a:solidFill>
                  <a:schemeClr val="dk1"/>
                </a:solidFill>
                <a:latin typeface="Open Sans"/>
                <a:ea typeface="Open Sans"/>
                <a:cs typeface="Open Sans"/>
                <a:sym typeface="Open Sans"/>
              </a:defRPr>
            </a:lvl1pPr>
            <a:lvl2pPr indent="-317500" lvl="1" marL="9144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2pPr>
            <a:lvl3pPr indent="-317500" lvl="2" marL="13716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3pPr>
            <a:lvl4pPr indent="-317500" lvl="3" marL="18288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4pPr>
            <a:lvl5pPr indent="-317500" lvl="4" marL="22860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5pPr>
            <a:lvl6pPr indent="-317500" lvl="5" marL="27432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6pPr>
            <a:lvl7pPr indent="-317500" lvl="6" marL="32004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7pPr>
            <a:lvl8pPr indent="-317500" lvl="7" marL="36576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8pPr>
            <a:lvl9pPr indent="-317500" lvl="8" marL="41148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9pPr>
          </a:lstStyle>
          <a:p/>
        </p:txBody>
      </p:sp>
      <p:sp>
        <p:nvSpPr>
          <p:cNvPr id="8" name="Google Shape;8;p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1"/>
                </a:solidFill>
                <a:latin typeface="Economica"/>
                <a:ea typeface="Economica"/>
                <a:cs typeface="Economica"/>
                <a:sym typeface="Economica"/>
              </a:defRPr>
            </a:lvl1pPr>
            <a:lvl2pPr lvl="1" algn="r">
              <a:buNone/>
              <a:defRPr sz="1000">
                <a:solidFill>
                  <a:schemeClr val="dk1"/>
                </a:solidFill>
                <a:latin typeface="Economica"/>
                <a:ea typeface="Economica"/>
                <a:cs typeface="Economica"/>
                <a:sym typeface="Economica"/>
              </a:defRPr>
            </a:lvl2pPr>
            <a:lvl3pPr lvl="2" algn="r">
              <a:buNone/>
              <a:defRPr sz="1000">
                <a:solidFill>
                  <a:schemeClr val="dk1"/>
                </a:solidFill>
                <a:latin typeface="Economica"/>
                <a:ea typeface="Economica"/>
                <a:cs typeface="Economica"/>
                <a:sym typeface="Economica"/>
              </a:defRPr>
            </a:lvl3pPr>
            <a:lvl4pPr lvl="3" algn="r">
              <a:buNone/>
              <a:defRPr sz="1000">
                <a:solidFill>
                  <a:schemeClr val="dk1"/>
                </a:solidFill>
                <a:latin typeface="Economica"/>
                <a:ea typeface="Economica"/>
                <a:cs typeface="Economica"/>
                <a:sym typeface="Economica"/>
              </a:defRPr>
            </a:lvl4pPr>
            <a:lvl5pPr lvl="4" algn="r">
              <a:buNone/>
              <a:defRPr sz="1000">
                <a:solidFill>
                  <a:schemeClr val="dk1"/>
                </a:solidFill>
                <a:latin typeface="Economica"/>
                <a:ea typeface="Economica"/>
                <a:cs typeface="Economica"/>
                <a:sym typeface="Economica"/>
              </a:defRPr>
            </a:lvl5pPr>
            <a:lvl6pPr lvl="5" algn="r">
              <a:buNone/>
              <a:defRPr sz="1000">
                <a:solidFill>
                  <a:schemeClr val="dk1"/>
                </a:solidFill>
                <a:latin typeface="Economica"/>
                <a:ea typeface="Economica"/>
                <a:cs typeface="Economica"/>
                <a:sym typeface="Economica"/>
              </a:defRPr>
            </a:lvl6pPr>
            <a:lvl7pPr lvl="6" algn="r">
              <a:buNone/>
              <a:defRPr sz="1000">
                <a:solidFill>
                  <a:schemeClr val="dk1"/>
                </a:solidFill>
                <a:latin typeface="Economica"/>
                <a:ea typeface="Economica"/>
                <a:cs typeface="Economica"/>
                <a:sym typeface="Economica"/>
              </a:defRPr>
            </a:lvl7pPr>
            <a:lvl8pPr lvl="7" algn="r">
              <a:buNone/>
              <a:defRPr sz="1000">
                <a:solidFill>
                  <a:schemeClr val="dk1"/>
                </a:solidFill>
                <a:latin typeface="Economica"/>
                <a:ea typeface="Economica"/>
                <a:cs typeface="Economica"/>
                <a:sym typeface="Economica"/>
              </a:defRPr>
            </a:lvl8pPr>
            <a:lvl9pPr lvl="8" algn="r">
              <a:buNone/>
              <a:defRPr sz="1000">
                <a:solidFill>
                  <a:schemeClr val="dk1"/>
                </a:solidFill>
                <a:latin typeface="Economica"/>
                <a:ea typeface="Economica"/>
                <a:cs typeface="Economica"/>
                <a:sym typeface="Economica"/>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png"/><Relationship Id="rId10" Type="http://schemas.openxmlformats.org/officeDocument/2006/relationships/image" Target="../media/image4.png"/><Relationship Id="rId9" Type="http://schemas.openxmlformats.org/officeDocument/2006/relationships/hyperlink" Target="http://drive.google.com/file/d/1e47ckqAdhRNYZ335mchEBkNiVn-uNzXR/view" TargetMode="External"/><Relationship Id="rId5" Type="http://schemas.openxmlformats.org/officeDocument/2006/relationships/image" Target="../media/image2.pn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 Id="rId10" Type="http://schemas.openxmlformats.org/officeDocument/2006/relationships/image" Target="../media/image4.png"/><Relationship Id="rId9" Type="http://schemas.openxmlformats.org/officeDocument/2006/relationships/hyperlink" Target="http://drive.google.com/file/d/1wpTNDhMaNDURtxfwl05nBezlHDXLFIus/view" TargetMode="External"/><Relationship Id="rId5" Type="http://schemas.openxmlformats.org/officeDocument/2006/relationships/image" Target="../media/image5.png"/><Relationship Id="rId6" Type="http://schemas.openxmlformats.org/officeDocument/2006/relationships/image" Target="../media/image8.jpg"/><Relationship Id="rId7" Type="http://schemas.openxmlformats.org/officeDocument/2006/relationships/image" Target="../media/image6.png"/><Relationship Id="rId8"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13"/>
          <p:cNvPicPr preferRelativeResize="0"/>
          <p:nvPr/>
        </p:nvPicPr>
        <p:blipFill>
          <a:blip r:embed="rId3">
            <a:alphaModFix/>
          </a:blip>
          <a:stretch>
            <a:fillRect/>
          </a:stretch>
        </p:blipFill>
        <p:spPr>
          <a:xfrm>
            <a:off x="6818825" y="5065050"/>
            <a:ext cx="1790700" cy="1543050"/>
          </a:xfrm>
          <a:prstGeom prst="rect">
            <a:avLst/>
          </a:prstGeom>
          <a:noFill/>
          <a:ln>
            <a:noFill/>
          </a:ln>
        </p:spPr>
      </p:pic>
      <p:sp>
        <p:nvSpPr>
          <p:cNvPr id="63" name="Google Shape;63;p13"/>
          <p:cNvSpPr txBox="1"/>
          <p:nvPr/>
        </p:nvSpPr>
        <p:spPr>
          <a:xfrm>
            <a:off x="0" y="2826000"/>
            <a:ext cx="3147300" cy="3373500"/>
          </a:xfrm>
          <a:prstGeom prst="rect">
            <a:avLst/>
          </a:prstGeom>
          <a:noFill/>
          <a:ln>
            <a:noFill/>
          </a:ln>
        </p:spPr>
        <p:txBody>
          <a:bodyPr anchorCtr="0" anchor="t" bIns="91425" lIns="91425" spcFirstLastPara="1" rIns="91425" wrap="square" tIns="91425">
            <a:spAutoFit/>
          </a:bodyPr>
          <a:lstStyle/>
          <a:p>
            <a:pPr indent="0" lvl="0" marL="0" rtl="0" algn="l">
              <a:lnSpc>
                <a:spcPct val="166666"/>
              </a:lnSpc>
              <a:spcBef>
                <a:spcPts val="0"/>
              </a:spcBef>
              <a:spcAft>
                <a:spcPts val="0"/>
              </a:spcAft>
              <a:buNone/>
            </a:pPr>
            <a:r>
              <a:rPr b="1" lang="en" sz="2050">
                <a:solidFill>
                  <a:srgbClr val="0000FF"/>
                </a:solidFill>
                <a:latin typeface="Dancing Script"/>
                <a:ea typeface="Dancing Script"/>
                <a:cs typeface="Dancing Script"/>
                <a:sym typeface="Dancing Script"/>
              </a:rPr>
              <a:t>“Think Like A Queen. A Queen Is Not Afraid To Fail. Failure Is Another Stepping Stone To Greatness.”</a:t>
            </a:r>
            <a:endParaRPr b="1" sz="2050">
              <a:solidFill>
                <a:srgbClr val="0000FF"/>
              </a:solidFill>
              <a:latin typeface="Dancing Script"/>
              <a:ea typeface="Dancing Script"/>
              <a:cs typeface="Dancing Script"/>
              <a:sym typeface="Dancing Script"/>
            </a:endParaRPr>
          </a:p>
          <a:p>
            <a:pPr indent="0" lvl="0" marL="0" rtl="0" algn="l">
              <a:lnSpc>
                <a:spcPct val="166666"/>
              </a:lnSpc>
              <a:spcBef>
                <a:spcPts val="800"/>
              </a:spcBef>
              <a:spcAft>
                <a:spcPts val="0"/>
              </a:spcAft>
              <a:buNone/>
            </a:pPr>
            <a:r>
              <a:rPr b="1" lang="en" sz="2050">
                <a:solidFill>
                  <a:srgbClr val="0000FF"/>
                </a:solidFill>
                <a:latin typeface="Dancing Script"/>
                <a:ea typeface="Dancing Script"/>
                <a:cs typeface="Dancing Script"/>
                <a:sym typeface="Dancing Script"/>
              </a:rPr>
              <a:t>- Oprah Winfrey.</a:t>
            </a:r>
            <a:endParaRPr b="1" sz="2050">
              <a:solidFill>
                <a:srgbClr val="0000FF"/>
              </a:solidFill>
              <a:latin typeface="Dancing Script"/>
              <a:ea typeface="Dancing Script"/>
              <a:cs typeface="Dancing Script"/>
              <a:sym typeface="Dancing Script"/>
            </a:endParaRPr>
          </a:p>
          <a:p>
            <a:pPr indent="0" lvl="0" marL="0" rtl="0" algn="ctr">
              <a:spcBef>
                <a:spcPts val="800"/>
              </a:spcBef>
              <a:spcAft>
                <a:spcPts val="0"/>
              </a:spcAft>
              <a:buNone/>
            </a:pPr>
            <a:r>
              <a:t/>
            </a:r>
            <a:endParaRPr b="1" sz="2300">
              <a:solidFill>
                <a:srgbClr val="0000FF"/>
              </a:solidFill>
              <a:latin typeface="Dancing Script"/>
              <a:ea typeface="Dancing Script"/>
              <a:cs typeface="Dancing Script"/>
              <a:sym typeface="Dancing Script"/>
            </a:endParaRPr>
          </a:p>
        </p:txBody>
      </p:sp>
      <p:pic>
        <p:nvPicPr>
          <p:cNvPr id="64" name="Google Shape;64;p13"/>
          <p:cNvPicPr preferRelativeResize="0"/>
          <p:nvPr/>
        </p:nvPicPr>
        <p:blipFill>
          <a:blip r:embed="rId4">
            <a:alphaModFix/>
          </a:blip>
          <a:stretch>
            <a:fillRect/>
          </a:stretch>
        </p:blipFill>
        <p:spPr>
          <a:xfrm>
            <a:off x="7461000" y="-97150"/>
            <a:ext cx="1683000" cy="1188626"/>
          </a:xfrm>
          <a:prstGeom prst="rect">
            <a:avLst/>
          </a:prstGeom>
          <a:noFill/>
          <a:ln>
            <a:noFill/>
          </a:ln>
        </p:spPr>
      </p:pic>
      <p:pic>
        <p:nvPicPr>
          <p:cNvPr id="65" name="Google Shape;65;p13"/>
          <p:cNvPicPr preferRelativeResize="0"/>
          <p:nvPr/>
        </p:nvPicPr>
        <p:blipFill>
          <a:blip r:embed="rId5">
            <a:alphaModFix/>
          </a:blip>
          <a:stretch>
            <a:fillRect/>
          </a:stretch>
        </p:blipFill>
        <p:spPr>
          <a:xfrm>
            <a:off x="3147300" y="1227500"/>
            <a:ext cx="6576300" cy="3367175"/>
          </a:xfrm>
          <a:prstGeom prst="rect">
            <a:avLst/>
          </a:prstGeom>
          <a:noFill/>
          <a:ln>
            <a:noFill/>
          </a:ln>
        </p:spPr>
      </p:pic>
      <p:pic>
        <p:nvPicPr>
          <p:cNvPr id="66" name="Google Shape;66;p13"/>
          <p:cNvPicPr preferRelativeResize="0"/>
          <p:nvPr/>
        </p:nvPicPr>
        <p:blipFill>
          <a:blip r:embed="rId6">
            <a:alphaModFix/>
          </a:blip>
          <a:stretch>
            <a:fillRect/>
          </a:stretch>
        </p:blipFill>
        <p:spPr>
          <a:xfrm>
            <a:off x="990287" y="339099"/>
            <a:ext cx="7396598" cy="888400"/>
          </a:xfrm>
          <a:prstGeom prst="rect">
            <a:avLst/>
          </a:prstGeom>
          <a:noFill/>
          <a:ln>
            <a:noFill/>
          </a:ln>
        </p:spPr>
      </p:pic>
      <p:pic>
        <p:nvPicPr>
          <p:cNvPr id="67" name="Google Shape;67;p13"/>
          <p:cNvPicPr preferRelativeResize="0"/>
          <p:nvPr/>
        </p:nvPicPr>
        <p:blipFill>
          <a:blip r:embed="rId7">
            <a:alphaModFix/>
          </a:blip>
          <a:stretch>
            <a:fillRect/>
          </a:stretch>
        </p:blipFill>
        <p:spPr>
          <a:xfrm>
            <a:off x="2982073" y="3370725"/>
            <a:ext cx="2018127" cy="2425801"/>
          </a:xfrm>
          <a:prstGeom prst="rect">
            <a:avLst/>
          </a:prstGeom>
          <a:noFill/>
          <a:ln>
            <a:noFill/>
          </a:ln>
        </p:spPr>
      </p:pic>
      <p:pic>
        <p:nvPicPr>
          <p:cNvPr id="68" name="Google Shape;68;p13"/>
          <p:cNvPicPr preferRelativeResize="0"/>
          <p:nvPr/>
        </p:nvPicPr>
        <p:blipFill>
          <a:blip r:embed="rId8">
            <a:alphaModFix/>
          </a:blip>
          <a:stretch>
            <a:fillRect/>
          </a:stretch>
        </p:blipFill>
        <p:spPr>
          <a:xfrm>
            <a:off x="514575" y="5712479"/>
            <a:ext cx="5374201" cy="961696"/>
          </a:xfrm>
          <a:prstGeom prst="rect">
            <a:avLst/>
          </a:prstGeom>
          <a:noFill/>
          <a:ln>
            <a:noFill/>
          </a:ln>
        </p:spPr>
      </p:pic>
      <p:pic>
        <p:nvPicPr>
          <p:cNvPr id="69" name="Google Shape;69;p13" title="Ne-Yo - Miss Independent (Lyrics)-[AudioTrimmer.com].mp3">
            <a:hlinkClick r:id="rId9"/>
          </p:cNvPr>
          <p:cNvPicPr preferRelativeResize="0"/>
          <p:nvPr/>
        </p:nvPicPr>
        <p:blipFill>
          <a:blip r:embed="rId10">
            <a:alphaModFix/>
          </a:blip>
          <a:stretch>
            <a:fillRect/>
          </a:stretch>
        </p:blipFill>
        <p:spPr>
          <a:xfrm>
            <a:off x="7485576" y="5255275"/>
            <a:ext cx="457200" cy="457200"/>
          </a:xfrm>
          <a:prstGeom prst="rect">
            <a:avLst/>
          </a:prstGeom>
          <a:noFill/>
          <a:ln>
            <a:noFill/>
          </a:ln>
        </p:spPr>
      </p:pic>
      <p:sp>
        <p:nvSpPr>
          <p:cNvPr id="70" name="Google Shape;70;p13"/>
          <p:cNvSpPr txBox="1"/>
          <p:nvPr/>
        </p:nvSpPr>
        <p:spPr>
          <a:xfrm rot="1173">
            <a:off x="-69089" y="1439991"/>
            <a:ext cx="3516000" cy="1385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i="1" lang="en" sz="2600">
                <a:solidFill>
                  <a:schemeClr val="dk1"/>
                </a:solidFill>
                <a:latin typeface="Caveat SemiBold"/>
                <a:ea typeface="Caveat SemiBold"/>
                <a:cs typeface="Caveat SemiBold"/>
                <a:sym typeface="Caveat SemiBold"/>
              </a:rPr>
              <a:t>I will try to influence others' beliefs &amp; actions</a:t>
            </a:r>
            <a:endParaRPr i="1" sz="2600">
              <a:solidFill>
                <a:schemeClr val="dk1"/>
              </a:solidFill>
              <a:latin typeface="Caveat SemiBold"/>
              <a:ea typeface="Caveat SemiBold"/>
              <a:cs typeface="Caveat SemiBold"/>
              <a:sym typeface="Caveat SemiBold"/>
            </a:endParaRPr>
          </a:p>
          <a:p>
            <a:pPr indent="0" lvl="0" marL="0" rtl="0" algn="ctr">
              <a:spcBef>
                <a:spcPts val="0"/>
              </a:spcBef>
              <a:spcAft>
                <a:spcPts val="0"/>
              </a:spcAft>
              <a:buNone/>
            </a:pPr>
            <a:r>
              <a:rPr i="1" lang="en" sz="2600">
                <a:solidFill>
                  <a:schemeClr val="dk1"/>
                </a:solidFill>
                <a:latin typeface="Caveat SemiBold"/>
                <a:ea typeface="Caveat SemiBold"/>
                <a:cs typeface="Caveat SemiBold"/>
                <a:sym typeface="Caveat SemiBold"/>
              </a:rPr>
              <a:t>#BreakTheBias</a:t>
            </a:r>
            <a:endParaRPr i="1" sz="2600">
              <a:solidFill>
                <a:schemeClr val="dk1"/>
              </a:solidFill>
              <a:latin typeface="Caveat SemiBold"/>
              <a:ea typeface="Caveat SemiBold"/>
              <a:cs typeface="Caveat SemiBold"/>
              <a:sym typeface="Caveat SemiBo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pic>
        <p:nvPicPr>
          <p:cNvPr id="75" name="Google Shape;75;p14"/>
          <p:cNvPicPr preferRelativeResize="0"/>
          <p:nvPr/>
        </p:nvPicPr>
        <p:blipFill>
          <a:blip r:embed="rId3">
            <a:alphaModFix/>
          </a:blip>
          <a:stretch>
            <a:fillRect/>
          </a:stretch>
        </p:blipFill>
        <p:spPr>
          <a:xfrm>
            <a:off x="6818825" y="5065050"/>
            <a:ext cx="1790700" cy="1543050"/>
          </a:xfrm>
          <a:prstGeom prst="rect">
            <a:avLst/>
          </a:prstGeom>
          <a:noFill/>
          <a:ln>
            <a:noFill/>
          </a:ln>
        </p:spPr>
      </p:pic>
      <p:sp>
        <p:nvSpPr>
          <p:cNvPr id="76" name="Google Shape;76;p14"/>
          <p:cNvSpPr txBox="1"/>
          <p:nvPr/>
        </p:nvSpPr>
        <p:spPr>
          <a:xfrm>
            <a:off x="0" y="2771925"/>
            <a:ext cx="3147300" cy="3024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050">
                <a:solidFill>
                  <a:srgbClr val="9900FF"/>
                </a:solidFill>
                <a:latin typeface="Dancing Script"/>
                <a:ea typeface="Dancing Script"/>
                <a:cs typeface="Dancing Script"/>
                <a:sym typeface="Dancing Script"/>
              </a:rPr>
              <a:t>“To all the little girls who are watching this, never doubt that you are valuable and powerful, and deserving of every chance and opportunity in the world to pursue and achieve your own dreams.”</a:t>
            </a:r>
            <a:endParaRPr b="1" sz="2050">
              <a:solidFill>
                <a:srgbClr val="9900FF"/>
              </a:solidFill>
              <a:latin typeface="Dancing Script"/>
              <a:ea typeface="Dancing Script"/>
              <a:cs typeface="Dancing Script"/>
              <a:sym typeface="Dancing Script"/>
            </a:endParaRPr>
          </a:p>
          <a:p>
            <a:pPr indent="0" lvl="0" marL="0" rtl="0" algn="ctr">
              <a:spcBef>
                <a:spcPts val="0"/>
              </a:spcBef>
              <a:spcAft>
                <a:spcPts val="0"/>
              </a:spcAft>
              <a:buNone/>
            </a:pPr>
            <a:r>
              <a:t/>
            </a:r>
            <a:endParaRPr b="1" sz="2050">
              <a:solidFill>
                <a:srgbClr val="9900FF"/>
              </a:solidFill>
              <a:latin typeface="Dancing Script"/>
              <a:ea typeface="Dancing Script"/>
              <a:cs typeface="Dancing Script"/>
              <a:sym typeface="Dancing Script"/>
            </a:endParaRPr>
          </a:p>
          <a:p>
            <a:pPr indent="0" lvl="0" marL="0" rtl="0" algn="ctr">
              <a:spcBef>
                <a:spcPts val="0"/>
              </a:spcBef>
              <a:spcAft>
                <a:spcPts val="0"/>
              </a:spcAft>
              <a:buNone/>
            </a:pPr>
            <a:r>
              <a:rPr b="1" lang="en" sz="2050">
                <a:solidFill>
                  <a:srgbClr val="9900FF"/>
                </a:solidFill>
                <a:latin typeface="Dancing Script"/>
                <a:ea typeface="Dancing Script"/>
                <a:cs typeface="Dancing Script"/>
                <a:sym typeface="Dancing Script"/>
              </a:rPr>
              <a:t>- Hillary Clinton.</a:t>
            </a:r>
            <a:endParaRPr b="1" sz="2050">
              <a:solidFill>
                <a:srgbClr val="9900FF"/>
              </a:solidFill>
              <a:latin typeface="Dancing Script"/>
              <a:ea typeface="Dancing Script"/>
              <a:cs typeface="Dancing Script"/>
              <a:sym typeface="Dancing Script"/>
            </a:endParaRPr>
          </a:p>
        </p:txBody>
      </p:sp>
      <p:pic>
        <p:nvPicPr>
          <p:cNvPr id="77" name="Google Shape;77;p14"/>
          <p:cNvPicPr preferRelativeResize="0"/>
          <p:nvPr/>
        </p:nvPicPr>
        <p:blipFill>
          <a:blip r:embed="rId4">
            <a:alphaModFix/>
          </a:blip>
          <a:stretch>
            <a:fillRect/>
          </a:stretch>
        </p:blipFill>
        <p:spPr>
          <a:xfrm>
            <a:off x="7461000" y="-97150"/>
            <a:ext cx="1683000" cy="1188626"/>
          </a:xfrm>
          <a:prstGeom prst="rect">
            <a:avLst/>
          </a:prstGeom>
          <a:noFill/>
          <a:ln>
            <a:noFill/>
          </a:ln>
        </p:spPr>
      </p:pic>
      <p:pic>
        <p:nvPicPr>
          <p:cNvPr id="78" name="Google Shape;78;p14"/>
          <p:cNvPicPr preferRelativeResize="0"/>
          <p:nvPr/>
        </p:nvPicPr>
        <p:blipFill>
          <a:blip r:embed="rId5">
            <a:alphaModFix/>
          </a:blip>
          <a:stretch>
            <a:fillRect/>
          </a:stretch>
        </p:blipFill>
        <p:spPr>
          <a:xfrm>
            <a:off x="990287" y="339099"/>
            <a:ext cx="7396598" cy="888400"/>
          </a:xfrm>
          <a:prstGeom prst="rect">
            <a:avLst/>
          </a:prstGeom>
          <a:noFill/>
          <a:ln>
            <a:noFill/>
          </a:ln>
        </p:spPr>
      </p:pic>
      <p:pic>
        <p:nvPicPr>
          <p:cNvPr id="79" name="Google Shape;79;p14"/>
          <p:cNvPicPr preferRelativeResize="0"/>
          <p:nvPr/>
        </p:nvPicPr>
        <p:blipFill>
          <a:blip r:embed="rId6">
            <a:alphaModFix/>
          </a:blip>
          <a:stretch>
            <a:fillRect/>
          </a:stretch>
        </p:blipFill>
        <p:spPr>
          <a:xfrm>
            <a:off x="3147300" y="1230950"/>
            <a:ext cx="7032852" cy="3694625"/>
          </a:xfrm>
          <a:prstGeom prst="rect">
            <a:avLst/>
          </a:prstGeom>
          <a:noFill/>
          <a:ln>
            <a:noFill/>
          </a:ln>
        </p:spPr>
      </p:pic>
      <p:pic>
        <p:nvPicPr>
          <p:cNvPr id="80" name="Google Shape;80;p14"/>
          <p:cNvPicPr preferRelativeResize="0"/>
          <p:nvPr/>
        </p:nvPicPr>
        <p:blipFill>
          <a:blip r:embed="rId7">
            <a:alphaModFix/>
          </a:blip>
          <a:stretch>
            <a:fillRect/>
          </a:stretch>
        </p:blipFill>
        <p:spPr>
          <a:xfrm>
            <a:off x="2982073" y="3370725"/>
            <a:ext cx="2018127" cy="2425801"/>
          </a:xfrm>
          <a:prstGeom prst="rect">
            <a:avLst/>
          </a:prstGeom>
          <a:noFill/>
          <a:ln>
            <a:noFill/>
          </a:ln>
        </p:spPr>
      </p:pic>
      <p:pic>
        <p:nvPicPr>
          <p:cNvPr id="81" name="Google Shape;81;p14"/>
          <p:cNvPicPr preferRelativeResize="0"/>
          <p:nvPr/>
        </p:nvPicPr>
        <p:blipFill>
          <a:blip r:embed="rId8">
            <a:alphaModFix/>
          </a:blip>
          <a:stretch>
            <a:fillRect/>
          </a:stretch>
        </p:blipFill>
        <p:spPr>
          <a:xfrm>
            <a:off x="514575" y="5712479"/>
            <a:ext cx="5374201" cy="961696"/>
          </a:xfrm>
          <a:prstGeom prst="rect">
            <a:avLst/>
          </a:prstGeom>
          <a:noFill/>
          <a:ln>
            <a:noFill/>
          </a:ln>
        </p:spPr>
      </p:pic>
      <p:sp>
        <p:nvSpPr>
          <p:cNvPr id="82" name="Google Shape;82;p14"/>
          <p:cNvSpPr txBox="1"/>
          <p:nvPr/>
        </p:nvSpPr>
        <p:spPr>
          <a:xfrm rot="1151">
            <a:off x="-224525" y="1320628"/>
            <a:ext cx="3585600" cy="1477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i="1" lang="en" sz="2800">
                <a:solidFill>
                  <a:schemeClr val="dk1"/>
                </a:solidFill>
                <a:latin typeface="Caveat SemiBold"/>
                <a:ea typeface="Caveat SemiBold"/>
                <a:cs typeface="Caveat SemiBold"/>
                <a:sym typeface="Caveat SemiBold"/>
              </a:rPr>
              <a:t>We will Celebrate Women’s Achievements.</a:t>
            </a:r>
            <a:endParaRPr i="1" sz="2800">
              <a:solidFill>
                <a:schemeClr val="dk1"/>
              </a:solidFill>
              <a:latin typeface="Caveat SemiBold"/>
              <a:ea typeface="Caveat SemiBold"/>
              <a:cs typeface="Caveat SemiBold"/>
              <a:sym typeface="Caveat SemiBold"/>
            </a:endParaRPr>
          </a:p>
          <a:p>
            <a:pPr indent="0" lvl="0" marL="0" rtl="0" algn="ctr">
              <a:spcBef>
                <a:spcPts val="0"/>
              </a:spcBef>
              <a:spcAft>
                <a:spcPts val="0"/>
              </a:spcAft>
              <a:buNone/>
            </a:pPr>
            <a:r>
              <a:rPr i="1" lang="en" sz="2800">
                <a:solidFill>
                  <a:schemeClr val="dk1"/>
                </a:solidFill>
                <a:latin typeface="Caveat SemiBold"/>
                <a:ea typeface="Caveat SemiBold"/>
                <a:cs typeface="Caveat SemiBold"/>
                <a:sym typeface="Caveat SemiBold"/>
              </a:rPr>
              <a:t>#BreakTheBias</a:t>
            </a:r>
            <a:endParaRPr i="1" sz="2800">
              <a:solidFill>
                <a:schemeClr val="dk1"/>
              </a:solidFill>
              <a:latin typeface="Caveat SemiBold"/>
              <a:ea typeface="Caveat SemiBold"/>
              <a:cs typeface="Caveat SemiBold"/>
              <a:sym typeface="Caveat SemiBold"/>
            </a:endParaRPr>
          </a:p>
        </p:txBody>
      </p:sp>
      <p:pic>
        <p:nvPicPr>
          <p:cNvPr id="83" name="Google Shape;83;p14" title="Katy Perry - Roar (Official)-[AudioTrimmer.com].mp3">
            <a:hlinkClick r:id="rId9"/>
          </p:cNvPr>
          <p:cNvPicPr preferRelativeResize="0"/>
          <p:nvPr/>
        </p:nvPicPr>
        <p:blipFill>
          <a:blip r:embed="rId10">
            <a:alphaModFix/>
          </a:blip>
          <a:stretch>
            <a:fillRect/>
          </a:stretch>
        </p:blipFill>
        <p:spPr>
          <a:xfrm>
            <a:off x="7461001" y="5255275"/>
            <a:ext cx="457200" cy="4572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Luxe">
  <a:themeElements>
    <a:clrScheme name="Luxe">
      <a:dk1>
        <a:srgbClr val="000000"/>
      </a:dk1>
      <a:lt1>
        <a:srgbClr val="FFFFFF"/>
      </a:lt1>
      <a:dk2>
        <a:srgbClr val="B7B7B7"/>
      </a:dk2>
      <a:lt2>
        <a:srgbClr val="CCA677"/>
      </a:lt2>
      <a:accent1>
        <a:srgbClr val="5D4037"/>
      </a:accent1>
      <a:accent2>
        <a:srgbClr val="455A64"/>
      </a:accent2>
      <a:accent3>
        <a:srgbClr val="57BB8A"/>
      </a:accent3>
      <a:accent4>
        <a:srgbClr val="78909C"/>
      </a:accent4>
      <a:accent5>
        <a:srgbClr val="607D8B"/>
      </a:accent5>
      <a:accent6>
        <a:srgbClr val="DCE755"/>
      </a:accent6>
      <a:hlink>
        <a:srgbClr val="607D8B"/>
      </a:hlink>
      <a:folHlink>
        <a:srgbClr val="607D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