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5" Type="http://schemas.openxmlformats.org/officeDocument/2006/relationships/slide" Target="slides/slide4.xml" /><Relationship Id="rId4" Type="http://schemas.openxmlformats.org/officeDocument/2006/relationships/slide" Target="slides/slide3.xml" /><Relationship Id="rId9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3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EB56DBF-45E0-D44B-A442-5C0F3A7275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0341" y="2371571"/>
            <a:ext cx="7029145" cy="1503627"/>
          </a:xfrm>
        </p:spPr>
        <p:txBody>
          <a:bodyPr>
            <a:noAutofit/>
          </a:bodyPr>
          <a:lstStyle/>
          <a:p>
            <a:pPr algn="ctr"/>
            <a:r>
              <a:rPr lang="en-GB" sz="3600" b="1">
                <a:solidFill>
                  <a:schemeClr val="accent1">
                    <a:lumMod val="50000"/>
                  </a:schemeClr>
                </a:solidFill>
              </a:rPr>
              <a:t>Good News for the people of Anantnag</a:t>
            </a:r>
            <a:endParaRPr lang="en-US" sz="3600" b="1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6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6C5757B-597A-EC47-B33E-FF496C282110}"/>
              </a:ext>
            </a:extLst>
          </p:cNvPr>
          <p:cNvSpPr txBox="1">
            <a:spLocks/>
          </p:cNvSpPr>
          <p:nvPr/>
        </p:nvSpPr>
        <p:spPr>
          <a:xfrm>
            <a:off x="1695144" y="1815357"/>
            <a:ext cx="8801711" cy="16136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/>
              <a:t>SKiNZ-Skin, Hair &amp; Laser Clinic will offer </a:t>
            </a:r>
            <a:r>
              <a:rPr lang="en-GB" b="1">
                <a:solidFill>
                  <a:srgbClr val="FF0000"/>
                </a:solidFill>
              </a:rPr>
              <a:t>free OPD plus 5-10%</a:t>
            </a:r>
            <a:r>
              <a:rPr lang="en-GB"/>
              <a:t> off on all </a:t>
            </a:r>
            <a:r>
              <a:rPr lang="en-GB" b="1">
                <a:solidFill>
                  <a:srgbClr val="FF0000"/>
                </a:solidFill>
              </a:rPr>
              <a:t>branded Medicines(InshaAllah)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1D8724-5ED3-7D42-A17B-9E54001C4331}"/>
              </a:ext>
            </a:extLst>
          </p:cNvPr>
          <p:cNvSpPr txBox="1"/>
          <p:nvPr/>
        </p:nvSpPr>
        <p:spPr>
          <a:xfrm>
            <a:off x="2856888" y="3726033"/>
            <a:ext cx="57614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/>
              <a:t>For all patients </a:t>
            </a:r>
            <a:r>
              <a:rPr lang="en-GB" sz="4800">
                <a:solidFill>
                  <a:srgbClr val="FF0000"/>
                </a:solidFill>
              </a:rPr>
              <a:t>Below Poverty Line</a:t>
            </a:r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247731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76AD24A-AE06-054C-BDA3-ECEAAC01B2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4898" y="886283"/>
            <a:ext cx="6833551" cy="5179172"/>
          </a:xfrm>
        </p:spPr>
      </p:pic>
    </p:spTree>
    <p:extLst>
      <p:ext uri="{BB962C8B-B14F-4D97-AF65-F5344CB8AC3E}">
        <p14:creationId xmlns:p14="http://schemas.microsoft.com/office/powerpoint/2010/main" val="1691449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CBB05-F5A4-3F4D-9519-7AB34DC10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7294" y="2713128"/>
            <a:ext cx="5295347" cy="715872"/>
          </a:xfrm>
        </p:spPr>
        <p:txBody>
          <a:bodyPr/>
          <a:lstStyle/>
          <a:p>
            <a:r>
              <a:rPr lang="en-GB"/>
              <a:t>Starting Soon InshaAllah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C67E11-8255-8C4E-9679-A4A26842FFB6}"/>
              </a:ext>
            </a:extLst>
          </p:cNvPr>
          <p:cNvSpPr txBox="1"/>
          <p:nvPr/>
        </p:nvSpPr>
        <p:spPr>
          <a:xfrm>
            <a:off x="3762556" y="3662624"/>
            <a:ext cx="4415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400" b="1"/>
              <a:t>Stay Connected</a:t>
            </a:r>
            <a:endParaRPr lang="en-US" sz="4400" b="1"/>
          </a:p>
        </p:txBody>
      </p:sp>
    </p:spTree>
    <p:extLst>
      <p:ext uri="{BB962C8B-B14F-4D97-AF65-F5344CB8AC3E}">
        <p14:creationId xmlns:p14="http://schemas.microsoft.com/office/powerpoint/2010/main" val="291848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Madison</vt:lpstr>
      <vt:lpstr>PowerPoint Presentation</vt:lpstr>
      <vt:lpstr>PowerPoint Presentation</vt:lpstr>
      <vt:lpstr>PowerPoint Presentation</vt:lpstr>
      <vt:lpstr>Starting Soon InshaAllah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Manzoor Ahmad Bhat</dc:creator>
  <cp:lastModifiedBy>Manzoor Ahmad Bhat</cp:lastModifiedBy>
  <cp:revision>2</cp:revision>
  <dcterms:created xsi:type="dcterms:W3CDTF">2022-02-15T15:13:14Z</dcterms:created>
  <dcterms:modified xsi:type="dcterms:W3CDTF">2022-02-15T15:48:24Z</dcterms:modified>
</cp:coreProperties>
</file>