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Coming Soon" panose="020B0604020202020204" charset="0"/>
      <p:regular r:id="rId16"/>
    </p:embeddedFont>
    <p:embeddedFont>
      <p:font typeface="Didact Gothic" panose="020B0604020202020204" charset="0"/>
      <p:regular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69">
          <p15:clr>
            <a:srgbClr val="9AA0A6"/>
          </p15:clr>
        </p15:guide>
        <p15:guide id="2" pos="1088">
          <p15:clr>
            <a:srgbClr val="9AA0A6"/>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ivM4YaEXeN4nSv702Sw1fdeoR7i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ia Jose Nieto"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8" d="100"/>
          <a:sy n="98" d="100"/>
        </p:scale>
        <p:origin x="1164" y="330"/>
      </p:cViewPr>
      <p:guideLst>
        <p:guide orient="horz" pos="1069"/>
        <p:guide pos="108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commentAuthors" Target="commentAuthor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customschemas.google.com/relationships/presentationmetadata" Target="meta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6"/>
        <p:cNvGrpSpPr/>
        <p:nvPr/>
      </p:nvGrpSpPr>
      <p:grpSpPr>
        <a:xfrm>
          <a:off x="0" y="0"/>
          <a:ext cx="0" cy="0"/>
          <a:chOff x="0" y="0"/>
          <a:chExt cx="0" cy="0"/>
        </a:xfrm>
      </p:grpSpPr>
      <p:sp>
        <p:nvSpPr>
          <p:cNvPr id="717" name="Google Shape;71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8" name="Google Shape;71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6" name="Google Shape;72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9" name="Google Shape;73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3" name="Google Shape;75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Google Shape;75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0" name="Google Shape;76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4" name="Google Shape;77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4"/>
        <p:cNvGrpSpPr/>
        <p:nvPr/>
      </p:nvGrpSpPr>
      <p:grpSpPr>
        <a:xfrm>
          <a:off x="0" y="0"/>
          <a:ext cx="0" cy="0"/>
          <a:chOff x="0" y="0"/>
          <a:chExt cx="0" cy="0"/>
        </a:xfrm>
      </p:grpSpPr>
      <p:sp>
        <p:nvSpPr>
          <p:cNvPr id="785" name="Google Shape;78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6" name="Google Shape;78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9" name="Google Shape;84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0" name="Google Shape;86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0"/>
        <p:cNvGrpSpPr/>
        <p:nvPr/>
      </p:nvGrpSpPr>
      <p:grpSpPr>
        <a:xfrm>
          <a:off x="0" y="0"/>
          <a:ext cx="0" cy="0"/>
          <a:chOff x="0" y="0"/>
          <a:chExt cx="0" cy="0"/>
        </a:xfrm>
      </p:grpSpPr>
      <p:sp>
        <p:nvSpPr>
          <p:cNvPr id="981" name="Google Shape;98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82" name="Google Shape;98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2"/>
        <p:cNvGrpSpPr/>
        <p:nvPr/>
      </p:nvGrpSpPr>
      <p:grpSpPr>
        <a:xfrm>
          <a:off x="0" y="0"/>
          <a:ext cx="0" cy="0"/>
          <a:chOff x="0" y="0"/>
          <a:chExt cx="0" cy="0"/>
        </a:xfrm>
      </p:grpSpPr>
      <p:sp>
        <p:nvSpPr>
          <p:cNvPr id="1023" name="Google Shape;102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4" name="Google Shape;102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2"/>
        <p:cNvGrpSpPr/>
        <p:nvPr/>
      </p:nvGrpSpPr>
      <p:grpSpPr>
        <a:xfrm>
          <a:off x="0" y="0"/>
          <a:ext cx="0" cy="0"/>
          <a:chOff x="0" y="0"/>
          <a:chExt cx="0" cy="0"/>
        </a:xfrm>
      </p:grpSpPr>
      <p:sp>
        <p:nvSpPr>
          <p:cNvPr id="1073" name="Google Shape;107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74" name="Google Shape;107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5"/>
        <p:cNvGrpSpPr/>
        <p:nvPr/>
      </p:nvGrpSpPr>
      <p:grpSpPr>
        <a:xfrm>
          <a:off x="0" y="0"/>
          <a:ext cx="0" cy="0"/>
          <a:chOff x="0" y="0"/>
          <a:chExt cx="0" cy="0"/>
        </a:xfrm>
      </p:grpSpPr>
      <p:sp>
        <p:nvSpPr>
          <p:cNvPr id="1086" name="Google Shape;108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7" name="Google Shape;1087;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15"/>
          <p:cNvSpPr txBox="1">
            <a:spLocks noGrp="1"/>
          </p:cNvSpPr>
          <p:nvPr>
            <p:ph type="ctrTitle"/>
          </p:nvPr>
        </p:nvSpPr>
        <p:spPr>
          <a:xfrm>
            <a:off x="2406450" y="896975"/>
            <a:ext cx="43311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400"/>
              <a:buNone/>
              <a:defRPr sz="3300" b="1"/>
            </a:lvl1pPr>
            <a:lvl2pPr lvl="1" algn="ctr">
              <a:lnSpc>
                <a:spcPct val="100000"/>
              </a:lnSpc>
              <a:spcBef>
                <a:spcPts val="0"/>
              </a:spcBef>
              <a:spcAft>
                <a:spcPts val="0"/>
              </a:spcAft>
              <a:buSzPts val="4400"/>
              <a:buNone/>
              <a:defRPr sz="4400"/>
            </a:lvl2pPr>
            <a:lvl3pPr lvl="2" algn="ctr">
              <a:lnSpc>
                <a:spcPct val="100000"/>
              </a:lnSpc>
              <a:spcBef>
                <a:spcPts val="0"/>
              </a:spcBef>
              <a:spcAft>
                <a:spcPts val="0"/>
              </a:spcAft>
              <a:buSzPts val="4400"/>
              <a:buNone/>
              <a:defRPr sz="4400"/>
            </a:lvl3pPr>
            <a:lvl4pPr lvl="3" algn="ctr">
              <a:lnSpc>
                <a:spcPct val="100000"/>
              </a:lnSpc>
              <a:spcBef>
                <a:spcPts val="0"/>
              </a:spcBef>
              <a:spcAft>
                <a:spcPts val="0"/>
              </a:spcAft>
              <a:buSzPts val="4400"/>
              <a:buNone/>
              <a:defRPr sz="4400"/>
            </a:lvl4pPr>
            <a:lvl5pPr lvl="4" algn="ctr">
              <a:lnSpc>
                <a:spcPct val="100000"/>
              </a:lnSpc>
              <a:spcBef>
                <a:spcPts val="0"/>
              </a:spcBef>
              <a:spcAft>
                <a:spcPts val="0"/>
              </a:spcAft>
              <a:buSzPts val="4400"/>
              <a:buNone/>
              <a:defRPr sz="4400"/>
            </a:lvl5pPr>
            <a:lvl6pPr lvl="5" algn="ctr">
              <a:lnSpc>
                <a:spcPct val="100000"/>
              </a:lnSpc>
              <a:spcBef>
                <a:spcPts val="0"/>
              </a:spcBef>
              <a:spcAft>
                <a:spcPts val="0"/>
              </a:spcAft>
              <a:buSzPts val="4400"/>
              <a:buNone/>
              <a:defRPr sz="4400"/>
            </a:lvl6pPr>
            <a:lvl7pPr lvl="6" algn="ctr">
              <a:lnSpc>
                <a:spcPct val="100000"/>
              </a:lnSpc>
              <a:spcBef>
                <a:spcPts val="0"/>
              </a:spcBef>
              <a:spcAft>
                <a:spcPts val="0"/>
              </a:spcAft>
              <a:buSzPts val="4400"/>
              <a:buNone/>
              <a:defRPr sz="4400"/>
            </a:lvl7pPr>
            <a:lvl8pPr lvl="7" algn="ctr">
              <a:lnSpc>
                <a:spcPct val="100000"/>
              </a:lnSpc>
              <a:spcBef>
                <a:spcPts val="0"/>
              </a:spcBef>
              <a:spcAft>
                <a:spcPts val="0"/>
              </a:spcAft>
              <a:buSzPts val="4400"/>
              <a:buNone/>
              <a:defRPr sz="4400"/>
            </a:lvl8pPr>
            <a:lvl9pPr lvl="8" algn="ctr">
              <a:lnSpc>
                <a:spcPct val="100000"/>
              </a:lnSpc>
              <a:spcBef>
                <a:spcPts val="0"/>
              </a:spcBef>
              <a:spcAft>
                <a:spcPts val="0"/>
              </a:spcAft>
              <a:buSzPts val="4400"/>
              <a:buNone/>
              <a:defRPr sz="4400"/>
            </a:lvl9pPr>
          </a:lstStyle>
          <a:p>
            <a:endParaRPr/>
          </a:p>
        </p:txBody>
      </p:sp>
      <p:sp>
        <p:nvSpPr>
          <p:cNvPr id="11" name="Google Shape;11;p15"/>
          <p:cNvSpPr txBox="1">
            <a:spLocks noGrp="1"/>
          </p:cNvSpPr>
          <p:nvPr>
            <p:ph type="subTitle" idx="1"/>
          </p:nvPr>
        </p:nvSpPr>
        <p:spPr>
          <a:xfrm>
            <a:off x="1491900" y="2986525"/>
            <a:ext cx="61602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000"/>
              <a:buFont typeface="Didact Gothic"/>
              <a:buNone/>
              <a:defRPr>
                <a:latin typeface="Didact Gothic"/>
                <a:ea typeface="Didact Gothic"/>
                <a:cs typeface="Didact Gothic"/>
                <a:sym typeface="Didact Gothic"/>
              </a:defRPr>
            </a:lvl1pPr>
            <a:lvl2pPr lvl="1"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2pPr>
            <a:lvl3pPr lvl="2"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3pPr>
            <a:lvl4pPr lvl="3"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4pPr>
            <a:lvl5pPr lvl="4"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5pPr>
            <a:lvl6pPr lvl="5"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6pPr>
            <a:lvl7pPr lvl="6"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7pPr>
            <a:lvl8pPr lvl="7"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8pPr>
            <a:lvl9pPr lvl="8" algn="ctr">
              <a:lnSpc>
                <a:spcPct val="100000"/>
              </a:lnSpc>
              <a:spcBef>
                <a:spcPts val="0"/>
              </a:spcBef>
              <a:spcAft>
                <a:spcPts val="0"/>
              </a:spcAft>
              <a:buSzPts val="2000"/>
              <a:buFont typeface="Didact Gothic"/>
              <a:buNone/>
              <a:defRPr sz="2000">
                <a:latin typeface="Didact Gothic"/>
                <a:ea typeface="Didact Gothic"/>
                <a:cs typeface="Didact Gothic"/>
                <a:sym typeface="Didact Gothic"/>
              </a:defRPr>
            </a:lvl9pPr>
          </a:lstStyle>
          <a:p>
            <a:endParaRPr/>
          </a:p>
        </p:txBody>
      </p:sp>
      <p:grpSp>
        <p:nvGrpSpPr>
          <p:cNvPr id="12" name="Google Shape;12;p15"/>
          <p:cNvGrpSpPr/>
          <p:nvPr/>
        </p:nvGrpSpPr>
        <p:grpSpPr>
          <a:xfrm>
            <a:off x="2236436" y="-190137"/>
            <a:ext cx="4975929" cy="4761774"/>
            <a:chOff x="1451300" y="-1046625"/>
            <a:chExt cx="4423441" cy="4355812"/>
          </a:xfrm>
        </p:grpSpPr>
        <p:sp>
          <p:nvSpPr>
            <p:cNvPr id="13" name="Google Shape;13;p15"/>
            <p:cNvSpPr/>
            <p:nvPr/>
          </p:nvSpPr>
          <p:spPr>
            <a:xfrm>
              <a:off x="1490255" y="-621798"/>
              <a:ext cx="4190682" cy="3907465"/>
            </a:xfrm>
            <a:custGeom>
              <a:avLst/>
              <a:gdLst/>
              <a:ahLst/>
              <a:cxnLst/>
              <a:rect l="l" t="t" r="r" b="b"/>
              <a:pathLst>
                <a:path w="17105" h="15949" extrusionOk="0">
                  <a:moveTo>
                    <a:pt x="14826" y="760"/>
                  </a:moveTo>
                  <a:cubicBezTo>
                    <a:pt x="14953" y="760"/>
                    <a:pt x="15063" y="810"/>
                    <a:pt x="15158" y="896"/>
                  </a:cubicBezTo>
                  <a:cubicBezTo>
                    <a:pt x="15249" y="978"/>
                    <a:pt x="15285" y="1105"/>
                    <a:pt x="15295" y="1228"/>
                  </a:cubicBezTo>
                  <a:cubicBezTo>
                    <a:pt x="15295" y="1292"/>
                    <a:pt x="15281" y="1351"/>
                    <a:pt x="15254" y="1405"/>
                  </a:cubicBezTo>
                  <a:cubicBezTo>
                    <a:pt x="15235" y="1465"/>
                    <a:pt x="15199" y="1515"/>
                    <a:pt x="15158" y="1555"/>
                  </a:cubicBezTo>
                  <a:cubicBezTo>
                    <a:pt x="15072" y="1642"/>
                    <a:pt x="14944" y="1696"/>
                    <a:pt x="14826" y="1696"/>
                  </a:cubicBezTo>
                  <a:lnTo>
                    <a:pt x="14812" y="1696"/>
                  </a:lnTo>
                  <a:cubicBezTo>
                    <a:pt x="14685" y="1696"/>
                    <a:pt x="14571" y="1642"/>
                    <a:pt x="14481" y="1555"/>
                  </a:cubicBezTo>
                  <a:cubicBezTo>
                    <a:pt x="14390" y="1474"/>
                    <a:pt x="14349" y="1346"/>
                    <a:pt x="14344" y="1228"/>
                  </a:cubicBezTo>
                  <a:cubicBezTo>
                    <a:pt x="14340" y="1164"/>
                    <a:pt x="14353" y="1101"/>
                    <a:pt x="14385" y="1046"/>
                  </a:cubicBezTo>
                  <a:cubicBezTo>
                    <a:pt x="14403" y="987"/>
                    <a:pt x="14435" y="937"/>
                    <a:pt x="14481" y="896"/>
                  </a:cubicBezTo>
                  <a:cubicBezTo>
                    <a:pt x="14562" y="810"/>
                    <a:pt x="14690" y="760"/>
                    <a:pt x="14812" y="760"/>
                  </a:cubicBezTo>
                  <a:close/>
                  <a:moveTo>
                    <a:pt x="1474" y="937"/>
                  </a:moveTo>
                  <a:cubicBezTo>
                    <a:pt x="1602" y="937"/>
                    <a:pt x="1715" y="992"/>
                    <a:pt x="1806" y="1073"/>
                  </a:cubicBezTo>
                  <a:cubicBezTo>
                    <a:pt x="1897" y="1160"/>
                    <a:pt x="1938" y="1283"/>
                    <a:pt x="1943" y="1405"/>
                  </a:cubicBezTo>
                  <a:cubicBezTo>
                    <a:pt x="1943" y="1469"/>
                    <a:pt x="1929" y="1528"/>
                    <a:pt x="1902" y="1587"/>
                  </a:cubicBezTo>
                  <a:cubicBezTo>
                    <a:pt x="1884" y="1642"/>
                    <a:pt x="1852" y="1692"/>
                    <a:pt x="1806" y="1737"/>
                  </a:cubicBezTo>
                  <a:cubicBezTo>
                    <a:pt x="1720" y="1819"/>
                    <a:pt x="1593" y="1874"/>
                    <a:pt x="1474" y="1874"/>
                  </a:cubicBezTo>
                  <a:lnTo>
                    <a:pt x="1461" y="1874"/>
                  </a:lnTo>
                  <a:cubicBezTo>
                    <a:pt x="1333" y="1874"/>
                    <a:pt x="1220" y="1819"/>
                    <a:pt x="1129" y="1737"/>
                  </a:cubicBezTo>
                  <a:cubicBezTo>
                    <a:pt x="1038" y="1651"/>
                    <a:pt x="997" y="1528"/>
                    <a:pt x="992" y="1405"/>
                  </a:cubicBezTo>
                  <a:cubicBezTo>
                    <a:pt x="988" y="1342"/>
                    <a:pt x="1001" y="1283"/>
                    <a:pt x="1033" y="1223"/>
                  </a:cubicBezTo>
                  <a:cubicBezTo>
                    <a:pt x="1051" y="1169"/>
                    <a:pt x="1083" y="1119"/>
                    <a:pt x="1129" y="1073"/>
                  </a:cubicBezTo>
                  <a:cubicBezTo>
                    <a:pt x="1215" y="992"/>
                    <a:pt x="1338" y="937"/>
                    <a:pt x="1461" y="937"/>
                  </a:cubicBezTo>
                  <a:close/>
                  <a:moveTo>
                    <a:pt x="3325" y="937"/>
                  </a:moveTo>
                  <a:cubicBezTo>
                    <a:pt x="3925" y="937"/>
                    <a:pt x="3925" y="1874"/>
                    <a:pt x="3325" y="1874"/>
                  </a:cubicBezTo>
                  <a:cubicBezTo>
                    <a:pt x="2720" y="1874"/>
                    <a:pt x="2720" y="937"/>
                    <a:pt x="3325" y="937"/>
                  </a:cubicBezTo>
                  <a:close/>
                  <a:moveTo>
                    <a:pt x="13107" y="951"/>
                  </a:moveTo>
                  <a:cubicBezTo>
                    <a:pt x="13234" y="951"/>
                    <a:pt x="13348" y="1005"/>
                    <a:pt x="13439" y="1087"/>
                  </a:cubicBezTo>
                  <a:cubicBezTo>
                    <a:pt x="13530" y="1173"/>
                    <a:pt x="13571" y="1301"/>
                    <a:pt x="13576" y="1419"/>
                  </a:cubicBezTo>
                  <a:cubicBezTo>
                    <a:pt x="13580" y="1483"/>
                    <a:pt x="13566" y="1546"/>
                    <a:pt x="13535" y="1601"/>
                  </a:cubicBezTo>
                  <a:cubicBezTo>
                    <a:pt x="13516" y="1660"/>
                    <a:pt x="13485" y="1710"/>
                    <a:pt x="13439" y="1751"/>
                  </a:cubicBezTo>
                  <a:cubicBezTo>
                    <a:pt x="13439" y="1756"/>
                    <a:pt x="13435" y="1756"/>
                    <a:pt x="13430" y="1760"/>
                  </a:cubicBezTo>
                  <a:cubicBezTo>
                    <a:pt x="13430" y="1760"/>
                    <a:pt x="13425" y="1765"/>
                    <a:pt x="13425" y="1765"/>
                  </a:cubicBezTo>
                  <a:cubicBezTo>
                    <a:pt x="13339" y="1860"/>
                    <a:pt x="13216" y="1897"/>
                    <a:pt x="13093" y="1901"/>
                  </a:cubicBezTo>
                  <a:cubicBezTo>
                    <a:pt x="13086" y="1902"/>
                    <a:pt x="13078" y="1902"/>
                    <a:pt x="13070" y="1902"/>
                  </a:cubicBezTo>
                  <a:cubicBezTo>
                    <a:pt x="13015" y="1902"/>
                    <a:pt x="12963" y="1888"/>
                    <a:pt x="12912" y="1860"/>
                  </a:cubicBezTo>
                  <a:cubicBezTo>
                    <a:pt x="12857" y="1842"/>
                    <a:pt x="12807" y="1810"/>
                    <a:pt x="12762" y="1765"/>
                  </a:cubicBezTo>
                  <a:cubicBezTo>
                    <a:pt x="12680" y="1683"/>
                    <a:pt x="12625" y="1555"/>
                    <a:pt x="12625" y="1433"/>
                  </a:cubicBezTo>
                  <a:cubicBezTo>
                    <a:pt x="12625" y="1433"/>
                    <a:pt x="12625" y="1428"/>
                    <a:pt x="12625" y="1424"/>
                  </a:cubicBezTo>
                  <a:cubicBezTo>
                    <a:pt x="12634" y="1383"/>
                    <a:pt x="12639" y="1342"/>
                    <a:pt x="12643" y="1301"/>
                  </a:cubicBezTo>
                  <a:cubicBezTo>
                    <a:pt x="12661" y="1223"/>
                    <a:pt x="12711" y="1151"/>
                    <a:pt x="12766" y="1092"/>
                  </a:cubicBezTo>
                  <a:cubicBezTo>
                    <a:pt x="12852" y="996"/>
                    <a:pt x="12984" y="955"/>
                    <a:pt x="13107" y="951"/>
                  </a:cubicBezTo>
                  <a:close/>
                  <a:moveTo>
                    <a:pt x="5331" y="968"/>
                  </a:moveTo>
                  <a:cubicBezTo>
                    <a:pt x="5446" y="968"/>
                    <a:pt x="5555" y="1029"/>
                    <a:pt x="5640" y="1105"/>
                  </a:cubicBezTo>
                  <a:cubicBezTo>
                    <a:pt x="5685" y="1146"/>
                    <a:pt x="5717" y="1196"/>
                    <a:pt x="5735" y="1255"/>
                  </a:cubicBezTo>
                  <a:cubicBezTo>
                    <a:pt x="5763" y="1310"/>
                    <a:pt x="5776" y="1369"/>
                    <a:pt x="5776" y="1433"/>
                  </a:cubicBezTo>
                  <a:cubicBezTo>
                    <a:pt x="5776" y="1555"/>
                    <a:pt x="5722" y="1683"/>
                    <a:pt x="5640" y="1765"/>
                  </a:cubicBezTo>
                  <a:cubicBezTo>
                    <a:pt x="5635" y="1769"/>
                    <a:pt x="5626" y="1774"/>
                    <a:pt x="5622" y="1783"/>
                  </a:cubicBezTo>
                  <a:cubicBezTo>
                    <a:pt x="5535" y="1869"/>
                    <a:pt x="5417" y="1910"/>
                    <a:pt x="5294" y="1919"/>
                  </a:cubicBezTo>
                  <a:cubicBezTo>
                    <a:pt x="5290" y="1919"/>
                    <a:pt x="5286" y="1919"/>
                    <a:pt x="5281" y="1919"/>
                  </a:cubicBezTo>
                  <a:cubicBezTo>
                    <a:pt x="5159" y="1919"/>
                    <a:pt x="5050" y="1858"/>
                    <a:pt x="4962" y="1783"/>
                  </a:cubicBezTo>
                  <a:cubicBezTo>
                    <a:pt x="4917" y="1737"/>
                    <a:pt x="4885" y="1687"/>
                    <a:pt x="4867" y="1628"/>
                  </a:cubicBezTo>
                  <a:cubicBezTo>
                    <a:pt x="4835" y="1574"/>
                    <a:pt x="4821" y="1515"/>
                    <a:pt x="4826" y="1451"/>
                  </a:cubicBezTo>
                  <a:cubicBezTo>
                    <a:pt x="4826" y="1328"/>
                    <a:pt x="4876" y="1205"/>
                    <a:pt x="4962" y="1119"/>
                  </a:cubicBezTo>
                  <a:cubicBezTo>
                    <a:pt x="4967" y="1114"/>
                    <a:pt x="4971" y="1110"/>
                    <a:pt x="4976" y="1105"/>
                  </a:cubicBezTo>
                  <a:cubicBezTo>
                    <a:pt x="5067" y="1014"/>
                    <a:pt x="5185" y="973"/>
                    <a:pt x="5308" y="969"/>
                  </a:cubicBezTo>
                  <a:cubicBezTo>
                    <a:pt x="5316" y="968"/>
                    <a:pt x="5324" y="968"/>
                    <a:pt x="5331" y="968"/>
                  </a:cubicBezTo>
                  <a:close/>
                  <a:moveTo>
                    <a:pt x="9201" y="1073"/>
                  </a:moveTo>
                  <a:cubicBezTo>
                    <a:pt x="9328" y="1073"/>
                    <a:pt x="9442" y="1123"/>
                    <a:pt x="9533" y="1210"/>
                  </a:cubicBezTo>
                  <a:cubicBezTo>
                    <a:pt x="9624" y="1292"/>
                    <a:pt x="9665" y="1419"/>
                    <a:pt x="9669" y="1542"/>
                  </a:cubicBezTo>
                  <a:cubicBezTo>
                    <a:pt x="9669" y="1605"/>
                    <a:pt x="9655" y="1665"/>
                    <a:pt x="9628" y="1719"/>
                  </a:cubicBezTo>
                  <a:cubicBezTo>
                    <a:pt x="9610" y="1778"/>
                    <a:pt x="9578" y="1828"/>
                    <a:pt x="9533" y="1869"/>
                  </a:cubicBezTo>
                  <a:cubicBezTo>
                    <a:pt x="9446" y="1956"/>
                    <a:pt x="9319" y="2006"/>
                    <a:pt x="9201" y="2006"/>
                  </a:cubicBezTo>
                  <a:lnTo>
                    <a:pt x="9187" y="2006"/>
                  </a:lnTo>
                  <a:cubicBezTo>
                    <a:pt x="9060" y="2006"/>
                    <a:pt x="8946" y="1956"/>
                    <a:pt x="8855" y="1869"/>
                  </a:cubicBezTo>
                  <a:cubicBezTo>
                    <a:pt x="8764" y="1787"/>
                    <a:pt x="8723" y="1660"/>
                    <a:pt x="8719" y="1542"/>
                  </a:cubicBezTo>
                  <a:cubicBezTo>
                    <a:pt x="8714" y="1474"/>
                    <a:pt x="8728" y="1414"/>
                    <a:pt x="8760" y="1360"/>
                  </a:cubicBezTo>
                  <a:cubicBezTo>
                    <a:pt x="8778" y="1301"/>
                    <a:pt x="8810" y="1251"/>
                    <a:pt x="8855" y="1210"/>
                  </a:cubicBezTo>
                  <a:cubicBezTo>
                    <a:pt x="8942" y="1123"/>
                    <a:pt x="9064" y="1073"/>
                    <a:pt x="9187" y="1073"/>
                  </a:cubicBezTo>
                  <a:close/>
                  <a:moveTo>
                    <a:pt x="11215" y="1073"/>
                  </a:moveTo>
                  <a:cubicBezTo>
                    <a:pt x="11816" y="1073"/>
                    <a:pt x="11816" y="2006"/>
                    <a:pt x="11215" y="2006"/>
                  </a:cubicBezTo>
                  <a:cubicBezTo>
                    <a:pt x="10610" y="2006"/>
                    <a:pt x="10615" y="1073"/>
                    <a:pt x="11215" y="1073"/>
                  </a:cubicBezTo>
                  <a:close/>
                  <a:moveTo>
                    <a:pt x="7218" y="1101"/>
                  </a:moveTo>
                  <a:cubicBezTo>
                    <a:pt x="7345" y="1101"/>
                    <a:pt x="7459" y="1155"/>
                    <a:pt x="7550" y="1237"/>
                  </a:cubicBezTo>
                  <a:cubicBezTo>
                    <a:pt x="7641" y="1324"/>
                    <a:pt x="7682" y="1451"/>
                    <a:pt x="7686" y="1569"/>
                  </a:cubicBezTo>
                  <a:cubicBezTo>
                    <a:pt x="7686" y="1633"/>
                    <a:pt x="7673" y="1696"/>
                    <a:pt x="7645" y="1751"/>
                  </a:cubicBezTo>
                  <a:cubicBezTo>
                    <a:pt x="7627" y="1810"/>
                    <a:pt x="7595" y="1860"/>
                    <a:pt x="7550" y="1901"/>
                  </a:cubicBezTo>
                  <a:cubicBezTo>
                    <a:pt x="7464" y="1987"/>
                    <a:pt x="7336" y="2038"/>
                    <a:pt x="7218" y="2038"/>
                  </a:cubicBezTo>
                  <a:lnTo>
                    <a:pt x="7204" y="2038"/>
                  </a:lnTo>
                  <a:cubicBezTo>
                    <a:pt x="7077" y="2038"/>
                    <a:pt x="6963" y="1983"/>
                    <a:pt x="6872" y="1901"/>
                  </a:cubicBezTo>
                  <a:cubicBezTo>
                    <a:pt x="6781" y="1815"/>
                    <a:pt x="6740" y="1692"/>
                    <a:pt x="6736" y="1569"/>
                  </a:cubicBezTo>
                  <a:cubicBezTo>
                    <a:pt x="6731" y="1505"/>
                    <a:pt x="6745" y="1446"/>
                    <a:pt x="6777" y="1392"/>
                  </a:cubicBezTo>
                  <a:cubicBezTo>
                    <a:pt x="6795" y="1333"/>
                    <a:pt x="6827" y="1283"/>
                    <a:pt x="6872" y="1237"/>
                  </a:cubicBezTo>
                  <a:cubicBezTo>
                    <a:pt x="6959" y="1155"/>
                    <a:pt x="7082" y="1101"/>
                    <a:pt x="7204" y="1101"/>
                  </a:cubicBezTo>
                  <a:close/>
                  <a:moveTo>
                    <a:pt x="16072" y="0"/>
                  </a:moveTo>
                  <a:cubicBezTo>
                    <a:pt x="16072" y="0"/>
                    <a:pt x="14085" y="146"/>
                    <a:pt x="13421" y="191"/>
                  </a:cubicBezTo>
                  <a:cubicBezTo>
                    <a:pt x="12909" y="230"/>
                    <a:pt x="10083" y="371"/>
                    <a:pt x="8381" y="371"/>
                  </a:cubicBezTo>
                  <a:cubicBezTo>
                    <a:pt x="7877" y="371"/>
                    <a:pt x="7472" y="359"/>
                    <a:pt x="7254" y="328"/>
                  </a:cubicBezTo>
                  <a:cubicBezTo>
                    <a:pt x="6507" y="222"/>
                    <a:pt x="4724" y="195"/>
                    <a:pt x="3113" y="195"/>
                  </a:cubicBezTo>
                  <a:cubicBezTo>
                    <a:pt x="1467" y="195"/>
                    <a:pt x="1" y="223"/>
                    <a:pt x="1" y="223"/>
                  </a:cubicBezTo>
                  <a:cubicBezTo>
                    <a:pt x="342" y="878"/>
                    <a:pt x="224" y="13138"/>
                    <a:pt x="306" y="14257"/>
                  </a:cubicBezTo>
                  <a:cubicBezTo>
                    <a:pt x="383" y="15376"/>
                    <a:pt x="1906" y="15858"/>
                    <a:pt x="2243" y="15930"/>
                  </a:cubicBezTo>
                  <a:cubicBezTo>
                    <a:pt x="2308" y="15944"/>
                    <a:pt x="2595" y="15949"/>
                    <a:pt x="3019" y="15949"/>
                  </a:cubicBezTo>
                  <a:cubicBezTo>
                    <a:pt x="4785" y="15949"/>
                    <a:pt x="8919" y="15856"/>
                    <a:pt x="9223" y="15849"/>
                  </a:cubicBezTo>
                  <a:cubicBezTo>
                    <a:pt x="9605" y="15839"/>
                    <a:pt x="17104" y="15635"/>
                    <a:pt x="17104" y="15635"/>
                  </a:cubicBezTo>
                  <a:cubicBezTo>
                    <a:pt x="17104" y="15635"/>
                    <a:pt x="16891" y="14293"/>
                    <a:pt x="16818" y="13857"/>
                  </a:cubicBezTo>
                  <a:cubicBezTo>
                    <a:pt x="16750" y="13420"/>
                    <a:pt x="16391" y="10732"/>
                    <a:pt x="16336" y="10273"/>
                  </a:cubicBezTo>
                  <a:cubicBezTo>
                    <a:pt x="16286" y="9814"/>
                    <a:pt x="16068" y="5780"/>
                    <a:pt x="16054" y="5284"/>
                  </a:cubicBezTo>
                  <a:cubicBezTo>
                    <a:pt x="16045" y="4789"/>
                    <a:pt x="16072" y="0"/>
                    <a:pt x="16072"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15"/>
            <p:cNvSpPr/>
            <p:nvPr/>
          </p:nvSpPr>
          <p:spPr>
            <a:xfrm>
              <a:off x="1715409" y="2703"/>
              <a:ext cx="3601708" cy="191343"/>
            </a:xfrm>
            <a:custGeom>
              <a:avLst/>
              <a:gdLst/>
              <a:ahLst/>
              <a:cxnLst/>
              <a:rect l="l" t="t" r="r" b="b"/>
              <a:pathLst>
                <a:path w="14701" h="781" extrusionOk="0">
                  <a:moveTo>
                    <a:pt x="14540" y="1"/>
                  </a:moveTo>
                  <a:cubicBezTo>
                    <a:pt x="14534" y="1"/>
                    <a:pt x="14528" y="1"/>
                    <a:pt x="14521" y="2"/>
                  </a:cubicBezTo>
                  <a:cubicBezTo>
                    <a:pt x="12176" y="369"/>
                    <a:pt x="9811" y="420"/>
                    <a:pt x="7446" y="420"/>
                  </a:cubicBezTo>
                  <a:cubicBezTo>
                    <a:pt x="6533" y="420"/>
                    <a:pt x="5621" y="412"/>
                    <a:pt x="4709" y="412"/>
                  </a:cubicBezTo>
                  <a:cubicBezTo>
                    <a:pt x="4230" y="412"/>
                    <a:pt x="3752" y="414"/>
                    <a:pt x="3275" y="421"/>
                  </a:cubicBezTo>
                  <a:cubicBezTo>
                    <a:pt x="2229" y="434"/>
                    <a:pt x="1178" y="466"/>
                    <a:pt x="137" y="562"/>
                  </a:cubicBezTo>
                  <a:cubicBezTo>
                    <a:pt x="9" y="575"/>
                    <a:pt x="1" y="781"/>
                    <a:pt x="125" y="781"/>
                  </a:cubicBezTo>
                  <a:cubicBezTo>
                    <a:pt x="129" y="781"/>
                    <a:pt x="133" y="780"/>
                    <a:pt x="137" y="780"/>
                  </a:cubicBezTo>
                  <a:cubicBezTo>
                    <a:pt x="1632" y="642"/>
                    <a:pt x="3132" y="613"/>
                    <a:pt x="4632" y="613"/>
                  </a:cubicBezTo>
                  <a:cubicBezTo>
                    <a:pt x="5759" y="613"/>
                    <a:pt x="6886" y="630"/>
                    <a:pt x="8013" y="630"/>
                  </a:cubicBezTo>
                  <a:cubicBezTo>
                    <a:pt x="9156" y="630"/>
                    <a:pt x="10298" y="612"/>
                    <a:pt x="11438" y="544"/>
                  </a:cubicBezTo>
                  <a:cubicBezTo>
                    <a:pt x="12488" y="480"/>
                    <a:pt x="13534" y="375"/>
                    <a:pt x="14576" y="212"/>
                  </a:cubicBezTo>
                  <a:cubicBezTo>
                    <a:pt x="14701" y="194"/>
                    <a:pt x="14658" y="1"/>
                    <a:pt x="14540" y="1"/>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15"/>
            <p:cNvSpPr/>
            <p:nvPr/>
          </p:nvSpPr>
          <p:spPr>
            <a:xfrm>
              <a:off x="1451300" y="-643113"/>
              <a:ext cx="4252912" cy="3952300"/>
            </a:xfrm>
            <a:custGeom>
              <a:avLst/>
              <a:gdLst/>
              <a:ahLst/>
              <a:cxnLst/>
              <a:rect l="l" t="t" r="r" b="b"/>
              <a:pathLst>
                <a:path w="17359" h="16132" extrusionOk="0">
                  <a:moveTo>
                    <a:pt x="1988" y="14103"/>
                  </a:moveTo>
                  <a:cubicBezTo>
                    <a:pt x="1952" y="14508"/>
                    <a:pt x="2106" y="14899"/>
                    <a:pt x="2293" y="15258"/>
                  </a:cubicBezTo>
                  <a:cubicBezTo>
                    <a:pt x="2434" y="15531"/>
                    <a:pt x="2616" y="15781"/>
                    <a:pt x="2861" y="15940"/>
                  </a:cubicBezTo>
                  <a:cubicBezTo>
                    <a:pt x="2684" y="15931"/>
                    <a:pt x="2511" y="15917"/>
                    <a:pt x="2334" y="15899"/>
                  </a:cubicBezTo>
                  <a:cubicBezTo>
                    <a:pt x="1774" y="15840"/>
                    <a:pt x="1301" y="15526"/>
                    <a:pt x="965" y="15085"/>
                  </a:cubicBezTo>
                  <a:cubicBezTo>
                    <a:pt x="797" y="14867"/>
                    <a:pt x="606" y="14567"/>
                    <a:pt x="519" y="14271"/>
                  </a:cubicBezTo>
                  <a:lnTo>
                    <a:pt x="519" y="14271"/>
                  </a:lnTo>
                  <a:cubicBezTo>
                    <a:pt x="683" y="14307"/>
                    <a:pt x="847" y="14325"/>
                    <a:pt x="1010" y="14325"/>
                  </a:cubicBezTo>
                  <a:cubicBezTo>
                    <a:pt x="1345" y="14325"/>
                    <a:pt x="1676" y="14250"/>
                    <a:pt x="1988" y="14103"/>
                  </a:cubicBezTo>
                  <a:close/>
                  <a:moveTo>
                    <a:pt x="16145" y="183"/>
                  </a:moveTo>
                  <a:lnTo>
                    <a:pt x="16145" y="183"/>
                  </a:lnTo>
                  <a:cubicBezTo>
                    <a:pt x="16086" y="4239"/>
                    <a:pt x="16090" y="8282"/>
                    <a:pt x="16650" y="12307"/>
                  </a:cubicBezTo>
                  <a:cubicBezTo>
                    <a:pt x="16804" y="13416"/>
                    <a:pt x="16982" y="14526"/>
                    <a:pt x="17163" y="15635"/>
                  </a:cubicBezTo>
                  <a:cubicBezTo>
                    <a:pt x="13816" y="15726"/>
                    <a:pt x="10474" y="15817"/>
                    <a:pt x="7131" y="15908"/>
                  </a:cubicBezTo>
                  <a:cubicBezTo>
                    <a:pt x="6372" y="15926"/>
                    <a:pt x="5612" y="15945"/>
                    <a:pt x="4848" y="15949"/>
                  </a:cubicBezTo>
                  <a:cubicBezTo>
                    <a:pt x="4451" y="15953"/>
                    <a:pt x="4051" y="15960"/>
                    <a:pt x="3652" y="15960"/>
                  </a:cubicBezTo>
                  <a:cubicBezTo>
                    <a:pt x="3558" y="15960"/>
                    <a:pt x="3464" y="15959"/>
                    <a:pt x="3370" y="15958"/>
                  </a:cubicBezTo>
                  <a:cubicBezTo>
                    <a:pt x="3357" y="15945"/>
                    <a:pt x="3343" y="15931"/>
                    <a:pt x="3320" y="15931"/>
                  </a:cubicBezTo>
                  <a:cubicBezTo>
                    <a:pt x="2893" y="15854"/>
                    <a:pt x="2634" y="15531"/>
                    <a:pt x="2447" y="15167"/>
                  </a:cubicBezTo>
                  <a:cubicBezTo>
                    <a:pt x="2256" y="14799"/>
                    <a:pt x="2088" y="14385"/>
                    <a:pt x="2188" y="13966"/>
                  </a:cubicBezTo>
                  <a:cubicBezTo>
                    <a:pt x="2203" y="13909"/>
                    <a:pt x="2154" y="13854"/>
                    <a:pt x="2100" y="13854"/>
                  </a:cubicBezTo>
                  <a:cubicBezTo>
                    <a:pt x="2085" y="13854"/>
                    <a:pt x="2070" y="13858"/>
                    <a:pt x="2056" y="13866"/>
                  </a:cubicBezTo>
                  <a:cubicBezTo>
                    <a:pt x="1729" y="14053"/>
                    <a:pt x="1373" y="14147"/>
                    <a:pt x="1010" y="14147"/>
                  </a:cubicBezTo>
                  <a:cubicBezTo>
                    <a:pt x="833" y="14147"/>
                    <a:pt x="655" y="14125"/>
                    <a:pt x="478" y="14080"/>
                  </a:cubicBezTo>
                  <a:cubicBezTo>
                    <a:pt x="478" y="14057"/>
                    <a:pt x="474" y="14039"/>
                    <a:pt x="474" y="14016"/>
                  </a:cubicBezTo>
                  <a:cubicBezTo>
                    <a:pt x="465" y="10483"/>
                    <a:pt x="542" y="6949"/>
                    <a:pt x="483" y="3416"/>
                  </a:cubicBezTo>
                  <a:cubicBezTo>
                    <a:pt x="478" y="2911"/>
                    <a:pt x="460" y="2402"/>
                    <a:pt x="415" y="1897"/>
                  </a:cubicBezTo>
                  <a:cubicBezTo>
                    <a:pt x="396" y="1692"/>
                    <a:pt x="374" y="1488"/>
                    <a:pt x="346" y="1283"/>
                  </a:cubicBezTo>
                  <a:cubicBezTo>
                    <a:pt x="333" y="1174"/>
                    <a:pt x="319" y="1069"/>
                    <a:pt x="301" y="960"/>
                  </a:cubicBezTo>
                  <a:cubicBezTo>
                    <a:pt x="283" y="851"/>
                    <a:pt x="196" y="647"/>
                    <a:pt x="224" y="537"/>
                  </a:cubicBezTo>
                  <a:cubicBezTo>
                    <a:pt x="268" y="329"/>
                    <a:pt x="496" y="304"/>
                    <a:pt x="711" y="304"/>
                  </a:cubicBezTo>
                  <a:cubicBezTo>
                    <a:pt x="780" y="304"/>
                    <a:pt x="848" y="306"/>
                    <a:pt x="908" y="306"/>
                  </a:cubicBezTo>
                  <a:cubicBezTo>
                    <a:pt x="926" y="306"/>
                    <a:pt x="944" y="306"/>
                    <a:pt x="960" y="305"/>
                  </a:cubicBezTo>
                  <a:cubicBezTo>
                    <a:pt x="1219" y="296"/>
                    <a:pt x="1479" y="287"/>
                    <a:pt x="1738" y="287"/>
                  </a:cubicBezTo>
                  <a:cubicBezTo>
                    <a:pt x="1884" y="285"/>
                    <a:pt x="2030" y="284"/>
                    <a:pt x="2175" y="284"/>
                  </a:cubicBezTo>
                  <a:cubicBezTo>
                    <a:pt x="2551" y="284"/>
                    <a:pt x="2925" y="291"/>
                    <a:pt x="3302" y="301"/>
                  </a:cubicBezTo>
                  <a:cubicBezTo>
                    <a:pt x="5331" y="360"/>
                    <a:pt x="7354" y="546"/>
                    <a:pt x="9382" y="565"/>
                  </a:cubicBezTo>
                  <a:cubicBezTo>
                    <a:pt x="9483" y="566"/>
                    <a:pt x="9583" y="566"/>
                    <a:pt x="9683" y="566"/>
                  </a:cubicBezTo>
                  <a:cubicBezTo>
                    <a:pt x="11838" y="566"/>
                    <a:pt x="13994" y="339"/>
                    <a:pt x="16145" y="183"/>
                  </a:cubicBezTo>
                  <a:close/>
                  <a:moveTo>
                    <a:pt x="16238" y="0"/>
                  </a:moveTo>
                  <a:cubicBezTo>
                    <a:pt x="16236" y="0"/>
                    <a:pt x="16234" y="1"/>
                    <a:pt x="16231" y="1"/>
                  </a:cubicBezTo>
                  <a:cubicBezTo>
                    <a:pt x="14139" y="151"/>
                    <a:pt x="12038" y="374"/>
                    <a:pt x="9942" y="387"/>
                  </a:cubicBezTo>
                  <a:cubicBezTo>
                    <a:pt x="9850" y="388"/>
                    <a:pt x="9759" y="388"/>
                    <a:pt x="9667" y="388"/>
                  </a:cubicBezTo>
                  <a:cubicBezTo>
                    <a:pt x="7635" y="388"/>
                    <a:pt x="5607" y="202"/>
                    <a:pt x="3580" y="133"/>
                  </a:cubicBezTo>
                  <a:cubicBezTo>
                    <a:pt x="3071" y="115"/>
                    <a:pt x="2560" y="102"/>
                    <a:pt x="2051" y="102"/>
                  </a:cubicBezTo>
                  <a:cubicBezTo>
                    <a:pt x="1500" y="102"/>
                    <a:pt x="949" y="117"/>
                    <a:pt x="401" y="160"/>
                  </a:cubicBezTo>
                  <a:cubicBezTo>
                    <a:pt x="137" y="178"/>
                    <a:pt x="1" y="274"/>
                    <a:pt x="42" y="551"/>
                  </a:cubicBezTo>
                  <a:cubicBezTo>
                    <a:pt x="119" y="1092"/>
                    <a:pt x="219" y="1624"/>
                    <a:pt x="255" y="2170"/>
                  </a:cubicBezTo>
                  <a:cubicBezTo>
                    <a:pt x="392" y="4098"/>
                    <a:pt x="319" y="6058"/>
                    <a:pt x="310" y="7991"/>
                  </a:cubicBezTo>
                  <a:cubicBezTo>
                    <a:pt x="301" y="10001"/>
                    <a:pt x="287" y="12011"/>
                    <a:pt x="296" y="14021"/>
                  </a:cubicBezTo>
                  <a:cubicBezTo>
                    <a:pt x="305" y="14312"/>
                    <a:pt x="469" y="14626"/>
                    <a:pt x="610" y="14876"/>
                  </a:cubicBezTo>
                  <a:cubicBezTo>
                    <a:pt x="851" y="15294"/>
                    <a:pt x="1197" y="15672"/>
                    <a:pt x="1638" y="15886"/>
                  </a:cubicBezTo>
                  <a:cubicBezTo>
                    <a:pt x="1961" y="16045"/>
                    <a:pt x="2306" y="16081"/>
                    <a:pt x="2666" y="16099"/>
                  </a:cubicBezTo>
                  <a:cubicBezTo>
                    <a:pt x="3125" y="16127"/>
                    <a:pt x="3584" y="16131"/>
                    <a:pt x="4048" y="16131"/>
                  </a:cubicBezTo>
                  <a:cubicBezTo>
                    <a:pt x="4152" y="16131"/>
                    <a:pt x="4255" y="16132"/>
                    <a:pt x="4359" y="16132"/>
                  </a:cubicBezTo>
                  <a:cubicBezTo>
                    <a:pt x="6670" y="16132"/>
                    <a:pt x="8986" y="16037"/>
                    <a:pt x="11297" y="15972"/>
                  </a:cubicBezTo>
                  <a:cubicBezTo>
                    <a:pt x="13289" y="15917"/>
                    <a:pt x="15276" y="15863"/>
                    <a:pt x="17263" y="15813"/>
                  </a:cubicBezTo>
                  <a:cubicBezTo>
                    <a:pt x="17327" y="15808"/>
                    <a:pt x="17359" y="15754"/>
                    <a:pt x="17350" y="15699"/>
                  </a:cubicBezTo>
                  <a:cubicBezTo>
                    <a:pt x="17022" y="13675"/>
                    <a:pt x="16695" y="11652"/>
                    <a:pt x="16513" y="9605"/>
                  </a:cubicBezTo>
                  <a:cubicBezTo>
                    <a:pt x="16336" y="7600"/>
                    <a:pt x="16290" y="5581"/>
                    <a:pt x="16290" y="3562"/>
                  </a:cubicBezTo>
                  <a:cubicBezTo>
                    <a:pt x="16290" y="2406"/>
                    <a:pt x="16304" y="1247"/>
                    <a:pt x="16322" y="87"/>
                  </a:cubicBezTo>
                  <a:cubicBezTo>
                    <a:pt x="16322" y="44"/>
                    <a:pt x="16285" y="0"/>
                    <a:pt x="16238"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5"/>
            <p:cNvSpPr/>
            <p:nvPr/>
          </p:nvSpPr>
          <p:spPr>
            <a:xfrm>
              <a:off x="1680864" y="-415264"/>
              <a:ext cx="351571" cy="273662"/>
            </a:xfrm>
            <a:custGeom>
              <a:avLst/>
              <a:gdLst/>
              <a:ahLst/>
              <a:cxnLst/>
              <a:rect l="l" t="t" r="r" b="b"/>
              <a:pathLst>
                <a:path w="1435" h="1117" extrusionOk="0">
                  <a:moveTo>
                    <a:pt x="810" y="121"/>
                  </a:moveTo>
                  <a:lnTo>
                    <a:pt x="810" y="121"/>
                  </a:lnTo>
                  <a:cubicBezTo>
                    <a:pt x="1276" y="142"/>
                    <a:pt x="1258" y="990"/>
                    <a:pt x="743" y="990"/>
                  </a:cubicBezTo>
                  <a:cubicBezTo>
                    <a:pt x="700" y="990"/>
                    <a:pt x="655" y="984"/>
                    <a:pt x="605" y="972"/>
                  </a:cubicBezTo>
                  <a:cubicBezTo>
                    <a:pt x="355" y="913"/>
                    <a:pt x="132" y="740"/>
                    <a:pt x="246" y="458"/>
                  </a:cubicBezTo>
                  <a:cubicBezTo>
                    <a:pt x="317" y="272"/>
                    <a:pt x="467" y="124"/>
                    <a:pt x="663" y="124"/>
                  </a:cubicBezTo>
                  <a:cubicBezTo>
                    <a:pt x="693" y="124"/>
                    <a:pt x="724" y="128"/>
                    <a:pt x="755" y="135"/>
                  </a:cubicBezTo>
                  <a:cubicBezTo>
                    <a:pt x="760" y="136"/>
                    <a:pt x="764" y="136"/>
                    <a:pt x="767" y="136"/>
                  </a:cubicBezTo>
                  <a:cubicBezTo>
                    <a:pt x="785" y="136"/>
                    <a:pt x="799" y="129"/>
                    <a:pt x="810" y="121"/>
                  </a:cubicBezTo>
                  <a:close/>
                  <a:moveTo>
                    <a:pt x="784" y="1"/>
                  </a:moveTo>
                  <a:cubicBezTo>
                    <a:pt x="755" y="1"/>
                    <a:pt x="724" y="3"/>
                    <a:pt x="692" y="8"/>
                  </a:cubicBezTo>
                  <a:cubicBezTo>
                    <a:pt x="683" y="7"/>
                    <a:pt x="675" y="7"/>
                    <a:pt x="666" y="7"/>
                  </a:cubicBezTo>
                  <a:cubicBezTo>
                    <a:pt x="401" y="7"/>
                    <a:pt x="189" y="211"/>
                    <a:pt x="110" y="471"/>
                  </a:cubicBezTo>
                  <a:cubicBezTo>
                    <a:pt x="1" y="844"/>
                    <a:pt x="360" y="1072"/>
                    <a:pt x="687" y="1113"/>
                  </a:cubicBezTo>
                  <a:cubicBezTo>
                    <a:pt x="711" y="1115"/>
                    <a:pt x="734" y="1117"/>
                    <a:pt x="757" y="1117"/>
                  </a:cubicBezTo>
                  <a:cubicBezTo>
                    <a:pt x="1405" y="1117"/>
                    <a:pt x="1434" y="1"/>
                    <a:pt x="784" y="1"/>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 name="Google Shape;17;p15"/>
            <p:cNvSpPr/>
            <p:nvPr/>
          </p:nvSpPr>
          <p:spPr>
            <a:xfrm>
              <a:off x="2145381" y="-416979"/>
              <a:ext cx="318987" cy="277092"/>
            </a:xfrm>
            <a:custGeom>
              <a:avLst/>
              <a:gdLst/>
              <a:ahLst/>
              <a:cxnLst/>
              <a:rect l="l" t="t" r="r" b="b"/>
              <a:pathLst>
                <a:path w="1302" h="1131" extrusionOk="0">
                  <a:moveTo>
                    <a:pt x="686" y="118"/>
                  </a:moveTo>
                  <a:cubicBezTo>
                    <a:pt x="718" y="118"/>
                    <a:pt x="750" y="121"/>
                    <a:pt x="783" y="128"/>
                  </a:cubicBezTo>
                  <a:cubicBezTo>
                    <a:pt x="1060" y="187"/>
                    <a:pt x="1201" y="483"/>
                    <a:pt x="1051" y="729"/>
                  </a:cubicBezTo>
                  <a:cubicBezTo>
                    <a:pt x="957" y="884"/>
                    <a:pt x="761" y="1008"/>
                    <a:pt x="574" y="1008"/>
                  </a:cubicBezTo>
                  <a:cubicBezTo>
                    <a:pt x="537" y="1008"/>
                    <a:pt x="500" y="1003"/>
                    <a:pt x="465" y="992"/>
                  </a:cubicBezTo>
                  <a:cubicBezTo>
                    <a:pt x="233" y="920"/>
                    <a:pt x="110" y="578"/>
                    <a:pt x="224" y="369"/>
                  </a:cubicBezTo>
                  <a:cubicBezTo>
                    <a:pt x="228" y="356"/>
                    <a:pt x="233" y="342"/>
                    <a:pt x="228" y="333"/>
                  </a:cubicBezTo>
                  <a:cubicBezTo>
                    <a:pt x="355" y="214"/>
                    <a:pt x="514" y="118"/>
                    <a:pt x="686" y="118"/>
                  </a:cubicBezTo>
                  <a:close/>
                  <a:moveTo>
                    <a:pt x="698" y="0"/>
                  </a:moveTo>
                  <a:cubicBezTo>
                    <a:pt x="478" y="0"/>
                    <a:pt x="263" y="122"/>
                    <a:pt x="105" y="283"/>
                  </a:cubicBezTo>
                  <a:cubicBezTo>
                    <a:pt x="83" y="306"/>
                    <a:pt x="87" y="333"/>
                    <a:pt x="96" y="356"/>
                  </a:cubicBezTo>
                  <a:cubicBezTo>
                    <a:pt x="1" y="601"/>
                    <a:pt x="110" y="942"/>
                    <a:pt x="337" y="1074"/>
                  </a:cubicBezTo>
                  <a:cubicBezTo>
                    <a:pt x="407" y="1113"/>
                    <a:pt x="483" y="1130"/>
                    <a:pt x="562" y="1130"/>
                  </a:cubicBezTo>
                  <a:cubicBezTo>
                    <a:pt x="776" y="1130"/>
                    <a:pt x="1003" y="1001"/>
                    <a:pt x="1120" y="838"/>
                  </a:cubicBezTo>
                  <a:cubicBezTo>
                    <a:pt x="1301" y="592"/>
                    <a:pt x="1256" y="237"/>
                    <a:pt x="988" y="78"/>
                  </a:cubicBezTo>
                  <a:cubicBezTo>
                    <a:pt x="893" y="24"/>
                    <a:pt x="795" y="0"/>
                    <a:pt x="698" y="0"/>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 name="Google Shape;18;p15"/>
            <p:cNvSpPr/>
            <p:nvPr/>
          </p:nvSpPr>
          <p:spPr>
            <a:xfrm>
              <a:off x="2622393" y="-410119"/>
              <a:ext cx="338832" cy="288117"/>
            </a:xfrm>
            <a:custGeom>
              <a:avLst/>
              <a:gdLst/>
              <a:ahLst/>
              <a:cxnLst/>
              <a:rect l="l" t="t" r="r" b="b"/>
              <a:pathLst>
                <a:path w="1383" h="1176" extrusionOk="0">
                  <a:moveTo>
                    <a:pt x="683" y="121"/>
                  </a:moveTo>
                  <a:cubicBezTo>
                    <a:pt x="739" y="121"/>
                    <a:pt x="796" y="129"/>
                    <a:pt x="851" y="146"/>
                  </a:cubicBezTo>
                  <a:cubicBezTo>
                    <a:pt x="851" y="150"/>
                    <a:pt x="855" y="150"/>
                    <a:pt x="860" y="155"/>
                  </a:cubicBezTo>
                  <a:cubicBezTo>
                    <a:pt x="1105" y="296"/>
                    <a:pt x="1237" y="496"/>
                    <a:pt x="1073" y="769"/>
                  </a:cubicBezTo>
                  <a:cubicBezTo>
                    <a:pt x="975" y="933"/>
                    <a:pt x="811" y="1057"/>
                    <a:pt x="631" y="1057"/>
                  </a:cubicBezTo>
                  <a:cubicBezTo>
                    <a:pt x="561" y="1057"/>
                    <a:pt x="490" y="1038"/>
                    <a:pt x="419" y="996"/>
                  </a:cubicBezTo>
                  <a:cubicBezTo>
                    <a:pt x="200" y="864"/>
                    <a:pt x="137" y="555"/>
                    <a:pt x="269" y="337"/>
                  </a:cubicBezTo>
                  <a:cubicBezTo>
                    <a:pt x="360" y="191"/>
                    <a:pt x="519" y="121"/>
                    <a:pt x="683" y="121"/>
                  </a:cubicBezTo>
                  <a:close/>
                  <a:moveTo>
                    <a:pt x="685" y="0"/>
                  </a:moveTo>
                  <a:cubicBezTo>
                    <a:pt x="462" y="0"/>
                    <a:pt x="244" y="115"/>
                    <a:pt x="141" y="328"/>
                  </a:cubicBezTo>
                  <a:cubicBezTo>
                    <a:pt x="0" y="619"/>
                    <a:pt x="118" y="987"/>
                    <a:pt x="410" y="1123"/>
                  </a:cubicBezTo>
                  <a:cubicBezTo>
                    <a:pt x="485" y="1160"/>
                    <a:pt x="560" y="1176"/>
                    <a:pt x="633" y="1176"/>
                  </a:cubicBezTo>
                  <a:cubicBezTo>
                    <a:pt x="853" y="1176"/>
                    <a:pt x="1052" y="1026"/>
                    <a:pt x="1178" y="828"/>
                  </a:cubicBezTo>
                  <a:cubicBezTo>
                    <a:pt x="1383" y="500"/>
                    <a:pt x="1224" y="232"/>
                    <a:pt x="928" y="55"/>
                  </a:cubicBezTo>
                  <a:cubicBezTo>
                    <a:pt x="919" y="50"/>
                    <a:pt x="914" y="41"/>
                    <a:pt x="901" y="37"/>
                  </a:cubicBezTo>
                  <a:cubicBezTo>
                    <a:pt x="831" y="12"/>
                    <a:pt x="758" y="0"/>
                    <a:pt x="685" y="0"/>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15"/>
            <p:cNvSpPr/>
            <p:nvPr/>
          </p:nvSpPr>
          <p:spPr>
            <a:xfrm>
              <a:off x="3084706" y="-378270"/>
              <a:ext cx="352551" cy="273417"/>
            </a:xfrm>
            <a:custGeom>
              <a:avLst/>
              <a:gdLst/>
              <a:ahLst/>
              <a:cxnLst/>
              <a:rect l="l" t="t" r="r" b="b"/>
              <a:pathLst>
                <a:path w="1439" h="1116" extrusionOk="0">
                  <a:moveTo>
                    <a:pt x="815" y="120"/>
                  </a:moveTo>
                  <a:lnTo>
                    <a:pt x="815" y="120"/>
                  </a:lnTo>
                  <a:cubicBezTo>
                    <a:pt x="1277" y="146"/>
                    <a:pt x="1257" y="993"/>
                    <a:pt x="744" y="993"/>
                  </a:cubicBezTo>
                  <a:cubicBezTo>
                    <a:pt x="702" y="993"/>
                    <a:pt x="658" y="987"/>
                    <a:pt x="610" y="975"/>
                  </a:cubicBezTo>
                  <a:cubicBezTo>
                    <a:pt x="355" y="912"/>
                    <a:pt x="137" y="743"/>
                    <a:pt x="246" y="457"/>
                  </a:cubicBezTo>
                  <a:cubicBezTo>
                    <a:pt x="321" y="271"/>
                    <a:pt x="472" y="123"/>
                    <a:pt x="668" y="123"/>
                  </a:cubicBezTo>
                  <a:cubicBezTo>
                    <a:pt x="697" y="123"/>
                    <a:pt x="728" y="127"/>
                    <a:pt x="760" y="134"/>
                  </a:cubicBezTo>
                  <a:cubicBezTo>
                    <a:pt x="766" y="135"/>
                    <a:pt x="771" y="136"/>
                    <a:pt x="776" y="136"/>
                  </a:cubicBezTo>
                  <a:cubicBezTo>
                    <a:pt x="792" y="136"/>
                    <a:pt x="804" y="131"/>
                    <a:pt x="815" y="120"/>
                  </a:cubicBezTo>
                  <a:close/>
                  <a:moveTo>
                    <a:pt x="785" y="0"/>
                  </a:moveTo>
                  <a:cubicBezTo>
                    <a:pt x="757" y="0"/>
                    <a:pt x="727" y="2"/>
                    <a:pt x="696" y="7"/>
                  </a:cubicBezTo>
                  <a:cubicBezTo>
                    <a:pt x="688" y="6"/>
                    <a:pt x="679" y="6"/>
                    <a:pt x="671" y="6"/>
                  </a:cubicBezTo>
                  <a:cubicBezTo>
                    <a:pt x="405" y="6"/>
                    <a:pt x="194" y="211"/>
                    <a:pt x="114" y="471"/>
                  </a:cubicBezTo>
                  <a:cubicBezTo>
                    <a:pt x="1" y="843"/>
                    <a:pt x="360" y="1071"/>
                    <a:pt x="692" y="1112"/>
                  </a:cubicBezTo>
                  <a:cubicBezTo>
                    <a:pt x="716" y="1114"/>
                    <a:pt x="739" y="1116"/>
                    <a:pt x="762" y="1116"/>
                  </a:cubicBezTo>
                  <a:cubicBezTo>
                    <a:pt x="1410" y="1116"/>
                    <a:pt x="1439" y="0"/>
                    <a:pt x="785" y="0"/>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15"/>
            <p:cNvSpPr/>
            <p:nvPr/>
          </p:nvSpPr>
          <p:spPr>
            <a:xfrm>
              <a:off x="3585973" y="-379985"/>
              <a:ext cx="318987" cy="277337"/>
            </a:xfrm>
            <a:custGeom>
              <a:avLst/>
              <a:gdLst/>
              <a:ahLst/>
              <a:cxnLst/>
              <a:rect l="l" t="t" r="r" b="b"/>
              <a:pathLst>
                <a:path w="1302" h="1132" extrusionOk="0">
                  <a:moveTo>
                    <a:pt x="686" y="117"/>
                  </a:moveTo>
                  <a:cubicBezTo>
                    <a:pt x="718" y="117"/>
                    <a:pt x="750" y="120"/>
                    <a:pt x="783" y="127"/>
                  </a:cubicBezTo>
                  <a:cubicBezTo>
                    <a:pt x="1061" y="186"/>
                    <a:pt x="1202" y="482"/>
                    <a:pt x="1051" y="732"/>
                  </a:cubicBezTo>
                  <a:cubicBezTo>
                    <a:pt x="961" y="884"/>
                    <a:pt x="762" y="1007"/>
                    <a:pt x="575" y="1007"/>
                  </a:cubicBezTo>
                  <a:cubicBezTo>
                    <a:pt x="537" y="1007"/>
                    <a:pt x="500" y="1002"/>
                    <a:pt x="465" y="991"/>
                  </a:cubicBezTo>
                  <a:cubicBezTo>
                    <a:pt x="233" y="923"/>
                    <a:pt x="110" y="578"/>
                    <a:pt x="224" y="368"/>
                  </a:cubicBezTo>
                  <a:cubicBezTo>
                    <a:pt x="233" y="355"/>
                    <a:pt x="233" y="346"/>
                    <a:pt x="228" y="332"/>
                  </a:cubicBezTo>
                  <a:cubicBezTo>
                    <a:pt x="355" y="213"/>
                    <a:pt x="514" y="117"/>
                    <a:pt x="686" y="117"/>
                  </a:cubicBezTo>
                  <a:close/>
                  <a:moveTo>
                    <a:pt x="702" y="0"/>
                  </a:moveTo>
                  <a:cubicBezTo>
                    <a:pt x="480" y="0"/>
                    <a:pt x="264" y="125"/>
                    <a:pt x="106" y="287"/>
                  </a:cubicBezTo>
                  <a:cubicBezTo>
                    <a:pt x="83" y="309"/>
                    <a:pt x="87" y="337"/>
                    <a:pt x="101" y="355"/>
                  </a:cubicBezTo>
                  <a:cubicBezTo>
                    <a:pt x="1" y="600"/>
                    <a:pt x="110" y="941"/>
                    <a:pt x="342" y="1073"/>
                  </a:cubicBezTo>
                  <a:cubicBezTo>
                    <a:pt x="411" y="1114"/>
                    <a:pt x="487" y="1131"/>
                    <a:pt x="566" y="1131"/>
                  </a:cubicBezTo>
                  <a:cubicBezTo>
                    <a:pt x="779" y="1131"/>
                    <a:pt x="1007" y="1001"/>
                    <a:pt x="1120" y="841"/>
                  </a:cubicBezTo>
                  <a:cubicBezTo>
                    <a:pt x="1302" y="596"/>
                    <a:pt x="1256" y="236"/>
                    <a:pt x="988" y="77"/>
                  </a:cubicBezTo>
                  <a:cubicBezTo>
                    <a:pt x="894" y="24"/>
                    <a:pt x="798" y="0"/>
                    <a:pt x="702" y="0"/>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15"/>
            <p:cNvSpPr/>
            <p:nvPr/>
          </p:nvSpPr>
          <p:spPr>
            <a:xfrm>
              <a:off x="4070825" y="-385620"/>
              <a:ext cx="340057" cy="287627"/>
            </a:xfrm>
            <a:custGeom>
              <a:avLst/>
              <a:gdLst/>
              <a:ahLst/>
              <a:cxnLst/>
              <a:rect l="l" t="t" r="r" b="b"/>
              <a:pathLst>
                <a:path w="1388" h="1174" extrusionOk="0">
                  <a:moveTo>
                    <a:pt x="684" y="119"/>
                  </a:moveTo>
                  <a:cubicBezTo>
                    <a:pt x="740" y="119"/>
                    <a:pt x="796" y="128"/>
                    <a:pt x="851" y="146"/>
                  </a:cubicBezTo>
                  <a:cubicBezTo>
                    <a:pt x="855" y="146"/>
                    <a:pt x="855" y="150"/>
                    <a:pt x="860" y="155"/>
                  </a:cubicBezTo>
                  <a:cubicBezTo>
                    <a:pt x="1105" y="296"/>
                    <a:pt x="1242" y="496"/>
                    <a:pt x="1078" y="769"/>
                  </a:cubicBezTo>
                  <a:cubicBezTo>
                    <a:pt x="980" y="933"/>
                    <a:pt x="813" y="1057"/>
                    <a:pt x="633" y="1057"/>
                  </a:cubicBezTo>
                  <a:cubicBezTo>
                    <a:pt x="564" y="1057"/>
                    <a:pt x="493" y="1038"/>
                    <a:pt x="423" y="996"/>
                  </a:cubicBezTo>
                  <a:cubicBezTo>
                    <a:pt x="200" y="860"/>
                    <a:pt x="141" y="555"/>
                    <a:pt x="273" y="337"/>
                  </a:cubicBezTo>
                  <a:cubicBezTo>
                    <a:pt x="364" y="192"/>
                    <a:pt x="523" y="119"/>
                    <a:pt x="684" y="119"/>
                  </a:cubicBezTo>
                  <a:close/>
                  <a:moveTo>
                    <a:pt x="685" y="0"/>
                  </a:moveTo>
                  <a:cubicBezTo>
                    <a:pt x="462" y="0"/>
                    <a:pt x="244" y="115"/>
                    <a:pt x="141" y="328"/>
                  </a:cubicBezTo>
                  <a:cubicBezTo>
                    <a:pt x="0" y="619"/>
                    <a:pt x="118" y="987"/>
                    <a:pt x="409" y="1124"/>
                  </a:cubicBezTo>
                  <a:cubicBezTo>
                    <a:pt x="486" y="1158"/>
                    <a:pt x="561" y="1174"/>
                    <a:pt x="634" y="1174"/>
                  </a:cubicBezTo>
                  <a:cubicBezTo>
                    <a:pt x="856" y="1174"/>
                    <a:pt x="1055" y="1027"/>
                    <a:pt x="1178" y="828"/>
                  </a:cubicBezTo>
                  <a:cubicBezTo>
                    <a:pt x="1387" y="501"/>
                    <a:pt x="1228" y="228"/>
                    <a:pt x="928" y="55"/>
                  </a:cubicBezTo>
                  <a:cubicBezTo>
                    <a:pt x="923" y="46"/>
                    <a:pt x="914" y="41"/>
                    <a:pt x="901" y="37"/>
                  </a:cubicBezTo>
                  <a:cubicBezTo>
                    <a:pt x="831" y="12"/>
                    <a:pt x="758" y="0"/>
                    <a:pt x="685" y="0"/>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 name="Google Shape;22;p15"/>
            <p:cNvSpPr/>
            <p:nvPr/>
          </p:nvSpPr>
          <p:spPr>
            <a:xfrm>
              <a:off x="4528728" y="-406199"/>
              <a:ext cx="351326" cy="273662"/>
            </a:xfrm>
            <a:custGeom>
              <a:avLst/>
              <a:gdLst/>
              <a:ahLst/>
              <a:cxnLst/>
              <a:rect l="l" t="t" r="r" b="b"/>
              <a:pathLst>
                <a:path w="1434" h="1117" extrusionOk="0">
                  <a:moveTo>
                    <a:pt x="810" y="121"/>
                  </a:moveTo>
                  <a:cubicBezTo>
                    <a:pt x="1277" y="146"/>
                    <a:pt x="1253" y="993"/>
                    <a:pt x="739" y="993"/>
                  </a:cubicBezTo>
                  <a:cubicBezTo>
                    <a:pt x="698" y="993"/>
                    <a:pt x="653" y="987"/>
                    <a:pt x="605" y="976"/>
                  </a:cubicBezTo>
                  <a:cubicBezTo>
                    <a:pt x="355" y="912"/>
                    <a:pt x="132" y="739"/>
                    <a:pt x="246" y="457"/>
                  </a:cubicBezTo>
                  <a:cubicBezTo>
                    <a:pt x="317" y="272"/>
                    <a:pt x="467" y="124"/>
                    <a:pt x="663" y="124"/>
                  </a:cubicBezTo>
                  <a:cubicBezTo>
                    <a:pt x="693" y="124"/>
                    <a:pt x="723" y="127"/>
                    <a:pt x="755" y="134"/>
                  </a:cubicBezTo>
                  <a:cubicBezTo>
                    <a:pt x="761" y="135"/>
                    <a:pt x="766" y="136"/>
                    <a:pt x="771" y="136"/>
                  </a:cubicBezTo>
                  <a:cubicBezTo>
                    <a:pt x="787" y="136"/>
                    <a:pt x="799" y="131"/>
                    <a:pt x="810" y="121"/>
                  </a:cubicBezTo>
                  <a:close/>
                  <a:moveTo>
                    <a:pt x="781" y="0"/>
                  </a:moveTo>
                  <a:cubicBezTo>
                    <a:pt x="752" y="0"/>
                    <a:pt x="722" y="3"/>
                    <a:pt x="691" y="7"/>
                  </a:cubicBezTo>
                  <a:cubicBezTo>
                    <a:pt x="683" y="7"/>
                    <a:pt x="674" y="6"/>
                    <a:pt x="666" y="6"/>
                  </a:cubicBezTo>
                  <a:cubicBezTo>
                    <a:pt x="400" y="6"/>
                    <a:pt x="189" y="211"/>
                    <a:pt x="109" y="471"/>
                  </a:cubicBezTo>
                  <a:cubicBezTo>
                    <a:pt x="0" y="844"/>
                    <a:pt x="355" y="1071"/>
                    <a:pt x="687" y="1112"/>
                  </a:cubicBezTo>
                  <a:cubicBezTo>
                    <a:pt x="711" y="1115"/>
                    <a:pt x="734" y="1116"/>
                    <a:pt x="757" y="1116"/>
                  </a:cubicBezTo>
                  <a:cubicBezTo>
                    <a:pt x="1405" y="1116"/>
                    <a:pt x="1434" y="0"/>
                    <a:pt x="781" y="0"/>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 name="Google Shape;23;p15"/>
            <p:cNvSpPr/>
            <p:nvPr/>
          </p:nvSpPr>
          <p:spPr>
            <a:xfrm>
              <a:off x="4954290" y="-463774"/>
              <a:ext cx="338832" cy="288362"/>
            </a:xfrm>
            <a:custGeom>
              <a:avLst/>
              <a:gdLst/>
              <a:ahLst/>
              <a:cxnLst/>
              <a:rect l="l" t="t" r="r" b="b"/>
              <a:pathLst>
                <a:path w="1383" h="1177" extrusionOk="0">
                  <a:moveTo>
                    <a:pt x="681" y="122"/>
                  </a:moveTo>
                  <a:cubicBezTo>
                    <a:pt x="737" y="122"/>
                    <a:pt x="793" y="130"/>
                    <a:pt x="846" y="146"/>
                  </a:cubicBezTo>
                  <a:cubicBezTo>
                    <a:pt x="851" y="151"/>
                    <a:pt x="855" y="151"/>
                    <a:pt x="855" y="156"/>
                  </a:cubicBezTo>
                  <a:cubicBezTo>
                    <a:pt x="1106" y="297"/>
                    <a:pt x="1237" y="497"/>
                    <a:pt x="1074" y="769"/>
                  </a:cubicBezTo>
                  <a:cubicBezTo>
                    <a:pt x="975" y="933"/>
                    <a:pt x="808" y="1057"/>
                    <a:pt x="629" y="1057"/>
                  </a:cubicBezTo>
                  <a:cubicBezTo>
                    <a:pt x="560" y="1057"/>
                    <a:pt x="489" y="1039"/>
                    <a:pt x="419" y="997"/>
                  </a:cubicBezTo>
                  <a:cubicBezTo>
                    <a:pt x="201" y="865"/>
                    <a:pt x="137" y="556"/>
                    <a:pt x="269" y="337"/>
                  </a:cubicBezTo>
                  <a:cubicBezTo>
                    <a:pt x="360" y="192"/>
                    <a:pt x="520" y="122"/>
                    <a:pt x="681" y="122"/>
                  </a:cubicBezTo>
                  <a:close/>
                  <a:moveTo>
                    <a:pt x="685" y="1"/>
                  </a:moveTo>
                  <a:cubicBezTo>
                    <a:pt x="462" y="1"/>
                    <a:pt x="243" y="115"/>
                    <a:pt x="137" y="328"/>
                  </a:cubicBezTo>
                  <a:cubicBezTo>
                    <a:pt x="0" y="619"/>
                    <a:pt x="114" y="988"/>
                    <a:pt x="410" y="1124"/>
                  </a:cubicBezTo>
                  <a:cubicBezTo>
                    <a:pt x="485" y="1160"/>
                    <a:pt x="560" y="1176"/>
                    <a:pt x="633" y="1176"/>
                  </a:cubicBezTo>
                  <a:cubicBezTo>
                    <a:pt x="853" y="1176"/>
                    <a:pt x="1051" y="1027"/>
                    <a:pt x="1174" y="829"/>
                  </a:cubicBezTo>
                  <a:cubicBezTo>
                    <a:pt x="1383" y="501"/>
                    <a:pt x="1224" y="233"/>
                    <a:pt x="928" y="56"/>
                  </a:cubicBezTo>
                  <a:cubicBezTo>
                    <a:pt x="919" y="51"/>
                    <a:pt x="910" y="42"/>
                    <a:pt x="901" y="37"/>
                  </a:cubicBezTo>
                  <a:cubicBezTo>
                    <a:pt x="831" y="13"/>
                    <a:pt x="758" y="1"/>
                    <a:pt x="685" y="1"/>
                  </a:cubicBezTo>
                  <a:close/>
                </a:path>
              </a:pathLst>
            </a:custGeom>
            <a:solidFill>
              <a:srgbClr val="3F3F3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15"/>
            <p:cNvSpPr/>
            <p:nvPr/>
          </p:nvSpPr>
          <p:spPr>
            <a:xfrm>
              <a:off x="3832197" y="-1027515"/>
              <a:ext cx="2021474" cy="1423190"/>
            </a:xfrm>
            <a:custGeom>
              <a:avLst/>
              <a:gdLst/>
              <a:ahLst/>
              <a:cxnLst/>
              <a:rect l="l" t="t" r="r" b="b"/>
              <a:pathLst>
                <a:path w="8251" h="5809" extrusionOk="0">
                  <a:moveTo>
                    <a:pt x="1206" y="1"/>
                  </a:moveTo>
                  <a:lnTo>
                    <a:pt x="1329" y="478"/>
                  </a:lnTo>
                  <a:lnTo>
                    <a:pt x="1211" y="483"/>
                  </a:lnTo>
                  <a:lnTo>
                    <a:pt x="865" y="501"/>
                  </a:lnTo>
                  <a:cubicBezTo>
                    <a:pt x="865" y="501"/>
                    <a:pt x="911" y="638"/>
                    <a:pt x="961" y="715"/>
                  </a:cubicBezTo>
                  <a:cubicBezTo>
                    <a:pt x="1006" y="788"/>
                    <a:pt x="924" y="860"/>
                    <a:pt x="883" y="901"/>
                  </a:cubicBezTo>
                  <a:cubicBezTo>
                    <a:pt x="842" y="942"/>
                    <a:pt x="592" y="1033"/>
                    <a:pt x="592" y="1033"/>
                  </a:cubicBezTo>
                  <a:cubicBezTo>
                    <a:pt x="592" y="1033"/>
                    <a:pt x="547" y="1101"/>
                    <a:pt x="547" y="1142"/>
                  </a:cubicBezTo>
                  <a:cubicBezTo>
                    <a:pt x="547" y="1179"/>
                    <a:pt x="679" y="1406"/>
                    <a:pt x="679" y="1406"/>
                  </a:cubicBezTo>
                  <a:lnTo>
                    <a:pt x="187" y="1429"/>
                  </a:lnTo>
                  <a:lnTo>
                    <a:pt x="269" y="1556"/>
                  </a:lnTo>
                  <a:lnTo>
                    <a:pt x="419" y="1852"/>
                  </a:lnTo>
                  <a:lnTo>
                    <a:pt x="1" y="1911"/>
                  </a:lnTo>
                  <a:cubicBezTo>
                    <a:pt x="1" y="1911"/>
                    <a:pt x="56" y="1979"/>
                    <a:pt x="110" y="2043"/>
                  </a:cubicBezTo>
                  <a:cubicBezTo>
                    <a:pt x="165" y="2106"/>
                    <a:pt x="760" y="2466"/>
                    <a:pt x="911" y="2548"/>
                  </a:cubicBezTo>
                  <a:cubicBezTo>
                    <a:pt x="1056" y="2629"/>
                    <a:pt x="1643" y="3034"/>
                    <a:pt x="1779" y="3102"/>
                  </a:cubicBezTo>
                  <a:cubicBezTo>
                    <a:pt x="1916" y="3166"/>
                    <a:pt x="3303" y="3912"/>
                    <a:pt x="3494" y="3994"/>
                  </a:cubicBezTo>
                  <a:cubicBezTo>
                    <a:pt x="3685" y="4071"/>
                    <a:pt x="5472" y="4958"/>
                    <a:pt x="6031" y="5235"/>
                  </a:cubicBezTo>
                  <a:cubicBezTo>
                    <a:pt x="6586" y="5508"/>
                    <a:pt x="7373" y="5808"/>
                    <a:pt x="7373" y="5808"/>
                  </a:cubicBezTo>
                  <a:cubicBezTo>
                    <a:pt x="7373" y="5808"/>
                    <a:pt x="7304" y="5640"/>
                    <a:pt x="7282" y="5576"/>
                  </a:cubicBezTo>
                  <a:cubicBezTo>
                    <a:pt x="7264" y="5508"/>
                    <a:pt x="7259" y="5235"/>
                    <a:pt x="7259" y="5235"/>
                  </a:cubicBezTo>
                  <a:lnTo>
                    <a:pt x="7600" y="5199"/>
                  </a:lnTo>
                  <a:lnTo>
                    <a:pt x="7473" y="4680"/>
                  </a:lnTo>
                  <a:lnTo>
                    <a:pt x="7868" y="4535"/>
                  </a:lnTo>
                  <a:lnTo>
                    <a:pt x="7787" y="4075"/>
                  </a:lnTo>
                  <a:lnTo>
                    <a:pt x="8250" y="3848"/>
                  </a:lnTo>
                  <a:lnTo>
                    <a:pt x="8178" y="3807"/>
                  </a:lnTo>
                  <a:cubicBezTo>
                    <a:pt x="8178" y="3807"/>
                    <a:pt x="7023" y="3189"/>
                    <a:pt x="6963" y="3139"/>
                  </a:cubicBezTo>
                  <a:cubicBezTo>
                    <a:pt x="6900" y="3089"/>
                    <a:pt x="4744" y="1947"/>
                    <a:pt x="4744" y="1947"/>
                  </a:cubicBezTo>
                  <a:cubicBezTo>
                    <a:pt x="4744" y="1947"/>
                    <a:pt x="3057" y="1033"/>
                    <a:pt x="2407" y="665"/>
                  </a:cubicBezTo>
                  <a:cubicBezTo>
                    <a:pt x="1752" y="292"/>
                    <a:pt x="1224" y="1"/>
                    <a:pt x="1206"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15"/>
            <p:cNvSpPr/>
            <p:nvPr/>
          </p:nvSpPr>
          <p:spPr>
            <a:xfrm>
              <a:off x="3806717" y="-1042950"/>
              <a:ext cx="2068024" cy="1457980"/>
            </a:xfrm>
            <a:custGeom>
              <a:avLst/>
              <a:gdLst/>
              <a:ahLst/>
              <a:cxnLst/>
              <a:rect l="l" t="t" r="r" b="b"/>
              <a:pathLst>
                <a:path w="8441" h="5951" extrusionOk="0">
                  <a:moveTo>
                    <a:pt x="1406" y="159"/>
                  </a:moveTo>
                  <a:cubicBezTo>
                    <a:pt x="1528" y="237"/>
                    <a:pt x="1651" y="309"/>
                    <a:pt x="1779" y="373"/>
                  </a:cubicBezTo>
                  <a:cubicBezTo>
                    <a:pt x="1779" y="373"/>
                    <a:pt x="1779" y="378"/>
                    <a:pt x="1774" y="382"/>
                  </a:cubicBezTo>
                  <a:cubicBezTo>
                    <a:pt x="3416" y="1292"/>
                    <a:pt x="5066" y="2178"/>
                    <a:pt x="6713" y="3070"/>
                  </a:cubicBezTo>
                  <a:cubicBezTo>
                    <a:pt x="7227" y="3352"/>
                    <a:pt x="7745" y="3629"/>
                    <a:pt x="8259" y="3907"/>
                  </a:cubicBezTo>
                  <a:cubicBezTo>
                    <a:pt x="8109" y="3975"/>
                    <a:pt x="7963" y="4043"/>
                    <a:pt x="7813" y="4111"/>
                  </a:cubicBezTo>
                  <a:cubicBezTo>
                    <a:pt x="7790" y="4125"/>
                    <a:pt x="7768" y="4152"/>
                    <a:pt x="7781" y="4184"/>
                  </a:cubicBezTo>
                  <a:cubicBezTo>
                    <a:pt x="7822" y="4316"/>
                    <a:pt x="7868" y="4448"/>
                    <a:pt x="7913" y="4580"/>
                  </a:cubicBezTo>
                  <a:cubicBezTo>
                    <a:pt x="7795" y="4616"/>
                    <a:pt x="7681" y="4657"/>
                    <a:pt x="7563" y="4693"/>
                  </a:cubicBezTo>
                  <a:cubicBezTo>
                    <a:pt x="7540" y="4702"/>
                    <a:pt x="7522" y="4734"/>
                    <a:pt x="7531" y="4762"/>
                  </a:cubicBezTo>
                  <a:cubicBezTo>
                    <a:pt x="7572" y="4921"/>
                    <a:pt x="7618" y="5084"/>
                    <a:pt x="7659" y="5248"/>
                  </a:cubicBezTo>
                  <a:cubicBezTo>
                    <a:pt x="7559" y="5266"/>
                    <a:pt x="7463" y="5280"/>
                    <a:pt x="7363" y="5298"/>
                  </a:cubicBezTo>
                  <a:cubicBezTo>
                    <a:pt x="7336" y="5303"/>
                    <a:pt x="7313" y="5325"/>
                    <a:pt x="7313" y="5357"/>
                  </a:cubicBezTo>
                  <a:cubicBezTo>
                    <a:pt x="7322" y="5516"/>
                    <a:pt x="7354" y="5671"/>
                    <a:pt x="7408" y="5817"/>
                  </a:cubicBezTo>
                  <a:cubicBezTo>
                    <a:pt x="7163" y="5744"/>
                    <a:pt x="6931" y="5626"/>
                    <a:pt x="6699" y="5516"/>
                  </a:cubicBezTo>
                  <a:cubicBezTo>
                    <a:pt x="6440" y="5389"/>
                    <a:pt x="6176" y="5266"/>
                    <a:pt x="5917" y="5139"/>
                  </a:cubicBezTo>
                  <a:cubicBezTo>
                    <a:pt x="5389" y="4884"/>
                    <a:pt x="4862" y="4625"/>
                    <a:pt x="4334" y="4366"/>
                  </a:cubicBezTo>
                  <a:cubicBezTo>
                    <a:pt x="3316" y="3857"/>
                    <a:pt x="2306" y="3334"/>
                    <a:pt x="1315" y="2770"/>
                  </a:cubicBezTo>
                  <a:cubicBezTo>
                    <a:pt x="1178" y="2683"/>
                    <a:pt x="1037" y="2597"/>
                    <a:pt x="896" y="2506"/>
                  </a:cubicBezTo>
                  <a:cubicBezTo>
                    <a:pt x="892" y="2506"/>
                    <a:pt x="892" y="2501"/>
                    <a:pt x="887" y="2501"/>
                  </a:cubicBezTo>
                  <a:cubicBezTo>
                    <a:pt x="864" y="2488"/>
                    <a:pt x="842" y="2474"/>
                    <a:pt x="819" y="2456"/>
                  </a:cubicBezTo>
                  <a:cubicBezTo>
                    <a:pt x="637" y="2342"/>
                    <a:pt x="460" y="2229"/>
                    <a:pt x="278" y="2119"/>
                  </a:cubicBezTo>
                  <a:cubicBezTo>
                    <a:pt x="237" y="2083"/>
                    <a:pt x="200" y="2047"/>
                    <a:pt x="164" y="2010"/>
                  </a:cubicBezTo>
                  <a:cubicBezTo>
                    <a:pt x="287" y="1987"/>
                    <a:pt x="405" y="1956"/>
                    <a:pt x="523" y="1915"/>
                  </a:cubicBezTo>
                  <a:cubicBezTo>
                    <a:pt x="555" y="1901"/>
                    <a:pt x="569" y="1860"/>
                    <a:pt x="555" y="1833"/>
                  </a:cubicBezTo>
                  <a:cubicBezTo>
                    <a:pt x="496" y="1737"/>
                    <a:pt x="442" y="1637"/>
                    <a:pt x="382" y="1542"/>
                  </a:cubicBezTo>
                  <a:cubicBezTo>
                    <a:pt x="514" y="1533"/>
                    <a:pt x="651" y="1519"/>
                    <a:pt x="783" y="1510"/>
                  </a:cubicBezTo>
                  <a:cubicBezTo>
                    <a:pt x="819" y="1505"/>
                    <a:pt x="842" y="1460"/>
                    <a:pt x="824" y="1428"/>
                  </a:cubicBezTo>
                  <a:cubicBezTo>
                    <a:pt x="796" y="1374"/>
                    <a:pt x="764" y="1324"/>
                    <a:pt x="737" y="1269"/>
                  </a:cubicBezTo>
                  <a:cubicBezTo>
                    <a:pt x="723" y="1251"/>
                    <a:pt x="714" y="1228"/>
                    <a:pt x="701" y="1210"/>
                  </a:cubicBezTo>
                  <a:cubicBezTo>
                    <a:pt x="687" y="1173"/>
                    <a:pt x="673" y="1173"/>
                    <a:pt x="696" y="1151"/>
                  </a:cubicBezTo>
                  <a:cubicBezTo>
                    <a:pt x="723" y="1119"/>
                    <a:pt x="805" y="1105"/>
                    <a:pt x="842" y="1087"/>
                  </a:cubicBezTo>
                  <a:cubicBezTo>
                    <a:pt x="887" y="1064"/>
                    <a:pt x="937" y="1051"/>
                    <a:pt x="983" y="1023"/>
                  </a:cubicBezTo>
                  <a:cubicBezTo>
                    <a:pt x="1155" y="928"/>
                    <a:pt x="1078" y="751"/>
                    <a:pt x="1024" y="600"/>
                  </a:cubicBezTo>
                  <a:cubicBezTo>
                    <a:pt x="1165" y="587"/>
                    <a:pt x="1301" y="582"/>
                    <a:pt x="1442" y="578"/>
                  </a:cubicBezTo>
                  <a:cubicBezTo>
                    <a:pt x="1474" y="578"/>
                    <a:pt x="1487" y="541"/>
                    <a:pt x="1483" y="514"/>
                  </a:cubicBezTo>
                  <a:cubicBezTo>
                    <a:pt x="1465" y="391"/>
                    <a:pt x="1437" y="273"/>
                    <a:pt x="1406" y="159"/>
                  </a:cubicBezTo>
                  <a:close/>
                  <a:moveTo>
                    <a:pt x="1329" y="0"/>
                  </a:moveTo>
                  <a:cubicBezTo>
                    <a:pt x="1301" y="0"/>
                    <a:pt x="1271" y="34"/>
                    <a:pt x="1278" y="64"/>
                  </a:cubicBezTo>
                  <a:cubicBezTo>
                    <a:pt x="1324" y="200"/>
                    <a:pt x="1360" y="341"/>
                    <a:pt x="1387" y="482"/>
                  </a:cubicBezTo>
                  <a:cubicBezTo>
                    <a:pt x="1242" y="487"/>
                    <a:pt x="1101" y="491"/>
                    <a:pt x="960" y="505"/>
                  </a:cubicBezTo>
                  <a:cubicBezTo>
                    <a:pt x="928" y="510"/>
                    <a:pt x="905" y="541"/>
                    <a:pt x="914" y="573"/>
                  </a:cubicBezTo>
                  <a:cubicBezTo>
                    <a:pt x="933" y="628"/>
                    <a:pt x="951" y="687"/>
                    <a:pt x="969" y="746"/>
                  </a:cubicBezTo>
                  <a:cubicBezTo>
                    <a:pt x="992" y="819"/>
                    <a:pt x="1024" y="882"/>
                    <a:pt x="937" y="932"/>
                  </a:cubicBezTo>
                  <a:cubicBezTo>
                    <a:pt x="842" y="996"/>
                    <a:pt x="728" y="1010"/>
                    <a:pt x="633" y="1069"/>
                  </a:cubicBezTo>
                  <a:cubicBezTo>
                    <a:pt x="587" y="1096"/>
                    <a:pt x="569" y="1142"/>
                    <a:pt x="582" y="1201"/>
                  </a:cubicBezTo>
                  <a:cubicBezTo>
                    <a:pt x="605" y="1269"/>
                    <a:pt x="651" y="1342"/>
                    <a:pt x="692" y="1410"/>
                  </a:cubicBezTo>
                  <a:cubicBezTo>
                    <a:pt x="560" y="1419"/>
                    <a:pt x="428" y="1433"/>
                    <a:pt x="296" y="1442"/>
                  </a:cubicBezTo>
                  <a:cubicBezTo>
                    <a:pt x="260" y="1446"/>
                    <a:pt x="237" y="1492"/>
                    <a:pt x="255" y="1524"/>
                  </a:cubicBezTo>
                  <a:cubicBezTo>
                    <a:pt x="314" y="1628"/>
                    <a:pt x="373" y="1733"/>
                    <a:pt x="432" y="1833"/>
                  </a:cubicBezTo>
                  <a:cubicBezTo>
                    <a:pt x="310" y="1874"/>
                    <a:pt x="191" y="1901"/>
                    <a:pt x="64" y="1919"/>
                  </a:cubicBezTo>
                  <a:cubicBezTo>
                    <a:pt x="19" y="1924"/>
                    <a:pt x="0" y="1978"/>
                    <a:pt x="28" y="2010"/>
                  </a:cubicBezTo>
                  <a:cubicBezTo>
                    <a:pt x="60" y="2051"/>
                    <a:pt x="91" y="2088"/>
                    <a:pt x="128" y="2119"/>
                  </a:cubicBezTo>
                  <a:cubicBezTo>
                    <a:pt x="178" y="2147"/>
                    <a:pt x="223" y="2178"/>
                    <a:pt x="269" y="2219"/>
                  </a:cubicBezTo>
                  <a:cubicBezTo>
                    <a:pt x="278" y="2219"/>
                    <a:pt x="287" y="2224"/>
                    <a:pt x="296" y="2229"/>
                  </a:cubicBezTo>
                  <a:cubicBezTo>
                    <a:pt x="301" y="2229"/>
                    <a:pt x="310" y="2233"/>
                    <a:pt x="314" y="2238"/>
                  </a:cubicBezTo>
                  <a:cubicBezTo>
                    <a:pt x="319" y="2238"/>
                    <a:pt x="319" y="2242"/>
                    <a:pt x="319" y="2242"/>
                  </a:cubicBezTo>
                  <a:cubicBezTo>
                    <a:pt x="432" y="2306"/>
                    <a:pt x="537" y="2379"/>
                    <a:pt x="642" y="2456"/>
                  </a:cubicBezTo>
                  <a:cubicBezTo>
                    <a:pt x="664" y="2470"/>
                    <a:pt x="683" y="2483"/>
                    <a:pt x="701" y="2501"/>
                  </a:cubicBezTo>
                  <a:lnTo>
                    <a:pt x="705" y="2501"/>
                  </a:lnTo>
                  <a:cubicBezTo>
                    <a:pt x="723" y="2515"/>
                    <a:pt x="746" y="2533"/>
                    <a:pt x="764" y="2547"/>
                  </a:cubicBezTo>
                  <a:cubicBezTo>
                    <a:pt x="792" y="2565"/>
                    <a:pt x="814" y="2583"/>
                    <a:pt x="837" y="2597"/>
                  </a:cubicBezTo>
                  <a:cubicBezTo>
                    <a:pt x="901" y="2638"/>
                    <a:pt x="960" y="2683"/>
                    <a:pt x="1024" y="2724"/>
                  </a:cubicBezTo>
                  <a:cubicBezTo>
                    <a:pt x="2552" y="3606"/>
                    <a:pt x="4130" y="4393"/>
                    <a:pt x="5712" y="5157"/>
                  </a:cubicBezTo>
                  <a:cubicBezTo>
                    <a:pt x="6008" y="5303"/>
                    <a:pt x="6303" y="5444"/>
                    <a:pt x="6599" y="5585"/>
                  </a:cubicBezTo>
                  <a:cubicBezTo>
                    <a:pt x="6885" y="5726"/>
                    <a:pt x="7172" y="5876"/>
                    <a:pt x="7486" y="5948"/>
                  </a:cubicBezTo>
                  <a:cubicBezTo>
                    <a:pt x="7490" y="5950"/>
                    <a:pt x="7494" y="5951"/>
                    <a:pt x="7499" y="5951"/>
                  </a:cubicBezTo>
                  <a:cubicBezTo>
                    <a:pt x="7533" y="5951"/>
                    <a:pt x="7557" y="5903"/>
                    <a:pt x="7540" y="5867"/>
                  </a:cubicBezTo>
                  <a:cubicBezTo>
                    <a:pt x="7468" y="5721"/>
                    <a:pt x="7427" y="5562"/>
                    <a:pt x="7413" y="5394"/>
                  </a:cubicBezTo>
                  <a:cubicBezTo>
                    <a:pt x="7518" y="5375"/>
                    <a:pt x="7622" y="5362"/>
                    <a:pt x="7722" y="5344"/>
                  </a:cubicBezTo>
                  <a:cubicBezTo>
                    <a:pt x="7754" y="5339"/>
                    <a:pt x="7781" y="5307"/>
                    <a:pt x="7772" y="5271"/>
                  </a:cubicBezTo>
                  <a:lnTo>
                    <a:pt x="7640" y="4775"/>
                  </a:lnTo>
                  <a:cubicBezTo>
                    <a:pt x="7754" y="4739"/>
                    <a:pt x="7872" y="4702"/>
                    <a:pt x="7991" y="4661"/>
                  </a:cubicBezTo>
                  <a:cubicBezTo>
                    <a:pt x="8013" y="4657"/>
                    <a:pt x="8036" y="4621"/>
                    <a:pt x="8027" y="4593"/>
                  </a:cubicBezTo>
                  <a:lnTo>
                    <a:pt x="7891" y="4189"/>
                  </a:lnTo>
                  <a:cubicBezTo>
                    <a:pt x="8059" y="4111"/>
                    <a:pt x="8222" y="4034"/>
                    <a:pt x="8386" y="3957"/>
                  </a:cubicBezTo>
                  <a:cubicBezTo>
                    <a:pt x="8427" y="3938"/>
                    <a:pt x="8441" y="3879"/>
                    <a:pt x="8400" y="3861"/>
                  </a:cubicBezTo>
                  <a:cubicBezTo>
                    <a:pt x="6476" y="2820"/>
                    <a:pt x="4548" y="1778"/>
                    <a:pt x="2620" y="751"/>
                  </a:cubicBezTo>
                  <a:cubicBezTo>
                    <a:pt x="2383" y="623"/>
                    <a:pt x="2151" y="500"/>
                    <a:pt x="1919" y="378"/>
                  </a:cubicBezTo>
                  <a:cubicBezTo>
                    <a:pt x="1915" y="378"/>
                    <a:pt x="1915" y="373"/>
                    <a:pt x="1910" y="369"/>
                  </a:cubicBezTo>
                  <a:cubicBezTo>
                    <a:pt x="1724" y="241"/>
                    <a:pt x="1533" y="132"/>
                    <a:pt x="1346" y="5"/>
                  </a:cubicBezTo>
                  <a:cubicBezTo>
                    <a:pt x="1341" y="2"/>
                    <a:pt x="1335" y="0"/>
                    <a:pt x="13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 name="Google Shape;26;p15"/>
            <p:cNvSpPr/>
            <p:nvPr/>
          </p:nvSpPr>
          <p:spPr>
            <a:xfrm>
              <a:off x="3805492" y="-1046625"/>
              <a:ext cx="2069249" cy="1465575"/>
            </a:xfrm>
            <a:custGeom>
              <a:avLst/>
              <a:gdLst/>
              <a:ahLst/>
              <a:cxnLst/>
              <a:rect l="l" t="t" r="r" b="b"/>
              <a:pathLst>
                <a:path w="8446" h="5982" extrusionOk="0">
                  <a:moveTo>
                    <a:pt x="1433" y="206"/>
                  </a:moveTo>
                  <a:cubicBezTo>
                    <a:pt x="1561" y="284"/>
                    <a:pt x="1665" y="343"/>
                    <a:pt x="1765" y="393"/>
                  </a:cubicBezTo>
                  <a:lnTo>
                    <a:pt x="1761" y="402"/>
                  </a:lnTo>
                  <a:lnTo>
                    <a:pt x="1774" y="411"/>
                  </a:lnTo>
                  <a:cubicBezTo>
                    <a:pt x="3052" y="1120"/>
                    <a:pt x="4362" y="1830"/>
                    <a:pt x="5631" y="2512"/>
                  </a:cubicBezTo>
                  <a:cubicBezTo>
                    <a:pt x="5990" y="2707"/>
                    <a:pt x="6354" y="2903"/>
                    <a:pt x="6713" y="3098"/>
                  </a:cubicBezTo>
                  <a:cubicBezTo>
                    <a:pt x="7218" y="3371"/>
                    <a:pt x="7723" y="3649"/>
                    <a:pt x="8232" y="3922"/>
                  </a:cubicBezTo>
                  <a:lnTo>
                    <a:pt x="7814" y="4117"/>
                  </a:lnTo>
                  <a:cubicBezTo>
                    <a:pt x="7782" y="4131"/>
                    <a:pt x="7759" y="4163"/>
                    <a:pt x="7773" y="4199"/>
                  </a:cubicBezTo>
                  <a:lnTo>
                    <a:pt x="7900" y="4586"/>
                  </a:lnTo>
                  <a:lnTo>
                    <a:pt x="7564" y="4695"/>
                  </a:lnTo>
                  <a:cubicBezTo>
                    <a:pt x="7532" y="4704"/>
                    <a:pt x="7509" y="4745"/>
                    <a:pt x="7523" y="4777"/>
                  </a:cubicBezTo>
                  <a:lnTo>
                    <a:pt x="7645" y="5249"/>
                  </a:lnTo>
                  <a:lnTo>
                    <a:pt x="7363" y="5299"/>
                  </a:lnTo>
                  <a:cubicBezTo>
                    <a:pt x="7336" y="5304"/>
                    <a:pt x="7304" y="5331"/>
                    <a:pt x="7304" y="5368"/>
                  </a:cubicBezTo>
                  <a:cubicBezTo>
                    <a:pt x="7309" y="5522"/>
                    <a:pt x="7341" y="5668"/>
                    <a:pt x="7391" y="5809"/>
                  </a:cubicBezTo>
                  <a:cubicBezTo>
                    <a:pt x="7182" y="5745"/>
                    <a:pt x="6977" y="5645"/>
                    <a:pt x="6786" y="5554"/>
                  </a:cubicBezTo>
                  <a:lnTo>
                    <a:pt x="6713" y="5518"/>
                  </a:lnTo>
                  <a:cubicBezTo>
                    <a:pt x="6449" y="5390"/>
                    <a:pt x="6190" y="5268"/>
                    <a:pt x="5926" y="5140"/>
                  </a:cubicBezTo>
                  <a:cubicBezTo>
                    <a:pt x="5290" y="4831"/>
                    <a:pt x="4803" y="4595"/>
                    <a:pt x="4348" y="4367"/>
                  </a:cubicBezTo>
                  <a:cubicBezTo>
                    <a:pt x="3175" y="3781"/>
                    <a:pt x="2216" y="3276"/>
                    <a:pt x="1329" y="2771"/>
                  </a:cubicBezTo>
                  <a:cubicBezTo>
                    <a:pt x="1242" y="2716"/>
                    <a:pt x="1151" y="2662"/>
                    <a:pt x="1065" y="2607"/>
                  </a:cubicBezTo>
                  <a:cubicBezTo>
                    <a:pt x="1015" y="2575"/>
                    <a:pt x="960" y="2544"/>
                    <a:pt x="910" y="2512"/>
                  </a:cubicBezTo>
                  <a:cubicBezTo>
                    <a:pt x="906" y="2507"/>
                    <a:pt x="901" y="2503"/>
                    <a:pt x="901" y="2503"/>
                  </a:cubicBezTo>
                  <a:cubicBezTo>
                    <a:pt x="879" y="2489"/>
                    <a:pt x="856" y="2475"/>
                    <a:pt x="833" y="2462"/>
                  </a:cubicBezTo>
                  <a:cubicBezTo>
                    <a:pt x="660" y="2348"/>
                    <a:pt x="474" y="2230"/>
                    <a:pt x="292" y="2125"/>
                  </a:cubicBezTo>
                  <a:cubicBezTo>
                    <a:pt x="260" y="2093"/>
                    <a:pt x="228" y="2062"/>
                    <a:pt x="201" y="2034"/>
                  </a:cubicBezTo>
                  <a:cubicBezTo>
                    <a:pt x="315" y="2012"/>
                    <a:pt x="424" y="1980"/>
                    <a:pt x="533" y="1943"/>
                  </a:cubicBezTo>
                  <a:cubicBezTo>
                    <a:pt x="551" y="1934"/>
                    <a:pt x="569" y="1921"/>
                    <a:pt x="574" y="1902"/>
                  </a:cubicBezTo>
                  <a:cubicBezTo>
                    <a:pt x="583" y="1880"/>
                    <a:pt x="583" y="1857"/>
                    <a:pt x="569" y="1843"/>
                  </a:cubicBezTo>
                  <a:lnTo>
                    <a:pt x="415" y="1570"/>
                  </a:lnTo>
                  <a:lnTo>
                    <a:pt x="788" y="1539"/>
                  </a:lnTo>
                  <a:cubicBezTo>
                    <a:pt x="810" y="1539"/>
                    <a:pt x="829" y="1525"/>
                    <a:pt x="842" y="1502"/>
                  </a:cubicBezTo>
                  <a:cubicBezTo>
                    <a:pt x="851" y="1480"/>
                    <a:pt x="851" y="1457"/>
                    <a:pt x="842" y="1434"/>
                  </a:cubicBezTo>
                  <a:lnTo>
                    <a:pt x="756" y="1279"/>
                  </a:lnTo>
                  <a:cubicBezTo>
                    <a:pt x="751" y="1270"/>
                    <a:pt x="747" y="1266"/>
                    <a:pt x="742" y="1257"/>
                  </a:cubicBezTo>
                  <a:cubicBezTo>
                    <a:pt x="733" y="1243"/>
                    <a:pt x="724" y="1229"/>
                    <a:pt x="719" y="1216"/>
                  </a:cubicBezTo>
                  <a:cubicBezTo>
                    <a:pt x="715" y="1211"/>
                    <a:pt x="710" y="1202"/>
                    <a:pt x="710" y="1198"/>
                  </a:cubicBezTo>
                  <a:cubicBezTo>
                    <a:pt x="701" y="1184"/>
                    <a:pt x="701" y="1184"/>
                    <a:pt x="710" y="1175"/>
                  </a:cubicBezTo>
                  <a:cubicBezTo>
                    <a:pt x="728" y="1152"/>
                    <a:pt x="774" y="1143"/>
                    <a:pt x="806" y="1129"/>
                  </a:cubicBezTo>
                  <a:cubicBezTo>
                    <a:pt x="824" y="1125"/>
                    <a:pt x="842" y="1120"/>
                    <a:pt x="851" y="1116"/>
                  </a:cubicBezTo>
                  <a:cubicBezTo>
                    <a:pt x="865" y="1107"/>
                    <a:pt x="879" y="1102"/>
                    <a:pt x="892" y="1098"/>
                  </a:cubicBezTo>
                  <a:cubicBezTo>
                    <a:pt x="924" y="1084"/>
                    <a:pt x="960" y="1070"/>
                    <a:pt x="992" y="1052"/>
                  </a:cubicBezTo>
                  <a:cubicBezTo>
                    <a:pt x="1170" y="952"/>
                    <a:pt x="1106" y="775"/>
                    <a:pt x="1051" y="629"/>
                  </a:cubicBezTo>
                  <a:cubicBezTo>
                    <a:pt x="1188" y="615"/>
                    <a:pt x="1320" y="611"/>
                    <a:pt x="1447" y="606"/>
                  </a:cubicBezTo>
                  <a:cubicBezTo>
                    <a:pt x="1465" y="606"/>
                    <a:pt x="1479" y="602"/>
                    <a:pt x="1488" y="588"/>
                  </a:cubicBezTo>
                  <a:cubicBezTo>
                    <a:pt x="1502" y="570"/>
                    <a:pt x="1506" y="547"/>
                    <a:pt x="1506" y="529"/>
                  </a:cubicBezTo>
                  <a:cubicBezTo>
                    <a:pt x="1488" y="415"/>
                    <a:pt x="1461" y="311"/>
                    <a:pt x="1433" y="206"/>
                  </a:cubicBezTo>
                  <a:close/>
                  <a:moveTo>
                    <a:pt x="1383" y="138"/>
                  </a:moveTo>
                  <a:lnTo>
                    <a:pt x="1392" y="174"/>
                  </a:lnTo>
                  <a:cubicBezTo>
                    <a:pt x="1424" y="288"/>
                    <a:pt x="1452" y="406"/>
                    <a:pt x="1470" y="529"/>
                  </a:cubicBezTo>
                  <a:cubicBezTo>
                    <a:pt x="1474" y="543"/>
                    <a:pt x="1470" y="556"/>
                    <a:pt x="1461" y="565"/>
                  </a:cubicBezTo>
                  <a:cubicBezTo>
                    <a:pt x="1456" y="575"/>
                    <a:pt x="1452" y="579"/>
                    <a:pt x="1442" y="579"/>
                  </a:cubicBezTo>
                  <a:cubicBezTo>
                    <a:pt x="1311" y="579"/>
                    <a:pt x="1170" y="588"/>
                    <a:pt x="1024" y="597"/>
                  </a:cubicBezTo>
                  <a:lnTo>
                    <a:pt x="1006" y="602"/>
                  </a:lnTo>
                  <a:lnTo>
                    <a:pt x="1020" y="638"/>
                  </a:lnTo>
                  <a:cubicBezTo>
                    <a:pt x="1074" y="784"/>
                    <a:pt x="1129" y="938"/>
                    <a:pt x="974" y="1025"/>
                  </a:cubicBezTo>
                  <a:cubicBezTo>
                    <a:pt x="947" y="1043"/>
                    <a:pt x="910" y="1057"/>
                    <a:pt x="879" y="1070"/>
                  </a:cubicBezTo>
                  <a:cubicBezTo>
                    <a:pt x="865" y="1075"/>
                    <a:pt x="851" y="1079"/>
                    <a:pt x="838" y="1084"/>
                  </a:cubicBezTo>
                  <a:cubicBezTo>
                    <a:pt x="829" y="1093"/>
                    <a:pt x="810" y="1093"/>
                    <a:pt x="797" y="1102"/>
                  </a:cubicBezTo>
                  <a:cubicBezTo>
                    <a:pt x="756" y="1116"/>
                    <a:pt x="710" y="1129"/>
                    <a:pt x="688" y="1152"/>
                  </a:cubicBezTo>
                  <a:cubicBezTo>
                    <a:pt x="665" y="1175"/>
                    <a:pt x="669" y="1188"/>
                    <a:pt x="683" y="1211"/>
                  </a:cubicBezTo>
                  <a:cubicBezTo>
                    <a:pt x="683" y="1216"/>
                    <a:pt x="688" y="1220"/>
                    <a:pt x="692" y="1225"/>
                  </a:cubicBezTo>
                  <a:cubicBezTo>
                    <a:pt x="697" y="1243"/>
                    <a:pt x="706" y="1257"/>
                    <a:pt x="715" y="1270"/>
                  </a:cubicBezTo>
                  <a:lnTo>
                    <a:pt x="728" y="1289"/>
                  </a:lnTo>
                  <a:lnTo>
                    <a:pt x="815" y="1448"/>
                  </a:lnTo>
                  <a:cubicBezTo>
                    <a:pt x="819" y="1457"/>
                    <a:pt x="819" y="1475"/>
                    <a:pt x="815" y="1484"/>
                  </a:cubicBezTo>
                  <a:cubicBezTo>
                    <a:pt x="806" y="1498"/>
                    <a:pt x="797" y="1507"/>
                    <a:pt x="783" y="1507"/>
                  </a:cubicBezTo>
                  <a:lnTo>
                    <a:pt x="365" y="1543"/>
                  </a:lnTo>
                  <a:lnTo>
                    <a:pt x="542" y="1857"/>
                  </a:lnTo>
                  <a:cubicBezTo>
                    <a:pt x="551" y="1866"/>
                    <a:pt x="551" y="1880"/>
                    <a:pt x="547" y="1889"/>
                  </a:cubicBezTo>
                  <a:cubicBezTo>
                    <a:pt x="542" y="1902"/>
                    <a:pt x="533" y="1912"/>
                    <a:pt x="524" y="1916"/>
                  </a:cubicBezTo>
                  <a:cubicBezTo>
                    <a:pt x="406" y="1957"/>
                    <a:pt x="287" y="1989"/>
                    <a:pt x="169" y="2007"/>
                  </a:cubicBezTo>
                  <a:lnTo>
                    <a:pt x="142" y="2012"/>
                  </a:lnTo>
                  <a:lnTo>
                    <a:pt x="160" y="2034"/>
                  </a:lnTo>
                  <a:cubicBezTo>
                    <a:pt x="192" y="2071"/>
                    <a:pt x="228" y="2107"/>
                    <a:pt x="274" y="2143"/>
                  </a:cubicBezTo>
                  <a:cubicBezTo>
                    <a:pt x="460" y="2257"/>
                    <a:pt x="642" y="2371"/>
                    <a:pt x="815" y="2485"/>
                  </a:cubicBezTo>
                  <a:cubicBezTo>
                    <a:pt x="838" y="2498"/>
                    <a:pt x="860" y="2512"/>
                    <a:pt x="883" y="2530"/>
                  </a:cubicBezTo>
                  <a:cubicBezTo>
                    <a:pt x="888" y="2530"/>
                    <a:pt x="888" y="2530"/>
                    <a:pt x="892" y="2535"/>
                  </a:cubicBezTo>
                  <a:cubicBezTo>
                    <a:pt x="947" y="2566"/>
                    <a:pt x="997" y="2598"/>
                    <a:pt x="1051" y="2635"/>
                  </a:cubicBezTo>
                  <a:cubicBezTo>
                    <a:pt x="1138" y="2685"/>
                    <a:pt x="1224" y="2744"/>
                    <a:pt x="1311" y="2798"/>
                  </a:cubicBezTo>
                  <a:cubicBezTo>
                    <a:pt x="2202" y="3303"/>
                    <a:pt x="3161" y="3808"/>
                    <a:pt x="4335" y="4395"/>
                  </a:cubicBezTo>
                  <a:cubicBezTo>
                    <a:pt x="4789" y="4622"/>
                    <a:pt x="5276" y="4858"/>
                    <a:pt x="5913" y="5168"/>
                  </a:cubicBezTo>
                  <a:cubicBezTo>
                    <a:pt x="6177" y="5290"/>
                    <a:pt x="6436" y="5418"/>
                    <a:pt x="6699" y="5545"/>
                  </a:cubicBezTo>
                  <a:lnTo>
                    <a:pt x="6772" y="5577"/>
                  </a:lnTo>
                  <a:cubicBezTo>
                    <a:pt x="6977" y="5677"/>
                    <a:pt x="7186" y="5782"/>
                    <a:pt x="7409" y="5845"/>
                  </a:cubicBezTo>
                  <a:lnTo>
                    <a:pt x="7436" y="5854"/>
                  </a:lnTo>
                  <a:lnTo>
                    <a:pt x="7436" y="5854"/>
                  </a:lnTo>
                  <a:lnTo>
                    <a:pt x="7423" y="5822"/>
                  </a:lnTo>
                  <a:cubicBezTo>
                    <a:pt x="7368" y="5681"/>
                    <a:pt x="7336" y="5527"/>
                    <a:pt x="7327" y="5368"/>
                  </a:cubicBezTo>
                  <a:cubicBezTo>
                    <a:pt x="7327" y="5340"/>
                    <a:pt x="7345" y="5327"/>
                    <a:pt x="7363" y="5322"/>
                  </a:cubicBezTo>
                  <a:lnTo>
                    <a:pt x="7677" y="5272"/>
                  </a:lnTo>
                  <a:lnTo>
                    <a:pt x="7545" y="4767"/>
                  </a:lnTo>
                  <a:cubicBezTo>
                    <a:pt x="7541" y="4749"/>
                    <a:pt x="7554" y="4722"/>
                    <a:pt x="7568" y="4717"/>
                  </a:cubicBezTo>
                  <a:lnTo>
                    <a:pt x="7932" y="4599"/>
                  </a:lnTo>
                  <a:lnTo>
                    <a:pt x="7795" y="4190"/>
                  </a:lnTo>
                  <a:cubicBezTo>
                    <a:pt x="7786" y="4172"/>
                    <a:pt x="7805" y="4149"/>
                    <a:pt x="7823" y="4140"/>
                  </a:cubicBezTo>
                  <a:lnTo>
                    <a:pt x="8291" y="3922"/>
                  </a:lnTo>
                  <a:lnTo>
                    <a:pt x="8264" y="3908"/>
                  </a:lnTo>
                  <a:cubicBezTo>
                    <a:pt x="7750" y="3631"/>
                    <a:pt x="7236" y="3349"/>
                    <a:pt x="6722" y="3071"/>
                  </a:cubicBezTo>
                  <a:cubicBezTo>
                    <a:pt x="6363" y="2876"/>
                    <a:pt x="5999" y="2680"/>
                    <a:pt x="5640" y="2485"/>
                  </a:cubicBezTo>
                  <a:cubicBezTo>
                    <a:pt x="4376" y="1802"/>
                    <a:pt x="3070" y="1098"/>
                    <a:pt x="1797" y="388"/>
                  </a:cubicBezTo>
                  <a:lnTo>
                    <a:pt x="1802" y="379"/>
                  </a:lnTo>
                  <a:lnTo>
                    <a:pt x="1788" y="370"/>
                  </a:lnTo>
                  <a:cubicBezTo>
                    <a:pt x="1679" y="315"/>
                    <a:pt x="1561" y="252"/>
                    <a:pt x="1415" y="161"/>
                  </a:cubicBezTo>
                  <a:lnTo>
                    <a:pt x="1383" y="138"/>
                  </a:lnTo>
                  <a:close/>
                  <a:moveTo>
                    <a:pt x="1334" y="28"/>
                  </a:moveTo>
                  <a:cubicBezTo>
                    <a:pt x="1337" y="28"/>
                    <a:pt x="1340" y="28"/>
                    <a:pt x="1342" y="29"/>
                  </a:cubicBezTo>
                  <a:cubicBezTo>
                    <a:pt x="1424" y="88"/>
                    <a:pt x="1511" y="138"/>
                    <a:pt x="1593" y="193"/>
                  </a:cubicBezTo>
                  <a:cubicBezTo>
                    <a:pt x="1697" y="256"/>
                    <a:pt x="1806" y="324"/>
                    <a:pt x="1906" y="397"/>
                  </a:cubicBezTo>
                  <a:cubicBezTo>
                    <a:pt x="1911" y="397"/>
                    <a:pt x="1911" y="397"/>
                    <a:pt x="1911" y="402"/>
                  </a:cubicBezTo>
                  <a:lnTo>
                    <a:pt x="1915" y="406"/>
                  </a:lnTo>
                  <a:cubicBezTo>
                    <a:pt x="2147" y="529"/>
                    <a:pt x="2384" y="652"/>
                    <a:pt x="2616" y="775"/>
                  </a:cubicBezTo>
                  <a:cubicBezTo>
                    <a:pt x="4612" y="1843"/>
                    <a:pt x="6577" y="2903"/>
                    <a:pt x="8396" y="3885"/>
                  </a:cubicBezTo>
                  <a:cubicBezTo>
                    <a:pt x="8414" y="3894"/>
                    <a:pt x="8414" y="3908"/>
                    <a:pt x="8414" y="3917"/>
                  </a:cubicBezTo>
                  <a:cubicBezTo>
                    <a:pt x="8414" y="3935"/>
                    <a:pt x="8400" y="3953"/>
                    <a:pt x="8387" y="3958"/>
                  </a:cubicBezTo>
                  <a:lnTo>
                    <a:pt x="7877" y="4199"/>
                  </a:lnTo>
                  <a:lnTo>
                    <a:pt x="8014" y="4613"/>
                  </a:lnTo>
                  <a:cubicBezTo>
                    <a:pt x="8018" y="4622"/>
                    <a:pt x="8018" y="4631"/>
                    <a:pt x="8014" y="4645"/>
                  </a:cubicBezTo>
                  <a:cubicBezTo>
                    <a:pt x="8005" y="4654"/>
                    <a:pt x="8000" y="4663"/>
                    <a:pt x="7991" y="4663"/>
                  </a:cubicBezTo>
                  <a:lnTo>
                    <a:pt x="7627" y="4781"/>
                  </a:lnTo>
                  <a:lnTo>
                    <a:pt x="7764" y="5290"/>
                  </a:lnTo>
                  <a:cubicBezTo>
                    <a:pt x="7768" y="5304"/>
                    <a:pt x="7764" y="5318"/>
                    <a:pt x="7759" y="5322"/>
                  </a:cubicBezTo>
                  <a:cubicBezTo>
                    <a:pt x="7750" y="5331"/>
                    <a:pt x="7741" y="5340"/>
                    <a:pt x="7727" y="5345"/>
                  </a:cubicBezTo>
                  <a:lnTo>
                    <a:pt x="7404" y="5395"/>
                  </a:lnTo>
                  <a:lnTo>
                    <a:pt x="7404" y="5409"/>
                  </a:lnTo>
                  <a:cubicBezTo>
                    <a:pt x="7418" y="5581"/>
                    <a:pt x="7459" y="5741"/>
                    <a:pt x="7532" y="5886"/>
                  </a:cubicBezTo>
                  <a:cubicBezTo>
                    <a:pt x="7541" y="5904"/>
                    <a:pt x="7536" y="5923"/>
                    <a:pt x="7527" y="5936"/>
                  </a:cubicBezTo>
                  <a:cubicBezTo>
                    <a:pt x="7520" y="5944"/>
                    <a:pt x="7512" y="5951"/>
                    <a:pt x="7502" y="5951"/>
                  </a:cubicBezTo>
                  <a:cubicBezTo>
                    <a:pt x="7500" y="5951"/>
                    <a:pt x="7498" y="5951"/>
                    <a:pt x="7495" y="5950"/>
                  </a:cubicBezTo>
                  <a:cubicBezTo>
                    <a:pt x="7218" y="5882"/>
                    <a:pt x="6963" y="5759"/>
                    <a:pt x="6713" y="5636"/>
                  </a:cubicBezTo>
                  <a:cubicBezTo>
                    <a:pt x="6677" y="5622"/>
                    <a:pt x="6645" y="5604"/>
                    <a:pt x="6613" y="5586"/>
                  </a:cubicBezTo>
                  <a:cubicBezTo>
                    <a:pt x="6317" y="5445"/>
                    <a:pt x="6022" y="5304"/>
                    <a:pt x="5726" y="5159"/>
                  </a:cubicBezTo>
                  <a:cubicBezTo>
                    <a:pt x="4212" y="4426"/>
                    <a:pt x="2593" y="3626"/>
                    <a:pt x="1038" y="2730"/>
                  </a:cubicBezTo>
                  <a:cubicBezTo>
                    <a:pt x="983" y="2689"/>
                    <a:pt x="915" y="2644"/>
                    <a:pt x="851" y="2598"/>
                  </a:cubicBezTo>
                  <a:cubicBezTo>
                    <a:pt x="829" y="2585"/>
                    <a:pt x="801" y="2566"/>
                    <a:pt x="778" y="2553"/>
                  </a:cubicBezTo>
                  <a:cubicBezTo>
                    <a:pt x="760" y="2535"/>
                    <a:pt x="738" y="2521"/>
                    <a:pt x="715" y="2503"/>
                  </a:cubicBezTo>
                  <a:lnTo>
                    <a:pt x="656" y="2457"/>
                  </a:lnTo>
                  <a:cubicBezTo>
                    <a:pt x="542" y="2371"/>
                    <a:pt x="433" y="2303"/>
                    <a:pt x="328" y="2244"/>
                  </a:cubicBezTo>
                  <a:cubicBezTo>
                    <a:pt x="324" y="2239"/>
                    <a:pt x="315" y="2234"/>
                    <a:pt x="306" y="2230"/>
                  </a:cubicBezTo>
                  <a:cubicBezTo>
                    <a:pt x="296" y="2225"/>
                    <a:pt x="287" y="2221"/>
                    <a:pt x="278" y="2221"/>
                  </a:cubicBezTo>
                  <a:cubicBezTo>
                    <a:pt x="228" y="2175"/>
                    <a:pt x="183" y="2148"/>
                    <a:pt x="137" y="2121"/>
                  </a:cubicBezTo>
                  <a:cubicBezTo>
                    <a:pt x="105" y="2089"/>
                    <a:pt x="74" y="2053"/>
                    <a:pt x="46" y="2016"/>
                  </a:cubicBezTo>
                  <a:cubicBezTo>
                    <a:pt x="33" y="2002"/>
                    <a:pt x="33" y="1984"/>
                    <a:pt x="37" y="1971"/>
                  </a:cubicBezTo>
                  <a:cubicBezTo>
                    <a:pt x="42" y="1957"/>
                    <a:pt x="55" y="1948"/>
                    <a:pt x="69" y="1943"/>
                  </a:cubicBezTo>
                  <a:cubicBezTo>
                    <a:pt x="192" y="1930"/>
                    <a:pt x="315" y="1902"/>
                    <a:pt x="442" y="1862"/>
                  </a:cubicBezTo>
                  <a:lnTo>
                    <a:pt x="460" y="1857"/>
                  </a:lnTo>
                  <a:lnTo>
                    <a:pt x="269" y="1530"/>
                  </a:lnTo>
                  <a:cubicBezTo>
                    <a:pt x="265" y="1520"/>
                    <a:pt x="265" y="1507"/>
                    <a:pt x="274" y="1493"/>
                  </a:cubicBezTo>
                  <a:cubicBezTo>
                    <a:pt x="278" y="1480"/>
                    <a:pt x="292" y="1470"/>
                    <a:pt x="301" y="1470"/>
                  </a:cubicBezTo>
                  <a:lnTo>
                    <a:pt x="724" y="1434"/>
                  </a:lnTo>
                  <a:lnTo>
                    <a:pt x="706" y="1407"/>
                  </a:lnTo>
                  <a:cubicBezTo>
                    <a:pt x="665" y="1343"/>
                    <a:pt x="619" y="1275"/>
                    <a:pt x="601" y="1211"/>
                  </a:cubicBezTo>
                  <a:cubicBezTo>
                    <a:pt x="587" y="1157"/>
                    <a:pt x="601" y="1120"/>
                    <a:pt x="647" y="1093"/>
                  </a:cubicBezTo>
                  <a:cubicBezTo>
                    <a:pt x="692" y="1066"/>
                    <a:pt x="742" y="1047"/>
                    <a:pt x="792" y="1029"/>
                  </a:cubicBezTo>
                  <a:cubicBezTo>
                    <a:pt x="847" y="1011"/>
                    <a:pt x="901" y="993"/>
                    <a:pt x="951" y="961"/>
                  </a:cubicBezTo>
                  <a:cubicBezTo>
                    <a:pt x="1033" y="907"/>
                    <a:pt x="1015" y="838"/>
                    <a:pt x="992" y="779"/>
                  </a:cubicBezTo>
                  <a:cubicBezTo>
                    <a:pt x="992" y="770"/>
                    <a:pt x="988" y="761"/>
                    <a:pt x="988" y="756"/>
                  </a:cubicBezTo>
                  <a:lnTo>
                    <a:pt x="933" y="579"/>
                  </a:lnTo>
                  <a:cubicBezTo>
                    <a:pt x="929" y="570"/>
                    <a:pt x="933" y="561"/>
                    <a:pt x="938" y="552"/>
                  </a:cubicBezTo>
                  <a:cubicBezTo>
                    <a:pt x="947" y="543"/>
                    <a:pt x="956" y="534"/>
                    <a:pt x="965" y="534"/>
                  </a:cubicBezTo>
                  <a:cubicBezTo>
                    <a:pt x="1101" y="520"/>
                    <a:pt x="1247" y="511"/>
                    <a:pt x="1392" y="511"/>
                  </a:cubicBezTo>
                  <a:lnTo>
                    <a:pt x="1406" y="511"/>
                  </a:lnTo>
                  <a:lnTo>
                    <a:pt x="1406" y="493"/>
                  </a:lnTo>
                  <a:cubicBezTo>
                    <a:pt x="1379" y="352"/>
                    <a:pt x="1342" y="211"/>
                    <a:pt x="1297" y="74"/>
                  </a:cubicBezTo>
                  <a:cubicBezTo>
                    <a:pt x="1292" y="61"/>
                    <a:pt x="1301" y="42"/>
                    <a:pt x="1315" y="33"/>
                  </a:cubicBezTo>
                  <a:cubicBezTo>
                    <a:pt x="1315" y="33"/>
                    <a:pt x="1324" y="28"/>
                    <a:pt x="1334" y="28"/>
                  </a:cubicBezTo>
                  <a:close/>
                  <a:moveTo>
                    <a:pt x="1329" y="1"/>
                  </a:moveTo>
                  <a:cubicBezTo>
                    <a:pt x="1318" y="1"/>
                    <a:pt x="1307" y="5"/>
                    <a:pt x="1297" y="15"/>
                  </a:cubicBezTo>
                  <a:cubicBezTo>
                    <a:pt x="1279" y="29"/>
                    <a:pt x="1261" y="56"/>
                    <a:pt x="1270" y="83"/>
                  </a:cubicBezTo>
                  <a:cubicBezTo>
                    <a:pt x="1315" y="215"/>
                    <a:pt x="1347" y="347"/>
                    <a:pt x="1374" y="484"/>
                  </a:cubicBezTo>
                  <a:cubicBezTo>
                    <a:pt x="1233" y="488"/>
                    <a:pt x="1097" y="493"/>
                    <a:pt x="960" y="506"/>
                  </a:cubicBezTo>
                  <a:cubicBezTo>
                    <a:pt x="942" y="506"/>
                    <a:pt x="929" y="520"/>
                    <a:pt x="915" y="538"/>
                  </a:cubicBezTo>
                  <a:cubicBezTo>
                    <a:pt x="906" y="552"/>
                    <a:pt x="901" y="575"/>
                    <a:pt x="906" y="593"/>
                  </a:cubicBezTo>
                  <a:lnTo>
                    <a:pt x="960" y="766"/>
                  </a:lnTo>
                  <a:lnTo>
                    <a:pt x="965" y="788"/>
                  </a:lnTo>
                  <a:cubicBezTo>
                    <a:pt x="988" y="852"/>
                    <a:pt x="1001" y="893"/>
                    <a:pt x="938" y="938"/>
                  </a:cubicBezTo>
                  <a:cubicBezTo>
                    <a:pt x="888" y="966"/>
                    <a:pt x="838" y="984"/>
                    <a:pt x="783" y="1002"/>
                  </a:cubicBezTo>
                  <a:cubicBezTo>
                    <a:pt x="733" y="1020"/>
                    <a:pt x="678" y="1038"/>
                    <a:pt x="633" y="1070"/>
                  </a:cubicBezTo>
                  <a:cubicBezTo>
                    <a:pt x="578" y="1102"/>
                    <a:pt x="560" y="1157"/>
                    <a:pt x="574" y="1216"/>
                  </a:cubicBezTo>
                  <a:cubicBezTo>
                    <a:pt x="592" y="1284"/>
                    <a:pt x="633" y="1348"/>
                    <a:pt x="674" y="1411"/>
                  </a:cubicBezTo>
                  <a:lnTo>
                    <a:pt x="301" y="1443"/>
                  </a:lnTo>
                  <a:cubicBezTo>
                    <a:pt x="278" y="1443"/>
                    <a:pt x="260" y="1457"/>
                    <a:pt x="246" y="1480"/>
                  </a:cubicBezTo>
                  <a:cubicBezTo>
                    <a:pt x="237" y="1502"/>
                    <a:pt x="237" y="1525"/>
                    <a:pt x="246" y="1548"/>
                  </a:cubicBezTo>
                  <a:lnTo>
                    <a:pt x="415" y="1839"/>
                  </a:lnTo>
                  <a:cubicBezTo>
                    <a:pt x="301" y="1875"/>
                    <a:pt x="183" y="1902"/>
                    <a:pt x="69" y="1921"/>
                  </a:cubicBezTo>
                  <a:cubicBezTo>
                    <a:pt x="42" y="1921"/>
                    <a:pt x="24" y="1939"/>
                    <a:pt x="14" y="1962"/>
                  </a:cubicBezTo>
                  <a:cubicBezTo>
                    <a:pt x="1" y="1984"/>
                    <a:pt x="5" y="2016"/>
                    <a:pt x="24" y="2034"/>
                  </a:cubicBezTo>
                  <a:cubicBezTo>
                    <a:pt x="55" y="2071"/>
                    <a:pt x="83" y="2107"/>
                    <a:pt x="119" y="2143"/>
                  </a:cubicBezTo>
                  <a:lnTo>
                    <a:pt x="124" y="2148"/>
                  </a:lnTo>
                  <a:cubicBezTo>
                    <a:pt x="169" y="2171"/>
                    <a:pt x="215" y="2198"/>
                    <a:pt x="265" y="2244"/>
                  </a:cubicBezTo>
                  <a:lnTo>
                    <a:pt x="269" y="2248"/>
                  </a:lnTo>
                  <a:cubicBezTo>
                    <a:pt x="278" y="2248"/>
                    <a:pt x="287" y="2253"/>
                    <a:pt x="292" y="2257"/>
                  </a:cubicBezTo>
                  <a:cubicBezTo>
                    <a:pt x="301" y="2257"/>
                    <a:pt x="306" y="2262"/>
                    <a:pt x="315" y="2266"/>
                  </a:cubicBezTo>
                  <a:cubicBezTo>
                    <a:pt x="419" y="2325"/>
                    <a:pt x="524" y="2394"/>
                    <a:pt x="638" y="2480"/>
                  </a:cubicBezTo>
                  <a:cubicBezTo>
                    <a:pt x="660" y="2494"/>
                    <a:pt x="678" y="2512"/>
                    <a:pt x="701" y="2525"/>
                  </a:cubicBezTo>
                  <a:cubicBezTo>
                    <a:pt x="719" y="2544"/>
                    <a:pt x="742" y="2557"/>
                    <a:pt x="760" y="2575"/>
                  </a:cubicBezTo>
                  <a:lnTo>
                    <a:pt x="838" y="2626"/>
                  </a:lnTo>
                  <a:cubicBezTo>
                    <a:pt x="901" y="2666"/>
                    <a:pt x="965" y="2712"/>
                    <a:pt x="1024" y="2753"/>
                  </a:cubicBezTo>
                  <a:cubicBezTo>
                    <a:pt x="2579" y="3649"/>
                    <a:pt x="4198" y="4454"/>
                    <a:pt x="5713" y="5186"/>
                  </a:cubicBezTo>
                  <a:cubicBezTo>
                    <a:pt x="6008" y="5331"/>
                    <a:pt x="6304" y="5472"/>
                    <a:pt x="6599" y="5613"/>
                  </a:cubicBezTo>
                  <a:cubicBezTo>
                    <a:pt x="6631" y="5631"/>
                    <a:pt x="6668" y="5645"/>
                    <a:pt x="6699" y="5663"/>
                  </a:cubicBezTo>
                  <a:cubicBezTo>
                    <a:pt x="6950" y="5786"/>
                    <a:pt x="7209" y="5913"/>
                    <a:pt x="7486" y="5977"/>
                  </a:cubicBezTo>
                  <a:cubicBezTo>
                    <a:pt x="7491" y="5982"/>
                    <a:pt x="7495" y="5982"/>
                    <a:pt x="7500" y="5982"/>
                  </a:cubicBezTo>
                  <a:cubicBezTo>
                    <a:pt x="7518" y="5982"/>
                    <a:pt x="7536" y="5973"/>
                    <a:pt x="7545" y="5954"/>
                  </a:cubicBezTo>
                  <a:cubicBezTo>
                    <a:pt x="7564" y="5932"/>
                    <a:pt x="7568" y="5900"/>
                    <a:pt x="7559" y="5877"/>
                  </a:cubicBezTo>
                  <a:cubicBezTo>
                    <a:pt x="7491" y="5736"/>
                    <a:pt x="7450" y="5581"/>
                    <a:pt x="7436" y="5422"/>
                  </a:cubicBezTo>
                  <a:lnTo>
                    <a:pt x="7732" y="5372"/>
                  </a:lnTo>
                  <a:cubicBezTo>
                    <a:pt x="7750" y="5368"/>
                    <a:pt x="7768" y="5359"/>
                    <a:pt x="7782" y="5340"/>
                  </a:cubicBezTo>
                  <a:cubicBezTo>
                    <a:pt x="7791" y="5322"/>
                    <a:pt x="7795" y="5304"/>
                    <a:pt x="7791" y="5286"/>
                  </a:cubicBezTo>
                  <a:lnTo>
                    <a:pt x="7659" y="4799"/>
                  </a:lnTo>
                  <a:lnTo>
                    <a:pt x="8000" y="4690"/>
                  </a:lnTo>
                  <a:cubicBezTo>
                    <a:pt x="8014" y="4686"/>
                    <a:pt x="8032" y="4672"/>
                    <a:pt x="8036" y="4658"/>
                  </a:cubicBezTo>
                  <a:cubicBezTo>
                    <a:pt x="8046" y="4640"/>
                    <a:pt x="8050" y="4622"/>
                    <a:pt x="8046" y="4604"/>
                  </a:cubicBezTo>
                  <a:lnTo>
                    <a:pt x="7914" y="4213"/>
                  </a:lnTo>
                  <a:lnTo>
                    <a:pt x="8400" y="3985"/>
                  </a:lnTo>
                  <a:cubicBezTo>
                    <a:pt x="8423" y="3976"/>
                    <a:pt x="8441" y="3949"/>
                    <a:pt x="8441" y="3917"/>
                  </a:cubicBezTo>
                  <a:cubicBezTo>
                    <a:pt x="8446" y="3894"/>
                    <a:pt x="8432" y="3872"/>
                    <a:pt x="8409" y="3862"/>
                  </a:cubicBezTo>
                  <a:cubicBezTo>
                    <a:pt x="6590" y="2876"/>
                    <a:pt x="4630" y="1821"/>
                    <a:pt x="2629" y="752"/>
                  </a:cubicBezTo>
                  <a:cubicBezTo>
                    <a:pt x="2397" y="629"/>
                    <a:pt x="2166" y="506"/>
                    <a:pt x="1934" y="384"/>
                  </a:cubicBezTo>
                  <a:cubicBezTo>
                    <a:pt x="1929" y="379"/>
                    <a:pt x="1929" y="374"/>
                    <a:pt x="1924" y="374"/>
                  </a:cubicBezTo>
                  <a:cubicBezTo>
                    <a:pt x="1820" y="302"/>
                    <a:pt x="1711" y="233"/>
                    <a:pt x="1606" y="170"/>
                  </a:cubicBezTo>
                  <a:cubicBezTo>
                    <a:pt x="1524" y="115"/>
                    <a:pt x="1438" y="65"/>
                    <a:pt x="1356" y="11"/>
                  </a:cubicBezTo>
                  <a:cubicBezTo>
                    <a:pt x="1348" y="4"/>
                    <a:pt x="1338" y="1"/>
                    <a:pt x="132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7" name="Google Shape;2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‹Nº›</a:t>
            </a:fld>
            <a:endParaRPr/>
          </a:p>
        </p:txBody>
      </p:sp>
      <p:grpSp>
        <p:nvGrpSpPr>
          <p:cNvPr id="28" name="Google Shape;28;p15"/>
          <p:cNvGrpSpPr/>
          <p:nvPr/>
        </p:nvGrpSpPr>
        <p:grpSpPr>
          <a:xfrm rot="1633944">
            <a:off x="5823450" y="3416460"/>
            <a:ext cx="865442" cy="804195"/>
            <a:chOff x="5286775" y="2737300"/>
            <a:chExt cx="91550" cy="85075"/>
          </a:xfrm>
        </p:grpSpPr>
        <p:sp>
          <p:nvSpPr>
            <p:cNvPr id="29" name="Google Shape;29;p15"/>
            <p:cNvSpPr/>
            <p:nvPr/>
          </p:nvSpPr>
          <p:spPr>
            <a:xfrm>
              <a:off x="5312575" y="2765250"/>
              <a:ext cx="3550" cy="7050"/>
            </a:xfrm>
            <a:custGeom>
              <a:avLst/>
              <a:gdLst/>
              <a:ahLst/>
              <a:cxnLst/>
              <a:rect l="l" t="t" r="r" b="b"/>
              <a:pathLst>
                <a:path w="142" h="282" extrusionOk="0">
                  <a:moveTo>
                    <a:pt x="61" y="1"/>
                  </a:moveTo>
                  <a:cubicBezTo>
                    <a:pt x="57" y="1"/>
                    <a:pt x="54" y="1"/>
                    <a:pt x="51" y="1"/>
                  </a:cubicBezTo>
                  <a:cubicBezTo>
                    <a:pt x="14" y="15"/>
                    <a:pt x="1" y="47"/>
                    <a:pt x="5" y="83"/>
                  </a:cubicBezTo>
                  <a:cubicBezTo>
                    <a:pt x="14" y="129"/>
                    <a:pt x="14" y="174"/>
                    <a:pt x="14" y="220"/>
                  </a:cubicBezTo>
                  <a:cubicBezTo>
                    <a:pt x="12" y="261"/>
                    <a:pt x="43" y="281"/>
                    <a:pt x="75" y="281"/>
                  </a:cubicBezTo>
                  <a:cubicBezTo>
                    <a:pt x="106" y="281"/>
                    <a:pt x="139" y="261"/>
                    <a:pt x="142" y="220"/>
                  </a:cubicBezTo>
                  <a:cubicBezTo>
                    <a:pt x="142" y="161"/>
                    <a:pt x="137" y="106"/>
                    <a:pt x="128" y="47"/>
                  </a:cubicBezTo>
                  <a:cubicBezTo>
                    <a:pt x="124" y="18"/>
                    <a:pt x="91" y="1"/>
                    <a:pt x="61"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15"/>
            <p:cNvSpPr/>
            <p:nvPr/>
          </p:nvSpPr>
          <p:spPr>
            <a:xfrm>
              <a:off x="5345900" y="2765000"/>
              <a:ext cx="3550" cy="7350"/>
            </a:xfrm>
            <a:custGeom>
              <a:avLst/>
              <a:gdLst/>
              <a:ahLst/>
              <a:cxnLst/>
              <a:rect l="l" t="t" r="r" b="b"/>
              <a:pathLst>
                <a:path w="142" h="294" extrusionOk="0">
                  <a:moveTo>
                    <a:pt x="65" y="0"/>
                  </a:moveTo>
                  <a:cubicBezTo>
                    <a:pt x="60" y="0"/>
                    <a:pt x="55" y="1"/>
                    <a:pt x="50" y="2"/>
                  </a:cubicBezTo>
                  <a:cubicBezTo>
                    <a:pt x="14" y="16"/>
                    <a:pt x="0" y="48"/>
                    <a:pt x="5" y="84"/>
                  </a:cubicBezTo>
                  <a:cubicBezTo>
                    <a:pt x="14" y="130"/>
                    <a:pt x="14" y="180"/>
                    <a:pt x="9" y="230"/>
                  </a:cubicBezTo>
                  <a:cubicBezTo>
                    <a:pt x="9" y="262"/>
                    <a:pt x="41" y="293"/>
                    <a:pt x="73" y="293"/>
                  </a:cubicBezTo>
                  <a:cubicBezTo>
                    <a:pt x="109" y="293"/>
                    <a:pt x="137" y="262"/>
                    <a:pt x="137" y="230"/>
                  </a:cubicBezTo>
                  <a:cubicBezTo>
                    <a:pt x="141" y="171"/>
                    <a:pt x="137" y="111"/>
                    <a:pt x="127" y="48"/>
                  </a:cubicBezTo>
                  <a:cubicBezTo>
                    <a:pt x="124" y="21"/>
                    <a:pt x="94" y="0"/>
                    <a:pt x="65"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 name="Google Shape;31;p15"/>
            <p:cNvSpPr/>
            <p:nvPr/>
          </p:nvSpPr>
          <p:spPr>
            <a:xfrm>
              <a:off x="5312575" y="2765250"/>
              <a:ext cx="3550" cy="7050"/>
            </a:xfrm>
            <a:custGeom>
              <a:avLst/>
              <a:gdLst/>
              <a:ahLst/>
              <a:cxnLst/>
              <a:rect l="l" t="t" r="r" b="b"/>
              <a:pathLst>
                <a:path w="142" h="282" extrusionOk="0">
                  <a:moveTo>
                    <a:pt x="61" y="1"/>
                  </a:moveTo>
                  <a:cubicBezTo>
                    <a:pt x="57" y="1"/>
                    <a:pt x="54" y="1"/>
                    <a:pt x="51" y="1"/>
                  </a:cubicBezTo>
                  <a:cubicBezTo>
                    <a:pt x="14" y="15"/>
                    <a:pt x="1" y="47"/>
                    <a:pt x="5" y="83"/>
                  </a:cubicBezTo>
                  <a:cubicBezTo>
                    <a:pt x="14" y="129"/>
                    <a:pt x="14" y="174"/>
                    <a:pt x="14" y="220"/>
                  </a:cubicBezTo>
                  <a:cubicBezTo>
                    <a:pt x="12" y="261"/>
                    <a:pt x="43" y="281"/>
                    <a:pt x="75" y="281"/>
                  </a:cubicBezTo>
                  <a:cubicBezTo>
                    <a:pt x="106" y="281"/>
                    <a:pt x="139" y="261"/>
                    <a:pt x="142" y="220"/>
                  </a:cubicBezTo>
                  <a:cubicBezTo>
                    <a:pt x="142" y="161"/>
                    <a:pt x="137" y="106"/>
                    <a:pt x="128" y="47"/>
                  </a:cubicBezTo>
                  <a:cubicBezTo>
                    <a:pt x="124" y="18"/>
                    <a:pt x="91" y="1"/>
                    <a:pt x="6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15"/>
            <p:cNvSpPr/>
            <p:nvPr/>
          </p:nvSpPr>
          <p:spPr>
            <a:xfrm>
              <a:off x="5345900" y="2765000"/>
              <a:ext cx="3550" cy="7350"/>
            </a:xfrm>
            <a:custGeom>
              <a:avLst/>
              <a:gdLst/>
              <a:ahLst/>
              <a:cxnLst/>
              <a:rect l="l" t="t" r="r" b="b"/>
              <a:pathLst>
                <a:path w="142" h="294" extrusionOk="0">
                  <a:moveTo>
                    <a:pt x="65" y="0"/>
                  </a:moveTo>
                  <a:cubicBezTo>
                    <a:pt x="60" y="0"/>
                    <a:pt x="55" y="1"/>
                    <a:pt x="50" y="2"/>
                  </a:cubicBezTo>
                  <a:cubicBezTo>
                    <a:pt x="14" y="16"/>
                    <a:pt x="0" y="48"/>
                    <a:pt x="5" y="84"/>
                  </a:cubicBezTo>
                  <a:cubicBezTo>
                    <a:pt x="14" y="130"/>
                    <a:pt x="14" y="180"/>
                    <a:pt x="9" y="230"/>
                  </a:cubicBezTo>
                  <a:cubicBezTo>
                    <a:pt x="9" y="262"/>
                    <a:pt x="41" y="293"/>
                    <a:pt x="73" y="293"/>
                  </a:cubicBezTo>
                  <a:cubicBezTo>
                    <a:pt x="109" y="293"/>
                    <a:pt x="137" y="262"/>
                    <a:pt x="137" y="230"/>
                  </a:cubicBezTo>
                  <a:cubicBezTo>
                    <a:pt x="141" y="171"/>
                    <a:pt x="137" y="111"/>
                    <a:pt x="127" y="48"/>
                  </a:cubicBezTo>
                  <a:cubicBezTo>
                    <a:pt x="124" y="21"/>
                    <a:pt x="94" y="0"/>
                    <a:pt x="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15"/>
            <p:cNvSpPr/>
            <p:nvPr/>
          </p:nvSpPr>
          <p:spPr>
            <a:xfrm>
              <a:off x="5312575" y="2765250"/>
              <a:ext cx="3550" cy="7050"/>
            </a:xfrm>
            <a:custGeom>
              <a:avLst/>
              <a:gdLst/>
              <a:ahLst/>
              <a:cxnLst/>
              <a:rect l="l" t="t" r="r" b="b"/>
              <a:pathLst>
                <a:path w="142" h="282" extrusionOk="0">
                  <a:moveTo>
                    <a:pt x="61" y="1"/>
                  </a:moveTo>
                  <a:cubicBezTo>
                    <a:pt x="57" y="1"/>
                    <a:pt x="54" y="1"/>
                    <a:pt x="51" y="1"/>
                  </a:cubicBezTo>
                  <a:cubicBezTo>
                    <a:pt x="14" y="15"/>
                    <a:pt x="1" y="47"/>
                    <a:pt x="5" y="83"/>
                  </a:cubicBezTo>
                  <a:cubicBezTo>
                    <a:pt x="14" y="129"/>
                    <a:pt x="14" y="174"/>
                    <a:pt x="14" y="220"/>
                  </a:cubicBezTo>
                  <a:cubicBezTo>
                    <a:pt x="12" y="261"/>
                    <a:pt x="43" y="281"/>
                    <a:pt x="75" y="281"/>
                  </a:cubicBezTo>
                  <a:cubicBezTo>
                    <a:pt x="106" y="281"/>
                    <a:pt x="139" y="261"/>
                    <a:pt x="142" y="220"/>
                  </a:cubicBezTo>
                  <a:cubicBezTo>
                    <a:pt x="142" y="161"/>
                    <a:pt x="137" y="106"/>
                    <a:pt x="128" y="47"/>
                  </a:cubicBezTo>
                  <a:cubicBezTo>
                    <a:pt x="124" y="18"/>
                    <a:pt x="91" y="1"/>
                    <a:pt x="6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 name="Google Shape;34;p15"/>
            <p:cNvSpPr/>
            <p:nvPr/>
          </p:nvSpPr>
          <p:spPr>
            <a:xfrm>
              <a:off x="5345900" y="2765000"/>
              <a:ext cx="3550" cy="7350"/>
            </a:xfrm>
            <a:custGeom>
              <a:avLst/>
              <a:gdLst/>
              <a:ahLst/>
              <a:cxnLst/>
              <a:rect l="l" t="t" r="r" b="b"/>
              <a:pathLst>
                <a:path w="142" h="294" extrusionOk="0">
                  <a:moveTo>
                    <a:pt x="65" y="0"/>
                  </a:moveTo>
                  <a:cubicBezTo>
                    <a:pt x="60" y="0"/>
                    <a:pt x="55" y="1"/>
                    <a:pt x="50" y="2"/>
                  </a:cubicBezTo>
                  <a:cubicBezTo>
                    <a:pt x="14" y="16"/>
                    <a:pt x="0" y="48"/>
                    <a:pt x="5" y="84"/>
                  </a:cubicBezTo>
                  <a:cubicBezTo>
                    <a:pt x="14" y="130"/>
                    <a:pt x="14" y="180"/>
                    <a:pt x="9" y="230"/>
                  </a:cubicBezTo>
                  <a:cubicBezTo>
                    <a:pt x="9" y="262"/>
                    <a:pt x="41" y="293"/>
                    <a:pt x="73" y="293"/>
                  </a:cubicBezTo>
                  <a:cubicBezTo>
                    <a:pt x="109" y="293"/>
                    <a:pt x="137" y="262"/>
                    <a:pt x="137" y="230"/>
                  </a:cubicBezTo>
                  <a:cubicBezTo>
                    <a:pt x="141" y="171"/>
                    <a:pt x="137" y="111"/>
                    <a:pt x="127" y="48"/>
                  </a:cubicBezTo>
                  <a:cubicBezTo>
                    <a:pt x="124" y="21"/>
                    <a:pt x="94" y="0"/>
                    <a:pt x="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 name="Google Shape;35;p15"/>
            <p:cNvSpPr/>
            <p:nvPr/>
          </p:nvSpPr>
          <p:spPr>
            <a:xfrm>
              <a:off x="5288600" y="2738975"/>
              <a:ext cx="86200" cy="81700"/>
            </a:xfrm>
            <a:custGeom>
              <a:avLst/>
              <a:gdLst/>
              <a:ahLst/>
              <a:cxnLst/>
              <a:rect l="l" t="t" r="r" b="b"/>
              <a:pathLst>
                <a:path w="3448" h="3268" extrusionOk="0">
                  <a:moveTo>
                    <a:pt x="1683" y="1"/>
                  </a:moveTo>
                  <a:cubicBezTo>
                    <a:pt x="1135" y="1"/>
                    <a:pt x="782" y="257"/>
                    <a:pt x="782" y="257"/>
                  </a:cubicBezTo>
                  <a:cubicBezTo>
                    <a:pt x="660" y="329"/>
                    <a:pt x="455" y="566"/>
                    <a:pt x="278" y="793"/>
                  </a:cubicBezTo>
                  <a:cubicBezTo>
                    <a:pt x="96" y="1025"/>
                    <a:pt x="14" y="1462"/>
                    <a:pt x="9" y="1735"/>
                  </a:cubicBezTo>
                  <a:cubicBezTo>
                    <a:pt x="0" y="2012"/>
                    <a:pt x="182" y="2371"/>
                    <a:pt x="496" y="2780"/>
                  </a:cubicBezTo>
                  <a:cubicBezTo>
                    <a:pt x="810" y="3190"/>
                    <a:pt x="1233" y="3244"/>
                    <a:pt x="1942" y="3267"/>
                  </a:cubicBezTo>
                  <a:cubicBezTo>
                    <a:pt x="1950" y="3267"/>
                    <a:pt x="1958" y="3267"/>
                    <a:pt x="1966" y="3267"/>
                  </a:cubicBezTo>
                  <a:cubicBezTo>
                    <a:pt x="2661" y="3267"/>
                    <a:pt x="3090" y="2501"/>
                    <a:pt x="3247" y="2312"/>
                  </a:cubicBezTo>
                  <a:cubicBezTo>
                    <a:pt x="3406" y="2121"/>
                    <a:pt x="3447" y="1512"/>
                    <a:pt x="3402" y="1353"/>
                  </a:cubicBezTo>
                  <a:cubicBezTo>
                    <a:pt x="3356" y="1193"/>
                    <a:pt x="3183" y="770"/>
                    <a:pt x="2997" y="598"/>
                  </a:cubicBezTo>
                  <a:cubicBezTo>
                    <a:pt x="2811" y="425"/>
                    <a:pt x="2451" y="56"/>
                    <a:pt x="1824" y="6"/>
                  </a:cubicBezTo>
                  <a:cubicBezTo>
                    <a:pt x="1775" y="3"/>
                    <a:pt x="1728" y="1"/>
                    <a:pt x="1683" y="1"/>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15"/>
            <p:cNvSpPr/>
            <p:nvPr/>
          </p:nvSpPr>
          <p:spPr>
            <a:xfrm>
              <a:off x="5312575" y="2765250"/>
              <a:ext cx="3550" cy="7050"/>
            </a:xfrm>
            <a:custGeom>
              <a:avLst/>
              <a:gdLst/>
              <a:ahLst/>
              <a:cxnLst/>
              <a:rect l="l" t="t" r="r" b="b"/>
              <a:pathLst>
                <a:path w="142" h="282" extrusionOk="0">
                  <a:moveTo>
                    <a:pt x="61" y="1"/>
                  </a:moveTo>
                  <a:cubicBezTo>
                    <a:pt x="57" y="1"/>
                    <a:pt x="54" y="1"/>
                    <a:pt x="51" y="1"/>
                  </a:cubicBezTo>
                  <a:cubicBezTo>
                    <a:pt x="14" y="15"/>
                    <a:pt x="1" y="47"/>
                    <a:pt x="5" y="83"/>
                  </a:cubicBezTo>
                  <a:cubicBezTo>
                    <a:pt x="14" y="129"/>
                    <a:pt x="14" y="174"/>
                    <a:pt x="14" y="220"/>
                  </a:cubicBezTo>
                  <a:cubicBezTo>
                    <a:pt x="12" y="261"/>
                    <a:pt x="43" y="281"/>
                    <a:pt x="75" y="281"/>
                  </a:cubicBezTo>
                  <a:cubicBezTo>
                    <a:pt x="106" y="281"/>
                    <a:pt x="139" y="261"/>
                    <a:pt x="142" y="220"/>
                  </a:cubicBezTo>
                  <a:cubicBezTo>
                    <a:pt x="142" y="161"/>
                    <a:pt x="137" y="106"/>
                    <a:pt x="128" y="47"/>
                  </a:cubicBezTo>
                  <a:cubicBezTo>
                    <a:pt x="124" y="18"/>
                    <a:pt x="91" y="1"/>
                    <a:pt x="6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15"/>
            <p:cNvSpPr/>
            <p:nvPr/>
          </p:nvSpPr>
          <p:spPr>
            <a:xfrm>
              <a:off x="5345900" y="2765000"/>
              <a:ext cx="3550" cy="7350"/>
            </a:xfrm>
            <a:custGeom>
              <a:avLst/>
              <a:gdLst/>
              <a:ahLst/>
              <a:cxnLst/>
              <a:rect l="l" t="t" r="r" b="b"/>
              <a:pathLst>
                <a:path w="142" h="294" extrusionOk="0">
                  <a:moveTo>
                    <a:pt x="65" y="0"/>
                  </a:moveTo>
                  <a:cubicBezTo>
                    <a:pt x="60" y="0"/>
                    <a:pt x="55" y="1"/>
                    <a:pt x="50" y="2"/>
                  </a:cubicBezTo>
                  <a:cubicBezTo>
                    <a:pt x="14" y="16"/>
                    <a:pt x="0" y="48"/>
                    <a:pt x="5" y="84"/>
                  </a:cubicBezTo>
                  <a:cubicBezTo>
                    <a:pt x="14" y="130"/>
                    <a:pt x="14" y="180"/>
                    <a:pt x="9" y="230"/>
                  </a:cubicBezTo>
                  <a:cubicBezTo>
                    <a:pt x="9" y="262"/>
                    <a:pt x="41" y="293"/>
                    <a:pt x="73" y="293"/>
                  </a:cubicBezTo>
                  <a:cubicBezTo>
                    <a:pt x="109" y="293"/>
                    <a:pt x="137" y="262"/>
                    <a:pt x="137" y="230"/>
                  </a:cubicBezTo>
                  <a:cubicBezTo>
                    <a:pt x="141" y="171"/>
                    <a:pt x="137" y="111"/>
                    <a:pt x="127" y="48"/>
                  </a:cubicBezTo>
                  <a:cubicBezTo>
                    <a:pt x="124" y="21"/>
                    <a:pt x="94" y="0"/>
                    <a:pt x="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 name="Google Shape;38;p15"/>
            <p:cNvSpPr/>
            <p:nvPr/>
          </p:nvSpPr>
          <p:spPr>
            <a:xfrm>
              <a:off x="5304475" y="2782950"/>
              <a:ext cx="54125" cy="20025"/>
            </a:xfrm>
            <a:custGeom>
              <a:avLst/>
              <a:gdLst/>
              <a:ahLst/>
              <a:cxnLst/>
              <a:rect l="l" t="t" r="r" b="b"/>
              <a:pathLst>
                <a:path w="2165" h="801" extrusionOk="0">
                  <a:moveTo>
                    <a:pt x="2086" y="1"/>
                  </a:moveTo>
                  <a:cubicBezTo>
                    <a:pt x="2061" y="1"/>
                    <a:pt x="2036" y="14"/>
                    <a:pt x="2026" y="44"/>
                  </a:cubicBezTo>
                  <a:cubicBezTo>
                    <a:pt x="1875" y="408"/>
                    <a:pt x="1507" y="658"/>
                    <a:pt x="1116" y="671"/>
                  </a:cubicBezTo>
                  <a:cubicBezTo>
                    <a:pt x="1108" y="672"/>
                    <a:pt x="1101" y="672"/>
                    <a:pt x="1093" y="672"/>
                  </a:cubicBezTo>
                  <a:cubicBezTo>
                    <a:pt x="702" y="672"/>
                    <a:pt x="339" y="442"/>
                    <a:pt x="143" y="112"/>
                  </a:cubicBezTo>
                  <a:cubicBezTo>
                    <a:pt x="129" y="89"/>
                    <a:pt x="108" y="80"/>
                    <a:pt x="88" y="80"/>
                  </a:cubicBezTo>
                  <a:cubicBezTo>
                    <a:pt x="44" y="80"/>
                    <a:pt x="1" y="126"/>
                    <a:pt x="29" y="176"/>
                  </a:cubicBezTo>
                  <a:cubicBezTo>
                    <a:pt x="250" y="544"/>
                    <a:pt x="657" y="801"/>
                    <a:pt x="1088" y="801"/>
                  </a:cubicBezTo>
                  <a:cubicBezTo>
                    <a:pt x="1109" y="801"/>
                    <a:pt x="1131" y="800"/>
                    <a:pt x="1152" y="799"/>
                  </a:cubicBezTo>
                  <a:cubicBezTo>
                    <a:pt x="1593" y="767"/>
                    <a:pt x="1980" y="485"/>
                    <a:pt x="2148" y="80"/>
                  </a:cubicBezTo>
                  <a:cubicBezTo>
                    <a:pt x="2165" y="33"/>
                    <a:pt x="2126" y="1"/>
                    <a:pt x="208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15"/>
            <p:cNvSpPr/>
            <p:nvPr/>
          </p:nvSpPr>
          <p:spPr>
            <a:xfrm>
              <a:off x="5286775" y="2737300"/>
              <a:ext cx="91550" cy="85075"/>
            </a:xfrm>
            <a:custGeom>
              <a:avLst/>
              <a:gdLst/>
              <a:ahLst/>
              <a:cxnLst/>
              <a:rect l="l" t="t" r="r" b="b"/>
              <a:pathLst>
                <a:path w="3662" h="3403" extrusionOk="0">
                  <a:moveTo>
                    <a:pt x="1755" y="134"/>
                  </a:moveTo>
                  <a:cubicBezTo>
                    <a:pt x="2179" y="134"/>
                    <a:pt x="2607" y="293"/>
                    <a:pt x="2915" y="578"/>
                  </a:cubicBezTo>
                  <a:cubicBezTo>
                    <a:pt x="3466" y="1078"/>
                    <a:pt x="3566" y="1915"/>
                    <a:pt x="3147" y="2534"/>
                  </a:cubicBezTo>
                  <a:cubicBezTo>
                    <a:pt x="2850" y="2978"/>
                    <a:pt x="2315" y="3264"/>
                    <a:pt x="1780" y="3264"/>
                  </a:cubicBezTo>
                  <a:cubicBezTo>
                    <a:pt x="1619" y="3264"/>
                    <a:pt x="1459" y="3238"/>
                    <a:pt x="1306" y="3184"/>
                  </a:cubicBezTo>
                  <a:cubicBezTo>
                    <a:pt x="1101" y="3111"/>
                    <a:pt x="874" y="2998"/>
                    <a:pt x="683" y="2852"/>
                  </a:cubicBezTo>
                  <a:cubicBezTo>
                    <a:pt x="301" y="2497"/>
                    <a:pt x="110" y="1974"/>
                    <a:pt x="187" y="1460"/>
                  </a:cubicBezTo>
                  <a:cubicBezTo>
                    <a:pt x="191" y="1447"/>
                    <a:pt x="191" y="1438"/>
                    <a:pt x="187" y="1429"/>
                  </a:cubicBezTo>
                  <a:cubicBezTo>
                    <a:pt x="291" y="928"/>
                    <a:pt x="628" y="487"/>
                    <a:pt x="1101" y="274"/>
                  </a:cubicBezTo>
                  <a:cubicBezTo>
                    <a:pt x="1306" y="179"/>
                    <a:pt x="1530" y="134"/>
                    <a:pt x="1755" y="134"/>
                  </a:cubicBezTo>
                  <a:close/>
                  <a:moveTo>
                    <a:pt x="1759" y="0"/>
                  </a:moveTo>
                  <a:cubicBezTo>
                    <a:pt x="1598" y="0"/>
                    <a:pt x="1438" y="21"/>
                    <a:pt x="1283" y="64"/>
                  </a:cubicBezTo>
                  <a:cubicBezTo>
                    <a:pt x="614" y="246"/>
                    <a:pt x="119" y="851"/>
                    <a:pt x="32" y="1529"/>
                  </a:cubicBezTo>
                  <a:cubicBezTo>
                    <a:pt x="37" y="1529"/>
                    <a:pt x="41" y="1524"/>
                    <a:pt x="46" y="1524"/>
                  </a:cubicBezTo>
                  <a:lnTo>
                    <a:pt x="46" y="1524"/>
                  </a:lnTo>
                  <a:cubicBezTo>
                    <a:pt x="0" y="2015"/>
                    <a:pt x="164" y="2497"/>
                    <a:pt x="496" y="2861"/>
                  </a:cubicBezTo>
                  <a:cubicBezTo>
                    <a:pt x="496" y="2861"/>
                    <a:pt x="496" y="2866"/>
                    <a:pt x="492" y="2870"/>
                  </a:cubicBezTo>
                  <a:cubicBezTo>
                    <a:pt x="519" y="2893"/>
                    <a:pt x="546" y="2911"/>
                    <a:pt x="573" y="2934"/>
                  </a:cubicBezTo>
                  <a:cubicBezTo>
                    <a:pt x="578" y="2938"/>
                    <a:pt x="578" y="2943"/>
                    <a:pt x="582" y="2948"/>
                  </a:cubicBezTo>
                  <a:cubicBezTo>
                    <a:pt x="592" y="2952"/>
                    <a:pt x="601" y="2957"/>
                    <a:pt x="610" y="2961"/>
                  </a:cubicBezTo>
                  <a:cubicBezTo>
                    <a:pt x="805" y="3111"/>
                    <a:pt x="1028" y="3229"/>
                    <a:pt x="1242" y="3307"/>
                  </a:cubicBezTo>
                  <a:cubicBezTo>
                    <a:pt x="1416" y="3372"/>
                    <a:pt x="1597" y="3402"/>
                    <a:pt x="1778" y="3402"/>
                  </a:cubicBezTo>
                  <a:cubicBezTo>
                    <a:pt x="2319" y="3402"/>
                    <a:pt x="2859" y="3132"/>
                    <a:pt x="3193" y="2707"/>
                  </a:cubicBezTo>
                  <a:cubicBezTo>
                    <a:pt x="3661" y="2102"/>
                    <a:pt x="3657" y="1229"/>
                    <a:pt x="3166" y="642"/>
                  </a:cubicBezTo>
                  <a:cubicBezTo>
                    <a:pt x="2820" y="230"/>
                    <a:pt x="2289" y="0"/>
                    <a:pt x="175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0" name="Google Shape;40;p15"/>
          <p:cNvGrpSpPr/>
          <p:nvPr/>
        </p:nvGrpSpPr>
        <p:grpSpPr>
          <a:xfrm>
            <a:off x="7329109" y="3692923"/>
            <a:ext cx="1494828" cy="964997"/>
            <a:chOff x="7329109" y="3692923"/>
            <a:chExt cx="1494828" cy="964997"/>
          </a:xfrm>
        </p:grpSpPr>
        <p:sp>
          <p:nvSpPr>
            <p:cNvPr id="41" name="Google Shape;41;p15"/>
            <p:cNvSpPr/>
            <p:nvPr/>
          </p:nvSpPr>
          <p:spPr>
            <a:xfrm rot="-438649">
              <a:off x="7404252" y="3780486"/>
              <a:ext cx="1358159" cy="766659"/>
            </a:xfrm>
            <a:custGeom>
              <a:avLst/>
              <a:gdLst/>
              <a:ahLst/>
              <a:cxnLst/>
              <a:rect l="l" t="t" r="r" b="b"/>
              <a:pathLst>
                <a:path w="7591" h="4285" extrusionOk="0">
                  <a:moveTo>
                    <a:pt x="5303" y="1"/>
                  </a:moveTo>
                  <a:lnTo>
                    <a:pt x="4957" y="46"/>
                  </a:lnTo>
                  <a:cubicBezTo>
                    <a:pt x="4957" y="46"/>
                    <a:pt x="3593" y="142"/>
                    <a:pt x="3361" y="183"/>
                  </a:cubicBezTo>
                  <a:cubicBezTo>
                    <a:pt x="3134" y="224"/>
                    <a:pt x="0" y="287"/>
                    <a:pt x="0" y="287"/>
                  </a:cubicBezTo>
                  <a:cubicBezTo>
                    <a:pt x="0" y="287"/>
                    <a:pt x="0" y="647"/>
                    <a:pt x="19" y="733"/>
                  </a:cubicBezTo>
                  <a:cubicBezTo>
                    <a:pt x="32" y="819"/>
                    <a:pt x="37" y="1747"/>
                    <a:pt x="50" y="1879"/>
                  </a:cubicBezTo>
                  <a:cubicBezTo>
                    <a:pt x="69" y="2011"/>
                    <a:pt x="219" y="4285"/>
                    <a:pt x="219" y="4285"/>
                  </a:cubicBezTo>
                  <a:cubicBezTo>
                    <a:pt x="219" y="4285"/>
                    <a:pt x="1069" y="4280"/>
                    <a:pt x="1474" y="4248"/>
                  </a:cubicBezTo>
                  <a:cubicBezTo>
                    <a:pt x="1874" y="4212"/>
                    <a:pt x="5476" y="4057"/>
                    <a:pt x="5476" y="4057"/>
                  </a:cubicBezTo>
                  <a:cubicBezTo>
                    <a:pt x="5476" y="4057"/>
                    <a:pt x="6244" y="3262"/>
                    <a:pt x="6381" y="3171"/>
                  </a:cubicBezTo>
                  <a:cubicBezTo>
                    <a:pt x="6517" y="3080"/>
                    <a:pt x="7590" y="1702"/>
                    <a:pt x="7590" y="1702"/>
                  </a:cubicBezTo>
                  <a:cubicBezTo>
                    <a:pt x="7590" y="1702"/>
                    <a:pt x="7245" y="1429"/>
                    <a:pt x="7117" y="1324"/>
                  </a:cubicBezTo>
                  <a:cubicBezTo>
                    <a:pt x="6985" y="1215"/>
                    <a:pt x="5303" y="1"/>
                    <a:pt x="530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 name="Google Shape;42;p15"/>
            <p:cNvSpPr/>
            <p:nvPr/>
          </p:nvSpPr>
          <p:spPr>
            <a:xfrm rot="-438649">
              <a:off x="7411574" y="3895092"/>
              <a:ext cx="271059" cy="721036"/>
            </a:xfrm>
            <a:custGeom>
              <a:avLst/>
              <a:gdLst/>
              <a:ahLst/>
              <a:cxnLst/>
              <a:rect l="l" t="t" r="r" b="b"/>
              <a:pathLst>
                <a:path w="1515" h="4030" extrusionOk="0">
                  <a:moveTo>
                    <a:pt x="1242" y="1"/>
                  </a:moveTo>
                  <a:cubicBezTo>
                    <a:pt x="569" y="19"/>
                    <a:pt x="0" y="32"/>
                    <a:pt x="0" y="32"/>
                  </a:cubicBezTo>
                  <a:cubicBezTo>
                    <a:pt x="0" y="32"/>
                    <a:pt x="5" y="392"/>
                    <a:pt x="19" y="478"/>
                  </a:cubicBezTo>
                  <a:cubicBezTo>
                    <a:pt x="32" y="564"/>
                    <a:pt x="37" y="1492"/>
                    <a:pt x="50" y="1624"/>
                  </a:cubicBezTo>
                  <a:cubicBezTo>
                    <a:pt x="69" y="1751"/>
                    <a:pt x="219" y="4030"/>
                    <a:pt x="219" y="4030"/>
                  </a:cubicBezTo>
                  <a:cubicBezTo>
                    <a:pt x="219" y="4030"/>
                    <a:pt x="1069" y="4025"/>
                    <a:pt x="1474" y="3993"/>
                  </a:cubicBezTo>
                  <a:cubicBezTo>
                    <a:pt x="1483" y="3993"/>
                    <a:pt x="1497" y="3989"/>
                    <a:pt x="1515" y="3989"/>
                  </a:cubicBezTo>
                  <a:cubicBezTo>
                    <a:pt x="1465" y="3038"/>
                    <a:pt x="1328" y="1133"/>
                    <a:pt x="1242"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 name="Google Shape;43;p15"/>
            <p:cNvSpPr/>
            <p:nvPr/>
          </p:nvSpPr>
          <p:spPr>
            <a:xfrm rot="-438649">
              <a:off x="7373827" y="3779121"/>
              <a:ext cx="1405393" cy="792602"/>
            </a:xfrm>
            <a:custGeom>
              <a:avLst/>
              <a:gdLst/>
              <a:ahLst/>
              <a:cxnLst/>
              <a:rect l="l" t="t" r="r" b="b"/>
              <a:pathLst>
                <a:path w="7855" h="4430" extrusionOk="0">
                  <a:moveTo>
                    <a:pt x="5481" y="150"/>
                  </a:moveTo>
                  <a:cubicBezTo>
                    <a:pt x="6199" y="691"/>
                    <a:pt x="6922" y="1233"/>
                    <a:pt x="7641" y="1769"/>
                  </a:cubicBezTo>
                  <a:cubicBezTo>
                    <a:pt x="7036" y="2561"/>
                    <a:pt x="6368" y="3306"/>
                    <a:pt x="5640" y="3998"/>
                  </a:cubicBezTo>
                  <a:cubicBezTo>
                    <a:pt x="4762" y="4079"/>
                    <a:pt x="3885" y="4143"/>
                    <a:pt x="3007" y="4179"/>
                  </a:cubicBezTo>
                  <a:cubicBezTo>
                    <a:pt x="2161" y="4216"/>
                    <a:pt x="1315" y="4202"/>
                    <a:pt x="474" y="4257"/>
                  </a:cubicBezTo>
                  <a:cubicBezTo>
                    <a:pt x="401" y="2970"/>
                    <a:pt x="319" y="1678"/>
                    <a:pt x="228" y="391"/>
                  </a:cubicBezTo>
                  <a:lnTo>
                    <a:pt x="5435" y="164"/>
                  </a:lnTo>
                  <a:cubicBezTo>
                    <a:pt x="5454" y="164"/>
                    <a:pt x="5472" y="159"/>
                    <a:pt x="5481" y="150"/>
                  </a:cubicBezTo>
                  <a:close/>
                  <a:moveTo>
                    <a:pt x="5431" y="0"/>
                  </a:moveTo>
                  <a:lnTo>
                    <a:pt x="106" y="228"/>
                  </a:lnTo>
                  <a:cubicBezTo>
                    <a:pt x="15" y="232"/>
                    <a:pt x="1" y="337"/>
                    <a:pt x="56" y="378"/>
                  </a:cubicBezTo>
                  <a:cubicBezTo>
                    <a:pt x="147" y="1701"/>
                    <a:pt x="233" y="3024"/>
                    <a:pt x="306" y="4348"/>
                  </a:cubicBezTo>
                  <a:cubicBezTo>
                    <a:pt x="310" y="4391"/>
                    <a:pt x="343" y="4430"/>
                    <a:pt x="389" y="4430"/>
                  </a:cubicBezTo>
                  <a:cubicBezTo>
                    <a:pt x="392" y="4430"/>
                    <a:pt x="394" y="4430"/>
                    <a:pt x="397" y="4430"/>
                  </a:cubicBezTo>
                  <a:cubicBezTo>
                    <a:pt x="1265" y="4366"/>
                    <a:pt x="2143" y="4380"/>
                    <a:pt x="3012" y="4343"/>
                  </a:cubicBezTo>
                  <a:cubicBezTo>
                    <a:pt x="3898" y="4307"/>
                    <a:pt x="4785" y="4243"/>
                    <a:pt x="5672" y="4157"/>
                  </a:cubicBezTo>
                  <a:cubicBezTo>
                    <a:pt x="5676" y="4158"/>
                    <a:pt x="5680" y="4158"/>
                    <a:pt x="5684" y="4158"/>
                  </a:cubicBezTo>
                  <a:cubicBezTo>
                    <a:pt x="5702" y="4158"/>
                    <a:pt x="5721" y="4149"/>
                    <a:pt x="5740" y="4134"/>
                  </a:cubicBezTo>
                  <a:cubicBezTo>
                    <a:pt x="6504" y="3411"/>
                    <a:pt x="7204" y="2629"/>
                    <a:pt x="7837" y="1792"/>
                  </a:cubicBezTo>
                  <a:cubicBezTo>
                    <a:pt x="7855" y="1765"/>
                    <a:pt x="7846" y="1715"/>
                    <a:pt x="7818" y="1696"/>
                  </a:cubicBezTo>
                  <a:cubicBezTo>
                    <a:pt x="7077" y="1137"/>
                    <a:pt x="6331" y="578"/>
                    <a:pt x="5585" y="18"/>
                  </a:cubicBezTo>
                  <a:cubicBezTo>
                    <a:pt x="5569" y="6"/>
                    <a:pt x="5549" y="1"/>
                    <a:pt x="5531" y="1"/>
                  </a:cubicBezTo>
                  <a:cubicBezTo>
                    <a:pt x="5514" y="1"/>
                    <a:pt x="5498" y="5"/>
                    <a:pt x="5485" y="14"/>
                  </a:cubicBezTo>
                  <a:cubicBezTo>
                    <a:pt x="5472" y="5"/>
                    <a:pt x="5454" y="0"/>
                    <a:pt x="543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4"/>
        <p:cNvGrpSpPr/>
        <p:nvPr/>
      </p:nvGrpSpPr>
      <p:grpSpPr>
        <a:xfrm>
          <a:off x="0" y="0"/>
          <a:ext cx="0" cy="0"/>
          <a:chOff x="0" y="0"/>
          <a:chExt cx="0" cy="0"/>
        </a:xfrm>
      </p:grpSpPr>
      <p:grpSp>
        <p:nvGrpSpPr>
          <p:cNvPr id="45" name="Google Shape;45;p16"/>
          <p:cNvGrpSpPr/>
          <p:nvPr/>
        </p:nvGrpSpPr>
        <p:grpSpPr>
          <a:xfrm rot="419832">
            <a:off x="2660659" y="538139"/>
            <a:ext cx="3822679" cy="4024956"/>
            <a:chOff x="897300" y="1341100"/>
            <a:chExt cx="2362668" cy="2487517"/>
          </a:xfrm>
        </p:grpSpPr>
        <p:sp>
          <p:nvSpPr>
            <p:cNvPr id="46" name="Google Shape;46;p16"/>
            <p:cNvSpPr/>
            <p:nvPr/>
          </p:nvSpPr>
          <p:spPr>
            <a:xfrm>
              <a:off x="911172" y="1573877"/>
              <a:ext cx="2335686" cy="2250777"/>
            </a:xfrm>
            <a:custGeom>
              <a:avLst/>
              <a:gdLst/>
              <a:ahLst/>
              <a:cxnLst/>
              <a:rect l="l" t="t" r="r" b="b"/>
              <a:pathLst>
                <a:path w="15322" h="14765" extrusionOk="0">
                  <a:moveTo>
                    <a:pt x="10139" y="1"/>
                  </a:moveTo>
                  <a:cubicBezTo>
                    <a:pt x="6837" y="1"/>
                    <a:pt x="3538" y="221"/>
                    <a:pt x="264" y="648"/>
                  </a:cubicBezTo>
                  <a:cubicBezTo>
                    <a:pt x="346" y="5287"/>
                    <a:pt x="259" y="9925"/>
                    <a:pt x="0" y="14555"/>
                  </a:cubicBezTo>
                  <a:cubicBezTo>
                    <a:pt x="150" y="14600"/>
                    <a:pt x="359" y="14591"/>
                    <a:pt x="478" y="14605"/>
                  </a:cubicBezTo>
                  <a:cubicBezTo>
                    <a:pt x="637" y="14627"/>
                    <a:pt x="791" y="14641"/>
                    <a:pt x="951" y="14659"/>
                  </a:cubicBezTo>
                  <a:cubicBezTo>
                    <a:pt x="1246" y="14686"/>
                    <a:pt x="1537" y="14709"/>
                    <a:pt x="1833" y="14723"/>
                  </a:cubicBezTo>
                  <a:cubicBezTo>
                    <a:pt x="2367" y="14754"/>
                    <a:pt x="2905" y="14765"/>
                    <a:pt x="3440" y="14765"/>
                  </a:cubicBezTo>
                  <a:cubicBezTo>
                    <a:pt x="3538" y="14765"/>
                    <a:pt x="3636" y="14764"/>
                    <a:pt x="3734" y="14764"/>
                  </a:cubicBezTo>
                  <a:cubicBezTo>
                    <a:pt x="5012" y="14755"/>
                    <a:pt x="6289" y="14686"/>
                    <a:pt x="7563" y="14632"/>
                  </a:cubicBezTo>
                  <a:cubicBezTo>
                    <a:pt x="10100" y="14523"/>
                    <a:pt x="12638" y="14414"/>
                    <a:pt x="15176" y="14304"/>
                  </a:cubicBezTo>
                  <a:cubicBezTo>
                    <a:pt x="15130" y="12240"/>
                    <a:pt x="15226" y="10180"/>
                    <a:pt x="15276" y="8115"/>
                  </a:cubicBezTo>
                  <a:cubicBezTo>
                    <a:pt x="15316" y="6278"/>
                    <a:pt x="15321" y="4432"/>
                    <a:pt x="15148" y="2599"/>
                  </a:cubicBezTo>
                  <a:cubicBezTo>
                    <a:pt x="15103" y="2094"/>
                    <a:pt x="15044" y="1594"/>
                    <a:pt x="14962" y="1094"/>
                  </a:cubicBezTo>
                  <a:cubicBezTo>
                    <a:pt x="14930" y="880"/>
                    <a:pt x="14916" y="634"/>
                    <a:pt x="14853" y="430"/>
                  </a:cubicBezTo>
                  <a:cubicBezTo>
                    <a:pt x="14748" y="93"/>
                    <a:pt x="14502" y="130"/>
                    <a:pt x="14207" y="111"/>
                  </a:cubicBezTo>
                  <a:cubicBezTo>
                    <a:pt x="13270" y="61"/>
                    <a:pt x="12338" y="30"/>
                    <a:pt x="11406" y="11"/>
                  </a:cubicBezTo>
                  <a:cubicBezTo>
                    <a:pt x="10983" y="4"/>
                    <a:pt x="10561" y="1"/>
                    <a:pt x="10139"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 name="Google Shape;47;p16"/>
            <p:cNvSpPr/>
            <p:nvPr/>
          </p:nvSpPr>
          <p:spPr>
            <a:xfrm>
              <a:off x="1164827" y="1796903"/>
              <a:ext cx="1826079" cy="1190154"/>
            </a:xfrm>
            <a:custGeom>
              <a:avLst/>
              <a:gdLst/>
              <a:ahLst/>
              <a:cxnLst/>
              <a:rect l="l" t="t" r="r" b="b"/>
              <a:pathLst>
                <a:path w="11979" h="8814" extrusionOk="0">
                  <a:moveTo>
                    <a:pt x="9329" y="0"/>
                  </a:moveTo>
                  <a:cubicBezTo>
                    <a:pt x="7064" y="0"/>
                    <a:pt x="4799" y="84"/>
                    <a:pt x="2534" y="167"/>
                  </a:cubicBezTo>
                  <a:cubicBezTo>
                    <a:pt x="1697" y="199"/>
                    <a:pt x="855" y="231"/>
                    <a:pt x="19" y="263"/>
                  </a:cubicBezTo>
                  <a:cubicBezTo>
                    <a:pt x="1" y="2796"/>
                    <a:pt x="37" y="5329"/>
                    <a:pt x="132" y="7857"/>
                  </a:cubicBezTo>
                  <a:lnTo>
                    <a:pt x="110" y="7916"/>
                  </a:lnTo>
                  <a:cubicBezTo>
                    <a:pt x="91" y="8080"/>
                    <a:pt x="101" y="8248"/>
                    <a:pt x="137" y="8412"/>
                  </a:cubicBezTo>
                  <a:cubicBezTo>
                    <a:pt x="805" y="8548"/>
                    <a:pt x="1483" y="8639"/>
                    <a:pt x="2165" y="8680"/>
                  </a:cubicBezTo>
                  <a:cubicBezTo>
                    <a:pt x="3165" y="8743"/>
                    <a:pt x="4211" y="8813"/>
                    <a:pt x="5240" y="8813"/>
                  </a:cubicBezTo>
                  <a:cubicBezTo>
                    <a:pt x="5780" y="8813"/>
                    <a:pt x="6315" y="8794"/>
                    <a:pt x="6836" y="8744"/>
                  </a:cubicBezTo>
                  <a:cubicBezTo>
                    <a:pt x="8559" y="8576"/>
                    <a:pt x="10255" y="8694"/>
                    <a:pt x="11933" y="8303"/>
                  </a:cubicBezTo>
                  <a:cubicBezTo>
                    <a:pt x="11979" y="8294"/>
                    <a:pt x="11938" y="8021"/>
                    <a:pt x="11933" y="7976"/>
                  </a:cubicBezTo>
                  <a:cubicBezTo>
                    <a:pt x="11847" y="6930"/>
                    <a:pt x="11765" y="5588"/>
                    <a:pt x="11783" y="4556"/>
                  </a:cubicBezTo>
                  <a:cubicBezTo>
                    <a:pt x="11788" y="4060"/>
                    <a:pt x="11811" y="3401"/>
                    <a:pt x="11793" y="2909"/>
                  </a:cubicBezTo>
                  <a:cubicBezTo>
                    <a:pt x="11774" y="2350"/>
                    <a:pt x="11702" y="1968"/>
                    <a:pt x="11620" y="1413"/>
                  </a:cubicBezTo>
                  <a:cubicBezTo>
                    <a:pt x="11551" y="949"/>
                    <a:pt x="11483" y="490"/>
                    <a:pt x="11415" y="26"/>
                  </a:cubicBezTo>
                  <a:cubicBezTo>
                    <a:pt x="10720" y="8"/>
                    <a:pt x="10024" y="0"/>
                    <a:pt x="9329" y="0"/>
                  </a:cubicBezTo>
                  <a:close/>
                </a:path>
              </a:pathLst>
            </a:custGeom>
            <a:solidFill>
              <a:srgbClr val="FFFD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16"/>
            <p:cNvSpPr/>
            <p:nvPr/>
          </p:nvSpPr>
          <p:spPr>
            <a:xfrm>
              <a:off x="897300" y="1551316"/>
              <a:ext cx="2362668" cy="2277301"/>
            </a:xfrm>
            <a:custGeom>
              <a:avLst/>
              <a:gdLst/>
              <a:ahLst/>
              <a:cxnLst/>
              <a:rect l="l" t="t" r="r" b="b"/>
              <a:pathLst>
                <a:path w="15499" h="14939" extrusionOk="0">
                  <a:moveTo>
                    <a:pt x="10196" y="173"/>
                  </a:moveTo>
                  <a:cubicBezTo>
                    <a:pt x="11283" y="173"/>
                    <a:pt x="12370" y="198"/>
                    <a:pt x="13457" y="246"/>
                  </a:cubicBezTo>
                  <a:cubicBezTo>
                    <a:pt x="13784" y="259"/>
                    <a:pt x="14111" y="273"/>
                    <a:pt x="14439" y="291"/>
                  </a:cubicBezTo>
                  <a:cubicBezTo>
                    <a:pt x="14634" y="300"/>
                    <a:pt x="14775" y="323"/>
                    <a:pt x="14857" y="537"/>
                  </a:cubicBezTo>
                  <a:cubicBezTo>
                    <a:pt x="14921" y="710"/>
                    <a:pt x="14930" y="905"/>
                    <a:pt x="14953" y="1087"/>
                  </a:cubicBezTo>
                  <a:cubicBezTo>
                    <a:pt x="15053" y="1806"/>
                    <a:pt x="15148" y="2520"/>
                    <a:pt x="15203" y="3247"/>
                  </a:cubicBezTo>
                  <a:cubicBezTo>
                    <a:pt x="15326" y="4893"/>
                    <a:pt x="15317" y="6549"/>
                    <a:pt x="15276" y="8204"/>
                  </a:cubicBezTo>
                  <a:cubicBezTo>
                    <a:pt x="15231" y="10237"/>
                    <a:pt x="15142" y="12274"/>
                    <a:pt x="15179" y="14306"/>
                  </a:cubicBezTo>
                  <a:lnTo>
                    <a:pt x="15179" y="14306"/>
                  </a:lnTo>
                  <a:cubicBezTo>
                    <a:pt x="13211" y="14391"/>
                    <a:pt x="11244" y="14476"/>
                    <a:pt x="9277" y="14562"/>
                  </a:cubicBezTo>
                  <a:cubicBezTo>
                    <a:pt x="7391" y="14639"/>
                    <a:pt x="5500" y="14763"/>
                    <a:pt x="3609" y="14763"/>
                  </a:cubicBezTo>
                  <a:cubicBezTo>
                    <a:pt x="3512" y="14763"/>
                    <a:pt x="3416" y="14762"/>
                    <a:pt x="3320" y="14762"/>
                  </a:cubicBezTo>
                  <a:cubicBezTo>
                    <a:pt x="2761" y="14762"/>
                    <a:pt x="2206" y="14743"/>
                    <a:pt x="1646" y="14707"/>
                  </a:cubicBezTo>
                  <a:cubicBezTo>
                    <a:pt x="1383" y="14689"/>
                    <a:pt x="1114" y="14666"/>
                    <a:pt x="851" y="14639"/>
                  </a:cubicBezTo>
                  <a:cubicBezTo>
                    <a:pt x="632" y="14614"/>
                    <a:pt x="399" y="14616"/>
                    <a:pt x="181" y="14569"/>
                  </a:cubicBezTo>
                  <a:lnTo>
                    <a:pt x="181" y="14569"/>
                  </a:lnTo>
                  <a:cubicBezTo>
                    <a:pt x="432" y="9988"/>
                    <a:pt x="522" y="5398"/>
                    <a:pt x="438" y="812"/>
                  </a:cubicBezTo>
                  <a:lnTo>
                    <a:pt x="438" y="812"/>
                  </a:lnTo>
                  <a:cubicBezTo>
                    <a:pt x="3308" y="442"/>
                    <a:pt x="6199" y="227"/>
                    <a:pt x="9091" y="182"/>
                  </a:cubicBezTo>
                  <a:cubicBezTo>
                    <a:pt x="9459" y="176"/>
                    <a:pt x="9828" y="173"/>
                    <a:pt x="10196" y="173"/>
                  </a:cubicBezTo>
                  <a:close/>
                  <a:moveTo>
                    <a:pt x="10155" y="0"/>
                  </a:moveTo>
                  <a:cubicBezTo>
                    <a:pt x="8627" y="5"/>
                    <a:pt x="7099" y="50"/>
                    <a:pt x="5576" y="146"/>
                  </a:cubicBezTo>
                  <a:cubicBezTo>
                    <a:pt x="3829" y="255"/>
                    <a:pt x="2087" y="423"/>
                    <a:pt x="350" y="650"/>
                  </a:cubicBezTo>
                  <a:cubicBezTo>
                    <a:pt x="305" y="655"/>
                    <a:pt x="264" y="682"/>
                    <a:pt x="264" y="737"/>
                  </a:cubicBezTo>
                  <a:cubicBezTo>
                    <a:pt x="350" y="5371"/>
                    <a:pt x="259" y="10009"/>
                    <a:pt x="5" y="14639"/>
                  </a:cubicBezTo>
                  <a:cubicBezTo>
                    <a:pt x="0" y="14675"/>
                    <a:pt x="32" y="14712"/>
                    <a:pt x="68" y="14721"/>
                  </a:cubicBezTo>
                  <a:cubicBezTo>
                    <a:pt x="428" y="14812"/>
                    <a:pt x="837" y="14812"/>
                    <a:pt x="1205" y="14844"/>
                  </a:cubicBezTo>
                  <a:cubicBezTo>
                    <a:pt x="1705" y="14889"/>
                    <a:pt x="2206" y="14916"/>
                    <a:pt x="2706" y="14930"/>
                  </a:cubicBezTo>
                  <a:cubicBezTo>
                    <a:pt x="2958" y="14936"/>
                    <a:pt x="3211" y="14938"/>
                    <a:pt x="3464" y="14938"/>
                  </a:cubicBezTo>
                  <a:cubicBezTo>
                    <a:pt x="4222" y="14938"/>
                    <a:pt x="4982" y="14915"/>
                    <a:pt x="5739" y="14884"/>
                  </a:cubicBezTo>
                  <a:cubicBezTo>
                    <a:pt x="7758" y="14807"/>
                    <a:pt x="9778" y="14712"/>
                    <a:pt x="11797" y="14625"/>
                  </a:cubicBezTo>
                  <a:cubicBezTo>
                    <a:pt x="12952" y="14575"/>
                    <a:pt x="14111" y="14525"/>
                    <a:pt x="15267" y="14480"/>
                  </a:cubicBezTo>
                  <a:cubicBezTo>
                    <a:pt x="15312" y="14475"/>
                    <a:pt x="15353" y="14439"/>
                    <a:pt x="15353" y="14393"/>
                  </a:cubicBezTo>
                  <a:cubicBezTo>
                    <a:pt x="15312" y="12338"/>
                    <a:pt x="15402" y="10282"/>
                    <a:pt x="15448" y="8231"/>
                  </a:cubicBezTo>
                  <a:lnTo>
                    <a:pt x="15448" y="8231"/>
                  </a:lnTo>
                  <a:cubicBezTo>
                    <a:pt x="15451" y="8223"/>
                    <a:pt x="15453" y="8214"/>
                    <a:pt x="15453" y="8204"/>
                  </a:cubicBezTo>
                  <a:cubicBezTo>
                    <a:pt x="15489" y="6626"/>
                    <a:pt x="15498" y="5043"/>
                    <a:pt x="15389" y="3470"/>
                  </a:cubicBezTo>
                  <a:cubicBezTo>
                    <a:pt x="15344" y="2751"/>
                    <a:pt x="15267" y="2033"/>
                    <a:pt x="15162" y="1314"/>
                  </a:cubicBezTo>
                  <a:cubicBezTo>
                    <a:pt x="15098" y="896"/>
                    <a:pt x="15139" y="209"/>
                    <a:pt x="14593" y="128"/>
                  </a:cubicBezTo>
                  <a:cubicBezTo>
                    <a:pt x="13916" y="32"/>
                    <a:pt x="13188" y="59"/>
                    <a:pt x="12502" y="37"/>
                  </a:cubicBezTo>
                  <a:cubicBezTo>
                    <a:pt x="11719" y="14"/>
                    <a:pt x="10937" y="0"/>
                    <a:pt x="1015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16"/>
            <p:cNvSpPr/>
            <p:nvPr/>
          </p:nvSpPr>
          <p:spPr>
            <a:xfrm>
              <a:off x="1151726" y="1783630"/>
              <a:ext cx="1850317" cy="1206171"/>
            </a:xfrm>
            <a:custGeom>
              <a:avLst/>
              <a:gdLst/>
              <a:ahLst/>
              <a:cxnLst/>
              <a:rect l="l" t="t" r="r" b="b"/>
              <a:pathLst>
                <a:path w="12138" h="8981" extrusionOk="0">
                  <a:moveTo>
                    <a:pt x="9370" y="174"/>
                  </a:moveTo>
                  <a:cubicBezTo>
                    <a:pt x="10056" y="174"/>
                    <a:pt x="10742" y="181"/>
                    <a:pt x="11428" y="198"/>
                  </a:cubicBezTo>
                  <a:lnTo>
                    <a:pt x="11428" y="198"/>
                  </a:lnTo>
                  <a:cubicBezTo>
                    <a:pt x="11526" y="868"/>
                    <a:pt x="11636" y="1539"/>
                    <a:pt x="11724" y="2210"/>
                  </a:cubicBezTo>
                  <a:cubicBezTo>
                    <a:pt x="11806" y="2824"/>
                    <a:pt x="11806" y="3438"/>
                    <a:pt x="11792" y="4056"/>
                  </a:cubicBezTo>
                  <a:cubicBezTo>
                    <a:pt x="11774" y="5275"/>
                    <a:pt x="11810" y="6489"/>
                    <a:pt x="11906" y="7703"/>
                  </a:cubicBezTo>
                  <a:cubicBezTo>
                    <a:pt x="11915" y="7826"/>
                    <a:pt x="11924" y="7953"/>
                    <a:pt x="11938" y="8076"/>
                  </a:cubicBezTo>
                  <a:cubicBezTo>
                    <a:pt x="11942" y="8117"/>
                    <a:pt x="11979" y="8258"/>
                    <a:pt x="11956" y="8294"/>
                  </a:cubicBezTo>
                  <a:cubicBezTo>
                    <a:pt x="11906" y="8376"/>
                    <a:pt x="11547" y="8399"/>
                    <a:pt x="11460" y="8413"/>
                  </a:cubicBezTo>
                  <a:cubicBezTo>
                    <a:pt x="11255" y="8449"/>
                    <a:pt x="11046" y="8481"/>
                    <a:pt x="10837" y="8504"/>
                  </a:cubicBezTo>
                  <a:cubicBezTo>
                    <a:pt x="10155" y="8585"/>
                    <a:pt x="9468" y="8608"/>
                    <a:pt x="8782" y="8635"/>
                  </a:cubicBezTo>
                  <a:cubicBezTo>
                    <a:pt x="7546" y="8684"/>
                    <a:pt x="6321" y="8809"/>
                    <a:pt x="5084" y="8809"/>
                  </a:cubicBezTo>
                  <a:cubicBezTo>
                    <a:pt x="4937" y="8809"/>
                    <a:pt x="4790" y="8808"/>
                    <a:pt x="4643" y="8804"/>
                  </a:cubicBezTo>
                  <a:cubicBezTo>
                    <a:pt x="3879" y="8786"/>
                    <a:pt x="3120" y="8736"/>
                    <a:pt x="2356" y="8690"/>
                  </a:cubicBezTo>
                  <a:cubicBezTo>
                    <a:pt x="1933" y="8663"/>
                    <a:pt x="1514" y="8622"/>
                    <a:pt x="1096" y="8563"/>
                  </a:cubicBezTo>
                  <a:cubicBezTo>
                    <a:pt x="919" y="8540"/>
                    <a:pt x="741" y="8508"/>
                    <a:pt x="564" y="8476"/>
                  </a:cubicBezTo>
                  <a:cubicBezTo>
                    <a:pt x="446" y="8454"/>
                    <a:pt x="382" y="8467"/>
                    <a:pt x="314" y="8367"/>
                  </a:cubicBezTo>
                  <a:cubicBezTo>
                    <a:pt x="246" y="8268"/>
                    <a:pt x="272" y="8124"/>
                    <a:pt x="282" y="8007"/>
                  </a:cubicBezTo>
                  <a:lnTo>
                    <a:pt x="282" y="8007"/>
                  </a:lnTo>
                  <a:cubicBezTo>
                    <a:pt x="297" y="7993"/>
                    <a:pt x="306" y="7972"/>
                    <a:pt x="305" y="7944"/>
                  </a:cubicBezTo>
                  <a:cubicBezTo>
                    <a:pt x="215" y="5443"/>
                    <a:pt x="174" y="2938"/>
                    <a:pt x="191" y="433"/>
                  </a:cubicBezTo>
                  <a:lnTo>
                    <a:pt x="191" y="433"/>
                  </a:lnTo>
                  <a:cubicBezTo>
                    <a:pt x="3248" y="319"/>
                    <a:pt x="6309" y="174"/>
                    <a:pt x="9370" y="174"/>
                  </a:cubicBezTo>
                  <a:close/>
                  <a:moveTo>
                    <a:pt x="9334" y="1"/>
                  </a:moveTo>
                  <a:cubicBezTo>
                    <a:pt x="6256" y="1"/>
                    <a:pt x="3179" y="145"/>
                    <a:pt x="105" y="259"/>
                  </a:cubicBezTo>
                  <a:cubicBezTo>
                    <a:pt x="59" y="263"/>
                    <a:pt x="18" y="300"/>
                    <a:pt x="18" y="345"/>
                  </a:cubicBezTo>
                  <a:cubicBezTo>
                    <a:pt x="0" y="2878"/>
                    <a:pt x="41" y="5411"/>
                    <a:pt x="132" y="7944"/>
                  </a:cubicBezTo>
                  <a:cubicBezTo>
                    <a:pt x="132" y="7946"/>
                    <a:pt x="132" y="7947"/>
                    <a:pt x="132" y="7948"/>
                  </a:cubicBezTo>
                  <a:lnTo>
                    <a:pt x="132" y="7948"/>
                  </a:lnTo>
                  <a:cubicBezTo>
                    <a:pt x="120" y="7962"/>
                    <a:pt x="111" y="7980"/>
                    <a:pt x="109" y="8003"/>
                  </a:cubicBezTo>
                  <a:cubicBezTo>
                    <a:pt x="96" y="8181"/>
                    <a:pt x="105" y="8344"/>
                    <a:pt x="141" y="8522"/>
                  </a:cubicBezTo>
                  <a:cubicBezTo>
                    <a:pt x="146" y="8549"/>
                    <a:pt x="173" y="8576"/>
                    <a:pt x="200" y="8581"/>
                  </a:cubicBezTo>
                  <a:cubicBezTo>
                    <a:pt x="1605" y="8863"/>
                    <a:pt x="3052" y="8927"/>
                    <a:pt x="4484" y="8972"/>
                  </a:cubicBezTo>
                  <a:cubicBezTo>
                    <a:pt x="4664" y="8978"/>
                    <a:pt x="4844" y="8980"/>
                    <a:pt x="5024" y="8980"/>
                  </a:cubicBezTo>
                  <a:cubicBezTo>
                    <a:pt x="6278" y="8980"/>
                    <a:pt x="7525" y="8856"/>
                    <a:pt x="8782" y="8808"/>
                  </a:cubicBezTo>
                  <a:cubicBezTo>
                    <a:pt x="9523" y="8781"/>
                    <a:pt x="10264" y="8749"/>
                    <a:pt x="11001" y="8658"/>
                  </a:cubicBezTo>
                  <a:cubicBezTo>
                    <a:pt x="11315" y="8617"/>
                    <a:pt x="11628" y="8572"/>
                    <a:pt x="11938" y="8499"/>
                  </a:cubicBezTo>
                  <a:cubicBezTo>
                    <a:pt x="12133" y="8449"/>
                    <a:pt x="12138" y="8381"/>
                    <a:pt x="12124" y="8185"/>
                  </a:cubicBezTo>
                  <a:cubicBezTo>
                    <a:pt x="12024" y="6976"/>
                    <a:pt x="11938" y="5766"/>
                    <a:pt x="11956" y="4556"/>
                  </a:cubicBezTo>
                  <a:cubicBezTo>
                    <a:pt x="11969" y="3833"/>
                    <a:pt x="12001" y="3106"/>
                    <a:pt x="11919" y="2387"/>
                  </a:cubicBezTo>
                  <a:cubicBezTo>
                    <a:pt x="11828" y="1619"/>
                    <a:pt x="11697" y="855"/>
                    <a:pt x="11587" y="91"/>
                  </a:cubicBezTo>
                  <a:cubicBezTo>
                    <a:pt x="11583" y="54"/>
                    <a:pt x="11537" y="27"/>
                    <a:pt x="11506" y="27"/>
                  </a:cubicBezTo>
                  <a:cubicBezTo>
                    <a:pt x="10782" y="9"/>
                    <a:pt x="10058" y="1"/>
                    <a:pt x="933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16"/>
            <p:cNvSpPr/>
            <p:nvPr/>
          </p:nvSpPr>
          <p:spPr>
            <a:xfrm>
              <a:off x="1263919" y="1356496"/>
              <a:ext cx="439027" cy="787657"/>
            </a:xfrm>
            <a:custGeom>
              <a:avLst/>
              <a:gdLst/>
              <a:ahLst/>
              <a:cxnLst/>
              <a:rect l="l" t="t" r="r" b="b"/>
              <a:pathLst>
                <a:path w="2880" h="5167" extrusionOk="0">
                  <a:moveTo>
                    <a:pt x="128" y="0"/>
                  </a:moveTo>
                  <a:cubicBezTo>
                    <a:pt x="128" y="0"/>
                    <a:pt x="1" y="46"/>
                    <a:pt x="5" y="96"/>
                  </a:cubicBezTo>
                  <a:cubicBezTo>
                    <a:pt x="14" y="146"/>
                    <a:pt x="24" y="664"/>
                    <a:pt x="24" y="664"/>
                  </a:cubicBezTo>
                  <a:lnTo>
                    <a:pt x="42" y="2179"/>
                  </a:lnTo>
                  <a:lnTo>
                    <a:pt x="10" y="5166"/>
                  </a:lnTo>
                  <a:cubicBezTo>
                    <a:pt x="11" y="5167"/>
                    <a:pt x="12" y="5167"/>
                    <a:pt x="13" y="5167"/>
                  </a:cubicBezTo>
                  <a:cubicBezTo>
                    <a:pt x="102" y="5167"/>
                    <a:pt x="757" y="4274"/>
                    <a:pt x="833" y="4189"/>
                  </a:cubicBezTo>
                  <a:cubicBezTo>
                    <a:pt x="910" y="4102"/>
                    <a:pt x="1347" y="3525"/>
                    <a:pt x="1347" y="3525"/>
                  </a:cubicBezTo>
                  <a:lnTo>
                    <a:pt x="1583" y="3861"/>
                  </a:lnTo>
                  <a:cubicBezTo>
                    <a:pt x="1820" y="4198"/>
                    <a:pt x="2584" y="5166"/>
                    <a:pt x="2584" y="5166"/>
                  </a:cubicBezTo>
                  <a:lnTo>
                    <a:pt x="2652" y="4848"/>
                  </a:lnTo>
                  <a:lnTo>
                    <a:pt x="2807" y="2920"/>
                  </a:lnTo>
                  <a:cubicBezTo>
                    <a:pt x="2807" y="2920"/>
                    <a:pt x="2879" y="1092"/>
                    <a:pt x="2870" y="969"/>
                  </a:cubicBezTo>
                  <a:cubicBezTo>
                    <a:pt x="2861" y="851"/>
                    <a:pt x="2816" y="0"/>
                    <a:pt x="2816"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6"/>
            <p:cNvSpPr/>
            <p:nvPr/>
          </p:nvSpPr>
          <p:spPr>
            <a:xfrm>
              <a:off x="1267425" y="1356496"/>
              <a:ext cx="283691" cy="117989"/>
            </a:xfrm>
            <a:custGeom>
              <a:avLst/>
              <a:gdLst/>
              <a:ahLst/>
              <a:cxnLst/>
              <a:rect l="l" t="t" r="r" b="b"/>
              <a:pathLst>
                <a:path w="1861" h="774" extrusionOk="0">
                  <a:moveTo>
                    <a:pt x="1378" y="0"/>
                  </a:moveTo>
                  <a:cubicBezTo>
                    <a:pt x="915" y="187"/>
                    <a:pt x="455" y="382"/>
                    <a:pt x="1" y="582"/>
                  </a:cubicBezTo>
                  <a:cubicBezTo>
                    <a:pt x="1" y="628"/>
                    <a:pt x="1" y="664"/>
                    <a:pt x="1" y="664"/>
                  </a:cubicBezTo>
                  <a:lnTo>
                    <a:pt x="1" y="773"/>
                  </a:lnTo>
                  <a:cubicBezTo>
                    <a:pt x="619" y="505"/>
                    <a:pt x="1238" y="246"/>
                    <a:pt x="1861" y="0"/>
                  </a:cubicBezTo>
                  <a:close/>
                </a:path>
              </a:pathLst>
            </a:custGeom>
            <a:solidFill>
              <a:srgbClr val="F8DE6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6"/>
            <p:cNvSpPr/>
            <p:nvPr/>
          </p:nvSpPr>
          <p:spPr>
            <a:xfrm>
              <a:off x="1268188" y="1356496"/>
              <a:ext cx="425003" cy="222715"/>
            </a:xfrm>
            <a:custGeom>
              <a:avLst/>
              <a:gdLst/>
              <a:ahLst/>
              <a:cxnLst/>
              <a:rect l="l" t="t" r="r" b="b"/>
              <a:pathLst>
                <a:path w="2788" h="1461" extrusionOk="0">
                  <a:moveTo>
                    <a:pt x="2497" y="0"/>
                  </a:moveTo>
                  <a:cubicBezTo>
                    <a:pt x="1660" y="410"/>
                    <a:pt x="828" y="828"/>
                    <a:pt x="0" y="1260"/>
                  </a:cubicBezTo>
                  <a:lnTo>
                    <a:pt x="5" y="1460"/>
                  </a:lnTo>
                  <a:cubicBezTo>
                    <a:pt x="923" y="978"/>
                    <a:pt x="1856" y="510"/>
                    <a:pt x="2788" y="55"/>
                  </a:cubicBezTo>
                  <a:cubicBezTo>
                    <a:pt x="2788" y="23"/>
                    <a:pt x="2788" y="0"/>
                    <a:pt x="2788" y="0"/>
                  </a:cubicBezTo>
                  <a:close/>
                </a:path>
              </a:pathLst>
            </a:custGeom>
            <a:solidFill>
              <a:srgbClr val="F8DE6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6"/>
            <p:cNvSpPr/>
            <p:nvPr/>
          </p:nvSpPr>
          <p:spPr>
            <a:xfrm>
              <a:off x="1269560" y="1422351"/>
              <a:ext cx="429271" cy="239331"/>
            </a:xfrm>
            <a:custGeom>
              <a:avLst/>
              <a:gdLst/>
              <a:ahLst/>
              <a:cxnLst/>
              <a:rect l="l" t="t" r="r" b="b"/>
              <a:pathLst>
                <a:path w="2816" h="1570" extrusionOk="0">
                  <a:moveTo>
                    <a:pt x="2802" y="0"/>
                  </a:moveTo>
                  <a:lnTo>
                    <a:pt x="0" y="1374"/>
                  </a:lnTo>
                  <a:lnTo>
                    <a:pt x="0" y="1569"/>
                  </a:lnTo>
                  <a:cubicBezTo>
                    <a:pt x="937" y="1110"/>
                    <a:pt x="1878" y="651"/>
                    <a:pt x="2815" y="191"/>
                  </a:cubicBezTo>
                  <a:cubicBezTo>
                    <a:pt x="2811" y="132"/>
                    <a:pt x="2806" y="64"/>
                    <a:pt x="2802" y="0"/>
                  </a:cubicBezTo>
                  <a:close/>
                </a:path>
              </a:pathLst>
            </a:custGeom>
            <a:solidFill>
              <a:srgbClr val="F8DE6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6"/>
            <p:cNvSpPr/>
            <p:nvPr/>
          </p:nvSpPr>
          <p:spPr>
            <a:xfrm>
              <a:off x="1268797" y="1507565"/>
              <a:ext cx="432777" cy="262197"/>
            </a:xfrm>
            <a:custGeom>
              <a:avLst/>
              <a:gdLst/>
              <a:ahLst/>
              <a:cxnLst/>
              <a:rect l="l" t="t" r="r" b="b"/>
              <a:pathLst>
                <a:path w="2839" h="1720" extrusionOk="0">
                  <a:moveTo>
                    <a:pt x="2838" y="1"/>
                  </a:moveTo>
                  <a:cubicBezTo>
                    <a:pt x="1897" y="505"/>
                    <a:pt x="951" y="1010"/>
                    <a:pt x="5" y="1520"/>
                  </a:cubicBezTo>
                  <a:lnTo>
                    <a:pt x="1" y="1720"/>
                  </a:lnTo>
                  <a:lnTo>
                    <a:pt x="2838" y="205"/>
                  </a:lnTo>
                  <a:cubicBezTo>
                    <a:pt x="2838" y="110"/>
                    <a:pt x="2838" y="37"/>
                    <a:pt x="2838" y="1"/>
                  </a:cubicBezTo>
                  <a:close/>
                </a:path>
              </a:pathLst>
            </a:custGeom>
            <a:solidFill>
              <a:srgbClr val="F8DE6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 name="Google Shape;55;p16"/>
            <p:cNvSpPr/>
            <p:nvPr/>
          </p:nvSpPr>
          <p:spPr>
            <a:xfrm>
              <a:off x="1249438" y="1341100"/>
              <a:ext cx="458387" cy="824548"/>
            </a:xfrm>
            <a:custGeom>
              <a:avLst/>
              <a:gdLst/>
              <a:ahLst/>
              <a:cxnLst/>
              <a:rect l="l" t="t" r="r" b="b"/>
              <a:pathLst>
                <a:path w="3007" h="5409" extrusionOk="0">
                  <a:moveTo>
                    <a:pt x="930" y="142"/>
                  </a:moveTo>
                  <a:cubicBezTo>
                    <a:pt x="1050" y="142"/>
                    <a:pt x="1169" y="145"/>
                    <a:pt x="1287" y="147"/>
                  </a:cubicBezTo>
                  <a:cubicBezTo>
                    <a:pt x="1819" y="156"/>
                    <a:pt x="2347" y="165"/>
                    <a:pt x="2874" y="179"/>
                  </a:cubicBezTo>
                  <a:cubicBezTo>
                    <a:pt x="2870" y="1825"/>
                    <a:pt x="2783" y="3471"/>
                    <a:pt x="2620" y="5108"/>
                  </a:cubicBezTo>
                  <a:cubicBezTo>
                    <a:pt x="2615" y="5117"/>
                    <a:pt x="2611" y="5126"/>
                    <a:pt x="2611" y="5135"/>
                  </a:cubicBezTo>
                  <a:cubicBezTo>
                    <a:pt x="2201" y="4644"/>
                    <a:pt x="1824" y="4126"/>
                    <a:pt x="1478" y="3580"/>
                  </a:cubicBezTo>
                  <a:cubicBezTo>
                    <a:pt x="1467" y="3558"/>
                    <a:pt x="1442" y="3542"/>
                    <a:pt x="1418" y="3542"/>
                  </a:cubicBezTo>
                  <a:cubicBezTo>
                    <a:pt x="1403" y="3542"/>
                    <a:pt x="1389" y="3548"/>
                    <a:pt x="1378" y="3562"/>
                  </a:cubicBezTo>
                  <a:cubicBezTo>
                    <a:pt x="983" y="4112"/>
                    <a:pt x="573" y="4649"/>
                    <a:pt x="150" y="5167"/>
                  </a:cubicBezTo>
                  <a:cubicBezTo>
                    <a:pt x="164" y="4162"/>
                    <a:pt x="169" y="3157"/>
                    <a:pt x="164" y="2152"/>
                  </a:cubicBezTo>
                  <a:cubicBezTo>
                    <a:pt x="164" y="1625"/>
                    <a:pt x="159" y="1097"/>
                    <a:pt x="155" y="570"/>
                  </a:cubicBezTo>
                  <a:cubicBezTo>
                    <a:pt x="155" y="501"/>
                    <a:pt x="150" y="438"/>
                    <a:pt x="150" y="370"/>
                  </a:cubicBezTo>
                  <a:cubicBezTo>
                    <a:pt x="150" y="292"/>
                    <a:pt x="128" y="220"/>
                    <a:pt x="214" y="183"/>
                  </a:cubicBezTo>
                  <a:cubicBezTo>
                    <a:pt x="293" y="152"/>
                    <a:pt x="394" y="152"/>
                    <a:pt x="486" y="152"/>
                  </a:cubicBezTo>
                  <a:lnTo>
                    <a:pt x="486" y="152"/>
                  </a:lnTo>
                  <a:cubicBezTo>
                    <a:pt x="516" y="152"/>
                    <a:pt x="546" y="152"/>
                    <a:pt x="573" y="151"/>
                  </a:cubicBezTo>
                  <a:cubicBezTo>
                    <a:pt x="692" y="145"/>
                    <a:pt x="811" y="142"/>
                    <a:pt x="930" y="142"/>
                  </a:cubicBezTo>
                  <a:close/>
                  <a:moveTo>
                    <a:pt x="934" y="1"/>
                  </a:moveTo>
                  <a:cubicBezTo>
                    <a:pt x="822" y="1"/>
                    <a:pt x="709" y="2"/>
                    <a:pt x="596" y="6"/>
                  </a:cubicBezTo>
                  <a:cubicBezTo>
                    <a:pt x="478" y="15"/>
                    <a:pt x="360" y="24"/>
                    <a:pt x="241" y="38"/>
                  </a:cubicBezTo>
                  <a:cubicBezTo>
                    <a:pt x="169" y="47"/>
                    <a:pt x="87" y="47"/>
                    <a:pt x="46" y="120"/>
                  </a:cubicBezTo>
                  <a:cubicBezTo>
                    <a:pt x="0" y="188"/>
                    <a:pt x="19" y="292"/>
                    <a:pt x="23" y="370"/>
                  </a:cubicBezTo>
                  <a:cubicBezTo>
                    <a:pt x="23" y="524"/>
                    <a:pt x="23" y="674"/>
                    <a:pt x="28" y="824"/>
                  </a:cubicBezTo>
                  <a:cubicBezTo>
                    <a:pt x="28" y="1106"/>
                    <a:pt x="32" y="1388"/>
                    <a:pt x="32" y="1670"/>
                  </a:cubicBezTo>
                  <a:cubicBezTo>
                    <a:pt x="37" y="2243"/>
                    <a:pt x="37" y="2821"/>
                    <a:pt x="32" y="3394"/>
                  </a:cubicBezTo>
                  <a:cubicBezTo>
                    <a:pt x="32" y="4035"/>
                    <a:pt x="28" y="4672"/>
                    <a:pt x="19" y="5313"/>
                  </a:cubicBezTo>
                  <a:cubicBezTo>
                    <a:pt x="19" y="5340"/>
                    <a:pt x="28" y="5358"/>
                    <a:pt x="46" y="5372"/>
                  </a:cubicBezTo>
                  <a:cubicBezTo>
                    <a:pt x="57" y="5394"/>
                    <a:pt x="77" y="5409"/>
                    <a:pt x="100" y="5409"/>
                  </a:cubicBezTo>
                  <a:cubicBezTo>
                    <a:pt x="115" y="5409"/>
                    <a:pt x="131" y="5402"/>
                    <a:pt x="146" y="5386"/>
                  </a:cubicBezTo>
                  <a:cubicBezTo>
                    <a:pt x="587" y="4849"/>
                    <a:pt x="1010" y="4299"/>
                    <a:pt x="1419" y="3730"/>
                  </a:cubicBezTo>
                  <a:cubicBezTo>
                    <a:pt x="1778" y="4299"/>
                    <a:pt x="2174" y="4835"/>
                    <a:pt x="2606" y="5340"/>
                  </a:cubicBezTo>
                  <a:cubicBezTo>
                    <a:pt x="2617" y="5353"/>
                    <a:pt x="2633" y="5359"/>
                    <a:pt x="2649" y="5359"/>
                  </a:cubicBezTo>
                  <a:cubicBezTo>
                    <a:pt x="2673" y="5359"/>
                    <a:pt x="2697" y="5346"/>
                    <a:pt x="2711" y="5322"/>
                  </a:cubicBezTo>
                  <a:cubicBezTo>
                    <a:pt x="2711" y="5317"/>
                    <a:pt x="2715" y="5308"/>
                    <a:pt x="2720" y="5304"/>
                  </a:cubicBezTo>
                  <a:lnTo>
                    <a:pt x="2729" y="5304"/>
                  </a:lnTo>
                  <a:cubicBezTo>
                    <a:pt x="2729" y="5290"/>
                    <a:pt x="2729" y="5276"/>
                    <a:pt x="2733" y="5263"/>
                  </a:cubicBezTo>
                  <a:cubicBezTo>
                    <a:pt x="2743" y="5231"/>
                    <a:pt x="2747" y="5195"/>
                    <a:pt x="2743" y="5154"/>
                  </a:cubicBezTo>
                  <a:cubicBezTo>
                    <a:pt x="2915" y="3480"/>
                    <a:pt x="3002" y="1793"/>
                    <a:pt x="3006" y="110"/>
                  </a:cubicBezTo>
                  <a:cubicBezTo>
                    <a:pt x="3006" y="69"/>
                    <a:pt x="2974" y="38"/>
                    <a:pt x="2943" y="38"/>
                  </a:cubicBezTo>
                  <a:cubicBezTo>
                    <a:pt x="2424" y="29"/>
                    <a:pt x="1910" y="19"/>
                    <a:pt x="1392" y="6"/>
                  </a:cubicBezTo>
                  <a:cubicBezTo>
                    <a:pt x="1240" y="3"/>
                    <a:pt x="1087" y="1"/>
                    <a:pt x="93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6" name="Google Shape;56;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‹Nº›</a:t>
            </a:fld>
            <a:endParaRPr/>
          </a:p>
        </p:txBody>
      </p:sp>
      <p:sp>
        <p:nvSpPr>
          <p:cNvPr id="57" name="Google Shape;57;p16"/>
          <p:cNvSpPr txBox="1">
            <a:spLocks noGrp="1"/>
          </p:cNvSpPr>
          <p:nvPr>
            <p:ph type="title"/>
          </p:nvPr>
        </p:nvSpPr>
        <p:spPr>
          <a:xfrm rot="442287">
            <a:off x="3380678" y="3120774"/>
            <a:ext cx="2076361" cy="741424"/>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58" name="Google Shape;58;p16"/>
          <p:cNvSpPr txBox="1">
            <a:spLocks noGrp="1"/>
          </p:cNvSpPr>
          <p:nvPr>
            <p:ph type="title" idx="2"/>
          </p:nvPr>
        </p:nvSpPr>
        <p:spPr>
          <a:xfrm rot="442287">
            <a:off x="3550235" y="1902963"/>
            <a:ext cx="2076361" cy="741424"/>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6000"/>
              <a:buNone/>
              <a:defRPr sz="6000"/>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59" name="Google Shape;59;p16"/>
          <p:cNvSpPr txBox="1">
            <a:spLocks noGrp="1"/>
          </p:cNvSpPr>
          <p:nvPr>
            <p:ph type="subTitle" idx="1"/>
          </p:nvPr>
        </p:nvSpPr>
        <p:spPr>
          <a:xfrm rot="441905">
            <a:off x="3106108" y="3741971"/>
            <a:ext cx="2468970" cy="741424"/>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Font typeface="Coming Soon"/>
              <a:buNone/>
              <a:defRPr sz="1400"/>
            </a:lvl1pPr>
            <a:lvl2pPr lvl="1" algn="ctr">
              <a:lnSpc>
                <a:spcPct val="100000"/>
              </a:lnSpc>
              <a:spcBef>
                <a:spcPts val="0"/>
              </a:spcBef>
              <a:spcAft>
                <a:spcPts val="0"/>
              </a:spcAft>
              <a:buSzPts val="1400"/>
              <a:buFont typeface="Coming Soon"/>
              <a:buNone/>
              <a:defRPr>
                <a:latin typeface="Coming Soon"/>
                <a:ea typeface="Coming Soon"/>
                <a:cs typeface="Coming Soon"/>
                <a:sym typeface="Coming Soon"/>
              </a:defRPr>
            </a:lvl2pPr>
            <a:lvl3pPr lvl="2" algn="ctr">
              <a:lnSpc>
                <a:spcPct val="100000"/>
              </a:lnSpc>
              <a:spcBef>
                <a:spcPts val="0"/>
              </a:spcBef>
              <a:spcAft>
                <a:spcPts val="0"/>
              </a:spcAft>
              <a:buSzPts val="1400"/>
              <a:buFont typeface="Coming Soon"/>
              <a:buNone/>
              <a:defRPr>
                <a:latin typeface="Coming Soon"/>
                <a:ea typeface="Coming Soon"/>
                <a:cs typeface="Coming Soon"/>
                <a:sym typeface="Coming Soon"/>
              </a:defRPr>
            </a:lvl3pPr>
            <a:lvl4pPr lvl="3" algn="ctr">
              <a:lnSpc>
                <a:spcPct val="100000"/>
              </a:lnSpc>
              <a:spcBef>
                <a:spcPts val="0"/>
              </a:spcBef>
              <a:spcAft>
                <a:spcPts val="0"/>
              </a:spcAft>
              <a:buSzPts val="1400"/>
              <a:buFont typeface="Coming Soon"/>
              <a:buNone/>
              <a:defRPr>
                <a:latin typeface="Coming Soon"/>
                <a:ea typeface="Coming Soon"/>
                <a:cs typeface="Coming Soon"/>
                <a:sym typeface="Coming Soon"/>
              </a:defRPr>
            </a:lvl4pPr>
            <a:lvl5pPr lvl="4" algn="ctr">
              <a:lnSpc>
                <a:spcPct val="100000"/>
              </a:lnSpc>
              <a:spcBef>
                <a:spcPts val="0"/>
              </a:spcBef>
              <a:spcAft>
                <a:spcPts val="0"/>
              </a:spcAft>
              <a:buSzPts val="1400"/>
              <a:buFont typeface="Coming Soon"/>
              <a:buNone/>
              <a:defRPr>
                <a:latin typeface="Coming Soon"/>
                <a:ea typeface="Coming Soon"/>
                <a:cs typeface="Coming Soon"/>
                <a:sym typeface="Coming Soon"/>
              </a:defRPr>
            </a:lvl5pPr>
            <a:lvl6pPr lvl="5" algn="ctr">
              <a:lnSpc>
                <a:spcPct val="100000"/>
              </a:lnSpc>
              <a:spcBef>
                <a:spcPts val="0"/>
              </a:spcBef>
              <a:spcAft>
                <a:spcPts val="0"/>
              </a:spcAft>
              <a:buSzPts val="1400"/>
              <a:buFont typeface="Coming Soon"/>
              <a:buNone/>
              <a:defRPr>
                <a:latin typeface="Coming Soon"/>
                <a:ea typeface="Coming Soon"/>
                <a:cs typeface="Coming Soon"/>
                <a:sym typeface="Coming Soon"/>
              </a:defRPr>
            </a:lvl6pPr>
            <a:lvl7pPr lvl="6" algn="ctr">
              <a:lnSpc>
                <a:spcPct val="100000"/>
              </a:lnSpc>
              <a:spcBef>
                <a:spcPts val="0"/>
              </a:spcBef>
              <a:spcAft>
                <a:spcPts val="0"/>
              </a:spcAft>
              <a:buSzPts val="1400"/>
              <a:buFont typeface="Coming Soon"/>
              <a:buNone/>
              <a:defRPr>
                <a:latin typeface="Coming Soon"/>
                <a:ea typeface="Coming Soon"/>
                <a:cs typeface="Coming Soon"/>
                <a:sym typeface="Coming Soon"/>
              </a:defRPr>
            </a:lvl7pPr>
            <a:lvl8pPr lvl="7" algn="ctr">
              <a:lnSpc>
                <a:spcPct val="100000"/>
              </a:lnSpc>
              <a:spcBef>
                <a:spcPts val="0"/>
              </a:spcBef>
              <a:spcAft>
                <a:spcPts val="0"/>
              </a:spcAft>
              <a:buSzPts val="1400"/>
              <a:buFont typeface="Coming Soon"/>
              <a:buNone/>
              <a:defRPr>
                <a:latin typeface="Coming Soon"/>
                <a:ea typeface="Coming Soon"/>
                <a:cs typeface="Coming Soon"/>
                <a:sym typeface="Coming Soon"/>
              </a:defRPr>
            </a:lvl8pPr>
            <a:lvl9pPr lvl="8" algn="ctr">
              <a:lnSpc>
                <a:spcPct val="100000"/>
              </a:lnSpc>
              <a:spcBef>
                <a:spcPts val="0"/>
              </a:spcBef>
              <a:spcAft>
                <a:spcPts val="0"/>
              </a:spcAft>
              <a:buSzPts val="1400"/>
              <a:buFont typeface="Coming Soon"/>
              <a:buNone/>
              <a:defRPr>
                <a:latin typeface="Coming Soon"/>
                <a:ea typeface="Coming Soon"/>
                <a:cs typeface="Coming Soon"/>
                <a:sym typeface="Coming Soon"/>
              </a:defRPr>
            </a:lvl9pPr>
          </a:lstStyle>
          <a:p>
            <a:endParaRPr/>
          </a:p>
        </p:txBody>
      </p:sp>
      <p:grpSp>
        <p:nvGrpSpPr>
          <p:cNvPr id="60" name="Google Shape;60;p16"/>
          <p:cNvGrpSpPr/>
          <p:nvPr/>
        </p:nvGrpSpPr>
        <p:grpSpPr>
          <a:xfrm rot="-10796165">
            <a:off x="-971787" y="896494"/>
            <a:ext cx="1863682" cy="480883"/>
            <a:chOff x="7622176" y="2589750"/>
            <a:chExt cx="2078841" cy="536400"/>
          </a:xfrm>
        </p:grpSpPr>
        <p:sp>
          <p:nvSpPr>
            <p:cNvPr id="61" name="Google Shape;61;p16"/>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 name="Google Shape;62;p16"/>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 name="Google Shape;63;p16"/>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4" name="Google Shape;64;p16"/>
          <p:cNvGrpSpPr/>
          <p:nvPr/>
        </p:nvGrpSpPr>
        <p:grpSpPr>
          <a:xfrm rot="-10796165">
            <a:off x="-660966" y="215735"/>
            <a:ext cx="1977578" cy="511054"/>
            <a:chOff x="7341938" y="3315545"/>
            <a:chExt cx="2205886" cy="570055"/>
          </a:xfrm>
        </p:grpSpPr>
        <p:sp>
          <p:nvSpPr>
            <p:cNvPr id="65" name="Google Shape;65;p16"/>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16"/>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6"/>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16"/>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 name="Google Shape;69;p16"/>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0" name="Google Shape;70;p16"/>
          <p:cNvGrpSpPr/>
          <p:nvPr/>
        </p:nvGrpSpPr>
        <p:grpSpPr>
          <a:xfrm rot="-10796165">
            <a:off x="-951180" y="1547191"/>
            <a:ext cx="1842350" cy="479566"/>
            <a:chOff x="7492775" y="1865413"/>
            <a:chExt cx="2055046" cy="534931"/>
          </a:xfrm>
        </p:grpSpPr>
        <p:sp>
          <p:nvSpPr>
            <p:cNvPr id="71" name="Google Shape;71;p16"/>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16"/>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16"/>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16"/>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16"/>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6" name="Google Shape;76;p16"/>
          <p:cNvGrpSpPr/>
          <p:nvPr/>
        </p:nvGrpSpPr>
        <p:grpSpPr>
          <a:xfrm>
            <a:off x="7363688" y="138427"/>
            <a:ext cx="1956019" cy="1443702"/>
            <a:chOff x="7211282" y="106518"/>
            <a:chExt cx="2205705" cy="1627990"/>
          </a:xfrm>
        </p:grpSpPr>
        <p:sp>
          <p:nvSpPr>
            <p:cNvPr id="77" name="Google Shape;77;p16"/>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 name="Google Shape;78;p16"/>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16"/>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 name="Google Shape;80;p16"/>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 name="Google Shape;81;p16"/>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2" name="Google Shape;82;p16"/>
            <p:cNvGrpSpPr/>
            <p:nvPr/>
          </p:nvGrpSpPr>
          <p:grpSpPr>
            <a:xfrm>
              <a:off x="7211282" y="106518"/>
              <a:ext cx="462826" cy="437708"/>
              <a:chOff x="8417757" y="225106"/>
              <a:chExt cx="462826" cy="437708"/>
            </a:xfrm>
          </p:grpSpPr>
          <p:sp>
            <p:nvSpPr>
              <p:cNvPr id="83" name="Google Shape;83;p16"/>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 name="Google Shape;84;p16"/>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 name="Google Shape;85;p16"/>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 name="Google Shape;86;p16"/>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16"/>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88" name="Google Shape;88;p16"/>
          <p:cNvGrpSpPr/>
          <p:nvPr/>
        </p:nvGrpSpPr>
        <p:grpSpPr>
          <a:xfrm rot="-10796165">
            <a:off x="-999055" y="4264616"/>
            <a:ext cx="1842350" cy="479566"/>
            <a:chOff x="7492775" y="1865413"/>
            <a:chExt cx="2055046" cy="534931"/>
          </a:xfrm>
        </p:grpSpPr>
        <p:sp>
          <p:nvSpPr>
            <p:cNvPr id="89" name="Google Shape;89;p16"/>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 name="Google Shape;90;p16"/>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16"/>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16"/>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 name="Google Shape;93;p16"/>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4" name="Google Shape;94;p16"/>
          <p:cNvGrpSpPr/>
          <p:nvPr/>
        </p:nvGrpSpPr>
        <p:grpSpPr>
          <a:xfrm rot="-10796165">
            <a:off x="-978205" y="3731066"/>
            <a:ext cx="1842350" cy="479566"/>
            <a:chOff x="7492775" y="1865413"/>
            <a:chExt cx="2055046" cy="534931"/>
          </a:xfrm>
        </p:grpSpPr>
        <p:sp>
          <p:nvSpPr>
            <p:cNvPr id="95" name="Google Shape;95;p16"/>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 name="Google Shape;96;p16"/>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16"/>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16"/>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16"/>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ext 3">
  <p:cSld name="CUSTOM_10_1">
    <p:spTree>
      <p:nvGrpSpPr>
        <p:cNvPr id="1" name="Shape 100"/>
        <p:cNvGrpSpPr/>
        <p:nvPr/>
      </p:nvGrpSpPr>
      <p:grpSpPr>
        <a:xfrm>
          <a:off x="0" y="0"/>
          <a:ext cx="0" cy="0"/>
          <a:chOff x="0" y="0"/>
          <a:chExt cx="0" cy="0"/>
        </a:xfrm>
      </p:grpSpPr>
      <p:grpSp>
        <p:nvGrpSpPr>
          <p:cNvPr id="101" name="Google Shape;101;p17"/>
          <p:cNvGrpSpPr/>
          <p:nvPr/>
        </p:nvGrpSpPr>
        <p:grpSpPr>
          <a:xfrm rot="5090524">
            <a:off x="-548474" y="-257367"/>
            <a:ext cx="5488581" cy="5410583"/>
            <a:chOff x="229121" y="2354046"/>
            <a:chExt cx="5014546" cy="5150772"/>
          </a:xfrm>
        </p:grpSpPr>
        <p:sp>
          <p:nvSpPr>
            <p:cNvPr id="102" name="Google Shape;102;p17"/>
            <p:cNvSpPr/>
            <p:nvPr/>
          </p:nvSpPr>
          <p:spPr>
            <a:xfrm>
              <a:off x="229121" y="2354046"/>
              <a:ext cx="5014546" cy="5150772"/>
            </a:xfrm>
            <a:custGeom>
              <a:avLst/>
              <a:gdLst/>
              <a:ahLst/>
              <a:cxnLst/>
              <a:rect l="l" t="t" r="r" b="b"/>
              <a:pathLst>
                <a:path w="79929" h="48200" extrusionOk="0">
                  <a:moveTo>
                    <a:pt x="0" y="1"/>
                  </a:moveTo>
                  <a:lnTo>
                    <a:pt x="127" y="48173"/>
                  </a:lnTo>
                  <a:cubicBezTo>
                    <a:pt x="1587" y="48191"/>
                    <a:pt x="3887" y="48200"/>
                    <a:pt x="6793" y="48200"/>
                  </a:cubicBezTo>
                  <a:cubicBezTo>
                    <a:pt x="24827" y="48200"/>
                    <a:pt x="66211" y="47840"/>
                    <a:pt x="75190" y="46864"/>
                  </a:cubicBezTo>
                  <a:cubicBezTo>
                    <a:pt x="76812" y="46688"/>
                    <a:pt x="78209" y="46785"/>
                    <a:pt x="79089" y="45779"/>
                  </a:cubicBezTo>
                  <a:cubicBezTo>
                    <a:pt x="79929" y="44812"/>
                    <a:pt x="79558" y="40200"/>
                    <a:pt x="79567" y="38949"/>
                  </a:cubicBezTo>
                  <a:cubicBezTo>
                    <a:pt x="79636" y="27292"/>
                    <a:pt x="79265" y="14951"/>
                    <a:pt x="78453" y="3323"/>
                  </a:cubicBezTo>
                  <a:cubicBezTo>
                    <a:pt x="78395" y="2395"/>
                    <a:pt x="78258" y="1349"/>
                    <a:pt x="77457" y="802"/>
                  </a:cubicBezTo>
                  <a:cubicBezTo>
                    <a:pt x="76919" y="431"/>
                    <a:pt x="76206" y="401"/>
                    <a:pt x="75532" y="382"/>
                  </a:cubicBezTo>
                  <a:cubicBezTo>
                    <a:pt x="64891" y="118"/>
                    <a:pt x="10651" y="79"/>
                    <a:pt x="0" y="1"/>
                  </a:cubicBezTo>
                  <a:close/>
                </a:path>
              </a:pathLst>
            </a:custGeom>
            <a:solidFill>
              <a:srgbClr val="FFFFFF"/>
            </a:solidFill>
            <a:ln w="28575" cap="flat" cmpd="sng">
              <a:solidFill>
                <a:schemeClr val="dk1"/>
              </a:solidFill>
              <a:prstDash val="solid"/>
              <a:miter lim="9771"/>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 name="Google Shape;103;p17"/>
            <p:cNvSpPr/>
            <p:nvPr/>
          </p:nvSpPr>
          <p:spPr>
            <a:xfrm>
              <a:off x="375183" y="2852861"/>
              <a:ext cx="125133" cy="126621"/>
            </a:xfrm>
            <a:custGeom>
              <a:avLst/>
              <a:gdLst/>
              <a:ahLst/>
              <a:cxnLst/>
              <a:rect l="l" t="t" r="r" b="b"/>
              <a:pathLst>
                <a:path w="1105" h="1096" extrusionOk="0">
                  <a:moveTo>
                    <a:pt x="567" y="1"/>
                  </a:moveTo>
                  <a:cubicBezTo>
                    <a:pt x="430" y="1"/>
                    <a:pt x="293" y="50"/>
                    <a:pt x="195" y="147"/>
                  </a:cubicBezTo>
                  <a:lnTo>
                    <a:pt x="156" y="196"/>
                  </a:lnTo>
                  <a:cubicBezTo>
                    <a:pt x="59" y="294"/>
                    <a:pt x="0" y="431"/>
                    <a:pt x="0" y="587"/>
                  </a:cubicBezTo>
                  <a:cubicBezTo>
                    <a:pt x="10" y="724"/>
                    <a:pt x="59" y="851"/>
                    <a:pt x="166" y="939"/>
                  </a:cubicBezTo>
                  <a:cubicBezTo>
                    <a:pt x="264" y="1036"/>
                    <a:pt x="401" y="1095"/>
                    <a:pt x="537" y="1095"/>
                  </a:cubicBezTo>
                  <a:cubicBezTo>
                    <a:pt x="674" y="1095"/>
                    <a:pt x="811" y="1036"/>
                    <a:pt x="899" y="939"/>
                  </a:cubicBezTo>
                  <a:lnTo>
                    <a:pt x="948" y="900"/>
                  </a:lnTo>
                  <a:cubicBezTo>
                    <a:pt x="1046" y="792"/>
                    <a:pt x="1104" y="655"/>
                    <a:pt x="1094" y="509"/>
                  </a:cubicBezTo>
                  <a:cubicBezTo>
                    <a:pt x="1094" y="362"/>
                    <a:pt x="1036" y="235"/>
                    <a:pt x="938" y="147"/>
                  </a:cubicBezTo>
                  <a:cubicBezTo>
                    <a:pt x="840" y="50"/>
                    <a:pt x="704" y="1"/>
                    <a:pt x="56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 name="Google Shape;104;p17"/>
            <p:cNvSpPr/>
            <p:nvPr/>
          </p:nvSpPr>
          <p:spPr>
            <a:xfrm>
              <a:off x="358536" y="2834838"/>
              <a:ext cx="158313" cy="161511"/>
            </a:xfrm>
            <a:custGeom>
              <a:avLst/>
              <a:gdLst/>
              <a:ahLst/>
              <a:cxnLst/>
              <a:rect l="l" t="t" r="r" b="b"/>
              <a:pathLst>
                <a:path w="1398" h="1398" extrusionOk="0">
                  <a:moveTo>
                    <a:pt x="714" y="303"/>
                  </a:moveTo>
                  <a:cubicBezTo>
                    <a:pt x="811" y="303"/>
                    <a:pt x="909" y="342"/>
                    <a:pt x="987" y="411"/>
                  </a:cubicBezTo>
                  <a:cubicBezTo>
                    <a:pt x="1134" y="548"/>
                    <a:pt x="1124" y="811"/>
                    <a:pt x="987" y="948"/>
                  </a:cubicBezTo>
                  <a:lnTo>
                    <a:pt x="948" y="987"/>
                  </a:lnTo>
                  <a:cubicBezTo>
                    <a:pt x="870" y="1065"/>
                    <a:pt x="772" y="1095"/>
                    <a:pt x="684" y="1095"/>
                  </a:cubicBezTo>
                  <a:cubicBezTo>
                    <a:pt x="587" y="1095"/>
                    <a:pt x="489" y="1056"/>
                    <a:pt x="411" y="987"/>
                  </a:cubicBezTo>
                  <a:cubicBezTo>
                    <a:pt x="264" y="850"/>
                    <a:pt x="274" y="596"/>
                    <a:pt x="411" y="460"/>
                  </a:cubicBezTo>
                  <a:lnTo>
                    <a:pt x="450" y="411"/>
                  </a:lnTo>
                  <a:cubicBezTo>
                    <a:pt x="528" y="342"/>
                    <a:pt x="616" y="303"/>
                    <a:pt x="714" y="303"/>
                  </a:cubicBezTo>
                  <a:close/>
                  <a:moveTo>
                    <a:pt x="714" y="0"/>
                  </a:moveTo>
                  <a:cubicBezTo>
                    <a:pt x="538" y="0"/>
                    <a:pt x="362" y="69"/>
                    <a:pt x="235" y="196"/>
                  </a:cubicBezTo>
                  <a:lnTo>
                    <a:pt x="196" y="245"/>
                  </a:lnTo>
                  <a:cubicBezTo>
                    <a:pt x="69" y="372"/>
                    <a:pt x="0" y="557"/>
                    <a:pt x="0" y="743"/>
                  </a:cubicBezTo>
                  <a:cubicBezTo>
                    <a:pt x="0" y="929"/>
                    <a:pt x="79" y="1095"/>
                    <a:pt x="206" y="1212"/>
                  </a:cubicBezTo>
                  <a:cubicBezTo>
                    <a:pt x="342" y="1329"/>
                    <a:pt x="509" y="1398"/>
                    <a:pt x="684" y="1398"/>
                  </a:cubicBezTo>
                  <a:cubicBezTo>
                    <a:pt x="860" y="1398"/>
                    <a:pt x="1036" y="1329"/>
                    <a:pt x="1153" y="1202"/>
                  </a:cubicBezTo>
                  <a:lnTo>
                    <a:pt x="1163" y="1192"/>
                  </a:lnTo>
                  <a:lnTo>
                    <a:pt x="1202" y="1163"/>
                  </a:lnTo>
                  <a:cubicBezTo>
                    <a:pt x="1329" y="1036"/>
                    <a:pt x="1398" y="850"/>
                    <a:pt x="1398" y="655"/>
                  </a:cubicBezTo>
                  <a:cubicBezTo>
                    <a:pt x="1398" y="479"/>
                    <a:pt x="1320" y="313"/>
                    <a:pt x="1193" y="186"/>
                  </a:cubicBezTo>
                  <a:cubicBezTo>
                    <a:pt x="1056" y="69"/>
                    <a:pt x="890" y="0"/>
                    <a:pt x="71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17"/>
            <p:cNvSpPr/>
            <p:nvPr/>
          </p:nvSpPr>
          <p:spPr>
            <a:xfrm>
              <a:off x="403946" y="3256986"/>
              <a:ext cx="119584" cy="127661"/>
            </a:xfrm>
            <a:custGeom>
              <a:avLst/>
              <a:gdLst/>
              <a:ahLst/>
              <a:cxnLst/>
              <a:rect l="l" t="t" r="r" b="b"/>
              <a:pathLst>
                <a:path w="1056" h="1105" extrusionOk="0">
                  <a:moveTo>
                    <a:pt x="518" y="1"/>
                  </a:moveTo>
                  <a:cubicBezTo>
                    <a:pt x="225" y="11"/>
                    <a:pt x="0" y="245"/>
                    <a:pt x="0" y="528"/>
                  </a:cubicBezTo>
                  <a:lnTo>
                    <a:pt x="0" y="568"/>
                  </a:lnTo>
                  <a:cubicBezTo>
                    <a:pt x="0" y="851"/>
                    <a:pt x="244" y="1105"/>
                    <a:pt x="518" y="1105"/>
                  </a:cubicBezTo>
                  <a:lnTo>
                    <a:pt x="538" y="1105"/>
                  </a:lnTo>
                  <a:cubicBezTo>
                    <a:pt x="831" y="1085"/>
                    <a:pt x="1055" y="861"/>
                    <a:pt x="1055" y="577"/>
                  </a:cubicBezTo>
                  <a:lnTo>
                    <a:pt x="1055" y="528"/>
                  </a:lnTo>
                  <a:cubicBezTo>
                    <a:pt x="1055" y="245"/>
                    <a:pt x="811"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17"/>
            <p:cNvSpPr/>
            <p:nvPr/>
          </p:nvSpPr>
          <p:spPr>
            <a:xfrm>
              <a:off x="386167" y="3240118"/>
              <a:ext cx="155029" cy="161511"/>
            </a:xfrm>
            <a:custGeom>
              <a:avLst/>
              <a:gdLst/>
              <a:ahLst/>
              <a:cxnLst/>
              <a:rect l="l" t="t" r="r" b="b"/>
              <a:pathLst>
                <a:path w="1369" h="1398" extrusionOk="0">
                  <a:moveTo>
                    <a:pt x="695" y="303"/>
                  </a:moveTo>
                  <a:cubicBezTo>
                    <a:pt x="900" y="303"/>
                    <a:pt x="1056" y="489"/>
                    <a:pt x="1056" y="674"/>
                  </a:cubicBezTo>
                  <a:lnTo>
                    <a:pt x="1056" y="723"/>
                  </a:lnTo>
                  <a:cubicBezTo>
                    <a:pt x="1056" y="929"/>
                    <a:pt x="890" y="1085"/>
                    <a:pt x="685" y="1095"/>
                  </a:cubicBezTo>
                  <a:lnTo>
                    <a:pt x="675" y="1095"/>
                  </a:lnTo>
                  <a:cubicBezTo>
                    <a:pt x="470" y="1095"/>
                    <a:pt x="313" y="909"/>
                    <a:pt x="313" y="714"/>
                  </a:cubicBezTo>
                  <a:lnTo>
                    <a:pt x="313" y="674"/>
                  </a:lnTo>
                  <a:cubicBezTo>
                    <a:pt x="313" y="469"/>
                    <a:pt x="480" y="313"/>
                    <a:pt x="685" y="303"/>
                  </a:cubicBezTo>
                  <a:close/>
                  <a:moveTo>
                    <a:pt x="675" y="0"/>
                  </a:moveTo>
                  <a:cubicBezTo>
                    <a:pt x="294" y="10"/>
                    <a:pt x="1" y="313"/>
                    <a:pt x="1" y="674"/>
                  </a:cubicBezTo>
                  <a:lnTo>
                    <a:pt x="1" y="723"/>
                  </a:lnTo>
                  <a:cubicBezTo>
                    <a:pt x="1" y="1085"/>
                    <a:pt x="313" y="1398"/>
                    <a:pt x="675" y="1398"/>
                  </a:cubicBezTo>
                  <a:lnTo>
                    <a:pt x="695" y="1398"/>
                  </a:lnTo>
                  <a:cubicBezTo>
                    <a:pt x="1076" y="1378"/>
                    <a:pt x="1369" y="1085"/>
                    <a:pt x="1369" y="723"/>
                  </a:cubicBezTo>
                  <a:lnTo>
                    <a:pt x="1369" y="674"/>
                  </a:lnTo>
                  <a:cubicBezTo>
                    <a:pt x="1369" y="303"/>
                    <a:pt x="1056" y="0"/>
                    <a:pt x="6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7"/>
            <p:cNvSpPr/>
            <p:nvPr/>
          </p:nvSpPr>
          <p:spPr>
            <a:xfrm>
              <a:off x="400549" y="3676938"/>
              <a:ext cx="116300" cy="122000"/>
            </a:xfrm>
            <a:custGeom>
              <a:avLst/>
              <a:gdLst/>
              <a:ahLst/>
              <a:cxnLst/>
              <a:rect l="l" t="t" r="r" b="b"/>
              <a:pathLst>
                <a:path w="1027" h="1056" extrusionOk="0">
                  <a:moveTo>
                    <a:pt x="519" y="1"/>
                  </a:moveTo>
                  <a:cubicBezTo>
                    <a:pt x="177" y="1"/>
                    <a:pt x="1" y="265"/>
                    <a:pt x="1" y="528"/>
                  </a:cubicBezTo>
                  <a:cubicBezTo>
                    <a:pt x="1" y="665"/>
                    <a:pt x="50" y="792"/>
                    <a:pt x="128" y="880"/>
                  </a:cubicBezTo>
                  <a:cubicBezTo>
                    <a:pt x="226" y="997"/>
                    <a:pt x="362" y="1056"/>
                    <a:pt x="519" y="1056"/>
                  </a:cubicBezTo>
                  <a:cubicBezTo>
                    <a:pt x="851" y="1056"/>
                    <a:pt x="1027" y="792"/>
                    <a:pt x="1027" y="528"/>
                  </a:cubicBezTo>
                  <a:cubicBezTo>
                    <a:pt x="1027" y="392"/>
                    <a:pt x="988" y="265"/>
                    <a:pt x="900" y="167"/>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17"/>
            <p:cNvSpPr/>
            <p:nvPr/>
          </p:nvSpPr>
          <p:spPr>
            <a:xfrm>
              <a:off x="382883" y="3658915"/>
              <a:ext cx="151745" cy="157005"/>
            </a:xfrm>
            <a:custGeom>
              <a:avLst/>
              <a:gdLst/>
              <a:ahLst/>
              <a:cxnLst/>
              <a:rect l="l" t="t" r="r" b="b"/>
              <a:pathLst>
                <a:path w="1340" h="1359" extrusionOk="0">
                  <a:moveTo>
                    <a:pt x="675" y="303"/>
                  </a:moveTo>
                  <a:cubicBezTo>
                    <a:pt x="1153" y="303"/>
                    <a:pt x="1153" y="1056"/>
                    <a:pt x="675" y="1056"/>
                  </a:cubicBezTo>
                  <a:cubicBezTo>
                    <a:pt x="186" y="1056"/>
                    <a:pt x="186" y="303"/>
                    <a:pt x="675" y="303"/>
                  </a:cubicBezTo>
                  <a:close/>
                  <a:moveTo>
                    <a:pt x="675" y="0"/>
                  </a:moveTo>
                  <a:cubicBezTo>
                    <a:pt x="294" y="0"/>
                    <a:pt x="0" y="293"/>
                    <a:pt x="0" y="684"/>
                  </a:cubicBezTo>
                  <a:cubicBezTo>
                    <a:pt x="0" y="850"/>
                    <a:pt x="59" y="1017"/>
                    <a:pt x="167" y="1144"/>
                  </a:cubicBezTo>
                  <a:cubicBezTo>
                    <a:pt x="294" y="1280"/>
                    <a:pt x="469" y="1359"/>
                    <a:pt x="675" y="1359"/>
                  </a:cubicBezTo>
                  <a:cubicBezTo>
                    <a:pt x="1056" y="1359"/>
                    <a:pt x="1339" y="1065"/>
                    <a:pt x="1339" y="684"/>
                  </a:cubicBezTo>
                  <a:cubicBezTo>
                    <a:pt x="1339" y="293"/>
                    <a:pt x="1056" y="0"/>
                    <a:pt x="6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17"/>
            <p:cNvSpPr/>
            <p:nvPr/>
          </p:nvSpPr>
          <p:spPr>
            <a:xfrm>
              <a:off x="389565" y="4019023"/>
              <a:ext cx="119584" cy="132166"/>
            </a:xfrm>
            <a:custGeom>
              <a:avLst/>
              <a:gdLst/>
              <a:ahLst/>
              <a:cxnLst/>
              <a:rect l="l" t="t" r="r" b="b"/>
              <a:pathLst>
                <a:path w="1056" h="1144" extrusionOk="0">
                  <a:moveTo>
                    <a:pt x="518" y="0"/>
                  </a:moveTo>
                  <a:cubicBezTo>
                    <a:pt x="235" y="10"/>
                    <a:pt x="0" y="245"/>
                    <a:pt x="0" y="528"/>
                  </a:cubicBezTo>
                  <a:lnTo>
                    <a:pt x="0" y="606"/>
                  </a:lnTo>
                  <a:cubicBezTo>
                    <a:pt x="0" y="890"/>
                    <a:pt x="244" y="1144"/>
                    <a:pt x="518" y="1144"/>
                  </a:cubicBezTo>
                  <a:lnTo>
                    <a:pt x="537" y="1144"/>
                  </a:lnTo>
                  <a:cubicBezTo>
                    <a:pt x="831" y="1124"/>
                    <a:pt x="1055" y="899"/>
                    <a:pt x="1055" y="616"/>
                  </a:cubicBezTo>
                  <a:lnTo>
                    <a:pt x="1055" y="528"/>
                  </a:lnTo>
                  <a:cubicBezTo>
                    <a:pt x="1055" y="245"/>
                    <a:pt x="821" y="0"/>
                    <a:pt x="54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 name="Google Shape;110;p17"/>
            <p:cNvSpPr/>
            <p:nvPr/>
          </p:nvSpPr>
          <p:spPr>
            <a:xfrm>
              <a:off x="371785" y="4001000"/>
              <a:ext cx="155029" cy="167172"/>
            </a:xfrm>
            <a:custGeom>
              <a:avLst/>
              <a:gdLst/>
              <a:ahLst/>
              <a:cxnLst/>
              <a:rect l="l" t="t" r="r" b="b"/>
              <a:pathLst>
                <a:path w="1369" h="1447" extrusionOk="0">
                  <a:moveTo>
                    <a:pt x="704" y="303"/>
                  </a:moveTo>
                  <a:cubicBezTo>
                    <a:pt x="900" y="303"/>
                    <a:pt x="1066" y="489"/>
                    <a:pt x="1066" y="684"/>
                  </a:cubicBezTo>
                  <a:lnTo>
                    <a:pt x="1066" y="762"/>
                  </a:lnTo>
                  <a:cubicBezTo>
                    <a:pt x="1066" y="977"/>
                    <a:pt x="890" y="1133"/>
                    <a:pt x="685" y="1143"/>
                  </a:cubicBezTo>
                  <a:lnTo>
                    <a:pt x="675" y="1143"/>
                  </a:lnTo>
                  <a:cubicBezTo>
                    <a:pt x="480" y="1143"/>
                    <a:pt x="313" y="958"/>
                    <a:pt x="313" y="762"/>
                  </a:cubicBezTo>
                  <a:lnTo>
                    <a:pt x="313" y="684"/>
                  </a:lnTo>
                  <a:cubicBezTo>
                    <a:pt x="313" y="469"/>
                    <a:pt x="480" y="313"/>
                    <a:pt x="685" y="303"/>
                  </a:cubicBezTo>
                  <a:close/>
                  <a:moveTo>
                    <a:pt x="675" y="0"/>
                  </a:moveTo>
                  <a:cubicBezTo>
                    <a:pt x="294" y="20"/>
                    <a:pt x="1" y="322"/>
                    <a:pt x="1" y="684"/>
                  </a:cubicBezTo>
                  <a:lnTo>
                    <a:pt x="1" y="762"/>
                  </a:lnTo>
                  <a:cubicBezTo>
                    <a:pt x="1" y="1133"/>
                    <a:pt x="313" y="1446"/>
                    <a:pt x="675" y="1446"/>
                  </a:cubicBezTo>
                  <a:lnTo>
                    <a:pt x="704" y="1446"/>
                  </a:lnTo>
                  <a:cubicBezTo>
                    <a:pt x="1076" y="1427"/>
                    <a:pt x="1369" y="1133"/>
                    <a:pt x="1369" y="762"/>
                  </a:cubicBezTo>
                  <a:lnTo>
                    <a:pt x="1369" y="684"/>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17"/>
            <p:cNvSpPr/>
            <p:nvPr/>
          </p:nvSpPr>
          <p:spPr>
            <a:xfrm>
              <a:off x="393981" y="4337309"/>
              <a:ext cx="119584" cy="131127"/>
            </a:xfrm>
            <a:custGeom>
              <a:avLst/>
              <a:gdLst/>
              <a:ahLst/>
              <a:cxnLst/>
              <a:rect l="l" t="t" r="r" b="b"/>
              <a:pathLst>
                <a:path w="1056" h="1135" extrusionOk="0">
                  <a:moveTo>
                    <a:pt x="528" y="1"/>
                  </a:moveTo>
                  <a:cubicBezTo>
                    <a:pt x="235" y="11"/>
                    <a:pt x="0" y="245"/>
                    <a:pt x="0" y="528"/>
                  </a:cubicBezTo>
                  <a:lnTo>
                    <a:pt x="0" y="607"/>
                  </a:lnTo>
                  <a:cubicBezTo>
                    <a:pt x="0" y="890"/>
                    <a:pt x="244" y="1134"/>
                    <a:pt x="518" y="1134"/>
                  </a:cubicBezTo>
                  <a:lnTo>
                    <a:pt x="538" y="1134"/>
                  </a:lnTo>
                  <a:cubicBezTo>
                    <a:pt x="831" y="1125"/>
                    <a:pt x="1055" y="890"/>
                    <a:pt x="1055" y="607"/>
                  </a:cubicBezTo>
                  <a:lnTo>
                    <a:pt x="1055" y="528"/>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 name="Google Shape;112;p17"/>
            <p:cNvSpPr/>
            <p:nvPr/>
          </p:nvSpPr>
          <p:spPr>
            <a:xfrm>
              <a:off x="377334" y="4319286"/>
              <a:ext cx="153897" cy="167172"/>
            </a:xfrm>
            <a:custGeom>
              <a:avLst/>
              <a:gdLst/>
              <a:ahLst/>
              <a:cxnLst/>
              <a:rect l="l" t="t" r="r" b="b"/>
              <a:pathLst>
                <a:path w="1359" h="1447" extrusionOk="0">
                  <a:moveTo>
                    <a:pt x="694" y="303"/>
                  </a:moveTo>
                  <a:cubicBezTo>
                    <a:pt x="890" y="303"/>
                    <a:pt x="1056" y="489"/>
                    <a:pt x="1056" y="684"/>
                  </a:cubicBezTo>
                  <a:lnTo>
                    <a:pt x="1056" y="763"/>
                  </a:lnTo>
                  <a:cubicBezTo>
                    <a:pt x="1056" y="978"/>
                    <a:pt x="880" y="1134"/>
                    <a:pt x="685" y="1144"/>
                  </a:cubicBezTo>
                  <a:lnTo>
                    <a:pt x="665" y="1144"/>
                  </a:lnTo>
                  <a:cubicBezTo>
                    <a:pt x="470" y="1144"/>
                    <a:pt x="303" y="958"/>
                    <a:pt x="303" y="763"/>
                  </a:cubicBezTo>
                  <a:lnTo>
                    <a:pt x="303" y="684"/>
                  </a:lnTo>
                  <a:cubicBezTo>
                    <a:pt x="303" y="470"/>
                    <a:pt x="479" y="313"/>
                    <a:pt x="675" y="303"/>
                  </a:cubicBezTo>
                  <a:close/>
                  <a:moveTo>
                    <a:pt x="665" y="1"/>
                  </a:moveTo>
                  <a:cubicBezTo>
                    <a:pt x="294" y="20"/>
                    <a:pt x="1" y="313"/>
                    <a:pt x="1" y="684"/>
                  </a:cubicBezTo>
                  <a:lnTo>
                    <a:pt x="1" y="763"/>
                  </a:lnTo>
                  <a:cubicBezTo>
                    <a:pt x="1" y="1134"/>
                    <a:pt x="303" y="1447"/>
                    <a:pt x="665" y="1447"/>
                  </a:cubicBezTo>
                  <a:lnTo>
                    <a:pt x="694" y="1447"/>
                  </a:lnTo>
                  <a:cubicBezTo>
                    <a:pt x="1066" y="1427"/>
                    <a:pt x="1359" y="1134"/>
                    <a:pt x="1359" y="763"/>
                  </a:cubicBezTo>
                  <a:lnTo>
                    <a:pt x="1359" y="684"/>
                  </a:lnTo>
                  <a:cubicBezTo>
                    <a:pt x="1359" y="313"/>
                    <a:pt x="1056" y="1"/>
                    <a:pt x="69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 name="Google Shape;113;p17"/>
            <p:cNvSpPr/>
            <p:nvPr/>
          </p:nvSpPr>
          <p:spPr>
            <a:xfrm>
              <a:off x="377334" y="4669227"/>
              <a:ext cx="116300" cy="122000"/>
            </a:xfrm>
            <a:custGeom>
              <a:avLst/>
              <a:gdLst/>
              <a:ahLst/>
              <a:cxnLst/>
              <a:rect l="l" t="t" r="r" b="b"/>
              <a:pathLst>
                <a:path w="1027" h="1056" extrusionOk="0">
                  <a:moveTo>
                    <a:pt x="509" y="1"/>
                  </a:moveTo>
                  <a:cubicBezTo>
                    <a:pt x="176" y="1"/>
                    <a:pt x="1" y="264"/>
                    <a:pt x="1" y="528"/>
                  </a:cubicBezTo>
                  <a:cubicBezTo>
                    <a:pt x="1" y="665"/>
                    <a:pt x="40" y="792"/>
                    <a:pt x="128" y="890"/>
                  </a:cubicBezTo>
                  <a:cubicBezTo>
                    <a:pt x="216" y="997"/>
                    <a:pt x="352" y="1056"/>
                    <a:pt x="509" y="1056"/>
                  </a:cubicBezTo>
                  <a:cubicBezTo>
                    <a:pt x="851" y="1056"/>
                    <a:pt x="1027" y="792"/>
                    <a:pt x="1027" y="528"/>
                  </a:cubicBezTo>
                  <a:cubicBezTo>
                    <a:pt x="1027" y="391"/>
                    <a:pt x="978" y="264"/>
                    <a:pt x="900" y="176"/>
                  </a:cubicBezTo>
                  <a:cubicBezTo>
                    <a:pt x="802" y="59"/>
                    <a:pt x="665" y="1"/>
                    <a:pt x="50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17"/>
            <p:cNvSpPr/>
            <p:nvPr/>
          </p:nvSpPr>
          <p:spPr>
            <a:xfrm>
              <a:off x="359669" y="4652360"/>
              <a:ext cx="151632" cy="157005"/>
            </a:xfrm>
            <a:custGeom>
              <a:avLst/>
              <a:gdLst/>
              <a:ahLst/>
              <a:cxnLst/>
              <a:rect l="l" t="t" r="r" b="b"/>
              <a:pathLst>
                <a:path w="1339" h="1359" extrusionOk="0">
                  <a:moveTo>
                    <a:pt x="665" y="303"/>
                  </a:moveTo>
                  <a:cubicBezTo>
                    <a:pt x="1153" y="303"/>
                    <a:pt x="1153" y="1055"/>
                    <a:pt x="665" y="1055"/>
                  </a:cubicBezTo>
                  <a:cubicBezTo>
                    <a:pt x="186" y="1055"/>
                    <a:pt x="186" y="303"/>
                    <a:pt x="665" y="303"/>
                  </a:cubicBezTo>
                  <a:close/>
                  <a:moveTo>
                    <a:pt x="665" y="0"/>
                  </a:moveTo>
                  <a:cubicBezTo>
                    <a:pt x="284" y="0"/>
                    <a:pt x="0" y="293"/>
                    <a:pt x="0" y="674"/>
                  </a:cubicBezTo>
                  <a:cubicBezTo>
                    <a:pt x="0" y="850"/>
                    <a:pt x="59" y="1016"/>
                    <a:pt x="166" y="1133"/>
                  </a:cubicBezTo>
                  <a:cubicBezTo>
                    <a:pt x="284" y="1280"/>
                    <a:pt x="469" y="1358"/>
                    <a:pt x="665" y="1358"/>
                  </a:cubicBezTo>
                  <a:cubicBezTo>
                    <a:pt x="1046" y="1358"/>
                    <a:pt x="1339" y="1065"/>
                    <a:pt x="1339" y="674"/>
                  </a:cubicBezTo>
                  <a:cubicBezTo>
                    <a:pt x="1339" y="508"/>
                    <a:pt x="1280" y="342"/>
                    <a:pt x="1173" y="225"/>
                  </a:cubicBezTo>
                  <a:cubicBezTo>
                    <a:pt x="1046" y="78"/>
                    <a:pt x="870"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5" name="Google Shape;115;p17"/>
            <p:cNvSpPr/>
            <p:nvPr/>
          </p:nvSpPr>
          <p:spPr>
            <a:xfrm>
              <a:off x="397265" y="4987629"/>
              <a:ext cx="128417" cy="131011"/>
            </a:xfrm>
            <a:custGeom>
              <a:avLst/>
              <a:gdLst/>
              <a:ahLst/>
              <a:cxnLst/>
              <a:rect l="l" t="t" r="r" b="b"/>
              <a:pathLst>
                <a:path w="1134" h="1134" extrusionOk="0">
                  <a:moveTo>
                    <a:pt x="557" y="0"/>
                  </a:moveTo>
                  <a:cubicBezTo>
                    <a:pt x="460" y="0"/>
                    <a:pt x="362" y="29"/>
                    <a:pt x="274" y="68"/>
                  </a:cubicBezTo>
                  <a:cubicBezTo>
                    <a:pt x="157" y="147"/>
                    <a:pt x="59" y="274"/>
                    <a:pt x="30" y="391"/>
                  </a:cubicBezTo>
                  <a:cubicBezTo>
                    <a:pt x="0" y="547"/>
                    <a:pt x="20" y="684"/>
                    <a:pt x="88" y="801"/>
                  </a:cubicBezTo>
                  <a:cubicBezTo>
                    <a:pt x="157" y="958"/>
                    <a:pt x="284" y="1085"/>
                    <a:pt x="450" y="1124"/>
                  </a:cubicBezTo>
                  <a:cubicBezTo>
                    <a:pt x="489" y="1134"/>
                    <a:pt x="538" y="1134"/>
                    <a:pt x="577" y="1134"/>
                  </a:cubicBezTo>
                  <a:cubicBezTo>
                    <a:pt x="811" y="1134"/>
                    <a:pt x="1017" y="987"/>
                    <a:pt x="1095" y="752"/>
                  </a:cubicBezTo>
                  <a:cubicBezTo>
                    <a:pt x="1134" y="606"/>
                    <a:pt x="1114" y="430"/>
                    <a:pt x="1036" y="293"/>
                  </a:cubicBezTo>
                  <a:cubicBezTo>
                    <a:pt x="948" y="137"/>
                    <a:pt x="821" y="68"/>
                    <a:pt x="704" y="20"/>
                  </a:cubicBezTo>
                  <a:cubicBezTo>
                    <a:pt x="655" y="10"/>
                    <a:pt x="606" y="0"/>
                    <a:pt x="55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17"/>
            <p:cNvSpPr/>
            <p:nvPr/>
          </p:nvSpPr>
          <p:spPr>
            <a:xfrm>
              <a:off x="379599" y="4969490"/>
              <a:ext cx="164994" cy="167172"/>
            </a:xfrm>
            <a:custGeom>
              <a:avLst/>
              <a:gdLst/>
              <a:ahLst/>
              <a:cxnLst/>
              <a:rect l="l" t="t" r="r" b="b"/>
              <a:pathLst>
                <a:path w="1457" h="1447" extrusionOk="0">
                  <a:moveTo>
                    <a:pt x="713" y="313"/>
                  </a:moveTo>
                  <a:cubicBezTo>
                    <a:pt x="743" y="313"/>
                    <a:pt x="772" y="313"/>
                    <a:pt x="801" y="323"/>
                  </a:cubicBezTo>
                  <a:cubicBezTo>
                    <a:pt x="919" y="372"/>
                    <a:pt x="997" y="421"/>
                    <a:pt x="1065" y="528"/>
                  </a:cubicBezTo>
                  <a:cubicBezTo>
                    <a:pt x="1114" y="626"/>
                    <a:pt x="1134" y="753"/>
                    <a:pt x="1104" y="870"/>
                  </a:cubicBezTo>
                  <a:cubicBezTo>
                    <a:pt x="1046" y="1036"/>
                    <a:pt x="899" y="1144"/>
                    <a:pt x="733" y="1144"/>
                  </a:cubicBezTo>
                  <a:cubicBezTo>
                    <a:pt x="704" y="1144"/>
                    <a:pt x="674" y="1134"/>
                    <a:pt x="635" y="1134"/>
                  </a:cubicBezTo>
                  <a:cubicBezTo>
                    <a:pt x="518" y="1105"/>
                    <a:pt x="420" y="997"/>
                    <a:pt x="381" y="880"/>
                  </a:cubicBezTo>
                  <a:lnTo>
                    <a:pt x="371" y="880"/>
                  </a:lnTo>
                  <a:cubicBezTo>
                    <a:pt x="323" y="792"/>
                    <a:pt x="313" y="685"/>
                    <a:pt x="342" y="587"/>
                  </a:cubicBezTo>
                  <a:cubicBezTo>
                    <a:pt x="362" y="499"/>
                    <a:pt x="430" y="411"/>
                    <a:pt x="508" y="362"/>
                  </a:cubicBezTo>
                  <a:cubicBezTo>
                    <a:pt x="567" y="333"/>
                    <a:pt x="645" y="313"/>
                    <a:pt x="713" y="313"/>
                  </a:cubicBezTo>
                  <a:close/>
                  <a:moveTo>
                    <a:pt x="713" y="1"/>
                  </a:moveTo>
                  <a:cubicBezTo>
                    <a:pt x="586" y="1"/>
                    <a:pt x="459" y="40"/>
                    <a:pt x="352" y="98"/>
                  </a:cubicBezTo>
                  <a:cubicBezTo>
                    <a:pt x="196" y="186"/>
                    <a:pt x="78" y="352"/>
                    <a:pt x="39" y="519"/>
                  </a:cubicBezTo>
                  <a:cubicBezTo>
                    <a:pt x="0" y="704"/>
                    <a:pt x="20" y="880"/>
                    <a:pt x="108" y="1027"/>
                  </a:cubicBezTo>
                  <a:cubicBezTo>
                    <a:pt x="196" y="1232"/>
                    <a:pt x="362" y="1378"/>
                    <a:pt x="567" y="1427"/>
                  </a:cubicBezTo>
                  <a:cubicBezTo>
                    <a:pt x="625" y="1437"/>
                    <a:pt x="674" y="1447"/>
                    <a:pt x="733" y="1447"/>
                  </a:cubicBezTo>
                  <a:cubicBezTo>
                    <a:pt x="1036" y="1447"/>
                    <a:pt x="1300" y="1251"/>
                    <a:pt x="1388" y="958"/>
                  </a:cubicBezTo>
                  <a:cubicBezTo>
                    <a:pt x="1456" y="773"/>
                    <a:pt x="1427" y="558"/>
                    <a:pt x="1329" y="382"/>
                  </a:cubicBezTo>
                  <a:cubicBezTo>
                    <a:pt x="1212" y="186"/>
                    <a:pt x="1055" y="98"/>
                    <a:pt x="919" y="40"/>
                  </a:cubicBezTo>
                  <a:cubicBezTo>
                    <a:pt x="850" y="20"/>
                    <a:pt x="782" y="1"/>
                    <a:pt x="71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17"/>
            <p:cNvSpPr/>
            <p:nvPr/>
          </p:nvSpPr>
          <p:spPr>
            <a:xfrm>
              <a:off x="393981" y="5373615"/>
              <a:ext cx="119584" cy="126621"/>
            </a:xfrm>
            <a:custGeom>
              <a:avLst/>
              <a:gdLst/>
              <a:ahLst/>
              <a:cxnLst/>
              <a:rect l="l" t="t" r="r" b="b"/>
              <a:pathLst>
                <a:path w="1056" h="1096" extrusionOk="0">
                  <a:moveTo>
                    <a:pt x="528" y="1"/>
                  </a:moveTo>
                  <a:cubicBezTo>
                    <a:pt x="235" y="11"/>
                    <a:pt x="0" y="245"/>
                    <a:pt x="0" y="528"/>
                  </a:cubicBezTo>
                  <a:lnTo>
                    <a:pt x="0" y="568"/>
                  </a:lnTo>
                  <a:cubicBezTo>
                    <a:pt x="0" y="851"/>
                    <a:pt x="244" y="1095"/>
                    <a:pt x="518" y="1095"/>
                  </a:cubicBezTo>
                  <a:lnTo>
                    <a:pt x="538" y="1095"/>
                  </a:lnTo>
                  <a:cubicBezTo>
                    <a:pt x="831" y="1085"/>
                    <a:pt x="1055" y="851"/>
                    <a:pt x="1055" y="568"/>
                  </a:cubicBezTo>
                  <a:lnTo>
                    <a:pt x="1055" y="528"/>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17"/>
            <p:cNvSpPr/>
            <p:nvPr/>
          </p:nvSpPr>
          <p:spPr>
            <a:xfrm>
              <a:off x="377334" y="5355592"/>
              <a:ext cx="153897" cy="162666"/>
            </a:xfrm>
            <a:custGeom>
              <a:avLst/>
              <a:gdLst/>
              <a:ahLst/>
              <a:cxnLst/>
              <a:rect l="l" t="t" r="r" b="b"/>
              <a:pathLst>
                <a:path w="1359" h="1408" extrusionOk="0">
                  <a:moveTo>
                    <a:pt x="694" y="303"/>
                  </a:moveTo>
                  <a:cubicBezTo>
                    <a:pt x="890" y="303"/>
                    <a:pt x="1056" y="489"/>
                    <a:pt x="1056" y="684"/>
                  </a:cubicBezTo>
                  <a:lnTo>
                    <a:pt x="1056" y="724"/>
                  </a:lnTo>
                  <a:cubicBezTo>
                    <a:pt x="1056" y="939"/>
                    <a:pt x="880" y="1095"/>
                    <a:pt x="685" y="1095"/>
                  </a:cubicBezTo>
                  <a:lnTo>
                    <a:pt x="665" y="1095"/>
                  </a:lnTo>
                  <a:cubicBezTo>
                    <a:pt x="470" y="1095"/>
                    <a:pt x="303" y="919"/>
                    <a:pt x="303" y="724"/>
                  </a:cubicBezTo>
                  <a:lnTo>
                    <a:pt x="303" y="684"/>
                  </a:lnTo>
                  <a:cubicBezTo>
                    <a:pt x="303" y="469"/>
                    <a:pt x="479" y="313"/>
                    <a:pt x="675" y="303"/>
                  </a:cubicBezTo>
                  <a:close/>
                  <a:moveTo>
                    <a:pt x="665" y="0"/>
                  </a:moveTo>
                  <a:cubicBezTo>
                    <a:pt x="294" y="20"/>
                    <a:pt x="1" y="313"/>
                    <a:pt x="1" y="684"/>
                  </a:cubicBezTo>
                  <a:lnTo>
                    <a:pt x="1" y="724"/>
                  </a:lnTo>
                  <a:cubicBezTo>
                    <a:pt x="1" y="1095"/>
                    <a:pt x="303" y="1408"/>
                    <a:pt x="665" y="1408"/>
                  </a:cubicBezTo>
                  <a:lnTo>
                    <a:pt x="694" y="1408"/>
                  </a:lnTo>
                  <a:cubicBezTo>
                    <a:pt x="1066" y="1388"/>
                    <a:pt x="1359" y="1085"/>
                    <a:pt x="1359" y="724"/>
                  </a:cubicBezTo>
                  <a:lnTo>
                    <a:pt x="1359" y="684"/>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9" name="Google Shape;119;p17"/>
            <p:cNvSpPr/>
            <p:nvPr/>
          </p:nvSpPr>
          <p:spPr>
            <a:xfrm>
              <a:off x="384016" y="5745045"/>
              <a:ext cx="135098" cy="126505"/>
            </a:xfrm>
            <a:custGeom>
              <a:avLst/>
              <a:gdLst/>
              <a:ahLst/>
              <a:cxnLst/>
              <a:rect l="l" t="t" r="r" b="b"/>
              <a:pathLst>
                <a:path w="1193" h="1095" extrusionOk="0">
                  <a:moveTo>
                    <a:pt x="577" y="1"/>
                  </a:moveTo>
                  <a:cubicBezTo>
                    <a:pt x="430" y="1"/>
                    <a:pt x="293" y="59"/>
                    <a:pt x="196" y="157"/>
                  </a:cubicBezTo>
                  <a:cubicBezTo>
                    <a:pt x="0" y="372"/>
                    <a:pt x="0" y="694"/>
                    <a:pt x="205" y="899"/>
                  </a:cubicBezTo>
                  <a:lnTo>
                    <a:pt x="244" y="939"/>
                  </a:lnTo>
                  <a:cubicBezTo>
                    <a:pt x="342" y="1036"/>
                    <a:pt x="479" y="1095"/>
                    <a:pt x="626" y="1095"/>
                  </a:cubicBezTo>
                  <a:cubicBezTo>
                    <a:pt x="772" y="1095"/>
                    <a:pt x="909" y="1036"/>
                    <a:pt x="997" y="939"/>
                  </a:cubicBezTo>
                  <a:cubicBezTo>
                    <a:pt x="1192" y="714"/>
                    <a:pt x="1192" y="391"/>
                    <a:pt x="997" y="196"/>
                  </a:cubicBezTo>
                  <a:lnTo>
                    <a:pt x="948" y="147"/>
                  </a:lnTo>
                  <a:cubicBezTo>
                    <a:pt x="850" y="49"/>
                    <a:pt x="714" y="1"/>
                    <a:pt x="57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 name="Google Shape;120;p17"/>
            <p:cNvSpPr/>
            <p:nvPr/>
          </p:nvSpPr>
          <p:spPr>
            <a:xfrm>
              <a:off x="365217" y="5727022"/>
              <a:ext cx="173827" cy="161511"/>
            </a:xfrm>
            <a:custGeom>
              <a:avLst/>
              <a:gdLst/>
              <a:ahLst/>
              <a:cxnLst/>
              <a:rect l="l" t="t" r="r" b="b"/>
              <a:pathLst>
                <a:path w="1535" h="1398" extrusionOk="0">
                  <a:moveTo>
                    <a:pt x="743" y="303"/>
                  </a:moveTo>
                  <a:cubicBezTo>
                    <a:pt x="840" y="303"/>
                    <a:pt x="938" y="342"/>
                    <a:pt x="1007" y="411"/>
                  </a:cubicBezTo>
                  <a:lnTo>
                    <a:pt x="1055" y="459"/>
                  </a:lnTo>
                  <a:cubicBezTo>
                    <a:pt x="1202" y="606"/>
                    <a:pt x="1192" y="841"/>
                    <a:pt x="1055" y="987"/>
                  </a:cubicBezTo>
                  <a:cubicBezTo>
                    <a:pt x="987" y="1065"/>
                    <a:pt x="889" y="1095"/>
                    <a:pt x="792" y="1095"/>
                  </a:cubicBezTo>
                  <a:cubicBezTo>
                    <a:pt x="694" y="1095"/>
                    <a:pt x="596" y="1055"/>
                    <a:pt x="518" y="987"/>
                  </a:cubicBezTo>
                  <a:lnTo>
                    <a:pt x="479" y="948"/>
                  </a:lnTo>
                  <a:cubicBezTo>
                    <a:pt x="332" y="801"/>
                    <a:pt x="342" y="567"/>
                    <a:pt x="479" y="411"/>
                  </a:cubicBezTo>
                  <a:cubicBezTo>
                    <a:pt x="547" y="342"/>
                    <a:pt x="645" y="303"/>
                    <a:pt x="743" y="303"/>
                  </a:cubicBezTo>
                  <a:close/>
                  <a:moveTo>
                    <a:pt x="743" y="0"/>
                  </a:moveTo>
                  <a:cubicBezTo>
                    <a:pt x="547" y="0"/>
                    <a:pt x="371" y="78"/>
                    <a:pt x="254" y="205"/>
                  </a:cubicBezTo>
                  <a:cubicBezTo>
                    <a:pt x="0" y="489"/>
                    <a:pt x="0" y="899"/>
                    <a:pt x="264" y="1163"/>
                  </a:cubicBezTo>
                  <a:lnTo>
                    <a:pt x="283" y="1183"/>
                  </a:lnTo>
                  <a:lnTo>
                    <a:pt x="303" y="1202"/>
                  </a:lnTo>
                  <a:cubicBezTo>
                    <a:pt x="430" y="1329"/>
                    <a:pt x="606" y="1397"/>
                    <a:pt x="792" y="1397"/>
                  </a:cubicBezTo>
                  <a:cubicBezTo>
                    <a:pt x="977" y="1397"/>
                    <a:pt x="1153" y="1329"/>
                    <a:pt x="1280" y="1192"/>
                  </a:cubicBezTo>
                  <a:cubicBezTo>
                    <a:pt x="1534" y="919"/>
                    <a:pt x="1524" y="499"/>
                    <a:pt x="1270" y="244"/>
                  </a:cubicBezTo>
                  <a:lnTo>
                    <a:pt x="1251" y="225"/>
                  </a:lnTo>
                  <a:lnTo>
                    <a:pt x="1222" y="196"/>
                  </a:lnTo>
                  <a:cubicBezTo>
                    <a:pt x="1104" y="69"/>
                    <a:pt x="919" y="0"/>
                    <a:pt x="7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1" name="Google Shape;121;p17"/>
            <p:cNvSpPr/>
            <p:nvPr/>
          </p:nvSpPr>
          <p:spPr>
            <a:xfrm>
              <a:off x="371785" y="6134497"/>
              <a:ext cx="117432" cy="123155"/>
            </a:xfrm>
            <a:custGeom>
              <a:avLst/>
              <a:gdLst/>
              <a:ahLst/>
              <a:cxnLst/>
              <a:rect l="l" t="t" r="r" b="b"/>
              <a:pathLst>
                <a:path w="1037" h="1066" extrusionOk="0">
                  <a:moveTo>
                    <a:pt x="519" y="1"/>
                  </a:moveTo>
                  <a:cubicBezTo>
                    <a:pt x="177" y="1"/>
                    <a:pt x="1" y="274"/>
                    <a:pt x="1" y="528"/>
                  </a:cubicBezTo>
                  <a:cubicBezTo>
                    <a:pt x="1" y="665"/>
                    <a:pt x="50" y="792"/>
                    <a:pt x="128" y="890"/>
                  </a:cubicBezTo>
                  <a:cubicBezTo>
                    <a:pt x="225" y="997"/>
                    <a:pt x="362" y="1066"/>
                    <a:pt x="519" y="1066"/>
                  </a:cubicBezTo>
                  <a:cubicBezTo>
                    <a:pt x="861" y="1066"/>
                    <a:pt x="1036" y="792"/>
                    <a:pt x="1036" y="528"/>
                  </a:cubicBezTo>
                  <a:cubicBezTo>
                    <a:pt x="1036" y="401"/>
                    <a:pt x="988" y="274"/>
                    <a:pt x="909" y="176"/>
                  </a:cubicBezTo>
                  <a:cubicBezTo>
                    <a:pt x="812" y="6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2" name="Google Shape;122;p17"/>
            <p:cNvSpPr/>
            <p:nvPr/>
          </p:nvSpPr>
          <p:spPr>
            <a:xfrm>
              <a:off x="355252" y="6117630"/>
              <a:ext cx="150613" cy="157005"/>
            </a:xfrm>
            <a:custGeom>
              <a:avLst/>
              <a:gdLst/>
              <a:ahLst/>
              <a:cxnLst/>
              <a:rect l="l" t="t" r="r" b="b"/>
              <a:pathLst>
                <a:path w="1330" h="1359" extrusionOk="0">
                  <a:moveTo>
                    <a:pt x="665" y="303"/>
                  </a:moveTo>
                  <a:cubicBezTo>
                    <a:pt x="1153" y="303"/>
                    <a:pt x="1153" y="1055"/>
                    <a:pt x="665" y="1055"/>
                  </a:cubicBezTo>
                  <a:cubicBezTo>
                    <a:pt x="186" y="1055"/>
                    <a:pt x="186" y="303"/>
                    <a:pt x="665" y="303"/>
                  </a:cubicBezTo>
                  <a:close/>
                  <a:moveTo>
                    <a:pt x="665" y="0"/>
                  </a:moveTo>
                  <a:cubicBezTo>
                    <a:pt x="284" y="0"/>
                    <a:pt x="0" y="293"/>
                    <a:pt x="0" y="684"/>
                  </a:cubicBezTo>
                  <a:cubicBezTo>
                    <a:pt x="0" y="850"/>
                    <a:pt x="59" y="1016"/>
                    <a:pt x="166" y="1133"/>
                  </a:cubicBezTo>
                  <a:cubicBezTo>
                    <a:pt x="284" y="1280"/>
                    <a:pt x="469" y="1358"/>
                    <a:pt x="665" y="1358"/>
                  </a:cubicBezTo>
                  <a:cubicBezTo>
                    <a:pt x="1046" y="1358"/>
                    <a:pt x="1329" y="1065"/>
                    <a:pt x="1329" y="674"/>
                  </a:cubicBezTo>
                  <a:cubicBezTo>
                    <a:pt x="1329" y="508"/>
                    <a:pt x="1270" y="342"/>
                    <a:pt x="1173" y="225"/>
                  </a:cubicBezTo>
                  <a:cubicBezTo>
                    <a:pt x="1046" y="78"/>
                    <a:pt x="870"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3" name="Google Shape;123;p17"/>
            <p:cNvSpPr/>
            <p:nvPr/>
          </p:nvSpPr>
          <p:spPr>
            <a:xfrm>
              <a:off x="404966" y="6452898"/>
              <a:ext cx="117432" cy="122000"/>
            </a:xfrm>
            <a:custGeom>
              <a:avLst/>
              <a:gdLst/>
              <a:ahLst/>
              <a:cxnLst/>
              <a:rect l="l" t="t" r="r" b="b"/>
              <a:pathLst>
                <a:path w="1037" h="1056" extrusionOk="0">
                  <a:moveTo>
                    <a:pt x="519" y="0"/>
                  </a:moveTo>
                  <a:cubicBezTo>
                    <a:pt x="177" y="0"/>
                    <a:pt x="1" y="264"/>
                    <a:pt x="1" y="528"/>
                  </a:cubicBezTo>
                  <a:cubicBezTo>
                    <a:pt x="1" y="792"/>
                    <a:pt x="177" y="1055"/>
                    <a:pt x="519" y="1055"/>
                  </a:cubicBezTo>
                  <a:cubicBezTo>
                    <a:pt x="861" y="1055"/>
                    <a:pt x="1037" y="792"/>
                    <a:pt x="1037" y="528"/>
                  </a:cubicBezTo>
                  <a:cubicBezTo>
                    <a:pt x="1037" y="391"/>
                    <a:pt x="988" y="264"/>
                    <a:pt x="910" y="176"/>
                  </a:cubicBezTo>
                  <a:cubicBezTo>
                    <a:pt x="812" y="59"/>
                    <a:pt x="675" y="0"/>
                    <a:pt x="519"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 name="Google Shape;124;p17"/>
            <p:cNvSpPr/>
            <p:nvPr/>
          </p:nvSpPr>
          <p:spPr>
            <a:xfrm>
              <a:off x="388432" y="6435915"/>
              <a:ext cx="150613" cy="157005"/>
            </a:xfrm>
            <a:custGeom>
              <a:avLst/>
              <a:gdLst/>
              <a:ahLst/>
              <a:cxnLst/>
              <a:rect l="l" t="t" r="r" b="b"/>
              <a:pathLst>
                <a:path w="1330" h="1359" extrusionOk="0">
                  <a:moveTo>
                    <a:pt x="665" y="303"/>
                  </a:moveTo>
                  <a:cubicBezTo>
                    <a:pt x="1144" y="303"/>
                    <a:pt x="1144" y="1056"/>
                    <a:pt x="665" y="1056"/>
                  </a:cubicBezTo>
                  <a:cubicBezTo>
                    <a:pt x="176" y="1056"/>
                    <a:pt x="186" y="303"/>
                    <a:pt x="665" y="303"/>
                  </a:cubicBezTo>
                  <a:close/>
                  <a:moveTo>
                    <a:pt x="665" y="1"/>
                  </a:moveTo>
                  <a:cubicBezTo>
                    <a:pt x="284" y="1"/>
                    <a:pt x="0" y="294"/>
                    <a:pt x="0" y="675"/>
                  </a:cubicBezTo>
                  <a:cubicBezTo>
                    <a:pt x="0" y="1066"/>
                    <a:pt x="284" y="1359"/>
                    <a:pt x="665" y="1359"/>
                  </a:cubicBezTo>
                  <a:cubicBezTo>
                    <a:pt x="860" y="1359"/>
                    <a:pt x="1046" y="1281"/>
                    <a:pt x="1163" y="1134"/>
                  </a:cubicBezTo>
                  <a:cubicBezTo>
                    <a:pt x="1271" y="1007"/>
                    <a:pt x="1329" y="851"/>
                    <a:pt x="1329" y="675"/>
                  </a:cubicBezTo>
                  <a:cubicBezTo>
                    <a:pt x="1329" y="294"/>
                    <a:pt x="1046" y="1"/>
                    <a:pt x="6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5" name="Google Shape;125;p17"/>
            <p:cNvSpPr/>
            <p:nvPr/>
          </p:nvSpPr>
          <p:spPr>
            <a:xfrm>
              <a:off x="389565" y="6728322"/>
              <a:ext cx="125133" cy="126505"/>
            </a:xfrm>
            <a:custGeom>
              <a:avLst/>
              <a:gdLst/>
              <a:ahLst/>
              <a:cxnLst/>
              <a:rect l="l" t="t" r="r" b="b"/>
              <a:pathLst>
                <a:path w="1105" h="1095" extrusionOk="0">
                  <a:moveTo>
                    <a:pt x="567" y="0"/>
                  </a:moveTo>
                  <a:cubicBezTo>
                    <a:pt x="430" y="0"/>
                    <a:pt x="293" y="49"/>
                    <a:pt x="195" y="147"/>
                  </a:cubicBezTo>
                  <a:lnTo>
                    <a:pt x="156" y="196"/>
                  </a:lnTo>
                  <a:cubicBezTo>
                    <a:pt x="59" y="293"/>
                    <a:pt x="0" y="440"/>
                    <a:pt x="0" y="587"/>
                  </a:cubicBezTo>
                  <a:cubicBezTo>
                    <a:pt x="10" y="723"/>
                    <a:pt x="59" y="850"/>
                    <a:pt x="156" y="948"/>
                  </a:cubicBezTo>
                  <a:cubicBezTo>
                    <a:pt x="264" y="1036"/>
                    <a:pt x="401" y="1095"/>
                    <a:pt x="537" y="1095"/>
                  </a:cubicBezTo>
                  <a:cubicBezTo>
                    <a:pt x="674" y="1095"/>
                    <a:pt x="801" y="1036"/>
                    <a:pt x="899" y="938"/>
                  </a:cubicBezTo>
                  <a:lnTo>
                    <a:pt x="948" y="899"/>
                  </a:lnTo>
                  <a:cubicBezTo>
                    <a:pt x="1046" y="801"/>
                    <a:pt x="1104" y="655"/>
                    <a:pt x="1094" y="508"/>
                  </a:cubicBezTo>
                  <a:cubicBezTo>
                    <a:pt x="1094" y="362"/>
                    <a:pt x="1036" y="235"/>
                    <a:pt x="938" y="147"/>
                  </a:cubicBezTo>
                  <a:cubicBezTo>
                    <a:pt x="840" y="49"/>
                    <a:pt x="704" y="0"/>
                    <a:pt x="56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6" name="Google Shape;126;p17"/>
            <p:cNvSpPr/>
            <p:nvPr/>
          </p:nvSpPr>
          <p:spPr>
            <a:xfrm>
              <a:off x="371785" y="6710184"/>
              <a:ext cx="159445" cy="161626"/>
            </a:xfrm>
            <a:custGeom>
              <a:avLst/>
              <a:gdLst/>
              <a:ahLst/>
              <a:cxnLst/>
              <a:rect l="l" t="t" r="r" b="b"/>
              <a:pathLst>
                <a:path w="1408" h="1399" extrusionOk="0">
                  <a:moveTo>
                    <a:pt x="724" y="314"/>
                  </a:moveTo>
                  <a:cubicBezTo>
                    <a:pt x="822" y="314"/>
                    <a:pt x="919" y="343"/>
                    <a:pt x="997" y="421"/>
                  </a:cubicBezTo>
                  <a:cubicBezTo>
                    <a:pt x="1144" y="558"/>
                    <a:pt x="1134" y="812"/>
                    <a:pt x="997" y="949"/>
                  </a:cubicBezTo>
                  <a:lnTo>
                    <a:pt x="949" y="988"/>
                  </a:lnTo>
                  <a:cubicBezTo>
                    <a:pt x="880" y="1066"/>
                    <a:pt x="782" y="1095"/>
                    <a:pt x="694" y="1095"/>
                  </a:cubicBezTo>
                  <a:cubicBezTo>
                    <a:pt x="597" y="1095"/>
                    <a:pt x="499" y="1056"/>
                    <a:pt x="421" y="988"/>
                  </a:cubicBezTo>
                  <a:cubicBezTo>
                    <a:pt x="274" y="851"/>
                    <a:pt x="284" y="597"/>
                    <a:pt x="421" y="460"/>
                  </a:cubicBezTo>
                  <a:lnTo>
                    <a:pt x="460" y="421"/>
                  </a:lnTo>
                  <a:cubicBezTo>
                    <a:pt x="538" y="343"/>
                    <a:pt x="626" y="314"/>
                    <a:pt x="724" y="314"/>
                  </a:cubicBezTo>
                  <a:close/>
                  <a:moveTo>
                    <a:pt x="724" y="1"/>
                  </a:moveTo>
                  <a:cubicBezTo>
                    <a:pt x="538" y="1"/>
                    <a:pt x="372" y="69"/>
                    <a:pt x="245" y="196"/>
                  </a:cubicBezTo>
                  <a:lnTo>
                    <a:pt x="206" y="245"/>
                  </a:lnTo>
                  <a:cubicBezTo>
                    <a:pt x="79" y="372"/>
                    <a:pt x="1" y="558"/>
                    <a:pt x="11" y="744"/>
                  </a:cubicBezTo>
                  <a:cubicBezTo>
                    <a:pt x="11" y="929"/>
                    <a:pt x="89" y="1095"/>
                    <a:pt x="216" y="1213"/>
                  </a:cubicBezTo>
                  <a:cubicBezTo>
                    <a:pt x="343" y="1330"/>
                    <a:pt x="519" y="1398"/>
                    <a:pt x="694" y="1398"/>
                  </a:cubicBezTo>
                  <a:cubicBezTo>
                    <a:pt x="870" y="1398"/>
                    <a:pt x="1036" y="1330"/>
                    <a:pt x="1164" y="1203"/>
                  </a:cubicBezTo>
                  <a:lnTo>
                    <a:pt x="1173" y="1193"/>
                  </a:lnTo>
                  <a:lnTo>
                    <a:pt x="1212" y="1164"/>
                  </a:lnTo>
                  <a:cubicBezTo>
                    <a:pt x="1339" y="1037"/>
                    <a:pt x="1408" y="851"/>
                    <a:pt x="1408" y="665"/>
                  </a:cubicBezTo>
                  <a:cubicBezTo>
                    <a:pt x="1398" y="480"/>
                    <a:pt x="1330" y="314"/>
                    <a:pt x="1203" y="196"/>
                  </a:cubicBezTo>
                  <a:cubicBezTo>
                    <a:pt x="1066" y="69"/>
                    <a:pt x="900" y="1"/>
                    <a:pt x="72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7" name="Google Shape;127;p17"/>
            <p:cNvSpPr/>
            <p:nvPr/>
          </p:nvSpPr>
          <p:spPr>
            <a:xfrm>
              <a:off x="414931" y="2562765"/>
              <a:ext cx="116300" cy="122000"/>
            </a:xfrm>
            <a:custGeom>
              <a:avLst/>
              <a:gdLst/>
              <a:ahLst/>
              <a:cxnLst/>
              <a:rect l="l" t="t" r="r" b="b"/>
              <a:pathLst>
                <a:path w="1027" h="1056" extrusionOk="0">
                  <a:moveTo>
                    <a:pt x="519" y="1"/>
                  </a:moveTo>
                  <a:cubicBezTo>
                    <a:pt x="177" y="1"/>
                    <a:pt x="1" y="264"/>
                    <a:pt x="1" y="528"/>
                  </a:cubicBezTo>
                  <a:cubicBezTo>
                    <a:pt x="1" y="665"/>
                    <a:pt x="40" y="792"/>
                    <a:pt x="128" y="890"/>
                  </a:cubicBezTo>
                  <a:cubicBezTo>
                    <a:pt x="226" y="997"/>
                    <a:pt x="362" y="1056"/>
                    <a:pt x="519" y="1056"/>
                  </a:cubicBezTo>
                  <a:cubicBezTo>
                    <a:pt x="851" y="1056"/>
                    <a:pt x="1027" y="792"/>
                    <a:pt x="1027" y="528"/>
                  </a:cubicBezTo>
                  <a:cubicBezTo>
                    <a:pt x="1027" y="391"/>
                    <a:pt x="988" y="264"/>
                    <a:pt x="900" y="176"/>
                  </a:cubicBezTo>
                  <a:cubicBezTo>
                    <a:pt x="812" y="59"/>
                    <a:pt x="66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8" name="Google Shape;128;p17"/>
            <p:cNvSpPr/>
            <p:nvPr/>
          </p:nvSpPr>
          <p:spPr>
            <a:xfrm>
              <a:off x="397265" y="2545782"/>
              <a:ext cx="151745" cy="157121"/>
            </a:xfrm>
            <a:custGeom>
              <a:avLst/>
              <a:gdLst/>
              <a:ahLst/>
              <a:cxnLst/>
              <a:rect l="l" t="t" r="r" b="b"/>
              <a:pathLst>
                <a:path w="1340" h="1360" extrusionOk="0">
                  <a:moveTo>
                    <a:pt x="675" y="304"/>
                  </a:moveTo>
                  <a:cubicBezTo>
                    <a:pt x="1153" y="304"/>
                    <a:pt x="1153" y="1056"/>
                    <a:pt x="675" y="1056"/>
                  </a:cubicBezTo>
                  <a:cubicBezTo>
                    <a:pt x="186" y="1056"/>
                    <a:pt x="186" y="304"/>
                    <a:pt x="675" y="304"/>
                  </a:cubicBezTo>
                  <a:close/>
                  <a:moveTo>
                    <a:pt x="675" y="1"/>
                  </a:moveTo>
                  <a:cubicBezTo>
                    <a:pt x="294" y="1"/>
                    <a:pt x="0" y="294"/>
                    <a:pt x="0" y="675"/>
                  </a:cubicBezTo>
                  <a:cubicBezTo>
                    <a:pt x="0" y="851"/>
                    <a:pt x="59" y="1017"/>
                    <a:pt x="167" y="1134"/>
                  </a:cubicBezTo>
                  <a:cubicBezTo>
                    <a:pt x="294" y="1281"/>
                    <a:pt x="469" y="1359"/>
                    <a:pt x="675" y="1359"/>
                  </a:cubicBezTo>
                  <a:cubicBezTo>
                    <a:pt x="870" y="1359"/>
                    <a:pt x="1046" y="1281"/>
                    <a:pt x="1173" y="1134"/>
                  </a:cubicBezTo>
                  <a:cubicBezTo>
                    <a:pt x="1281" y="1017"/>
                    <a:pt x="1339" y="851"/>
                    <a:pt x="1339" y="675"/>
                  </a:cubicBezTo>
                  <a:cubicBezTo>
                    <a:pt x="1339" y="294"/>
                    <a:pt x="1046" y="1"/>
                    <a:pt x="6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9" name="Google Shape;129;p17"/>
            <p:cNvSpPr/>
            <p:nvPr/>
          </p:nvSpPr>
          <p:spPr>
            <a:xfrm>
              <a:off x="389565" y="7060125"/>
              <a:ext cx="119584" cy="127776"/>
            </a:xfrm>
            <a:custGeom>
              <a:avLst/>
              <a:gdLst/>
              <a:ahLst/>
              <a:cxnLst/>
              <a:rect l="l" t="t" r="r" b="b"/>
              <a:pathLst>
                <a:path w="1056" h="1106" extrusionOk="0">
                  <a:moveTo>
                    <a:pt x="518" y="1"/>
                  </a:moveTo>
                  <a:cubicBezTo>
                    <a:pt x="235" y="11"/>
                    <a:pt x="0" y="245"/>
                    <a:pt x="0" y="529"/>
                  </a:cubicBezTo>
                  <a:lnTo>
                    <a:pt x="0" y="577"/>
                  </a:lnTo>
                  <a:cubicBezTo>
                    <a:pt x="0" y="851"/>
                    <a:pt x="244" y="1105"/>
                    <a:pt x="518" y="1105"/>
                  </a:cubicBezTo>
                  <a:lnTo>
                    <a:pt x="537" y="1105"/>
                  </a:lnTo>
                  <a:cubicBezTo>
                    <a:pt x="831" y="1086"/>
                    <a:pt x="1055" y="861"/>
                    <a:pt x="1055" y="577"/>
                  </a:cubicBezTo>
                  <a:lnTo>
                    <a:pt x="1055" y="529"/>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0" name="Google Shape;130;p17"/>
            <p:cNvSpPr/>
            <p:nvPr/>
          </p:nvSpPr>
          <p:spPr>
            <a:xfrm>
              <a:off x="371785" y="7043258"/>
              <a:ext cx="155029" cy="161511"/>
            </a:xfrm>
            <a:custGeom>
              <a:avLst/>
              <a:gdLst/>
              <a:ahLst/>
              <a:cxnLst/>
              <a:rect l="l" t="t" r="r" b="b"/>
              <a:pathLst>
                <a:path w="1369" h="1398" extrusionOk="0">
                  <a:moveTo>
                    <a:pt x="704" y="303"/>
                  </a:moveTo>
                  <a:cubicBezTo>
                    <a:pt x="900" y="303"/>
                    <a:pt x="1066" y="489"/>
                    <a:pt x="1066" y="675"/>
                  </a:cubicBezTo>
                  <a:lnTo>
                    <a:pt x="1066" y="723"/>
                  </a:lnTo>
                  <a:cubicBezTo>
                    <a:pt x="1066" y="929"/>
                    <a:pt x="890" y="1085"/>
                    <a:pt x="685" y="1095"/>
                  </a:cubicBezTo>
                  <a:lnTo>
                    <a:pt x="675" y="1095"/>
                  </a:lnTo>
                  <a:cubicBezTo>
                    <a:pt x="480" y="1095"/>
                    <a:pt x="313" y="909"/>
                    <a:pt x="313" y="714"/>
                  </a:cubicBezTo>
                  <a:lnTo>
                    <a:pt x="313" y="675"/>
                  </a:lnTo>
                  <a:cubicBezTo>
                    <a:pt x="313" y="469"/>
                    <a:pt x="480" y="313"/>
                    <a:pt x="685" y="303"/>
                  </a:cubicBezTo>
                  <a:close/>
                  <a:moveTo>
                    <a:pt x="675" y="0"/>
                  </a:moveTo>
                  <a:cubicBezTo>
                    <a:pt x="294" y="10"/>
                    <a:pt x="1" y="313"/>
                    <a:pt x="1" y="675"/>
                  </a:cubicBezTo>
                  <a:lnTo>
                    <a:pt x="1" y="723"/>
                  </a:lnTo>
                  <a:cubicBezTo>
                    <a:pt x="1" y="1085"/>
                    <a:pt x="313" y="1398"/>
                    <a:pt x="675" y="1398"/>
                  </a:cubicBezTo>
                  <a:lnTo>
                    <a:pt x="704" y="1398"/>
                  </a:lnTo>
                  <a:cubicBezTo>
                    <a:pt x="1076" y="1378"/>
                    <a:pt x="1369" y="1085"/>
                    <a:pt x="1369" y="723"/>
                  </a:cubicBezTo>
                  <a:lnTo>
                    <a:pt x="1369" y="675"/>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31" name="Google Shape;131;p17"/>
          <p:cNvGrpSpPr/>
          <p:nvPr/>
        </p:nvGrpSpPr>
        <p:grpSpPr>
          <a:xfrm rot="-10796165">
            <a:off x="-1020962" y="896494"/>
            <a:ext cx="1863682" cy="480883"/>
            <a:chOff x="7622176" y="2589750"/>
            <a:chExt cx="2078841" cy="536400"/>
          </a:xfrm>
        </p:grpSpPr>
        <p:sp>
          <p:nvSpPr>
            <p:cNvPr id="132" name="Google Shape;132;p17"/>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3" name="Google Shape;133;p17"/>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4" name="Google Shape;134;p17"/>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35" name="Google Shape;135;p17"/>
          <p:cNvGrpSpPr/>
          <p:nvPr/>
        </p:nvGrpSpPr>
        <p:grpSpPr>
          <a:xfrm rot="-10796165">
            <a:off x="-1086441" y="215735"/>
            <a:ext cx="1977578" cy="511054"/>
            <a:chOff x="7341938" y="3315545"/>
            <a:chExt cx="2205886" cy="570055"/>
          </a:xfrm>
        </p:grpSpPr>
        <p:sp>
          <p:nvSpPr>
            <p:cNvPr id="136" name="Google Shape;136;p17"/>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7" name="Google Shape;137;p17"/>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17"/>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9" name="Google Shape;139;p17"/>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0" name="Google Shape;140;p17"/>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41" name="Google Shape;141;p17"/>
          <p:cNvGrpSpPr/>
          <p:nvPr/>
        </p:nvGrpSpPr>
        <p:grpSpPr>
          <a:xfrm rot="-10796165">
            <a:off x="-522555" y="1547191"/>
            <a:ext cx="1842350" cy="479566"/>
            <a:chOff x="7492775" y="1865413"/>
            <a:chExt cx="2055046" cy="534931"/>
          </a:xfrm>
        </p:grpSpPr>
        <p:sp>
          <p:nvSpPr>
            <p:cNvPr id="142" name="Google Shape;142;p17"/>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3" name="Google Shape;143;p17"/>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4" name="Google Shape;144;p17"/>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7"/>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6" name="Google Shape;146;p17"/>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47" name="Google Shape;147;p17"/>
          <p:cNvSpPr txBox="1">
            <a:spLocks noGrp="1"/>
          </p:cNvSpPr>
          <p:nvPr>
            <p:ph type="subTitle" idx="1"/>
          </p:nvPr>
        </p:nvSpPr>
        <p:spPr>
          <a:xfrm>
            <a:off x="5216450" y="2558854"/>
            <a:ext cx="2835000" cy="2311200"/>
          </a:xfrm>
          <a:prstGeom prst="rect">
            <a:avLst/>
          </a:prstGeom>
          <a:noFill/>
          <a:ln>
            <a:noFill/>
          </a:ln>
        </p:spPr>
        <p:txBody>
          <a:bodyPr spcFirstLastPara="1" wrap="square" lIns="91425" tIns="91425" rIns="91425" bIns="91425" anchor="ctr" anchorCtr="0">
            <a:noAutofit/>
          </a:bodyPr>
          <a:lstStyle>
            <a:lvl1pPr lvl="0" algn="r">
              <a:lnSpc>
                <a:spcPct val="115000"/>
              </a:lnSpc>
              <a:spcBef>
                <a:spcPts val="0"/>
              </a:spcBef>
              <a:spcAft>
                <a:spcPts val="0"/>
              </a:spcAft>
              <a:buSzPts val="1400"/>
              <a:buNone/>
              <a:defRPr sz="1400"/>
            </a:lvl1pPr>
            <a:lvl2pPr lvl="1" algn="r">
              <a:lnSpc>
                <a:spcPct val="115000"/>
              </a:lnSpc>
              <a:spcBef>
                <a:spcPts val="1600"/>
              </a:spcBef>
              <a:spcAft>
                <a:spcPts val="0"/>
              </a:spcAft>
              <a:buSzPts val="1400"/>
              <a:buNone/>
              <a:defRPr/>
            </a:lvl2pPr>
            <a:lvl3pPr lvl="2" algn="r">
              <a:lnSpc>
                <a:spcPct val="115000"/>
              </a:lnSpc>
              <a:spcBef>
                <a:spcPts val="1600"/>
              </a:spcBef>
              <a:spcAft>
                <a:spcPts val="0"/>
              </a:spcAft>
              <a:buSzPts val="1400"/>
              <a:buNone/>
              <a:defRPr/>
            </a:lvl3pPr>
            <a:lvl4pPr lvl="3" algn="r">
              <a:lnSpc>
                <a:spcPct val="115000"/>
              </a:lnSpc>
              <a:spcBef>
                <a:spcPts val="1600"/>
              </a:spcBef>
              <a:spcAft>
                <a:spcPts val="0"/>
              </a:spcAft>
              <a:buSzPts val="1400"/>
              <a:buNone/>
              <a:defRPr/>
            </a:lvl4pPr>
            <a:lvl5pPr lvl="4" algn="r">
              <a:lnSpc>
                <a:spcPct val="115000"/>
              </a:lnSpc>
              <a:spcBef>
                <a:spcPts val="1600"/>
              </a:spcBef>
              <a:spcAft>
                <a:spcPts val="0"/>
              </a:spcAft>
              <a:buSzPts val="1400"/>
              <a:buNone/>
              <a:defRPr/>
            </a:lvl5pPr>
            <a:lvl6pPr lvl="5" algn="r">
              <a:lnSpc>
                <a:spcPct val="115000"/>
              </a:lnSpc>
              <a:spcBef>
                <a:spcPts val="1600"/>
              </a:spcBef>
              <a:spcAft>
                <a:spcPts val="0"/>
              </a:spcAft>
              <a:buSzPts val="1400"/>
              <a:buNone/>
              <a:defRPr/>
            </a:lvl6pPr>
            <a:lvl7pPr lvl="6" algn="r">
              <a:lnSpc>
                <a:spcPct val="115000"/>
              </a:lnSpc>
              <a:spcBef>
                <a:spcPts val="1600"/>
              </a:spcBef>
              <a:spcAft>
                <a:spcPts val="0"/>
              </a:spcAft>
              <a:buSzPts val="1400"/>
              <a:buNone/>
              <a:defRPr/>
            </a:lvl7pPr>
            <a:lvl8pPr lvl="7" algn="r">
              <a:lnSpc>
                <a:spcPct val="115000"/>
              </a:lnSpc>
              <a:spcBef>
                <a:spcPts val="1600"/>
              </a:spcBef>
              <a:spcAft>
                <a:spcPts val="0"/>
              </a:spcAft>
              <a:buSzPts val="1400"/>
              <a:buNone/>
              <a:defRPr/>
            </a:lvl8pPr>
            <a:lvl9pPr lvl="8" algn="r">
              <a:lnSpc>
                <a:spcPct val="115000"/>
              </a:lnSpc>
              <a:spcBef>
                <a:spcPts val="1600"/>
              </a:spcBef>
              <a:spcAft>
                <a:spcPts val="1600"/>
              </a:spcAft>
              <a:buSzPts val="1400"/>
              <a:buNone/>
              <a:defRPr/>
            </a:lvl9pPr>
          </a:lstStyle>
          <a:p>
            <a:endParaRPr/>
          </a:p>
        </p:txBody>
      </p:sp>
      <p:sp>
        <p:nvSpPr>
          <p:cNvPr id="148" name="Google Shape;148;p17"/>
          <p:cNvSpPr txBox="1">
            <a:spLocks noGrp="1"/>
          </p:cNvSpPr>
          <p:nvPr>
            <p:ph type="ctrTitle"/>
          </p:nvPr>
        </p:nvSpPr>
        <p:spPr>
          <a:xfrm>
            <a:off x="6394225" y="1871475"/>
            <a:ext cx="1657200" cy="911100"/>
          </a:xfrm>
          <a:prstGeom prst="rect">
            <a:avLst/>
          </a:prstGeom>
          <a:noFill/>
          <a:ln>
            <a:noFill/>
          </a:ln>
        </p:spPr>
        <p:txBody>
          <a:bodyPr spcFirstLastPara="1" wrap="square" lIns="91425" tIns="91425" rIns="91425" bIns="91425" anchor="t" anchorCtr="0">
            <a:noAutofit/>
          </a:bodyPr>
          <a:lstStyle>
            <a:lvl1pPr lvl="0" algn="r">
              <a:lnSpc>
                <a:spcPct val="80000"/>
              </a:lnSpc>
              <a:spcBef>
                <a:spcPts val="0"/>
              </a:spcBef>
              <a:spcAft>
                <a:spcPts val="0"/>
              </a:spcAft>
              <a:buSzPts val="2700"/>
              <a:buNone/>
              <a:defRPr sz="2700"/>
            </a:lvl1pPr>
            <a:lvl2pPr lvl="1" algn="r">
              <a:lnSpc>
                <a:spcPct val="100000"/>
              </a:lnSpc>
              <a:spcBef>
                <a:spcPts val="0"/>
              </a:spcBef>
              <a:spcAft>
                <a:spcPts val="0"/>
              </a:spcAft>
              <a:buSzPts val="2700"/>
              <a:buNone/>
              <a:defRPr sz="2700"/>
            </a:lvl2pPr>
            <a:lvl3pPr lvl="2" algn="r">
              <a:lnSpc>
                <a:spcPct val="100000"/>
              </a:lnSpc>
              <a:spcBef>
                <a:spcPts val="0"/>
              </a:spcBef>
              <a:spcAft>
                <a:spcPts val="0"/>
              </a:spcAft>
              <a:buSzPts val="2700"/>
              <a:buNone/>
              <a:defRPr sz="2700"/>
            </a:lvl3pPr>
            <a:lvl4pPr lvl="3" algn="r">
              <a:lnSpc>
                <a:spcPct val="100000"/>
              </a:lnSpc>
              <a:spcBef>
                <a:spcPts val="0"/>
              </a:spcBef>
              <a:spcAft>
                <a:spcPts val="0"/>
              </a:spcAft>
              <a:buSzPts val="2700"/>
              <a:buNone/>
              <a:defRPr sz="2700"/>
            </a:lvl4pPr>
            <a:lvl5pPr lvl="4" algn="r">
              <a:lnSpc>
                <a:spcPct val="100000"/>
              </a:lnSpc>
              <a:spcBef>
                <a:spcPts val="0"/>
              </a:spcBef>
              <a:spcAft>
                <a:spcPts val="0"/>
              </a:spcAft>
              <a:buSzPts val="2700"/>
              <a:buNone/>
              <a:defRPr sz="2700"/>
            </a:lvl5pPr>
            <a:lvl6pPr lvl="5" algn="r">
              <a:lnSpc>
                <a:spcPct val="100000"/>
              </a:lnSpc>
              <a:spcBef>
                <a:spcPts val="0"/>
              </a:spcBef>
              <a:spcAft>
                <a:spcPts val="0"/>
              </a:spcAft>
              <a:buSzPts val="2700"/>
              <a:buNone/>
              <a:defRPr sz="2700"/>
            </a:lvl6pPr>
            <a:lvl7pPr lvl="6" algn="r">
              <a:lnSpc>
                <a:spcPct val="100000"/>
              </a:lnSpc>
              <a:spcBef>
                <a:spcPts val="0"/>
              </a:spcBef>
              <a:spcAft>
                <a:spcPts val="0"/>
              </a:spcAft>
              <a:buSzPts val="2700"/>
              <a:buNone/>
              <a:defRPr sz="2700"/>
            </a:lvl7pPr>
            <a:lvl8pPr lvl="7" algn="r">
              <a:lnSpc>
                <a:spcPct val="100000"/>
              </a:lnSpc>
              <a:spcBef>
                <a:spcPts val="0"/>
              </a:spcBef>
              <a:spcAft>
                <a:spcPts val="0"/>
              </a:spcAft>
              <a:buSzPts val="2700"/>
              <a:buNone/>
              <a:defRPr sz="2700"/>
            </a:lvl8pPr>
            <a:lvl9pPr lvl="8" algn="r">
              <a:lnSpc>
                <a:spcPct val="100000"/>
              </a:lnSpc>
              <a:spcBef>
                <a:spcPts val="0"/>
              </a:spcBef>
              <a:spcAft>
                <a:spcPts val="0"/>
              </a:spcAft>
              <a:buSzPts val="2700"/>
              <a:buNone/>
              <a:defRPr sz="2700"/>
            </a:lvl9pPr>
          </a:lstStyle>
          <a:p>
            <a:endParaRPr/>
          </a:p>
        </p:txBody>
      </p:sp>
      <p:grpSp>
        <p:nvGrpSpPr>
          <p:cNvPr id="149" name="Google Shape;149;p17"/>
          <p:cNvGrpSpPr/>
          <p:nvPr/>
        </p:nvGrpSpPr>
        <p:grpSpPr>
          <a:xfrm>
            <a:off x="7363688" y="138427"/>
            <a:ext cx="1956019" cy="1443702"/>
            <a:chOff x="7211282" y="106518"/>
            <a:chExt cx="2205705" cy="1627990"/>
          </a:xfrm>
        </p:grpSpPr>
        <p:sp>
          <p:nvSpPr>
            <p:cNvPr id="150" name="Google Shape;150;p17"/>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1" name="Google Shape;151;p17"/>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2" name="Google Shape;152;p17"/>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3" name="Google Shape;153;p17"/>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4" name="Google Shape;154;p17"/>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55" name="Google Shape;155;p17"/>
            <p:cNvGrpSpPr/>
            <p:nvPr/>
          </p:nvGrpSpPr>
          <p:grpSpPr>
            <a:xfrm>
              <a:off x="7211282" y="106518"/>
              <a:ext cx="462826" cy="437708"/>
              <a:chOff x="8417757" y="225106"/>
              <a:chExt cx="462826" cy="437708"/>
            </a:xfrm>
          </p:grpSpPr>
          <p:sp>
            <p:nvSpPr>
              <p:cNvPr id="156" name="Google Shape;156;p17"/>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 name="Google Shape;157;p17"/>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8" name="Google Shape;158;p17"/>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9" name="Google Shape;159;p17"/>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0" name="Google Shape;160;p17"/>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161" name="Google Shape;161;p17"/>
          <p:cNvGrpSpPr/>
          <p:nvPr/>
        </p:nvGrpSpPr>
        <p:grpSpPr>
          <a:xfrm rot="-10796165">
            <a:off x="-999055" y="4264616"/>
            <a:ext cx="1842350" cy="479566"/>
            <a:chOff x="7492775" y="1865413"/>
            <a:chExt cx="2055046" cy="534931"/>
          </a:xfrm>
        </p:grpSpPr>
        <p:sp>
          <p:nvSpPr>
            <p:cNvPr id="162" name="Google Shape;162;p17"/>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3" name="Google Shape;163;p17"/>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4" name="Google Shape;164;p17"/>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5" name="Google Shape;165;p17"/>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6" name="Google Shape;166;p17"/>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67" name="Google Shape;167;p17"/>
          <p:cNvGrpSpPr/>
          <p:nvPr/>
        </p:nvGrpSpPr>
        <p:grpSpPr>
          <a:xfrm rot="-10796165">
            <a:off x="-978205" y="3731066"/>
            <a:ext cx="1842350" cy="479566"/>
            <a:chOff x="7492775" y="1865413"/>
            <a:chExt cx="2055046" cy="534931"/>
          </a:xfrm>
        </p:grpSpPr>
        <p:sp>
          <p:nvSpPr>
            <p:cNvPr id="168" name="Google Shape;168;p17"/>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9" name="Google Shape;169;p17"/>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0" name="Google Shape;170;p17"/>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1" name="Google Shape;171;p17"/>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2" name="Google Shape;172;p17"/>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73"/>
        <p:cNvGrpSpPr/>
        <p:nvPr/>
      </p:nvGrpSpPr>
      <p:grpSpPr>
        <a:xfrm>
          <a:off x="0" y="0"/>
          <a:ext cx="0" cy="0"/>
          <a:chOff x="0" y="0"/>
          <a:chExt cx="0" cy="0"/>
        </a:xfrm>
      </p:grpSpPr>
      <p:grpSp>
        <p:nvGrpSpPr>
          <p:cNvPr id="174" name="Google Shape;174;p18"/>
          <p:cNvGrpSpPr/>
          <p:nvPr/>
        </p:nvGrpSpPr>
        <p:grpSpPr>
          <a:xfrm>
            <a:off x="2297947" y="355967"/>
            <a:ext cx="4548105" cy="4415112"/>
            <a:chOff x="4185375" y="355950"/>
            <a:chExt cx="2444561" cy="2372951"/>
          </a:xfrm>
        </p:grpSpPr>
        <p:sp>
          <p:nvSpPr>
            <p:cNvPr id="175" name="Google Shape;175;p18"/>
            <p:cNvSpPr/>
            <p:nvPr/>
          </p:nvSpPr>
          <p:spPr>
            <a:xfrm>
              <a:off x="4204062" y="370272"/>
              <a:ext cx="2398048" cy="2344852"/>
            </a:xfrm>
            <a:custGeom>
              <a:avLst/>
              <a:gdLst/>
              <a:ahLst/>
              <a:cxnLst/>
              <a:rect l="l" t="t" r="r" b="b"/>
              <a:pathLst>
                <a:path w="17581" h="17191" extrusionOk="0">
                  <a:moveTo>
                    <a:pt x="6986" y="0"/>
                  </a:moveTo>
                  <a:cubicBezTo>
                    <a:pt x="6880" y="0"/>
                    <a:pt x="6774" y="13"/>
                    <a:pt x="6671" y="39"/>
                  </a:cubicBezTo>
                  <a:cubicBezTo>
                    <a:pt x="6070" y="189"/>
                    <a:pt x="5611" y="780"/>
                    <a:pt x="5616" y="1398"/>
                  </a:cubicBezTo>
                  <a:lnTo>
                    <a:pt x="5570" y="1439"/>
                  </a:lnTo>
                  <a:cubicBezTo>
                    <a:pt x="5106" y="1095"/>
                    <a:pt x="4834" y="811"/>
                    <a:pt x="4347" y="811"/>
                  </a:cubicBezTo>
                  <a:cubicBezTo>
                    <a:pt x="4191" y="811"/>
                    <a:pt x="4012" y="841"/>
                    <a:pt x="3797" y="907"/>
                  </a:cubicBezTo>
                  <a:cubicBezTo>
                    <a:pt x="3592" y="971"/>
                    <a:pt x="3442" y="1107"/>
                    <a:pt x="3192" y="1417"/>
                  </a:cubicBezTo>
                  <a:cubicBezTo>
                    <a:pt x="2890" y="1794"/>
                    <a:pt x="3084" y="2592"/>
                    <a:pt x="3404" y="2996"/>
                  </a:cubicBezTo>
                  <a:lnTo>
                    <a:pt x="3404" y="2996"/>
                  </a:lnTo>
                  <a:cubicBezTo>
                    <a:pt x="3158" y="2741"/>
                    <a:pt x="2802" y="2614"/>
                    <a:pt x="2446" y="2614"/>
                  </a:cubicBezTo>
                  <a:cubicBezTo>
                    <a:pt x="2056" y="2614"/>
                    <a:pt x="1667" y="2766"/>
                    <a:pt x="1423" y="3072"/>
                  </a:cubicBezTo>
                  <a:cubicBezTo>
                    <a:pt x="932" y="3681"/>
                    <a:pt x="1173" y="4727"/>
                    <a:pt x="1877" y="5068"/>
                  </a:cubicBezTo>
                  <a:cubicBezTo>
                    <a:pt x="1286" y="5227"/>
                    <a:pt x="449" y="5473"/>
                    <a:pt x="277" y="6060"/>
                  </a:cubicBezTo>
                  <a:cubicBezTo>
                    <a:pt x="172" y="6419"/>
                    <a:pt x="249" y="6614"/>
                    <a:pt x="277" y="6805"/>
                  </a:cubicBezTo>
                  <a:cubicBezTo>
                    <a:pt x="363" y="7401"/>
                    <a:pt x="791" y="7797"/>
                    <a:pt x="1232" y="8206"/>
                  </a:cubicBezTo>
                  <a:cubicBezTo>
                    <a:pt x="1223" y="8206"/>
                    <a:pt x="1214" y="8206"/>
                    <a:pt x="1206" y="8206"/>
                  </a:cubicBezTo>
                  <a:cubicBezTo>
                    <a:pt x="562" y="8206"/>
                    <a:pt x="1" y="8874"/>
                    <a:pt x="117" y="9511"/>
                  </a:cubicBezTo>
                  <a:cubicBezTo>
                    <a:pt x="212" y="10029"/>
                    <a:pt x="734" y="10407"/>
                    <a:pt x="1249" y="10407"/>
                  </a:cubicBezTo>
                  <a:cubicBezTo>
                    <a:pt x="1374" y="10407"/>
                    <a:pt x="1499" y="10385"/>
                    <a:pt x="1617" y="10337"/>
                  </a:cubicBezTo>
                  <a:lnTo>
                    <a:pt x="1617" y="10337"/>
                  </a:lnTo>
                  <a:cubicBezTo>
                    <a:pt x="1016" y="10585"/>
                    <a:pt x="750" y="11387"/>
                    <a:pt x="1027" y="11976"/>
                  </a:cubicBezTo>
                  <a:cubicBezTo>
                    <a:pt x="1258" y="12457"/>
                    <a:pt x="1796" y="12746"/>
                    <a:pt x="2331" y="12746"/>
                  </a:cubicBezTo>
                  <a:cubicBezTo>
                    <a:pt x="2448" y="12746"/>
                    <a:pt x="2564" y="12732"/>
                    <a:pt x="2678" y="12704"/>
                  </a:cubicBezTo>
                  <a:lnTo>
                    <a:pt x="2678" y="12704"/>
                  </a:lnTo>
                  <a:cubicBezTo>
                    <a:pt x="2396" y="13063"/>
                    <a:pt x="2396" y="13613"/>
                    <a:pt x="2678" y="13968"/>
                  </a:cubicBezTo>
                  <a:cubicBezTo>
                    <a:pt x="2872" y="14213"/>
                    <a:pt x="3188" y="14349"/>
                    <a:pt x="3499" y="14349"/>
                  </a:cubicBezTo>
                  <a:cubicBezTo>
                    <a:pt x="3639" y="14349"/>
                    <a:pt x="3779" y="14321"/>
                    <a:pt x="3906" y="14263"/>
                  </a:cubicBezTo>
                  <a:lnTo>
                    <a:pt x="3906" y="14263"/>
                  </a:lnTo>
                  <a:cubicBezTo>
                    <a:pt x="3710" y="14855"/>
                    <a:pt x="3969" y="15569"/>
                    <a:pt x="4506" y="15896"/>
                  </a:cubicBezTo>
                  <a:cubicBezTo>
                    <a:pt x="4718" y="16025"/>
                    <a:pt x="4966" y="16087"/>
                    <a:pt x="5215" y="16087"/>
                  </a:cubicBezTo>
                  <a:cubicBezTo>
                    <a:pt x="5590" y="16087"/>
                    <a:pt x="5967" y="15946"/>
                    <a:pt x="6230" y="15678"/>
                  </a:cubicBezTo>
                  <a:cubicBezTo>
                    <a:pt x="6293" y="16437"/>
                    <a:pt x="6953" y="17106"/>
                    <a:pt x="7707" y="17183"/>
                  </a:cubicBezTo>
                  <a:cubicBezTo>
                    <a:pt x="7758" y="17188"/>
                    <a:pt x="7808" y="17191"/>
                    <a:pt x="7859" y="17191"/>
                  </a:cubicBezTo>
                  <a:cubicBezTo>
                    <a:pt x="8568" y="17191"/>
                    <a:pt x="9259" y="16693"/>
                    <a:pt x="9467" y="16010"/>
                  </a:cubicBezTo>
                  <a:cubicBezTo>
                    <a:pt x="9876" y="16353"/>
                    <a:pt x="10384" y="16630"/>
                    <a:pt x="10911" y="16630"/>
                  </a:cubicBezTo>
                  <a:cubicBezTo>
                    <a:pt x="10971" y="16630"/>
                    <a:pt x="11031" y="16627"/>
                    <a:pt x="11091" y="16619"/>
                  </a:cubicBezTo>
                  <a:cubicBezTo>
                    <a:pt x="11682" y="16551"/>
                    <a:pt x="12232" y="16001"/>
                    <a:pt x="12132" y="15414"/>
                  </a:cubicBezTo>
                  <a:lnTo>
                    <a:pt x="12132" y="15414"/>
                  </a:lnTo>
                  <a:cubicBezTo>
                    <a:pt x="12355" y="15734"/>
                    <a:pt x="12745" y="15911"/>
                    <a:pt x="13132" y="15911"/>
                  </a:cubicBezTo>
                  <a:cubicBezTo>
                    <a:pt x="13338" y="15911"/>
                    <a:pt x="13542" y="15861"/>
                    <a:pt x="13719" y="15755"/>
                  </a:cubicBezTo>
                  <a:cubicBezTo>
                    <a:pt x="14229" y="15446"/>
                    <a:pt x="14433" y="14723"/>
                    <a:pt x="14156" y="14195"/>
                  </a:cubicBezTo>
                  <a:lnTo>
                    <a:pt x="14156" y="14195"/>
                  </a:lnTo>
                  <a:cubicBezTo>
                    <a:pt x="14321" y="14264"/>
                    <a:pt x="14498" y="14296"/>
                    <a:pt x="14676" y="14296"/>
                  </a:cubicBezTo>
                  <a:cubicBezTo>
                    <a:pt x="15126" y="14296"/>
                    <a:pt x="15580" y="14087"/>
                    <a:pt x="15848" y="13722"/>
                  </a:cubicBezTo>
                  <a:cubicBezTo>
                    <a:pt x="16221" y="13218"/>
                    <a:pt x="16198" y="12454"/>
                    <a:pt x="15798" y="11972"/>
                  </a:cubicBezTo>
                  <a:cubicBezTo>
                    <a:pt x="16393" y="11962"/>
                    <a:pt x="16962" y="11544"/>
                    <a:pt x="17144" y="10976"/>
                  </a:cubicBezTo>
                  <a:cubicBezTo>
                    <a:pt x="17321" y="10407"/>
                    <a:pt x="17098" y="9734"/>
                    <a:pt x="16612" y="9384"/>
                  </a:cubicBezTo>
                  <a:cubicBezTo>
                    <a:pt x="17176" y="9229"/>
                    <a:pt x="17580" y="8643"/>
                    <a:pt x="17535" y="8061"/>
                  </a:cubicBezTo>
                  <a:cubicBezTo>
                    <a:pt x="17489" y="7483"/>
                    <a:pt x="16994" y="6969"/>
                    <a:pt x="16416" y="6901"/>
                  </a:cubicBezTo>
                  <a:cubicBezTo>
                    <a:pt x="16744" y="6433"/>
                    <a:pt x="16912" y="5828"/>
                    <a:pt x="16748" y="5282"/>
                  </a:cubicBezTo>
                  <a:cubicBezTo>
                    <a:pt x="16595" y="4767"/>
                    <a:pt x="16108" y="4348"/>
                    <a:pt x="15584" y="4348"/>
                  </a:cubicBezTo>
                  <a:cubicBezTo>
                    <a:pt x="15548" y="4348"/>
                    <a:pt x="15511" y="4350"/>
                    <a:pt x="15475" y="4354"/>
                  </a:cubicBezTo>
                  <a:cubicBezTo>
                    <a:pt x="15943" y="3709"/>
                    <a:pt x="15857" y="2717"/>
                    <a:pt x="15279" y="2158"/>
                  </a:cubicBezTo>
                  <a:cubicBezTo>
                    <a:pt x="14968" y="1857"/>
                    <a:pt x="14533" y="1703"/>
                    <a:pt x="14099" y="1703"/>
                  </a:cubicBezTo>
                  <a:cubicBezTo>
                    <a:pt x="13733" y="1703"/>
                    <a:pt x="13367" y="1812"/>
                    <a:pt x="13078" y="2035"/>
                  </a:cubicBezTo>
                  <a:cubicBezTo>
                    <a:pt x="12992" y="1585"/>
                    <a:pt x="12760" y="1139"/>
                    <a:pt x="12364" y="907"/>
                  </a:cubicBezTo>
                  <a:cubicBezTo>
                    <a:pt x="12206" y="815"/>
                    <a:pt x="12020" y="767"/>
                    <a:pt x="11835" y="767"/>
                  </a:cubicBezTo>
                  <a:cubicBezTo>
                    <a:pt x="11559" y="767"/>
                    <a:pt x="11287" y="874"/>
                    <a:pt x="11123" y="1098"/>
                  </a:cubicBezTo>
                  <a:cubicBezTo>
                    <a:pt x="11086" y="489"/>
                    <a:pt x="10472" y="30"/>
                    <a:pt x="9863" y="11"/>
                  </a:cubicBezTo>
                  <a:cubicBezTo>
                    <a:pt x="9843" y="11"/>
                    <a:pt x="9823" y="10"/>
                    <a:pt x="9803" y="10"/>
                  </a:cubicBezTo>
                  <a:cubicBezTo>
                    <a:pt x="9216" y="10"/>
                    <a:pt x="8666" y="330"/>
                    <a:pt x="8240" y="739"/>
                  </a:cubicBezTo>
                  <a:cubicBezTo>
                    <a:pt x="8003" y="284"/>
                    <a:pt x="7492" y="0"/>
                    <a:pt x="6986" y="0"/>
                  </a:cubicBezTo>
                  <a:close/>
                </a:path>
              </a:pathLst>
            </a:custGeom>
            <a:solidFill>
              <a:srgbClr val="FFE10B"/>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6" name="Google Shape;176;p18"/>
            <p:cNvSpPr/>
            <p:nvPr/>
          </p:nvSpPr>
          <p:spPr>
            <a:xfrm>
              <a:off x="5853812" y="479665"/>
              <a:ext cx="676271" cy="1161992"/>
            </a:xfrm>
            <a:custGeom>
              <a:avLst/>
              <a:gdLst/>
              <a:ahLst/>
              <a:cxnLst/>
              <a:rect l="l" t="t" r="r" b="b"/>
              <a:pathLst>
                <a:path w="4958" h="8519" extrusionOk="0">
                  <a:moveTo>
                    <a:pt x="1" y="1"/>
                  </a:moveTo>
                  <a:lnTo>
                    <a:pt x="1" y="1"/>
                  </a:lnTo>
                  <a:cubicBezTo>
                    <a:pt x="1720" y="2738"/>
                    <a:pt x="3048" y="5726"/>
                    <a:pt x="4694" y="8518"/>
                  </a:cubicBezTo>
                  <a:cubicBezTo>
                    <a:pt x="4790" y="8473"/>
                    <a:pt x="4876" y="8418"/>
                    <a:pt x="4958" y="8350"/>
                  </a:cubicBezTo>
                  <a:cubicBezTo>
                    <a:pt x="3575" y="6013"/>
                    <a:pt x="2416" y="3534"/>
                    <a:pt x="1065" y="1178"/>
                  </a:cubicBezTo>
                  <a:cubicBezTo>
                    <a:pt x="1038" y="1197"/>
                    <a:pt x="1011" y="1215"/>
                    <a:pt x="983" y="1238"/>
                  </a:cubicBezTo>
                  <a:cubicBezTo>
                    <a:pt x="956" y="1092"/>
                    <a:pt x="915" y="951"/>
                    <a:pt x="856" y="815"/>
                  </a:cubicBezTo>
                  <a:cubicBezTo>
                    <a:pt x="774" y="678"/>
                    <a:pt x="692" y="542"/>
                    <a:pt x="610" y="401"/>
                  </a:cubicBezTo>
                  <a:cubicBezTo>
                    <a:pt x="515" y="283"/>
                    <a:pt x="401" y="183"/>
                    <a:pt x="269" y="105"/>
                  </a:cubicBezTo>
                  <a:cubicBezTo>
                    <a:pt x="187" y="55"/>
                    <a:pt x="96" y="23"/>
                    <a:pt x="1" y="1"/>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7" name="Google Shape;177;p18"/>
            <p:cNvSpPr/>
            <p:nvPr/>
          </p:nvSpPr>
          <p:spPr>
            <a:xfrm>
              <a:off x="5523317" y="371500"/>
              <a:ext cx="1013588" cy="1551141"/>
            </a:xfrm>
            <a:custGeom>
              <a:avLst/>
              <a:gdLst/>
              <a:ahLst/>
              <a:cxnLst/>
              <a:rect l="l" t="t" r="r" b="b"/>
              <a:pathLst>
                <a:path w="7431" h="11372" extrusionOk="0">
                  <a:moveTo>
                    <a:pt x="135" y="0"/>
                  </a:moveTo>
                  <a:cubicBezTo>
                    <a:pt x="90" y="0"/>
                    <a:pt x="45" y="4"/>
                    <a:pt x="0" y="7"/>
                  </a:cubicBezTo>
                  <a:cubicBezTo>
                    <a:pt x="2106" y="3786"/>
                    <a:pt x="4425" y="7447"/>
                    <a:pt x="6958" y="10957"/>
                  </a:cubicBezTo>
                  <a:cubicBezTo>
                    <a:pt x="7058" y="11094"/>
                    <a:pt x="7158" y="11230"/>
                    <a:pt x="7258" y="11371"/>
                  </a:cubicBezTo>
                  <a:cubicBezTo>
                    <a:pt x="7326" y="11276"/>
                    <a:pt x="7385" y="11180"/>
                    <a:pt x="7431" y="11071"/>
                  </a:cubicBezTo>
                  <a:cubicBezTo>
                    <a:pt x="5184" y="7979"/>
                    <a:pt x="3097" y="4768"/>
                    <a:pt x="1182" y="1458"/>
                  </a:cubicBezTo>
                  <a:cubicBezTo>
                    <a:pt x="910" y="980"/>
                    <a:pt x="637" y="503"/>
                    <a:pt x="368" y="21"/>
                  </a:cubicBezTo>
                  <a:cubicBezTo>
                    <a:pt x="309" y="11"/>
                    <a:pt x="250" y="2"/>
                    <a:pt x="191" y="2"/>
                  </a:cubicBezTo>
                  <a:cubicBezTo>
                    <a:pt x="172" y="1"/>
                    <a:pt x="154" y="0"/>
                    <a:pt x="135"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8" name="Google Shape;178;p18"/>
            <p:cNvSpPr/>
            <p:nvPr/>
          </p:nvSpPr>
          <p:spPr>
            <a:xfrm>
              <a:off x="5288164" y="420740"/>
              <a:ext cx="1112342" cy="1781657"/>
            </a:xfrm>
            <a:custGeom>
              <a:avLst/>
              <a:gdLst/>
              <a:ahLst/>
              <a:cxnLst/>
              <a:rect l="l" t="t" r="r" b="b"/>
              <a:pathLst>
                <a:path w="8155" h="13062" extrusionOk="0">
                  <a:moveTo>
                    <a:pt x="1" y="1"/>
                  </a:moveTo>
                  <a:lnTo>
                    <a:pt x="1" y="1"/>
                  </a:lnTo>
                  <a:cubicBezTo>
                    <a:pt x="1856" y="4057"/>
                    <a:pt x="4139" y="7918"/>
                    <a:pt x="6826" y="11483"/>
                  </a:cubicBezTo>
                  <a:cubicBezTo>
                    <a:pt x="7231" y="12015"/>
                    <a:pt x="7641" y="12538"/>
                    <a:pt x="8059" y="13061"/>
                  </a:cubicBezTo>
                  <a:cubicBezTo>
                    <a:pt x="8109" y="12938"/>
                    <a:pt x="8141" y="12807"/>
                    <a:pt x="8154" y="12675"/>
                  </a:cubicBezTo>
                  <a:cubicBezTo>
                    <a:pt x="5426" y="9259"/>
                    <a:pt x="3066" y="5558"/>
                    <a:pt x="1124" y="1642"/>
                  </a:cubicBezTo>
                  <a:cubicBezTo>
                    <a:pt x="892" y="1174"/>
                    <a:pt x="669" y="701"/>
                    <a:pt x="446" y="228"/>
                  </a:cubicBezTo>
                  <a:cubicBezTo>
                    <a:pt x="396" y="273"/>
                    <a:pt x="342" y="319"/>
                    <a:pt x="292" y="369"/>
                  </a:cubicBezTo>
                  <a:cubicBezTo>
                    <a:pt x="219" y="228"/>
                    <a:pt x="119" y="105"/>
                    <a:pt x="1" y="1"/>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9" name="Google Shape;179;p18"/>
            <p:cNvSpPr/>
            <p:nvPr/>
          </p:nvSpPr>
          <p:spPr>
            <a:xfrm>
              <a:off x="5020139" y="403417"/>
              <a:ext cx="1130347" cy="2045864"/>
            </a:xfrm>
            <a:custGeom>
              <a:avLst/>
              <a:gdLst/>
              <a:ahLst/>
              <a:cxnLst/>
              <a:rect l="l" t="t" r="r" b="b"/>
              <a:pathLst>
                <a:path w="8287" h="14999" extrusionOk="0">
                  <a:moveTo>
                    <a:pt x="247" y="0"/>
                  </a:moveTo>
                  <a:cubicBezTo>
                    <a:pt x="156" y="64"/>
                    <a:pt x="74" y="132"/>
                    <a:pt x="1" y="214"/>
                  </a:cubicBezTo>
                  <a:cubicBezTo>
                    <a:pt x="997" y="2156"/>
                    <a:pt x="2002" y="4093"/>
                    <a:pt x="3025" y="6026"/>
                  </a:cubicBezTo>
                  <a:cubicBezTo>
                    <a:pt x="4330" y="8500"/>
                    <a:pt x="5626" y="10983"/>
                    <a:pt x="7082" y="13375"/>
                  </a:cubicBezTo>
                  <a:cubicBezTo>
                    <a:pt x="7423" y="13934"/>
                    <a:pt x="7773" y="14489"/>
                    <a:pt x="8178" y="14998"/>
                  </a:cubicBezTo>
                  <a:cubicBezTo>
                    <a:pt x="8232" y="14880"/>
                    <a:pt x="8269" y="14757"/>
                    <a:pt x="8287" y="14630"/>
                  </a:cubicBezTo>
                  <a:cubicBezTo>
                    <a:pt x="7964" y="14198"/>
                    <a:pt x="7673" y="13739"/>
                    <a:pt x="7391" y="13279"/>
                  </a:cubicBezTo>
                  <a:cubicBezTo>
                    <a:pt x="6681" y="12110"/>
                    <a:pt x="6008" y="10919"/>
                    <a:pt x="5353" y="9714"/>
                  </a:cubicBezTo>
                  <a:cubicBezTo>
                    <a:pt x="4053" y="7336"/>
                    <a:pt x="2793" y="4930"/>
                    <a:pt x="1547" y="2524"/>
                  </a:cubicBezTo>
                  <a:cubicBezTo>
                    <a:pt x="1111" y="1683"/>
                    <a:pt x="679" y="842"/>
                    <a:pt x="24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0" name="Google Shape;180;p18"/>
            <p:cNvSpPr/>
            <p:nvPr/>
          </p:nvSpPr>
          <p:spPr>
            <a:xfrm>
              <a:off x="4747204" y="480892"/>
              <a:ext cx="1197319" cy="2052138"/>
            </a:xfrm>
            <a:custGeom>
              <a:avLst/>
              <a:gdLst/>
              <a:ahLst/>
              <a:cxnLst/>
              <a:rect l="l" t="t" r="r" b="b"/>
              <a:pathLst>
                <a:path w="8778" h="15045" extrusionOk="0">
                  <a:moveTo>
                    <a:pt x="342" y="1"/>
                  </a:moveTo>
                  <a:cubicBezTo>
                    <a:pt x="242" y="1"/>
                    <a:pt x="128" y="14"/>
                    <a:pt x="1" y="46"/>
                  </a:cubicBezTo>
                  <a:cubicBezTo>
                    <a:pt x="2675" y="4507"/>
                    <a:pt x="4776" y="9291"/>
                    <a:pt x="7532" y="13707"/>
                  </a:cubicBezTo>
                  <a:cubicBezTo>
                    <a:pt x="7736" y="14035"/>
                    <a:pt x="7946" y="14362"/>
                    <a:pt x="8159" y="14685"/>
                  </a:cubicBezTo>
                  <a:cubicBezTo>
                    <a:pt x="8159" y="14658"/>
                    <a:pt x="8155" y="14630"/>
                    <a:pt x="8150" y="14603"/>
                  </a:cubicBezTo>
                  <a:lnTo>
                    <a:pt x="8150" y="14603"/>
                  </a:lnTo>
                  <a:cubicBezTo>
                    <a:pt x="8300" y="14817"/>
                    <a:pt x="8528" y="14967"/>
                    <a:pt x="8778" y="15044"/>
                  </a:cubicBezTo>
                  <a:cubicBezTo>
                    <a:pt x="6154" y="11165"/>
                    <a:pt x="4162" y="6890"/>
                    <a:pt x="1929" y="2784"/>
                  </a:cubicBezTo>
                  <a:cubicBezTo>
                    <a:pt x="1415" y="1847"/>
                    <a:pt x="892" y="919"/>
                    <a:pt x="342" y="1"/>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1" name="Google Shape;181;p18"/>
            <p:cNvSpPr/>
            <p:nvPr/>
          </p:nvSpPr>
          <p:spPr>
            <a:xfrm>
              <a:off x="4616943" y="583329"/>
              <a:ext cx="1043596" cy="2052684"/>
            </a:xfrm>
            <a:custGeom>
              <a:avLst/>
              <a:gdLst/>
              <a:ahLst/>
              <a:cxnLst/>
              <a:rect l="l" t="t" r="r" b="b"/>
              <a:pathLst>
                <a:path w="7651" h="15049" extrusionOk="0">
                  <a:moveTo>
                    <a:pt x="83" y="0"/>
                  </a:moveTo>
                  <a:cubicBezTo>
                    <a:pt x="10" y="168"/>
                    <a:pt x="1" y="382"/>
                    <a:pt x="33" y="600"/>
                  </a:cubicBezTo>
                  <a:cubicBezTo>
                    <a:pt x="1261" y="3047"/>
                    <a:pt x="2493" y="5494"/>
                    <a:pt x="3721" y="7940"/>
                  </a:cubicBezTo>
                  <a:cubicBezTo>
                    <a:pt x="4890" y="10264"/>
                    <a:pt x="5999" y="12638"/>
                    <a:pt x="7232" y="14934"/>
                  </a:cubicBezTo>
                  <a:cubicBezTo>
                    <a:pt x="7368" y="14989"/>
                    <a:pt x="7509" y="15030"/>
                    <a:pt x="7650" y="15048"/>
                  </a:cubicBezTo>
                  <a:cubicBezTo>
                    <a:pt x="6359" y="12665"/>
                    <a:pt x="5208" y="10200"/>
                    <a:pt x="3994" y="7781"/>
                  </a:cubicBezTo>
                  <a:cubicBezTo>
                    <a:pt x="2689" y="5184"/>
                    <a:pt x="1383" y="2592"/>
                    <a:pt x="83"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2" name="Google Shape;182;p18"/>
            <p:cNvSpPr/>
            <p:nvPr/>
          </p:nvSpPr>
          <p:spPr>
            <a:xfrm>
              <a:off x="4396248" y="760649"/>
              <a:ext cx="1039641" cy="1915602"/>
            </a:xfrm>
            <a:custGeom>
              <a:avLst/>
              <a:gdLst/>
              <a:ahLst/>
              <a:cxnLst/>
              <a:rect l="l" t="t" r="r" b="b"/>
              <a:pathLst>
                <a:path w="7622" h="14044" extrusionOk="0">
                  <a:moveTo>
                    <a:pt x="232" y="1"/>
                  </a:moveTo>
                  <a:cubicBezTo>
                    <a:pt x="150" y="60"/>
                    <a:pt x="77" y="128"/>
                    <a:pt x="14" y="205"/>
                  </a:cubicBezTo>
                  <a:cubicBezTo>
                    <a:pt x="9" y="214"/>
                    <a:pt x="5" y="224"/>
                    <a:pt x="0" y="228"/>
                  </a:cubicBezTo>
                  <a:cubicBezTo>
                    <a:pt x="1519" y="2797"/>
                    <a:pt x="2965" y="5408"/>
                    <a:pt x="4325" y="8064"/>
                  </a:cubicBezTo>
                  <a:cubicBezTo>
                    <a:pt x="5330" y="10033"/>
                    <a:pt x="6189" y="12147"/>
                    <a:pt x="7367" y="14044"/>
                  </a:cubicBezTo>
                  <a:cubicBezTo>
                    <a:pt x="7458" y="13985"/>
                    <a:pt x="7545" y="13916"/>
                    <a:pt x="7622" y="13839"/>
                  </a:cubicBezTo>
                  <a:cubicBezTo>
                    <a:pt x="7231" y="13189"/>
                    <a:pt x="6876" y="12516"/>
                    <a:pt x="6540" y="11838"/>
                  </a:cubicBezTo>
                  <a:cubicBezTo>
                    <a:pt x="5866" y="10483"/>
                    <a:pt x="5216" y="9119"/>
                    <a:pt x="4529" y="7773"/>
                  </a:cubicBezTo>
                  <a:cubicBezTo>
                    <a:pt x="3174" y="5139"/>
                    <a:pt x="1742" y="2547"/>
                    <a:pt x="232" y="1"/>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 name="Google Shape;183;p18"/>
            <p:cNvSpPr/>
            <p:nvPr/>
          </p:nvSpPr>
          <p:spPr>
            <a:xfrm>
              <a:off x="4369514" y="1075733"/>
              <a:ext cx="933112" cy="1638982"/>
            </a:xfrm>
            <a:custGeom>
              <a:avLst/>
              <a:gdLst/>
              <a:ahLst/>
              <a:cxnLst/>
              <a:rect l="l" t="t" r="r" b="b"/>
              <a:pathLst>
                <a:path w="6841" h="12016" extrusionOk="0">
                  <a:moveTo>
                    <a:pt x="301" y="1"/>
                  </a:moveTo>
                  <a:cubicBezTo>
                    <a:pt x="201" y="33"/>
                    <a:pt x="101" y="65"/>
                    <a:pt x="0" y="101"/>
                  </a:cubicBezTo>
                  <a:cubicBezTo>
                    <a:pt x="1906" y="4203"/>
                    <a:pt x="4066" y="8177"/>
                    <a:pt x="6472" y="12006"/>
                  </a:cubicBezTo>
                  <a:cubicBezTo>
                    <a:pt x="6481" y="12006"/>
                    <a:pt x="6485" y="12006"/>
                    <a:pt x="6494" y="12011"/>
                  </a:cubicBezTo>
                  <a:cubicBezTo>
                    <a:pt x="6536" y="12014"/>
                    <a:pt x="6578" y="12016"/>
                    <a:pt x="6619" y="12016"/>
                  </a:cubicBezTo>
                  <a:cubicBezTo>
                    <a:pt x="6693" y="12016"/>
                    <a:pt x="6767" y="12011"/>
                    <a:pt x="6840" y="12002"/>
                  </a:cubicBezTo>
                  <a:cubicBezTo>
                    <a:pt x="4412" y="8146"/>
                    <a:pt x="2224" y="4135"/>
                    <a:pt x="301" y="1"/>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4" name="Google Shape;184;p18"/>
            <p:cNvSpPr/>
            <p:nvPr/>
          </p:nvSpPr>
          <p:spPr>
            <a:xfrm>
              <a:off x="4326139" y="1488888"/>
              <a:ext cx="605480" cy="1075650"/>
            </a:xfrm>
            <a:custGeom>
              <a:avLst/>
              <a:gdLst/>
              <a:ahLst/>
              <a:cxnLst/>
              <a:rect l="l" t="t" r="r" b="b"/>
              <a:pathLst>
                <a:path w="4439" h="7886" extrusionOk="0">
                  <a:moveTo>
                    <a:pt x="328" y="1"/>
                  </a:moveTo>
                  <a:cubicBezTo>
                    <a:pt x="214" y="1"/>
                    <a:pt x="105" y="23"/>
                    <a:pt x="0" y="55"/>
                  </a:cubicBezTo>
                  <a:cubicBezTo>
                    <a:pt x="1346" y="2665"/>
                    <a:pt x="2701" y="5271"/>
                    <a:pt x="4075" y="7863"/>
                  </a:cubicBezTo>
                  <a:cubicBezTo>
                    <a:pt x="4159" y="7879"/>
                    <a:pt x="4243" y="7886"/>
                    <a:pt x="4325" y="7886"/>
                  </a:cubicBezTo>
                  <a:cubicBezTo>
                    <a:pt x="4363" y="7886"/>
                    <a:pt x="4401" y="7884"/>
                    <a:pt x="4439" y="7882"/>
                  </a:cubicBezTo>
                  <a:cubicBezTo>
                    <a:pt x="3056" y="5262"/>
                    <a:pt x="1683" y="2634"/>
                    <a:pt x="328" y="1"/>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5" name="Google Shape;185;p18"/>
            <p:cNvSpPr/>
            <p:nvPr/>
          </p:nvSpPr>
          <p:spPr>
            <a:xfrm>
              <a:off x="4231751" y="1227137"/>
              <a:ext cx="137218" cy="259433"/>
            </a:xfrm>
            <a:custGeom>
              <a:avLst/>
              <a:gdLst/>
              <a:ahLst/>
              <a:cxnLst/>
              <a:rect l="l" t="t" r="r" b="b"/>
              <a:pathLst>
                <a:path w="1006" h="1902" extrusionOk="0">
                  <a:moveTo>
                    <a:pt x="28" y="0"/>
                  </a:moveTo>
                  <a:lnTo>
                    <a:pt x="28" y="0"/>
                  </a:lnTo>
                  <a:cubicBezTo>
                    <a:pt x="1" y="228"/>
                    <a:pt x="51" y="378"/>
                    <a:pt x="74" y="523"/>
                  </a:cubicBezTo>
                  <a:cubicBezTo>
                    <a:pt x="156" y="1110"/>
                    <a:pt x="574" y="1501"/>
                    <a:pt x="1006" y="1901"/>
                  </a:cubicBezTo>
                  <a:cubicBezTo>
                    <a:pt x="678" y="1269"/>
                    <a:pt x="351" y="637"/>
                    <a:pt x="28"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6" name="Google Shape;186;p18"/>
            <p:cNvSpPr/>
            <p:nvPr/>
          </p:nvSpPr>
          <p:spPr>
            <a:xfrm>
              <a:off x="4185375" y="355950"/>
              <a:ext cx="2444561" cy="2372951"/>
            </a:xfrm>
            <a:custGeom>
              <a:avLst/>
              <a:gdLst/>
              <a:ahLst/>
              <a:cxnLst/>
              <a:rect l="l" t="t" r="r" b="b"/>
              <a:pathLst>
                <a:path w="17922" h="17397" extrusionOk="0">
                  <a:moveTo>
                    <a:pt x="9941" y="216"/>
                  </a:moveTo>
                  <a:cubicBezTo>
                    <a:pt x="10514" y="221"/>
                    <a:pt x="11087" y="607"/>
                    <a:pt x="11155" y="1203"/>
                  </a:cubicBezTo>
                  <a:cubicBezTo>
                    <a:pt x="11162" y="1257"/>
                    <a:pt x="11215" y="1307"/>
                    <a:pt x="11268" y="1307"/>
                  </a:cubicBezTo>
                  <a:cubicBezTo>
                    <a:pt x="11291" y="1307"/>
                    <a:pt x="11313" y="1298"/>
                    <a:pt x="11333" y="1276"/>
                  </a:cubicBezTo>
                  <a:cubicBezTo>
                    <a:pt x="11498" y="1074"/>
                    <a:pt x="11740" y="975"/>
                    <a:pt x="11986" y="975"/>
                  </a:cubicBezTo>
                  <a:cubicBezTo>
                    <a:pt x="12145" y="975"/>
                    <a:pt x="12307" y="1017"/>
                    <a:pt x="12451" y="1099"/>
                  </a:cubicBezTo>
                  <a:cubicBezTo>
                    <a:pt x="12838" y="1321"/>
                    <a:pt x="13024" y="1753"/>
                    <a:pt x="13115" y="2167"/>
                  </a:cubicBezTo>
                  <a:cubicBezTo>
                    <a:pt x="13125" y="2214"/>
                    <a:pt x="13173" y="2245"/>
                    <a:pt x="13218" y="2245"/>
                  </a:cubicBezTo>
                  <a:cubicBezTo>
                    <a:pt x="13235" y="2245"/>
                    <a:pt x="13252" y="2241"/>
                    <a:pt x="13265" y="2231"/>
                  </a:cubicBezTo>
                  <a:cubicBezTo>
                    <a:pt x="13555" y="2023"/>
                    <a:pt x="13910" y="1914"/>
                    <a:pt x="14262" y="1914"/>
                  </a:cubicBezTo>
                  <a:cubicBezTo>
                    <a:pt x="14657" y="1914"/>
                    <a:pt x="15048" y="2050"/>
                    <a:pt x="15344" y="2336"/>
                  </a:cubicBezTo>
                  <a:cubicBezTo>
                    <a:pt x="15903" y="2877"/>
                    <a:pt x="15944" y="3782"/>
                    <a:pt x="15521" y="4409"/>
                  </a:cubicBezTo>
                  <a:cubicBezTo>
                    <a:pt x="15481" y="4471"/>
                    <a:pt x="15532" y="4564"/>
                    <a:pt x="15602" y="4564"/>
                  </a:cubicBezTo>
                  <a:cubicBezTo>
                    <a:pt x="15604" y="4564"/>
                    <a:pt x="15606" y="4564"/>
                    <a:pt x="15607" y="4564"/>
                  </a:cubicBezTo>
                  <a:cubicBezTo>
                    <a:pt x="15629" y="4563"/>
                    <a:pt x="15651" y="4562"/>
                    <a:pt x="15672" y="4562"/>
                  </a:cubicBezTo>
                  <a:cubicBezTo>
                    <a:pt x="16187" y="4562"/>
                    <a:pt x="16637" y="4921"/>
                    <a:pt x="16785" y="5414"/>
                  </a:cubicBezTo>
                  <a:cubicBezTo>
                    <a:pt x="16949" y="5946"/>
                    <a:pt x="16758" y="6506"/>
                    <a:pt x="16467" y="6956"/>
                  </a:cubicBezTo>
                  <a:cubicBezTo>
                    <a:pt x="16430" y="7006"/>
                    <a:pt x="16462" y="7097"/>
                    <a:pt x="16526" y="7106"/>
                  </a:cubicBezTo>
                  <a:cubicBezTo>
                    <a:pt x="17758" y="7311"/>
                    <a:pt x="17922" y="8993"/>
                    <a:pt x="16721" y="9389"/>
                  </a:cubicBezTo>
                  <a:cubicBezTo>
                    <a:pt x="16658" y="9412"/>
                    <a:pt x="16612" y="9512"/>
                    <a:pt x="16676" y="9562"/>
                  </a:cubicBezTo>
                  <a:cubicBezTo>
                    <a:pt x="17667" y="10339"/>
                    <a:pt x="17208" y="11904"/>
                    <a:pt x="15935" y="11972"/>
                  </a:cubicBezTo>
                  <a:cubicBezTo>
                    <a:pt x="15866" y="11976"/>
                    <a:pt x="15794" y="12058"/>
                    <a:pt x="15844" y="12127"/>
                  </a:cubicBezTo>
                  <a:cubicBezTo>
                    <a:pt x="16562" y="13070"/>
                    <a:pt x="15852" y="14290"/>
                    <a:pt x="14814" y="14290"/>
                  </a:cubicBezTo>
                  <a:cubicBezTo>
                    <a:pt x="14656" y="14290"/>
                    <a:pt x="14490" y="14262"/>
                    <a:pt x="14320" y="14200"/>
                  </a:cubicBezTo>
                  <a:cubicBezTo>
                    <a:pt x="14308" y="14195"/>
                    <a:pt x="14297" y="14193"/>
                    <a:pt x="14286" y="14193"/>
                  </a:cubicBezTo>
                  <a:cubicBezTo>
                    <a:pt x="14215" y="14193"/>
                    <a:pt x="14175" y="14287"/>
                    <a:pt x="14207" y="14350"/>
                  </a:cubicBezTo>
                  <a:cubicBezTo>
                    <a:pt x="14429" y="14841"/>
                    <a:pt x="14279" y="15478"/>
                    <a:pt x="13802" y="15769"/>
                  </a:cubicBezTo>
                  <a:cubicBezTo>
                    <a:pt x="13640" y="15867"/>
                    <a:pt x="13458" y="15913"/>
                    <a:pt x="13276" y="15913"/>
                  </a:cubicBezTo>
                  <a:cubicBezTo>
                    <a:pt x="12927" y="15913"/>
                    <a:pt x="12576" y="15746"/>
                    <a:pt x="12360" y="15464"/>
                  </a:cubicBezTo>
                  <a:cubicBezTo>
                    <a:pt x="12338" y="15436"/>
                    <a:pt x="12299" y="15421"/>
                    <a:pt x="12263" y="15421"/>
                  </a:cubicBezTo>
                  <a:cubicBezTo>
                    <a:pt x="12210" y="15421"/>
                    <a:pt x="12161" y="15452"/>
                    <a:pt x="12169" y="15519"/>
                  </a:cubicBezTo>
                  <a:cubicBezTo>
                    <a:pt x="12228" y="16092"/>
                    <a:pt x="11755" y="16556"/>
                    <a:pt x="11205" y="16620"/>
                  </a:cubicBezTo>
                  <a:cubicBezTo>
                    <a:pt x="11150" y="16626"/>
                    <a:pt x="11095" y="16629"/>
                    <a:pt x="11040" y="16629"/>
                  </a:cubicBezTo>
                  <a:cubicBezTo>
                    <a:pt x="10531" y="16629"/>
                    <a:pt x="10063" y="16354"/>
                    <a:pt x="9673" y="16042"/>
                  </a:cubicBezTo>
                  <a:cubicBezTo>
                    <a:pt x="9650" y="16023"/>
                    <a:pt x="9625" y="16014"/>
                    <a:pt x="9600" y="16014"/>
                  </a:cubicBezTo>
                  <a:cubicBezTo>
                    <a:pt x="9560" y="16014"/>
                    <a:pt x="9521" y="16039"/>
                    <a:pt x="9504" y="16087"/>
                  </a:cubicBezTo>
                  <a:cubicBezTo>
                    <a:pt x="9288" y="16720"/>
                    <a:pt x="8679" y="17186"/>
                    <a:pt x="8003" y="17186"/>
                  </a:cubicBezTo>
                  <a:cubicBezTo>
                    <a:pt x="7955" y="17186"/>
                    <a:pt x="7907" y="17184"/>
                    <a:pt x="7858" y="17179"/>
                  </a:cubicBezTo>
                  <a:cubicBezTo>
                    <a:pt x="7135" y="17106"/>
                    <a:pt x="6558" y="16492"/>
                    <a:pt x="6467" y="15778"/>
                  </a:cubicBezTo>
                  <a:cubicBezTo>
                    <a:pt x="6460" y="15722"/>
                    <a:pt x="6414" y="15679"/>
                    <a:pt x="6363" y="15679"/>
                  </a:cubicBezTo>
                  <a:cubicBezTo>
                    <a:pt x="6340" y="15679"/>
                    <a:pt x="6315" y="15688"/>
                    <a:pt x="6294" y="15710"/>
                  </a:cubicBezTo>
                  <a:cubicBezTo>
                    <a:pt x="6021" y="15967"/>
                    <a:pt x="5705" y="16078"/>
                    <a:pt x="5399" y="16078"/>
                  </a:cubicBezTo>
                  <a:cubicBezTo>
                    <a:pt x="4604" y="16078"/>
                    <a:pt x="3877" y="15324"/>
                    <a:pt x="4143" y="14391"/>
                  </a:cubicBezTo>
                  <a:cubicBezTo>
                    <a:pt x="4158" y="14333"/>
                    <a:pt x="4111" y="14262"/>
                    <a:pt x="4049" y="14262"/>
                  </a:cubicBezTo>
                  <a:cubicBezTo>
                    <a:pt x="4038" y="14262"/>
                    <a:pt x="4027" y="14264"/>
                    <a:pt x="4015" y="14268"/>
                  </a:cubicBezTo>
                  <a:cubicBezTo>
                    <a:pt x="3886" y="14319"/>
                    <a:pt x="3759" y="14342"/>
                    <a:pt x="3639" y="14342"/>
                  </a:cubicBezTo>
                  <a:cubicBezTo>
                    <a:pt x="2929" y="14342"/>
                    <a:pt x="2435" y="13539"/>
                    <a:pt x="2901" y="12859"/>
                  </a:cubicBezTo>
                  <a:cubicBezTo>
                    <a:pt x="2951" y="12788"/>
                    <a:pt x="2883" y="12706"/>
                    <a:pt x="2809" y="12706"/>
                  </a:cubicBezTo>
                  <a:cubicBezTo>
                    <a:pt x="2802" y="12706"/>
                    <a:pt x="2795" y="12707"/>
                    <a:pt x="2788" y="12709"/>
                  </a:cubicBezTo>
                  <a:cubicBezTo>
                    <a:pt x="2686" y="12730"/>
                    <a:pt x="2582" y="12741"/>
                    <a:pt x="2478" y="12741"/>
                  </a:cubicBezTo>
                  <a:cubicBezTo>
                    <a:pt x="1950" y="12741"/>
                    <a:pt x="1417" y="12466"/>
                    <a:pt x="1223" y="11949"/>
                  </a:cubicBezTo>
                  <a:cubicBezTo>
                    <a:pt x="1023" y="11399"/>
                    <a:pt x="1373" y="10817"/>
                    <a:pt x="1901" y="10576"/>
                  </a:cubicBezTo>
                  <a:cubicBezTo>
                    <a:pt x="1998" y="10534"/>
                    <a:pt x="1864" y="10335"/>
                    <a:pt x="1757" y="10335"/>
                  </a:cubicBezTo>
                  <a:cubicBezTo>
                    <a:pt x="1749" y="10335"/>
                    <a:pt x="1740" y="10337"/>
                    <a:pt x="1732" y="10339"/>
                  </a:cubicBezTo>
                  <a:cubicBezTo>
                    <a:pt x="1619" y="10380"/>
                    <a:pt x="1501" y="10399"/>
                    <a:pt x="1384" y="10399"/>
                  </a:cubicBezTo>
                  <a:cubicBezTo>
                    <a:pt x="972" y="10399"/>
                    <a:pt x="567" y="10162"/>
                    <a:pt x="405" y="9762"/>
                  </a:cubicBezTo>
                  <a:cubicBezTo>
                    <a:pt x="150" y="9116"/>
                    <a:pt x="714" y="8434"/>
                    <a:pt x="1369" y="8411"/>
                  </a:cubicBezTo>
                  <a:cubicBezTo>
                    <a:pt x="1451" y="8407"/>
                    <a:pt x="1510" y="8297"/>
                    <a:pt x="1441" y="8238"/>
                  </a:cubicBezTo>
                  <a:cubicBezTo>
                    <a:pt x="918" y="7752"/>
                    <a:pt x="395" y="7183"/>
                    <a:pt x="473" y="6415"/>
                  </a:cubicBezTo>
                  <a:cubicBezTo>
                    <a:pt x="550" y="5655"/>
                    <a:pt x="1423" y="5442"/>
                    <a:pt x="2042" y="5269"/>
                  </a:cubicBezTo>
                  <a:cubicBezTo>
                    <a:pt x="2124" y="5246"/>
                    <a:pt x="2146" y="5123"/>
                    <a:pt x="2069" y="5082"/>
                  </a:cubicBezTo>
                  <a:cubicBezTo>
                    <a:pt x="1451" y="4755"/>
                    <a:pt x="1196" y="3895"/>
                    <a:pt x="1591" y="3300"/>
                  </a:cubicBezTo>
                  <a:cubicBezTo>
                    <a:pt x="1812" y="2973"/>
                    <a:pt x="2177" y="2822"/>
                    <a:pt x="2547" y="2822"/>
                  </a:cubicBezTo>
                  <a:cubicBezTo>
                    <a:pt x="2915" y="2822"/>
                    <a:pt x="3288" y="2970"/>
                    <a:pt x="3529" y="3244"/>
                  </a:cubicBezTo>
                  <a:lnTo>
                    <a:pt x="3529" y="3244"/>
                  </a:lnTo>
                  <a:cubicBezTo>
                    <a:pt x="3532" y="3248"/>
                    <a:pt x="3535" y="3251"/>
                    <a:pt x="3538" y="3254"/>
                  </a:cubicBezTo>
                  <a:cubicBezTo>
                    <a:pt x="3558" y="3278"/>
                    <a:pt x="3582" y="3288"/>
                    <a:pt x="3605" y="3288"/>
                  </a:cubicBezTo>
                  <a:cubicBezTo>
                    <a:pt x="3679" y="3288"/>
                    <a:pt x="3746" y="3185"/>
                    <a:pt x="3683" y="3109"/>
                  </a:cubicBezTo>
                  <a:cubicBezTo>
                    <a:pt x="3680" y="3104"/>
                    <a:pt x="3676" y="3100"/>
                    <a:pt x="3672" y="3095"/>
                  </a:cubicBezTo>
                  <a:lnTo>
                    <a:pt x="3672" y="3095"/>
                  </a:lnTo>
                  <a:cubicBezTo>
                    <a:pt x="3182" y="2531"/>
                    <a:pt x="3116" y="1659"/>
                    <a:pt x="3779" y="1203"/>
                  </a:cubicBezTo>
                  <a:cubicBezTo>
                    <a:pt x="3981" y="1066"/>
                    <a:pt x="4178" y="1010"/>
                    <a:pt x="4370" y="1010"/>
                  </a:cubicBezTo>
                  <a:cubicBezTo>
                    <a:pt x="4836" y="1010"/>
                    <a:pt x="5267" y="1342"/>
                    <a:pt x="5657" y="1635"/>
                  </a:cubicBezTo>
                  <a:cubicBezTo>
                    <a:pt x="5675" y="1649"/>
                    <a:pt x="5693" y="1654"/>
                    <a:pt x="5710" y="1654"/>
                  </a:cubicBezTo>
                  <a:cubicBezTo>
                    <a:pt x="5746" y="1654"/>
                    <a:pt x="5776" y="1628"/>
                    <a:pt x="5792" y="1593"/>
                  </a:cubicBezTo>
                  <a:lnTo>
                    <a:pt x="5792" y="1593"/>
                  </a:lnTo>
                  <a:cubicBezTo>
                    <a:pt x="5825" y="1580"/>
                    <a:pt x="5851" y="1550"/>
                    <a:pt x="5853" y="1503"/>
                  </a:cubicBezTo>
                  <a:cubicBezTo>
                    <a:pt x="5883" y="704"/>
                    <a:pt x="6517" y="233"/>
                    <a:pt x="7163" y="233"/>
                  </a:cubicBezTo>
                  <a:cubicBezTo>
                    <a:pt x="7591" y="233"/>
                    <a:pt x="8024" y="439"/>
                    <a:pt x="8290" y="894"/>
                  </a:cubicBezTo>
                  <a:cubicBezTo>
                    <a:pt x="8308" y="927"/>
                    <a:pt x="8341" y="943"/>
                    <a:pt x="8375" y="943"/>
                  </a:cubicBezTo>
                  <a:cubicBezTo>
                    <a:pt x="8402" y="943"/>
                    <a:pt x="8429" y="932"/>
                    <a:pt x="8449" y="912"/>
                  </a:cubicBezTo>
                  <a:cubicBezTo>
                    <a:pt x="8859" y="539"/>
                    <a:pt x="9368" y="216"/>
                    <a:pt x="9941" y="216"/>
                  </a:cubicBezTo>
                  <a:close/>
                  <a:moveTo>
                    <a:pt x="7124" y="1"/>
                  </a:moveTo>
                  <a:cubicBezTo>
                    <a:pt x="7010" y="1"/>
                    <a:pt x="6895" y="14"/>
                    <a:pt x="6780" y="44"/>
                  </a:cubicBezTo>
                  <a:cubicBezTo>
                    <a:pt x="6158" y="205"/>
                    <a:pt x="5732" y="762"/>
                    <a:pt x="5658" y="1378"/>
                  </a:cubicBezTo>
                  <a:lnTo>
                    <a:pt x="5658" y="1378"/>
                  </a:lnTo>
                  <a:cubicBezTo>
                    <a:pt x="5351" y="1137"/>
                    <a:pt x="5040" y="874"/>
                    <a:pt x="4648" y="821"/>
                  </a:cubicBezTo>
                  <a:cubicBezTo>
                    <a:pt x="4586" y="813"/>
                    <a:pt x="4522" y="809"/>
                    <a:pt x="4458" y="809"/>
                  </a:cubicBezTo>
                  <a:cubicBezTo>
                    <a:pt x="4127" y="809"/>
                    <a:pt x="3778" y="918"/>
                    <a:pt x="3538" y="1135"/>
                  </a:cubicBezTo>
                  <a:cubicBezTo>
                    <a:pt x="3220" y="1426"/>
                    <a:pt x="3047" y="1726"/>
                    <a:pt x="3083" y="2163"/>
                  </a:cubicBezTo>
                  <a:cubicBezTo>
                    <a:pt x="3100" y="2369"/>
                    <a:pt x="3151" y="2576"/>
                    <a:pt x="3234" y="2768"/>
                  </a:cubicBezTo>
                  <a:lnTo>
                    <a:pt x="3234" y="2768"/>
                  </a:lnTo>
                  <a:cubicBezTo>
                    <a:pt x="3025" y="2669"/>
                    <a:pt x="2794" y="2617"/>
                    <a:pt x="2563" y="2617"/>
                  </a:cubicBezTo>
                  <a:cubicBezTo>
                    <a:pt x="2150" y="2617"/>
                    <a:pt x="1740" y="2781"/>
                    <a:pt x="1473" y="3122"/>
                  </a:cubicBezTo>
                  <a:cubicBezTo>
                    <a:pt x="990" y="3741"/>
                    <a:pt x="1178" y="4671"/>
                    <a:pt x="1771" y="5134"/>
                  </a:cubicBezTo>
                  <a:lnTo>
                    <a:pt x="1771" y="5134"/>
                  </a:lnTo>
                  <a:cubicBezTo>
                    <a:pt x="1130" y="5317"/>
                    <a:pt x="387" y="5593"/>
                    <a:pt x="277" y="6319"/>
                  </a:cubicBezTo>
                  <a:cubicBezTo>
                    <a:pt x="157" y="7104"/>
                    <a:pt x="620" y="7726"/>
                    <a:pt x="1144" y="8236"/>
                  </a:cubicBezTo>
                  <a:lnTo>
                    <a:pt x="1144" y="8236"/>
                  </a:lnTo>
                  <a:cubicBezTo>
                    <a:pt x="510" y="8380"/>
                    <a:pt x="1" y="9016"/>
                    <a:pt x="168" y="9689"/>
                  </a:cubicBezTo>
                  <a:cubicBezTo>
                    <a:pt x="300" y="10234"/>
                    <a:pt x="816" y="10586"/>
                    <a:pt x="1348" y="10604"/>
                  </a:cubicBezTo>
                  <a:lnTo>
                    <a:pt x="1348" y="10604"/>
                  </a:lnTo>
                  <a:cubicBezTo>
                    <a:pt x="986" y="10965"/>
                    <a:pt x="848" y="11535"/>
                    <a:pt x="1032" y="12026"/>
                  </a:cubicBezTo>
                  <a:cubicBezTo>
                    <a:pt x="1260" y="12630"/>
                    <a:pt x="1872" y="12946"/>
                    <a:pt x="2483" y="12946"/>
                  </a:cubicBezTo>
                  <a:cubicBezTo>
                    <a:pt x="2529" y="12946"/>
                    <a:pt x="2574" y="12944"/>
                    <a:pt x="2619" y="12940"/>
                  </a:cubicBezTo>
                  <a:lnTo>
                    <a:pt x="2619" y="12940"/>
                  </a:lnTo>
                  <a:cubicBezTo>
                    <a:pt x="2261" y="13704"/>
                    <a:pt x="2841" y="14550"/>
                    <a:pt x="3631" y="14550"/>
                  </a:cubicBezTo>
                  <a:cubicBezTo>
                    <a:pt x="3719" y="14550"/>
                    <a:pt x="3811" y="14540"/>
                    <a:pt x="3904" y="14517"/>
                  </a:cubicBezTo>
                  <a:lnTo>
                    <a:pt x="3904" y="14517"/>
                  </a:lnTo>
                  <a:cubicBezTo>
                    <a:pt x="3806" y="15117"/>
                    <a:pt x="4050" y="15760"/>
                    <a:pt x="4588" y="16087"/>
                  </a:cubicBezTo>
                  <a:cubicBezTo>
                    <a:pt x="4820" y="16228"/>
                    <a:pt x="5077" y="16293"/>
                    <a:pt x="5335" y="16293"/>
                  </a:cubicBezTo>
                  <a:cubicBezTo>
                    <a:pt x="5676" y="16293"/>
                    <a:pt x="6016" y="16179"/>
                    <a:pt x="6296" y="15974"/>
                  </a:cubicBezTo>
                  <a:lnTo>
                    <a:pt x="6296" y="15974"/>
                  </a:lnTo>
                  <a:cubicBezTo>
                    <a:pt x="6465" y="16701"/>
                    <a:pt x="7065" y="17309"/>
                    <a:pt x="7831" y="17388"/>
                  </a:cubicBezTo>
                  <a:cubicBezTo>
                    <a:pt x="7888" y="17394"/>
                    <a:pt x="7945" y="17397"/>
                    <a:pt x="8001" y="17397"/>
                  </a:cubicBezTo>
                  <a:cubicBezTo>
                    <a:pt x="8716" y="17397"/>
                    <a:pt x="9364" y="16930"/>
                    <a:pt x="9646" y="16281"/>
                  </a:cubicBezTo>
                  <a:lnTo>
                    <a:pt x="9646" y="16281"/>
                  </a:lnTo>
                  <a:cubicBezTo>
                    <a:pt x="10049" y="16587"/>
                    <a:pt x="10537" y="16840"/>
                    <a:pt x="11045" y="16840"/>
                  </a:cubicBezTo>
                  <a:cubicBezTo>
                    <a:pt x="11169" y="16840"/>
                    <a:pt x="11294" y="16825"/>
                    <a:pt x="11419" y="16792"/>
                  </a:cubicBezTo>
                  <a:cubicBezTo>
                    <a:pt x="11907" y="16664"/>
                    <a:pt x="12304" y="16260"/>
                    <a:pt x="12367" y="15769"/>
                  </a:cubicBezTo>
                  <a:lnTo>
                    <a:pt x="12367" y="15769"/>
                  </a:lnTo>
                  <a:cubicBezTo>
                    <a:pt x="12619" y="15991"/>
                    <a:pt x="12947" y="16120"/>
                    <a:pt x="13278" y="16120"/>
                  </a:cubicBezTo>
                  <a:cubicBezTo>
                    <a:pt x="13493" y="16120"/>
                    <a:pt x="13709" y="16065"/>
                    <a:pt x="13906" y="15946"/>
                  </a:cubicBezTo>
                  <a:cubicBezTo>
                    <a:pt x="14418" y="15636"/>
                    <a:pt x="14609" y="15008"/>
                    <a:pt x="14459" y="14454"/>
                  </a:cubicBezTo>
                  <a:lnTo>
                    <a:pt x="14459" y="14454"/>
                  </a:lnTo>
                  <a:cubicBezTo>
                    <a:pt x="14581" y="14483"/>
                    <a:pt x="14701" y="14497"/>
                    <a:pt x="14818" y="14497"/>
                  </a:cubicBezTo>
                  <a:cubicBezTo>
                    <a:pt x="15950" y="14497"/>
                    <a:pt x="16761" y="13205"/>
                    <a:pt x="16114" y="12157"/>
                  </a:cubicBezTo>
                  <a:lnTo>
                    <a:pt x="16114" y="12157"/>
                  </a:lnTo>
                  <a:cubicBezTo>
                    <a:pt x="17363" y="11956"/>
                    <a:pt x="17873" y="10409"/>
                    <a:pt x="16944" y="9523"/>
                  </a:cubicBezTo>
                  <a:lnTo>
                    <a:pt x="16944" y="9523"/>
                  </a:lnTo>
                  <a:cubicBezTo>
                    <a:pt x="17456" y="9280"/>
                    <a:pt x="17818" y="8755"/>
                    <a:pt x="17777" y="8170"/>
                  </a:cubicBezTo>
                  <a:cubicBezTo>
                    <a:pt x="17734" y="7573"/>
                    <a:pt x="17280" y="7088"/>
                    <a:pt x="16719" y="6940"/>
                  </a:cubicBezTo>
                  <a:lnTo>
                    <a:pt x="16719" y="6940"/>
                  </a:lnTo>
                  <a:cubicBezTo>
                    <a:pt x="17017" y="6428"/>
                    <a:pt x="17171" y="5805"/>
                    <a:pt x="16940" y="5232"/>
                  </a:cubicBezTo>
                  <a:cubicBezTo>
                    <a:pt x="16744" y="4751"/>
                    <a:pt x="16300" y="4402"/>
                    <a:pt x="15790" y="4361"/>
                  </a:cubicBezTo>
                  <a:lnTo>
                    <a:pt x="15790" y="4361"/>
                  </a:lnTo>
                  <a:cubicBezTo>
                    <a:pt x="16161" y="3668"/>
                    <a:pt x="16072" y="2753"/>
                    <a:pt x="15489" y="2195"/>
                  </a:cubicBezTo>
                  <a:cubicBezTo>
                    <a:pt x="15152" y="1870"/>
                    <a:pt x="14703" y="1710"/>
                    <a:pt x="14251" y="1710"/>
                  </a:cubicBezTo>
                  <a:cubicBezTo>
                    <a:pt x="13913" y="1710"/>
                    <a:pt x="13574" y="1800"/>
                    <a:pt x="13280" y="1978"/>
                  </a:cubicBezTo>
                  <a:lnTo>
                    <a:pt x="13280" y="1978"/>
                  </a:lnTo>
                  <a:cubicBezTo>
                    <a:pt x="13152" y="1516"/>
                    <a:pt x="12897" y="1074"/>
                    <a:pt x="12442" y="871"/>
                  </a:cubicBezTo>
                  <a:cubicBezTo>
                    <a:pt x="12295" y="805"/>
                    <a:pt x="12136" y="773"/>
                    <a:pt x="11979" y="773"/>
                  </a:cubicBezTo>
                  <a:cubicBezTo>
                    <a:pt x="11743" y="773"/>
                    <a:pt x="11509" y="848"/>
                    <a:pt x="11323" y="997"/>
                  </a:cubicBezTo>
                  <a:lnTo>
                    <a:pt x="11323" y="997"/>
                  </a:lnTo>
                  <a:cubicBezTo>
                    <a:pt x="11176" y="489"/>
                    <a:pt x="10726" y="123"/>
                    <a:pt x="10191" y="34"/>
                  </a:cubicBezTo>
                  <a:cubicBezTo>
                    <a:pt x="10104" y="20"/>
                    <a:pt x="10017" y="13"/>
                    <a:pt x="9931" y="13"/>
                  </a:cubicBezTo>
                  <a:cubicBezTo>
                    <a:pt x="9359" y="13"/>
                    <a:pt x="8827" y="317"/>
                    <a:pt x="8402" y="687"/>
                  </a:cubicBezTo>
                  <a:lnTo>
                    <a:pt x="8402" y="687"/>
                  </a:lnTo>
                  <a:cubicBezTo>
                    <a:pt x="8112" y="271"/>
                    <a:pt x="7629" y="1"/>
                    <a:pt x="712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87" name="Google Shape;187;p18"/>
          <p:cNvSpPr txBox="1">
            <a:spLocks noGrp="1"/>
          </p:cNvSpPr>
          <p:nvPr>
            <p:ph type="title"/>
          </p:nvPr>
        </p:nvSpPr>
        <p:spPr>
          <a:xfrm>
            <a:off x="685800" y="1821840"/>
            <a:ext cx="77382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6500"/>
              <a:buNone/>
              <a:defRPr sz="65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a:endParaRPr/>
          </a:p>
        </p:txBody>
      </p:sp>
      <p:sp>
        <p:nvSpPr>
          <p:cNvPr id="188" name="Google Shape;188;p18"/>
          <p:cNvSpPr txBox="1">
            <a:spLocks noGrp="1"/>
          </p:cNvSpPr>
          <p:nvPr>
            <p:ph type="subTitle" idx="1"/>
          </p:nvPr>
        </p:nvSpPr>
        <p:spPr>
          <a:xfrm>
            <a:off x="3112200" y="2864075"/>
            <a:ext cx="2919600" cy="1283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atin typeface="Didact Gothic"/>
                <a:ea typeface="Didact Gothic"/>
                <a:cs typeface="Didact Gothic"/>
                <a:sym typeface="Didact Gothic"/>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grpSp>
        <p:nvGrpSpPr>
          <p:cNvPr id="189" name="Google Shape;189;p18"/>
          <p:cNvGrpSpPr/>
          <p:nvPr/>
        </p:nvGrpSpPr>
        <p:grpSpPr>
          <a:xfrm rot="-10796165">
            <a:off x="-999055" y="4264616"/>
            <a:ext cx="1842350" cy="479566"/>
            <a:chOff x="7492775" y="1865413"/>
            <a:chExt cx="2055046" cy="534931"/>
          </a:xfrm>
        </p:grpSpPr>
        <p:sp>
          <p:nvSpPr>
            <p:cNvPr id="190" name="Google Shape;190;p18"/>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1" name="Google Shape;191;p18"/>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2" name="Google Shape;192;p18"/>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3" name="Google Shape;193;p18"/>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4" name="Google Shape;194;p18"/>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95" name="Google Shape;195;p18"/>
          <p:cNvGrpSpPr/>
          <p:nvPr/>
        </p:nvGrpSpPr>
        <p:grpSpPr>
          <a:xfrm rot="-10796165">
            <a:off x="-978205" y="3731066"/>
            <a:ext cx="1842350" cy="479566"/>
            <a:chOff x="7492775" y="1865413"/>
            <a:chExt cx="2055046" cy="534931"/>
          </a:xfrm>
        </p:grpSpPr>
        <p:sp>
          <p:nvSpPr>
            <p:cNvPr id="196" name="Google Shape;196;p18"/>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7" name="Google Shape;197;p18"/>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8" name="Google Shape;198;p18"/>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9" name="Google Shape;199;p18"/>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18"/>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1">
  <p:cSld name="CUSTOM_4">
    <p:spTree>
      <p:nvGrpSpPr>
        <p:cNvPr id="1" name="Shape 201"/>
        <p:cNvGrpSpPr/>
        <p:nvPr/>
      </p:nvGrpSpPr>
      <p:grpSpPr>
        <a:xfrm>
          <a:off x="0" y="0"/>
          <a:ext cx="0" cy="0"/>
          <a:chOff x="0" y="0"/>
          <a:chExt cx="0" cy="0"/>
        </a:xfrm>
      </p:grpSpPr>
      <p:grpSp>
        <p:nvGrpSpPr>
          <p:cNvPr id="202" name="Google Shape;202;p19"/>
          <p:cNvGrpSpPr/>
          <p:nvPr/>
        </p:nvGrpSpPr>
        <p:grpSpPr>
          <a:xfrm rot="-924532">
            <a:off x="2660567" y="538091"/>
            <a:ext cx="3822698" cy="4024873"/>
            <a:chOff x="897300" y="1341100"/>
            <a:chExt cx="2362668" cy="2487517"/>
          </a:xfrm>
        </p:grpSpPr>
        <p:sp>
          <p:nvSpPr>
            <p:cNvPr id="203" name="Google Shape;203;p19"/>
            <p:cNvSpPr/>
            <p:nvPr/>
          </p:nvSpPr>
          <p:spPr>
            <a:xfrm>
              <a:off x="911172" y="1573877"/>
              <a:ext cx="2335686" cy="2250777"/>
            </a:xfrm>
            <a:custGeom>
              <a:avLst/>
              <a:gdLst/>
              <a:ahLst/>
              <a:cxnLst/>
              <a:rect l="l" t="t" r="r" b="b"/>
              <a:pathLst>
                <a:path w="15322" h="14765" extrusionOk="0">
                  <a:moveTo>
                    <a:pt x="10139" y="1"/>
                  </a:moveTo>
                  <a:cubicBezTo>
                    <a:pt x="6837" y="1"/>
                    <a:pt x="3538" y="221"/>
                    <a:pt x="264" y="648"/>
                  </a:cubicBezTo>
                  <a:cubicBezTo>
                    <a:pt x="346" y="5287"/>
                    <a:pt x="259" y="9925"/>
                    <a:pt x="0" y="14555"/>
                  </a:cubicBezTo>
                  <a:cubicBezTo>
                    <a:pt x="150" y="14600"/>
                    <a:pt x="359" y="14591"/>
                    <a:pt x="478" y="14605"/>
                  </a:cubicBezTo>
                  <a:cubicBezTo>
                    <a:pt x="637" y="14627"/>
                    <a:pt x="791" y="14641"/>
                    <a:pt x="951" y="14659"/>
                  </a:cubicBezTo>
                  <a:cubicBezTo>
                    <a:pt x="1246" y="14686"/>
                    <a:pt x="1537" y="14709"/>
                    <a:pt x="1833" y="14723"/>
                  </a:cubicBezTo>
                  <a:cubicBezTo>
                    <a:pt x="2367" y="14754"/>
                    <a:pt x="2905" y="14765"/>
                    <a:pt x="3440" y="14765"/>
                  </a:cubicBezTo>
                  <a:cubicBezTo>
                    <a:pt x="3538" y="14765"/>
                    <a:pt x="3636" y="14764"/>
                    <a:pt x="3734" y="14764"/>
                  </a:cubicBezTo>
                  <a:cubicBezTo>
                    <a:pt x="5012" y="14755"/>
                    <a:pt x="6289" y="14686"/>
                    <a:pt x="7563" y="14632"/>
                  </a:cubicBezTo>
                  <a:cubicBezTo>
                    <a:pt x="10100" y="14523"/>
                    <a:pt x="12638" y="14414"/>
                    <a:pt x="15176" y="14304"/>
                  </a:cubicBezTo>
                  <a:cubicBezTo>
                    <a:pt x="15130" y="12240"/>
                    <a:pt x="15226" y="10180"/>
                    <a:pt x="15276" y="8115"/>
                  </a:cubicBezTo>
                  <a:cubicBezTo>
                    <a:pt x="15316" y="6278"/>
                    <a:pt x="15321" y="4432"/>
                    <a:pt x="15148" y="2599"/>
                  </a:cubicBezTo>
                  <a:cubicBezTo>
                    <a:pt x="15103" y="2094"/>
                    <a:pt x="15044" y="1594"/>
                    <a:pt x="14962" y="1094"/>
                  </a:cubicBezTo>
                  <a:cubicBezTo>
                    <a:pt x="14930" y="880"/>
                    <a:pt x="14916" y="634"/>
                    <a:pt x="14853" y="430"/>
                  </a:cubicBezTo>
                  <a:cubicBezTo>
                    <a:pt x="14748" y="93"/>
                    <a:pt x="14502" y="130"/>
                    <a:pt x="14207" y="111"/>
                  </a:cubicBezTo>
                  <a:cubicBezTo>
                    <a:pt x="13270" y="61"/>
                    <a:pt x="12338" y="30"/>
                    <a:pt x="11406" y="11"/>
                  </a:cubicBezTo>
                  <a:cubicBezTo>
                    <a:pt x="10983" y="4"/>
                    <a:pt x="10561" y="1"/>
                    <a:pt x="10139" y="1"/>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4" name="Google Shape;204;p19"/>
            <p:cNvSpPr/>
            <p:nvPr/>
          </p:nvSpPr>
          <p:spPr>
            <a:xfrm>
              <a:off x="1164827" y="1796903"/>
              <a:ext cx="1826079" cy="1190154"/>
            </a:xfrm>
            <a:custGeom>
              <a:avLst/>
              <a:gdLst/>
              <a:ahLst/>
              <a:cxnLst/>
              <a:rect l="l" t="t" r="r" b="b"/>
              <a:pathLst>
                <a:path w="11979" h="8814" extrusionOk="0">
                  <a:moveTo>
                    <a:pt x="9329" y="0"/>
                  </a:moveTo>
                  <a:cubicBezTo>
                    <a:pt x="7064" y="0"/>
                    <a:pt x="4799" y="84"/>
                    <a:pt x="2534" y="167"/>
                  </a:cubicBezTo>
                  <a:cubicBezTo>
                    <a:pt x="1697" y="199"/>
                    <a:pt x="855" y="231"/>
                    <a:pt x="19" y="263"/>
                  </a:cubicBezTo>
                  <a:cubicBezTo>
                    <a:pt x="1" y="2796"/>
                    <a:pt x="37" y="5329"/>
                    <a:pt x="132" y="7857"/>
                  </a:cubicBezTo>
                  <a:lnTo>
                    <a:pt x="110" y="7916"/>
                  </a:lnTo>
                  <a:cubicBezTo>
                    <a:pt x="91" y="8080"/>
                    <a:pt x="101" y="8248"/>
                    <a:pt x="137" y="8412"/>
                  </a:cubicBezTo>
                  <a:cubicBezTo>
                    <a:pt x="805" y="8548"/>
                    <a:pt x="1483" y="8639"/>
                    <a:pt x="2165" y="8680"/>
                  </a:cubicBezTo>
                  <a:cubicBezTo>
                    <a:pt x="3165" y="8743"/>
                    <a:pt x="4211" y="8813"/>
                    <a:pt x="5240" y="8813"/>
                  </a:cubicBezTo>
                  <a:cubicBezTo>
                    <a:pt x="5780" y="8813"/>
                    <a:pt x="6315" y="8794"/>
                    <a:pt x="6836" y="8744"/>
                  </a:cubicBezTo>
                  <a:cubicBezTo>
                    <a:pt x="8559" y="8576"/>
                    <a:pt x="10255" y="8694"/>
                    <a:pt x="11933" y="8303"/>
                  </a:cubicBezTo>
                  <a:cubicBezTo>
                    <a:pt x="11979" y="8294"/>
                    <a:pt x="11938" y="8021"/>
                    <a:pt x="11933" y="7976"/>
                  </a:cubicBezTo>
                  <a:cubicBezTo>
                    <a:pt x="11847" y="6930"/>
                    <a:pt x="11765" y="5588"/>
                    <a:pt x="11783" y="4556"/>
                  </a:cubicBezTo>
                  <a:cubicBezTo>
                    <a:pt x="11788" y="4060"/>
                    <a:pt x="11811" y="3401"/>
                    <a:pt x="11793" y="2909"/>
                  </a:cubicBezTo>
                  <a:cubicBezTo>
                    <a:pt x="11774" y="2350"/>
                    <a:pt x="11702" y="1968"/>
                    <a:pt x="11620" y="1413"/>
                  </a:cubicBezTo>
                  <a:cubicBezTo>
                    <a:pt x="11551" y="949"/>
                    <a:pt x="11483" y="490"/>
                    <a:pt x="11415" y="26"/>
                  </a:cubicBezTo>
                  <a:cubicBezTo>
                    <a:pt x="10720" y="8"/>
                    <a:pt x="10024" y="0"/>
                    <a:pt x="9329" y="0"/>
                  </a:cubicBezTo>
                  <a:close/>
                </a:path>
              </a:pathLst>
            </a:custGeom>
            <a:solidFill>
              <a:srgbClr val="FFFD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5" name="Google Shape;205;p19"/>
            <p:cNvSpPr/>
            <p:nvPr/>
          </p:nvSpPr>
          <p:spPr>
            <a:xfrm>
              <a:off x="897300" y="1551316"/>
              <a:ext cx="2362668" cy="2277301"/>
            </a:xfrm>
            <a:custGeom>
              <a:avLst/>
              <a:gdLst/>
              <a:ahLst/>
              <a:cxnLst/>
              <a:rect l="l" t="t" r="r" b="b"/>
              <a:pathLst>
                <a:path w="15499" h="14939" extrusionOk="0">
                  <a:moveTo>
                    <a:pt x="10196" y="173"/>
                  </a:moveTo>
                  <a:cubicBezTo>
                    <a:pt x="11283" y="173"/>
                    <a:pt x="12370" y="198"/>
                    <a:pt x="13457" y="246"/>
                  </a:cubicBezTo>
                  <a:cubicBezTo>
                    <a:pt x="13784" y="259"/>
                    <a:pt x="14111" y="273"/>
                    <a:pt x="14439" y="291"/>
                  </a:cubicBezTo>
                  <a:cubicBezTo>
                    <a:pt x="14634" y="300"/>
                    <a:pt x="14775" y="323"/>
                    <a:pt x="14857" y="537"/>
                  </a:cubicBezTo>
                  <a:cubicBezTo>
                    <a:pt x="14921" y="710"/>
                    <a:pt x="14930" y="905"/>
                    <a:pt x="14953" y="1087"/>
                  </a:cubicBezTo>
                  <a:cubicBezTo>
                    <a:pt x="15053" y="1806"/>
                    <a:pt x="15148" y="2520"/>
                    <a:pt x="15203" y="3247"/>
                  </a:cubicBezTo>
                  <a:cubicBezTo>
                    <a:pt x="15326" y="4893"/>
                    <a:pt x="15317" y="6549"/>
                    <a:pt x="15276" y="8204"/>
                  </a:cubicBezTo>
                  <a:cubicBezTo>
                    <a:pt x="15231" y="10237"/>
                    <a:pt x="15142" y="12274"/>
                    <a:pt x="15179" y="14306"/>
                  </a:cubicBezTo>
                  <a:lnTo>
                    <a:pt x="15179" y="14306"/>
                  </a:lnTo>
                  <a:cubicBezTo>
                    <a:pt x="13211" y="14391"/>
                    <a:pt x="11244" y="14476"/>
                    <a:pt x="9277" y="14562"/>
                  </a:cubicBezTo>
                  <a:cubicBezTo>
                    <a:pt x="7391" y="14639"/>
                    <a:pt x="5500" y="14763"/>
                    <a:pt x="3609" y="14763"/>
                  </a:cubicBezTo>
                  <a:cubicBezTo>
                    <a:pt x="3512" y="14763"/>
                    <a:pt x="3416" y="14762"/>
                    <a:pt x="3320" y="14762"/>
                  </a:cubicBezTo>
                  <a:cubicBezTo>
                    <a:pt x="2761" y="14762"/>
                    <a:pt x="2206" y="14743"/>
                    <a:pt x="1646" y="14707"/>
                  </a:cubicBezTo>
                  <a:cubicBezTo>
                    <a:pt x="1383" y="14689"/>
                    <a:pt x="1114" y="14666"/>
                    <a:pt x="851" y="14639"/>
                  </a:cubicBezTo>
                  <a:cubicBezTo>
                    <a:pt x="632" y="14614"/>
                    <a:pt x="399" y="14616"/>
                    <a:pt x="181" y="14569"/>
                  </a:cubicBezTo>
                  <a:lnTo>
                    <a:pt x="181" y="14569"/>
                  </a:lnTo>
                  <a:cubicBezTo>
                    <a:pt x="432" y="9988"/>
                    <a:pt x="522" y="5398"/>
                    <a:pt x="438" y="812"/>
                  </a:cubicBezTo>
                  <a:lnTo>
                    <a:pt x="438" y="812"/>
                  </a:lnTo>
                  <a:cubicBezTo>
                    <a:pt x="3308" y="442"/>
                    <a:pt x="6199" y="227"/>
                    <a:pt x="9091" y="182"/>
                  </a:cubicBezTo>
                  <a:cubicBezTo>
                    <a:pt x="9459" y="176"/>
                    <a:pt x="9828" y="173"/>
                    <a:pt x="10196" y="173"/>
                  </a:cubicBezTo>
                  <a:close/>
                  <a:moveTo>
                    <a:pt x="10155" y="0"/>
                  </a:moveTo>
                  <a:cubicBezTo>
                    <a:pt x="8627" y="5"/>
                    <a:pt x="7099" y="50"/>
                    <a:pt x="5576" y="146"/>
                  </a:cubicBezTo>
                  <a:cubicBezTo>
                    <a:pt x="3829" y="255"/>
                    <a:pt x="2087" y="423"/>
                    <a:pt x="350" y="650"/>
                  </a:cubicBezTo>
                  <a:cubicBezTo>
                    <a:pt x="305" y="655"/>
                    <a:pt x="264" y="682"/>
                    <a:pt x="264" y="737"/>
                  </a:cubicBezTo>
                  <a:cubicBezTo>
                    <a:pt x="350" y="5371"/>
                    <a:pt x="259" y="10009"/>
                    <a:pt x="5" y="14639"/>
                  </a:cubicBezTo>
                  <a:cubicBezTo>
                    <a:pt x="0" y="14675"/>
                    <a:pt x="32" y="14712"/>
                    <a:pt x="68" y="14721"/>
                  </a:cubicBezTo>
                  <a:cubicBezTo>
                    <a:pt x="428" y="14812"/>
                    <a:pt x="837" y="14812"/>
                    <a:pt x="1205" y="14844"/>
                  </a:cubicBezTo>
                  <a:cubicBezTo>
                    <a:pt x="1705" y="14889"/>
                    <a:pt x="2206" y="14916"/>
                    <a:pt x="2706" y="14930"/>
                  </a:cubicBezTo>
                  <a:cubicBezTo>
                    <a:pt x="2958" y="14936"/>
                    <a:pt x="3211" y="14938"/>
                    <a:pt x="3464" y="14938"/>
                  </a:cubicBezTo>
                  <a:cubicBezTo>
                    <a:pt x="4222" y="14938"/>
                    <a:pt x="4982" y="14915"/>
                    <a:pt x="5739" y="14884"/>
                  </a:cubicBezTo>
                  <a:cubicBezTo>
                    <a:pt x="7758" y="14807"/>
                    <a:pt x="9778" y="14712"/>
                    <a:pt x="11797" y="14625"/>
                  </a:cubicBezTo>
                  <a:cubicBezTo>
                    <a:pt x="12952" y="14575"/>
                    <a:pt x="14111" y="14525"/>
                    <a:pt x="15267" y="14480"/>
                  </a:cubicBezTo>
                  <a:cubicBezTo>
                    <a:pt x="15312" y="14475"/>
                    <a:pt x="15353" y="14439"/>
                    <a:pt x="15353" y="14393"/>
                  </a:cubicBezTo>
                  <a:cubicBezTo>
                    <a:pt x="15312" y="12338"/>
                    <a:pt x="15402" y="10282"/>
                    <a:pt x="15448" y="8231"/>
                  </a:cubicBezTo>
                  <a:lnTo>
                    <a:pt x="15448" y="8231"/>
                  </a:lnTo>
                  <a:cubicBezTo>
                    <a:pt x="15451" y="8223"/>
                    <a:pt x="15453" y="8214"/>
                    <a:pt x="15453" y="8204"/>
                  </a:cubicBezTo>
                  <a:cubicBezTo>
                    <a:pt x="15489" y="6626"/>
                    <a:pt x="15498" y="5043"/>
                    <a:pt x="15389" y="3470"/>
                  </a:cubicBezTo>
                  <a:cubicBezTo>
                    <a:pt x="15344" y="2751"/>
                    <a:pt x="15267" y="2033"/>
                    <a:pt x="15162" y="1314"/>
                  </a:cubicBezTo>
                  <a:cubicBezTo>
                    <a:pt x="15098" y="896"/>
                    <a:pt x="15139" y="209"/>
                    <a:pt x="14593" y="128"/>
                  </a:cubicBezTo>
                  <a:cubicBezTo>
                    <a:pt x="13916" y="32"/>
                    <a:pt x="13188" y="59"/>
                    <a:pt x="12502" y="37"/>
                  </a:cubicBezTo>
                  <a:cubicBezTo>
                    <a:pt x="11719" y="14"/>
                    <a:pt x="10937" y="0"/>
                    <a:pt x="1015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6" name="Google Shape;206;p19"/>
            <p:cNvSpPr/>
            <p:nvPr/>
          </p:nvSpPr>
          <p:spPr>
            <a:xfrm>
              <a:off x="1151726" y="1783630"/>
              <a:ext cx="1850317" cy="1206171"/>
            </a:xfrm>
            <a:custGeom>
              <a:avLst/>
              <a:gdLst/>
              <a:ahLst/>
              <a:cxnLst/>
              <a:rect l="l" t="t" r="r" b="b"/>
              <a:pathLst>
                <a:path w="12138" h="8981" extrusionOk="0">
                  <a:moveTo>
                    <a:pt x="9370" y="174"/>
                  </a:moveTo>
                  <a:cubicBezTo>
                    <a:pt x="10056" y="174"/>
                    <a:pt x="10742" y="181"/>
                    <a:pt x="11428" y="198"/>
                  </a:cubicBezTo>
                  <a:lnTo>
                    <a:pt x="11428" y="198"/>
                  </a:lnTo>
                  <a:cubicBezTo>
                    <a:pt x="11526" y="868"/>
                    <a:pt x="11636" y="1539"/>
                    <a:pt x="11724" y="2210"/>
                  </a:cubicBezTo>
                  <a:cubicBezTo>
                    <a:pt x="11806" y="2824"/>
                    <a:pt x="11806" y="3438"/>
                    <a:pt x="11792" y="4056"/>
                  </a:cubicBezTo>
                  <a:cubicBezTo>
                    <a:pt x="11774" y="5275"/>
                    <a:pt x="11810" y="6489"/>
                    <a:pt x="11906" y="7703"/>
                  </a:cubicBezTo>
                  <a:cubicBezTo>
                    <a:pt x="11915" y="7826"/>
                    <a:pt x="11924" y="7953"/>
                    <a:pt x="11938" y="8076"/>
                  </a:cubicBezTo>
                  <a:cubicBezTo>
                    <a:pt x="11942" y="8117"/>
                    <a:pt x="11979" y="8258"/>
                    <a:pt x="11956" y="8294"/>
                  </a:cubicBezTo>
                  <a:cubicBezTo>
                    <a:pt x="11906" y="8376"/>
                    <a:pt x="11547" y="8399"/>
                    <a:pt x="11460" y="8413"/>
                  </a:cubicBezTo>
                  <a:cubicBezTo>
                    <a:pt x="11255" y="8449"/>
                    <a:pt x="11046" y="8481"/>
                    <a:pt x="10837" y="8504"/>
                  </a:cubicBezTo>
                  <a:cubicBezTo>
                    <a:pt x="10155" y="8585"/>
                    <a:pt x="9468" y="8608"/>
                    <a:pt x="8782" y="8635"/>
                  </a:cubicBezTo>
                  <a:cubicBezTo>
                    <a:pt x="7546" y="8684"/>
                    <a:pt x="6321" y="8809"/>
                    <a:pt x="5084" y="8809"/>
                  </a:cubicBezTo>
                  <a:cubicBezTo>
                    <a:pt x="4937" y="8809"/>
                    <a:pt x="4790" y="8808"/>
                    <a:pt x="4643" y="8804"/>
                  </a:cubicBezTo>
                  <a:cubicBezTo>
                    <a:pt x="3879" y="8786"/>
                    <a:pt x="3120" y="8736"/>
                    <a:pt x="2356" y="8690"/>
                  </a:cubicBezTo>
                  <a:cubicBezTo>
                    <a:pt x="1933" y="8663"/>
                    <a:pt x="1514" y="8622"/>
                    <a:pt x="1096" y="8563"/>
                  </a:cubicBezTo>
                  <a:cubicBezTo>
                    <a:pt x="919" y="8540"/>
                    <a:pt x="741" y="8508"/>
                    <a:pt x="564" y="8476"/>
                  </a:cubicBezTo>
                  <a:cubicBezTo>
                    <a:pt x="446" y="8454"/>
                    <a:pt x="382" y="8467"/>
                    <a:pt x="314" y="8367"/>
                  </a:cubicBezTo>
                  <a:cubicBezTo>
                    <a:pt x="246" y="8268"/>
                    <a:pt x="272" y="8124"/>
                    <a:pt x="282" y="8007"/>
                  </a:cubicBezTo>
                  <a:lnTo>
                    <a:pt x="282" y="8007"/>
                  </a:lnTo>
                  <a:cubicBezTo>
                    <a:pt x="297" y="7993"/>
                    <a:pt x="306" y="7972"/>
                    <a:pt x="305" y="7944"/>
                  </a:cubicBezTo>
                  <a:cubicBezTo>
                    <a:pt x="215" y="5443"/>
                    <a:pt x="174" y="2938"/>
                    <a:pt x="191" y="433"/>
                  </a:cubicBezTo>
                  <a:lnTo>
                    <a:pt x="191" y="433"/>
                  </a:lnTo>
                  <a:cubicBezTo>
                    <a:pt x="3248" y="319"/>
                    <a:pt x="6309" y="174"/>
                    <a:pt x="9370" y="174"/>
                  </a:cubicBezTo>
                  <a:close/>
                  <a:moveTo>
                    <a:pt x="9334" y="1"/>
                  </a:moveTo>
                  <a:cubicBezTo>
                    <a:pt x="6256" y="1"/>
                    <a:pt x="3179" y="145"/>
                    <a:pt x="105" y="259"/>
                  </a:cubicBezTo>
                  <a:cubicBezTo>
                    <a:pt x="59" y="263"/>
                    <a:pt x="18" y="300"/>
                    <a:pt x="18" y="345"/>
                  </a:cubicBezTo>
                  <a:cubicBezTo>
                    <a:pt x="0" y="2878"/>
                    <a:pt x="41" y="5411"/>
                    <a:pt x="132" y="7944"/>
                  </a:cubicBezTo>
                  <a:cubicBezTo>
                    <a:pt x="132" y="7946"/>
                    <a:pt x="132" y="7947"/>
                    <a:pt x="132" y="7948"/>
                  </a:cubicBezTo>
                  <a:lnTo>
                    <a:pt x="132" y="7948"/>
                  </a:lnTo>
                  <a:cubicBezTo>
                    <a:pt x="120" y="7962"/>
                    <a:pt x="111" y="7980"/>
                    <a:pt x="109" y="8003"/>
                  </a:cubicBezTo>
                  <a:cubicBezTo>
                    <a:pt x="96" y="8181"/>
                    <a:pt x="105" y="8344"/>
                    <a:pt x="141" y="8522"/>
                  </a:cubicBezTo>
                  <a:cubicBezTo>
                    <a:pt x="146" y="8549"/>
                    <a:pt x="173" y="8576"/>
                    <a:pt x="200" y="8581"/>
                  </a:cubicBezTo>
                  <a:cubicBezTo>
                    <a:pt x="1605" y="8863"/>
                    <a:pt x="3052" y="8927"/>
                    <a:pt x="4484" y="8972"/>
                  </a:cubicBezTo>
                  <a:cubicBezTo>
                    <a:pt x="4664" y="8978"/>
                    <a:pt x="4844" y="8980"/>
                    <a:pt x="5024" y="8980"/>
                  </a:cubicBezTo>
                  <a:cubicBezTo>
                    <a:pt x="6278" y="8980"/>
                    <a:pt x="7525" y="8856"/>
                    <a:pt x="8782" y="8808"/>
                  </a:cubicBezTo>
                  <a:cubicBezTo>
                    <a:pt x="9523" y="8781"/>
                    <a:pt x="10264" y="8749"/>
                    <a:pt x="11001" y="8658"/>
                  </a:cubicBezTo>
                  <a:cubicBezTo>
                    <a:pt x="11315" y="8617"/>
                    <a:pt x="11628" y="8572"/>
                    <a:pt x="11938" y="8499"/>
                  </a:cubicBezTo>
                  <a:cubicBezTo>
                    <a:pt x="12133" y="8449"/>
                    <a:pt x="12138" y="8381"/>
                    <a:pt x="12124" y="8185"/>
                  </a:cubicBezTo>
                  <a:cubicBezTo>
                    <a:pt x="12024" y="6976"/>
                    <a:pt x="11938" y="5766"/>
                    <a:pt x="11956" y="4556"/>
                  </a:cubicBezTo>
                  <a:cubicBezTo>
                    <a:pt x="11969" y="3833"/>
                    <a:pt x="12001" y="3106"/>
                    <a:pt x="11919" y="2387"/>
                  </a:cubicBezTo>
                  <a:cubicBezTo>
                    <a:pt x="11828" y="1619"/>
                    <a:pt x="11697" y="855"/>
                    <a:pt x="11587" y="91"/>
                  </a:cubicBezTo>
                  <a:cubicBezTo>
                    <a:pt x="11583" y="54"/>
                    <a:pt x="11537" y="27"/>
                    <a:pt x="11506" y="27"/>
                  </a:cubicBezTo>
                  <a:cubicBezTo>
                    <a:pt x="10782" y="9"/>
                    <a:pt x="10058" y="1"/>
                    <a:pt x="933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7" name="Google Shape;207;p19"/>
            <p:cNvSpPr/>
            <p:nvPr/>
          </p:nvSpPr>
          <p:spPr>
            <a:xfrm>
              <a:off x="1263919" y="1356496"/>
              <a:ext cx="439027" cy="787657"/>
            </a:xfrm>
            <a:custGeom>
              <a:avLst/>
              <a:gdLst/>
              <a:ahLst/>
              <a:cxnLst/>
              <a:rect l="l" t="t" r="r" b="b"/>
              <a:pathLst>
                <a:path w="2880" h="5167" extrusionOk="0">
                  <a:moveTo>
                    <a:pt x="128" y="0"/>
                  </a:moveTo>
                  <a:cubicBezTo>
                    <a:pt x="128" y="0"/>
                    <a:pt x="1" y="46"/>
                    <a:pt x="5" y="96"/>
                  </a:cubicBezTo>
                  <a:cubicBezTo>
                    <a:pt x="14" y="146"/>
                    <a:pt x="24" y="664"/>
                    <a:pt x="24" y="664"/>
                  </a:cubicBezTo>
                  <a:lnTo>
                    <a:pt x="42" y="2179"/>
                  </a:lnTo>
                  <a:lnTo>
                    <a:pt x="10" y="5166"/>
                  </a:lnTo>
                  <a:cubicBezTo>
                    <a:pt x="11" y="5167"/>
                    <a:pt x="12" y="5167"/>
                    <a:pt x="13" y="5167"/>
                  </a:cubicBezTo>
                  <a:cubicBezTo>
                    <a:pt x="102" y="5167"/>
                    <a:pt x="757" y="4274"/>
                    <a:pt x="833" y="4189"/>
                  </a:cubicBezTo>
                  <a:cubicBezTo>
                    <a:pt x="910" y="4102"/>
                    <a:pt x="1347" y="3525"/>
                    <a:pt x="1347" y="3525"/>
                  </a:cubicBezTo>
                  <a:lnTo>
                    <a:pt x="1583" y="3861"/>
                  </a:lnTo>
                  <a:cubicBezTo>
                    <a:pt x="1820" y="4198"/>
                    <a:pt x="2584" y="5166"/>
                    <a:pt x="2584" y="5166"/>
                  </a:cubicBezTo>
                  <a:lnTo>
                    <a:pt x="2652" y="4848"/>
                  </a:lnTo>
                  <a:lnTo>
                    <a:pt x="2807" y="2920"/>
                  </a:lnTo>
                  <a:cubicBezTo>
                    <a:pt x="2807" y="2920"/>
                    <a:pt x="2879" y="1092"/>
                    <a:pt x="2870" y="969"/>
                  </a:cubicBezTo>
                  <a:cubicBezTo>
                    <a:pt x="2861" y="851"/>
                    <a:pt x="2816" y="0"/>
                    <a:pt x="2816"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8" name="Google Shape;208;p19"/>
            <p:cNvSpPr/>
            <p:nvPr/>
          </p:nvSpPr>
          <p:spPr>
            <a:xfrm>
              <a:off x="1267425" y="1356496"/>
              <a:ext cx="283691" cy="117989"/>
            </a:xfrm>
            <a:custGeom>
              <a:avLst/>
              <a:gdLst/>
              <a:ahLst/>
              <a:cxnLst/>
              <a:rect l="l" t="t" r="r" b="b"/>
              <a:pathLst>
                <a:path w="1861" h="774" extrusionOk="0">
                  <a:moveTo>
                    <a:pt x="1378" y="0"/>
                  </a:moveTo>
                  <a:cubicBezTo>
                    <a:pt x="915" y="187"/>
                    <a:pt x="455" y="382"/>
                    <a:pt x="1" y="582"/>
                  </a:cubicBezTo>
                  <a:cubicBezTo>
                    <a:pt x="1" y="628"/>
                    <a:pt x="1" y="664"/>
                    <a:pt x="1" y="664"/>
                  </a:cubicBezTo>
                  <a:lnTo>
                    <a:pt x="1" y="773"/>
                  </a:lnTo>
                  <a:cubicBezTo>
                    <a:pt x="619" y="505"/>
                    <a:pt x="1238" y="246"/>
                    <a:pt x="1861"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9" name="Google Shape;209;p19"/>
            <p:cNvSpPr/>
            <p:nvPr/>
          </p:nvSpPr>
          <p:spPr>
            <a:xfrm>
              <a:off x="1268188" y="1356496"/>
              <a:ext cx="425003" cy="222715"/>
            </a:xfrm>
            <a:custGeom>
              <a:avLst/>
              <a:gdLst/>
              <a:ahLst/>
              <a:cxnLst/>
              <a:rect l="l" t="t" r="r" b="b"/>
              <a:pathLst>
                <a:path w="2788" h="1461" extrusionOk="0">
                  <a:moveTo>
                    <a:pt x="2497" y="0"/>
                  </a:moveTo>
                  <a:cubicBezTo>
                    <a:pt x="1660" y="410"/>
                    <a:pt x="828" y="828"/>
                    <a:pt x="0" y="1260"/>
                  </a:cubicBezTo>
                  <a:lnTo>
                    <a:pt x="5" y="1460"/>
                  </a:lnTo>
                  <a:cubicBezTo>
                    <a:pt x="923" y="978"/>
                    <a:pt x="1856" y="510"/>
                    <a:pt x="2788" y="55"/>
                  </a:cubicBezTo>
                  <a:cubicBezTo>
                    <a:pt x="2788" y="23"/>
                    <a:pt x="2788" y="0"/>
                    <a:pt x="2788"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0" name="Google Shape;210;p19"/>
            <p:cNvSpPr/>
            <p:nvPr/>
          </p:nvSpPr>
          <p:spPr>
            <a:xfrm>
              <a:off x="1269560" y="1422351"/>
              <a:ext cx="429271" cy="239331"/>
            </a:xfrm>
            <a:custGeom>
              <a:avLst/>
              <a:gdLst/>
              <a:ahLst/>
              <a:cxnLst/>
              <a:rect l="l" t="t" r="r" b="b"/>
              <a:pathLst>
                <a:path w="2816" h="1570" extrusionOk="0">
                  <a:moveTo>
                    <a:pt x="2802" y="0"/>
                  </a:moveTo>
                  <a:lnTo>
                    <a:pt x="0" y="1374"/>
                  </a:lnTo>
                  <a:lnTo>
                    <a:pt x="0" y="1569"/>
                  </a:lnTo>
                  <a:cubicBezTo>
                    <a:pt x="937" y="1110"/>
                    <a:pt x="1878" y="651"/>
                    <a:pt x="2815" y="191"/>
                  </a:cubicBezTo>
                  <a:cubicBezTo>
                    <a:pt x="2811" y="132"/>
                    <a:pt x="2806" y="64"/>
                    <a:pt x="2802"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1" name="Google Shape;211;p19"/>
            <p:cNvSpPr/>
            <p:nvPr/>
          </p:nvSpPr>
          <p:spPr>
            <a:xfrm>
              <a:off x="1268797" y="1507565"/>
              <a:ext cx="432777" cy="262197"/>
            </a:xfrm>
            <a:custGeom>
              <a:avLst/>
              <a:gdLst/>
              <a:ahLst/>
              <a:cxnLst/>
              <a:rect l="l" t="t" r="r" b="b"/>
              <a:pathLst>
                <a:path w="2839" h="1720" extrusionOk="0">
                  <a:moveTo>
                    <a:pt x="2838" y="1"/>
                  </a:moveTo>
                  <a:cubicBezTo>
                    <a:pt x="1897" y="505"/>
                    <a:pt x="951" y="1010"/>
                    <a:pt x="5" y="1520"/>
                  </a:cubicBezTo>
                  <a:lnTo>
                    <a:pt x="1" y="1720"/>
                  </a:lnTo>
                  <a:lnTo>
                    <a:pt x="2838" y="205"/>
                  </a:lnTo>
                  <a:cubicBezTo>
                    <a:pt x="2838" y="110"/>
                    <a:pt x="2838" y="37"/>
                    <a:pt x="2838"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2" name="Google Shape;212;p19"/>
            <p:cNvSpPr/>
            <p:nvPr/>
          </p:nvSpPr>
          <p:spPr>
            <a:xfrm>
              <a:off x="1249438" y="1341100"/>
              <a:ext cx="458387" cy="824548"/>
            </a:xfrm>
            <a:custGeom>
              <a:avLst/>
              <a:gdLst/>
              <a:ahLst/>
              <a:cxnLst/>
              <a:rect l="l" t="t" r="r" b="b"/>
              <a:pathLst>
                <a:path w="3007" h="5409" extrusionOk="0">
                  <a:moveTo>
                    <a:pt x="930" y="142"/>
                  </a:moveTo>
                  <a:cubicBezTo>
                    <a:pt x="1050" y="142"/>
                    <a:pt x="1169" y="145"/>
                    <a:pt x="1287" y="147"/>
                  </a:cubicBezTo>
                  <a:cubicBezTo>
                    <a:pt x="1819" y="156"/>
                    <a:pt x="2347" y="165"/>
                    <a:pt x="2874" y="179"/>
                  </a:cubicBezTo>
                  <a:cubicBezTo>
                    <a:pt x="2870" y="1825"/>
                    <a:pt x="2783" y="3471"/>
                    <a:pt x="2620" y="5108"/>
                  </a:cubicBezTo>
                  <a:cubicBezTo>
                    <a:pt x="2615" y="5117"/>
                    <a:pt x="2611" y="5126"/>
                    <a:pt x="2611" y="5135"/>
                  </a:cubicBezTo>
                  <a:cubicBezTo>
                    <a:pt x="2201" y="4644"/>
                    <a:pt x="1824" y="4126"/>
                    <a:pt x="1478" y="3580"/>
                  </a:cubicBezTo>
                  <a:cubicBezTo>
                    <a:pt x="1467" y="3558"/>
                    <a:pt x="1442" y="3542"/>
                    <a:pt x="1418" y="3542"/>
                  </a:cubicBezTo>
                  <a:cubicBezTo>
                    <a:pt x="1403" y="3542"/>
                    <a:pt x="1389" y="3548"/>
                    <a:pt x="1378" y="3562"/>
                  </a:cubicBezTo>
                  <a:cubicBezTo>
                    <a:pt x="983" y="4112"/>
                    <a:pt x="573" y="4649"/>
                    <a:pt x="150" y="5167"/>
                  </a:cubicBezTo>
                  <a:cubicBezTo>
                    <a:pt x="164" y="4162"/>
                    <a:pt x="169" y="3157"/>
                    <a:pt x="164" y="2152"/>
                  </a:cubicBezTo>
                  <a:cubicBezTo>
                    <a:pt x="164" y="1625"/>
                    <a:pt x="159" y="1097"/>
                    <a:pt x="155" y="570"/>
                  </a:cubicBezTo>
                  <a:cubicBezTo>
                    <a:pt x="155" y="501"/>
                    <a:pt x="150" y="438"/>
                    <a:pt x="150" y="370"/>
                  </a:cubicBezTo>
                  <a:cubicBezTo>
                    <a:pt x="150" y="292"/>
                    <a:pt x="128" y="220"/>
                    <a:pt x="214" y="183"/>
                  </a:cubicBezTo>
                  <a:cubicBezTo>
                    <a:pt x="293" y="152"/>
                    <a:pt x="394" y="152"/>
                    <a:pt x="486" y="152"/>
                  </a:cubicBezTo>
                  <a:lnTo>
                    <a:pt x="486" y="152"/>
                  </a:lnTo>
                  <a:cubicBezTo>
                    <a:pt x="516" y="152"/>
                    <a:pt x="546" y="152"/>
                    <a:pt x="573" y="151"/>
                  </a:cubicBezTo>
                  <a:cubicBezTo>
                    <a:pt x="692" y="145"/>
                    <a:pt x="811" y="142"/>
                    <a:pt x="930" y="142"/>
                  </a:cubicBezTo>
                  <a:close/>
                  <a:moveTo>
                    <a:pt x="934" y="1"/>
                  </a:moveTo>
                  <a:cubicBezTo>
                    <a:pt x="822" y="1"/>
                    <a:pt x="709" y="2"/>
                    <a:pt x="596" y="6"/>
                  </a:cubicBezTo>
                  <a:cubicBezTo>
                    <a:pt x="478" y="15"/>
                    <a:pt x="360" y="24"/>
                    <a:pt x="241" y="38"/>
                  </a:cubicBezTo>
                  <a:cubicBezTo>
                    <a:pt x="169" y="47"/>
                    <a:pt x="87" y="47"/>
                    <a:pt x="46" y="120"/>
                  </a:cubicBezTo>
                  <a:cubicBezTo>
                    <a:pt x="0" y="188"/>
                    <a:pt x="19" y="292"/>
                    <a:pt x="23" y="370"/>
                  </a:cubicBezTo>
                  <a:cubicBezTo>
                    <a:pt x="23" y="524"/>
                    <a:pt x="23" y="674"/>
                    <a:pt x="28" y="824"/>
                  </a:cubicBezTo>
                  <a:cubicBezTo>
                    <a:pt x="28" y="1106"/>
                    <a:pt x="32" y="1388"/>
                    <a:pt x="32" y="1670"/>
                  </a:cubicBezTo>
                  <a:cubicBezTo>
                    <a:pt x="37" y="2243"/>
                    <a:pt x="37" y="2821"/>
                    <a:pt x="32" y="3394"/>
                  </a:cubicBezTo>
                  <a:cubicBezTo>
                    <a:pt x="32" y="4035"/>
                    <a:pt x="28" y="4672"/>
                    <a:pt x="19" y="5313"/>
                  </a:cubicBezTo>
                  <a:cubicBezTo>
                    <a:pt x="19" y="5340"/>
                    <a:pt x="28" y="5358"/>
                    <a:pt x="46" y="5372"/>
                  </a:cubicBezTo>
                  <a:cubicBezTo>
                    <a:pt x="57" y="5394"/>
                    <a:pt x="77" y="5409"/>
                    <a:pt x="100" y="5409"/>
                  </a:cubicBezTo>
                  <a:cubicBezTo>
                    <a:pt x="115" y="5409"/>
                    <a:pt x="131" y="5402"/>
                    <a:pt x="146" y="5386"/>
                  </a:cubicBezTo>
                  <a:cubicBezTo>
                    <a:pt x="587" y="4849"/>
                    <a:pt x="1010" y="4299"/>
                    <a:pt x="1419" y="3730"/>
                  </a:cubicBezTo>
                  <a:cubicBezTo>
                    <a:pt x="1778" y="4299"/>
                    <a:pt x="2174" y="4835"/>
                    <a:pt x="2606" y="5340"/>
                  </a:cubicBezTo>
                  <a:cubicBezTo>
                    <a:pt x="2617" y="5353"/>
                    <a:pt x="2633" y="5359"/>
                    <a:pt x="2649" y="5359"/>
                  </a:cubicBezTo>
                  <a:cubicBezTo>
                    <a:pt x="2673" y="5359"/>
                    <a:pt x="2697" y="5346"/>
                    <a:pt x="2711" y="5322"/>
                  </a:cubicBezTo>
                  <a:cubicBezTo>
                    <a:pt x="2711" y="5317"/>
                    <a:pt x="2715" y="5308"/>
                    <a:pt x="2720" y="5304"/>
                  </a:cubicBezTo>
                  <a:lnTo>
                    <a:pt x="2729" y="5304"/>
                  </a:lnTo>
                  <a:cubicBezTo>
                    <a:pt x="2729" y="5290"/>
                    <a:pt x="2729" y="5276"/>
                    <a:pt x="2733" y="5263"/>
                  </a:cubicBezTo>
                  <a:cubicBezTo>
                    <a:pt x="2743" y="5231"/>
                    <a:pt x="2747" y="5195"/>
                    <a:pt x="2743" y="5154"/>
                  </a:cubicBezTo>
                  <a:cubicBezTo>
                    <a:pt x="2915" y="3480"/>
                    <a:pt x="3002" y="1793"/>
                    <a:pt x="3006" y="110"/>
                  </a:cubicBezTo>
                  <a:cubicBezTo>
                    <a:pt x="3006" y="69"/>
                    <a:pt x="2974" y="38"/>
                    <a:pt x="2943" y="38"/>
                  </a:cubicBezTo>
                  <a:cubicBezTo>
                    <a:pt x="2424" y="29"/>
                    <a:pt x="1910" y="19"/>
                    <a:pt x="1392" y="6"/>
                  </a:cubicBezTo>
                  <a:cubicBezTo>
                    <a:pt x="1240" y="3"/>
                    <a:pt x="1087" y="1"/>
                    <a:pt x="93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13" name="Google Shape;213;p19"/>
          <p:cNvSpPr txBox="1">
            <a:spLocks noGrp="1"/>
          </p:cNvSpPr>
          <p:nvPr>
            <p:ph type="title"/>
          </p:nvPr>
        </p:nvSpPr>
        <p:spPr>
          <a:xfrm rot="-859763">
            <a:off x="3846835" y="3163588"/>
            <a:ext cx="2076399" cy="741587"/>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214" name="Google Shape;214;p19"/>
          <p:cNvSpPr txBox="1">
            <a:spLocks noGrp="1"/>
          </p:cNvSpPr>
          <p:nvPr>
            <p:ph type="title" idx="2"/>
          </p:nvPr>
        </p:nvSpPr>
        <p:spPr>
          <a:xfrm rot="-859763">
            <a:off x="3401539" y="2043187"/>
            <a:ext cx="2076399" cy="741587"/>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6000"/>
              <a:buNone/>
              <a:defRPr sz="6000"/>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215" name="Google Shape;215;p19"/>
          <p:cNvSpPr txBox="1">
            <a:spLocks noGrp="1"/>
          </p:cNvSpPr>
          <p:nvPr>
            <p:ph type="subTitle" idx="1"/>
          </p:nvPr>
        </p:nvSpPr>
        <p:spPr>
          <a:xfrm rot="-1055244">
            <a:off x="3831119" y="3786755"/>
            <a:ext cx="2469218" cy="741762"/>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Font typeface="Coming Soon"/>
              <a:buNone/>
              <a:defRPr>
                <a:latin typeface="Coming Soon"/>
                <a:ea typeface="Coming Soon"/>
                <a:cs typeface="Coming Soon"/>
                <a:sym typeface="Coming Soon"/>
              </a:defRPr>
            </a:lvl2pPr>
            <a:lvl3pPr lvl="2" algn="ctr">
              <a:lnSpc>
                <a:spcPct val="100000"/>
              </a:lnSpc>
              <a:spcBef>
                <a:spcPts val="0"/>
              </a:spcBef>
              <a:spcAft>
                <a:spcPts val="0"/>
              </a:spcAft>
              <a:buSzPts val="1400"/>
              <a:buFont typeface="Coming Soon"/>
              <a:buNone/>
              <a:defRPr>
                <a:latin typeface="Coming Soon"/>
                <a:ea typeface="Coming Soon"/>
                <a:cs typeface="Coming Soon"/>
                <a:sym typeface="Coming Soon"/>
              </a:defRPr>
            </a:lvl3pPr>
            <a:lvl4pPr lvl="3" algn="ctr">
              <a:lnSpc>
                <a:spcPct val="100000"/>
              </a:lnSpc>
              <a:spcBef>
                <a:spcPts val="0"/>
              </a:spcBef>
              <a:spcAft>
                <a:spcPts val="0"/>
              </a:spcAft>
              <a:buSzPts val="1400"/>
              <a:buFont typeface="Coming Soon"/>
              <a:buNone/>
              <a:defRPr>
                <a:latin typeface="Coming Soon"/>
                <a:ea typeface="Coming Soon"/>
                <a:cs typeface="Coming Soon"/>
                <a:sym typeface="Coming Soon"/>
              </a:defRPr>
            </a:lvl4pPr>
            <a:lvl5pPr lvl="4" algn="ctr">
              <a:lnSpc>
                <a:spcPct val="100000"/>
              </a:lnSpc>
              <a:spcBef>
                <a:spcPts val="0"/>
              </a:spcBef>
              <a:spcAft>
                <a:spcPts val="0"/>
              </a:spcAft>
              <a:buSzPts val="1400"/>
              <a:buFont typeface="Coming Soon"/>
              <a:buNone/>
              <a:defRPr>
                <a:latin typeface="Coming Soon"/>
                <a:ea typeface="Coming Soon"/>
                <a:cs typeface="Coming Soon"/>
                <a:sym typeface="Coming Soon"/>
              </a:defRPr>
            </a:lvl5pPr>
            <a:lvl6pPr lvl="5" algn="ctr">
              <a:lnSpc>
                <a:spcPct val="100000"/>
              </a:lnSpc>
              <a:spcBef>
                <a:spcPts val="0"/>
              </a:spcBef>
              <a:spcAft>
                <a:spcPts val="0"/>
              </a:spcAft>
              <a:buSzPts val="1400"/>
              <a:buFont typeface="Coming Soon"/>
              <a:buNone/>
              <a:defRPr>
                <a:latin typeface="Coming Soon"/>
                <a:ea typeface="Coming Soon"/>
                <a:cs typeface="Coming Soon"/>
                <a:sym typeface="Coming Soon"/>
              </a:defRPr>
            </a:lvl6pPr>
            <a:lvl7pPr lvl="6" algn="ctr">
              <a:lnSpc>
                <a:spcPct val="100000"/>
              </a:lnSpc>
              <a:spcBef>
                <a:spcPts val="0"/>
              </a:spcBef>
              <a:spcAft>
                <a:spcPts val="0"/>
              </a:spcAft>
              <a:buSzPts val="1400"/>
              <a:buFont typeface="Coming Soon"/>
              <a:buNone/>
              <a:defRPr>
                <a:latin typeface="Coming Soon"/>
                <a:ea typeface="Coming Soon"/>
                <a:cs typeface="Coming Soon"/>
                <a:sym typeface="Coming Soon"/>
              </a:defRPr>
            </a:lvl7pPr>
            <a:lvl8pPr lvl="7" algn="ctr">
              <a:lnSpc>
                <a:spcPct val="100000"/>
              </a:lnSpc>
              <a:spcBef>
                <a:spcPts val="0"/>
              </a:spcBef>
              <a:spcAft>
                <a:spcPts val="0"/>
              </a:spcAft>
              <a:buSzPts val="1400"/>
              <a:buFont typeface="Coming Soon"/>
              <a:buNone/>
              <a:defRPr>
                <a:latin typeface="Coming Soon"/>
                <a:ea typeface="Coming Soon"/>
                <a:cs typeface="Coming Soon"/>
                <a:sym typeface="Coming Soon"/>
              </a:defRPr>
            </a:lvl8pPr>
            <a:lvl9pPr lvl="8" algn="ctr">
              <a:lnSpc>
                <a:spcPct val="100000"/>
              </a:lnSpc>
              <a:spcBef>
                <a:spcPts val="0"/>
              </a:spcBef>
              <a:spcAft>
                <a:spcPts val="0"/>
              </a:spcAft>
              <a:buSzPts val="1400"/>
              <a:buFont typeface="Coming Soon"/>
              <a:buNone/>
              <a:defRPr>
                <a:latin typeface="Coming Soon"/>
                <a:ea typeface="Coming Soon"/>
                <a:cs typeface="Coming Soon"/>
                <a:sym typeface="Coming Soon"/>
              </a:defRPr>
            </a:lvl9pPr>
          </a:lstStyle>
          <a:p>
            <a:endParaRPr/>
          </a:p>
        </p:txBody>
      </p:sp>
      <p:grpSp>
        <p:nvGrpSpPr>
          <p:cNvPr id="216" name="Google Shape;216;p19"/>
          <p:cNvGrpSpPr/>
          <p:nvPr/>
        </p:nvGrpSpPr>
        <p:grpSpPr>
          <a:xfrm rot="-10796165">
            <a:off x="-603637" y="896494"/>
            <a:ext cx="1863682" cy="480883"/>
            <a:chOff x="7622176" y="2589750"/>
            <a:chExt cx="2078841" cy="536400"/>
          </a:xfrm>
        </p:grpSpPr>
        <p:sp>
          <p:nvSpPr>
            <p:cNvPr id="217" name="Google Shape;217;p19"/>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8" name="Google Shape;218;p19"/>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9" name="Google Shape;219;p19"/>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20" name="Google Shape;220;p19"/>
          <p:cNvGrpSpPr/>
          <p:nvPr/>
        </p:nvGrpSpPr>
        <p:grpSpPr>
          <a:xfrm rot="-10796165">
            <a:off x="-1086441" y="215735"/>
            <a:ext cx="1977578" cy="511054"/>
            <a:chOff x="7341938" y="3315545"/>
            <a:chExt cx="2205886" cy="570055"/>
          </a:xfrm>
        </p:grpSpPr>
        <p:sp>
          <p:nvSpPr>
            <p:cNvPr id="221" name="Google Shape;221;p19"/>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2" name="Google Shape;222;p19"/>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3" name="Google Shape;223;p19"/>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4" name="Google Shape;224;p19"/>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19"/>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26" name="Google Shape;226;p19"/>
          <p:cNvGrpSpPr/>
          <p:nvPr/>
        </p:nvGrpSpPr>
        <p:grpSpPr>
          <a:xfrm rot="-10796165">
            <a:off x="-951180" y="1547191"/>
            <a:ext cx="1842350" cy="479566"/>
            <a:chOff x="7492775" y="1865413"/>
            <a:chExt cx="2055046" cy="534931"/>
          </a:xfrm>
        </p:grpSpPr>
        <p:sp>
          <p:nvSpPr>
            <p:cNvPr id="227" name="Google Shape;227;p19"/>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8" name="Google Shape;228;p19"/>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9" name="Google Shape;229;p19"/>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19"/>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1" name="Google Shape;231;p19"/>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32" name="Google Shape;232;p19"/>
          <p:cNvGrpSpPr/>
          <p:nvPr/>
        </p:nvGrpSpPr>
        <p:grpSpPr>
          <a:xfrm rot="-10796165">
            <a:off x="-999055" y="4264616"/>
            <a:ext cx="1842350" cy="479566"/>
            <a:chOff x="7492775" y="1865413"/>
            <a:chExt cx="2055046" cy="534931"/>
          </a:xfrm>
        </p:grpSpPr>
        <p:sp>
          <p:nvSpPr>
            <p:cNvPr id="233" name="Google Shape;233;p19"/>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19"/>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5" name="Google Shape;235;p19"/>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19"/>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19"/>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38" name="Google Shape;238;p19"/>
          <p:cNvGrpSpPr/>
          <p:nvPr/>
        </p:nvGrpSpPr>
        <p:grpSpPr>
          <a:xfrm rot="-10796165">
            <a:off x="-978205" y="3731066"/>
            <a:ext cx="1842350" cy="479566"/>
            <a:chOff x="7492775" y="1865413"/>
            <a:chExt cx="2055046" cy="534931"/>
          </a:xfrm>
        </p:grpSpPr>
        <p:sp>
          <p:nvSpPr>
            <p:cNvPr id="239" name="Google Shape;239;p19"/>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0" name="Google Shape;240;p19"/>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1" name="Google Shape;241;p19"/>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2" name="Google Shape;242;p19"/>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3" name="Google Shape;243;p19"/>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44" name="Google Shape;244;p19"/>
          <p:cNvGrpSpPr/>
          <p:nvPr/>
        </p:nvGrpSpPr>
        <p:grpSpPr>
          <a:xfrm>
            <a:off x="7363688" y="138427"/>
            <a:ext cx="1956019" cy="1443702"/>
            <a:chOff x="7211282" y="106518"/>
            <a:chExt cx="2205705" cy="1627990"/>
          </a:xfrm>
        </p:grpSpPr>
        <p:sp>
          <p:nvSpPr>
            <p:cNvPr id="245" name="Google Shape;245;p19"/>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6" name="Google Shape;246;p19"/>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7" name="Google Shape;247;p19"/>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8" name="Google Shape;248;p19"/>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9" name="Google Shape;249;p19"/>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50" name="Google Shape;250;p19"/>
            <p:cNvGrpSpPr/>
            <p:nvPr/>
          </p:nvGrpSpPr>
          <p:grpSpPr>
            <a:xfrm>
              <a:off x="7211282" y="106518"/>
              <a:ext cx="462826" cy="437708"/>
              <a:chOff x="8417757" y="225106"/>
              <a:chExt cx="462826" cy="437708"/>
            </a:xfrm>
          </p:grpSpPr>
          <p:sp>
            <p:nvSpPr>
              <p:cNvPr id="251" name="Google Shape;251;p19"/>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2" name="Google Shape;252;p19"/>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3" name="Google Shape;253;p19"/>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4" name="Google Shape;254;p19"/>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5" name="Google Shape;255;p19"/>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ext 1">
  <p:cSld name="CUSTOM_23">
    <p:spTree>
      <p:nvGrpSpPr>
        <p:cNvPr id="1" name="Shape 256"/>
        <p:cNvGrpSpPr/>
        <p:nvPr/>
      </p:nvGrpSpPr>
      <p:grpSpPr>
        <a:xfrm>
          <a:off x="0" y="0"/>
          <a:ext cx="0" cy="0"/>
          <a:chOff x="0" y="0"/>
          <a:chExt cx="0" cy="0"/>
        </a:xfrm>
      </p:grpSpPr>
      <p:grpSp>
        <p:nvGrpSpPr>
          <p:cNvPr id="257" name="Google Shape;257;p20"/>
          <p:cNvGrpSpPr/>
          <p:nvPr/>
        </p:nvGrpSpPr>
        <p:grpSpPr>
          <a:xfrm>
            <a:off x="1999108" y="-418708"/>
            <a:ext cx="4942540" cy="5367165"/>
            <a:chOff x="933500" y="0"/>
            <a:chExt cx="3867100" cy="4948520"/>
          </a:xfrm>
        </p:grpSpPr>
        <p:sp>
          <p:nvSpPr>
            <p:cNvPr id="258" name="Google Shape;258;p20"/>
            <p:cNvSpPr/>
            <p:nvPr/>
          </p:nvSpPr>
          <p:spPr>
            <a:xfrm>
              <a:off x="933500" y="0"/>
              <a:ext cx="3867100" cy="4948520"/>
            </a:xfrm>
            <a:custGeom>
              <a:avLst/>
              <a:gdLst/>
              <a:ahLst/>
              <a:cxnLst/>
              <a:rect l="l" t="t" r="r" b="b"/>
              <a:pathLst>
                <a:path w="37669" h="48203" extrusionOk="0">
                  <a:moveTo>
                    <a:pt x="0" y="0"/>
                  </a:moveTo>
                  <a:lnTo>
                    <a:pt x="127" y="48172"/>
                  </a:lnTo>
                  <a:cubicBezTo>
                    <a:pt x="1864" y="48191"/>
                    <a:pt x="3636" y="48203"/>
                    <a:pt x="5432" y="48203"/>
                  </a:cubicBezTo>
                  <a:cubicBezTo>
                    <a:pt x="14521" y="48203"/>
                    <a:pt x="24215" y="47918"/>
                    <a:pt x="32929" y="46980"/>
                  </a:cubicBezTo>
                  <a:cubicBezTo>
                    <a:pt x="34551" y="46794"/>
                    <a:pt x="35949" y="46902"/>
                    <a:pt x="36828" y="45895"/>
                  </a:cubicBezTo>
                  <a:cubicBezTo>
                    <a:pt x="37668" y="44928"/>
                    <a:pt x="37287" y="40306"/>
                    <a:pt x="37297" y="39056"/>
                  </a:cubicBezTo>
                  <a:cubicBezTo>
                    <a:pt x="37375" y="27398"/>
                    <a:pt x="37004" y="15067"/>
                    <a:pt x="36193" y="3430"/>
                  </a:cubicBezTo>
                  <a:cubicBezTo>
                    <a:pt x="36124" y="2501"/>
                    <a:pt x="35988" y="1456"/>
                    <a:pt x="35196" y="919"/>
                  </a:cubicBezTo>
                  <a:cubicBezTo>
                    <a:pt x="34649" y="547"/>
                    <a:pt x="33936" y="508"/>
                    <a:pt x="33271" y="498"/>
                  </a:cubicBezTo>
                  <a:cubicBezTo>
                    <a:pt x="22621" y="225"/>
                    <a:pt x="10641" y="78"/>
                    <a:pt x="0" y="0"/>
                  </a:cubicBezTo>
                  <a:close/>
                </a:path>
              </a:pathLst>
            </a:custGeom>
            <a:solidFill>
              <a:srgbClr val="FFFFFF"/>
            </a:solidFill>
            <a:ln w="28575" cap="flat" cmpd="sng">
              <a:solidFill>
                <a:schemeClr val="dk1"/>
              </a:solidFill>
              <a:prstDash val="solid"/>
              <a:miter lim="9771"/>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9" name="Google Shape;259;p20"/>
            <p:cNvSpPr/>
            <p:nvPr/>
          </p:nvSpPr>
          <p:spPr>
            <a:xfrm>
              <a:off x="1065829" y="860598"/>
              <a:ext cx="112515" cy="112515"/>
            </a:xfrm>
            <a:custGeom>
              <a:avLst/>
              <a:gdLst/>
              <a:ahLst/>
              <a:cxnLst/>
              <a:rect l="l" t="t" r="r" b="b"/>
              <a:pathLst>
                <a:path w="1096" h="1096" extrusionOk="0">
                  <a:moveTo>
                    <a:pt x="558" y="1"/>
                  </a:moveTo>
                  <a:cubicBezTo>
                    <a:pt x="421" y="1"/>
                    <a:pt x="294" y="50"/>
                    <a:pt x="196" y="147"/>
                  </a:cubicBezTo>
                  <a:lnTo>
                    <a:pt x="157" y="196"/>
                  </a:lnTo>
                  <a:cubicBezTo>
                    <a:pt x="50" y="294"/>
                    <a:pt x="1" y="431"/>
                    <a:pt x="1" y="587"/>
                  </a:cubicBezTo>
                  <a:cubicBezTo>
                    <a:pt x="1" y="724"/>
                    <a:pt x="60" y="851"/>
                    <a:pt x="157" y="939"/>
                  </a:cubicBezTo>
                  <a:cubicBezTo>
                    <a:pt x="265" y="1036"/>
                    <a:pt x="392" y="1095"/>
                    <a:pt x="529" y="1095"/>
                  </a:cubicBezTo>
                  <a:cubicBezTo>
                    <a:pt x="675" y="1095"/>
                    <a:pt x="802" y="1036"/>
                    <a:pt x="900" y="939"/>
                  </a:cubicBezTo>
                  <a:lnTo>
                    <a:pt x="939" y="900"/>
                  </a:lnTo>
                  <a:cubicBezTo>
                    <a:pt x="1037" y="792"/>
                    <a:pt x="1095" y="655"/>
                    <a:pt x="1095" y="509"/>
                  </a:cubicBezTo>
                  <a:cubicBezTo>
                    <a:pt x="1095" y="362"/>
                    <a:pt x="1037" y="235"/>
                    <a:pt x="939" y="147"/>
                  </a:cubicBezTo>
                  <a:cubicBezTo>
                    <a:pt x="832" y="50"/>
                    <a:pt x="704" y="1"/>
                    <a:pt x="55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0" name="Google Shape;260;p20"/>
            <p:cNvSpPr/>
            <p:nvPr/>
          </p:nvSpPr>
          <p:spPr>
            <a:xfrm>
              <a:off x="1049814" y="844583"/>
              <a:ext cx="144545" cy="143519"/>
            </a:xfrm>
            <a:custGeom>
              <a:avLst/>
              <a:gdLst/>
              <a:ahLst/>
              <a:cxnLst/>
              <a:rect l="l" t="t" r="r" b="b"/>
              <a:pathLst>
                <a:path w="1408" h="1398" extrusionOk="0">
                  <a:moveTo>
                    <a:pt x="724" y="303"/>
                  </a:moveTo>
                  <a:cubicBezTo>
                    <a:pt x="821" y="303"/>
                    <a:pt x="919" y="342"/>
                    <a:pt x="988" y="411"/>
                  </a:cubicBezTo>
                  <a:cubicBezTo>
                    <a:pt x="1144" y="548"/>
                    <a:pt x="1134" y="811"/>
                    <a:pt x="988" y="948"/>
                  </a:cubicBezTo>
                  <a:lnTo>
                    <a:pt x="948" y="987"/>
                  </a:lnTo>
                  <a:cubicBezTo>
                    <a:pt x="880" y="1065"/>
                    <a:pt x="782" y="1095"/>
                    <a:pt x="685" y="1095"/>
                  </a:cubicBezTo>
                  <a:cubicBezTo>
                    <a:pt x="587" y="1095"/>
                    <a:pt x="489" y="1056"/>
                    <a:pt x="421" y="987"/>
                  </a:cubicBezTo>
                  <a:cubicBezTo>
                    <a:pt x="264" y="850"/>
                    <a:pt x="274" y="596"/>
                    <a:pt x="421" y="460"/>
                  </a:cubicBezTo>
                  <a:lnTo>
                    <a:pt x="460" y="411"/>
                  </a:lnTo>
                  <a:cubicBezTo>
                    <a:pt x="528" y="342"/>
                    <a:pt x="626" y="303"/>
                    <a:pt x="724" y="303"/>
                  </a:cubicBezTo>
                  <a:close/>
                  <a:moveTo>
                    <a:pt x="724" y="0"/>
                  </a:moveTo>
                  <a:cubicBezTo>
                    <a:pt x="538" y="0"/>
                    <a:pt x="372" y="69"/>
                    <a:pt x="245" y="196"/>
                  </a:cubicBezTo>
                  <a:lnTo>
                    <a:pt x="206" y="245"/>
                  </a:lnTo>
                  <a:cubicBezTo>
                    <a:pt x="69" y="372"/>
                    <a:pt x="1" y="557"/>
                    <a:pt x="1" y="743"/>
                  </a:cubicBezTo>
                  <a:cubicBezTo>
                    <a:pt x="10" y="929"/>
                    <a:pt x="79" y="1095"/>
                    <a:pt x="216" y="1212"/>
                  </a:cubicBezTo>
                  <a:cubicBezTo>
                    <a:pt x="343" y="1329"/>
                    <a:pt x="509" y="1398"/>
                    <a:pt x="685" y="1398"/>
                  </a:cubicBezTo>
                  <a:cubicBezTo>
                    <a:pt x="870" y="1398"/>
                    <a:pt x="1036" y="1329"/>
                    <a:pt x="1163" y="1202"/>
                  </a:cubicBezTo>
                  <a:lnTo>
                    <a:pt x="1173" y="1192"/>
                  </a:lnTo>
                  <a:lnTo>
                    <a:pt x="1202" y="1163"/>
                  </a:lnTo>
                  <a:cubicBezTo>
                    <a:pt x="1339" y="1036"/>
                    <a:pt x="1408" y="850"/>
                    <a:pt x="1408" y="655"/>
                  </a:cubicBezTo>
                  <a:cubicBezTo>
                    <a:pt x="1398" y="479"/>
                    <a:pt x="1330" y="313"/>
                    <a:pt x="1193" y="186"/>
                  </a:cubicBezTo>
                  <a:cubicBezTo>
                    <a:pt x="1066" y="69"/>
                    <a:pt x="890" y="0"/>
                    <a:pt x="72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1" name="Google Shape;261;p20"/>
            <p:cNvSpPr/>
            <p:nvPr/>
          </p:nvSpPr>
          <p:spPr>
            <a:xfrm>
              <a:off x="1090981" y="1219702"/>
              <a:ext cx="109436" cy="113439"/>
            </a:xfrm>
            <a:custGeom>
              <a:avLst/>
              <a:gdLst/>
              <a:ahLst/>
              <a:cxnLst/>
              <a:rect l="l" t="t" r="r" b="b"/>
              <a:pathLst>
                <a:path w="1066" h="1105" extrusionOk="0">
                  <a:moveTo>
                    <a:pt x="528" y="1"/>
                  </a:moveTo>
                  <a:cubicBezTo>
                    <a:pt x="235" y="11"/>
                    <a:pt x="0" y="245"/>
                    <a:pt x="0" y="528"/>
                  </a:cubicBezTo>
                  <a:lnTo>
                    <a:pt x="0" y="568"/>
                  </a:lnTo>
                  <a:cubicBezTo>
                    <a:pt x="0" y="851"/>
                    <a:pt x="245" y="1105"/>
                    <a:pt x="518" y="1105"/>
                  </a:cubicBezTo>
                  <a:lnTo>
                    <a:pt x="538" y="1105"/>
                  </a:lnTo>
                  <a:cubicBezTo>
                    <a:pt x="831" y="1085"/>
                    <a:pt x="1065" y="861"/>
                    <a:pt x="1065" y="577"/>
                  </a:cubicBezTo>
                  <a:lnTo>
                    <a:pt x="1065" y="528"/>
                  </a:lnTo>
                  <a:cubicBezTo>
                    <a:pt x="106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2" name="Google Shape;262;p20"/>
            <p:cNvSpPr/>
            <p:nvPr/>
          </p:nvSpPr>
          <p:spPr>
            <a:xfrm>
              <a:off x="1075890" y="1204714"/>
              <a:ext cx="139515" cy="143519"/>
            </a:xfrm>
            <a:custGeom>
              <a:avLst/>
              <a:gdLst/>
              <a:ahLst/>
              <a:cxnLst/>
              <a:rect l="l" t="t" r="r" b="b"/>
              <a:pathLst>
                <a:path w="1359" h="1398" extrusionOk="0">
                  <a:moveTo>
                    <a:pt x="694" y="303"/>
                  </a:moveTo>
                  <a:cubicBezTo>
                    <a:pt x="890" y="303"/>
                    <a:pt x="1056" y="489"/>
                    <a:pt x="1056" y="674"/>
                  </a:cubicBezTo>
                  <a:lnTo>
                    <a:pt x="1056" y="723"/>
                  </a:lnTo>
                  <a:cubicBezTo>
                    <a:pt x="1056" y="929"/>
                    <a:pt x="880" y="1085"/>
                    <a:pt x="685" y="1095"/>
                  </a:cubicBezTo>
                  <a:lnTo>
                    <a:pt x="665" y="1095"/>
                  </a:lnTo>
                  <a:cubicBezTo>
                    <a:pt x="470" y="1095"/>
                    <a:pt x="304" y="909"/>
                    <a:pt x="304" y="714"/>
                  </a:cubicBezTo>
                  <a:lnTo>
                    <a:pt x="304" y="674"/>
                  </a:lnTo>
                  <a:cubicBezTo>
                    <a:pt x="304" y="469"/>
                    <a:pt x="479" y="313"/>
                    <a:pt x="675" y="303"/>
                  </a:cubicBezTo>
                  <a:close/>
                  <a:moveTo>
                    <a:pt x="665" y="0"/>
                  </a:moveTo>
                  <a:cubicBezTo>
                    <a:pt x="294" y="10"/>
                    <a:pt x="1" y="313"/>
                    <a:pt x="1" y="674"/>
                  </a:cubicBezTo>
                  <a:lnTo>
                    <a:pt x="1" y="723"/>
                  </a:lnTo>
                  <a:cubicBezTo>
                    <a:pt x="1" y="1085"/>
                    <a:pt x="304" y="1398"/>
                    <a:pt x="665" y="1398"/>
                  </a:cubicBezTo>
                  <a:lnTo>
                    <a:pt x="694" y="1398"/>
                  </a:lnTo>
                  <a:cubicBezTo>
                    <a:pt x="1066" y="1378"/>
                    <a:pt x="1359" y="1085"/>
                    <a:pt x="1359" y="723"/>
                  </a:cubicBezTo>
                  <a:lnTo>
                    <a:pt x="1359" y="674"/>
                  </a:lnTo>
                  <a:cubicBezTo>
                    <a:pt x="1359" y="30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3" name="Google Shape;263;p20"/>
            <p:cNvSpPr/>
            <p:nvPr/>
          </p:nvSpPr>
          <p:spPr>
            <a:xfrm>
              <a:off x="1087901" y="1592871"/>
              <a:ext cx="106458" cy="108409"/>
            </a:xfrm>
            <a:custGeom>
              <a:avLst/>
              <a:gdLst/>
              <a:ahLst/>
              <a:cxnLst/>
              <a:rect l="l" t="t" r="r" b="b"/>
              <a:pathLst>
                <a:path w="1037" h="1056" extrusionOk="0">
                  <a:moveTo>
                    <a:pt x="519" y="1"/>
                  </a:moveTo>
                  <a:cubicBezTo>
                    <a:pt x="187" y="1"/>
                    <a:pt x="1" y="265"/>
                    <a:pt x="1" y="528"/>
                  </a:cubicBezTo>
                  <a:cubicBezTo>
                    <a:pt x="1" y="665"/>
                    <a:pt x="50" y="792"/>
                    <a:pt x="128" y="880"/>
                  </a:cubicBezTo>
                  <a:cubicBezTo>
                    <a:pt x="226" y="997"/>
                    <a:pt x="362" y="1056"/>
                    <a:pt x="519" y="1056"/>
                  </a:cubicBezTo>
                  <a:cubicBezTo>
                    <a:pt x="861" y="1056"/>
                    <a:pt x="1037" y="792"/>
                    <a:pt x="1037" y="528"/>
                  </a:cubicBezTo>
                  <a:cubicBezTo>
                    <a:pt x="1037" y="392"/>
                    <a:pt x="988" y="265"/>
                    <a:pt x="910" y="167"/>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4" name="Google Shape;264;p20"/>
            <p:cNvSpPr/>
            <p:nvPr/>
          </p:nvSpPr>
          <p:spPr>
            <a:xfrm>
              <a:off x="1072913" y="1576856"/>
              <a:ext cx="137564" cy="139515"/>
            </a:xfrm>
            <a:custGeom>
              <a:avLst/>
              <a:gdLst/>
              <a:ahLst/>
              <a:cxnLst/>
              <a:rect l="l" t="t" r="r" b="b"/>
              <a:pathLst>
                <a:path w="1340" h="1359" extrusionOk="0">
                  <a:moveTo>
                    <a:pt x="665" y="303"/>
                  </a:moveTo>
                  <a:cubicBezTo>
                    <a:pt x="1153" y="303"/>
                    <a:pt x="1153" y="1056"/>
                    <a:pt x="665" y="1056"/>
                  </a:cubicBezTo>
                  <a:cubicBezTo>
                    <a:pt x="186" y="1056"/>
                    <a:pt x="186" y="303"/>
                    <a:pt x="665" y="303"/>
                  </a:cubicBezTo>
                  <a:close/>
                  <a:moveTo>
                    <a:pt x="665" y="0"/>
                  </a:moveTo>
                  <a:cubicBezTo>
                    <a:pt x="284" y="0"/>
                    <a:pt x="0" y="293"/>
                    <a:pt x="0" y="684"/>
                  </a:cubicBezTo>
                  <a:cubicBezTo>
                    <a:pt x="0" y="850"/>
                    <a:pt x="59" y="1017"/>
                    <a:pt x="166" y="1144"/>
                  </a:cubicBezTo>
                  <a:cubicBezTo>
                    <a:pt x="284" y="1280"/>
                    <a:pt x="469" y="1359"/>
                    <a:pt x="665" y="1359"/>
                  </a:cubicBezTo>
                  <a:cubicBezTo>
                    <a:pt x="870" y="1359"/>
                    <a:pt x="1046" y="1280"/>
                    <a:pt x="1173" y="1144"/>
                  </a:cubicBezTo>
                  <a:cubicBezTo>
                    <a:pt x="1271" y="1017"/>
                    <a:pt x="1329" y="850"/>
                    <a:pt x="1329" y="684"/>
                  </a:cubicBezTo>
                  <a:cubicBezTo>
                    <a:pt x="1339" y="293"/>
                    <a:pt x="1046"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5" name="Google Shape;265;p20"/>
            <p:cNvSpPr/>
            <p:nvPr/>
          </p:nvSpPr>
          <p:spPr>
            <a:xfrm>
              <a:off x="1078867" y="1896847"/>
              <a:ext cx="108512" cy="117443"/>
            </a:xfrm>
            <a:custGeom>
              <a:avLst/>
              <a:gdLst/>
              <a:ahLst/>
              <a:cxnLst/>
              <a:rect l="l" t="t" r="r" b="b"/>
              <a:pathLst>
                <a:path w="1057" h="1144" extrusionOk="0">
                  <a:moveTo>
                    <a:pt x="519" y="0"/>
                  </a:moveTo>
                  <a:cubicBezTo>
                    <a:pt x="226" y="10"/>
                    <a:pt x="1" y="245"/>
                    <a:pt x="1" y="528"/>
                  </a:cubicBezTo>
                  <a:lnTo>
                    <a:pt x="1" y="606"/>
                  </a:lnTo>
                  <a:cubicBezTo>
                    <a:pt x="1" y="890"/>
                    <a:pt x="235" y="1144"/>
                    <a:pt x="509" y="1144"/>
                  </a:cubicBezTo>
                  <a:lnTo>
                    <a:pt x="529" y="1144"/>
                  </a:lnTo>
                  <a:cubicBezTo>
                    <a:pt x="822" y="1124"/>
                    <a:pt x="1056" y="899"/>
                    <a:pt x="1056" y="616"/>
                  </a:cubicBezTo>
                  <a:lnTo>
                    <a:pt x="1056" y="528"/>
                  </a:lnTo>
                  <a:cubicBezTo>
                    <a:pt x="1056" y="245"/>
                    <a:pt x="812" y="0"/>
                    <a:pt x="538"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6" name="Google Shape;266;p20"/>
            <p:cNvSpPr/>
            <p:nvPr/>
          </p:nvSpPr>
          <p:spPr>
            <a:xfrm>
              <a:off x="1062852" y="1880832"/>
              <a:ext cx="139515" cy="148549"/>
            </a:xfrm>
            <a:custGeom>
              <a:avLst/>
              <a:gdLst/>
              <a:ahLst/>
              <a:cxnLst/>
              <a:rect l="l" t="t" r="r" b="b"/>
              <a:pathLst>
                <a:path w="1359" h="1447" extrusionOk="0">
                  <a:moveTo>
                    <a:pt x="694" y="303"/>
                  </a:moveTo>
                  <a:cubicBezTo>
                    <a:pt x="890" y="303"/>
                    <a:pt x="1056" y="489"/>
                    <a:pt x="1056" y="684"/>
                  </a:cubicBezTo>
                  <a:lnTo>
                    <a:pt x="1056" y="762"/>
                  </a:lnTo>
                  <a:cubicBezTo>
                    <a:pt x="1056" y="977"/>
                    <a:pt x="880" y="1133"/>
                    <a:pt x="685" y="1143"/>
                  </a:cubicBezTo>
                  <a:lnTo>
                    <a:pt x="665" y="1143"/>
                  </a:lnTo>
                  <a:cubicBezTo>
                    <a:pt x="470" y="1143"/>
                    <a:pt x="304" y="958"/>
                    <a:pt x="304" y="762"/>
                  </a:cubicBezTo>
                  <a:lnTo>
                    <a:pt x="304" y="684"/>
                  </a:lnTo>
                  <a:cubicBezTo>
                    <a:pt x="304" y="469"/>
                    <a:pt x="479" y="313"/>
                    <a:pt x="685" y="303"/>
                  </a:cubicBezTo>
                  <a:close/>
                  <a:moveTo>
                    <a:pt x="665" y="0"/>
                  </a:moveTo>
                  <a:cubicBezTo>
                    <a:pt x="294" y="20"/>
                    <a:pt x="1" y="322"/>
                    <a:pt x="1" y="684"/>
                  </a:cubicBezTo>
                  <a:lnTo>
                    <a:pt x="1" y="762"/>
                  </a:lnTo>
                  <a:cubicBezTo>
                    <a:pt x="1" y="1133"/>
                    <a:pt x="304" y="1446"/>
                    <a:pt x="665" y="1446"/>
                  </a:cubicBezTo>
                  <a:lnTo>
                    <a:pt x="694" y="1446"/>
                  </a:lnTo>
                  <a:cubicBezTo>
                    <a:pt x="1066" y="1427"/>
                    <a:pt x="1359" y="1133"/>
                    <a:pt x="1359" y="762"/>
                  </a:cubicBezTo>
                  <a:lnTo>
                    <a:pt x="1359" y="684"/>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7" name="Google Shape;267;p20"/>
            <p:cNvSpPr/>
            <p:nvPr/>
          </p:nvSpPr>
          <p:spPr>
            <a:xfrm>
              <a:off x="1082974" y="2179675"/>
              <a:ext cx="108409" cy="116519"/>
            </a:xfrm>
            <a:custGeom>
              <a:avLst/>
              <a:gdLst/>
              <a:ahLst/>
              <a:cxnLst/>
              <a:rect l="l" t="t" r="r" b="b"/>
              <a:pathLst>
                <a:path w="1056" h="1135" extrusionOk="0">
                  <a:moveTo>
                    <a:pt x="518" y="1"/>
                  </a:moveTo>
                  <a:cubicBezTo>
                    <a:pt x="225" y="11"/>
                    <a:pt x="0" y="245"/>
                    <a:pt x="0" y="528"/>
                  </a:cubicBezTo>
                  <a:lnTo>
                    <a:pt x="0" y="607"/>
                  </a:lnTo>
                  <a:cubicBezTo>
                    <a:pt x="0" y="890"/>
                    <a:pt x="235" y="1134"/>
                    <a:pt x="508" y="1134"/>
                  </a:cubicBezTo>
                  <a:lnTo>
                    <a:pt x="537" y="1134"/>
                  </a:lnTo>
                  <a:cubicBezTo>
                    <a:pt x="821" y="1125"/>
                    <a:pt x="1055" y="890"/>
                    <a:pt x="1055" y="607"/>
                  </a:cubicBezTo>
                  <a:lnTo>
                    <a:pt x="1055" y="528"/>
                  </a:lnTo>
                  <a:cubicBezTo>
                    <a:pt x="1055" y="245"/>
                    <a:pt x="811" y="1"/>
                    <a:pt x="53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8" name="Google Shape;268;p20"/>
            <p:cNvSpPr/>
            <p:nvPr/>
          </p:nvSpPr>
          <p:spPr>
            <a:xfrm>
              <a:off x="1066856" y="2163660"/>
              <a:ext cx="140542" cy="148549"/>
            </a:xfrm>
            <a:custGeom>
              <a:avLst/>
              <a:gdLst/>
              <a:ahLst/>
              <a:cxnLst/>
              <a:rect l="l" t="t" r="r" b="b"/>
              <a:pathLst>
                <a:path w="1369" h="1447" extrusionOk="0">
                  <a:moveTo>
                    <a:pt x="694" y="303"/>
                  </a:moveTo>
                  <a:cubicBezTo>
                    <a:pt x="890" y="303"/>
                    <a:pt x="1056" y="489"/>
                    <a:pt x="1056" y="684"/>
                  </a:cubicBezTo>
                  <a:lnTo>
                    <a:pt x="1056" y="763"/>
                  </a:lnTo>
                  <a:cubicBezTo>
                    <a:pt x="1056" y="978"/>
                    <a:pt x="890" y="1134"/>
                    <a:pt x="685" y="1144"/>
                  </a:cubicBezTo>
                  <a:lnTo>
                    <a:pt x="675" y="1144"/>
                  </a:lnTo>
                  <a:cubicBezTo>
                    <a:pt x="470" y="1144"/>
                    <a:pt x="313" y="958"/>
                    <a:pt x="313" y="763"/>
                  </a:cubicBezTo>
                  <a:lnTo>
                    <a:pt x="313" y="684"/>
                  </a:lnTo>
                  <a:cubicBezTo>
                    <a:pt x="313" y="470"/>
                    <a:pt x="480" y="313"/>
                    <a:pt x="685" y="303"/>
                  </a:cubicBezTo>
                  <a:close/>
                  <a:moveTo>
                    <a:pt x="665" y="1"/>
                  </a:moveTo>
                  <a:cubicBezTo>
                    <a:pt x="294" y="20"/>
                    <a:pt x="1" y="313"/>
                    <a:pt x="1" y="684"/>
                  </a:cubicBezTo>
                  <a:lnTo>
                    <a:pt x="1" y="763"/>
                  </a:lnTo>
                  <a:cubicBezTo>
                    <a:pt x="1" y="1134"/>
                    <a:pt x="304" y="1447"/>
                    <a:pt x="665" y="1447"/>
                  </a:cubicBezTo>
                  <a:lnTo>
                    <a:pt x="694" y="1447"/>
                  </a:lnTo>
                  <a:cubicBezTo>
                    <a:pt x="1076" y="1427"/>
                    <a:pt x="1369" y="1134"/>
                    <a:pt x="1369" y="763"/>
                  </a:cubicBezTo>
                  <a:lnTo>
                    <a:pt x="1369" y="684"/>
                  </a:lnTo>
                  <a:cubicBezTo>
                    <a:pt x="1369" y="313"/>
                    <a:pt x="1056" y="1"/>
                    <a:pt x="69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9" name="Google Shape;269;p20"/>
            <p:cNvSpPr/>
            <p:nvPr/>
          </p:nvSpPr>
          <p:spPr>
            <a:xfrm>
              <a:off x="1066856" y="2474616"/>
              <a:ext cx="105432" cy="108409"/>
            </a:xfrm>
            <a:custGeom>
              <a:avLst/>
              <a:gdLst/>
              <a:ahLst/>
              <a:cxnLst/>
              <a:rect l="l" t="t" r="r" b="b"/>
              <a:pathLst>
                <a:path w="1027" h="1056" extrusionOk="0">
                  <a:moveTo>
                    <a:pt x="519" y="1"/>
                  </a:moveTo>
                  <a:cubicBezTo>
                    <a:pt x="177" y="1"/>
                    <a:pt x="1" y="264"/>
                    <a:pt x="1" y="528"/>
                  </a:cubicBezTo>
                  <a:cubicBezTo>
                    <a:pt x="1" y="665"/>
                    <a:pt x="50" y="792"/>
                    <a:pt x="128" y="890"/>
                  </a:cubicBezTo>
                  <a:cubicBezTo>
                    <a:pt x="225" y="997"/>
                    <a:pt x="362" y="1056"/>
                    <a:pt x="519" y="1056"/>
                  </a:cubicBezTo>
                  <a:cubicBezTo>
                    <a:pt x="851" y="1056"/>
                    <a:pt x="1027" y="792"/>
                    <a:pt x="1027" y="528"/>
                  </a:cubicBezTo>
                  <a:cubicBezTo>
                    <a:pt x="1027" y="391"/>
                    <a:pt x="988" y="264"/>
                    <a:pt x="909" y="176"/>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0" name="Google Shape;270;p20"/>
            <p:cNvSpPr/>
            <p:nvPr/>
          </p:nvSpPr>
          <p:spPr>
            <a:xfrm>
              <a:off x="1050841" y="2459628"/>
              <a:ext cx="137564" cy="139515"/>
            </a:xfrm>
            <a:custGeom>
              <a:avLst/>
              <a:gdLst/>
              <a:ahLst/>
              <a:cxnLst/>
              <a:rect l="l" t="t" r="r" b="b"/>
              <a:pathLst>
                <a:path w="1340" h="1359" extrusionOk="0">
                  <a:moveTo>
                    <a:pt x="675" y="303"/>
                  </a:moveTo>
                  <a:cubicBezTo>
                    <a:pt x="1153" y="303"/>
                    <a:pt x="1153" y="1055"/>
                    <a:pt x="675" y="1055"/>
                  </a:cubicBezTo>
                  <a:cubicBezTo>
                    <a:pt x="186" y="1055"/>
                    <a:pt x="186" y="303"/>
                    <a:pt x="675" y="303"/>
                  </a:cubicBezTo>
                  <a:close/>
                  <a:moveTo>
                    <a:pt x="675" y="0"/>
                  </a:moveTo>
                  <a:cubicBezTo>
                    <a:pt x="294" y="0"/>
                    <a:pt x="0" y="293"/>
                    <a:pt x="0" y="674"/>
                  </a:cubicBezTo>
                  <a:cubicBezTo>
                    <a:pt x="0" y="850"/>
                    <a:pt x="59" y="1016"/>
                    <a:pt x="167" y="1133"/>
                  </a:cubicBezTo>
                  <a:cubicBezTo>
                    <a:pt x="294" y="1280"/>
                    <a:pt x="469" y="1358"/>
                    <a:pt x="675" y="1358"/>
                  </a:cubicBezTo>
                  <a:cubicBezTo>
                    <a:pt x="1056" y="1358"/>
                    <a:pt x="1339" y="1065"/>
                    <a:pt x="1339" y="674"/>
                  </a:cubicBezTo>
                  <a:cubicBezTo>
                    <a:pt x="1339" y="508"/>
                    <a:pt x="1280" y="342"/>
                    <a:pt x="1173" y="225"/>
                  </a:cubicBezTo>
                  <a:cubicBezTo>
                    <a:pt x="1056" y="78"/>
                    <a:pt x="870" y="0"/>
                    <a:pt x="6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1" name="Google Shape;271;p20"/>
            <p:cNvSpPr/>
            <p:nvPr/>
          </p:nvSpPr>
          <p:spPr>
            <a:xfrm>
              <a:off x="1084924" y="2757547"/>
              <a:ext cx="117443" cy="116416"/>
            </a:xfrm>
            <a:custGeom>
              <a:avLst/>
              <a:gdLst/>
              <a:ahLst/>
              <a:cxnLst/>
              <a:rect l="l" t="t" r="r" b="b"/>
              <a:pathLst>
                <a:path w="1144" h="1134" extrusionOk="0">
                  <a:moveTo>
                    <a:pt x="558" y="0"/>
                  </a:moveTo>
                  <a:cubicBezTo>
                    <a:pt x="470" y="0"/>
                    <a:pt x="362" y="29"/>
                    <a:pt x="284" y="68"/>
                  </a:cubicBezTo>
                  <a:cubicBezTo>
                    <a:pt x="167" y="147"/>
                    <a:pt x="69" y="274"/>
                    <a:pt x="40" y="391"/>
                  </a:cubicBezTo>
                  <a:cubicBezTo>
                    <a:pt x="1" y="547"/>
                    <a:pt x="30" y="684"/>
                    <a:pt x="98" y="801"/>
                  </a:cubicBezTo>
                  <a:cubicBezTo>
                    <a:pt x="157" y="958"/>
                    <a:pt x="294" y="1085"/>
                    <a:pt x="450" y="1124"/>
                  </a:cubicBezTo>
                  <a:cubicBezTo>
                    <a:pt x="499" y="1134"/>
                    <a:pt x="538" y="1134"/>
                    <a:pt x="577" y="1134"/>
                  </a:cubicBezTo>
                  <a:cubicBezTo>
                    <a:pt x="821" y="1134"/>
                    <a:pt x="1017" y="987"/>
                    <a:pt x="1095" y="752"/>
                  </a:cubicBezTo>
                  <a:cubicBezTo>
                    <a:pt x="1144" y="606"/>
                    <a:pt x="1124" y="430"/>
                    <a:pt x="1046" y="293"/>
                  </a:cubicBezTo>
                  <a:cubicBezTo>
                    <a:pt x="958" y="137"/>
                    <a:pt x="831" y="68"/>
                    <a:pt x="704" y="20"/>
                  </a:cubicBezTo>
                  <a:cubicBezTo>
                    <a:pt x="665" y="10"/>
                    <a:pt x="616" y="0"/>
                    <a:pt x="558"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2" name="Google Shape;272;p20"/>
            <p:cNvSpPr/>
            <p:nvPr/>
          </p:nvSpPr>
          <p:spPr>
            <a:xfrm>
              <a:off x="1068909" y="2741430"/>
              <a:ext cx="149576" cy="148549"/>
            </a:xfrm>
            <a:custGeom>
              <a:avLst/>
              <a:gdLst/>
              <a:ahLst/>
              <a:cxnLst/>
              <a:rect l="l" t="t" r="r" b="b"/>
              <a:pathLst>
                <a:path w="1457" h="1447" extrusionOk="0">
                  <a:moveTo>
                    <a:pt x="714" y="313"/>
                  </a:moveTo>
                  <a:cubicBezTo>
                    <a:pt x="753" y="313"/>
                    <a:pt x="782" y="313"/>
                    <a:pt x="802" y="323"/>
                  </a:cubicBezTo>
                  <a:cubicBezTo>
                    <a:pt x="919" y="372"/>
                    <a:pt x="1007" y="421"/>
                    <a:pt x="1065" y="528"/>
                  </a:cubicBezTo>
                  <a:cubicBezTo>
                    <a:pt x="1124" y="626"/>
                    <a:pt x="1144" y="753"/>
                    <a:pt x="1104" y="870"/>
                  </a:cubicBezTo>
                  <a:cubicBezTo>
                    <a:pt x="1056" y="1036"/>
                    <a:pt x="909" y="1144"/>
                    <a:pt x="743" y="1144"/>
                  </a:cubicBezTo>
                  <a:cubicBezTo>
                    <a:pt x="704" y="1144"/>
                    <a:pt x="674" y="1134"/>
                    <a:pt x="645" y="1134"/>
                  </a:cubicBezTo>
                  <a:cubicBezTo>
                    <a:pt x="528" y="1105"/>
                    <a:pt x="430" y="997"/>
                    <a:pt x="391" y="880"/>
                  </a:cubicBezTo>
                  <a:lnTo>
                    <a:pt x="381" y="880"/>
                  </a:lnTo>
                  <a:cubicBezTo>
                    <a:pt x="323" y="792"/>
                    <a:pt x="323" y="685"/>
                    <a:pt x="342" y="587"/>
                  </a:cubicBezTo>
                  <a:cubicBezTo>
                    <a:pt x="362" y="499"/>
                    <a:pt x="440" y="411"/>
                    <a:pt x="518" y="362"/>
                  </a:cubicBezTo>
                  <a:cubicBezTo>
                    <a:pt x="567" y="333"/>
                    <a:pt x="645" y="313"/>
                    <a:pt x="714" y="313"/>
                  </a:cubicBezTo>
                  <a:close/>
                  <a:moveTo>
                    <a:pt x="714" y="1"/>
                  </a:moveTo>
                  <a:cubicBezTo>
                    <a:pt x="596" y="1"/>
                    <a:pt x="460" y="40"/>
                    <a:pt x="362" y="98"/>
                  </a:cubicBezTo>
                  <a:cubicBezTo>
                    <a:pt x="205" y="186"/>
                    <a:pt x="78" y="352"/>
                    <a:pt x="49" y="519"/>
                  </a:cubicBezTo>
                  <a:cubicBezTo>
                    <a:pt x="0" y="704"/>
                    <a:pt x="30" y="880"/>
                    <a:pt x="118" y="1027"/>
                  </a:cubicBezTo>
                  <a:cubicBezTo>
                    <a:pt x="196" y="1232"/>
                    <a:pt x="372" y="1378"/>
                    <a:pt x="577" y="1427"/>
                  </a:cubicBezTo>
                  <a:cubicBezTo>
                    <a:pt x="626" y="1437"/>
                    <a:pt x="684" y="1447"/>
                    <a:pt x="733" y="1447"/>
                  </a:cubicBezTo>
                  <a:cubicBezTo>
                    <a:pt x="1046" y="1447"/>
                    <a:pt x="1300" y="1251"/>
                    <a:pt x="1398" y="958"/>
                  </a:cubicBezTo>
                  <a:cubicBezTo>
                    <a:pt x="1456" y="773"/>
                    <a:pt x="1437" y="558"/>
                    <a:pt x="1329" y="382"/>
                  </a:cubicBezTo>
                  <a:cubicBezTo>
                    <a:pt x="1222" y="186"/>
                    <a:pt x="1065" y="98"/>
                    <a:pt x="919" y="40"/>
                  </a:cubicBezTo>
                  <a:cubicBezTo>
                    <a:pt x="860" y="20"/>
                    <a:pt x="792" y="1"/>
                    <a:pt x="71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3" name="Google Shape;273;p20"/>
            <p:cNvSpPr/>
            <p:nvPr/>
          </p:nvSpPr>
          <p:spPr>
            <a:xfrm>
              <a:off x="1082974" y="3100534"/>
              <a:ext cx="108409" cy="112515"/>
            </a:xfrm>
            <a:custGeom>
              <a:avLst/>
              <a:gdLst/>
              <a:ahLst/>
              <a:cxnLst/>
              <a:rect l="l" t="t" r="r" b="b"/>
              <a:pathLst>
                <a:path w="1056" h="1096" extrusionOk="0">
                  <a:moveTo>
                    <a:pt x="518" y="1"/>
                  </a:moveTo>
                  <a:cubicBezTo>
                    <a:pt x="225" y="11"/>
                    <a:pt x="0" y="245"/>
                    <a:pt x="0" y="528"/>
                  </a:cubicBezTo>
                  <a:lnTo>
                    <a:pt x="0" y="568"/>
                  </a:lnTo>
                  <a:cubicBezTo>
                    <a:pt x="0" y="851"/>
                    <a:pt x="235" y="1095"/>
                    <a:pt x="508" y="1095"/>
                  </a:cubicBezTo>
                  <a:lnTo>
                    <a:pt x="537" y="1095"/>
                  </a:lnTo>
                  <a:cubicBezTo>
                    <a:pt x="831" y="1085"/>
                    <a:pt x="1055" y="851"/>
                    <a:pt x="1055" y="568"/>
                  </a:cubicBezTo>
                  <a:lnTo>
                    <a:pt x="1055" y="528"/>
                  </a:lnTo>
                  <a:cubicBezTo>
                    <a:pt x="1055" y="245"/>
                    <a:pt x="811" y="1"/>
                    <a:pt x="53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4" name="Google Shape;274;p20"/>
            <p:cNvSpPr/>
            <p:nvPr/>
          </p:nvSpPr>
          <p:spPr>
            <a:xfrm>
              <a:off x="1066856" y="3084519"/>
              <a:ext cx="140542" cy="144545"/>
            </a:xfrm>
            <a:custGeom>
              <a:avLst/>
              <a:gdLst/>
              <a:ahLst/>
              <a:cxnLst/>
              <a:rect l="l" t="t" r="r" b="b"/>
              <a:pathLst>
                <a:path w="1369" h="1408" extrusionOk="0">
                  <a:moveTo>
                    <a:pt x="694" y="303"/>
                  </a:moveTo>
                  <a:cubicBezTo>
                    <a:pt x="890" y="303"/>
                    <a:pt x="1056" y="489"/>
                    <a:pt x="1056" y="684"/>
                  </a:cubicBezTo>
                  <a:lnTo>
                    <a:pt x="1056" y="724"/>
                  </a:lnTo>
                  <a:cubicBezTo>
                    <a:pt x="1056" y="939"/>
                    <a:pt x="890" y="1095"/>
                    <a:pt x="685" y="1095"/>
                  </a:cubicBezTo>
                  <a:lnTo>
                    <a:pt x="675" y="1095"/>
                  </a:lnTo>
                  <a:cubicBezTo>
                    <a:pt x="470" y="1095"/>
                    <a:pt x="313" y="919"/>
                    <a:pt x="313" y="724"/>
                  </a:cubicBezTo>
                  <a:lnTo>
                    <a:pt x="313" y="684"/>
                  </a:lnTo>
                  <a:cubicBezTo>
                    <a:pt x="313" y="469"/>
                    <a:pt x="480" y="313"/>
                    <a:pt x="685" y="303"/>
                  </a:cubicBezTo>
                  <a:close/>
                  <a:moveTo>
                    <a:pt x="665" y="0"/>
                  </a:moveTo>
                  <a:cubicBezTo>
                    <a:pt x="294" y="20"/>
                    <a:pt x="1" y="313"/>
                    <a:pt x="1" y="684"/>
                  </a:cubicBezTo>
                  <a:lnTo>
                    <a:pt x="1" y="724"/>
                  </a:lnTo>
                  <a:cubicBezTo>
                    <a:pt x="1" y="1095"/>
                    <a:pt x="304" y="1408"/>
                    <a:pt x="665" y="1408"/>
                  </a:cubicBezTo>
                  <a:lnTo>
                    <a:pt x="694" y="1408"/>
                  </a:lnTo>
                  <a:cubicBezTo>
                    <a:pt x="1076" y="1388"/>
                    <a:pt x="1369" y="1085"/>
                    <a:pt x="1369" y="724"/>
                  </a:cubicBezTo>
                  <a:lnTo>
                    <a:pt x="1369" y="684"/>
                  </a:lnTo>
                  <a:cubicBezTo>
                    <a:pt x="136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5" name="Google Shape;275;p20"/>
            <p:cNvSpPr/>
            <p:nvPr/>
          </p:nvSpPr>
          <p:spPr>
            <a:xfrm>
              <a:off x="1073939" y="3430585"/>
              <a:ext cx="122473" cy="112413"/>
            </a:xfrm>
            <a:custGeom>
              <a:avLst/>
              <a:gdLst/>
              <a:ahLst/>
              <a:cxnLst/>
              <a:rect l="l" t="t" r="r" b="b"/>
              <a:pathLst>
                <a:path w="1193" h="1095" extrusionOk="0">
                  <a:moveTo>
                    <a:pt x="567" y="1"/>
                  </a:moveTo>
                  <a:cubicBezTo>
                    <a:pt x="420" y="1"/>
                    <a:pt x="283" y="59"/>
                    <a:pt x="196" y="157"/>
                  </a:cubicBezTo>
                  <a:cubicBezTo>
                    <a:pt x="0" y="372"/>
                    <a:pt x="0" y="694"/>
                    <a:pt x="196" y="899"/>
                  </a:cubicBezTo>
                  <a:lnTo>
                    <a:pt x="244" y="939"/>
                  </a:lnTo>
                  <a:cubicBezTo>
                    <a:pt x="342" y="1036"/>
                    <a:pt x="479" y="1095"/>
                    <a:pt x="625" y="1095"/>
                  </a:cubicBezTo>
                  <a:cubicBezTo>
                    <a:pt x="762" y="1095"/>
                    <a:pt x="899" y="1036"/>
                    <a:pt x="997" y="939"/>
                  </a:cubicBezTo>
                  <a:cubicBezTo>
                    <a:pt x="1192" y="714"/>
                    <a:pt x="1192" y="391"/>
                    <a:pt x="987" y="196"/>
                  </a:cubicBezTo>
                  <a:lnTo>
                    <a:pt x="948" y="147"/>
                  </a:lnTo>
                  <a:cubicBezTo>
                    <a:pt x="850" y="49"/>
                    <a:pt x="713" y="1"/>
                    <a:pt x="56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6" name="Google Shape;276;p20"/>
            <p:cNvSpPr/>
            <p:nvPr/>
          </p:nvSpPr>
          <p:spPr>
            <a:xfrm>
              <a:off x="1055871" y="3414570"/>
              <a:ext cx="157583" cy="143519"/>
            </a:xfrm>
            <a:custGeom>
              <a:avLst/>
              <a:gdLst/>
              <a:ahLst/>
              <a:cxnLst/>
              <a:rect l="l" t="t" r="r" b="b"/>
              <a:pathLst>
                <a:path w="1535" h="1398" extrusionOk="0">
                  <a:moveTo>
                    <a:pt x="743" y="303"/>
                  </a:moveTo>
                  <a:cubicBezTo>
                    <a:pt x="841" y="303"/>
                    <a:pt x="948" y="342"/>
                    <a:pt x="1016" y="411"/>
                  </a:cubicBezTo>
                  <a:lnTo>
                    <a:pt x="1056" y="459"/>
                  </a:lnTo>
                  <a:cubicBezTo>
                    <a:pt x="1202" y="606"/>
                    <a:pt x="1192" y="841"/>
                    <a:pt x="1056" y="987"/>
                  </a:cubicBezTo>
                  <a:cubicBezTo>
                    <a:pt x="987" y="1065"/>
                    <a:pt x="889" y="1095"/>
                    <a:pt x="801" y="1095"/>
                  </a:cubicBezTo>
                  <a:cubicBezTo>
                    <a:pt x="694" y="1095"/>
                    <a:pt x="596" y="1055"/>
                    <a:pt x="528" y="987"/>
                  </a:cubicBezTo>
                  <a:lnTo>
                    <a:pt x="489" y="948"/>
                  </a:lnTo>
                  <a:cubicBezTo>
                    <a:pt x="332" y="801"/>
                    <a:pt x="342" y="567"/>
                    <a:pt x="489" y="411"/>
                  </a:cubicBezTo>
                  <a:cubicBezTo>
                    <a:pt x="547" y="342"/>
                    <a:pt x="645" y="303"/>
                    <a:pt x="743" y="303"/>
                  </a:cubicBezTo>
                  <a:close/>
                  <a:moveTo>
                    <a:pt x="743" y="0"/>
                  </a:moveTo>
                  <a:cubicBezTo>
                    <a:pt x="557" y="0"/>
                    <a:pt x="381" y="78"/>
                    <a:pt x="254" y="205"/>
                  </a:cubicBezTo>
                  <a:cubicBezTo>
                    <a:pt x="0" y="489"/>
                    <a:pt x="10" y="899"/>
                    <a:pt x="264" y="1163"/>
                  </a:cubicBezTo>
                  <a:lnTo>
                    <a:pt x="293" y="1192"/>
                  </a:lnTo>
                  <a:lnTo>
                    <a:pt x="313" y="1202"/>
                  </a:lnTo>
                  <a:cubicBezTo>
                    <a:pt x="430" y="1329"/>
                    <a:pt x="616" y="1397"/>
                    <a:pt x="792" y="1397"/>
                  </a:cubicBezTo>
                  <a:cubicBezTo>
                    <a:pt x="987" y="1397"/>
                    <a:pt x="1163" y="1329"/>
                    <a:pt x="1280" y="1192"/>
                  </a:cubicBezTo>
                  <a:cubicBezTo>
                    <a:pt x="1534" y="919"/>
                    <a:pt x="1534" y="499"/>
                    <a:pt x="1271" y="244"/>
                  </a:cubicBezTo>
                  <a:lnTo>
                    <a:pt x="1251" y="225"/>
                  </a:lnTo>
                  <a:lnTo>
                    <a:pt x="1231" y="196"/>
                  </a:lnTo>
                  <a:cubicBezTo>
                    <a:pt x="1104" y="69"/>
                    <a:pt x="929" y="0"/>
                    <a:pt x="7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7" name="Google Shape;277;p20"/>
            <p:cNvSpPr/>
            <p:nvPr/>
          </p:nvSpPr>
          <p:spPr>
            <a:xfrm>
              <a:off x="1062852" y="3776652"/>
              <a:ext cx="105432" cy="109436"/>
            </a:xfrm>
            <a:custGeom>
              <a:avLst/>
              <a:gdLst/>
              <a:ahLst/>
              <a:cxnLst/>
              <a:rect l="l" t="t" r="r" b="b"/>
              <a:pathLst>
                <a:path w="1027" h="1066" extrusionOk="0">
                  <a:moveTo>
                    <a:pt x="519" y="1"/>
                  </a:moveTo>
                  <a:cubicBezTo>
                    <a:pt x="177" y="1"/>
                    <a:pt x="1" y="274"/>
                    <a:pt x="1" y="528"/>
                  </a:cubicBezTo>
                  <a:cubicBezTo>
                    <a:pt x="1" y="665"/>
                    <a:pt x="40" y="792"/>
                    <a:pt x="128" y="890"/>
                  </a:cubicBezTo>
                  <a:cubicBezTo>
                    <a:pt x="216" y="997"/>
                    <a:pt x="362" y="1066"/>
                    <a:pt x="519" y="1066"/>
                  </a:cubicBezTo>
                  <a:cubicBezTo>
                    <a:pt x="851" y="1066"/>
                    <a:pt x="1027" y="792"/>
                    <a:pt x="1027" y="528"/>
                  </a:cubicBezTo>
                  <a:cubicBezTo>
                    <a:pt x="1027" y="401"/>
                    <a:pt x="988" y="274"/>
                    <a:pt x="900" y="176"/>
                  </a:cubicBezTo>
                  <a:cubicBezTo>
                    <a:pt x="812" y="69"/>
                    <a:pt x="66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8" name="Google Shape;278;p20"/>
            <p:cNvSpPr/>
            <p:nvPr/>
          </p:nvSpPr>
          <p:spPr>
            <a:xfrm>
              <a:off x="1046837" y="3761663"/>
              <a:ext cx="137462" cy="139515"/>
            </a:xfrm>
            <a:custGeom>
              <a:avLst/>
              <a:gdLst/>
              <a:ahLst/>
              <a:cxnLst/>
              <a:rect l="l" t="t" r="r" b="b"/>
              <a:pathLst>
                <a:path w="1339" h="1359" extrusionOk="0">
                  <a:moveTo>
                    <a:pt x="675" y="303"/>
                  </a:moveTo>
                  <a:cubicBezTo>
                    <a:pt x="1153" y="303"/>
                    <a:pt x="1153" y="1055"/>
                    <a:pt x="675" y="1055"/>
                  </a:cubicBezTo>
                  <a:cubicBezTo>
                    <a:pt x="186" y="1055"/>
                    <a:pt x="186" y="303"/>
                    <a:pt x="675" y="303"/>
                  </a:cubicBezTo>
                  <a:close/>
                  <a:moveTo>
                    <a:pt x="675" y="0"/>
                  </a:moveTo>
                  <a:cubicBezTo>
                    <a:pt x="293" y="0"/>
                    <a:pt x="0" y="293"/>
                    <a:pt x="0" y="684"/>
                  </a:cubicBezTo>
                  <a:cubicBezTo>
                    <a:pt x="0" y="850"/>
                    <a:pt x="59" y="1016"/>
                    <a:pt x="166" y="1133"/>
                  </a:cubicBezTo>
                  <a:cubicBezTo>
                    <a:pt x="293" y="1280"/>
                    <a:pt x="469" y="1358"/>
                    <a:pt x="665" y="1358"/>
                  </a:cubicBezTo>
                  <a:cubicBezTo>
                    <a:pt x="1046" y="1358"/>
                    <a:pt x="1339" y="1065"/>
                    <a:pt x="1339" y="674"/>
                  </a:cubicBezTo>
                  <a:cubicBezTo>
                    <a:pt x="1339" y="293"/>
                    <a:pt x="1056" y="0"/>
                    <a:pt x="6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9" name="Google Shape;279;p20"/>
            <p:cNvSpPr/>
            <p:nvPr/>
          </p:nvSpPr>
          <p:spPr>
            <a:xfrm>
              <a:off x="1092932" y="4059582"/>
              <a:ext cx="105432" cy="108409"/>
            </a:xfrm>
            <a:custGeom>
              <a:avLst/>
              <a:gdLst/>
              <a:ahLst/>
              <a:cxnLst/>
              <a:rect l="l" t="t" r="r" b="b"/>
              <a:pathLst>
                <a:path w="1027" h="1056" extrusionOk="0">
                  <a:moveTo>
                    <a:pt x="509" y="0"/>
                  </a:moveTo>
                  <a:cubicBezTo>
                    <a:pt x="177" y="0"/>
                    <a:pt x="1" y="264"/>
                    <a:pt x="1" y="528"/>
                  </a:cubicBezTo>
                  <a:cubicBezTo>
                    <a:pt x="1" y="792"/>
                    <a:pt x="177" y="1055"/>
                    <a:pt x="509" y="1055"/>
                  </a:cubicBezTo>
                  <a:cubicBezTo>
                    <a:pt x="851" y="1055"/>
                    <a:pt x="1027" y="792"/>
                    <a:pt x="1027" y="528"/>
                  </a:cubicBezTo>
                  <a:cubicBezTo>
                    <a:pt x="1027" y="391"/>
                    <a:pt x="988" y="264"/>
                    <a:pt x="900" y="176"/>
                  </a:cubicBezTo>
                  <a:cubicBezTo>
                    <a:pt x="802" y="59"/>
                    <a:pt x="665" y="0"/>
                    <a:pt x="509"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0" name="Google Shape;280;p20"/>
            <p:cNvSpPr/>
            <p:nvPr/>
          </p:nvSpPr>
          <p:spPr>
            <a:xfrm>
              <a:off x="1076917" y="4044491"/>
              <a:ext cx="137564" cy="139515"/>
            </a:xfrm>
            <a:custGeom>
              <a:avLst/>
              <a:gdLst/>
              <a:ahLst/>
              <a:cxnLst/>
              <a:rect l="l" t="t" r="r" b="b"/>
              <a:pathLst>
                <a:path w="1340" h="1359" extrusionOk="0">
                  <a:moveTo>
                    <a:pt x="665" y="303"/>
                  </a:moveTo>
                  <a:cubicBezTo>
                    <a:pt x="1153" y="303"/>
                    <a:pt x="1153" y="1056"/>
                    <a:pt x="665" y="1056"/>
                  </a:cubicBezTo>
                  <a:cubicBezTo>
                    <a:pt x="186" y="1056"/>
                    <a:pt x="186" y="303"/>
                    <a:pt x="665" y="303"/>
                  </a:cubicBezTo>
                  <a:close/>
                  <a:moveTo>
                    <a:pt x="665" y="1"/>
                  </a:moveTo>
                  <a:cubicBezTo>
                    <a:pt x="284" y="1"/>
                    <a:pt x="0" y="294"/>
                    <a:pt x="0" y="675"/>
                  </a:cubicBezTo>
                  <a:cubicBezTo>
                    <a:pt x="0" y="1066"/>
                    <a:pt x="284" y="1359"/>
                    <a:pt x="665" y="1359"/>
                  </a:cubicBezTo>
                  <a:cubicBezTo>
                    <a:pt x="1046" y="1359"/>
                    <a:pt x="1339" y="1066"/>
                    <a:pt x="1339" y="675"/>
                  </a:cubicBezTo>
                  <a:cubicBezTo>
                    <a:pt x="1339" y="294"/>
                    <a:pt x="1046" y="1"/>
                    <a:pt x="6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1" name="Google Shape;281;p20"/>
            <p:cNvSpPr/>
            <p:nvPr/>
          </p:nvSpPr>
          <p:spPr>
            <a:xfrm>
              <a:off x="1077943" y="4304324"/>
              <a:ext cx="113439" cy="112413"/>
            </a:xfrm>
            <a:custGeom>
              <a:avLst/>
              <a:gdLst/>
              <a:ahLst/>
              <a:cxnLst/>
              <a:rect l="l" t="t" r="r" b="b"/>
              <a:pathLst>
                <a:path w="1105" h="1095" extrusionOk="0">
                  <a:moveTo>
                    <a:pt x="567" y="0"/>
                  </a:moveTo>
                  <a:cubicBezTo>
                    <a:pt x="430" y="0"/>
                    <a:pt x="303" y="49"/>
                    <a:pt x="205" y="147"/>
                  </a:cubicBezTo>
                  <a:lnTo>
                    <a:pt x="157" y="196"/>
                  </a:lnTo>
                  <a:cubicBezTo>
                    <a:pt x="59" y="293"/>
                    <a:pt x="0" y="440"/>
                    <a:pt x="10" y="587"/>
                  </a:cubicBezTo>
                  <a:cubicBezTo>
                    <a:pt x="10" y="723"/>
                    <a:pt x="69" y="850"/>
                    <a:pt x="166" y="948"/>
                  </a:cubicBezTo>
                  <a:cubicBezTo>
                    <a:pt x="274" y="1036"/>
                    <a:pt x="401" y="1095"/>
                    <a:pt x="538" y="1095"/>
                  </a:cubicBezTo>
                  <a:cubicBezTo>
                    <a:pt x="674" y="1095"/>
                    <a:pt x="811" y="1036"/>
                    <a:pt x="909" y="938"/>
                  </a:cubicBezTo>
                  <a:lnTo>
                    <a:pt x="948" y="899"/>
                  </a:lnTo>
                  <a:cubicBezTo>
                    <a:pt x="1046" y="801"/>
                    <a:pt x="1104" y="655"/>
                    <a:pt x="1104" y="508"/>
                  </a:cubicBezTo>
                  <a:cubicBezTo>
                    <a:pt x="1104" y="362"/>
                    <a:pt x="1046" y="235"/>
                    <a:pt x="948" y="147"/>
                  </a:cubicBezTo>
                  <a:cubicBezTo>
                    <a:pt x="841" y="49"/>
                    <a:pt x="704" y="0"/>
                    <a:pt x="56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2" name="Google Shape;282;p20"/>
            <p:cNvSpPr/>
            <p:nvPr/>
          </p:nvSpPr>
          <p:spPr>
            <a:xfrm>
              <a:off x="1062852" y="4288206"/>
              <a:ext cx="144545" cy="143621"/>
            </a:xfrm>
            <a:custGeom>
              <a:avLst/>
              <a:gdLst/>
              <a:ahLst/>
              <a:cxnLst/>
              <a:rect l="l" t="t" r="r" b="b"/>
              <a:pathLst>
                <a:path w="1408" h="1399" extrusionOk="0">
                  <a:moveTo>
                    <a:pt x="714" y="314"/>
                  </a:moveTo>
                  <a:cubicBezTo>
                    <a:pt x="812" y="314"/>
                    <a:pt x="909" y="343"/>
                    <a:pt x="988" y="421"/>
                  </a:cubicBezTo>
                  <a:cubicBezTo>
                    <a:pt x="1134" y="558"/>
                    <a:pt x="1124" y="812"/>
                    <a:pt x="988" y="949"/>
                  </a:cubicBezTo>
                  <a:lnTo>
                    <a:pt x="948" y="988"/>
                  </a:lnTo>
                  <a:cubicBezTo>
                    <a:pt x="870" y="1066"/>
                    <a:pt x="782" y="1095"/>
                    <a:pt x="685" y="1095"/>
                  </a:cubicBezTo>
                  <a:cubicBezTo>
                    <a:pt x="587" y="1095"/>
                    <a:pt x="489" y="1056"/>
                    <a:pt x="411" y="988"/>
                  </a:cubicBezTo>
                  <a:cubicBezTo>
                    <a:pt x="264" y="851"/>
                    <a:pt x="274" y="597"/>
                    <a:pt x="411" y="460"/>
                  </a:cubicBezTo>
                  <a:lnTo>
                    <a:pt x="460" y="421"/>
                  </a:lnTo>
                  <a:cubicBezTo>
                    <a:pt x="528" y="343"/>
                    <a:pt x="626" y="314"/>
                    <a:pt x="714" y="314"/>
                  </a:cubicBezTo>
                  <a:close/>
                  <a:moveTo>
                    <a:pt x="714" y="1"/>
                  </a:moveTo>
                  <a:cubicBezTo>
                    <a:pt x="538" y="1"/>
                    <a:pt x="372" y="69"/>
                    <a:pt x="245" y="196"/>
                  </a:cubicBezTo>
                  <a:lnTo>
                    <a:pt x="196" y="245"/>
                  </a:lnTo>
                  <a:cubicBezTo>
                    <a:pt x="69" y="372"/>
                    <a:pt x="1" y="558"/>
                    <a:pt x="1" y="744"/>
                  </a:cubicBezTo>
                  <a:cubicBezTo>
                    <a:pt x="10" y="929"/>
                    <a:pt x="79" y="1095"/>
                    <a:pt x="206" y="1213"/>
                  </a:cubicBezTo>
                  <a:cubicBezTo>
                    <a:pt x="343" y="1330"/>
                    <a:pt x="509" y="1398"/>
                    <a:pt x="685" y="1398"/>
                  </a:cubicBezTo>
                  <a:cubicBezTo>
                    <a:pt x="870" y="1398"/>
                    <a:pt x="1036" y="1330"/>
                    <a:pt x="1163" y="1203"/>
                  </a:cubicBezTo>
                  <a:lnTo>
                    <a:pt x="1203" y="1164"/>
                  </a:lnTo>
                  <a:cubicBezTo>
                    <a:pt x="1330" y="1037"/>
                    <a:pt x="1408" y="851"/>
                    <a:pt x="1398" y="656"/>
                  </a:cubicBezTo>
                  <a:cubicBezTo>
                    <a:pt x="1398" y="480"/>
                    <a:pt x="1320" y="314"/>
                    <a:pt x="1193" y="196"/>
                  </a:cubicBezTo>
                  <a:cubicBezTo>
                    <a:pt x="1066" y="69"/>
                    <a:pt x="890" y="1"/>
                    <a:pt x="71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3" name="Google Shape;283;p20"/>
            <p:cNvSpPr/>
            <p:nvPr/>
          </p:nvSpPr>
          <p:spPr>
            <a:xfrm>
              <a:off x="1078867" y="307877"/>
              <a:ext cx="108512" cy="112515"/>
            </a:xfrm>
            <a:custGeom>
              <a:avLst/>
              <a:gdLst/>
              <a:ahLst/>
              <a:cxnLst/>
              <a:rect l="l" t="t" r="r" b="b"/>
              <a:pathLst>
                <a:path w="1057" h="1096" extrusionOk="0">
                  <a:moveTo>
                    <a:pt x="519" y="1"/>
                  </a:moveTo>
                  <a:cubicBezTo>
                    <a:pt x="226" y="11"/>
                    <a:pt x="1" y="245"/>
                    <a:pt x="1" y="528"/>
                  </a:cubicBezTo>
                  <a:lnTo>
                    <a:pt x="1" y="568"/>
                  </a:lnTo>
                  <a:cubicBezTo>
                    <a:pt x="1" y="851"/>
                    <a:pt x="235" y="1095"/>
                    <a:pt x="509" y="1095"/>
                  </a:cubicBezTo>
                  <a:lnTo>
                    <a:pt x="529" y="1095"/>
                  </a:lnTo>
                  <a:cubicBezTo>
                    <a:pt x="822" y="1085"/>
                    <a:pt x="1056" y="851"/>
                    <a:pt x="1056" y="568"/>
                  </a:cubicBezTo>
                  <a:lnTo>
                    <a:pt x="1056" y="528"/>
                  </a:lnTo>
                  <a:cubicBezTo>
                    <a:pt x="1056" y="245"/>
                    <a:pt x="812"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4" name="Google Shape;284;p20"/>
            <p:cNvSpPr/>
            <p:nvPr/>
          </p:nvSpPr>
          <p:spPr>
            <a:xfrm>
              <a:off x="1062852" y="291862"/>
              <a:ext cx="139515" cy="144545"/>
            </a:xfrm>
            <a:custGeom>
              <a:avLst/>
              <a:gdLst/>
              <a:ahLst/>
              <a:cxnLst/>
              <a:rect l="l" t="t" r="r" b="b"/>
              <a:pathLst>
                <a:path w="1359" h="1408" extrusionOk="0">
                  <a:moveTo>
                    <a:pt x="694" y="303"/>
                  </a:moveTo>
                  <a:cubicBezTo>
                    <a:pt x="890" y="303"/>
                    <a:pt x="1056" y="489"/>
                    <a:pt x="1056" y="684"/>
                  </a:cubicBezTo>
                  <a:lnTo>
                    <a:pt x="1056" y="724"/>
                  </a:lnTo>
                  <a:cubicBezTo>
                    <a:pt x="1056" y="929"/>
                    <a:pt x="880" y="1085"/>
                    <a:pt x="685" y="1095"/>
                  </a:cubicBezTo>
                  <a:lnTo>
                    <a:pt x="665" y="1095"/>
                  </a:lnTo>
                  <a:cubicBezTo>
                    <a:pt x="470" y="1095"/>
                    <a:pt x="304" y="909"/>
                    <a:pt x="304" y="724"/>
                  </a:cubicBezTo>
                  <a:lnTo>
                    <a:pt x="304" y="684"/>
                  </a:lnTo>
                  <a:cubicBezTo>
                    <a:pt x="304" y="469"/>
                    <a:pt x="479" y="313"/>
                    <a:pt x="685" y="303"/>
                  </a:cubicBezTo>
                  <a:close/>
                  <a:moveTo>
                    <a:pt x="665" y="0"/>
                  </a:moveTo>
                  <a:cubicBezTo>
                    <a:pt x="294" y="20"/>
                    <a:pt x="1" y="313"/>
                    <a:pt x="1" y="684"/>
                  </a:cubicBezTo>
                  <a:lnTo>
                    <a:pt x="1" y="724"/>
                  </a:lnTo>
                  <a:cubicBezTo>
                    <a:pt x="1" y="1095"/>
                    <a:pt x="304" y="1408"/>
                    <a:pt x="665" y="1408"/>
                  </a:cubicBezTo>
                  <a:lnTo>
                    <a:pt x="694" y="1408"/>
                  </a:lnTo>
                  <a:cubicBezTo>
                    <a:pt x="1066" y="1388"/>
                    <a:pt x="1359" y="1085"/>
                    <a:pt x="1359" y="724"/>
                  </a:cubicBezTo>
                  <a:lnTo>
                    <a:pt x="1359" y="684"/>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5" name="Google Shape;285;p20"/>
            <p:cNvSpPr/>
            <p:nvPr/>
          </p:nvSpPr>
          <p:spPr>
            <a:xfrm>
              <a:off x="1100939" y="602819"/>
              <a:ext cx="106458" cy="108409"/>
            </a:xfrm>
            <a:custGeom>
              <a:avLst/>
              <a:gdLst/>
              <a:ahLst/>
              <a:cxnLst/>
              <a:rect l="l" t="t" r="r" b="b"/>
              <a:pathLst>
                <a:path w="1037" h="1056" extrusionOk="0">
                  <a:moveTo>
                    <a:pt x="519" y="1"/>
                  </a:moveTo>
                  <a:cubicBezTo>
                    <a:pt x="177" y="1"/>
                    <a:pt x="1" y="264"/>
                    <a:pt x="1" y="528"/>
                  </a:cubicBezTo>
                  <a:cubicBezTo>
                    <a:pt x="1" y="665"/>
                    <a:pt x="50" y="792"/>
                    <a:pt x="128" y="890"/>
                  </a:cubicBezTo>
                  <a:cubicBezTo>
                    <a:pt x="226" y="997"/>
                    <a:pt x="362" y="1056"/>
                    <a:pt x="519" y="1056"/>
                  </a:cubicBezTo>
                  <a:cubicBezTo>
                    <a:pt x="861" y="1056"/>
                    <a:pt x="1037" y="792"/>
                    <a:pt x="1037" y="528"/>
                  </a:cubicBezTo>
                  <a:cubicBezTo>
                    <a:pt x="1037" y="391"/>
                    <a:pt x="988" y="264"/>
                    <a:pt x="910" y="176"/>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6" name="Google Shape;286;p20"/>
            <p:cNvSpPr/>
            <p:nvPr/>
          </p:nvSpPr>
          <p:spPr>
            <a:xfrm>
              <a:off x="1085951" y="587728"/>
              <a:ext cx="136538" cy="139618"/>
            </a:xfrm>
            <a:custGeom>
              <a:avLst/>
              <a:gdLst/>
              <a:ahLst/>
              <a:cxnLst/>
              <a:rect l="l" t="t" r="r" b="b"/>
              <a:pathLst>
                <a:path w="1330" h="1360" extrusionOk="0">
                  <a:moveTo>
                    <a:pt x="665" y="304"/>
                  </a:moveTo>
                  <a:cubicBezTo>
                    <a:pt x="1153" y="304"/>
                    <a:pt x="1153" y="1056"/>
                    <a:pt x="665" y="1056"/>
                  </a:cubicBezTo>
                  <a:cubicBezTo>
                    <a:pt x="176" y="1056"/>
                    <a:pt x="186" y="304"/>
                    <a:pt x="665" y="304"/>
                  </a:cubicBezTo>
                  <a:close/>
                  <a:moveTo>
                    <a:pt x="665" y="1"/>
                  </a:moveTo>
                  <a:cubicBezTo>
                    <a:pt x="284" y="1"/>
                    <a:pt x="0" y="294"/>
                    <a:pt x="0" y="675"/>
                  </a:cubicBezTo>
                  <a:cubicBezTo>
                    <a:pt x="0" y="851"/>
                    <a:pt x="59" y="1017"/>
                    <a:pt x="157" y="1134"/>
                  </a:cubicBezTo>
                  <a:cubicBezTo>
                    <a:pt x="284" y="1281"/>
                    <a:pt x="460" y="1359"/>
                    <a:pt x="665" y="1359"/>
                  </a:cubicBezTo>
                  <a:cubicBezTo>
                    <a:pt x="1046" y="1359"/>
                    <a:pt x="1329" y="1066"/>
                    <a:pt x="1329" y="675"/>
                  </a:cubicBezTo>
                  <a:cubicBezTo>
                    <a:pt x="1329" y="294"/>
                    <a:pt x="1046" y="1"/>
                    <a:pt x="6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7" name="Google Shape;287;p20"/>
            <p:cNvSpPr/>
            <p:nvPr/>
          </p:nvSpPr>
          <p:spPr>
            <a:xfrm>
              <a:off x="1078867" y="4599163"/>
              <a:ext cx="108512" cy="113542"/>
            </a:xfrm>
            <a:custGeom>
              <a:avLst/>
              <a:gdLst/>
              <a:ahLst/>
              <a:cxnLst/>
              <a:rect l="l" t="t" r="r" b="b"/>
              <a:pathLst>
                <a:path w="1057" h="1106" extrusionOk="0">
                  <a:moveTo>
                    <a:pt x="519" y="1"/>
                  </a:moveTo>
                  <a:cubicBezTo>
                    <a:pt x="226" y="11"/>
                    <a:pt x="1" y="245"/>
                    <a:pt x="1" y="529"/>
                  </a:cubicBezTo>
                  <a:lnTo>
                    <a:pt x="1" y="577"/>
                  </a:lnTo>
                  <a:cubicBezTo>
                    <a:pt x="1" y="851"/>
                    <a:pt x="235" y="1105"/>
                    <a:pt x="509" y="1105"/>
                  </a:cubicBezTo>
                  <a:lnTo>
                    <a:pt x="529" y="1105"/>
                  </a:lnTo>
                  <a:cubicBezTo>
                    <a:pt x="822" y="1086"/>
                    <a:pt x="1056" y="861"/>
                    <a:pt x="1056" y="577"/>
                  </a:cubicBezTo>
                  <a:lnTo>
                    <a:pt x="1056" y="529"/>
                  </a:lnTo>
                  <a:cubicBezTo>
                    <a:pt x="1056" y="245"/>
                    <a:pt x="812"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8" name="Google Shape;288;p20"/>
            <p:cNvSpPr/>
            <p:nvPr/>
          </p:nvSpPr>
          <p:spPr>
            <a:xfrm>
              <a:off x="1062852" y="4584174"/>
              <a:ext cx="139515" cy="143519"/>
            </a:xfrm>
            <a:custGeom>
              <a:avLst/>
              <a:gdLst/>
              <a:ahLst/>
              <a:cxnLst/>
              <a:rect l="l" t="t" r="r" b="b"/>
              <a:pathLst>
                <a:path w="1359" h="1398" extrusionOk="0">
                  <a:moveTo>
                    <a:pt x="694" y="303"/>
                  </a:moveTo>
                  <a:cubicBezTo>
                    <a:pt x="890" y="303"/>
                    <a:pt x="1056" y="489"/>
                    <a:pt x="1056" y="675"/>
                  </a:cubicBezTo>
                  <a:lnTo>
                    <a:pt x="1056" y="723"/>
                  </a:lnTo>
                  <a:cubicBezTo>
                    <a:pt x="1056" y="929"/>
                    <a:pt x="880" y="1085"/>
                    <a:pt x="685" y="1095"/>
                  </a:cubicBezTo>
                  <a:lnTo>
                    <a:pt x="665" y="1095"/>
                  </a:lnTo>
                  <a:cubicBezTo>
                    <a:pt x="470" y="1095"/>
                    <a:pt x="304" y="909"/>
                    <a:pt x="304" y="714"/>
                  </a:cubicBezTo>
                  <a:lnTo>
                    <a:pt x="304" y="675"/>
                  </a:lnTo>
                  <a:cubicBezTo>
                    <a:pt x="304" y="469"/>
                    <a:pt x="479" y="313"/>
                    <a:pt x="685" y="303"/>
                  </a:cubicBezTo>
                  <a:close/>
                  <a:moveTo>
                    <a:pt x="665" y="0"/>
                  </a:moveTo>
                  <a:cubicBezTo>
                    <a:pt x="294" y="10"/>
                    <a:pt x="1" y="313"/>
                    <a:pt x="1" y="675"/>
                  </a:cubicBezTo>
                  <a:lnTo>
                    <a:pt x="1" y="723"/>
                  </a:lnTo>
                  <a:cubicBezTo>
                    <a:pt x="1" y="1085"/>
                    <a:pt x="304" y="1398"/>
                    <a:pt x="665" y="1398"/>
                  </a:cubicBezTo>
                  <a:lnTo>
                    <a:pt x="694" y="1398"/>
                  </a:lnTo>
                  <a:cubicBezTo>
                    <a:pt x="1066" y="1378"/>
                    <a:pt x="1359" y="1085"/>
                    <a:pt x="1359" y="723"/>
                  </a:cubicBezTo>
                  <a:lnTo>
                    <a:pt x="1359" y="675"/>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89" name="Google Shape;289;p20"/>
          <p:cNvSpPr txBox="1">
            <a:spLocks noGrp="1"/>
          </p:cNvSpPr>
          <p:nvPr>
            <p:ph type="ctrTitle"/>
          </p:nvPr>
        </p:nvSpPr>
        <p:spPr>
          <a:xfrm>
            <a:off x="2411102" y="734925"/>
            <a:ext cx="4272600" cy="636300"/>
          </a:xfrm>
          <a:prstGeom prst="rect">
            <a:avLst/>
          </a:prstGeom>
          <a:noFill/>
          <a:ln>
            <a:noFill/>
          </a:ln>
        </p:spPr>
        <p:txBody>
          <a:bodyPr spcFirstLastPara="1" wrap="square" lIns="91425" tIns="91425" rIns="91425" bIns="91425" anchor="t" anchorCtr="0">
            <a:noAutofit/>
          </a:bodyPr>
          <a:lstStyle>
            <a:lvl1pPr lvl="0" algn="ctr">
              <a:lnSpc>
                <a:spcPct val="8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290" name="Google Shape;290;p20"/>
          <p:cNvSpPr txBox="1">
            <a:spLocks noGrp="1"/>
          </p:cNvSpPr>
          <p:nvPr>
            <p:ph type="body" idx="1"/>
          </p:nvPr>
        </p:nvSpPr>
        <p:spPr>
          <a:xfrm>
            <a:off x="2682450" y="1372000"/>
            <a:ext cx="3779100" cy="30429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Didact Gothic"/>
              <a:buChar char="●"/>
              <a:defRPr sz="1400"/>
            </a:lvl1pPr>
            <a:lvl2pPr marL="914400" lvl="1" indent="-317500" algn="l">
              <a:lnSpc>
                <a:spcPct val="115000"/>
              </a:lnSpc>
              <a:spcBef>
                <a:spcPts val="1600"/>
              </a:spcBef>
              <a:spcAft>
                <a:spcPts val="0"/>
              </a:spcAft>
              <a:buSzPts val="1400"/>
              <a:buFont typeface="Didact Gothic"/>
              <a:buChar char="○"/>
              <a:defRPr>
                <a:latin typeface="Didact Gothic"/>
                <a:ea typeface="Didact Gothic"/>
                <a:cs typeface="Didact Gothic"/>
                <a:sym typeface="Didact Gothic"/>
              </a:defRPr>
            </a:lvl2pPr>
            <a:lvl3pPr marL="1371600" lvl="2" indent="-317500" algn="l">
              <a:lnSpc>
                <a:spcPct val="115000"/>
              </a:lnSpc>
              <a:spcBef>
                <a:spcPts val="1600"/>
              </a:spcBef>
              <a:spcAft>
                <a:spcPts val="0"/>
              </a:spcAft>
              <a:buSzPts val="1400"/>
              <a:buFont typeface="Didact Gothic"/>
              <a:buChar char="■"/>
              <a:defRPr>
                <a:latin typeface="Didact Gothic"/>
                <a:ea typeface="Didact Gothic"/>
                <a:cs typeface="Didact Gothic"/>
                <a:sym typeface="Didact Gothic"/>
              </a:defRPr>
            </a:lvl3pPr>
            <a:lvl4pPr marL="1828800" lvl="3" indent="-317500" algn="l">
              <a:lnSpc>
                <a:spcPct val="115000"/>
              </a:lnSpc>
              <a:spcBef>
                <a:spcPts val="1600"/>
              </a:spcBef>
              <a:spcAft>
                <a:spcPts val="0"/>
              </a:spcAft>
              <a:buSzPts val="1400"/>
              <a:buFont typeface="Didact Gothic"/>
              <a:buChar char="●"/>
              <a:defRPr>
                <a:latin typeface="Didact Gothic"/>
                <a:ea typeface="Didact Gothic"/>
                <a:cs typeface="Didact Gothic"/>
                <a:sym typeface="Didact Gothic"/>
              </a:defRPr>
            </a:lvl4pPr>
            <a:lvl5pPr marL="2286000" lvl="4" indent="-317500" algn="l">
              <a:lnSpc>
                <a:spcPct val="115000"/>
              </a:lnSpc>
              <a:spcBef>
                <a:spcPts val="1600"/>
              </a:spcBef>
              <a:spcAft>
                <a:spcPts val="0"/>
              </a:spcAft>
              <a:buSzPts val="1400"/>
              <a:buFont typeface="Didact Gothic"/>
              <a:buChar char="○"/>
              <a:defRPr>
                <a:latin typeface="Didact Gothic"/>
                <a:ea typeface="Didact Gothic"/>
                <a:cs typeface="Didact Gothic"/>
                <a:sym typeface="Didact Gothic"/>
              </a:defRPr>
            </a:lvl5pPr>
            <a:lvl6pPr marL="2743200" lvl="5" indent="-317500" algn="l">
              <a:lnSpc>
                <a:spcPct val="115000"/>
              </a:lnSpc>
              <a:spcBef>
                <a:spcPts val="1600"/>
              </a:spcBef>
              <a:spcAft>
                <a:spcPts val="0"/>
              </a:spcAft>
              <a:buSzPts val="1400"/>
              <a:buFont typeface="Didact Gothic"/>
              <a:buChar char="■"/>
              <a:defRPr>
                <a:latin typeface="Didact Gothic"/>
                <a:ea typeface="Didact Gothic"/>
                <a:cs typeface="Didact Gothic"/>
                <a:sym typeface="Didact Gothic"/>
              </a:defRPr>
            </a:lvl6pPr>
            <a:lvl7pPr marL="3200400" lvl="6" indent="-317500" algn="l">
              <a:lnSpc>
                <a:spcPct val="115000"/>
              </a:lnSpc>
              <a:spcBef>
                <a:spcPts val="1600"/>
              </a:spcBef>
              <a:spcAft>
                <a:spcPts val="0"/>
              </a:spcAft>
              <a:buSzPts val="1400"/>
              <a:buFont typeface="Didact Gothic"/>
              <a:buChar char="●"/>
              <a:defRPr>
                <a:latin typeface="Didact Gothic"/>
                <a:ea typeface="Didact Gothic"/>
                <a:cs typeface="Didact Gothic"/>
                <a:sym typeface="Didact Gothic"/>
              </a:defRPr>
            </a:lvl7pPr>
            <a:lvl8pPr marL="3657600" lvl="7" indent="-317500" algn="l">
              <a:lnSpc>
                <a:spcPct val="115000"/>
              </a:lnSpc>
              <a:spcBef>
                <a:spcPts val="1600"/>
              </a:spcBef>
              <a:spcAft>
                <a:spcPts val="0"/>
              </a:spcAft>
              <a:buSzPts val="1400"/>
              <a:buFont typeface="Didact Gothic"/>
              <a:buChar char="○"/>
              <a:defRPr>
                <a:latin typeface="Didact Gothic"/>
                <a:ea typeface="Didact Gothic"/>
                <a:cs typeface="Didact Gothic"/>
                <a:sym typeface="Didact Gothic"/>
              </a:defRPr>
            </a:lvl8pPr>
            <a:lvl9pPr marL="4114800" lvl="8" indent="-317500" algn="l">
              <a:lnSpc>
                <a:spcPct val="115000"/>
              </a:lnSpc>
              <a:spcBef>
                <a:spcPts val="1600"/>
              </a:spcBef>
              <a:spcAft>
                <a:spcPts val="1600"/>
              </a:spcAft>
              <a:buSzPts val="1400"/>
              <a:buFont typeface="Didact Gothic"/>
              <a:buChar char="■"/>
              <a:defRPr>
                <a:latin typeface="Didact Gothic"/>
                <a:ea typeface="Didact Gothic"/>
                <a:cs typeface="Didact Gothic"/>
                <a:sym typeface="Didact Gothic"/>
              </a:defRPr>
            </a:lvl9pPr>
          </a:lstStyle>
          <a:p>
            <a:endParaRPr/>
          </a:p>
        </p:txBody>
      </p:sp>
      <p:grpSp>
        <p:nvGrpSpPr>
          <p:cNvPr id="291" name="Google Shape;291;p20"/>
          <p:cNvGrpSpPr/>
          <p:nvPr/>
        </p:nvGrpSpPr>
        <p:grpSpPr>
          <a:xfrm rot="-10796165">
            <a:off x="-971787" y="896494"/>
            <a:ext cx="1863682" cy="480883"/>
            <a:chOff x="7622176" y="2589750"/>
            <a:chExt cx="2078841" cy="536400"/>
          </a:xfrm>
        </p:grpSpPr>
        <p:sp>
          <p:nvSpPr>
            <p:cNvPr id="292" name="Google Shape;292;p20"/>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3" name="Google Shape;293;p20"/>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4" name="Google Shape;294;p20"/>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95" name="Google Shape;295;p20"/>
          <p:cNvGrpSpPr/>
          <p:nvPr/>
        </p:nvGrpSpPr>
        <p:grpSpPr>
          <a:xfrm rot="-10796165">
            <a:off x="-660966" y="215735"/>
            <a:ext cx="1977578" cy="511054"/>
            <a:chOff x="7341938" y="3315545"/>
            <a:chExt cx="2205886" cy="570055"/>
          </a:xfrm>
        </p:grpSpPr>
        <p:sp>
          <p:nvSpPr>
            <p:cNvPr id="296" name="Google Shape;296;p20"/>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7" name="Google Shape;297;p20"/>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8" name="Google Shape;298;p20"/>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9" name="Google Shape;299;p20"/>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0" name="Google Shape;300;p20"/>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1" name="Google Shape;301;p20"/>
          <p:cNvGrpSpPr/>
          <p:nvPr/>
        </p:nvGrpSpPr>
        <p:grpSpPr>
          <a:xfrm rot="-10796165">
            <a:off x="-951180" y="1547191"/>
            <a:ext cx="1842350" cy="479566"/>
            <a:chOff x="7492775" y="1865413"/>
            <a:chExt cx="2055046" cy="534931"/>
          </a:xfrm>
        </p:grpSpPr>
        <p:sp>
          <p:nvSpPr>
            <p:cNvPr id="302" name="Google Shape;302;p20"/>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3" name="Google Shape;303;p20"/>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4" name="Google Shape;304;p20"/>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5" name="Google Shape;305;p20"/>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6" name="Google Shape;306;p20"/>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7" name="Google Shape;307;p20"/>
          <p:cNvGrpSpPr/>
          <p:nvPr/>
        </p:nvGrpSpPr>
        <p:grpSpPr>
          <a:xfrm>
            <a:off x="7363688" y="138427"/>
            <a:ext cx="1956019" cy="1443702"/>
            <a:chOff x="7211282" y="106518"/>
            <a:chExt cx="2205705" cy="1627990"/>
          </a:xfrm>
        </p:grpSpPr>
        <p:sp>
          <p:nvSpPr>
            <p:cNvPr id="308" name="Google Shape;308;p20"/>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9" name="Google Shape;309;p20"/>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0" name="Google Shape;310;p20"/>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1" name="Google Shape;311;p20"/>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2" name="Google Shape;312;p20"/>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313" name="Google Shape;313;p20"/>
            <p:cNvGrpSpPr/>
            <p:nvPr/>
          </p:nvGrpSpPr>
          <p:grpSpPr>
            <a:xfrm>
              <a:off x="7211282" y="106518"/>
              <a:ext cx="462826" cy="437708"/>
              <a:chOff x="8417757" y="225106"/>
              <a:chExt cx="462826" cy="437708"/>
            </a:xfrm>
          </p:grpSpPr>
          <p:sp>
            <p:nvSpPr>
              <p:cNvPr id="314" name="Google Shape;314;p20"/>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5" name="Google Shape;315;p20"/>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6" name="Google Shape;316;p20"/>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7" name="Google Shape;317;p20"/>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8" name="Google Shape;318;p20"/>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319" name="Google Shape;319;p20"/>
          <p:cNvGrpSpPr/>
          <p:nvPr/>
        </p:nvGrpSpPr>
        <p:grpSpPr>
          <a:xfrm rot="-10796165">
            <a:off x="-999055" y="4264616"/>
            <a:ext cx="1842350" cy="479566"/>
            <a:chOff x="7492775" y="1865413"/>
            <a:chExt cx="2055046" cy="534931"/>
          </a:xfrm>
        </p:grpSpPr>
        <p:sp>
          <p:nvSpPr>
            <p:cNvPr id="320" name="Google Shape;320;p20"/>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1" name="Google Shape;321;p20"/>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2" name="Google Shape;322;p20"/>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3" name="Google Shape;323;p20"/>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4" name="Google Shape;324;p20"/>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25" name="Google Shape;325;p20"/>
          <p:cNvGrpSpPr/>
          <p:nvPr/>
        </p:nvGrpSpPr>
        <p:grpSpPr>
          <a:xfrm rot="-10796165">
            <a:off x="-978205" y="3731066"/>
            <a:ext cx="1842350" cy="479566"/>
            <a:chOff x="7492775" y="1865413"/>
            <a:chExt cx="2055046" cy="534931"/>
          </a:xfrm>
        </p:grpSpPr>
        <p:sp>
          <p:nvSpPr>
            <p:cNvPr id="326" name="Google Shape;326;p20"/>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7" name="Google Shape;327;p20"/>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8" name="Google Shape;328;p20"/>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9" name="Google Shape;329;p20"/>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0" name="Google Shape;330;p20"/>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6">
  <p:cSld name="CUSTOM_17">
    <p:spTree>
      <p:nvGrpSpPr>
        <p:cNvPr id="1" name="Shape 331"/>
        <p:cNvGrpSpPr/>
        <p:nvPr/>
      </p:nvGrpSpPr>
      <p:grpSpPr>
        <a:xfrm>
          <a:off x="0" y="0"/>
          <a:ext cx="0" cy="0"/>
          <a:chOff x="0" y="0"/>
          <a:chExt cx="0" cy="0"/>
        </a:xfrm>
      </p:grpSpPr>
      <p:grpSp>
        <p:nvGrpSpPr>
          <p:cNvPr id="332" name="Google Shape;332;p21"/>
          <p:cNvGrpSpPr/>
          <p:nvPr/>
        </p:nvGrpSpPr>
        <p:grpSpPr>
          <a:xfrm>
            <a:off x="1999108" y="-418708"/>
            <a:ext cx="4942540" cy="5367165"/>
            <a:chOff x="933500" y="0"/>
            <a:chExt cx="3867100" cy="4948520"/>
          </a:xfrm>
        </p:grpSpPr>
        <p:sp>
          <p:nvSpPr>
            <p:cNvPr id="333" name="Google Shape;333;p21"/>
            <p:cNvSpPr/>
            <p:nvPr/>
          </p:nvSpPr>
          <p:spPr>
            <a:xfrm>
              <a:off x="933500" y="0"/>
              <a:ext cx="3867100" cy="4948520"/>
            </a:xfrm>
            <a:custGeom>
              <a:avLst/>
              <a:gdLst/>
              <a:ahLst/>
              <a:cxnLst/>
              <a:rect l="l" t="t" r="r" b="b"/>
              <a:pathLst>
                <a:path w="37669" h="48203" extrusionOk="0">
                  <a:moveTo>
                    <a:pt x="0" y="0"/>
                  </a:moveTo>
                  <a:lnTo>
                    <a:pt x="127" y="48172"/>
                  </a:lnTo>
                  <a:cubicBezTo>
                    <a:pt x="1864" y="48191"/>
                    <a:pt x="3636" y="48203"/>
                    <a:pt x="5432" y="48203"/>
                  </a:cubicBezTo>
                  <a:cubicBezTo>
                    <a:pt x="14521" y="48203"/>
                    <a:pt x="24215" y="47918"/>
                    <a:pt x="32929" y="46980"/>
                  </a:cubicBezTo>
                  <a:cubicBezTo>
                    <a:pt x="34551" y="46794"/>
                    <a:pt x="35949" y="46902"/>
                    <a:pt x="36828" y="45895"/>
                  </a:cubicBezTo>
                  <a:cubicBezTo>
                    <a:pt x="37668" y="44928"/>
                    <a:pt x="37287" y="40306"/>
                    <a:pt x="37297" y="39056"/>
                  </a:cubicBezTo>
                  <a:cubicBezTo>
                    <a:pt x="37375" y="27398"/>
                    <a:pt x="37004" y="15067"/>
                    <a:pt x="36193" y="3430"/>
                  </a:cubicBezTo>
                  <a:cubicBezTo>
                    <a:pt x="36124" y="2501"/>
                    <a:pt x="35988" y="1456"/>
                    <a:pt x="35196" y="919"/>
                  </a:cubicBezTo>
                  <a:cubicBezTo>
                    <a:pt x="34649" y="547"/>
                    <a:pt x="33936" y="508"/>
                    <a:pt x="33271" y="498"/>
                  </a:cubicBezTo>
                  <a:cubicBezTo>
                    <a:pt x="22621" y="225"/>
                    <a:pt x="10641" y="78"/>
                    <a:pt x="0" y="0"/>
                  </a:cubicBezTo>
                  <a:close/>
                </a:path>
              </a:pathLst>
            </a:custGeom>
            <a:solidFill>
              <a:srgbClr val="FFFFFF"/>
            </a:solidFill>
            <a:ln w="28575" cap="flat" cmpd="sng">
              <a:solidFill>
                <a:schemeClr val="dk1"/>
              </a:solidFill>
              <a:prstDash val="solid"/>
              <a:miter lim="9771"/>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4" name="Google Shape;334;p21"/>
            <p:cNvSpPr/>
            <p:nvPr/>
          </p:nvSpPr>
          <p:spPr>
            <a:xfrm>
              <a:off x="1065829" y="860598"/>
              <a:ext cx="112515" cy="112515"/>
            </a:xfrm>
            <a:custGeom>
              <a:avLst/>
              <a:gdLst/>
              <a:ahLst/>
              <a:cxnLst/>
              <a:rect l="l" t="t" r="r" b="b"/>
              <a:pathLst>
                <a:path w="1096" h="1096" extrusionOk="0">
                  <a:moveTo>
                    <a:pt x="558" y="1"/>
                  </a:moveTo>
                  <a:cubicBezTo>
                    <a:pt x="421" y="1"/>
                    <a:pt x="294" y="50"/>
                    <a:pt x="196" y="147"/>
                  </a:cubicBezTo>
                  <a:lnTo>
                    <a:pt x="157" y="196"/>
                  </a:lnTo>
                  <a:cubicBezTo>
                    <a:pt x="50" y="294"/>
                    <a:pt x="1" y="431"/>
                    <a:pt x="1" y="587"/>
                  </a:cubicBezTo>
                  <a:cubicBezTo>
                    <a:pt x="1" y="724"/>
                    <a:pt x="60" y="851"/>
                    <a:pt x="157" y="939"/>
                  </a:cubicBezTo>
                  <a:cubicBezTo>
                    <a:pt x="265" y="1036"/>
                    <a:pt x="392" y="1095"/>
                    <a:pt x="529" y="1095"/>
                  </a:cubicBezTo>
                  <a:cubicBezTo>
                    <a:pt x="675" y="1095"/>
                    <a:pt x="802" y="1036"/>
                    <a:pt x="900" y="939"/>
                  </a:cubicBezTo>
                  <a:lnTo>
                    <a:pt x="939" y="900"/>
                  </a:lnTo>
                  <a:cubicBezTo>
                    <a:pt x="1037" y="792"/>
                    <a:pt x="1095" y="655"/>
                    <a:pt x="1095" y="509"/>
                  </a:cubicBezTo>
                  <a:cubicBezTo>
                    <a:pt x="1095" y="362"/>
                    <a:pt x="1037" y="235"/>
                    <a:pt x="939" y="147"/>
                  </a:cubicBezTo>
                  <a:cubicBezTo>
                    <a:pt x="832" y="50"/>
                    <a:pt x="704" y="1"/>
                    <a:pt x="55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5" name="Google Shape;335;p21"/>
            <p:cNvSpPr/>
            <p:nvPr/>
          </p:nvSpPr>
          <p:spPr>
            <a:xfrm>
              <a:off x="1049814" y="844583"/>
              <a:ext cx="144545" cy="143519"/>
            </a:xfrm>
            <a:custGeom>
              <a:avLst/>
              <a:gdLst/>
              <a:ahLst/>
              <a:cxnLst/>
              <a:rect l="l" t="t" r="r" b="b"/>
              <a:pathLst>
                <a:path w="1408" h="1398" extrusionOk="0">
                  <a:moveTo>
                    <a:pt x="724" y="303"/>
                  </a:moveTo>
                  <a:cubicBezTo>
                    <a:pt x="821" y="303"/>
                    <a:pt x="919" y="342"/>
                    <a:pt x="988" y="411"/>
                  </a:cubicBezTo>
                  <a:cubicBezTo>
                    <a:pt x="1144" y="548"/>
                    <a:pt x="1134" y="811"/>
                    <a:pt x="988" y="948"/>
                  </a:cubicBezTo>
                  <a:lnTo>
                    <a:pt x="948" y="987"/>
                  </a:lnTo>
                  <a:cubicBezTo>
                    <a:pt x="880" y="1065"/>
                    <a:pt x="782" y="1095"/>
                    <a:pt x="685" y="1095"/>
                  </a:cubicBezTo>
                  <a:cubicBezTo>
                    <a:pt x="587" y="1095"/>
                    <a:pt x="489" y="1056"/>
                    <a:pt x="421" y="987"/>
                  </a:cubicBezTo>
                  <a:cubicBezTo>
                    <a:pt x="264" y="850"/>
                    <a:pt x="274" y="596"/>
                    <a:pt x="421" y="460"/>
                  </a:cubicBezTo>
                  <a:lnTo>
                    <a:pt x="460" y="411"/>
                  </a:lnTo>
                  <a:cubicBezTo>
                    <a:pt x="528" y="342"/>
                    <a:pt x="626" y="303"/>
                    <a:pt x="724" y="303"/>
                  </a:cubicBezTo>
                  <a:close/>
                  <a:moveTo>
                    <a:pt x="724" y="0"/>
                  </a:moveTo>
                  <a:cubicBezTo>
                    <a:pt x="538" y="0"/>
                    <a:pt x="372" y="69"/>
                    <a:pt x="245" y="196"/>
                  </a:cubicBezTo>
                  <a:lnTo>
                    <a:pt x="206" y="245"/>
                  </a:lnTo>
                  <a:cubicBezTo>
                    <a:pt x="69" y="372"/>
                    <a:pt x="1" y="557"/>
                    <a:pt x="1" y="743"/>
                  </a:cubicBezTo>
                  <a:cubicBezTo>
                    <a:pt x="10" y="929"/>
                    <a:pt x="79" y="1095"/>
                    <a:pt x="216" y="1212"/>
                  </a:cubicBezTo>
                  <a:cubicBezTo>
                    <a:pt x="343" y="1329"/>
                    <a:pt x="509" y="1398"/>
                    <a:pt x="685" y="1398"/>
                  </a:cubicBezTo>
                  <a:cubicBezTo>
                    <a:pt x="870" y="1398"/>
                    <a:pt x="1036" y="1329"/>
                    <a:pt x="1163" y="1202"/>
                  </a:cubicBezTo>
                  <a:lnTo>
                    <a:pt x="1173" y="1192"/>
                  </a:lnTo>
                  <a:lnTo>
                    <a:pt x="1202" y="1163"/>
                  </a:lnTo>
                  <a:cubicBezTo>
                    <a:pt x="1339" y="1036"/>
                    <a:pt x="1408" y="850"/>
                    <a:pt x="1408" y="655"/>
                  </a:cubicBezTo>
                  <a:cubicBezTo>
                    <a:pt x="1398" y="479"/>
                    <a:pt x="1330" y="313"/>
                    <a:pt x="1193" y="186"/>
                  </a:cubicBezTo>
                  <a:cubicBezTo>
                    <a:pt x="1066" y="69"/>
                    <a:pt x="890" y="0"/>
                    <a:pt x="72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6" name="Google Shape;336;p21"/>
            <p:cNvSpPr/>
            <p:nvPr/>
          </p:nvSpPr>
          <p:spPr>
            <a:xfrm>
              <a:off x="1090981" y="1219702"/>
              <a:ext cx="109436" cy="113439"/>
            </a:xfrm>
            <a:custGeom>
              <a:avLst/>
              <a:gdLst/>
              <a:ahLst/>
              <a:cxnLst/>
              <a:rect l="l" t="t" r="r" b="b"/>
              <a:pathLst>
                <a:path w="1066" h="1105" extrusionOk="0">
                  <a:moveTo>
                    <a:pt x="528" y="1"/>
                  </a:moveTo>
                  <a:cubicBezTo>
                    <a:pt x="235" y="11"/>
                    <a:pt x="0" y="245"/>
                    <a:pt x="0" y="528"/>
                  </a:cubicBezTo>
                  <a:lnTo>
                    <a:pt x="0" y="568"/>
                  </a:lnTo>
                  <a:cubicBezTo>
                    <a:pt x="0" y="851"/>
                    <a:pt x="245" y="1105"/>
                    <a:pt x="518" y="1105"/>
                  </a:cubicBezTo>
                  <a:lnTo>
                    <a:pt x="538" y="1105"/>
                  </a:lnTo>
                  <a:cubicBezTo>
                    <a:pt x="831" y="1085"/>
                    <a:pt x="1065" y="861"/>
                    <a:pt x="1065" y="577"/>
                  </a:cubicBezTo>
                  <a:lnTo>
                    <a:pt x="1065" y="528"/>
                  </a:lnTo>
                  <a:cubicBezTo>
                    <a:pt x="106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7" name="Google Shape;337;p21"/>
            <p:cNvSpPr/>
            <p:nvPr/>
          </p:nvSpPr>
          <p:spPr>
            <a:xfrm>
              <a:off x="1075890" y="1204714"/>
              <a:ext cx="139515" cy="143519"/>
            </a:xfrm>
            <a:custGeom>
              <a:avLst/>
              <a:gdLst/>
              <a:ahLst/>
              <a:cxnLst/>
              <a:rect l="l" t="t" r="r" b="b"/>
              <a:pathLst>
                <a:path w="1359" h="1398" extrusionOk="0">
                  <a:moveTo>
                    <a:pt x="694" y="303"/>
                  </a:moveTo>
                  <a:cubicBezTo>
                    <a:pt x="890" y="303"/>
                    <a:pt x="1056" y="489"/>
                    <a:pt x="1056" y="674"/>
                  </a:cubicBezTo>
                  <a:lnTo>
                    <a:pt x="1056" y="723"/>
                  </a:lnTo>
                  <a:cubicBezTo>
                    <a:pt x="1056" y="929"/>
                    <a:pt x="880" y="1085"/>
                    <a:pt x="685" y="1095"/>
                  </a:cubicBezTo>
                  <a:lnTo>
                    <a:pt x="665" y="1095"/>
                  </a:lnTo>
                  <a:cubicBezTo>
                    <a:pt x="470" y="1095"/>
                    <a:pt x="304" y="909"/>
                    <a:pt x="304" y="714"/>
                  </a:cubicBezTo>
                  <a:lnTo>
                    <a:pt x="304" y="674"/>
                  </a:lnTo>
                  <a:cubicBezTo>
                    <a:pt x="304" y="469"/>
                    <a:pt x="479" y="313"/>
                    <a:pt x="675" y="303"/>
                  </a:cubicBezTo>
                  <a:close/>
                  <a:moveTo>
                    <a:pt x="665" y="0"/>
                  </a:moveTo>
                  <a:cubicBezTo>
                    <a:pt x="294" y="10"/>
                    <a:pt x="1" y="313"/>
                    <a:pt x="1" y="674"/>
                  </a:cubicBezTo>
                  <a:lnTo>
                    <a:pt x="1" y="723"/>
                  </a:lnTo>
                  <a:cubicBezTo>
                    <a:pt x="1" y="1085"/>
                    <a:pt x="304" y="1398"/>
                    <a:pt x="665" y="1398"/>
                  </a:cubicBezTo>
                  <a:lnTo>
                    <a:pt x="694" y="1398"/>
                  </a:lnTo>
                  <a:cubicBezTo>
                    <a:pt x="1066" y="1378"/>
                    <a:pt x="1359" y="1085"/>
                    <a:pt x="1359" y="723"/>
                  </a:cubicBezTo>
                  <a:lnTo>
                    <a:pt x="1359" y="674"/>
                  </a:lnTo>
                  <a:cubicBezTo>
                    <a:pt x="1359" y="30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8" name="Google Shape;338;p21"/>
            <p:cNvSpPr/>
            <p:nvPr/>
          </p:nvSpPr>
          <p:spPr>
            <a:xfrm>
              <a:off x="1087901" y="1592871"/>
              <a:ext cx="106458" cy="108409"/>
            </a:xfrm>
            <a:custGeom>
              <a:avLst/>
              <a:gdLst/>
              <a:ahLst/>
              <a:cxnLst/>
              <a:rect l="l" t="t" r="r" b="b"/>
              <a:pathLst>
                <a:path w="1037" h="1056" extrusionOk="0">
                  <a:moveTo>
                    <a:pt x="519" y="1"/>
                  </a:moveTo>
                  <a:cubicBezTo>
                    <a:pt x="187" y="1"/>
                    <a:pt x="1" y="265"/>
                    <a:pt x="1" y="528"/>
                  </a:cubicBezTo>
                  <a:cubicBezTo>
                    <a:pt x="1" y="665"/>
                    <a:pt x="50" y="792"/>
                    <a:pt x="128" y="880"/>
                  </a:cubicBezTo>
                  <a:cubicBezTo>
                    <a:pt x="226" y="997"/>
                    <a:pt x="362" y="1056"/>
                    <a:pt x="519" y="1056"/>
                  </a:cubicBezTo>
                  <a:cubicBezTo>
                    <a:pt x="861" y="1056"/>
                    <a:pt x="1037" y="792"/>
                    <a:pt x="1037" y="528"/>
                  </a:cubicBezTo>
                  <a:cubicBezTo>
                    <a:pt x="1037" y="392"/>
                    <a:pt x="988" y="265"/>
                    <a:pt x="910" y="167"/>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9" name="Google Shape;339;p21"/>
            <p:cNvSpPr/>
            <p:nvPr/>
          </p:nvSpPr>
          <p:spPr>
            <a:xfrm>
              <a:off x="1072913" y="1576856"/>
              <a:ext cx="137564" cy="139515"/>
            </a:xfrm>
            <a:custGeom>
              <a:avLst/>
              <a:gdLst/>
              <a:ahLst/>
              <a:cxnLst/>
              <a:rect l="l" t="t" r="r" b="b"/>
              <a:pathLst>
                <a:path w="1340" h="1359" extrusionOk="0">
                  <a:moveTo>
                    <a:pt x="665" y="303"/>
                  </a:moveTo>
                  <a:cubicBezTo>
                    <a:pt x="1153" y="303"/>
                    <a:pt x="1153" y="1056"/>
                    <a:pt x="665" y="1056"/>
                  </a:cubicBezTo>
                  <a:cubicBezTo>
                    <a:pt x="186" y="1056"/>
                    <a:pt x="186" y="303"/>
                    <a:pt x="665" y="303"/>
                  </a:cubicBezTo>
                  <a:close/>
                  <a:moveTo>
                    <a:pt x="665" y="0"/>
                  </a:moveTo>
                  <a:cubicBezTo>
                    <a:pt x="284" y="0"/>
                    <a:pt x="0" y="293"/>
                    <a:pt x="0" y="684"/>
                  </a:cubicBezTo>
                  <a:cubicBezTo>
                    <a:pt x="0" y="850"/>
                    <a:pt x="59" y="1017"/>
                    <a:pt x="166" y="1144"/>
                  </a:cubicBezTo>
                  <a:cubicBezTo>
                    <a:pt x="284" y="1280"/>
                    <a:pt x="469" y="1359"/>
                    <a:pt x="665" y="1359"/>
                  </a:cubicBezTo>
                  <a:cubicBezTo>
                    <a:pt x="870" y="1359"/>
                    <a:pt x="1046" y="1280"/>
                    <a:pt x="1173" y="1144"/>
                  </a:cubicBezTo>
                  <a:cubicBezTo>
                    <a:pt x="1271" y="1017"/>
                    <a:pt x="1329" y="850"/>
                    <a:pt x="1329" y="684"/>
                  </a:cubicBezTo>
                  <a:cubicBezTo>
                    <a:pt x="1339" y="293"/>
                    <a:pt x="1046"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0" name="Google Shape;340;p21"/>
            <p:cNvSpPr/>
            <p:nvPr/>
          </p:nvSpPr>
          <p:spPr>
            <a:xfrm>
              <a:off x="1078867" y="1896847"/>
              <a:ext cx="108512" cy="117443"/>
            </a:xfrm>
            <a:custGeom>
              <a:avLst/>
              <a:gdLst/>
              <a:ahLst/>
              <a:cxnLst/>
              <a:rect l="l" t="t" r="r" b="b"/>
              <a:pathLst>
                <a:path w="1057" h="1144" extrusionOk="0">
                  <a:moveTo>
                    <a:pt x="519" y="0"/>
                  </a:moveTo>
                  <a:cubicBezTo>
                    <a:pt x="226" y="10"/>
                    <a:pt x="1" y="245"/>
                    <a:pt x="1" y="528"/>
                  </a:cubicBezTo>
                  <a:lnTo>
                    <a:pt x="1" y="606"/>
                  </a:lnTo>
                  <a:cubicBezTo>
                    <a:pt x="1" y="890"/>
                    <a:pt x="235" y="1144"/>
                    <a:pt x="509" y="1144"/>
                  </a:cubicBezTo>
                  <a:lnTo>
                    <a:pt x="529" y="1144"/>
                  </a:lnTo>
                  <a:cubicBezTo>
                    <a:pt x="822" y="1124"/>
                    <a:pt x="1056" y="899"/>
                    <a:pt x="1056" y="616"/>
                  </a:cubicBezTo>
                  <a:lnTo>
                    <a:pt x="1056" y="528"/>
                  </a:lnTo>
                  <a:cubicBezTo>
                    <a:pt x="1056" y="245"/>
                    <a:pt x="812" y="0"/>
                    <a:pt x="538"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1" name="Google Shape;341;p21"/>
            <p:cNvSpPr/>
            <p:nvPr/>
          </p:nvSpPr>
          <p:spPr>
            <a:xfrm>
              <a:off x="1062852" y="1880832"/>
              <a:ext cx="139515" cy="148549"/>
            </a:xfrm>
            <a:custGeom>
              <a:avLst/>
              <a:gdLst/>
              <a:ahLst/>
              <a:cxnLst/>
              <a:rect l="l" t="t" r="r" b="b"/>
              <a:pathLst>
                <a:path w="1359" h="1447" extrusionOk="0">
                  <a:moveTo>
                    <a:pt x="694" y="303"/>
                  </a:moveTo>
                  <a:cubicBezTo>
                    <a:pt x="890" y="303"/>
                    <a:pt x="1056" y="489"/>
                    <a:pt x="1056" y="684"/>
                  </a:cubicBezTo>
                  <a:lnTo>
                    <a:pt x="1056" y="762"/>
                  </a:lnTo>
                  <a:cubicBezTo>
                    <a:pt x="1056" y="977"/>
                    <a:pt x="880" y="1133"/>
                    <a:pt x="685" y="1143"/>
                  </a:cubicBezTo>
                  <a:lnTo>
                    <a:pt x="665" y="1143"/>
                  </a:lnTo>
                  <a:cubicBezTo>
                    <a:pt x="470" y="1143"/>
                    <a:pt x="304" y="958"/>
                    <a:pt x="304" y="762"/>
                  </a:cubicBezTo>
                  <a:lnTo>
                    <a:pt x="304" y="684"/>
                  </a:lnTo>
                  <a:cubicBezTo>
                    <a:pt x="304" y="469"/>
                    <a:pt x="479" y="313"/>
                    <a:pt x="685" y="303"/>
                  </a:cubicBezTo>
                  <a:close/>
                  <a:moveTo>
                    <a:pt x="665" y="0"/>
                  </a:moveTo>
                  <a:cubicBezTo>
                    <a:pt x="294" y="20"/>
                    <a:pt x="1" y="322"/>
                    <a:pt x="1" y="684"/>
                  </a:cubicBezTo>
                  <a:lnTo>
                    <a:pt x="1" y="762"/>
                  </a:lnTo>
                  <a:cubicBezTo>
                    <a:pt x="1" y="1133"/>
                    <a:pt x="304" y="1446"/>
                    <a:pt x="665" y="1446"/>
                  </a:cubicBezTo>
                  <a:lnTo>
                    <a:pt x="694" y="1446"/>
                  </a:lnTo>
                  <a:cubicBezTo>
                    <a:pt x="1066" y="1427"/>
                    <a:pt x="1359" y="1133"/>
                    <a:pt x="1359" y="762"/>
                  </a:cubicBezTo>
                  <a:lnTo>
                    <a:pt x="1359" y="684"/>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2" name="Google Shape;342;p21"/>
            <p:cNvSpPr/>
            <p:nvPr/>
          </p:nvSpPr>
          <p:spPr>
            <a:xfrm>
              <a:off x="1082974" y="2179675"/>
              <a:ext cx="108409" cy="116519"/>
            </a:xfrm>
            <a:custGeom>
              <a:avLst/>
              <a:gdLst/>
              <a:ahLst/>
              <a:cxnLst/>
              <a:rect l="l" t="t" r="r" b="b"/>
              <a:pathLst>
                <a:path w="1056" h="1135" extrusionOk="0">
                  <a:moveTo>
                    <a:pt x="518" y="1"/>
                  </a:moveTo>
                  <a:cubicBezTo>
                    <a:pt x="225" y="11"/>
                    <a:pt x="0" y="245"/>
                    <a:pt x="0" y="528"/>
                  </a:cubicBezTo>
                  <a:lnTo>
                    <a:pt x="0" y="607"/>
                  </a:lnTo>
                  <a:cubicBezTo>
                    <a:pt x="0" y="890"/>
                    <a:pt x="235" y="1134"/>
                    <a:pt x="508" y="1134"/>
                  </a:cubicBezTo>
                  <a:lnTo>
                    <a:pt x="537" y="1134"/>
                  </a:lnTo>
                  <a:cubicBezTo>
                    <a:pt x="821" y="1125"/>
                    <a:pt x="1055" y="890"/>
                    <a:pt x="1055" y="607"/>
                  </a:cubicBezTo>
                  <a:lnTo>
                    <a:pt x="1055" y="528"/>
                  </a:lnTo>
                  <a:cubicBezTo>
                    <a:pt x="1055" y="245"/>
                    <a:pt x="811" y="1"/>
                    <a:pt x="53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3" name="Google Shape;343;p21"/>
            <p:cNvSpPr/>
            <p:nvPr/>
          </p:nvSpPr>
          <p:spPr>
            <a:xfrm>
              <a:off x="1066856" y="2163660"/>
              <a:ext cx="140542" cy="148549"/>
            </a:xfrm>
            <a:custGeom>
              <a:avLst/>
              <a:gdLst/>
              <a:ahLst/>
              <a:cxnLst/>
              <a:rect l="l" t="t" r="r" b="b"/>
              <a:pathLst>
                <a:path w="1369" h="1447" extrusionOk="0">
                  <a:moveTo>
                    <a:pt x="694" y="303"/>
                  </a:moveTo>
                  <a:cubicBezTo>
                    <a:pt x="890" y="303"/>
                    <a:pt x="1056" y="489"/>
                    <a:pt x="1056" y="684"/>
                  </a:cubicBezTo>
                  <a:lnTo>
                    <a:pt x="1056" y="763"/>
                  </a:lnTo>
                  <a:cubicBezTo>
                    <a:pt x="1056" y="978"/>
                    <a:pt x="890" y="1134"/>
                    <a:pt x="685" y="1144"/>
                  </a:cubicBezTo>
                  <a:lnTo>
                    <a:pt x="675" y="1144"/>
                  </a:lnTo>
                  <a:cubicBezTo>
                    <a:pt x="470" y="1144"/>
                    <a:pt x="313" y="958"/>
                    <a:pt x="313" y="763"/>
                  </a:cubicBezTo>
                  <a:lnTo>
                    <a:pt x="313" y="684"/>
                  </a:lnTo>
                  <a:cubicBezTo>
                    <a:pt x="313" y="470"/>
                    <a:pt x="480" y="313"/>
                    <a:pt x="685" y="303"/>
                  </a:cubicBezTo>
                  <a:close/>
                  <a:moveTo>
                    <a:pt x="665" y="1"/>
                  </a:moveTo>
                  <a:cubicBezTo>
                    <a:pt x="294" y="20"/>
                    <a:pt x="1" y="313"/>
                    <a:pt x="1" y="684"/>
                  </a:cubicBezTo>
                  <a:lnTo>
                    <a:pt x="1" y="763"/>
                  </a:lnTo>
                  <a:cubicBezTo>
                    <a:pt x="1" y="1134"/>
                    <a:pt x="304" y="1447"/>
                    <a:pt x="665" y="1447"/>
                  </a:cubicBezTo>
                  <a:lnTo>
                    <a:pt x="694" y="1447"/>
                  </a:lnTo>
                  <a:cubicBezTo>
                    <a:pt x="1076" y="1427"/>
                    <a:pt x="1369" y="1134"/>
                    <a:pt x="1369" y="763"/>
                  </a:cubicBezTo>
                  <a:lnTo>
                    <a:pt x="1369" y="684"/>
                  </a:lnTo>
                  <a:cubicBezTo>
                    <a:pt x="1369" y="313"/>
                    <a:pt x="1056" y="1"/>
                    <a:pt x="69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4" name="Google Shape;344;p21"/>
            <p:cNvSpPr/>
            <p:nvPr/>
          </p:nvSpPr>
          <p:spPr>
            <a:xfrm>
              <a:off x="1066856" y="2474616"/>
              <a:ext cx="105432" cy="108409"/>
            </a:xfrm>
            <a:custGeom>
              <a:avLst/>
              <a:gdLst/>
              <a:ahLst/>
              <a:cxnLst/>
              <a:rect l="l" t="t" r="r" b="b"/>
              <a:pathLst>
                <a:path w="1027" h="1056" extrusionOk="0">
                  <a:moveTo>
                    <a:pt x="519" y="1"/>
                  </a:moveTo>
                  <a:cubicBezTo>
                    <a:pt x="177" y="1"/>
                    <a:pt x="1" y="264"/>
                    <a:pt x="1" y="528"/>
                  </a:cubicBezTo>
                  <a:cubicBezTo>
                    <a:pt x="1" y="665"/>
                    <a:pt x="50" y="792"/>
                    <a:pt x="128" y="890"/>
                  </a:cubicBezTo>
                  <a:cubicBezTo>
                    <a:pt x="225" y="997"/>
                    <a:pt x="362" y="1056"/>
                    <a:pt x="519" y="1056"/>
                  </a:cubicBezTo>
                  <a:cubicBezTo>
                    <a:pt x="851" y="1056"/>
                    <a:pt x="1027" y="792"/>
                    <a:pt x="1027" y="528"/>
                  </a:cubicBezTo>
                  <a:cubicBezTo>
                    <a:pt x="1027" y="391"/>
                    <a:pt x="988" y="264"/>
                    <a:pt x="909" y="176"/>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5" name="Google Shape;345;p21"/>
            <p:cNvSpPr/>
            <p:nvPr/>
          </p:nvSpPr>
          <p:spPr>
            <a:xfrm>
              <a:off x="1050841" y="2459628"/>
              <a:ext cx="137564" cy="139515"/>
            </a:xfrm>
            <a:custGeom>
              <a:avLst/>
              <a:gdLst/>
              <a:ahLst/>
              <a:cxnLst/>
              <a:rect l="l" t="t" r="r" b="b"/>
              <a:pathLst>
                <a:path w="1340" h="1359" extrusionOk="0">
                  <a:moveTo>
                    <a:pt x="675" y="303"/>
                  </a:moveTo>
                  <a:cubicBezTo>
                    <a:pt x="1153" y="303"/>
                    <a:pt x="1153" y="1055"/>
                    <a:pt x="675" y="1055"/>
                  </a:cubicBezTo>
                  <a:cubicBezTo>
                    <a:pt x="186" y="1055"/>
                    <a:pt x="186" y="303"/>
                    <a:pt x="675" y="303"/>
                  </a:cubicBezTo>
                  <a:close/>
                  <a:moveTo>
                    <a:pt x="675" y="0"/>
                  </a:moveTo>
                  <a:cubicBezTo>
                    <a:pt x="294" y="0"/>
                    <a:pt x="0" y="293"/>
                    <a:pt x="0" y="674"/>
                  </a:cubicBezTo>
                  <a:cubicBezTo>
                    <a:pt x="0" y="850"/>
                    <a:pt x="59" y="1016"/>
                    <a:pt x="167" y="1133"/>
                  </a:cubicBezTo>
                  <a:cubicBezTo>
                    <a:pt x="294" y="1280"/>
                    <a:pt x="469" y="1358"/>
                    <a:pt x="675" y="1358"/>
                  </a:cubicBezTo>
                  <a:cubicBezTo>
                    <a:pt x="1056" y="1358"/>
                    <a:pt x="1339" y="1065"/>
                    <a:pt x="1339" y="674"/>
                  </a:cubicBezTo>
                  <a:cubicBezTo>
                    <a:pt x="1339" y="508"/>
                    <a:pt x="1280" y="342"/>
                    <a:pt x="1173" y="225"/>
                  </a:cubicBezTo>
                  <a:cubicBezTo>
                    <a:pt x="1056" y="78"/>
                    <a:pt x="870" y="0"/>
                    <a:pt x="6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6" name="Google Shape;346;p21"/>
            <p:cNvSpPr/>
            <p:nvPr/>
          </p:nvSpPr>
          <p:spPr>
            <a:xfrm>
              <a:off x="1084924" y="2757547"/>
              <a:ext cx="117443" cy="116416"/>
            </a:xfrm>
            <a:custGeom>
              <a:avLst/>
              <a:gdLst/>
              <a:ahLst/>
              <a:cxnLst/>
              <a:rect l="l" t="t" r="r" b="b"/>
              <a:pathLst>
                <a:path w="1144" h="1134" extrusionOk="0">
                  <a:moveTo>
                    <a:pt x="558" y="0"/>
                  </a:moveTo>
                  <a:cubicBezTo>
                    <a:pt x="470" y="0"/>
                    <a:pt x="362" y="29"/>
                    <a:pt x="284" y="68"/>
                  </a:cubicBezTo>
                  <a:cubicBezTo>
                    <a:pt x="167" y="147"/>
                    <a:pt x="69" y="274"/>
                    <a:pt x="40" y="391"/>
                  </a:cubicBezTo>
                  <a:cubicBezTo>
                    <a:pt x="1" y="547"/>
                    <a:pt x="30" y="684"/>
                    <a:pt x="98" y="801"/>
                  </a:cubicBezTo>
                  <a:cubicBezTo>
                    <a:pt x="157" y="958"/>
                    <a:pt x="294" y="1085"/>
                    <a:pt x="450" y="1124"/>
                  </a:cubicBezTo>
                  <a:cubicBezTo>
                    <a:pt x="499" y="1134"/>
                    <a:pt x="538" y="1134"/>
                    <a:pt x="577" y="1134"/>
                  </a:cubicBezTo>
                  <a:cubicBezTo>
                    <a:pt x="821" y="1134"/>
                    <a:pt x="1017" y="987"/>
                    <a:pt x="1095" y="752"/>
                  </a:cubicBezTo>
                  <a:cubicBezTo>
                    <a:pt x="1144" y="606"/>
                    <a:pt x="1124" y="430"/>
                    <a:pt x="1046" y="293"/>
                  </a:cubicBezTo>
                  <a:cubicBezTo>
                    <a:pt x="958" y="137"/>
                    <a:pt x="831" y="68"/>
                    <a:pt x="704" y="20"/>
                  </a:cubicBezTo>
                  <a:cubicBezTo>
                    <a:pt x="665" y="10"/>
                    <a:pt x="616" y="0"/>
                    <a:pt x="558"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7" name="Google Shape;347;p21"/>
            <p:cNvSpPr/>
            <p:nvPr/>
          </p:nvSpPr>
          <p:spPr>
            <a:xfrm>
              <a:off x="1068909" y="2741430"/>
              <a:ext cx="149576" cy="148549"/>
            </a:xfrm>
            <a:custGeom>
              <a:avLst/>
              <a:gdLst/>
              <a:ahLst/>
              <a:cxnLst/>
              <a:rect l="l" t="t" r="r" b="b"/>
              <a:pathLst>
                <a:path w="1457" h="1447" extrusionOk="0">
                  <a:moveTo>
                    <a:pt x="714" y="313"/>
                  </a:moveTo>
                  <a:cubicBezTo>
                    <a:pt x="753" y="313"/>
                    <a:pt x="782" y="313"/>
                    <a:pt x="802" y="323"/>
                  </a:cubicBezTo>
                  <a:cubicBezTo>
                    <a:pt x="919" y="372"/>
                    <a:pt x="1007" y="421"/>
                    <a:pt x="1065" y="528"/>
                  </a:cubicBezTo>
                  <a:cubicBezTo>
                    <a:pt x="1124" y="626"/>
                    <a:pt x="1144" y="753"/>
                    <a:pt x="1104" y="870"/>
                  </a:cubicBezTo>
                  <a:cubicBezTo>
                    <a:pt x="1056" y="1036"/>
                    <a:pt x="909" y="1144"/>
                    <a:pt x="743" y="1144"/>
                  </a:cubicBezTo>
                  <a:cubicBezTo>
                    <a:pt x="704" y="1144"/>
                    <a:pt x="674" y="1134"/>
                    <a:pt x="645" y="1134"/>
                  </a:cubicBezTo>
                  <a:cubicBezTo>
                    <a:pt x="528" y="1105"/>
                    <a:pt x="430" y="997"/>
                    <a:pt x="391" y="880"/>
                  </a:cubicBezTo>
                  <a:lnTo>
                    <a:pt x="381" y="880"/>
                  </a:lnTo>
                  <a:cubicBezTo>
                    <a:pt x="323" y="792"/>
                    <a:pt x="323" y="685"/>
                    <a:pt x="342" y="587"/>
                  </a:cubicBezTo>
                  <a:cubicBezTo>
                    <a:pt x="362" y="499"/>
                    <a:pt x="440" y="411"/>
                    <a:pt x="518" y="362"/>
                  </a:cubicBezTo>
                  <a:cubicBezTo>
                    <a:pt x="567" y="333"/>
                    <a:pt x="645" y="313"/>
                    <a:pt x="714" y="313"/>
                  </a:cubicBezTo>
                  <a:close/>
                  <a:moveTo>
                    <a:pt x="714" y="1"/>
                  </a:moveTo>
                  <a:cubicBezTo>
                    <a:pt x="596" y="1"/>
                    <a:pt x="460" y="40"/>
                    <a:pt x="362" y="98"/>
                  </a:cubicBezTo>
                  <a:cubicBezTo>
                    <a:pt x="205" y="186"/>
                    <a:pt x="78" y="352"/>
                    <a:pt x="49" y="519"/>
                  </a:cubicBezTo>
                  <a:cubicBezTo>
                    <a:pt x="0" y="704"/>
                    <a:pt x="30" y="880"/>
                    <a:pt x="118" y="1027"/>
                  </a:cubicBezTo>
                  <a:cubicBezTo>
                    <a:pt x="196" y="1232"/>
                    <a:pt x="372" y="1378"/>
                    <a:pt x="577" y="1427"/>
                  </a:cubicBezTo>
                  <a:cubicBezTo>
                    <a:pt x="626" y="1437"/>
                    <a:pt x="684" y="1447"/>
                    <a:pt x="733" y="1447"/>
                  </a:cubicBezTo>
                  <a:cubicBezTo>
                    <a:pt x="1046" y="1447"/>
                    <a:pt x="1300" y="1251"/>
                    <a:pt x="1398" y="958"/>
                  </a:cubicBezTo>
                  <a:cubicBezTo>
                    <a:pt x="1456" y="773"/>
                    <a:pt x="1437" y="558"/>
                    <a:pt x="1329" y="382"/>
                  </a:cubicBezTo>
                  <a:cubicBezTo>
                    <a:pt x="1222" y="186"/>
                    <a:pt x="1065" y="98"/>
                    <a:pt x="919" y="40"/>
                  </a:cubicBezTo>
                  <a:cubicBezTo>
                    <a:pt x="860" y="20"/>
                    <a:pt x="792" y="1"/>
                    <a:pt x="71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8" name="Google Shape;348;p21"/>
            <p:cNvSpPr/>
            <p:nvPr/>
          </p:nvSpPr>
          <p:spPr>
            <a:xfrm>
              <a:off x="1082974" y="3100534"/>
              <a:ext cx="108409" cy="112515"/>
            </a:xfrm>
            <a:custGeom>
              <a:avLst/>
              <a:gdLst/>
              <a:ahLst/>
              <a:cxnLst/>
              <a:rect l="l" t="t" r="r" b="b"/>
              <a:pathLst>
                <a:path w="1056" h="1096" extrusionOk="0">
                  <a:moveTo>
                    <a:pt x="518" y="1"/>
                  </a:moveTo>
                  <a:cubicBezTo>
                    <a:pt x="225" y="11"/>
                    <a:pt x="0" y="245"/>
                    <a:pt x="0" y="528"/>
                  </a:cubicBezTo>
                  <a:lnTo>
                    <a:pt x="0" y="568"/>
                  </a:lnTo>
                  <a:cubicBezTo>
                    <a:pt x="0" y="851"/>
                    <a:pt x="235" y="1095"/>
                    <a:pt x="508" y="1095"/>
                  </a:cubicBezTo>
                  <a:lnTo>
                    <a:pt x="537" y="1095"/>
                  </a:lnTo>
                  <a:cubicBezTo>
                    <a:pt x="831" y="1085"/>
                    <a:pt x="1055" y="851"/>
                    <a:pt x="1055" y="568"/>
                  </a:cubicBezTo>
                  <a:lnTo>
                    <a:pt x="1055" y="528"/>
                  </a:lnTo>
                  <a:cubicBezTo>
                    <a:pt x="1055" y="245"/>
                    <a:pt x="811" y="1"/>
                    <a:pt x="53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9" name="Google Shape;349;p21"/>
            <p:cNvSpPr/>
            <p:nvPr/>
          </p:nvSpPr>
          <p:spPr>
            <a:xfrm>
              <a:off x="1066856" y="3084519"/>
              <a:ext cx="140542" cy="144545"/>
            </a:xfrm>
            <a:custGeom>
              <a:avLst/>
              <a:gdLst/>
              <a:ahLst/>
              <a:cxnLst/>
              <a:rect l="l" t="t" r="r" b="b"/>
              <a:pathLst>
                <a:path w="1369" h="1408" extrusionOk="0">
                  <a:moveTo>
                    <a:pt x="694" y="303"/>
                  </a:moveTo>
                  <a:cubicBezTo>
                    <a:pt x="890" y="303"/>
                    <a:pt x="1056" y="489"/>
                    <a:pt x="1056" y="684"/>
                  </a:cubicBezTo>
                  <a:lnTo>
                    <a:pt x="1056" y="724"/>
                  </a:lnTo>
                  <a:cubicBezTo>
                    <a:pt x="1056" y="939"/>
                    <a:pt x="890" y="1095"/>
                    <a:pt x="685" y="1095"/>
                  </a:cubicBezTo>
                  <a:lnTo>
                    <a:pt x="675" y="1095"/>
                  </a:lnTo>
                  <a:cubicBezTo>
                    <a:pt x="470" y="1095"/>
                    <a:pt x="313" y="919"/>
                    <a:pt x="313" y="724"/>
                  </a:cubicBezTo>
                  <a:lnTo>
                    <a:pt x="313" y="684"/>
                  </a:lnTo>
                  <a:cubicBezTo>
                    <a:pt x="313" y="469"/>
                    <a:pt x="480" y="313"/>
                    <a:pt x="685" y="303"/>
                  </a:cubicBezTo>
                  <a:close/>
                  <a:moveTo>
                    <a:pt x="665" y="0"/>
                  </a:moveTo>
                  <a:cubicBezTo>
                    <a:pt x="294" y="20"/>
                    <a:pt x="1" y="313"/>
                    <a:pt x="1" y="684"/>
                  </a:cubicBezTo>
                  <a:lnTo>
                    <a:pt x="1" y="724"/>
                  </a:lnTo>
                  <a:cubicBezTo>
                    <a:pt x="1" y="1095"/>
                    <a:pt x="304" y="1408"/>
                    <a:pt x="665" y="1408"/>
                  </a:cubicBezTo>
                  <a:lnTo>
                    <a:pt x="694" y="1408"/>
                  </a:lnTo>
                  <a:cubicBezTo>
                    <a:pt x="1076" y="1388"/>
                    <a:pt x="1369" y="1085"/>
                    <a:pt x="1369" y="724"/>
                  </a:cubicBezTo>
                  <a:lnTo>
                    <a:pt x="1369" y="684"/>
                  </a:lnTo>
                  <a:cubicBezTo>
                    <a:pt x="136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0" name="Google Shape;350;p21"/>
            <p:cNvSpPr/>
            <p:nvPr/>
          </p:nvSpPr>
          <p:spPr>
            <a:xfrm>
              <a:off x="1073939" y="3430585"/>
              <a:ext cx="122473" cy="112413"/>
            </a:xfrm>
            <a:custGeom>
              <a:avLst/>
              <a:gdLst/>
              <a:ahLst/>
              <a:cxnLst/>
              <a:rect l="l" t="t" r="r" b="b"/>
              <a:pathLst>
                <a:path w="1193" h="1095" extrusionOk="0">
                  <a:moveTo>
                    <a:pt x="567" y="1"/>
                  </a:moveTo>
                  <a:cubicBezTo>
                    <a:pt x="420" y="1"/>
                    <a:pt x="283" y="59"/>
                    <a:pt x="196" y="157"/>
                  </a:cubicBezTo>
                  <a:cubicBezTo>
                    <a:pt x="0" y="372"/>
                    <a:pt x="0" y="694"/>
                    <a:pt x="196" y="899"/>
                  </a:cubicBezTo>
                  <a:lnTo>
                    <a:pt x="244" y="939"/>
                  </a:lnTo>
                  <a:cubicBezTo>
                    <a:pt x="342" y="1036"/>
                    <a:pt x="479" y="1095"/>
                    <a:pt x="625" y="1095"/>
                  </a:cubicBezTo>
                  <a:cubicBezTo>
                    <a:pt x="762" y="1095"/>
                    <a:pt x="899" y="1036"/>
                    <a:pt x="997" y="939"/>
                  </a:cubicBezTo>
                  <a:cubicBezTo>
                    <a:pt x="1192" y="714"/>
                    <a:pt x="1192" y="391"/>
                    <a:pt x="987" y="196"/>
                  </a:cubicBezTo>
                  <a:lnTo>
                    <a:pt x="948" y="147"/>
                  </a:lnTo>
                  <a:cubicBezTo>
                    <a:pt x="850" y="49"/>
                    <a:pt x="713" y="1"/>
                    <a:pt x="56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1" name="Google Shape;351;p21"/>
            <p:cNvSpPr/>
            <p:nvPr/>
          </p:nvSpPr>
          <p:spPr>
            <a:xfrm>
              <a:off x="1055871" y="3414570"/>
              <a:ext cx="157583" cy="143519"/>
            </a:xfrm>
            <a:custGeom>
              <a:avLst/>
              <a:gdLst/>
              <a:ahLst/>
              <a:cxnLst/>
              <a:rect l="l" t="t" r="r" b="b"/>
              <a:pathLst>
                <a:path w="1535" h="1398" extrusionOk="0">
                  <a:moveTo>
                    <a:pt x="743" y="303"/>
                  </a:moveTo>
                  <a:cubicBezTo>
                    <a:pt x="841" y="303"/>
                    <a:pt x="948" y="342"/>
                    <a:pt x="1016" y="411"/>
                  </a:cubicBezTo>
                  <a:lnTo>
                    <a:pt x="1056" y="459"/>
                  </a:lnTo>
                  <a:cubicBezTo>
                    <a:pt x="1202" y="606"/>
                    <a:pt x="1192" y="841"/>
                    <a:pt x="1056" y="987"/>
                  </a:cubicBezTo>
                  <a:cubicBezTo>
                    <a:pt x="987" y="1065"/>
                    <a:pt x="889" y="1095"/>
                    <a:pt x="801" y="1095"/>
                  </a:cubicBezTo>
                  <a:cubicBezTo>
                    <a:pt x="694" y="1095"/>
                    <a:pt x="596" y="1055"/>
                    <a:pt x="528" y="987"/>
                  </a:cubicBezTo>
                  <a:lnTo>
                    <a:pt x="489" y="948"/>
                  </a:lnTo>
                  <a:cubicBezTo>
                    <a:pt x="332" y="801"/>
                    <a:pt x="342" y="567"/>
                    <a:pt x="489" y="411"/>
                  </a:cubicBezTo>
                  <a:cubicBezTo>
                    <a:pt x="547" y="342"/>
                    <a:pt x="645" y="303"/>
                    <a:pt x="743" y="303"/>
                  </a:cubicBezTo>
                  <a:close/>
                  <a:moveTo>
                    <a:pt x="743" y="0"/>
                  </a:moveTo>
                  <a:cubicBezTo>
                    <a:pt x="557" y="0"/>
                    <a:pt x="381" y="78"/>
                    <a:pt x="254" y="205"/>
                  </a:cubicBezTo>
                  <a:cubicBezTo>
                    <a:pt x="0" y="489"/>
                    <a:pt x="10" y="899"/>
                    <a:pt x="264" y="1163"/>
                  </a:cubicBezTo>
                  <a:lnTo>
                    <a:pt x="293" y="1192"/>
                  </a:lnTo>
                  <a:lnTo>
                    <a:pt x="313" y="1202"/>
                  </a:lnTo>
                  <a:cubicBezTo>
                    <a:pt x="430" y="1329"/>
                    <a:pt x="616" y="1397"/>
                    <a:pt x="792" y="1397"/>
                  </a:cubicBezTo>
                  <a:cubicBezTo>
                    <a:pt x="987" y="1397"/>
                    <a:pt x="1163" y="1329"/>
                    <a:pt x="1280" y="1192"/>
                  </a:cubicBezTo>
                  <a:cubicBezTo>
                    <a:pt x="1534" y="919"/>
                    <a:pt x="1534" y="499"/>
                    <a:pt x="1271" y="244"/>
                  </a:cubicBezTo>
                  <a:lnTo>
                    <a:pt x="1251" y="225"/>
                  </a:lnTo>
                  <a:lnTo>
                    <a:pt x="1231" y="196"/>
                  </a:lnTo>
                  <a:cubicBezTo>
                    <a:pt x="1104" y="69"/>
                    <a:pt x="929" y="0"/>
                    <a:pt x="7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2" name="Google Shape;352;p21"/>
            <p:cNvSpPr/>
            <p:nvPr/>
          </p:nvSpPr>
          <p:spPr>
            <a:xfrm>
              <a:off x="1062852" y="3776652"/>
              <a:ext cx="105432" cy="109436"/>
            </a:xfrm>
            <a:custGeom>
              <a:avLst/>
              <a:gdLst/>
              <a:ahLst/>
              <a:cxnLst/>
              <a:rect l="l" t="t" r="r" b="b"/>
              <a:pathLst>
                <a:path w="1027" h="1066" extrusionOk="0">
                  <a:moveTo>
                    <a:pt x="519" y="1"/>
                  </a:moveTo>
                  <a:cubicBezTo>
                    <a:pt x="177" y="1"/>
                    <a:pt x="1" y="274"/>
                    <a:pt x="1" y="528"/>
                  </a:cubicBezTo>
                  <a:cubicBezTo>
                    <a:pt x="1" y="665"/>
                    <a:pt x="40" y="792"/>
                    <a:pt x="128" y="890"/>
                  </a:cubicBezTo>
                  <a:cubicBezTo>
                    <a:pt x="216" y="997"/>
                    <a:pt x="362" y="1066"/>
                    <a:pt x="519" y="1066"/>
                  </a:cubicBezTo>
                  <a:cubicBezTo>
                    <a:pt x="851" y="1066"/>
                    <a:pt x="1027" y="792"/>
                    <a:pt x="1027" y="528"/>
                  </a:cubicBezTo>
                  <a:cubicBezTo>
                    <a:pt x="1027" y="401"/>
                    <a:pt x="988" y="274"/>
                    <a:pt x="900" y="176"/>
                  </a:cubicBezTo>
                  <a:cubicBezTo>
                    <a:pt x="812" y="69"/>
                    <a:pt x="66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3" name="Google Shape;353;p21"/>
            <p:cNvSpPr/>
            <p:nvPr/>
          </p:nvSpPr>
          <p:spPr>
            <a:xfrm>
              <a:off x="1046837" y="3761663"/>
              <a:ext cx="137462" cy="139515"/>
            </a:xfrm>
            <a:custGeom>
              <a:avLst/>
              <a:gdLst/>
              <a:ahLst/>
              <a:cxnLst/>
              <a:rect l="l" t="t" r="r" b="b"/>
              <a:pathLst>
                <a:path w="1339" h="1359" extrusionOk="0">
                  <a:moveTo>
                    <a:pt x="675" y="303"/>
                  </a:moveTo>
                  <a:cubicBezTo>
                    <a:pt x="1153" y="303"/>
                    <a:pt x="1153" y="1055"/>
                    <a:pt x="675" y="1055"/>
                  </a:cubicBezTo>
                  <a:cubicBezTo>
                    <a:pt x="186" y="1055"/>
                    <a:pt x="186" y="303"/>
                    <a:pt x="675" y="303"/>
                  </a:cubicBezTo>
                  <a:close/>
                  <a:moveTo>
                    <a:pt x="675" y="0"/>
                  </a:moveTo>
                  <a:cubicBezTo>
                    <a:pt x="293" y="0"/>
                    <a:pt x="0" y="293"/>
                    <a:pt x="0" y="684"/>
                  </a:cubicBezTo>
                  <a:cubicBezTo>
                    <a:pt x="0" y="850"/>
                    <a:pt x="59" y="1016"/>
                    <a:pt x="166" y="1133"/>
                  </a:cubicBezTo>
                  <a:cubicBezTo>
                    <a:pt x="293" y="1280"/>
                    <a:pt x="469" y="1358"/>
                    <a:pt x="665" y="1358"/>
                  </a:cubicBezTo>
                  <a:cubicBezTo>
                    <a:pt x="1046" y="1358"/>
                    <a:pt x="1339" y="1065"/>
                    <a:pt x="1339" y="674"/>
                  </a:cubicBezTo>
                  <a:cubicBezTo>
                    <a:pt x="1339" y="293"/>
                    <a:pt x="1056" y="0"/>
                    <a:pt x="6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4" name="Google Shape;354;p21"/>
            <p:cNvSpPr/>
            <p:nvPr/>
          </p:nvSpPr>
          <p:spPr>
            <a:xfrm>
              <a:off x="1092932" y="4059582"/>
              <a:ext cx="105432" cy="108409"/>
            </a:xfrm>
            <a:custGeom>
              <a:avLst/>
              <a:gdLst/>
              <a:ahLst/>
              <a:cxnLst/>
              <a:rect l="l" t="t" r="r" b="b"/>
              <a:pathLst>
                <a:path w="1027" h="1056" extrusionOk="0">
                  <a:moveTo>
                    <a:pt x="509" y="0"/>
                  </a:moveTo>
                  <a:cubicBezTo>
                    <a:pt x="177" y="0"/>
                    <a:pt x="1" y="264"/>
                    <a:pt x="1" y="528"/>
                  </a:cubicBezTo>
                  <a:cubicBezTo>
                    <a:pt x="1" y="792"/>
                    <a:pt x="177" y="1055"/>
                    <a:pt x="509" y="1055"/>
                  </a:cubicBezTo>
                  <a:cubicBezTo>
                    <a:pt x="851" y="1055"/>
                    <a:pt x="1027" y="792"/>
                    <a:pt x="1027" y="528"/>
                  </a:cubicBezTo>
                  <a:cubicBezTo>
                    <a:pt x="1027" y="391"/>
                    <a:pt x="988" y="264"/>
                    <a:pt x="900" y="176"/>
                  </a:cubicBezTo>
                  <a:cubicBezTo>
                    <a:pt x="802" y="59"/>
                    <a:pt x="665" y="0"/>
                    <a:pt x="509"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5" name="Google Shape;355;p21"/>
            <p:cNvSpPr/>
            <p:nvPr/>
          </p:nvSpPr>
          <p:spPr>
            <a:xfrm>
              <a:off x="1076917" y="4044491"/>
              <a:ext cx="137564" cy="139515"/>
            </a:xfrm>
            <a:custGeom>
              <a:avLst/>
              <a:gdLst/>
              <a:ahLst/>
              <a:cxnLst/>
              <a:rect l="l" t="t" r="r" b="b"/>
              <a:pathLst>
                <a:path w="1340" h="1359" extrusionOk="0">
                  <a:moveTo>
                    <a:pt x="665" y="303"/>
                  </a:moveTo>
                  <a:cubicBezTo>
                    <a:pt x="1153" y="303"/>
                    <a:pt x="1153" y="1056"/>
                    <a:pt x="665" y="1056"/>
                  </a:cubicBezTo>
                  <a:cubicBezTo>
                    <a:pt x="186" y="1056"/>
                    <a:pt x="186" y="303"/>
                    <a:pt x="665" y="303"/>
                  </a:cubicBezTo>
                  <a:close/>
                  <a:moveTo>
                    <a:pt x="665" y="1"/>
                  </a:moveTo>
                  <a:cubicBezTo>
                    <a:pt x="284" y="1"/>
                    <a:pt x="0" y="294"/>
                    <a:pt x="0" y="675"/>
                  </a:cubicBezTo>
                  <a:cubicBezTo>
                    <a:pt x="0" y="1066"/>
                    <a:pt x="284" y="1359"/>
                    <a:pt x="665" y="1359"/>
                  </a:cubicBezTo>
                  <a:cubicBezTo>
                    <a:pt x="1046" y="1359"/>
                    <a:pt x="1339" y="1066"/>
                    <a:pt x="1339" y="675"/>
                  </a:cubicBezTo>
                  <a:cubicBezTo>
                    <a:pt x="1339" y="294"/>
                    <a:pt x="1046" y="1"/>
                    <a:pt x="6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6" name="Google Shape;356;p21"/>
            <p:cNvSpPr/>
            <p:nvPr/>
          </p:nvSpPr>
          <p:spPr>
            <a:xfrm>
              <a:off x="1077943" y="4304324"/>
              <a:ext cx="113439" cy="112413"/>
            </a:xfrm>
            <a:custGeom>
              <a:avLst/>
              <a:gdLst/>
              <a:ahLst/>
              <a:cxnLst/>
              <a:rect l="l" t="t" r="r" b="b"/>
              <a:pathLst>
                <a:path w="1105" h="1095" extrusionOk="0">
                  <a:moveTo>
                    <a:pt x="567" y="0"/>
                  </a:moveTo>
                  <a:cubicBezTo>
                    <a:pt x="430" y="0"/>
                    <a:pt x="303" y="49"/>
                    <a:pt x="205" y="147"/>
                  </a:cubicBezTo>
                  <a:lnTo>
                    <a:pt x="157" y="196"/>
                  </a:lnTo>
                  <a:cubicBezTo>
                    <a:pt x="59" y="293"/>
                    <a:pt x="0" y="440"/>
                    <a:pt x="10" y="587"/>
                  </a:cubicBezTo>
                  <a:cubicBezTo>
                    <a:pt x="10" y="723"/>
                    <a:pt x="69" y="850"/>
                    <a:pt x="166" y="948"/>
                  </a:cubicBezTo>
                  <a:cubicBezTo>
                    <a:pt x="274" y="1036"/>
                    <a:pt x="401" y="1095"/>
                    <a:pt x="538" y="1095"/>
                  </a:cubicBezTo>
                  <a:cubicBezTo>
                    <a:pt x="674" y="1095"/>
                    <a:pt x="811" y="1036"/>
                    <a:pt x="909" y="938"/>
                  </a:cubicBezTo>
                  <a:lnTo>
                    <a:pt x="948" y="899"/>
                  </a:lnTo>
                  <a:cubicBezTo>
                    <a:pt x="1046" y="801"/>
                    <a:pt x="1104" y="655"/>
                    <a:pt x="1104" y="508"/>
                  </a:cubicBezTo>
                  <a:cubicBezTo>
                    <a:pt x="1104" y="362"/>
                    <a:pt x="1046" y="235"/>
                    <a:pt x="948" y="147"/>
                  </a:cubicBezTo>
                  <a:cubicBezTo>
                    <a:pt x="841" y="49"/>
                    <a:pt x="704" y="0"/>
                    <a:pt x="56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7" name="Google Shape;357;p21"/>
            <p:cNvSpPr/>
            <p:nvPr/>
          </p:nvSpPr>
          <p:spPr>
            <a:xfrm>
              <a:off x="1062852" y="4288206"/>
              <a:ext cx="144545" cy="143621"/>
            </a:xfrm>
            <a:custGeom>
              <a:avLst/>
              <a:gdLst/>
              <a:ahLst/>
              <a:cxnLst/>
              <a:rect l="l" t="t" r="r" b="b"/>
              <a:pathLst>
                <a:path w="1408" h="1399" extrusionOk="0">
                  <a:moveTo>
                    <a:pt x="714" y="314"/>
                  </a:moveTo>
                  <a:cubicBezTo>
                    <a:pt x="812" y="314"/>
                    <a:pt x="909" y="343"/>
                    <a:pt x="988" y="421"/>
                  </a:cubicBezTo>
                  <a:cubicBezTo>
                    <a:pt x="1134" y="558"/>
                    <a:pt x="1124" y="812"/>
                    <a:pt x="988" y="949"/>
                  </a:cubicBezTo>
                  <a:lnTo>
                    <a:pt x="948" y="988"/>
                  </a:lnTo>
                  <a:cubicBezTo>
                    <a:pt x="870" y="1066"/>
                    <a:pt x="782" y="1095"/>
                    <a:pt x="685" y="1095"/>
                  </a:cubicBezTo>
                  <a:cubicBezTo>
                    <a:pt x="587" y="1095"/>
                    <a:pt x="489" y="1056"/>
                    <a:pt x="411" y="988"/>
                  </a:cubicBezTo>
                  <a:cubicBezTo>
                    <a:pt x="264" y="851"/>
                    <a:pt x="274" y="597"/>
                    <a:pt x="411" y="460"/>
                  </a:cubicBezTo>
                  <a:lnTo>
                    <a:pt x="460" y="421"/>
                  </a:lnTo>
                  <a:cubicBezTo>
                    <a:pt x="528" y="343"/>
                    <a:pt x="626" y="314"/>
                    <a:pt x="714" y="314"/>
                  </a:cubicBezTo>
                  <a:close/>
                  <a:moveTo>
                    <a:pt x="714" y="1"/>
                  </a:moveTo>
                  <a:cubicBezTo>
                    <a:pt x="538" y="1"/>
                    <a:pt x="372" y="69"/>
                    <a:pt x="245" y="196"/>
                  </a:cubicBezTo>
                  <a:lnTo>
                    <a:pt x="196" y="245"/>
                  </a:lnTo>
                  <a:cubicBezTo>
                    <a:pt x="69" y="372"/>
                    <a:pt x="1" y="558"/>
                    <a:pt x="1" y="744"/>
                  </a:cubicBezTo>
                  <a:cubicBezTo>
                    <a:pt x="10" y="929"/>
                    <a:pt x="79" y="1095"/>
                    <a:pt x="206" y="1213"/>
                  </a:cubicBezTo>
                  <a:cubicBezTo>
                    <a:pt x="343" y="1330"/>
                    <a:pt x="509" y="1398"/>
                    <a:pt x="685" y="1398"/>
                  </a:cubicBezTo>
                  <a:cubicBezTo>
                    <a:pt x="870" y="1398"/>
                    <a:pt x="1036" y="1330"/>
                    <a:pt x="1163" y="1203"/>
                  </a:cubicBezTo>
                  <a:lnTo>
                    <a:pt x="1203" y="1164"/>
                  </a:lnTo>
                  <a:cubicBezTo>
                    <a:pt x="1330" y="1037"/>
                    <a:pt x="1408" y="851"/>
                    <a:pt x="1398" y="656"/>
                  </a:cubicBezTo>
                  <a:cubicBezTo>
                    <a:pt x="1398" y="480"/>
                    <a:pt x="1320" y="314"/>
                    <a:pt x="1193" y="196"/>
                  </a:cubicBezTo>
                  <a:cubicBezTo>
                    <a:pt x="1066" y="69"/>
                    <a:pt x="890" y="1"/>
                    <a:pt x="71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8" name="Google Shape;358;p21"/>
            <p:cNvSpPr/>
            <p:nvPr/>
          </p:nvSpPr>
          <p:spPr>
            <a:xfrm>
              <a:off x="1078867" y="307877"/>
              <a:ext cx="108512" cy="112515"/>
            </a:xfrm>
            <a:custGeom>
              <a:avLst/>
              <a:gdLst/>
              <a:ahLst/>
              <a:cxnLst/>
              <a:rect l="l" t="t" r="r" b="b"/>
              <a:pathLst>
                <a:path w="1057" h="1096" extrusionOk="0">
                  <a:moveTo>
                    <a:pt x="519" y="1"/>
                  </a:moveTo>
                  <a:cubicBezTo>
                    <a:pt x="226" y="11"/>
                    <a:pt x="1" y="245"/>
                    <a:pt x="1" y="528"/>
                  </a:cubicBezTo>
                  <a:lnTo>
                    <a:pt x="1" y="568"/>
                  </a:lnTo>
                  <a:cubicBezTo>
                    <a:pt x="1" y="851"/>
                    <a:pt x="235" y="1095"/>
                    <a:pt x="509" y="1095"/>
                  </a:cubicBezTo>
                  <a:lnTo>
                    <a:pt x="529" y="1095"/>
                  </a:lnTo>
                  <a:cubicBezTo>
                    <a:pt x="822" y="1085"/>
                    <a:pt x="1056" y="851"/>
                    <a:pt x="1056" y="568"/>
                  </a:cubicBezTo>
                  <a:lnTo>
                    <a:pt x="1056" y="528"/>
                  </a:lnTo>
                  <a:cubicBezTo>
                    <a:pt x="1056" y="245"/>
                    <a:pt x="812"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9" name="Google Shape;359;p21"/>
            <p:cNvSpPr/>
            <p:nvPr/>
          </p:nvSpPr>
          <p:spPr>
            <a:xfrm>
              <a:off x="1062852" y="291862"/>
              <a:ext cx="139515" cy="144545"/>
            </a:xfrm>
            <a:custGeom>
              <a:avLst/>
              <a:gdLst/>
              <a:ahLst/>
              <a:cxnLst/>
              <a:rect l="l" t="t" r="r" b="b"/>
              <a:pathLst>
                <a:path w="1359" h="1408" extrusionOk="0">
                  <a:moveTo>
                    <a:pt x="694" y="303"/>
                  </a:moveTo>
                  <a:cubicBezTo>
                    <a:pt x="890" y="303"/>
                    <a:pt x="1056" y="489"/>
                    <a:pt x="1056" y="684"/>
                  </a:cubicBezTo>
                  <a:lnTo>
                    <a:pt x="1056" y="724"/>
                  </a:lnTo>
                  <a:cubicBezTo>
                    <a:pt x="1056" y="929"/>
                    <a:pt x="880" y="1085"/>
                    <a:pt x="685" y="1095"/>
                  </a:cubicBezTo>
                  <a:lnTo>
                    <a:pt x="665" y="1095"/>
                  </a:lnTo>
                  <a:cubicBezTo>
                    <a:pt x="470" y="1095"/>
                    <a:pt x="304" y="909"/>
                    <a:pt x="304" y="724"/>
                  </a:cubicBezTo>
                  <a:lnTo>
                    <a:pt x="304" y="684"/>
                  </a:lnTo>
                  <a:cubicBezTo>
                    <a:pt x="304" y="469"/>
                    <a:pt x="479" y="313"/>
                    <a:pt x="685" y="303"/>
                  </a:cubicBezTo>
                  <a:close/>
                  <a:moveTo>
                    <a:pt x="665" y="0"/>
                  </a:moveTo>
                  <a:cubicBezTo>
                    <a:pt x="294" y="20"/>
                    <a:pt x="1" y="313"/>
                    <a:pt x="1" y="684"/>
                  </a:cubicBezTo>
                  <a:lnTo>
                    <a:pt x="1" y="724"/>
                  </a:lnTo>
                  <a:cubicBezTo>
                    <a:pt x="1" y="1095"/>
                    <a:pt x="304" y="1408"/>
                    <a:pt x="665" y="1408"/>
                  </a:cubicBezTo>
                  <a:lnTo>
                    <a:pt x="694" y="1408"/>
                  </a:lnTo>
                  <a:cubicBezTo>
                    <a:pt x="1066" y="1388"/>
                    <a:pt x="1359" y="1085"/>
                    <a:pt x="1359" y="724"/>
                  </a:cubicBezTo>
                  <a:lnTo>
                    <a:pt x="1359" y="684"/>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0" name="Google Shape;360;p21"/>
            <p:cNvSpPr/>
            <p:nvPr/>
          </p:nvSpPr>
          <p:spPr>
            <a:xfrm>
              <a:off x="1100939" y="602819"/>
              <a:ext cx="106458" cy="108409"/>
            </a:xfrm>
            <a:custGeom>
              <a:avLst/>
              <a:gdLst/>
              <a:ahLst/>
              <a:cxnLst/>
              <a:rect l="l" t="t" r="r" b="b"/>
              <a:pathLst>
                <a:path w="1037" h="1056" extrusionOk="0">
                  <a:moveTo>
                    <a:pt x="519" y="1"/>
                  </a:moveTo>
                  <a:cubicBezTo>
                    <a:pt x="177" y="1"/>
                    <a:pt x="1" y="264"/>
                    <a:pt x="1" y="528"/>
                  </a:cubicBezTo>
                  <a:cubicBezTo>
                    <a:pt x="1" y="665"/>
                    <a:pt x="50" y="792"/>
                    <a:pt x="128" y="890"/>
                  </a:cubicBezTo>
                  <a:cubicBezTo>
                    <a:pt x="226" y="997"/>
                    <a:pt x="362" y="1056"/>
                    <a:pt x="519" y="1056"/>
                  </a:cubicBezTo>
                  <a:cubicBezTo>
                    <a:pt x="861" y="1056"/>
                    <a:pt x="1037" y="792"/>
                    <a:pt x="1037" y="528"/>
                  </a:cubicBezTo>
                  <a:cubicBezTo>
                    <a:pt x="1037" y="391"/>
                    <a:pt x="988" y="264"/>
                    <a:pt x="910" y="176"/>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1" name="Google Shape;361;p21"/>
            <p:cNvSpPr/>
            <p:nvPr/>
          </p:nvSpPr>
          <p:spPr>
            <a:xfrm>
              <a:off x="1085951" y="587728"/>
              <a:ext cx="136538" cy="139618"/>
            </a:xfrm>
            <a:custGeom>
              <a:avLst/>
              <a:gdLst/>
              <a:ahLst/>
              <a:cxnLst/>
              <a:rect l="l" t="t" r="r" b="b"/>
              <a:pathLst>
                <a:path w="1330" h="1360" extrusionOk="0">
                  <a:moveTo>
                    <a:pt x="665" y="304"/>
                  </a:moveTo>
                  <a:cubicBezTo>
                    <a:pt x="1153" y="304"/>
                    <a:pt x="1153" y="1056"/>
                    <a:pt x="665" y="1056"/>
                  </a:cubicBezTo>
                  <a:cubicBezTo>
                    <a:pt x="176" y="1056"/>
                    <a:pt x="186" y="304"/>
                    <a:pt x="665" y="304"/>
                  </a:cubicBezTo>
                  <a:close/>
                  <a:moveTo>
                    <a:pt x="665" y="1"/>
                  </a:moveTo>
                  <a:cubicBezTo>
                    <a:pt x="284" y="1"/>
                    <a:pt x="0" y="294"/>
                    <a:pt x="0" y="675"/>
                  </a:cubicBezTo>
                  <a:cubicBezTo>
                    <a:pt x="0" y="851"/>
                    <a:pt x="59" y="1017"/>
                    <a:pt x="157" y="1134"/>
                  </a:cubicBezTo>
                  <a:cubicBezTo>
                    <a:pt x="284" y="1281"/>
                    <a:pt x="460" y="1359"/>
                    <a:pt x="665" y="1359"/>
                  </a:cubicBezTo>
                  <a:cubicBezTo>
                    <a:pt x="1046" y="1359"/>
                    <a:pt x="1329" y="1066"/>
                    <a:pt x="1329" y="675"/>
                  </a:cubicBezTo>
                  <a:cubicBezTo>
                    <a:pt x="1329" y="294"/>
                    <a:pt x="1046" y="1"/>
                    <a:pt x="6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2" name="Google Shape;362;p21"/>
            <p:cNvSpPr/>
            <p:nvPr/>
          </p:nvSpPr>
          <p:spPr>
            <a:xfrm>
              <a:off x="1078867" y="4599163"/>
              <a:ext cx="108512" cy="113542"/>
            </a:xfrm>
            <a:custGeom>
              <a:avLst/>
              <a:gdLst/>
              <a:ahLst/>
              <a:cxnLst/>
              <a:rect l="l" t="t" r="r" b="b"/>
              <a:pathLst>
                <a:path w="1057" h="1106" extrusionOk="0">
                  <a:moveTo>
                    <a:pt x="519" y="1"/>
                  </a:moveTo>
                  <a:cubicBezTo>
                    <a:pt x="226" y="11"/>
                    <a:pt x="1" y="245"/>
                    <a:pt x="1" y="529"/>
                  </a:cubicBezTo>
                  <a:lnTo>
                    <a:pt x="1" y="577"/>
                  </a:lnTo>
                  <a:cubicBezTo>
                    <a:pt x="1" y="851"/>
                    <a:pt x="235" y="1105"/>
                    <a:pt x="509" y="1105"/>
                  </a:cubicBezTo>
                  <a:lnTo>
                    <a:pt x="529" y="1105"/>
                  </a:lnTo>
                  <a:cubicBezTo>
                    <a:pt x="822" y="1086"/>
                    <a:pt x="1056" y="861"/>
                    <a:pt x="1056" y="577"/>
                  </a:cubicBezTo>
                  <a:lnTo>
                    <a:pt x="1056" y="529"/>
                  </a:lnTo>
                  <a:cubicBezTo>
                    <a:pt x="1056" y="245"/>
                    <a:pt x="812"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3" name="Google Shape;363;p21"/>
            <p:cNvSpPr/>
            <p:nvPr/>
          </p:nvSpPr>
          <p:spPr>
            <a:xfrm>
              <a:off x="1062852" y="4584174"/>
              <a:ext cx="139515" cy="143519"/>
            </a:xfrm>
            <a:custGeom>
              <a:avLst/>
              <a:gdLst/>
              <a:ahLst/>
              <a:cxnLst/>
              <a:rect l="l" t="t" r="r" b="b"/>
              <a:pathLst>
                <a:path w="1359" h="1398" extrusionOk="0">
                  <a:moveTo>
                    <a:pt x="694" y="303"/>
                  </a:moveTo>
                  <a:cubicBezTo>
                    <a:pt x="890" y="303"/>
                    <a:pt x="1056" y="489"/>
                    <a:pt x="1056" y="675"/>
                  </a:cubicBezTo>
                  <a:lnTo>
                    <a:pt x="1056" y="723"/>
                  </a:lnTo>
                  <a:cubicBezTo>
                    <a:pt x="1056" y="929"/>
                    <a:pt x="880" y="1085"/>
                    <a:pt x="685" y="1095"/>
                  </a:cubicBezTo>
                  <a:lnTo>
                    <a:pt x="665" y="1095"/>
                  </a:lnTo>
                  <a:cubicBezTo>
                    <a:pt x="470" y="1095"/>
                    <a:pt x="304" y="909"/>
                    <a:pt x="304" y="714"/>
                  </a:cubicBezTo>
                  <a:lnTo>
                    <a:pt x="304" y="675"/>
                  </a:lnTo>
                  <a:cubicBezTo>
                    <a:pt x="304" y="469"/>
                    <a:pt x="479" y="313"/>
                    <a:pt x="685" y="303"/>
                  </a:cubicBezTo>
                  <a:close/>
                  <a:moveTo>
                    <a:pt x="665" y="0"/>
                  </a:moveTo>
                  <a:cubicBezTo>
                    <a:pt x="294" y="10"/>
                    <a:pt x="1" y="313"/>
                    <a:pt x="1" y="675"/>
                  </a:cubicBezTo>
                  <a:lnTo>
                    <a:pt x="1" y="723"/>
                  </a:lnTo>
                  <a:cubicBezTo>
                    <a:pt x="1" y="1085"/>
                    <a:pt x="304" y="1398"/>
                    <a:pt x="665" y="1398"/>
                  </a:cubicBezTo>
                  <a:lnTo>
                    <a:pt x="694" y="1398"/>
                  </a:lnTo>
                  <a:cubicBezTo>
                    <a:pt x="1066" y="1378"/>
                    <a:pt x="1359" y="1085"/>
                    <a:pt x="1359" y="723"/>
                  </a:cubicBezTo>
                  <a:lnTo>
                    <a:pt x="1359" y="675"/>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64" name="Google Shape;364;p21"/>
          <p:cNvGrpSpPr/>
          <p:nvPr/>
        </p:nvGrpSpPr>
        <p:grpSpPr>
          <a:xfrm>
            <a:off x="7363688" y="138427"/>
            <a:ext cx="1956019" cy="1443702"/>
            <a:chOff x="7211282" y="106518"/>
            <a:chExt cx="2205705" cy="1627990"/>
          </a:xfrm>
        </p:grpSpPr>
        <p:sp>
          <p:nvSpPr>
            <p:cNvPr id="365" name="Google Shape;365;p21"/>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6" name="Google Shape;366;p21"/>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21"/>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8" name="Google Shape;368;p21"/>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9" name="Google Shape;369;p21"/>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370" name="Google Shape;370;p21"/>
            <p:cNvGrpSpPr/>
            <p:nvPr/>
          </p:nvGrpSpPr>
          <p:grpSpPr>
            <a:xfrm>
              <a:off x="7211282" y="106518"/>
              <a:ext cx="462826" cy="437708"/>
              <a:chOff x="8417757" y="225106"/>
              <a:chExt cx="462826" cy="437708"/>
            </a:xfrm>
          </p:grpSpPr>
          <p:sp>
            <p:nvSpPr>
              <p:cNvPr id="371" name="Google Shape;371;p21"/>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p21"/>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 name="Google Shape;373;p21"/>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21"/>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21"/>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376" name="Google Shape;376;p21"/>
          <p:cNvGrpSpPr/>
          <p:nvPr/>
        </p:nvGrpSpPr>
        <p:grpSpPr>
          <a:xfrm rot="-10796165">
            <a:off x="-1020962" y="896494"/>
            <a:ext cx="1863682" cy="480883"/>
            <a:chOff x="7622176" y="2589750"/>
            <a:chExt cx="2078841" cy="536400"/>
          </a:xfrm>
        </p:grpSpPr>
        <p:sp>
          <p:nvSpPr>
            <p:cNvPr id="377" name="Google Shape;377;p21"/>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8" name="Google Shape;378;p21"/>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9" name="Google Shape;379;p21"/>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80" name="Google Shape;380;p21"/>
          <p:cNvGrpSpPr/>
          <p:nvPr/>
        </p:nvGrpSpPr>
        <p:grpSpPr>
          <a:xfrm rot="-10796165">
            <a:off x="-1086441" y="215735"/>
            <a:ext cx="1977578" cy="511054"/>
            <a:chOff x="7341938" y="3315545"/>
            <a:chExt cx="2205886" cy="570055"/>
          </a:xfrm>
        </p:grpSpPr>
        <p:sp>
          <p:nvSpPr>
            <p:cNvPr id="381" name="Google Shape;381;p21"/>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2" name="Google Shape;382;p21"/>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3" name="Google Shape;383;p21"/>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4" name="Google Shape;384;p21"/>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5" name="Google Shape;385;p21"/>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86" name="Google Shape;386;p21"/>
          <p:cNvGrpSpPr/>
          <p:nvPr/>
        </p:nvGrpSpPr>
        <p:grpSpPr>
          <a:xfrm rot="-10796165">
            <a:off x="-522555" y="1547191"/>
            <a:ext cx="1842350" cy="479566"/>
            <a:chOff x="7492775" y="1865413"/>
            <a:chExt cx="2055046" cy="534931"/>
          </a:xfrm>
        </p:grpSpPr>
        <p:sp>
          <p:nvSpPr>
            <p:cNvPr id="387" name="Google Shape;387;p21"/>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8" name="Google Shape;388;p21"/>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9" name="Google Shape;389;p21"/>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0" name="Google Shape;390;p21"/>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1" name="Google Shape;391;p21"/>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92" name="Google Shape;392;p21"/>
          <p:cNvSpPr txBox="1">
            <a:spLocks noGrp="1"/>
          </p:cNvSpPr>
          <p:nvPr>
            <p:ph type="ctrTitle"/>
          </p:nvPr>
        </p:nvSpPr>
        <p:spPr>
          <a:xfrm>
            <a:off x="1517250" y="734925"/>
            <a:ext cx="6109500" cy="636300"/>
          </a:xfrm>
          <a:prstGeom prst="rect">
            <a:avLst/>
          </a:prstGeom>
          <a:noFill/>
          <a:ln>
            <a:noFill/>
          </a:ln>
        </p:spPr>
        <p:txBody>
          <a:bodyPr spcFirstLastPara="1" wrap="square" lIns="91425" tIns="91425" rIns="91425" bIns="91425" anchor="t" anchorCtr="0">
            <a:noAutofit/>
          </a:bodyPr>
          <a:lstStyle>
            <a:lvl1pPr lvl="0" algn="ctr">
              <a:lnSpc>
                <a:spcPct val="8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93"/>
        <p:cNvGrpSpPr/>
        <p:nvPr/>
      </p:nvGrpSpPr>
      <p:grpSpPr>
        <a:xfrm>
          <a:off x="0" y="0"/>
          <a:ext cx="0" cy="0"/>
          <a:chOff x="0" y="0"/>
          <a:chExt cx="0" cy="0"/>
        </a:xfrm>
      </p:grpSpPr>
      <p:sp>
        <p:nvSpPr>
          <p:cNvPr id="394" name="Google Shape;394;p22"/>
          <p:cNvSpPr/>
          <p:nvPr/>
        </p:nvSpPr>
        <p:spPr>
          <a:xfrm>
            <a:off x="2308279" y="603045"/>
            <a:ext cx="4743978" cy="4036796"/>
          </a:xfrm>
          <a:custGeom>
            <a:avLst/>
            <a:gdLst/>
            <a:ahLst/>
            <a:cxnLst/>
            <a:rect l="l" t="t" r="r" b="b"/>
            <a:pathLst>
              <a:path w="17891" h="15224" extrusionOk="0">
                <a:moveTo>
                  <a:pt x="3910" y="1"/>
                </a:moveTo>
                <a:cubicBezTo>
                  <a:pt x="3389" y="1"/>
                  <a:pt x="2876" y="110"/>
                  <a:pt x="2447" y="267"/>
                </a:cubicBezTo>
                <a:cubicBezTo>
                  <a:pt x="1610" y="576"/>
                  <a:pt x="842" y="1790"/>
                  <a:pt x="423" y="2809"/>
                </a:cubicBezTo>
                <a:cubicBezTo>
                  <a:pt x="0" y="3827"/>
                  <a:pt x="46" y="5574"/>
                  <a:pt x="505" y="7206"/>
                </a:cubicBezTo>
                <a:cubicBezTo>
                  <a:pt x="964" y="8843"/>
                  <a:pt x="2224" y="10544"/>
                  <a:pt x="4180" y="12390"/>
                </a:cubicBezTo>
                <a:cubicBezTo>
                  <a:pt x="6135" y="14232"/>
                  <a:pt x="8536" y="15224"/>
                  <a:pt x="8536" y="15224"/>
                </a:cubicBezTo>
                <a:cubicBezTo>
                  <a:pt x="8536" y="15224"/>
                  <a:pt x="10965" y="13591"/>
                  <a:pt x="11165" y="13477"/>
                </a:cubicBezTo>
                <a:cubicBezTo>
                  <a:pt x="11365" y="13368"/>
                  <a:pt x="13830" y="11313"/>
                  <a:pt x="14203" y="11022"/>
                </a:cubicBezTo>
                <a:cubicBezTo>
                  <a:pt x="14580" y="10726"/>
                  <a:pt x="15840" y="9189"/>
                  <a:pt x="16381" y="8648"/>
                </a:cubicBezTo>
                <a:cubicBezTo>
                  <a:pt x="16927" y="8102"/>
                  <a:pt x="17586" y="6329"/>
                  <a:pt x="17736" y="5728"/>
                </a:cubicBezTo>
                <a:cubicBezTo>
                  <a:pt x="17891" y="5128"/>
                  <a:pt x="17822" y="3982"/>
                  <a:pt x="17236" y="2445"/>
                </a:cubicBezTo>
                <a:cubicBezTo>
                  <a:pt x="16649" y="908"/>
                  <a:pt x="15017" y="339"/>
                  <a:pt x="13857" y="212"/>
                </a:cubicBezTo>
                <a:cubicBezTo>
                  <a:pt x="13785" y="204"/>
                  <a:pt x="13711" y="200"/>
                  <a:pt x="13637" y="200"/>
                </a:cubicBezTo>
                <a:cubicBezTo>
                  <a:pt x="12522" y="200"/>
                  <a:pt x="11224" y="1057"/>
                  <a:pt x="10478" y="1595"/>
                </a:cubicBezTo>
                <a:cubicBezTo>
                  <a:pt x="9678" y="2167"/>
                  <a:pt x="8914" y="3423"/>
                  <a:pt x="8855" y="3605"/>
                </a:cubicBezTo>
                <a:cubicBezTo>
                  <a:pt x="8800" y="3786"/>
                  <a:pt x="8536" y="4819"/>
                  <a:pt x="8536" y="4819"/>
                </a:cubicBezTo>
                <a:cubicBezTo>
                  <a:pt x="8536" y="4819"/>
                  <a:pt x="7950" y="3423"/>
                  <a:pt x="7513" y="2559"/>
                </a:cubicBezTo>
                <a:cubicBezTo>
                  <a:pt x="7081" y="1690"/>
                  <a:pt x="6258" y="867"/>
                  <a:pt x="5353" y="353"/>
                </a:cubicBezTo>
                <a:cubicBezTo>
                  <a:pt x="4909" y="100"/>
                  <a:pt x="4406" y="1"/>
                  <a:pt x="3910"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5" name="Google Shape;395;p22"/>
          <p:cNvSpPr/>
          <p:nvPr/>
        </p:nvSpPr>
        <p:spPr>
          <a:xfrm>
            <a:off x="2361311" y="603045"/>
            <a:ext cx="2082832" cy="983744"/>
          </a:xfrm>
          <a:custGeom>
            <a:avLst/>
            <a:gdLst/>
            <a:ahLst/>
            <a:cxnLst/>
            <a:rect l="l" t="t" r="r" b="b"/>
            <a:pathLst>
              <a:path w="7855" h="3710" extrusionOk="0">
                <a:moveTo>
                  <a:pt x="3710" y="1"/>
                </a:moveTo>
                <a:cubicBezTo>
                  <a:pt x="3189" y="1"/>
                  <a:pt x="2676" y="110"/>
                  <a:pt x="2247" y="267"/>
                </a:cubicBezTo>
                <a:cubicBezTo>
                  <a:pt x="1410" y="576"/>
                  <a:pt x="642" y="1790"/>
                  <a:pt x="223" y="2809"/>
                </a:cubicBezTo>
                <a:cubicBezTo>
                  <a:pt x="123" y="3050"/>
                  <a:pt x="50" y="3332"/>
                  <a:pt x="0" y="3645"/>
                </a:cubicBezTo>
                <a:cubicBezTo>
                  <a:pt x="2251" y="3673"/>
                  <a:pt x="5048" y="3691"/>
                  <a:pt x="7854" y="3709"/>
                </a:cubicBezTo>
                <a:cubicBezTo>
                  <a:pt x="7681" y="3323"/>
                  <a:pt x="7486" y="2900"/>
                  <a:pt x="7318" y="2559"/>
                </a:cubicBezTo>
                <a:cubicBezTo>
                  <a:pt x="6881" y="1695"/>
                  <a:pt x="6058" y="867"/>
                  <a:pt x="5153" y="353"/>
                </a:cubicBezTo>
                <a:cubicBezTo>
                  <a:pt x="4709" y="100"/>
                  <a:pt x="4206" y="1"/>
                  <a:pt x="3710"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6" name="Google Shape;396;p22"/>
          <p:cNvSpPr/>
          <p:nvPr/>
        </p:nvSpPr>
        <p:spPr>
          <a:xfrm>
            <a:off x="4648844" y="656077"/>
            <a:ext cx="2337120" cy="942644"/>
          </a:xfrm>
          <a:custGeom>
            <a:avLst/>
            <a:gdLst/>
            <a:ahLst/>
            <a:cxnLst/>
            <a:rect l="l" t="t" r="r" b="b"/>
            <a:pathLst>
              <a:path w="8814" h="3555" extrusionOk="0">
                <a:moveTo>
                  <a:pt x="4810" y="0"/>
                </a:moveTo>
                <a:cubicBezTo>
                  <a:pt x="3695" y="0"/>
                  <a:pt x="2397" y="857"/>
                  <a:pt x="1651" y="1395"/>
                </a:cubicBezTo>
                <a:cubicBezTo>
                  <a:pt x="855" y="1967"/>
                  <a:pt x="87" y="3223"/>
                  <a:pt x="28" y="3405"/>
                </a:cubicBezTo>
                <a:cubicBezTo>
                  <a:pt x="23" y="3427"/>
                  <a:pt x="9" y="3468"/>
                  <a:pt x="0" y="3514"/>
                </a:cubicBezTo>
                <a:cubicBezTo>
                  <a:pt x="3288" y="3532"/>
                  <a:pt x="6517" y="3546"/>
                  <a:pt x="8814" y="3555"/>
                </a:cubicBezTo>
                <a:cubicBezTo>
                  <a:pt x="8723" y="3159"/>
                  <a:pt x="8591" y="2722"/>
                  <a:pt x="8409" y="2245"/>
                </a:cubicBezTo>
                <a:cubicBezTo>
                  <a:pt x="7822" y="712"/>
                  <a:pt x="6190" y="139"/>
                  <a:pt x="5030" y="12"/>
                </a:cubicBezTo>
                <a:cubicBezTo>
                  <a:pt x="4958" y="4"/>
                  <a:pt x="4884" y="0"/>
                  <a:pt x="4810"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7" name="Google Shape;397;p22"/>
          <p:cNvSpPr/>
          <p:nvPr/>
        </p:nvSpPr>
        <p:spPr>
          <a:xfrm>
            <a:off x="2250474" y="568044"/>
            <a:ext cx="4829624" cy="4076040"/>
          </a:xfrm>
          <a:custGeom>
            <a:avLst/>
            <a:gdLst/>
            <a:ahLst/>
            <a:cxnLst/>
            <a:rect l="l" t="t" r="r" b="b"/>
            <a:pathLst>
              <a:path w="18214" h="15372" extrusionOk="0">
                <a:moveTo>
                  <a:pt x="3860" y="185"/>
                </a:moveTo>
                <a:cubicBezTo>
                  <a:pt x="4670" y="185"/>
                  <a:pt x="5476" y="513"/>
                  <a:pt x="6135" y="1049"/>
                </a:cubicBezTo>
                <a:cubicBezTo>
                  <a:pt x="7253" y="1963"/>
                  <a:pt x="7958" y="3323"/>
                  <a:pt x="8450" y="4655"/>
                </a:cubicBezTo>
                <a:cubicBezTo>
                  <a:pt x="8504" y="4801"/>
                  <a:pt x="8540" y="5119"/>
                  <a:pt x="8741" y="5151"/>
                </a:cubicBezTo>
                <a:cubicBezTo>
                  <a:pt x="8757" y="5154"/>
                  <a:pt x="8772" y="5155"/>
                  <a:pt x="8786" y="5155"/>
                </a:cubicBezTo>
                <a:cubicBezTo>
                  <a:pt x="8975" y="5155"/>
                  <a:pt x="8964" y="4909"/>
                  <a:pt x="8972" y="4769"/>
                </a:cubicBezTo>
                <a:cubicBezTo>
                  <a:pt x="9004" y="4087"/>
                  <a:pt x="9268" y="3450"/>
                  <a:pt x="9664" y="2904"/>
                </a:cubicBezTo>
                <a:cubicBezTo>
                  <a:pt x="10414" y="1877"/>
                  <a:pt x="11651" y="1035"/>
                  <a:pt x="12852" y="626"/>
                </a:cubicBezTo>
                <a:cubicBezTo>
                  <a:pt x="13257" y="489"/>
                  <a:pt x="13670" y="416"/>
                  <a:pt x="14081" y="416"/>
                </a:cubicBezTo>
                <a:cubicBezTo>
                  <a:pt x="14611" y="416"/>
                  <a:pt x="15136" y="537"/>
                  <a:pt x="15630" y="799"/>
                </a:cubicBezTo>
                <a:cubicBezTo>
                  <a:pt x="16390" y="1199"/>
                  <a:pt x="16990" y="1863"/>
                  <a:pt x="17363" y="2636"/>
                </a:cubicBezTo>
                <a:cubicBezTo>
                  <a:pt x="18085" y="4122"/>
                  <a:pt x="17981" y="5935"/>
                  <a:pt x="17228" y="7381"/>
                </a:cubicBezTo>
                <a:lnTo>
                  <a:pt x="17228" y="7381"/>
                </a:lnTo>
                <a:cubicBezTo>
                  <a:pt x="17228" y="7382"/>
                  <a:pt x="17227" y="7383"/>
                  <a:pt x="17226" y="7384"/>
                </a:cubicBezTo>
                <a:cubicBezTo>
                  <a:pt x="17226" y="7384"/>
                  <a:pt x="17226" y="7384"/>
                  <a:pt x="17226" y="7384"/>
                </a:cubicBezTo>
                <a:lnTo>
                  <a:pt x="17226" y="7384"/>
                </a:lnTo>
                <a:cubicBezTo>
                  <a:pt x="17226" y="7384"/>
                  <a:pt x="17226" y="7384"/>
                  <a:pt x="17226" y="7384"/>
                </a:cubicBezTo>
                <a:lnTo>
                  <a:pt x="17226" y="7384"/>
                </a:lnTo>
                <a:cubicBezTo>
                  <a:pt x="16321" y="9053"/>
                  <a:pt x="14893" y="10472"/>
                  <a:pt x="13466" y="11695"/>
                </a:cubicBezTo>
                <a:cubicBezTo>
                  <a:pt x="11970" y="12983"/>
                  <a:pt x="10333" y="14088"/>
                  <a:pt x="8689" y="15178"/>
                </a:cubicBezTo>
                <a:lnTo>
                  <a:pt x="8689" y="15178"/>
                </a:lnTo>
                <a:cubicBezTo>
                  <a:pt x="8575" y="15095"/>
                  <a:pt x="8437" y="15050"/>
                  <a:pt x="8313" y="14992"/>
                </a:cubicBezTo>
                <a:cubicBezTo>
                  <a:pt x="8131" y="14905"/>
                  <a:pt x="7954" y="14814"/>
                  <a:pt x="7781" y="14724"/>
                </a:cubicBezTo>
                <a:cubicBezTo>
                  <a:pt x="7413" y="14533"/>
                  <a:pt x="7049" y="14323"/>
                  <a:pt x="6699" y="14105"/>
                </a:cubicBezTo>
                <a:cubicBezTo>
                  <a:pt x="5985" y="13659"/>
                  <a:pt x="5303" y="13164"/>
                  <a:pt x="4661" y="12623"/>
                </a:cubicBezTo>
                <a:cubicBezTo>
                  <a:pt x="3474" y="11618"/>
                  <a:pt x="2374" y="10467"/>
                  <a:pt x="1583" y="9116"/>
                </a:cubicBezTo>
                <a:cubicBezTo>
                  <a:pt x="773" y="7738"/>
                  <a:pt x="305" y="6142"/>
                  <a:pt x="382" y="4537"/>
                </a:cubicBezTo>
                <a:cubicBezTo>
                  <a:pt x="450" y="3045"/>
                  <a:pt x="1046" y="1395"/>
                  <a:pt x="2383" y="594"/>
                </a:cubicBezTo>
                <a:cubicBezTo>
                  <a:pt x="2854" y="312"/>
                  <a:pt x="3358" y="185"/>
                  <a:pt x="3860" y="185"/>
                </a:cubicBezTo>
                <a:close/>
                <a:moveTo>
                  <a:pt x="3864" y="0"/>
                </a:moveTo>
                <a:cubicBezTo>
                  <a:pt x="3617" y="0"/>
                  <a:pt x="3369" y="30"/>
                  <a:pt x="3120" y="94"/>
                </a:cubicBezTo>
                <a:cubicBezTo>
                  <a:pt x="1746" y="449"/>
                  <a:pt x="846" y="1704"/>
                  <a:pt x="459" y="3009"/>
                </a:cubicBezTo>
                <a:cubicBezTo>
                  <a:pt x="0" y="4541"/>
                  <a:pt x="173" y="6238"/>
                  <a:pt x="728" y="7725"/>
                </a:cubicBezTo>
                <a:cubicBezTo>
                  <a:pt x="1292" y="9239"/>
                  <a:pt x="2265" y="10562"/>
                  <a:pt x="3406" y="11704"/>
                </a:cubicBezTo>
                <a:cubicBezTo>
                  <a:pt x="4593" y="12895"/>
                  <a:pt x="5948" y="13923"/>
                  <a:pt x="7431" y="14733"/>
                </a:cubicBezTo>
                <a:cubicBezTo>
                  <a:pt x="7617" y="14837"/>
                  <a:pt x="7808" y="14937"/>
                  <a:pt x="7999" y="15033"/>
                </a:cubicBezTo>
                <a:cubicBezTo>
                  <a:pt x="8190" y="15124"/>
                  <a:pt x="8468" y="15201"/>
                  <a:pt x="8622" y="15347"/>
                </a:cubicBezTo>
                <a:cubicBezTo>
                  <a:pt x="8640" y="15361"/>
                  <a:pt x="8665" y="15372"/>
                  <a:pt x="8689" y="15372"/>
                </a:cubicBezTo>
                <a:cubicBezTo>
                  <a:pt x="8702" y="15372"/>
                  <a:pt x="8715" y="15368"/>
                  <a:pt x="8727" y="15360"/>
                </a:cubicBezTo>
                <a:cubicBezTo>
                  <a:pt x="10400" y="14255"/>
                  <a:pt x="12065" y="13127"/>
                  <a:pt x="13588" y="11822"/>
                </a:cubicBezTo>
                <a:cubicBezTo>
                  <a:pt x="15019" y="10591"/>
                  <a:pt x="16450" y="9170"/>
                  <a:pt x="17360" y="7493"/>
                </a:cubicBezTo>
                <a:lnTo>
                  <a:pt x="17360" y="7493"/>
                </a:lnTo>
                <a:cubicBezTo>
                  <a:pt x="17366" y="7486"/>
                  <a:pt x="17372" y="7479"/>
                  <a:pt x="17376" y="7470"/>
                </a:cubicBezTo>
                <a:cubicBezTo>
                  <a:pt x="18031" y="6206"/>
                  <a:pt x="18213" y="4701"/>
                  <a:pt x="17813" y="3323"/>
                </a:cubicBezTo>
                <a:cubicBezTo>
                  <a:pt x="17408" y="1927"/>
                  <a:pt x="16349" y="699"/>
                  <a:pt x="14903" y="330"/>
                </a:cubicBezTo>
                <a:cubicBezTo>
                  <a:pt x="14637" y="263"/>
                  <a:pt x="14370" y="233"/>
                  <a:pt x="14105" y="233"/>
                </a:cubicBezTo>
                <a:cubicBezTo>
                  <a:pt x="12915" y="233"/>
                  <a:pt x="11755" y="849"/>
                  <a:pt x="10814" y="1545"/>
                </a:cubicBezTo>
                <a:cubicBezTo>
                  <a:pt x="9787" y="2304"/>
                  <a:pt x="8900" y="3364"/>
                  <a:pt x="8800" y="4682"/>
                </a:cubicBezTo>
                <a:cubicBezTo>
                  <a:pt x="8800" y="4730"/>
                  <a:pt x="8817" y="4873"/>
                  <a:pt x="8747" y="4873"/>
                </a:cubicBezTo>
                <a:cubicBezTo>
                  <a:pt x="8738" y="4873"/>
                  <a:pt x="8727" y="4870"/>
                  <a:pt x="8713" y="4864"/>
                </a:cubicBezTo>
                <a:cubicBezTo>
                  <a:pt x="8677" y="4846"/>
                  <a:pt x="8636" y="4646"/>
                  <a:pt x="8618" y="4605"/>
                </a:cubicBezTo>
                <a:cubicBezTo>
                  <a:pt x="8545" y="4410"/>
                  <a:pt x="8468" y="4209"/>
                  <a:pt x="8386" y="4014"/>
                </a:cubicBezTo>
                <a:cubicBezTo>
                  <a:pt x="8245" y="3691"/>
                  <a:pt x="8095" y="3368"/>
                  <a:pt x="7927" y="3059"/>
                </a:cubicBezTo>
                <a:cubicBezTo>
                  <a:pt x="7585" y="2418"/>
                  <a:pt x="7167" y="1804"/>
                  <a:pt x="6653" y="1285"/>
                </a:cubicBezTo>
                <a:cubicBezTo>
                  <a:pt x="5913" y="541"/>
                  <a:pt x="4913" y="0"/>
                  <a:pt x="38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398" name="Google Shape;398;p22"/>
          <p:cNvGrpSpPr/>
          <p:nvPr/>
        </p:nvGrpSpPr>
        <p:grpSpPr>
          <a:xfrm rot="-970373">
            <a:off x="5111292" y="209215"/>
            <a:ext cx="1707387" cy="1443812"/>
            <a:chOff x="5413300" y="62385"/>
            <a:chExt cx="2243254" cy="1896955"/>
          </a:xfrm>
        </p:grpSpPr>
        <p:sp>
          <p:nvSpPr>
            <p:cNvPr id="399" name="Google Shape;399;p22"/>
            <p:cNvSpPr/>
            <p:nvPr/>
          </p:nvSpPr>
          <p:spPr>
            <a:xfrm>
              <a:off x="5432657" y="82802"/>
              <a:ext cx="2194729" cy="1851082"/>
            </a:xfrm>
            <a:custGeom>
              <a:avLst/>
              <a:gdLst/>
              <a:ahLst/>
              <a:cxnLst/>
              <a:rect l="l" t="t" r="r" b="b"/>
              <a:pathLst>
                <a:path w="8277" h="6981" extrusionOk="0">
                  <a:moveTo>
                    <a:pt x="6813" y="0"/>
                  </a:moveTo>
                  <a:lnTo>
                    <a:pt x="6744" y="50"/>
                  </a:lnTo>
                  <a:cubicBezTo>
                    <a:pt x="6744" y="50"/>
                    <a:pt x="5635" y="842"/>
                    <a:pt x="5562" y="873"/>
                  </a:cubicBezTo>
                  <a:cubicBezTo>
                    <a:pt x="5489" y="905"/>
                    <a:pt x="3438" y="2383"/>
                    <a:pt x="3438" y="2383"/>
                  </a:cubicBezTo>
                  <a:cubicBezTo>
                    <a:pt x="3438" y="2383"/>
                    <a:pt x="1810" y="3529"/>
                    <a:pt x="1164" y="3966"/>
                  </a:cubicBezTo>
                  <a:cubicBezTo>
                    <a:pt x="523" y="4402"/>
                    <a:pt x="9" y="4757"/>
                    <a:pt x="0" y="4775"/>
                  </a:cubicBezTo>
                  <a:lnTo>
                    <a:pt x="505" y="4912"/>
                  </a:lnTo>
                  <a:lnTo>
                    <a:pt x="460" y="5030"/>
                  </a:lnTo>
                  <a:lnTo>
                    <a:pt x="319" y="5376"/>
                  </a:lnTo>
                  <a:cubicBezTo>
                    <a:pt x="319" y="5376"/>
                    <a:pt x="450" y="5399"/>
                    <a:pt x="542" y="5399"/>
                  </a:cubicBezTo>
                  <a:cubicBezTo>
                    <a:pt x="550" y="5399"/>
                    <a:pt x="557" y="5399"/>
                    <a:pt x="564" y="5398"/>
                  </a:cubicBezTo>
                  <a:cubicBezTo>
                    <a:pt x="566" y="5398"/>
                    <a:pt x="568" y="5398"/>
                    <a:pt x="569" y="5398"/>
                  </a:cubicBezTo>
                  <a:cubicBezTo>
                    <a:pt x="656" y="5398"/>
                    <a:pt x="687" y="5513"/>
                    <a:pt x="710" y="5576"/>
                  </a:cubicBezTo>
                  <a:cubicBezTo>
                    <a:pt x="732" y="5639"/>
                    <a:pt x="705" y="5930"/>
                    <a:pt x="705" y="5930"/>
                  </a:cubicBezTo>
                  <a:cubicBezTo>
                    <a:pt x="705" y="5930"/>
                    <a:pt x="746" y="6012"/>
                    <a:pt x="782" y="6035"/>
                  </a:cubicBezTo>
                  <a:cubicBezTo>
                    <a:pt x="803" y="6048"/>
                    <a:pt x="897" y="6050"/>
                    <a:pt x="977" y="6050"/>
                  </a:cubicBezTo>
                  <a:cubicBezTo>
                    <a:pt x="1041" y="6050"/>
                    <a:pt x="1096" y="6049"/>
                    <a:pt x="1096" y="6049"/>
                  </a:cubicBezTo>
                  <a:lnTo>
                    <a:pt x="1096" y="6049"/>
                  </a:lnTo>
                  <a:lnTo>
                    <a:pt x="896" y="6540"/>
                  </a:lnTo>
                  <a:lnTo>
                    <a:pt x="896" y="6540"/>
                  </a:lnTo>
                  <a:lnTo>
                    <a:pt x="1051" y="6526"/>
                  </a:lnTo>
                  <a:lnTo>
                    <a:pt x="1401" y="6540"/>
                  </a:lnTo>
                  <a:lnTo>
                    <a:pt x="1269" y="6981"/>
                  </a:lnTo>
                  <a:cubicBezTo>
                    <a:pt x="1269" y="6981"/>
                    <a:pt x="1364" y="6967"/>
                    <a:pt x="1446" y="6944"/>
                  </a:cubicBezTo>
                  <a:cubicBezTo>
                    <a:pt x="1528" y="6926"/>
                    <a:pt x="2142" y="6540"/>
                    <a:pt x="2283" y="6440"/>
                  </a:cubicBezTo>
                  <a:cubicBezTo>
                    <a:pt x="2429" y="6340"/>
                    <a:pt x="3074" y="5994"/>
                    <a:pt x="3197" y="5894"/>
                  </a:cubicBezTo>
                  <a:cubicBezTo>
                    <a:pt x="3325" y="5798"/>
                    <a:pt x="4652" y="4848"/>
                    <a:pt x="4816" y="4707"/>
                  </a:cubicBezTo>
                  <a:cubicBezTo>
                    <a:pt x="4975" y="4566"/>
                    <a:pt x="6622" y="3302"/>
                    <a:pt x="7131" y="2911"/>
                  </a:cubicBezTo>
                  <a:cubicBezTo>
                    <a:pt x="7640" y="2520"/>
                    <a:pt x="8277" y="1915"/>
                    <a:pt x="8277" y="1915"/>
                  </a:cubicBezTo>
                  <a:cubicBezTo>
                    <a:pt x="8277" y="1915"/>
                    <a:pt x="8086" y="1892"/>
                    <a:pt x="8018" y="1874"/>
                  </a:cubicBezTo>
                  <a:cubicBezTo>
                    <a:pt x="7945" y="1860"/>
                    <a:pt x="7681" y="1715"/>
                    <a:pt x="7681" y="1715"/>
                  </a:cubicBezTo>
                  <a:lnTo>
                    <a:pt x="7799" y="1365"/>
                  </a:lnTo>
                  <a:lnTo>
                    <a:pt x="7254" y="1205"/>
                  </a:lnTo>
                  <a:lnTo>
                    <a:pt x="7290" y="746"/>
                  </a:lnTo>
                  <a:lnTo>
                    <a:pt x="6817" y="578"/>
                  </a:lnTo>
                  <a:lnTo>
                    <a:pt x="6813" y="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0" name="Google Shape;400;p22"/>
            <p:cNvSpPr/>
            <p:nvPr/>
          </p:nvSpPr>
          <p:spPr>
            <a:xfrm>
              <a:off x="5570009" y="1234391"/>
              <a:ext cx="410203" cy="610398"/>
            </a:xfrm>
            <a:custGeom>
              <a:avLst/>
              <a:gdLst/>
              <a:ahLst/>
              <a:cxnLst/>
              <a:rect l="l" t="t" r="r" b="b"/>
              <a:pathLst>
                <a:path w="1547" h="2302" extrusionOk="0">
                  <a:moveTo>
                    <a:pt x="92" y="0"/>
                  </a:moveTo>
                  <a:cubicBezTo>
                    <a:pt x="60" y="23"/>
                    <a:pt x="32" y="46"/>
                    <a:pt x="1" y="64"/>
                  </a:cubicBezTo>
                  <a:cubicBezTo>
                    <a:pt x="478" y="814"/>
                    <a:pt x="960" y="1560"/>
                    <a:pt x="1451" y="2301"/>
                  </a:cubicBezTo>
                  <a:cubicBezTo>
                    <a:pt x="1483" y="2283"/>
                    <a:pt x="1515" y="2265"/>
                    <a:pt x="1547" y="2247"/>
                  </a:cubicBezTo>
                  <a:cubicBezTo>
                    <a:pt x="1051" y="1501"/>
                    <a:pt x="569" y="755"/>
                    <a:pt x="92"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1" name="Google Shape;401;p22"/>
            <p:cNvSpPr/>
            <p:nvPr/>
          </p:nvSpPr>
          <p:spPr>
            <a:xfrm>
              <a:off x="5485689" y="1293521"/>
              <a:ext cx="407816" cy="604300"/>
            </a:xfrm>
            <a:custGeom>
              <a:avLst/>
              <a:gdLst/>
              <a:ahLst/>
              <a:cxnLst/>
              <a:rect l="l" t="t" r="r" b="b"/>
              <a:pathLst>
                <a:path w="1538" h="2279" extrusionOk="0">
                  <a:moveTo>
                    <a:pt x="91" y="0"/>
                  </a:moveTo>
                  <a:cubicBezTo>
                    <a:pt x="59" y="23"/>
                    <a:pt x="28" y="41"/>
                    <a:pt x="0" y="64"/>
                  </a:cubicBezTo>
                  <a:cubicBezTo>
                    <a:pt x="55" y="141"/>
                    <a:pt x="105" y="223"/>
                    <a:pt x="159" y="305"/>
                  </a:cubicBezTo>
                  <a:lnTo>
                    <a:pt x="305" y="346"/>
                  </a:lnTo>
                  <a:lnTo>
                    <a:pt x="260" y="459"/>
                  </a:lnTo>
                  <a:cubicBezTo>
                    <a:pt x="655" y="1069"/>
                    <a:pt x="1046" y="1674"/>
                    <a:pt x="1442" y="2278"/>
                  </a:cubicBezTo>
                  <a:cubicBezTo>
                    <a:pt x="1469" y="2265"/>
                    <a:pt x="1501" y="2247"/>
                    <a:pt x="1537" y="2224"/>
                  </a:cubicBezTo>
                  <a:cubicBezTo>
                    <a:pt x="1055" y="1483"/>
                    <a:pt x="573" y="741"/>
                    <a:pt x="91"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2" name="Google Shape;402;p22"/>
            <p:cNvSpPr/>
            <p:nvPr/>
          </p:nvSpPr>
          <p:spPr>
            <a:xfrm>
              <a:off x="5653270" y="1178972"/>
              <a:ext cx="430620" cy="599527"/>
            </a:xfrm>
            <a:custGeom>
              <a:avLst/>
              <a:gdLst/>
              <a:ahLst/>
              <a:cxnLst/>
              <a:rect l="l" t="t" r="r" b="b"/>
              <a:pathLst>
                <a:path w="1624" h="2261" extrusionOk="0">
                  <a:moveTo>
                    <a:pt x="91" y="0"/>
                  </a:moveTo>
                  <a:cubicBezTo>
                    <a:pt x="60" y="18"/>
                    <a:pt x="28" y="41"/>
                    <a:pt x="0" y="59"/>
                  </a:cubicBezTo>
                  <a:cubicBezTo>
                    <a:pt x="473" y="819"/>
                    <a:pt x="987" y="1551"/>
                    <a:pt x="1528" y="2260"/>
                  </a:cubicBezTo>
                  <a:cubicBezTo>
                    <a:pt x="1556" y="2242"/>
                    <a:pt x="1592" y="2224"/>
                    <a:pt x="1624" y="2201"/>
                  </a:cubicBezTo>
                  <a:cubicBezTo>
                    <a:pt x="1078" y="1492"/>
                    <a:pt x="564" y="755"/>
                    <a:pt x="91"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3" name="Google Shape;403;p22"/>
            <p:cNvSpPr/>
            <p:nvPr/>
          </p:nvSpPr>
          <p:spPr>
            <a:xfrm>
              <a:off x="5747401" y="1113743"/>
              <a:ext cx="418688" cy="616497"/>
            </a:xfrm>
            <a:custGeom>
              <a:avLst/>
              <a:gdLst/>
              <a:ahLst/>
              <a:cxnLst/>
              <a:rect l="l" t="t" r="r" b="b"/>
              <a:pathLst>
                <a:path w="1579" h="2325" extrusionOk="0">
                  <a:moveTo>
                    <a:pt x="91" y="0"/>
                  </a:moveTo>
                  <a:cubicBezTo>
                    <a:pt x="59" y="23"/>
                    <a:pt x="27" y="46"/>
                    <a:pt x="0" y="64"/>
                  </a:cubicBezTo>
                  <a:cubicBezTo>
                    <a:pt x="500" y="814"/>
                    <a:pt x="996" y="1565"/>
                    <a:pt x="1487" y="2324"/>
                  </a:cubicBezTo>
                  <a:cubicBezTo>
                    <a:pt x="1514" y="2306"/>
                    <a:pt x="1546" y="2288"/>
                    <a:pt x="1578" y="2270"/>
                  </a:cubicBezTo>
                  <a:cubicBezTo>
                    <a:pt x="1092" y="1510"/>
                    <a:pt x="596" y="755"/>
                    <a:pt x="91"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4" name="Google Shape;404;p22"/>
            <p:cNvSpPr/>
            <p:nvPr/>
          </p:nvSpPr>
          <p:spPr>
            <a:xfrm>
              <a:off x="5838881" y="1051165"/>
              <a:ext cx="440431" cy="612785"/>
            </a:xfrm>
            <a:custGeom>
              <a:avLst/>
              <a:gdLst/>
              <a:ahLst/>
              <a:cxnLst/>
              <a:rect l="l" t="t" r="r" b="b"/>
              <a:pathLst>
                <a:path w="1661" h="2311" extrusionOk="0">
                  <a:moveTo>
                    <a:pt x="92" y="0"/>
                  </a:moveTo>
                  <a:cubicBezTo>
                    <a:pt x="60" y="23"/>
                    <a:pt x="28" y="41"/>
                    <a:pt x="1" y="64"/>
                  </a:cubicBezTo>
                  <a:cubicBezTo>
                    <a:pt x="533" y="805"/>
                    <a:pt x="1056" y="1555"/>
                    <a:pt x="1570" y="2310"/>
                  </a:cubicBezTo>
                  <a:cubicBezTo>
                    <a:pt x="1611" y="2283"/>
                    <a:pt x="1638" y="2265"/>
                    <a:pt x="1661" y="2247"/>
                  </a:cubicBezTo>
                  <a:cubicBezTo>
                    <a:pt x="1147" y="1492"/>
                    <a:pt x="624" y="746"/>
                    <a:pt x="92"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5" name="Google Shape;405;p22"/>
            <p:cNvSpPr/>
            <p:nvPr/>
          </p:nvSpPr>
          <p:spPr>
            <a:xfrm>
              <a:off x="5944945" y="977451"/>
              <a:ext cx="439370" cy="610398"/>
            </a:xfrm>
            <a:custGeom>
              <a:avLst/>
              <a:gdLst/>
              <a:ahLst/>
              <a:cxnLst/>
              <a:rect l="l" t="t" r="r" b="b"/>
              <a:pathLst>
                <a:path w="1657" h="2302" extrusionOk="0">
                  <a:moveTo>
                    <a:pt x="92" y="1"/>
                  </a:moveTo>
                  <a:cubicBezTo>
                    <a:pt x="60" y="23"/>
                    <a:pt x="28" y="42"/>
                    <a:pt x="1" y="64"/>
                  </a:cubicBezTo>
                  <a:cubicBezTo>
                    <a:pt x="538" y="801"/>
                    <a:pt x="1061" y="1547"/>
                    <a:pt x="1570" y="2302"/>
                  </a:cubicBezTo>
                  <a:cubicBezTo>
                    <a:pt x="1597" y="2279"/>
                    <a:pt x="1624" y="2261"/>
                    <a:pt x="1656" y="2238"/>
                  </a:cubicBezTo>
                  <a:cubicBezTo>
                    <a:pt x="1147" y="1483"/>
                    <a:pt x="624" y="737"/>
                    <a:pt x="92"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6" name="Google Shape;406;p22"/>
            <p:cNvSpPr/>
            <p:nvPr/>
          </p:nvSpPr>
          <p:spPr>
            <a:xfrm>
              <a:off x="6034304" y="914873"/>
              <a:ext cx="448916" cy="601913"/>
            </a:xfrm>
            <a:custGeom>
              <a:avLst/>
              <a:gdLst/>
              <a:ahLst/>
              <a:cxnLst/>
              <a:rect l="l" t="t" r="r" b="b"/>
              <a:pathLst>
                <a:path w="1693" h="2270" extrusionOk="0">
                  <a:moveTo>
                    <a:pt x="91" y="0"/>
                  </a:moveTo>
                  <a:cubicBezTo>
                    <a:pt x="60" y="23"/>
                    <a:pt x="32" y="46"/>
                    <a:pt x="0" y="64"/>
                  </a:cubicBezTo>
                  <a:cubicBezTo>
                    <a:pt x="555" y="782"/>
                    <a:pt x="1092" y="1519"/>
                    <a:pt x="1601" y="2269"/>
                  </a:cubicBezTo>
                  <a:cubicBezTo>
                    <a:pt x="1633" y="2247"/>
                    <a:pt x="1660" y="2228"/>
                    <a:pt x="1692" y="2206"/>
                  </a:cubicBezTo>
                  <a:cubicBezTo>
                    <a:pt x="1178" y="1455"/>
                    <a:pt x="646" y="719"/>
                    <a:pt x="91"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7" name="Google Shape;407;p22"/>
            <p:cNvSpPr/>
            <p:nvPr/>
          </p:nvSpPr>
          <p:spPr>
            <a:xfrm>
              <a:off x="6157338" y="829227"/>
              <a:ext cx="454749" cy="593428"/>
            </a:xfrm>
            <a:custGeom>
              <a:avLst/>
              <a:gdLst/>
              <a:ahLst/>
              <a:cxnLst/>
              <a:rect l="l" t="t" r="r" b="b"/>
              <a:pathLst>
                <a:path w="1715" h="2238" extrusionOk="0">
                  <a:moveTo>
                    <a:pt x="91" y="0"/>
                  </a:moveTo>
                  <a:cubicBezTo>
                    <a:pt x="59" y="23"/>
                    <a:pt x="32" y="41"/>
                    <a:pt x="0" y="64"/>
                  </a:cubicBezTo>
                  <a:cubicBezTo>
                    <a:pt x="528" y="801"/>
                    <a:pt x="1069" y="1524"/>
                    <a:pt x="1628" y="2238"/>
                  </a:cubicBezTo>
                  <a:cubicBezTo>
                    <a:pt x="1660" y="2215"/>
                    <a:pt x="1687" y="2192"/>
                    <a:pt x="1715" y="2169"/>
                  </a:cubicBezTo>
                  <a:cubicBezTo>
                    <a:pt x="1160" y="1460"/>
                    <a:pt x="614" y="737"/>
                    <a:pt x="91"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8" name="Google Shape;408;p22"/>
            <p:cNvSpPr/>
            <p:nvPr/>
          </p:nvSpPr>
          <p:spPr>
            <a:xfrm>
              <a:off x="6261016" y="756838"/>
              <a:ext cx="446529" cy="594754"/>
            </a:xfrm>
            <a:custGeom>
              <a:avLst/>
              <a:gdLst/>
              <a:ahLst/>
              <a:cxnLst/>
              <a:rect l="l" t="t" r="r" b="b"/>
              <a:pathLst>
                <a:path w="1684" h="2243" extrusionOk="0">
                  <a:moveTo>
                    <a:pt x="91" y="0"/>
                  </a:moveTo>
                  <a:cubicBezTo>
                    <a:pt x="64" y="19"/>
                    <a:pt x="32" y="41"/>
                    <a:pt x="0" y="64"/>
                  </a:cubicBezTo>
                  <a:cubicBezTo>
                    <a:pt x="551" y="778"/>
                    <a:pt x="1083" y="1501"/>
                    <a:pt x="1597" y="2242"/>
                  </a:cubicBezTo>
                  <a:cubicBezTo>
                    <a:pt x="1633" y="2215"/>
                    <a:pt x="1660" y="2192"/>
                    <a:pt x="1683" y="2174"/>
                  </a:cubicBezTo>
                  <a:cubicBezTo>
                    <a:pt x="1169" y="1437"/>
                    <a:pt x="637" y="710"/>
                    <a:pt x="91"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9" name="Google Shape;409;p22"/>
            <p:cNvSpPr/>
            <p:nvPr/>
          </p:nvSpPr>
          <p:spPr>
            <a:xfrm>
              <a:off x="6360981" y="685775"/>
              <a:ext cx="455015" cy="578844"/>
            </a:xfrm>
            <a:custGeom>
              <a:avLst/>
              <a:gdLst/>
              <a:ahLst/>
              <a:cxnLst/>
              <a:rect l="l" t="t" r="r" b="b"/>
              <a:pathLst>
                <a:path w="1716" h="2183" extrusionOk="0">
                  <a:moveTo>
                    <a:pt x="87" y="0"/>
                  </a:moveTo>
                  <a:cubicBezTo>
                    <a:pt x="51" y="27"/>
                    <a:pt x="24" y="50"/>
                    <a:pt x="1" y="64"/>
                  </a:cubicBezTo>
                  <a:cubicBezTo>
                    <a:pt x="556" y="760"/>
                    <a:pt x="1101" y="1464"/>
                    <a:pt x="1629" y="2183"/>
                  </a:cubicBezTo>
                  <a:cubicBezTo>
                    <a:pt x="1656" y="2160"/>
                    <a:pt x="1683" y="2137"/>
                    <a:pt x="1715" y="2115"/>
                  </a:cubicBezTo>
                  <a:cubicBezTo>
                    <a:pt x="1188" y="1396"/>
                    <a:pt x="647" y="691"/>
                    <a:pt x="87"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0" name="Google Shape;410;p22"/>
            <p:cNvSpPr/>
            <p:nvPr/>
          </p:nvSpPr>
          <p:spPr>
            <a:xfrm>
              <a:off x="6456439" y="616834"/>
              <a:ext cx="471720" cy="561079"/>
            </a:xfrm>
            <a:custGeom>
              <a:avLst/>
              <a:gdLst/>
              <a:ahLst/>
              <a:cxnLst/>
              <a:rect l="l" t="t" r="r" b="b"/>
              <a:pathLst>
                <a:path w="1779" h="2116" extrusionOk="0">
                  <a:moveTo>
                    <a:pt x="91" y="1"/>
                  </a:moveTo>
                  <a:cubicBezTo>
                    <a:pt x="59" y="24"/>
                    <a:pt x="32" y="42"/>
                    <a:pt x="0" y="65"/>
                  </a:cubicBezTo>
                  <a:cubicBezTo>
                    <a:pt x="564" y="747"/>
                    <a:pt x="1128" y="1433"/>
                    <a:pt x="1692" y="2115"/>
                  </a:cubicBezTo>
                  <a:cubicBezTo>
                    <a:pt x="1719" y="2093"/>
                    <a:pt x="1746" y="2070"/>
                    <a:pt x="1778" y="2047"/>
                  </a:cubicBezTo>
                  <a:cubicBezTo>
                    <a:pt x="1214" y="1365"/>
                    <a:pt x="650" y="683"/>
                    <a:pt x="9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1" name="Google Shape;411;p22"/>
            <p:cNvSpPr/>
            <p:nvPr/>
          </p:nvSpPr>
          <p:spPr>
            <a:xfrm>
              <a:off x="6569662" y="534899"/>
              <a:ext cx="430885" cy="587595"/>
            </a:xfrm>
            <a:custGeom>
              <a:avLst/>
              <a:gdLst/>
              <a:ahLst/>
              <a:cxnLst/>
              <a:rect l="l" t="t" r="r" b="b"/>
              <a:pathLst>
                <a:path w="1625" h="2216" extrusionOk="0">
                  <a:moveTo>
                    <a:pt x="92" y="1"/>
                  </a:moveTo>
                  <a:cubicBezTo>
                    <a:pt x="60" y="23"/>
                    <a:pt x="32" y="46"/>
                    <a:pt x="1" y="64"/>
                  </a:cubicBezTo>
                  <a:cubicBezTo>
                    <a:pt x="514" y="783"/>
                    <a:pt x="1024" y="1497"/>
                    <a:pt x="1538" y="2215"/>
                  </a:cubicBezTo>
                  <a:cubicBezTo>
                    <a:pt x="1565" y="2193"/>
                    <a:pt x="1592" y="2170"/>
                    <a:pt x="1624" y="2147"/>
                  </a:cubicBezTo>
                  <a:cubicBezTo>
                    <a:pt x="1110" y="1433"/>
                    <a:pt x="601" y="719"/>
                    <a:pt x="92"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2" name="Google Shape;412;p22"/>
            <p:cNvSpPr/>
            <p:nvPr/>
          </p:nvSpPr>
          <p:spPr>
            <a:xfrm>
              <a:off x="6683150" y="455351"/>
              <a:ext cx="414975" cy="591042"/>
            </a:xfrm>
            <a:custGeom>
              <a:avLst/>
              <a:gdLst/>
              <a:ahLst/>
              <a:cxnLst/>
              <a:rect l="l" t="t" r="r" b="b"/>
              <a:pathLst>
                <a:path w="1565" h="2229" extrusionOk="0">
                  <a:moveTo>
                    <a:pt x="86" y="0"/>
                  </a:moveTo>
                  <a:cubicBezTo>
                    <a:pt x="59" y="19"/>
                    <a:pt x="27" y="41"/>
                    <a:pt x="0" y="64"/>
                  </a:cubicBezTo>
                  <a:cubicBezTo>
                    <a:pt x="519" y="764"/>
                    <a:pt x="1014" y="1488"/>
                    <a:pt x="1478" y="2229"/>
                  </a:cubicBezTo>
                  <a:cubicBezTo>
                    <a:pt x="1505" y="2206"/>
                    <a:pt x="1537" y="2183"/>
                    <a:pt x="1564" y="2161"/>
                  </a:cubicBezTo>
                  <a:cubicBezTo>
                    <a:pt x="1101" y="1419"/>
                    <a:pt x="605" y="701"/>
                    <a:pt x="86"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3" name="Google Shape;413;p22"/>
            <p:cNvSpPr/>
            <p:nvPr/>
          </p:nvSpPr>
          <p:spPr>
            <a:xfrm>
              <a:off x="6780729" y="385349"/>
              <a:ext cx="440431" cy="565851"/>
            </a:xfrm>
            <a:custGeom>
              <a:avLst/>
              <a:gdLst/>
              <a:ahLst/>
              <a:cxnLst/>
              <a:rect l="l" t="t" r="r" b="b"/>
              <a:pathLst>
                <a:path w="1661" h="2134" extrusionOk="0">
                  <a:moveTo>
                    <a:pt x="87" y="1"/>
                  </a:moveTo>
                  <a:cubicBezTo>
                    <a:pt x="60" y="19"/>
                    <a:pt x="28" y="42"/>
                    <a:pt x="0" y="64"/>
                  </a:cubicBezTo>
                  <a:cubicBezTo>
                    <a:pt x="560" y="719"/>
                    <a:pt x="1087" y="1415"/>
                    <a:pt x="1574" y="2134"/>
                  </a:cubicBezTo>
                  <a:cubicBezTo>
                    <a:pt x="1606" y="2111"/>
                    <a:pt x="1633" y="2088"/>
                    <a:pt x="1660" y="2065"/>
                  </a:cubicBezTo>
                  <a:cubicBezTo>
                    <a:pt x="1174" y="1347"/>
                    <a:pt x="651" y="656"/>
                    <a:pt x="87"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4" name="Google Shape;414;p22"/>
            <p:cNvSpPr/>
            <p:nvPr/>
          </p:nvSpPr>
          <p:spPr>
            <a:xfrm>
              <a:off x="5413300" y="62385"/>
              <a:ext cx="2243254" cy="1896955"/>
            </a:xfrm>
            <a:custGeom>
              <a:avLst/>
              <a:gdLst/>
              <a:ahLst/>
              <a:cxnLst/>
              <a:rect l="l" t="t" r="r" b="b"/>
              <a:pathLst>
                <a:path w="8460" h="7154" extrusionOk="0">
                  <a:moveTo>
                    <a:pt x="6836" y="168"/>
                  </a:moveTo>
                  <a:cubicBezTo>
                    <a:pt x="6836" y="350"/>
                    <a:pt x="6836" y="532"/>
                    <a:pt x="6836" y="714"/>
                  </a:cubicBezTo>
                  <a:cubicBezTo>
                    <a:pt x="6836" y="741"/>
                    <a:pt x="6849" y="778"/>
                    <a:pt x="6881" y="782"/>
                  </a:cubicBezTo>
                  <a:cubicBezTo>
                    <a:pt x="7027" y="809"/>
                    <a:pt x="7172" y="841"/>
                    <a:pt x="7318" y="869"/>
                  </a:cubicBezTo>
                  <a:cubicBezTo>
                    <a:pt x="7304" y="1000"/>
                    <a:pt x="7286" y="1137"/>
                    <a:pt x="7268" y="1269"/>
                  </a:cubicBezTo>
                  <a:cubicBezTo>
                    <a:pt x="7268" y="1296"/>
                    <a:pt x="7290" y="1332"/>
                    <a:pt x="7318" y="1337"/>
                  </a:cubicBezTo>
                  <a:cubicBezTo>
                    <a:pt x="7490" y="1382"/>
                    <a:pt x="7668" y="1432"/>
                    <a:pt x="7841" y="1473"/>
                  </a:cubicBezTo>
                  <a:cubicBezTo>
                    <a:pt x="7809" y="1583"/>
                    <a:pt x="7781" y="1687"/>
                    <a:pt x="7754" y="1792"/>
                  </a:cubicBezTo>
                  <a:cubicBezTo>
                    <a:pt x="7745" y="1819"/>
                    <a:pt x="7754" y="1855"/>
                    <a:pt x="7786" y="1869"/>
                  </a:cubicBezTo>
                  <a:cubicBezTo>
                    <a:pt x="7941" y="1951"/>
                    <a:pt x="8104" y="2005"/>
                    <a:pt x="8268" y="2028"/>
                  </a:cubicBezTo>
                  <a:cubicBezTo>
                    <a:pt x="8086" y="2233"/>
                    <a:pt x="7872" y="2392"/>
                    <a:pt x="7663" y="2556"/>
                  </a:cubicBezTo>
                  <a:cubicBezTo>
                    <a:pt x="7427" y="2742"/>
                    <a:pt x="7190" y="2929"/>
                    <a:pt x="6954" y="3115"/>
                  </a:cubicBezTo>
                  <a:cubicBezTo>
                    <a:pt x="6476" y="3493"/>
                    <a:pt x="5994" y="3865"/>
                    <a:pt x="5512" y="4234"/>
                  </a:cubicBezTo>
                  <a:cubicBezTo>
                    <a:pt x="4571" y="4952"/>
                    <a:pt x="3620" y="5653"/>
                    <a:pt x="2643" y="6312"/>
                  </a:cubicBezTo>
                  <a:cubicBezTo>
                    <a:pt x="2497" y="6398"/>
                    <a:pt x="2352" y="6489"/>
                    <a:pt x="2206" y="6576"/>
                  </a:cubicBezTo>
                  <a:cubicBezTo>
                    <a:pt x="2201" y="6580"/>
                    <a:pt x="2197" y="6580"/>
                    <a:pt x="2192" y="6585"/>
                  </a:cubicBezTo>
                  <a:lnTo>
                    <a:pt x="2120" y="6626"/>
                  </a:lnTo>
                  <a:cubicBezTo>
                    <a:pt x="1933" y="6740"/>
                    <a:pt x="1742" y="6849"/>
                    <a:pt x="1556" y="6971"/>
                  </a:cubicBezTo>
                  <a:cubicBezTo>
                    <a:pt x="1506" y="6990"/>
                    <a:pt x="1456" y="7003"/>
                    <a:pt x="1401" y="7017"/>
                  </a:cubicBezTo>
                  <a:cubicBezTo>
                    <a:pt x="1437" y="6890"/>
                    <a:pt x="1460" y="6758"/>
                    <a:pt x="1474" y="6621"/>
                  </a:cubicBezTo>
                  <a:cubicBezTo>
                    <a:pt x="1478" y="6587"/>
                    <a:pt x="1450" y="6548"/>
                    <a:pt x="1416" y="6548"/>
                  </a:cubicBezTo>
                  <a:cubicBezTo>
                    <a:pt x="1414" y="6548"/>
                    <a:pt x="1412" y="6548"/>
                    <a:pt x="1410" y="6549"/>
                  </a:cubicBezTo>
                  <a:cubicBezTo>
                    <a:pt x="1292" y="6549"/>
                    <a:pt x="1174" y="6549"/>
                    <a:pt x="1055" y="6553"/>
                  </a:cubicBezTo>
                  <a:cubicBezTo>
                    <a:pt x="1106" y="6417"/>
                    <a:pt x="1156" y="6285"/>
                    <a:pt x="1206" y="6148"/>
                  </a:cubicBezTo>
                  <a:cubicBezTo>
                    <a:pt x="1219" y="6112"/>
                    <a:pt x="1187" y="6062"/>
                    <a:pt x="1146" y="6062"/>
                  </a:cubicBezTo>
                  <a:lnTo>
                    <a:pt x="960" y="6062"/>
                  </a:lnTo>
                  <a:cubicBezTo>
                    <a:pt x="942" y="6062"/>
                    <a:pt x="926" y="6064"/>
                    <a:pt x="909" y="6064"/>
                  </a:cubicBezTo>
                  <a:cubicBezTo>
                    <a:pt x="900" y="6064"/>
                    <a:pt x="892" y="6063"/>
                    <a:pt x="883" y="6062"/>
                  </a:cubicBezTo>
                  <a:cubicBezTo>
                    <a:pt x="871" y="6062"/>
                    <a:pt x="861" y="6063"/>
                    <a:pt x="854" y="6063"/>
                  </a:cubicBezTo>
                  <a:cubicBezTo>
                    <a:pt x="840" y="6063"/>
                    <a:pt x="833" y="6059"/>
                    <a:pt x="824" y="6035"/>
                  </a:cubicBezTo>
                  <a:cubicBezTo>
                    <a:pt x="810" y="5989"/>
                    <a:pt x="828" y="5907"/>
                    <a:pt x="833" y="5862"/>
                  </a:cubicBezTo>
                  <a:cubicBezTo>
                    <a:pt x="833" y="5803"/>
                    <a:pt x="837" y="5748"/>
                    <a:pt x="837" y="5694"/>
                  </a:cubicBezTo>
                  <a:cubicBezTo>
                    <a:pt x="824" y="5471"/>
                    <a:pt x="619" y="5448"/>
                    <a:pt x="455" y="5421"/>
                  </a:cubicBezTo>
                  <a:cubicBezTo>
                    <a:pt x="505" y="5275"/>
                    <a:pt x="560" y="5139"/>
                    <a:pt x="619" y="5002"/>
                  </a:cubicBezTo>
                  <a:cubicBezTo>
                    <a:pt x="633" y="4970"/>
                    <a:pt x="605" y="4934"/>
                    <a:pt x="578" y="4925"/>
                  </a:cubicBezTo>
                  <a:cubicBezTo>
                    <a:pt x="455" y="4880"/>
                    <a:pt x="328" y="4839"/>
                    <a:pt x="205" y="4811"/>
                  </a:cubicBezTo>
                  <a:cubicBezTo>
                    <a:pt x="332" y="4734"/>
                    <a:pt x="460" y="4652"/>
                    <a:pt x="573" y="4561"/>
                  </a:cubicBezTo>
                  <a:cubicBezTo>
                    <a:pt x="578" y="4561"/>
                    <a:pt x="583" y="4566"/>
                    <a:pt x="583" y="4570"/>
                  </a:cubicBezTo>
                  <a:cubicBezTo>
                    <a:pt x="2183" y="3470"/>
                    <a:pt x="3766" y="2337"/>
                    <a:pt x="5353" y="1219"/>
                  </a:cubicBezTo>
                  <a:cubicBezTo>
                    <a:pt x="5849" y="869"/>
                    <a:pt x="6344" y="518"/>
                    <a:pt x="6836" y="168"/>
                  </a:cubicBezTo>
                  <a:close/>
                  <a:moveTo>
                    <a:pt x="6884" y="0"/>
                  </a:moveTo>
                  <a:cubicBezTo>
                    <a:pt x="6875" y="0"/>
                    <a:pt x="6866" y="3"/>
                    <a:pt x="6858" y="9"/>
                  </a:cubicBezTo>
                  <a:cubicBezTo>
                    <a:pt x="5007" y="1319"/>
                    <a:pt x="3156" y="2628"/>
                    <a:pt x="1310" y="3952"/>
                  </a:cubicBezTo>
                  <a:cubicBezTo>
                    <a:pt x="1087" y="4111"/>
                    <a:pt x="869" y="4270"/>
                    <a:pt x="646" y="4429"/>
                  </a:cubicBezTo>
                  <a:cubicBezTo>
                    <a:pt x="642" y="4429"/>
                    <a:pt x="637" y="4429"/>
                    <a:pt x="633" y="4434"/>
                  </a:cubicBezTo>
                  <a:cubicBezTo>
                    <a:pt x="432" y="4543"/>
                    <a:pt x="237" y="4670"/>
                    <a:pt x="32" y="4789"/>
                  </a:cubicBezTo>
                  <a:cubicBezTo>
                    <a:pt x="0" y="4807"/>
                    <a:pt x="19" y="4875"/>
                    <a:pt x="60" y="4880"/>
                  </a:cubicBezTo>
                  <a:cubicBezTo>
                    <a:pt x="210" y="4911"/>
                    <a:pt x="360" y="4952"/>
                    <a:pt x="505" y="5002"/>
                  </a:cubicBezTo>
                  <a:cubicBezTo>
                    <a:pt x="442" y="5143"/>
                    <a:pt x="387" y="5289"/>
                    <a:pt x="337" y="5430"/>
                  </a:cubicBezTo>
                  <a:cubicBezTo>
                    <a:pt x="323" y="5462"/>
                    <a:pt x="346" y="5503"/>
                    <a:pt x="378" y="5512"/>
                  </a:cubicBezTo>
                  <a:lnTo>
                    <a:pt x="569" y="5553"/>
                  </a:lnTo>
                  <a:cubicBezTo>
                    <a:pt x="646" y="5571"/>
                    <a:pt x="719" y="5575"/>
                    <a:pt x="733" y="5684"/>
                  </a:cubicBezTo>
                  <a:cubicBezTo>
                    <a:pt x="746" y="5807"/>
                    <a:pt x="710" y="5925"/>
                    <a:pt x="724" y="6053"/>
                  </a:cubicBezTo>
                  <a:cubicBezTo>
                    <a:pt x="728" y="6116"/>
                    <a:pt x="764" y="6157"/>
                    <a:pt x="824" y="6171"/>
                  </a:cubicBezTo>
                  <a:cubicBezTo>
                    <a:pt x="862" y="6182"/>
                    <a:pt x="904" y="6186"/>
                    <a:pt x="947" y="6186"/>
                  </a:cubicBezTo>
                  <a:cubicBezTo>
                    <a:pt x="990" y="6186"/>
                    <a:pt x="1033" y="6182"/>
                    <a:pt x="1074" y="6180"/>
                  </a:cubicBezTo>
                  <a:lnTo>
                    <a:pt x="1074" y="6180"/>
                  </a:lnTo>
                  <a:cubicBezTo>
                    <a:pt x="1024" y="6317"/>
                    <a:pt x="974" y="6448"/>
                    <a:pt x="924" y="6585"/>
                  </a:cubicBezTo>
                  <a:cubicBezTo>
                    <a:pt x="910" y="6621"/>
                    <a:pt x="946" y="6671"/>
                    <a:pt x="983" y="6671"/>
                  </a:cubicBezTo>
                  <a:cubicBezTo>
                    <a:pt x="1110" y="6667"/>
                    <a:pt x="1233" y="6667"/>
                    <a:pt x="1360" y="6662"/>
                  </a:cubicBezTo>
                  <a:lnTo>
                    <a:pt x="1360" y="6662"/>
                  </a:lnTo>
                  <a:cubicBezTo>
                    <a:pt x="1342" y="6803"/>
                    <a:pt x="1310" y="6935"/>
                    <a:pt x="1274" y="7067"/>
                  </a:cubicBezTo>
                  <a:cubicBezTo>
                    <a:pt x="1261" y="7110"/>
                    <a:pt x="1297" y="7154"/>
                    <a:pt x="1340" y="7154"/>
                  </a:cubicBezTo>
                  <a:cubicBezTo>
                    <a:pt x="1342" y="7154"/>
                    <a:pt x="1344" y="7154"/>
                    <a:pt x="1347" y="7153"/>
                  </a:cubicBezTo>
                  <a:cubicBezTo>
                    <a:pt x="1397" y="7144"/>
                    <a:pt x="1447" y="7131"/>
                    <a:pt x="1492" y="7117"/>
                  </a:cubicBezTo>
                  <a:cubicBezTo>
                    <a:pt x="1542" y="7081"/>
                    <a:pt x="1592" y="7053"/>
                    <a:pt x="1647" y="7031"/>
                  </a:cubicBezTo>
                  <a:cubicBezTo>
                    <a:pt x="1656" y="7026"/>
                    <a:pt x="1660" y="7017"/>
                    <a:pt x="1669" y="7012"/>
                  </a:cubicBezTo>
                  <a:cubicBezTo>
                    <a:pt x="1674" y="7003"/>
                    <a:pt x="1683" y="6999"/>
                    <a:pt x="1692" y="6994"/>
                  </a:cubicBezTo>
                  <a:cubicBezTo>
                    <a:pt x="1806" y="6921"/>
                    <a:pt x="1920" y="6853"/>
                    <a:pt x="2042" y="6794"/>
                  </a:cubicBezTo>
                  <a:cubicBezTo>
                    <a:pt x="2065" y="6785"/>
                    <a:pt x="2088" y="6771"/>
                    <a:pt x="2111" y="6762"/>
                  </a:cubicBezTo>
                  <a:cubicBezTo>
                    <a:pt x="2111" y="6762"/>
                    <a:pt x="2111" y="6762"/>
                    <a:pt x="2111" y="6758"/>
                  </a:cubicBezTo>
                  <a:cubicBezTo>
                    <a:pt x="2138" y="6749"/>
                    <a:pt x="2161" y="6740"/>
                    <a:pt x="2183" y="6726"/>
                  </a:cubicBezTo>
                  <a:cubicBezTo>
                    <a:pt x="2211" y="6712"/>
                    <a:pt x="2238" y="6694"/>
                    <a:pt x="2265" y="6680"/>
                  </a:cubicBezTo>
                  <a:cubicBezTo>
                    <a:pt x="2333" y="6639"/>
                    <a:pt x="2402" y="6608"/>
                    <a:pt x="2470" y="6571"/>
                  </a:cubicBezTo>
                  <a:cubicBezTo>
                    <a:pt x="3989" y="5557"/>
                    <a:pt x="5444" y="4452"/>
                    <a:pt x="6886" y="3324"/>
                  </a:cubicBezTo>
                  <a:cubicBezTo>
                    <a:pt x="7154" y="3115"/>
                    <a:pt x="7418" y="2901"/>
                    <a:pt x="7686" y="2692"/>
                  </a:cubicBezTo>
                  <a:cubicBezTo>
                    <a:pt x="7950" y="2488"/>
                    <a:pt x="8218" y="2287"/>
                    <a:pt x="8427" y="2028"/>
                  </a:cubicBezTo>
                  <a:cubicBezTo>
                    <a:pt x="8459" y="1992"/>
                    <a:pt x="8418" y="1933"/>
                    <a:pt x="8373" y="1928"/>
                  </a:cubicBezTo>
                  <a:cubicBezTo>
                    <a:pt x="8204" y="1919"/>
                    <a:pt x="8036" y="1874"/>
                    <a:pt x="7872" y="1796"/>
                  </a:cubicBezTo>
                  <a:cubicBezTo>
                    <a:pt x="7900" y="1687"/>
                    <a:pt x="7932" y="1578"/>
                    <a:pt x="7959" y="1469"/>
                  </a:cubicBezTo>
                  <a:cubicBezTo>
                    <a:pt x="7968" y="1432"/>
                    <a:pt x="7954" y="1392"/>
                    <a:pt x="7913" y="1382"/>
                  </a:cubicBezTo>
                  <a:lnTo>
                    <a:pt x="7386" y="1241"/>
                  </a:lnTo>
                  <a:cubicBezTo>
                    <a:pt x="7404" y="1110"/>
                    <a:pt x="7418" y="973"/>
                    <a:pt x="7436" y="841"/>
                  </a:cubicBezTo>
                  <a:cubicBezTo>
                    <a:pt x="7440" y="809"/>
                    <a:pt x="7413" y="773"/>
                    <a:pt x="7386" y="769"/>
                  </a:cubicBezTo>
                  <a:cubicBezTo>
                    <a:pt x="7240" y="741"/>
                    <a:pt x="7090" y="709"/>
                    <a:pt x="6945" y="682"/>
                  </a:cubicBezTo>
                  <a:cubicBezTo>
                    <a:pt x="6945" y="477"/>
                    <a:pt x="6945" y="277"/>
                    <a:pt x="6945" y="73"/>
                  </a:cubicBezTo>
                  <a:cubicBezTo>
                    <a:pt x="6945" y="34"/>
                    <a:pt x="6914" y="0"/>
                    <a:pt x="688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15" name="Google Shape;415;p22"/>
          <p:cNvSpPr txBox="1">
            <a:spLocks noGrp="1"/>
          </p:cNvSpPr>
          <p:nvPr>
            <p:ph type="title"/>
          </p:nvPr>
        </p:nvSpPr>
        <p:spPr>
          <a:xfrm>
            <a:off x="2267700" y="1737600"/>
            <a:ext cx="4608600" cy="1973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grpSp>
        <p:nvGrpSpPr>
          <p:cNvPr id="416" name="Google Shape;416;p22"/>
          <p:cNvGrpSpPr/>
          <p:nvPr/>
        </p:nvGrpSpPr>
        <p:grpSpPr>
          <a:xfrm rot="-10796165">
            <a:off x="-971787" y="896494"/>
            <a:ext cx="1863682" cy="480883"/>
            <a:chOff x="7622176" y="2589750"/>
            <a:chExt cx="2078841" cy="536400"/>
          </a:xfrm>
        </p:grpSpPr>
        <p:sp>
          <p:nvSpPr>
            <p:cNvPr id="417" name="Google Shape;417;p22"/>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8" name="Google Shape;418;p22"/>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9" name="Google Shape;419;p22"/>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20" name="Google Shape;420;p22"/>
          <p:cNvGrpSpPr/>
          <p:nvPr/>
        </p:nvGrpSpPr>
        <p:grpSpPr>
          <a:xfrm rot="-10796165">
            <a:off x="-660966" y="215735"/>
            <a:ext cx="1977578" cy="511054"/>
            <a:chOff x="7341938" y="3315545"/>
            <a:chExt cx="2205886" cy="570055"/>
          </a:xfrm>
        </p:grpSpPr>
        <p:sp>
          <p:nvSpPr>
            <p:cNvPr id="421" name="Google Shape;421;p22"/>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2" name="Google Shape;422;p22"/>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3" name="Google Shape;423;p22"/>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4" name="Google Shape;424;p22"/>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5" name="Google Shape;425;p22"/>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26" name="Google Shape;426;p22"/>
          <p:cNvGrpSpPr/>
          <p:nvPr/>
        </p:nvGrpSpPr>
        <p:grpSpPr>
          <a:xfrm rot="-10796165">
            <a:off x="-951180" y="1547191"/>
            <a:ext cx="1842350" cy="479566"/>
            <a:chOff x="7492775" y="1865413"/>
            <a:chExt cx="2055046" cy="534931"/>
          </a:xfrm>
        </p:grpSpPr>
        <p:sp>
          <p:nvSpPr>
            <p:cNvPr id="427" name="Google Shape;427;p22"/>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8" name="Google Shape;428;p22"/>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9" name="Google Shape;429;p22"/>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0" name="Google Shape;430;p22"/>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1" name="Google Shape;431;p22"/>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32" name="Google Shape;432;p22"/>
          <p:cNvGrpSpPr/>
          <p:nvPr/>
        </p:nvGrpSpPr>
        <p:grpSpPr>
          <a:xfrm rot="-10796165">
            <a:off x="-999055" y="4264616"/>
            <a:ext cx="1842350" cy="479566"/>
            <a:chOff x="7492775" y="1865413"/>
            <a:chExt cx="2055046" cy="534931"/>
          </a:xfrm>
        </p:grpSpPr>
        <p:sp>
          <p:nvSpPr>
            <p:cNvPr id="433" name="Google Shape;433;p22"/>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4" name="Google Shape;434;p22"/>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5" name="Google Shape;435;p22"/>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6" name="Google Shape;436;p22"/>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7" name="Google Shape;437;p22"/>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38" name="Google Shape;438;p22"/>
          <p:cNvGrpSpPr/>
          <p:nvPr/>
        </p:nvGrpSpPr>
        <p:grpSpPr>
          <a:xfrm rot="-10796165">
            <a:off x="-978205" y="3731066"/>
            <a:ext cx="1842350" cy="479566"/>
            <a:chOff x="7492775" y="1865413"/>
            <a:chExt cx="2055046" cy="534931"/>
          </a:xfrm>
        </p:grpSpPr>
        <p:sp>
          <p:nvSpPr>
            <p:cNvPr id="439" name="Google Shape;439;p22"/>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0" name="Google Shape;440;p22"/>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1" name="Google Shape;441;p22"/>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2" name="Google Shape;442;p22"/>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3" name="Google Shape;443;p22"/>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44" name="Google Shape;444;p22"/>
          <p:cNvGrpSpPr/>
          <p:nvPr/>
        </p:nvGrpSpPr>
        <p:grpSpPr>
          <a:xfrm>
            <a:off x="7363688" y="138427"/>
            <a:ext cx="1956019" cy="1443702"/>
            <a:chOff x="7211282" y="106518"/>
            <a:chExt cx="2205705" cy="1627990"/>
          </a:xfrm>
        </p:grpSpPr>
        <p:sp>
          <p:nvSpPr>
            <p:cNvPr id="445" name="Google Shape;445;p22"/>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6" name="Google Shape;446;p22"/>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7" name="Google Shape;447;p22"/>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8" name="Google Shape;448;p22"/>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9" name="Google Shape;449;p22"/>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50" name="Google Shape;450;p22"/>
            <p:cNvGrpSpPr/>
            <p:nvPr/>
          </p:nvGrpSpPr>
          <p:grpSpPr>
            <a:xfrm>
              <a:off x="7211282" y="106518"/>
              <a:ext cx="462826" cy="437708"/>
              <a:chOff x="8417757" y="225106"/>
              <a:chExt cx="462826" cy="437708"/>
            </a:xfrm>
          </p:grpSpPr>
          <p:sp>
            <p:nvSpPr>
              <p:cNvPr id="451" name="Google Shape;451;p22"/>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2" name="Google Shape;452;p22"/>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3" name="Google Shape;453;p22"/>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4" name="Google Shape;454;p22"/>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5" name="Google Shape;455;p22"/>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6"/>
        <p:cNvGrpSpPr/>
        <p:nvPr/>
      </p:nvGrpSpPr>
      <p:grpSpPr>
        <a:xfrm>
          <a:off x="0" y="0"/>
          <a:ext cx="0" cy="0"/>
          <a:chOff x="0" y="0"/>
          <a:chExt cx="0" cy="0"/>
        </a:xfrm>
      </p:grpSpPr>
      <p:sp>
        <p:nvSpPr>
          <p:cNvPr id="457" name="Google Shape;457;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‹Nº›</a:t>
            </a:fld>
            <a:endParaRPr/>
          </a:p>
        </p:txBody>
      </p:sp>
      <p:sp>
        <p:nvSpPr>
          <p:cNvPr id="458" name="Google Shape;458;p23"/>
          <p:cNvSpPr txBox="1">
            <a:spLocks noGrp="1"/>
          </p:cNvSpPr>
          <p:nvPr>
            <p:ph type="ctrTitle"/>
          </p:nvPr>
        </p:nvSpPr>
        <p:spPr>
          <a:xfrm>
            <a:off x="1517250" y="734925"/>
            <a:ext cx="6109500" cy="636300"/>
          </a:xfrm>
          <a:prstGeom prst="rect">
            <a:avLst/>
          </a:prstGeom>
          <a:noFill/>
          <a:ln>
            <a:noFill/>
          </a:ln>
        </p:spPr>
        <p:txBody>
          <a:bodyPr spcFirstLastPara="1" wrap="square" lIns="91425" tIns="91425" rIns="91425" bIns="91425" anchor="t" anchorCtr="0">
            <a:noAutofit/>
          </a:bodyPr>
          <a:lstStyle>
            <a:lvl1pPr lvl="0" algn="ctr">
              <a:lnSpc>
                <a:spcPct val="8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grpSp>
        <p:nvGrpSpPr>
          <p:cNvPr id="459" name="Google Shape;459;p23"/>
          <p:cNvGrpSpPr/>
          <p:nvPr/>
        </p:nvGrpSpPr>
        <p:grpSpPr>
          <a:xfrm>
            <a:off x="7363688" y="138427"/>
            <a:ext cx="1956019" cy="1443702"/>
            <a:chOff x="7211282" y="106518"/>
            <a:chExt cx="2205705" cy="1627990"/>
          </a:xfrm>
        </p:grpSpPr>
        <p:sp>
          <p:nvSpPr>
            <p:cNvPr id="460" name="Google Shape;460;p23"/>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1" name="Google Shape;461;p23"/>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2" name="Google Shape;462;p23"/>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3" name="Google Shape;463;p23"/>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4" name="Google Shape;464;p23"/>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65" name="Google Shape;465;p23"/>
            <p:cNvGrpSpPr/>
            <p:nvPr/>
          </p:nvGrpSpPr>
          <p:grpSpPr>
            <a:xfrm>
              <a:off x="7211282" y="106518"/>
              <a:ext cx="462826" cy="437708"/>
              <a:chOff x="8417757" y="225106"/>
              <a:chExt cx="462826" cy="437708"/>
            </a:xfrm>
          </p:grpSpPr>
          <p:sp>
            <p:nvSpPr>
              <p:cNvPr id="466" name="Google Shape;466;p23"/>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7" name="Google Shape;467;p23"/>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8" name="Google Shape;468;p23"/>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9" name="Google Shape;469;p23"/>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0" name="Google Shape;470;p23"/>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grpSp>
        <p:nvGrpSpPr>
          <p:cNvPr id="471" name="Google Shape;471;p23"/>
          <p:cNvGrpSpPr/>
          <p:nvPr/>
        </p:nvGrpSpPr>
        <p:grpSpPr>
          <a:xfrm rot="-10796165">
            <a:off x="-999055" y="4264616"/>
            <a:ext cx="1842350" cy="479566"/>
            <a:chOff x="7492775" y="1865413"/>
            <a:chExt cx="2055046" cy="534931"/>
          </a:xfrm>
        </p:grpSpPr>
        <p:sp>
          <p:nvSpPr>
            <p:cNvPr id="472" name="Google Shape;472;p23"/>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3" name="Google Shape;473;p23"/>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4" name="Google Shape;474;p23"/>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5" name="Google Shape;475;p23"/>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6" name="Google Shape;476;p23"/>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77" name="Google Shape;477;p23"/>
          <p:cNvGrpSpPr/>
          <p:nvPr/>
        </p:nvGrpSpPr>
        <p:grpSpPr>
          <a:xfrm rot="-10796165">
            <a:off x="-978205" y="3731066"/>
            <a:ext cx="1842350" cy="479566"/>
            <a:chOff x="7492775" y="1865413"/>
            <a:chExt cx="2055046" cy="534931"/>
          </a:xfrm>
        </p:grpSpPr>
        <p:sp>
          <p:nvSpPr>
            <p:cNvPr id="478" name="Google Shape;478;p23"/>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9" name="Google Shape;479;p23"/>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0" name="Google Shape;480;p23"/>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1" name="Google Shape;481;p23"/>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2" name="Google Shape;482;p23"/>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2">
  <p:cSld name="CUSTOM_8">
    <p:spTree>
      <p:nvGrpSpPr>
        <p:cNvPr id="1" name="Shape 483"/>
        <p:cNvGrpSpPr/>
        <p:nvPr/>
      </p:nvGrpSpPr>
      <p:grpSpPr>
        <a:xfrm>
          <a:off x="0" y="0"/>
          <a:ext cx="0" cy="0"/>
          <a:chOff x="0" y="0"/>
          <a:chExt cx="0" cy="0"/>
        </a:xfrm>
      </p:grpSpPr>
      <p:grpSp>
        <p:nvGrpSpPr>
          <p:cNvPr id="484" name="Google Shape;484;p24"/>
          <p:cNvGrpSpPr/>
          <p:nvPr/>
        </p:nvGrpSpPr>
        <p:grpSpPr>
          <a:xfrm rot="274384">
            <a:off x="2907174" y="559260"/>
            <a:ext cx="3822680" cy="4024967"/>
            <a:chOff x="897300" y="1341100"/>
            <a:chExt cx="2362668" cy="2487517"/>
          </a:xfrm>
        </p:grpSpPr>
        <p:sp>
          <p:nvSpPr>
            <p:cNvPr id="485" name="Google Shape;485;p24"/>
            <p:cNvSpPr/>
            <p:nvPr/>
          </p:nvSpPr>
          <p:spPr>
            <a:xfrm>
              <a:off x="911172" y="1573877"/>
              <a:ext cx="2335686" cy="2250777"/>
            </a:xfrm>
            <a:custGeom>
              <a:avLst/>
              <a:gdLst/>
              <a:ahLst/>
              <a:cxnLst/>
              <a:rect l="l" t="t" r="r" b="b"/>
              <a:pathLst>
                <a:path w="15322" h="14765" extrusionOk="0">
                  <a:moveTo>
                    <a:pt x="10139" y="1"/>
                  </a:moveTo>
                  <a:cubicBezTo>
                    <a:pt x="6837" y="1"/>
                    <a:pt x="3538" y="221"/>
                    <a:pt x="264" y="648"/>
                  </a:cubicBezTo>
                  <a:cubicBezTo>
                    <a:pt x="346" y="5287"/>
                    <a:pt x="259" y="9925"/>
                    <a:pt x="0" y="14555"/>
                  </a:cubicBezTo>
                  <a:cubicBezTo>
                    <a:pt x="150" y="14600"/>
                    <a:pt x="359" y="14591"/>
                    <a:pt x="478" y="14605"/>
                  </a:cubicBezTo>
                  <a:cubicBezTo>
                    <a:pt x="637" y="14627"/>
                    <a:pt x="791" y="14641"/>
                    <a:pt x="951" y="14659"/>
                  </a:cubicBezTo>
                  <a:cubicBezTo>
                    <a:pt x="1246" y="14686"/>
                    <a:pt x="1537" y="14709"/>
                    <a:pt x="1833" y="14723"/>
                  </a:cubicBezTo>
                  <a:cubicBezTo>
                    <a:pt x="2367" y="14754"/>
                    <a:pt x="2905" y="14765"/>
                    <a:pt x="3440" y="14765"/>
                  </a:cubicBezTo>
                  <a:cubicBezTo>
                    <a:pt x="3538" y="14765"/>
                    <a:pt x="3636" y="14764"/>
                    <a:pt x="3734" y="14764"/>
                  </a:cubicBezTo>
                  <a:cubicBezTo>
                    <a:pt x="5012" y="14755"/>
                    <a:pt x="6289" y="14686"/>
                    <a:pt x="7563" y="14632"/>
                  </a:cubicBezTo>
                  <a:cubicBezTo>
                    <a:pt x="10100" y="14523"/>
                    <a:pt x="12638" y="14414"/>
                    <a:pt x="15176" y="14304"/>
                  </a:cubicBezTo>
                  <a:cubicBezTo>
                    <a:pt x="15130" y="12240"/>
                    <a:pt x="15226" y="10180"/>
                    <a:pt x="15276" y="8115"/>
                  </a:cubicBezTo>
                  <a:cubicBezTo>
                    <a:pt x="15316" y="6278"/>
                    <a:pt x="15321" y="4432"/>
                    <a:pt x="15148" y="2599"/>
                  </a:cubicBezTo>
                  <a:cubicBezTo>
                    <a:pt x="15103" y="2094"/>
                    <a:pt x="15044" y="1594"/>
                    <a:pt x="14962" y="1094"/>
                  </a:cubicBezTo>
                  <a:cubicBezTo>
                    <a:pt x="14930" y="880"/>
                    <a:pt x="14916" y="634"/>
                    <a:pt x="14853" y="430"/>
                  </a:cubicBezTo>
                  <a:cubicBezTo>
                    <a:pt x="14748" y="93"/>
                    <a:pt x="14502" y="130"/>
                    <a:pt x="14207" y="111"/>
                  </a:cubicBezTo>
                  <a:cubicBezTo>
                    <a:pt x="13270" y="61"/>
                    <a:pt x="12338" y="30"/>
                    <a:pt x="11406" y="11"/>
                  </a:cubicBezTo>
                  <a:cubicBezTo>
                    <a:pt x="10983" y="4"/>
                    <a:pt x="10561" y="1"/>
                    <a:pt x="10139" y="1"/>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6" name="Google Shape;486;p24"/>
            <p:cNvSpPr/>
            <p:nvPr/>
          </p:nvSpPr>
          <p:spPr>
            <a:xfrm>
              <a:off x="1164827" y="1796903"/>
              <a:ext cx="1826079" cy="1190154"/>
            </a:xfrm>
            <a:custGeom>
              <a:avLst/>
              <a:gdLst/>
              <a:ahLst/>
              <a:cxnLst/>
              <a:rect l="l" t="t" r="r" b="b"/>
              <a:pathLst>
                <a:path w="11979" h="8814" extrusionOk="0">
                  <a:moveTo>
                    <a:pt x="9329" y="0"/>
                  </a:moveTo>
                  <a:cubicBezTo>
                    <a:pt x="7064" y="0"/>
                    <a:pt x="4799" y="84"/>
                    <a:pt x="2534" y="167"/>
                  </a:cubicBezTo>
                  <a:cubicBezTo>
                    <a:pt x="1697" y="199"/>
                    <a:pt x="855" y="231"/>
                    <a:pt x="19" y="263"/>
                  </a:cubicBezTo>
                  <a:cubicBezTo>
                    <a:pt x="1" y="2796"/>
                    <a:pt x="37" y="5329"/>
                    <a:pt x="132" y="7857"/>
                  </a:cubicBezTo>
                  <a:lnTo>
                    <a:pt x="110" y="7916"/>
                  </a:lnTo>
                  <a:cubicBezTo>
                    <a:pt x="91" y="8080"/>
                    <a:pt x="101" y="8248"/>
                    <a:pt x="137" y="8412"/>
                  </a:cubicBezTo>
                  <a:cubicBezTo>
                    <a:pt x="805" y="8548"/>
                    <a:pt x="1483" y="8639"/>
                    <a:pt x="2165" y="8680"/>
                  </a:cubicBezTo>
                  <a:cubicBezTo>
                    <a:pt x="3165" y="8743"/>
                    <a:pt x="4211" y="8813"/>
                    <a:pt x="5240" y="8813"/>
                  </a:cubicBezTo>
                  <a:cubicBezTo>
                    <a:pt x="5780" y="8813"/>
                    <a:pt x="6315" y="8794"/>
                    <a:pt x="6836" y="8744"/>
                  </a:cubicBezTo>
                  <a:cubicBezTo>
                    <a:pt x="8559" y="8576"/>
                    <a:pt x="10255" y="8694"/>
                    <a:pt x="11933" y="8303"/>
                  </a:cubicBezTo>
                  <a:cubicBezTo>
                    <a:pt x="11979" y="8294"/>
                    <a:pt x="11938" y="8021"/>
                    <a:pt x="11933" y="7976"/>
                  </a:cubicBezTo>
                  <a:cubicBezTo>
                    <a:pt x="11847" y="6930"/>
                    <a:pt x="11765" y="5588"/>
                    <a:pt x="11783" y="4556"/>
                  </a:cubicBezTo>
                  <a:cubicBezTo>
                    <a:pt x="11788" y="4060"/>
                    <a:pt x="11811" y="3401"/>
                    <a:pt x="11793" y="2909"/>
                  </a:cubicBezTo>
                  <a:cubicBezTo>
                    <a:pt x="11774" y="2350"/>
                    <a:pt x="11702" y="1968"/>
                    <a:pt x="11620" y="1413"/>
                  </a:cubicBezTo>
                  <a:cubicBezTo>
                    <a:pt x="11551" y="949"/>
                    <a:pt x="11483" y="490"/>
                    <a:pt x="11415" y="26"/>
                  </a:cubicBezTo>
                  <a:cubicBezTo>
                    <a:pt x="10720" y="8"/>
                    <a:pt x="10024" y="0"/>
                    <a:pt x="9329" y="0"/>
                  </a:cubicBezTo>
                  <a:close/>
                </a:path>
              </a:pathLst>
            </a:custGeom>
            <a:solidFill>
              <a:srgbClr val="FFFD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7" name="Google Shape;487;p24"/>
            <p:cNvSpPr/>
            <p:nvPr/>
          </p:nvSpPr>
          <p:spPr>
            <a:xfrm>
              <a:off x="897300" y="1551316"/>
              <a:ext cx="2362668" cy="2277301"/>
            </a:xfrm>
            <a:custGeom>
              <a:avLst/>
              <a:gdLst/>
              <a:ahLst/>
              <a:cxnLst/>
              <a:rect l="l" t="t" r="r" b="b"/>
              <a:pathLst>
                <a:path w="15499" h="14939" extrusionOk="0">
                  <a:moveTo>
                    <a:pt x="10196" y="173"/>
                  </a:moveTo>
                  <a:cubicBezTo>
                    <a:pt x="11283" y="173"/>
                    <a:pt x="12370" y="198"/>
                    <a:pt x="13457" y="246"/>
                  </a:cubicBezTo>
                  <a:cubicBezTo>
                    <a:pt x="13784" y="259"/>
                    <a:pt x="14111" y="273"/>
                    <a:pt x="14439" y="291"/>
                  </a:cubicBezTo>
                  <a:cubicBezTo>
                    <a:pt x="14634" y="300"/>
                    <a:pt x="14775" y="323"/>
                    <a:pt x="14857" y="537"/>
                  </a:cubicBezTo>
                  <a:cubicBezTo>
                    <a:pt x="14921" y="710"/>
                    <a:pt x="14930" y="905"/>
                    <a:pt x="14953" y="1087"/>
                  </a:cubicBezTo>
                  <a:cubicBezTo>
                    <a:pt x="15053" y="1806"/>
                    <a:pt x="15148" y="2520"/>
                    <a:pt x="15203" y="3247"/>
                  </a:cubicBezTo>
                  <a:cubicBezTo>
                    <a:pt x="15326" y="4893"/>
                    <a:pt x="15317" y="6549"/>
                    <a:pt x="15276" y="8204"/>
                  </a:cubicBezTo>
                  <a:cubicBezTo>
                    <a:pt x="15231" y="10237"/>
                    <a:pt x="15142" y="12274"/>
                    <a:pt x="15179" y="14306"/>
                  </a:cubicBezTo>
                  <a:lnTo>
                    <a:pt x="15179" y="14306"/>
                  </a:lnTo>
                  <a:cubicBezTo>
                    <a:pt x="13211" y="14391"/>
                    <a:pt x="11244" y="14476"/>
                    <a:pt x="9277" y="14562"/>
                  </a:cubicBezTo>
                  <a:cubicBezTo>
                    <a:pt x="7391" y="14639"/>
                    <a:pt x="5500" y="14763"/>
                    <a:pt x="3609" y="14763"/>
                  </a:cubicBezTo>
                  <a:cubicBezTo>
                    <a:pt x="3512" y="14763"/>
                    <a:pt x="3416" y="14762"/>
                    <a:pt x="3320" y="14762"/>
                  </a:cubicBezTo>
                  <a:cubicBezTo>
                    <a:pt x="2761" y="14762"/>
                    <a:pt x="2206" y="14743"/>
                    <a:pt x="1646" y="14707"/>
                  </a:cubicBezTo>
                  <a:cubicBezTo>
                    <a:pt x="1383" y="14689"/>
                    <a:pt x="1114" y="14666"/>
                    <a:pt x="851" y="14639"/>
                  </a:cubicBezTo>
                  <a:cubicBezTo>
                    <a:pt x="632" y="14614"/>
                    <a:pt x="399" y="14616"/>
                    <a:pt x="181" y="14569"/>
                  </a:cubicBezTo>
                  <a:lnTo>
                    <a:pt x="181" y="14569"/>
                  </a:lnTo>
                  <a:cubicBezTo>
                    <a:pt x="432" y="9988"/>
                    <a:pt x="522" y="5398"/>
                    <a:pt x="438" y="812"/>
                  </a:cubicBezTo>
                  <a:lnTo>
                    <a:pt x="438" y="812"/>
                  </a:lnTo>
                  <a:cubicBezTo>
                    <a:pt x="3308" y="442"/>
                    <a:pt x="6199" y="227"/>
                    <a:pt x="9091" y="182"/>
                  </a:cubicBezTo>
                  <a:cubicBezTo>
                    <a:pt x="9459" y="176"/>
                    <a:pt x="9828" y="173"/>
                    <a:pt x="10196" y="173"/>
                  </a:cubicBezTo>
                  <a:close/>
                  <a:moveTo>
                    <a:pt x="10155" y="0"/>
                  </a:moveTo>
                  <a:cubicBezTo>
                    <a:pt x="8627" y="5"/>
                    <a:pt x="7099" y="50"/>
                    <a:pt x="5576" y="146"/>
                  </a:cubicBezTo>
                  <a:cubicBezTo>
                    <a:pt x="3829" y="255"/>
                    <a:pt x="2087" y="423"/>
                    <a:pt x="350" y="650"/>
                  </a:cubicBezTo>
                  <a:cubicBezTo>
                    <a:pt x="305" y="655"/>
                    <a:pt x="264" y="682"/>
                    <a:pt x="264" y="737"/>
                  </a:cubicBezTo>
                  <a:cubicBezTo>
                    <a:pt x="350" y="5371"/>
                    <a:pt x="259" y="10009"/>
                    <a:pt x="5" y="14639"/>
                  </a:cubicBezTo>
                  <a:cubicBezTo>
                    <a:pt x="0" y="14675"/>
                    <a:pt x="32" y="14712"/>
                    <a:pt x="68" y="14721"/>
                  </a:cubicBezTo>
                  <a:cubicBezTo>
                    <a:pt x="428" y="14812"/>
                    <a:pt x="837" y="14812"/>
                    <a:pt x="1205" y="14844"/>
                  </a:cubicBezTo>
                  <a:cubicBezTo>
                    <a:pt x="1705" y="14889"/>
                    <a:pt x="2206" y="14916"/>
                    <a:pt x="2706" y="14930"/>
                  </a:cubicBezTo>
                  <a:cubicBezTo>
                    <a:pt x="2958" y="14936"/>
                    <a:pt x="3211" y="14938"/>
                    <a:pt x="3464" y="14938"/>
                  </a:cubicBezTo>
                  <a:cubicBezTo>
                    <a:pt x="4222" y="14938"/>
                    <a:pt x="4982" y="14915"/>
                    <a:pt x="5739" y="14884"/>
                  </a:cubicBezTo>
                  <a:cubicBezTo>
                    <a:pt x="7758" y="14807"/>
                    <a:pt x="9778" y="14712"/>
                    <a:pt x="11797" y="14625"/>
                  </a:cubicBezTo>
                  <a:cubicBezTo>
                    <a:pt x="12952" y="14575"/>
                    <a:pt x="14111" y="14525"/>
                    <a:pt x="15267" y="14480"/>
                  </a:cubicBezTo>
                  <a:cubicBezTo>
                    <a:pt x="15312" y="14475"/>
                    <a:pt x="15353" y="14439"/>
                    <a:pt x="15353" y="14393"/>
                  </a:cubicBezTo>
                  <a:cubicBezTo>
                    <a:pt x="15312" y="12338"/>
                    <a:pt x="15402" y="10282"/>
                    <a:pt x="15448" y="8231"/>
                  </a:cubicBezTo>
                  <a:lnTo>
                    <a:pt x="15448" y="8231"/>
                  </a:lnTo>
                  <a:cubicBezTo>
                    <a:pt x="15451" y="8223"/>
                    <a:pt x="15453" y="8214"/>
                    <a:pt x="15453" y="8204"/>
                  </a:cubicBezTo>
                  <a:cubicBezTo>
                    <a:pt x="15489" y="6626"/>
                    <a:pt x="15498" y="5043"/>
                    <a:pt x="15389" y="3470"/>
                  </a:cubicBezTo>
                  <a:cubicBezTo>
                    <a:pt x="15344" y="2751"/>
                    <a:pt x="15267" y="2033"/>
                    <a:pt x="15162" y="1314"/>
                  </a:cubicBezTo>
                  <a:cubicBezTo>
                    <a:pt x="15098" y="896"/>
                    <a:pt x="15139" y="209"/>
                    <a:pt x="14593" y="128"/>
                  </a:cubicBezTo>
                  <a:cubicBezTo>
                    <a:pt x="13916" y="32"/>
                    <a:pt x="13188" y="59"/>
                    <a:pt x="12502" y="37"/>
                  </a:cubicBezTo>
                  <a:cubicBezTo>
                    <a:pt x="11719" y="14"/>
                    <a:pt x="10937" y="0"/>
                    <a:pt x="1015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8" name="Google Shape;488;p24"/>
            <p:cNvSpPr/>
            <p:nvPr/>
          </p:nvSpPr>
          <p:spPr>
            <a:xfrm>
              <a:off x="1151726" y="1783630"/>
              <a:ext cx="1850317" cy="1206171"/>
            </a:xfrm>
            <a:custGeom>
              <a:avLst/>
              <a:gdLst/>
              <a:ahLst/>
              <a:cxnLst/>
              <a:rect l="l" t="t" r="r" b="b"/>
              <a:pathLst>
                <a:path w="12138" h="8981" extrusionOk="0">
                  <a:moveTo>
                    <a:pt x="9370" y="174"/>
                  </a:moveTo>
                  <a:cubicBezTo>
                    <a:pt x="10056" y="174"/>
                    <a:pt x="10742" y="181"/>
                    <a:pt x="11428" y="198"/>
                  </a:cubicBezTo>
                  <a:lnTo>
                    <a:pt x="11428" y="198"/>
                  </a:lnTo>
                  <a:cubicBezTo>
                    <a:pt x="11526" y="868"/>
                    <a:pt x="11636" y="1539"/>
                    <a:pt x="11724" y="2210"/>
                  </a:cubicBezTo>
                  <a:cubicBezTo>
                    <a:pt x="11806" y="2824"/>
                    <a:pt x="11806" y="3438"/>
                    <a:pt x="11792" y="4056"/>
                  </a:cubicBezTo>
                  <a:cubicBezTo>
                    <a:pt x="11774" y="5275"/>
                    <a:pt x="11810" y="6489"/>
                    <a:pt x="11906" y="7703"/>
                  </a:cubicBezTo>
                  <a:cubicBezTo>
                    <a:pt x="11915" y="7826"/>
                    <a:pt x="11924" y="7953"/>
                    <a:pt x="11938" y="8076"/>
                  </a:cubicBezTo>
                  <a:cubicBezTo>
                    <a:pt x="11942" y="8117"/>
                    <a:pt x="11979" y="8258"/>
                    <a:pt x="11956" y="8294"/>
                  </a:cubicBezTo>
                  <a:cubicBezTo>
                    <a:pt x="11906" y="8376"/>
                    <a:pt x="11547" y="8399"/>
                    <a:pt x="11460" y="8413"/>
                  </a:cubicBezTo>
                  <a:cubicBezTo>
                    <a:pt x="11255" y="8449"/>
                    <a:pt x="11046" y="8481"/>
                    <a:pt x="10837" y="8504"/>
                  </a:cubicBezTo>
                  <a:cubicBezTo>
                    <a:pt x="10155" y="8585"/>
                    <a:pt x="9468" y="8608"/>
                    <a:pt x="8782" y="8635"/>
                  </a:cubicBezTo>
                  <a:cubicBezTo>
                    <a:pt x="7546" y="8684"/>
                    <a:pt x="6321" y="8809"/>
                    <a:pt x="5084" y="8809"/>
                  </a:cubicBezTo>
                  <a:cubicBezTo>
                    <a:pt x="4937" y="8809"/>
                    <a:pt x="4790" y="8808"/>
                    <a:pt x="4643" y="8804"/>
                  </a:cubicBezTo>
                  <a:cubicBezTo>
                    <a:pt x="3879" y="8786"/>
                    <a:pt x="3120" y="8736"/>
                    <a:pt x="2356" y="8690"/>
                  </a:cubicBezTo>
                  <a:cubicBezTo>
                    <a:pt x="1933" y="8663"/>
                    <a:pt x="1514" y="8622"/>
                    <a:pt x="1096" y="8563"/>
                  </a:cubicBezTo>
                  <a:cubicBezTo>
                    <a:pt x="919" y="8540"/>
                    <a:pt x="741" y="8508"/>
                    <a:pt x="564" y="8476"/>
                  </a:cubicBezTo>
                  <a:cubicBezTo>
                    <a:pt x="446" y="8454"/>
                    <a:pt x="382" y="8467"/>
                    <a:pt x="314" y="8367"/>
                  </a:cubicBezTo>
                  <a:cubicBezTo>
                    <a:pt x="246" y="8268"/>
                    <a:pt x="272" y="8124"/>
                    <a:pt x="282" y="8007"/>
                  </a:cubicBezTo>
                  <a:lnTo>
                    <a:pt x="282" y="8007"/>
                  </a:lnTo>
                  <a:cubicBezTo>
                    <a:pt x="297" y="7993"/>
                    <a:pt x="306" y="7972"/>
                    <a:pt x="305" y="7944"/>
                  </a:cubicBezTo>
                  <a:cubicBezTo>
                    <a:pt x="215" y="5443"/>
                    <a:pt x="174" y="2938"/>
                    <a:pt x="191" y="433"/>
                  </a:cubicBezTo>
                  <a:lnTo>
                    <a:pt x="191" y="433"/>
                  </a:lnTo>
                  <a:cubicBezTo>
                    <a:pt x="3248" y="319"/>
                    <a:pt x="6309" y="174"/>
                    <a:pt x="9370" y="174"/>
                  </a:cubicBezTo>
                  <a:close/>
                  <a:moveTo>
                    <a:pt x="9334" y="1"/>
                  </a:moveTo>
                  <a:cubicBezTo>
                    <a:pt x="6256" y="1"/>
                    <a:pt x="3179" y="145"/>
                    <a:pt x="105" y="259"/>
                  </a:cubicBezTo>
                  <a:cubicBezTo>
                    <a:pt x="59" y="263"/>
                    <a:pt x="18" y="300"/>
                    <a:pt x="18" y="345"/>
                  </a:cubicBezTo>
                  <a:cubicBezTo>
                    <a:pt x="0" y="2878"/>
                    <a:pt x="41" y="5411"/>
                    <a:pt x="132" y="7944"/>
                  </a:cubicBezTo>
                  <a:cubicBezTo>
                    <a:pt x="132" y="7946"/>
                    <a:pt x="132" y="7947"/>
                    <a:pt x="132" y="7948"/>
                  </a:cubicBezTo>
                  <a:lnTo>
                    <a:pt x="132" y="7948"/>
                  </a:lnTo>
                  <a:cubicBezTo>
                    <a:pt x="120" y="7962"/>
                    <a:pt x="111" y="7980"/>
                    <a:pt x="109" y="8003"/>
                  </a:cubicBezTo>
                  <a:cubicBezTo>
                    <a:pt x="96" y="8181"/>
                    <a:pt x="105" y="8344"/>
                    <a:pt x="141" y="8522"/>
                  </a:cubicBezTo>
                  <a:cubicBezTo>
                    <a:pt x="146" y="8549"/>
                    <a:pt x="173" y="8576"/>
                    <a:pt x="200" y="8581"/>
                  </a:cubicBezTo>
                  <a:cubicBezTo>
                    <a:pt x="1605" y="8863"/>
                    <a:pt x="3052" y="8927"/>
                    <a:pt x="4484" y="8972"/>
                  </a:cubicBezTo>
                  <a:cubicBezTo>
                    <a:pt x="4664" y="8978"/>
                    <a:pt x="4844" y="8980"/>
                    <a:pt x="5024" y="8980"/>
                  </a:cubicBezTo>
                  <a:cubicBezTo>
                    <a:pt x="6278" y="8980"/>
                    <a:pt x="7525" y="8856"/>
                    <a:pt x="8782" y="8808"/>
                  </a:cubicBezTo>
                  <a:cubicBezTo>
                    <a:pt x="9523" y="8781"/>
                    <a:pt x="10264" y="8749"/>
                    <a:pt x="11001" y="8658"/>
                  </a:cubicBezTo>
                  <a:cubicBezTo>
                    <a:pt x="11315" y="8617"/>
                    <a:pt x="11628" y="8572"/>
                    <a:pt x="11938" y="8499"/>
                  </a:cubicBezTo>
                  <a:cubicBezTo>
                    <a:pt x="12133" y="8449"/>
                    <a:pt x="12138" y="8381"/>
                    <a:pt x="12124" y="8185"/>
                  </a:cubicBezTo>
                  <a:cubicBezTo>
                    <a:pt x="12024" y="6976"/>
                    <a:pt x="11938" y="5766"/>
                    <a:pt x="11956" y="4556"/>
                  </a:cubicBezTo>
                  <a:cubicBezTo>
                    <a:pt x="11969" y="3833"/>
                    <a:pt x="12001" y="3106"/>
                    <a:pt x="11919" y="2387"/>
                  </a:cubicBezTo>
                  <a:cubicBezTo>
                    <a:pt x="11828" y="1619"/>
                    <a:pt x="11697" y="855"/>
                    <a:pt x="11587" y="91"/>
                  </a:cubicBezTo>
                  <a:cubicBezTo>
                    <a:pt x="11583" y="54"/>
                    <a:pt x="11537" y="27"/>
                    <a:pt x="11506" y="27"/>
                  </a:cubicBezTo>
                  <a:cubicBezTo>
                    <a:pt x="10782" y="9"/>
                    <a:pt x="10058" y="1"/>
                    <a:pt x="933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9" name="Google Shape;489;p24"/>
            <p:cNvSpPr/>
            <p:nvPr/>
          </p:nvSpPr>
          <p:spPr>
            <a:xfrm>
              <a:off x="1263919" y="1356496"/>
              <a:ext cx="439027" cy="787657"/>
            </a:xfrm>
            <a:custGeom>
              <a:avLst/>
              <a:gdLst/>
              <a:ahLst/>
              <a:cxnLst/>
              <a:rect l="l" t="t" r="r" b="b"/>
              <a:pathLst>
                <a:path w="2880" h="5167" extrusionOk="0">
                  <a:moveTo>
                    <a:pt x="128" y="0"/>
                  </a:moveTo>
                  <a:cubicBezTo>
                    <a:pt x="128" y="0"/>
                    <a:pt x="1" y="46"/>
                    <a:pt x="5" y="96"/>
                  </a:cubicBezTo>
                  <a:cubicBezTo>
                    <a:pt x="14" y="146"/>
                    <a:pt x="24" y="664"/>
                    <a:pt x="24" y="664"/>
                  </a:cubicBezTo>
                  <a:lnTo>
                    <a:pt x="42" y="2179"/>
                  </a:lnTo>
                  <a:lnTo>
                    <a:pt x="10" y="5166"/>
                  </a:lnTo>
                  <a:cubicBezTo>
                    <a:pt x="11" y="5167"/>
                    <a:pt x="12" y="5167"/>
                    <a:pt x="13" y="5167"/>
                  </a:cubicBezTo>
                  <a:cubicBezTo>
                    <a:pt x="102" y="5167"/>
                    <a:pt x="757" y="4274"/>
                    <a:pt x="833" y="4189"/>
                  </a:cubicBezTo>
                  <a:cubicBezTo>
                    <a:pt x="910" y="4102"/>
                    <a:pt x="1347" y="3525"/>
                    <a:pt x="1347" y="3525"/>
                  </a:cubicBezTo>
                  <a:lnTo>
                    <a:pt x="1583" y="3861"/>
                  </a:lnTo>
                  <a:cubicBezTo>
                    <a:pt x="1820" y="4198"/>
                    <a:pt x="2584" y="5166"/>
                    <a:pt x="2584" y="5166"/>
                  </a:cubicBezTo>
                  <a:lnTo>
                    <a:pt x="2652" y="4848"/>
                  </a:lnTo>
                  <a:lnTo>
                    <a:pt x="2807" y="2920"/>
                  </a:lnTo>
                  <a:cubicBezTo>
                    <a:pt x="2807" y="2920"/>
                    <a:pt x="2879" y="1092"/>
                    <a:pt x="2870" y="969"/>
                  </a:cubicBezTo>
                  <a:cubicBezTo>
                    <a:pt x="2861" y="851"/>
                    <a:pt x="2816" y="0"/>
                    <a:pt x="2816" y="0"/>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0" name="Google Shape;490;p24"/>
            <p:cNvSpPr/>
            <p:nvPr/>
          </p:nvSpPr>
          <p:spPr>
            <a:xfrm>
              <a:off x="1267425" y="1356496"/>
              <a:ext cx="283691" cy="117989"/>
            </a:xfrm>
            <a:custGeom>
              <a:avLst/>
              <a:gdLst/>
              <a:ahLst/>
              <a:cxnLst/>
              <a:rect l="l" t="t" r="r" b="b"/>
              <a:pathLst>
                <a:path w="1861" h="774" extrusionOk="0">
                  <a:moveTo>
                    <a:pt x="1378" y="0"/>
                  </a:moveTo>
                  <a:cubicBezTo>
                    <a:pt x="915" y="187"/>
                    <a:pt x="455" y="382"/>
                    <a:pt x="1" y="582"/>
                  </a:cubicBezTo>
                  <a:cubicBezTo>
                    <a:pt x="1" y="628"/>
                    <a:pt x="1" y="664"/>
                    <a:pt x="1" y="664"/>
                  </a:cubicBezTo>
                  <a:lnTo>
                    <a:pt x="1" y="773"/>
                  </a:lnTo>
                  <a:cubicBezTo>
                    <a:pt x="619" y="505"/>
                    <a:pt x="1238" y="246"/>
                    <a:pt x="1861"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1" name="Google Shape;491;p24"/>
            <p:cNvSpPr/>
            <p:nvPr/>
          </p:nvSpPr>
          <p:spPr>
            <a:xfrm>
              <a:off x="1268188" y="1356496"/>
              <a:ext cx="425003" cy="222715"/>
            </a:xfrm>
            <a:custGeom>
              <a:avLst/>
              <a:gdLst/>
              <a:ahLst/>
              <a:cxnLst/>
              <a:rect l="l" t="t" r="r" b="b"/>
              <a:pathLst>
                <a:path w="2788" h="1461" extrusionOk="0">
                  <a:moveTo>
                    <a:pt x="2497" y="0"/>
                  </a:moveTo>
                  <a:cubicBezTo>
                    <a:pt x="1660" y="410"/>
                    <a:pt x="828" y="828"/>
                    <a:pt x="0" y="1260"/>
                  </a:cubicBezTo>
                  <a:lnTo>
                    <a:pt x="5" y="1460"/>
                  </a:lnTo>
                  <a:cubicBezTo>
                    <a:pt x="923" y="978"/>
                    <a:pt x="1856" y="510"/>
                    <a:pt x="2788" y="55"/>
                  </a:cubicBezTo>
                  <a:cubicBezTo>
                    <a:pt x="2788" y="23"/>
                    <a:pt x="2788" y="0"/>
                    <a:pt x="2788"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2" name="Google Shape;492;p24"/>
            <p:cNvSpPr/>
            <p:nvPr/>
          </p:nvSpPr>
          <p:spPr>
            <a:xfrm>
              <a:off x="1269560" y="1422351"/>
              <a:ext cx="429271" cy="239331"/>
            </a:xfrm>
            <a:custGeom>
              <a:avLst/>
              <a:gdLst/>
              <a:ahLst/>
              <a:cxnLst/>
              <a:rect l="l" t="t" r="r" b="b"/>
              <a:pathLst>
                <a:path w="2816" h="1570" extrusionOk="0">
                  <a:moveTo>
                    <a:pt x="2802" y="0"/>
                  </a:moveTo>
                  <a:lnTo>
                    <a:pt x="0" y="1374"/>
                  </a:lnTo>
                  <a:lnTo>
                    <a:pt x="0" y="1569"/>
                  </a:lnTo>
                  <a:cubicBezTo>
                    <a:pt x="937" y="1110"/>
                    <a:pt x="1878" y="651"/>
                    <a:pt x="2815" y="191"/>
                  </a:cubicBezTo>
                  <a:cubicBezTo>
                    <a:pt x="2811" y="132"/>
                    <a:pt x="2806" y="64"/>
                    <a:pt x="28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3" name="Google Shape;493;p24"/>
            <p:cNvSpPr/>
            <p:nvPr/>
          </p:nvSpPr>
          <p:spPr>
            <a:xfrm>
              <a:off x="1268797" y="1507565"/>
              <a:ext cx="432777" cy="262197"/>
            </a:xfrm>
            <a:custGeom>
              <a:avLst/>
              <a:gdLst/>
              <a:ahLst/>
              <a:cxnLst/>
              <a:rect l="l" t="t" r="r" b="b"/>
              <a:pathLst>
                <a:path w="2839" h="1720" extrusionOk="0">
                  <a:moveTo>
                    <a:pt x="2838" y="1"/>
                  </a:moveTo>
                  <a:cubicBezTo>
                    <a:pt x="1897" y="505"/>
                    <a:pt x="951" y="1010"/>
                    <a:pt x="5" y="1520"/>
                  </a:cubicBezTo>
                  <a:lnTo>
                    <a:pt x="1" y="1720"/>
                  </a:lnTo>
                  <a:lnTo>
                    <a:pt x="2838" y="205"/>
                  </a:lnTo>
                  <a:cubicBezTo>
                    <a:pt x="2838" y="110"/>
                    <a:pt x="2838" y="37"/>
                    <a:pt x="2838"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4" name="Google Shape;494;p24"/>
            <p:cNvSpPr/>
            <p:nvPr/>
          </p:nvSpPr>
          <p:spPr>
            <a:xfrm>
              <a:off x="1249438" y="1341100"/>
              <a:ext cx="458387" cy="824548"/>
            </a:xfrm>
            <a:custGeom>
              <a:avLst/>
              <a:gdLst/>
              <a:ahLst/>
              <a:cxnLst/>
              <a:rect l="l" t="t" r="r" b="b"/>
              <a:pathLst>
                <a:path w="3007" h="5409" extrusionOk="0">
                  <a:moveTo>
                    <a:pt x="930" y="142"/>
                  </a:moveTo>
                  <a:cubicBezTo>
                    <a:pt x="1050" y="142"/>
                    <a:pt x="1169" y="145"/>
                    <a:pt x="1287" y="147"/>
                  </a:cubicBezTo>
                  <a:cubicBezTo>
                    <a:pt x="1819" y="156"/>
                    <a:pt x="2347" y="165"/>
                    <a:pt x="2874" y="179"/>
                  </a:cubicBezTo>
                  <a:cubicBezTo>
                    <a:pt x="2870" y="1825"/>
                    <a:pt x="2783" y="3471"/>
                    <a:pt x="2620" y="5108"/>
                  </a:cubicBezTo>
                  <a:cubicBezTo>
                    <a:pt x="2615" y="5117"/>
                    <a:pt x="2611" y="5126"/>
                    <a:pt x="2611" y="5135"/>
                  </a:cubicBezTo>
                  <a:cubicBezTo>
                    <a:pt x="2201" y="4644"/>
                    <a:pt x="1824" y="4126"/>
                    <a:pt x="1478" y="3580"/>
                  </a:cubicBezTo>
                  <a:cubicBezTo>
                    <a:pt x="1467" y="3558"/>
                    <a:pt x="1442" y="3542"/>
                    <a:pt x="1418" y="3542"/>
                  </a:cubicBezTo>
                  <a:cubicBezTo>
                    <a:pt x="1403" y="3542"/>
                    <a:pt x="1389" y="3548"/>
                    <a:pt x="1378" y="3562"/>
                  </a:cubicBezTo>
                  <a:cubicBezTo>
                    <a:pt x="983" y="4112"/>
                    <a:pt x="573" y="4649"/>
                    <a:pt x="150" y="5167"/>
                  </a:cubicBezTo>
                  <a:cubicBezTo>
                    <a:pt x="164" y="4162"/>
                    <a:pt x="169" y="3157"/>
                    <a:pt x="164" y="2152"/>
                  </a:cubicBezTo>
                  <a:cubicBezTo>
                    <a:pt x="164" y="1625"/>
                    <a:pt x="159" y="1097"/>
                    <a:pt x="155" y="570"/>
                  </a:cubicBezTo>
                  <a:cubicBezTo>
                    <a:pt x="155" y="501"/>
                    <a:pt x="150" y="438"/>
                    <a:pt x="150" y="370"/>
                  </a:cubicBezTo>
                  <a:cubicBezTo>
                    <a:pt x="150" y="292"/>
                    <a:pt x="128" y="220"/>
                    <a:pt x="214" y="183"/>
                  </a:cubicBezTo>
                  <a:cubicBezTo>
                    <a:pt x="293" y="152"/>
                    <a:pt x="394" y="152"/>
                    <a:pt x="486" y="152"/>
                  </a:cubicBezTo>
                  <a:lnTo>
                    <a:pt x="486" y="152"/>
                  </a:lnTo>
                  <a:cubicBezTo>
                    <a:pt x="516" y="152"/>
                    <a:pt x="546" y="152"/>
                    <a:pt x="573" y="151"/>
                  </a:cubicBezTo>
                  <a:cubicBezTo>
                    <a:pt x="692" y="145"/>
                    <a:pt x="811" y="142"/>
                    <a:pt x="930" y="142"/>
                  </a:cubicBezTo>
                  <a:close/>
                  <a:moveTo>
                    <a:pt x="934" y="1"/>
                  </a:moveTo>
                  <a:cubicBezTo>
                    <a:pt x="822" y="1"/>
                    <a:pt x="709" y="2"/>
                    <a:pt x="596" y="6"/>
                  </a:cubicBezTo>
                  <a:cubicBezTo>
                    <a:pt x="478" y="15"/>
                    <a:pt x="360" y="24"/>
                    <a:pt x="241" y="38"/>
                  </a:cubicBezTo>
                  <a:cubicBezTo>
                    <a:pt x="169" y="47"/>
                    <a:pt x="87" y="47"/>
                    <a:pt x="46" y="120"/>
                  </a:cubicBezTo>
                  <a:cubicBezTo>
                    <a:pt x="0" y="188"/>
                    <a:pt x="19" y="292"/>
                    <a:pt x="23" y="370"/>
                  </a:cubicBezTo>
                  <a:cubicBezTo>
                    <a:pt x="23" y="524"/>
                    <a:pt x="23" y="674"/>
                    <a:pt x="28" y="824"/>
                  </a:cubicBezTo>
                  <a:cubicBezTo>
                    <a:pt x="28" y="1106"/>
                    <a:pt x="32" y="1388"/>
                    <a:pt x="32" y="1670"/>
                  </a:cubicBezTo>
                  <a:cubicBezTo>
                    <a:pt x="37" y="2243"/>
                    <a:pt x="37" y="2821"/>
                    <a:pt x="32" y="3394"/>
                  </a:cubicBezTo>
                  <a:cubicBezTo>
                    <a:pt x="32" y="4035"/>
                    <a:pt x="28" y="4672"/>
                    <a:pt x="19" y="5313"/>
                  </a:cubicBezTo>
                  <a:cubicBezTo>
                    <a:pt x="19" y="5340"/>
                    <a:pt x="28" y="5358"/>
                    <a:pt x="46" y="5372"/>
                  </a:cubicBezTo>
                  <a:cubicBezTo>
                    <a:pt x="57" y="5394"/>
                    <a:pt x="77" y="5409"/>
                    <a:pt x="100" y="5409"/>
                  </a:cubicBezTo>
                  <a:cubicBezTo>
                    <a:pt x="115" y="5409"/>
                    <a:pt x="131" y="5402"/>
                    <a:pt x="146" y="5386"/>
                  </a:cubicBezTo>
                  <a:cubicBezTo>
                    <a:pt x="587" y="4849"/>
                    <a:pt x="1010" y="4299"/>
                    <a:pt x="1419" y="3730"/>
                  </a:cubicBezTo>
                  <a:cubicBezTo>
                    <a:pt x="1778" y="4299"/>
                    <a:pt x="2174" y="4835"/>
                    <a:pt x="2606" y="5340"/>
                  </a:cubicBezTo>
                  <a:cubicBezTo>
                    <a:pt x="2617" y="5353"/>
                    <a:pt x="2633" y="5359"/>
                    <a:pt x="2649" y="5359"/>
                  </a:cubicBezTo>
                  <a:cubicBezTo>
                    <a:pt x="2673" y="5359"/>
                    <a:pt x="2697" y="5346"/>
                    <a:pt x="2711" y="5322"/>
                  </a:cubicBezTo>
                  <a:cubicBezTo>
                    <a:pt x="2711" y="5317"/>
                    <a:pt x="2715" y="5308"/>
                    <a:pt x="2720" y="5304"/>
                  </a:cubicBezTo>
                  <a:lnTo>
                    <a:pt x="2729" y="5304"/>
                  </a:lnTo>
                  <a:cubicBezTo>
                    <a:pt x="2729" y="5290"/>
                    <a:pt x="2729" y="5276"/>
                    <a:pt x="2733" y="5263"/>
                  </a:cubicBezTo>
                  <a:cubicBezTo>
                    <a:pt x="2743" y="5231"/>
                    <a:pt x="2747" y="5195"/>
                    <a:pt x="2743" y="5154"/>
                  </a:cubicBezTo>
                  <a:cubicBezTo>
                    <a:pt x="2915" y="3480"/>
                    <a:pt x="3002" y="1793"/>
                    <a:pt x="3006" y="110"/>
                  </a:cubicBezTo>
                  <a:cubicBezTo>
                    <a:pt x="3006" y="69"/>
                    <a:pt x="2974" y="38"/>
                    <a:pt x="2943" y="38"/>
                  </a:cubicBezTo>
                  <a:cubicBezTo>
                    <a:pt x="2424" y="29"/>
                    <a:pt x="1910" y="19"/>
                    <a:pt x="1392" y="6"/>
                  </a:cubicBezTo>
                  <a:cubicBezTo>
                    <a:pt x="1240" y="3"/>
                    <a:pt x="1087" y="1"/>
                    <a:pt x="93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95" name="Google Shape;495;p24"/>
          <p:cNvSpPr txBox="1">
            <a:spLocks noGrp="1"/>
          </p:cNvSpPr>
          <p:nvPr>
            <p:ph type="title"/>
          </p:nvPr>
        </p:nvSpPr>
        <p:spPr>
          <a:xfrm rot="993">
            <a:off x="3796196" y="3167736"/>
            <a:ext cx="2076300" cy="741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496" name="Google Shape;496;p24"/>
          <p:cNvSpPr txBox="1">
            <a:spLocks noGrp="1"/>
          </p:cNvSpPr>
          <p:nvPr>
            <p:ph type="title" idx="2"/>
          </p:nvPr>
        </p:nvSpPr>
        <p:spPr>
          <a:xfrm rot="993">
            <a:off x="3796196" y="1971950"/>
            <a:ext cx="2076300" cy="741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6000"/>
              <a:buNone/>
              <a:defRPr sz="6000"/>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97" name="Google Shape;497;p24"/>
          <p:cNvSpPr txBox="1">
            <a:spLocks noGrp="1"/>
          </p:cNvSpPr>
          <p:nvPr>
            <p:ph type="subTitle" idx="1"/>
          </p:nvPr>
        </p:nvSpPr>
        <p:spPr>
          <a:xfrm rot="835">
            <a:off x="3599846" y="3828952"/>
            <a:ext cx="2469000" cy="74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grpSp>
        <p:nvGrpSpPr>
          <p:cNvPr id="498" name="Google Shape;498;p24"/>
          <p:cNvGrpSpPr/>
          <p:nvPr/>
        </p:nvGrpSpPr>
        <p:grpSpPr>
          <a:xfrm>
            <a:off x="7363688" y="138427"/>
            <a:ext cx="1956019" cy="1443702"/>
            <a:chOff x="7211282" y="106518"/>
            <a:chExt cx="2205705" cy="1627990"/>
          </a:xfrm>
        </p:grpSpPr>
        <p:sp>
          <p:nvSpPr>
            <p:cNvPr id="499" name="Google Shape;499;p24"/>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0" name="Google Shape;500;p24"/>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1" name="Google Shape;501;p24"/>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2" name="Google Shape;502;p24"/>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3" name="Google Shape;503;p24"/>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504" name="Google Shape;504;p24"/>
            <p:cNvGrpSpPr/>
            <p:nvPr/>
          </p:nvGrpSpPr>
          <p:grpSpPr>
            <a:xfrm>
              <a:off x="7211282" y="106518"/>
              <a:ext cx="462826" cy="437708"/>
              <a:chOff x="8417757" y="225106"/>
              <a:chExt cx="462826" cy="437708"/>
            </a:xfrm>
          </p:grpSpPr>
          <p:sp>
            <p:nvSpPr>
              <p:cNvPr id="505" name="Google Shape;505;p24"/>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6" name="Google Shape;506;p24"/>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7" name="Google Shape;507;p24"/>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8" name="Google Shape;508;p24"/>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9" name="Google Shape;509;p24"/>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4">
  <p:cSld name="CUSTOM_19">
    <p:spTree>
      <p:nvGrpSpPr>
        <p:cNvPr id="1" name="Shape 510"/>
        <p:cNvGrpSpPr/>
        <p:nvPr/>
      </p:nvGrpSpPr>
      <p:grpSpPr>
        <a:xfrm>
          <a:off x="0" y="0"/>
          <a:ext cx="0" cy="0"/>
          <a:chOff x="0" y="0"/>
          <a:chExt cx="0" cy="0"/>
        </a:xfrm>
      </p:grpSpPr>
      <p:grpSp>
        <p:nvGrpSpPr>
          <p:cNvPr id="511" name="Google Shape;511;p25"/>
          <p:cNvGrpSpPr/>
          <p:nvPr/>
        </p:nvGrpSpPr>
        <p:grpSpPr>
          <a:xfrm rot="-5211479">
            <a:off x="1829371" y="1157248"/>
            <a:ext cx="5485272" cy="6004403"/>
            <a:chOff x="229105" y="1914751"/>
            <a:chExt cx="4500802" cy="5590116"/>
          </a:xfrm>
        </p:grpSpPr>
        <p:sp>
          <p:nvSpPr>
            <p:cNvPr id="512" name="Google Shape;512;p25"/>
            <p:cNvSpPr/>
            <p:nvPr/>
          </p:nvSpPr>
          <p:spPr>
            <a:xfrm>
              <a:off x="229105" y="1914751"/>
              <a:ext cx="4500802" cy="5590116"/>
            </a:xfrm>
            <a:custGeom>
              <a:avLst/>
              <a:gdLst/>
              <a:ahLst/>
              <a:cxnLst/>
              <a:rect l="l" t="t" r="r" b="b"/>
              <a:pathLst>
                <a:path w="79929" h="48200" extrusionOk="0">
                  <a:moveTo>
                    <a:pt x="0" y="1"/>
                  </a:moveTo>
                  <a:lnTo>
                    <a:pt x="127" y="48173"/>
                  </a:lnTo>
                  <a:cubicBezTo>
                    <a:pt x="1587" y="48191"/>
                    <a:pt x="3887" y="48200"/>
                    <a:pt x="6793" y="48200"/>
                  </a:cubicBezTo>
                  <a:cubicBezTo>
                    <a:pt x="24827" y="48200"/>
                    <a:pt x="66211" y="47840"/>
                    <a:pt x="75190" y="46864"/>
                  </a:cubicBezTo>
                  <a:cubicBezTo>
                    <a:pt x="76812" y="46688"/>
                    <a:pt x="78209" y="46785"/>
                    <a:pt x="79089" y="45779"/>
                  </a:cubicBezTo>
                  <a:cubicBezTo>
                    <a:pt x="79929" y="44812"/>
                    <a:pt x="79558" y="40200"/>
                    <a:pt x="79567" y="38949"/>
                  </a:cubicBezTo>
                  <a:cubicBezTo>
                    <a:pt x="79636" y="27292"/>
                    <a:pt x="79265" y="14951"/>
                    <a:pt x="78453" y="3323"/>
                  </a:cubicBezTo>
                  <a:cubicBezTo>
                    <a:pt x="78395" y="2395"/>
                    <a:pt x="78258" y="1349"/>
                    <a:pt x="77457" y="802"/>
                  </a:cubicBezTo>
                  <a:cubicBezTo>
                    <a:pt x="76919" y="431"/>
                    <a:pt x="76206" y="401"/>
                    <a:pt x="75532" y="382"/>
                  </a:cubicBezTo>
                  <a:cubicBezTo>
                    <a:pt x="64891" y="118"/>
                    <a:pt x="10651" y="79"/>
                    <a:pt x="0" y="1"/>
                  </a:cubicBezTo>
                  <a:close/>
                </a:path>
              </a:pathLst>
            </a:custGeom>
            <a:solidFill>
              <a:srgbClr val="FFFFFF"/>
            </a:solidFill>
            <a:ln w="28575" cap="flat" cmpd="sng">
              <a:solidFill>
                <a:schemeClr val="dk1"/>
              </a:solidFill>
              <a:prstDash val="solid"/>
              <a:miter lim="9771"/>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3" name="Google Shape;513;p25"/>
            <p:cNvSpPr/>
            <p:nvPr/>
          </p:nvSpPr>
          <p:spPr>
            <a:xfrm>
              <a:off x="375183" y="2852861"/>
              <a:ext cx="125133" cy="126621"/>
            </a:xfrm>
            <a:custGeom>
              <a:avLst/>
              <a:gdLst/>
              <a:ahLst/>
              <a:cxnLst/>
              <a:rect l="l" t="t" r="r" b="b"/>
              <a:pathLst>
                <a:path w="1105" h="1096" extrusionOk="0">
                  <a:moveTo>
                    <a:pt x="567" y="1"/>
                  </a:moveTo>
                  <a:cubicBezTo>
                    <a:pt x="430" y="1"/>
                    <a:pt x="293" y="50"/>
                    <a:pt x="195" y="147"/>
                  </a:cubicBezTo>
                  <a:lnTo>
                    <a:pt x="156" y="196"/>
                  </a:lnTo>
                  <a:cubicBezTo>
                    <a:pt x="59" y="294"/>
                    <a:pt x="0" y="431"/>
                    <a:pt x="0" y="587"/>
                  </a:cubicBezTo>
                  <a:cubicBezTo>
                    <a:pt x="10" y="724"/>
                    <a:pt x="59" y="851"/>
                    <a:pt x="166" y="939"/>
                  </a:cubicBezTo>
                  <a:cubicBezTo>
                    <a:pt x="264" y="1036"/>
                    <a:pt x="401" y="1095"/>
                    <a:pt x="537" y="1095"/>
                  </a:cubicBezTo>
                  <a:cubicBezTo>
                    <a:pt x="674" y="1095"/>
                    <a:pt x="811" y="1036"/>
                    <a:pt x="899" y="939"/>
                  </a:cubicBezTo>
                  <a:lnTo>
                    <a:pt x="948" y="900"/>
                  </a:lnTo>
                  <a:cubicBezTo>
                    <a:pt x="1046" y="792"/>
                    <a:pt x="1104" y="655"/>
                    <a:pt x="1094" y="509"/>
                  </a:cubicBezTo>
                  <a:cubicBezTo>
                    <a:pt x="1094" y="362"/>
                    <a:pt x="1036" y="235"/>
                    <a:pt x="938" y="147"/>
                  </a:cubicBezTo>
                  <a:cubicBezTo>
                    <a:pt x="840" y="50"/>
                    <a:pt x="704" y="1"/>
                    <a:pt x="56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4" name="Google Shape;514;p25"/>
            <p:cNvSpPr/>
            <p:nvPr/>
          </p:nvSpPr>
          <p:spPr>
            <a:xfrm>
              <a:off x="358536" y="2834838"/>
              <a:ext cx="158313" cy="161511"/>
            </a:xfrm>
            <a:custGeom>
              <a:avLst/>
              <a:gdLst/>
              <a:ahLst/>
              <a:cxnLst/>
              <a:rect l="l" t="t" r="r" b="b"/>
              <a:pathLst>
                <a:path w="1398" h="1398" extrusionOk="0">
                  <a:moveTo>
                    <a:pt x="714" y="303"/>
                  </a:moveTo>
                  <a:cubicBezTo>
                    <a:pt x="811" y="303"/>
                    <a:pt x="909" y="342"/>
                    <a:pt x="987" y="411"/>
                  </a:cubicBezTo>
                  <a:cubicBezTo>
                    <a:pt x="1134" y="548"/>
                    <a:pt x="1124" y="811"/>
                    <a:pt x="987" y="948"/>
                  </a:cubicBezTo>
                  <a:lnTo>
                    <a:pt x="948" y="987"/>
                  </a:lnTo>
                  <a:cubicBezTo>
                    <a:pt x="870" y="1065"/>
                    <a:pt x="772" y="1095"/>
                    <a:pt x="684" y="1095"/>
                  </a:cubicBezTo>
                  <a:cubicBezTo>
                    <a:pt x="587" y="1095"/>
                    <a:pt x="489" y="1056"/>
                    <a:pt x="411" y="987"/>
                  </a:cubicBezTo>
                  <a:cubicBezTo>
                    <a:pt x="264" y="850"/>
                    <a:pt x="274" y="596"/>
                    <a:pt x="411" y="460"/>
                  </a:cubicBezTo>
                  <a:lnTo>
                    <a:pt x="450" y="411"/>
                  </a:lnTo>
                  <a:cubicBezTo>
                    <a:pt x="528" y="342"/>
                    <a:pt x="616" y="303"/>
                    <a:pt x="714" y="303"/>
                  </a:cubicBezTo>
                  <a:close/>
                  <a:moveTo>
                    <a:pt x="714" y="0"/>
                  </a:moveTo>
                  <a:cubicBezTo>
                    <a:pt x="538" y="0"/>
                    <a:pt x="362" y="69"/>
                    <a:pt x="235" y="196"/>
                  </a:cubicBezTo>
                  <a:lnTo>
                    <a:pt x="196" y="245"/>
                  </a:lnTo>
                  <a:cubicBezTo>
                    <a:pt x="69" y="372"/>
                    <a:pt x="0" y="557"/>
                    <a:pt x="0" y="743"/>
                  </a:cubicBezTo>
                  <a:cubicBezTo>
                    <a:pt x="0" y="929"/>
                    <a:pt x="79" y="1095"/>
                    <a:pt x="206" y="1212"/>
                  </a:cubicBezTo>
                  <a:cubicBezTo>
                    <a:pt x="342" y="1329"/>
                    <a:pt x="509" y="1398"/>
                    <a:pt x="684" y="1398"/>
                  </a:cubicBezTo>
                  <a:cubicBezTo>
                    <a:pt x="860" y="1398"/>
                    <a:pt x="1036" y="1329"/>
                    <a:pt x="1153" y="1202"/>
                  </a:cubicBezTo>
                  <a:lnTo>
                    <a:pt x="1163" y="1192"/>
                  </a:lnTo>
                  <a:lnTo>
                    <a:pt x="1202" y="1163"/>
                  </a:lnTo>
                  <a:cubicBezTo>
                    <a:pt x="1329" y="1036"/>
                    <a:pt x="1398" y="850"/>
                    <a:pt x="1398" y="655"/>
                  </a:cubicBezTo>
                  <a:cubicBezTo>
                    <a:pt x="1398" y="479"/>
                    <a:pt x="1320" y="313"/>
                    <a:pt x="1193" y="186"/>
                  </a:cubicBezTo>
                  <a:cubicBezTo>
                    <a:pt x="1056" y="69"/>
                    <a:pt x="890" y="0"/>
                    <a:pt x="71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5" name="Google Shape;515;p25"/>
            <p:cNvSpPr/>
            <p:nvPr/>
          </p:nvSpPr>
          <p:spPr>
            <a:xfrm>
              <a:off x="403946" y="3256986"/>
              <a:ext cx="119584" cy="127661"/>
            </a:xfrm>
            <a:custGeom>
              <a:avLst/>
              <a:gdLst/>
              <a:ahLst/>
              <a:cxnLst/>
              <a:rect l="l" t="t" r="r" b="b"/>
              <a:pathLst>
                <a:path w="1056" h="1105" extrusionOk="0">
                  <a:moveTo>
                    <a:pt x="518" y="1"/>
                  </a:moveTo>
                  <a:cubicBezTo>
                    <a:pt x="225" y="11"/>
                    <a:pt x="0" y="245"/>
                    <a:pt x="0" y="528"/>
                  </a:cubicBezTo>
                  <a:lnTo>
                    <a:pt x="0" y="568"/>
                  </a:lnTo>
                  <a:cubicBezTo>
                    <a:pt x="0" y="851"/>
                    <a:pt x="244" y="1105"/>
                    <a:pt x="518" y="1105"/>
                  </a:cubicBezTo>
                  <a:lnTo>
                    <a:pt x="538" y="1105"/>
                  </a:lnTo>
                  <a:cubicBezTo>
                    <a:pt x="831" y="1085"/>
                    <a:pt x="1055" y="861"/>
                    <a:pt x="1055" y="577"/>
                  </a:cubicBezTo>
                  <a:lnTo>
                    <a:pt x="1055" y="528"/>
                  </a:lnTo>
                  <a:cubicBezTo>
                    <a:pt x="1055" y="245"/>
                    <a:pt x="811"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6" name="Google Shape;516;p25"/>
            <p:cNvSpPr/>
            <p:nvPr/>
          </p:nvSpPr>
          <p:spPr>
            <a:xfrm>
              <a:off x="386167" y="3240118"/>
              <a:ext cx="155029" cy="161511"/>
            </a:xfrm>
            <a:custGeom>
              <a:avLst/>
              <a:gdLst/>
              <a:ahLst/>
              <a:cxnLst/>
              <a:rect l="l" t="t" r="r" b="b"/>
              <a:pathLst>
                <a:path w="1369" h="1398" extrusionOk="0">
                  <a:moveTo>
                    <a:pt x="695" y="303"/>
                  </a:moveTo>
                  <a:cubicBezTo>
                    <a:pt x="900" y="303"/>
                    <a:pt x="1056" y="489"/>
                    <a:pt x="1056" y="674"/>
                  </a:cubicBezTo>
                  <a:lnTo>
                    <a:pt x="1056" y="723"/>
                  </a:lnTo>
                  <a:cubicBezTo>
                    <a:pt x="1056" y="929"/>
                    <a:pt x="890" y="1085"/>
                    <a:pt x="685" y="1095"/>
                  </a:cubicBezTo>
                  <a:lnTo>
                    <a:pt x="675" y="1095"/>
                  </a:lnTo>
                  <a:cubicBezTo>
                    <a:pt x="470" y="1095"/>
                    <a:pt x="313" y="909"/>
                    <a:pt x="313" y="714"/>
                  </a:cubicBezTo>
                  <a:lnTo>
                    <a:pt x="313" y="674"/>
                  </a:lnTo>
                  <a:cubicBezTo>
                    <a:pt x="313" y="469"/>
                    <a:pt x="480" y="313"/>
                    <a:pt x="685" y="303"/>
                  </a:cubicBezTo>
                  <a:close/>
                  <a:moveTo>
                    <a:pt x="675" y="0"/>
                  </a:moveTo>
                  <a:cubicBezTo>
                    <a:pt x="294" y="10"/>
                    <a:pt x="1" y="313"/>
                    <a:pt x="1" y="674"/>
                  </a:cubicBezTo>
                  <a:lnTo>
                    <a:pt x="1" y="723"/>
                  </a:lnTo>
                  <a:cubicBezTo>
                    <a:pt x="1" y="1085"/>
                    <a:pt x="313" y="1398"/>
                    <a:pt x="675" y="1398"/>
                  </a:cubicBezTo>
                  <a:lnTo>
                    <a:pt x="695" y="1398"/>
                  </a:lnTo>
                  <a:cubicBezTo>
                    <a:pt x="1076" y="1378"/>
                    <a:pt x="1369" y="1085"/>
                    <a:pt x="1369" y="723"/>
                  </a:cubicBezTo>
                  <a:lnTo>
                    <a:pt x="1369" y="674"/>
                  </a:lnTo>
                  <a:cubicBezTo>
                    <a:pt x="1369" y="303"/>
                    <a:pt x="1056" y="0"/>
                    <a:pt x="6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7" name="Google Shape;517;p25"/>
            <p:cNvSpPr/>
            <p:nvPr/>
          </p:nvSpPr>
          <p:spPr>
            <a:xfrm>
              <a:off x="400549" y="3676938"/>
              <a:ext cx="116300" cy="122000"/>
            </a:xfrm>
            <a:custGeom>
              <a:avLst/>
              <a:gdLst/>
              <a:ahLst/>
              <a:cxnLst/>
              <a:rect l="l" t="t" r="r" b="b"/>
              <a:pathLst>
                <a:path w="1027" h="1056" extrusionOk="0">
                  <a:moveTo>
                    <a:pt x="519" y="1"/>
                  </a:moveTo>
                  <a:cubicBezTo>
                    <a:pt x="177" y="1"/>
                    <a:pt x="1" y="265"/>
                    <a:pt x="1" y="528"/>
                  </a:cubicBezTo>
                  <a:cubicBezTo>
                    <a:pt x="1" y="665"/>
                    <a:pt x="50" y="792"/>
                    <a:pt x="128" y="880"/>
                  </a:cubicBezTo>
                  <a:cubicBezTo>
                    <a:pt x="226" y="997"/>
                    <a:pt x="362" y="1056"/>
                    <a:pt x="519" y="1056"/>
                  </a:cubicBezTo>
                  <a:cubicBezTo>
                    <a:pt x="851" y="1056"/>
                    <a:pt x="1027" y="792"/>
                    <a:pt x="1027" y="528"/>
                  </a:cubicBezTo>
                  <a:cubicBezTo>
                    <a:pt x="1027" y="392"/>
                    <a:pt x="988" y="265"/>
                    <a:pt x="900" y="167"/>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8" name="Google Shape;518;p25"/>
            <p:cNvSpPr/>
            <p:nvPr/>
          </p:nvSpPr>
          <p:spPr>
            <a:xfrm>
              <a:off x="382883" y="3658915"/>
              <a:ext cx="151745" cy="157005"/>
            </a:xfrm>
            <a:custGeom>
              <a:avLst/>
              <a:gdLst/>
              <a:ahLst/>
              <a:cxnLst/>
              <a:rect l="l" t="t" r="r" b="b"/>
              <a:pathLst>
                <a:path w="1340" h="1359" extrusionOk="0">
                  <a:moveTo>
                    <a:pt x="675" y="303"/>
                  </a:moveTo>
                  <a:cubicBezTo>
                    <a:pt x="1153" y="303"/>
                    <a:pt x="1153" y="1056"/>
                    <a:pt x="675" y="1056"/>
                  </a:cubicBezTo>
                  <a:cubicBezTo>
                    <a:pt x="186" y="1056"/>
                    <a:pt x="186" y="303"/>
                    <a:pt x="675" y="303"/>
                  </a:cubicBezTo>
                  <a:close/>
                  <a:moveTo>
                    <a:pt x="675" y="0"/>
                  </a:moveTo>
                  <a:cubicBezTo>
                    <a:pt x="294" y="0"/>
                    <a:pt x="0" y="293"/>
                    <a:pt x="0" y="684"/>
                  </a:cubicBezTo>
                  <a:cubicBezTo>
                    <a:pt x="0" y="850"/>
                    <a:pt x="59" y="1017"/>
                    <a:pt x="167" y="1144"/>
                  </a:cubicBezTo>
                  <a:cubicBezTo>
                    <a:pt x="294" y="1280"/>
                    <a:pt x="469" y="1359"/>
                    <a:pt x="675" y="1359"/>
                  </a:cubicBezTo>
                  <a:cubicBezTo>
                    <a:pt x="1056" y="1359"/>
                    <a:pt x="1339" y="1065"/>
                    <a:pt x="1339" y="684"/>
                  </a:cubicBezTo>
                  <a:cubicBezTo>
                    <a:pt x="1339" y="293"/>
                    <a:pt x="1056" y="0"/>
                    <a:pt x="6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9" name="Google Shape;519;p25"/>
            <p:cNvSpPr/>
            <p:nvPr/>
          </p:nvSpPr>
          <p:spPr>
            <a:xfrm>
              <a:off x="389565" y="4019023"/>
              <a:ext cx="119584" cy="132166"/>
            </a:xfrm>
            <a:custGeom>
              <a:avLst/>
              <a:gdLst/>
              <a:ahLst/>
              <a:cxnLst/>
              <a:rect l="l" t="t" r="r" b="b"/>
              <a:pathLst>
                <a:path w="1056" h="1144" extrusionOk="0">
                  <a:moveTo>
                    <a:pt x="518" y="0"/>
                  </a:moveTo>
                  <a:cubicBezTo>
                    <a:pt x="235" y="10"/>
                    <a:pt x="0" y="245"/>
                    <a:pt x="0" y="528"/>
                  </a:cubicBezTo>
                  <a:lnTo>
                    <a:pt x="0" y="606"/>
                  </a:lnTo>
                  <a:cubicBezTo>
                    <a:pt x="0" y="890"/>
                    <a:pt x="244" y="1144"/>
                    <a:pt x="518" y="1144"/>
                  </a:cubicBezTo>
                  <a:lnTo>
                    <a:pt x="537" y="1144"/>
                  </a:lnTo>
                  <a:cubicBezTo>
                    <a:pt x="831" y="1124"/>
                    <a:pt x="1055" y="899"/>
                    <a:pt x="1055" y="616"/>
                  </a:cubicBezTo>
                  <a:lnTo>
                    <a:pt x="1055" y="528"/>
                  </a:lnTo>
                  <a:cubicBezTo>
                    <a:pt x="1055" y="245"/>
                    <a:pt x="821" y="0"/>
                    <a:pt x="54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0" name="Google Shape;520;p25"/>
            <p:cNvSpPr/>
            <p:nvPr/>
          </p:nvSpPr>
          <p:spPr>
            <a:xfrm>
              <a:off x="371785" y="4001000"/>
              <a:ext cx="155029" cy="167172"/>
            </a:xfrm>
            <a:custGeom>
              <a:avLst/>
              <a:gdLst/>
              <a:ahLst/>
              <a:cxnLst/>
              <a:rect l="l" t="t" r="r" b="b"/>
              <a:pathLst>
                <a:path w="1369" h="1447" extrusionOk="0">
                  <a:moveTo>
                    <a:pt x="704" y="303"/>
                  </a:moveTo>
                  <a:cubicBezTo>
                    <a:pt x="900" y="303"/>
                    <a:pt x="1066" y="489"/>
                    <a:pt x="1066" y="684"/>
                  </a:cubicBezTo>
                  <a:lnTo>
                    <a:pt x="1066" y="762"/>
                  </a:lnTo>
                  <a:cubicBezTo>
                    <a:pt x="1066" y="977"/>
                    <a:pt x="890" y="1133"/>
                    <a:pt x="685" y="1143"/>
                  </a:cubicBezTo>
                  <a:lnTo>
                    <a:pt x="675" y="1143"/>
                  </a:lnTo>
                  <a:cubicBezTo>
                    <a:pt x="480" y="1143"/>
                    <a:pt x="313" y="958"/>
                    <a:pt x="313" y="762"/>
                  </a:cubicBezTo>
                  <a:lnTo>
                    <a:pt x="313" y="684"/>
                  </a:lnTo>
                  <a:cubicBezTo>
                    <a:pt x="313" y="469"/>
                    <a:pt x="480" y="313"/>
                    <a:pt x="685" y="303"/>
                  </a:cubicBezTo>
                  <a:close/>
                  <a:moveTo>
                    <a:pt x="675" y="0"/>
                  </a:moveTo>
                  <a:cubicBezTo>
                    <a:pt x="294" y="20"/>
                    <a:pt x="1" y="322"/>
                    <a:pt x="1" y="684"/>
                  </a:cubicBezTo>
                  <a:lnTo>
                    <a:pt x="1" y="762"/>
                  </a:lnTo>
                  <a:cubicBezTo>
                    <a:pt x="1" y="1133"/>
                    <a:pt x="313" y="1446"/>
                    <a:pt x="675" y="1446"/>
                  </a:cubicBezTo>
                  <a:lnTo>
                    <a:pt x="704" y="1446"/>
                  </a:lnTo>
                  <a:cubicBezTo>
                    <a:pt x="1076" y="1427"/>
                    <a:pt x="1369" y="1133"/>
                    <a:pt x="1369" y="762"/>
                  </a:cubicBezTo>
                  <a:lnTo>
                    <a:pt x="1369" y="684"/>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1" name="Google Shape;521;p25"/>
            <p:cNvSpPr/>
            <p:nvPr/>
          </p:nvSpPr>
          <p:spPr>
            <a:xfrm>
              <a:off x="393981" y="4337309"/>
              <a:ext cx="119584" cy="131127"/>
            </a:xfrm>
            <a:custGeom>
              <a:avLst/>
              <a:gdLst/>
              <a:ahLst/>
              <a:cxnLst/>
              <a:rect l="l" t="t" r="r" b="b"/>
              <a:pathLst>
                <a:path w="1056" h="1135" extrusionOk="0">
                  <a:moveTo>
                    <a:pt x="528" y="1"/>
                  </a:moveTo>
                  <a:cubicBezTo>
                    <a:pt x="235" y="11"/>
                    <a:pt x="0" y="245"/>
                    <a:pt x="0" y="528"/>
                  </a:cubicBezTo>
                  <a:lnTo>
                    <a:pt x="0" y="607"/>
                  </a:lnTo>
                  <a:cubicBezTo>
                    <a:pt x="0" y="890"/>
                    <a:pt x="244" y="1134"/>
                    <a:pt x="518" y="1134"/>
                  </a:cubicBezTo>
                  <a:lnTo>
                    <a:pt x="538" y="1134"/>
                  </a:lnTo>
                  <a:cubicBezTo>
                    <a:pt x="831" y="1125"/>
                    <a:pt x="1055" y="890"/>
                    <a:pt x="1055" y="607"/>
                  </a:cubicBezTo>
                  <a:lnTo>
                    <a:pt x="1055" y="528"/>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2" name="Google Shape;522;p25"/>
            <p:cNvSpPr/>
            <p:nvPr/>
          </p:nvSpPr>
          <p:spPr>
            <a:xfrm>
              <a:off x="377334" y="4319286"/>
              <a:ext cx="153897" cy="167172"/>
            </a:xfrm>
            <a:custGeom>
              <a:avLst/>
              <a:gdLst/>
              <a:ahLst/>
              <a:cxnLst/>
              <a:rect l="l" t="t" r="r" b="b"/>
              <a:pathLst>
                <a:path w="1359" h="1447" extrusionOk="0">
                  <a:moveTo>
                    <a:pt x="694" y="303"/>
                  </a:moveTo>
                  <a:cubicBezTo>
                    <a:pt x="890" y="303"/>
                    <a:pt x="1056" y="489"/>
                    <a:pt x="1056" y="684"/>
                  </a:cubicBezTo>
                  <a:lnTo>
                    <a:pt x="1056" y="763"/>
                  </a:lnTo>
                  <a:cubicBezTo>
                    <a:pt x="1056" y="978"/>
                    <a:pt x="880" y="1134"/>
                    <a:pt x="685" y="1144"/>
                  </a:cubicBezTo>
                  <a:lnTo>
                    <a:pt x="665" y="1144"/>
                  </a:lnTo>
                  <a:cubicBezTo>
                    <a:pt x="470" y="1144"/>
                    <a:pt x="303" y="958"/>
                    <a:pt x="303" y="763"/>
                  </a:cubicBezTo>
                  <a:lnTo>
                    <a:pt x="303" y="684"/>
                  </a:lnTo>
                  <a:cubicBezTo>
                    <a:pt x="303" y="470"/>
                    <a:pt x="479" y="313"/>
                    <a:pt x="675" y="303"/>
                  </a:cubicBezTo>
                  <a:close/>
                  <a:moveTo>
                    <a:pt x="665" y="1"/>
                  </a:moveTo>
                  <a:cubicBezTo>
                    <a:pt x="294" y="20"/>
                    <a:pt x="1" y="313"/>
                    <a:pt x="1" y="684"/>
                  </a:cubicBezTo>
                  <a:lnTo>
                    <a:pt x="1" y="763"/>
                  </a:lnTo>
                  <a:cubicBezTo>
                    <a:pt x="1" y="1134"/>
                    <a:pt x="303" y="1447"/>
                    <a:pt x="665" y="1447"/>
                  </a:cubicBezTo>
                  <a:lnTo>
                    <a:pt x="694" y="1447"/>
                  </a:lnTo>
                  <a:cubicBezTo>
                    <a:pt x="1066" y="1427"/>
                    <a:pt x="1359" y="1134"/>
                    <a:pt x="1359" y="763"/>
                  </a:cubicBezTo>
                  <a:lnTo>
                    <a:pt x="1359" y="684"/>
                  </a:lnTo>
                  <a:cubicBezTo>
                    <a:pt x="1359" y="313"/>
                    <a:pt x="1056" y="1"/>
                    <a:pt x="69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3" name="Google Shape;523;p25"/>
            <p:cNvSpPr/>
            <p:nvPr/>
          </p:nvSpPr>
          <p:spPr>
            <a:xfrm>
              <a:off x="377334" y="4669227"/>
              <a:ext cx="116300" cy="122000"/>
            </a:xfrm>
            <a:custGeom>
              <a:avLst/>
              <a:gdLst/>
              <a:ahLst/>
              <a:cxnLst/>
              <a:rect l="l" t="t" r="r" b="b"/>
              <a:pathLst>
                <a:path w="1027" h="1056" extrusionOk="0">
                  <a:moveTo>
                    <a:pt x="509" y="1"/>
                  </a:moveTo>
                  <a:cubicBezTo>
                    <a:pt x="176" y="1"/>
                    <a:pt x="1" y="264"/>
                    <a:pt x="1" y="528"/>
                  </a:cubicBezTo>
                  <a:cubicBezTo>
                    <a:pt x="1" y="665"/>
                    <a:pt x="40" y="792"/>
                    <a:pt x="128" y="890"/>
                  </a:cubicBezTo>
                  <a:cubicBezTo>
                    <a:pt x="216" y="997"/>
                    <a:pt x="352" y="1056"/>
                    <a:pt x="509" y="1056"/>
                  </a:cubicBezTo>
                  <a:cubicBezTo>
                    <a:pt x="851" y="1056"/>
                    <a:pt x="1027" y="792"/>
                    <a:pt x="1027" y="528"/>
                  </a:cubicBezTo>
                  <a:cubicBezTo>
                    <a:pt x="1027" y="391"/>
                    <a:pt x="978" y="264"/>
                    <a:pt x="900" y="176"/>
                  </a:cubicBezTo>
                  <a:cubicBezTo>
                    <a:pt x="802" y="59"/>
                    <a:pt x="665" y="1"/>
                    <a:pt x="50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4" name="Google Shape;524;p25"/>
            <p:cNvSpPr/>
            <p:nvPr/>
          </p:nvSpPr>
          <p:spPr>
            <a:xfrm>
              <a:off x="359669" y="4652360"/>
              <a:ext cx="151632" cy="157005"/>
            </a:xfrm>
            <a:custGeom>
              <a:avLst/>
              <a:gdLst/>
              <a:ahLst/>
              <a:cxnLst/>
              <a:rect l="l" t="t" r="r" b="b"/>
              <a:pathLst>
                <a:path w="1339" h="1359" extrusionOk="0">
                  <a:moveTo>
                    <a:pt x="665" y="303"/>
                  </a:moveTo>
                  <a:cubicBezTo>
                    <a:pt x="1153" y="303"/>
                    <a:pt x="1153" y="1055"/>
                    <a:pt x="665" y="1055"/>
                  </a:cubicBezTo>
                  <a:cubicBezTo>
                    <a:pt x="186" y="1055"/>
                    <a:pt x="186" y="303"/>
                    <a:pt x="665" y="303"/>
                  </a:cubicBezTo>
                  <a:close/>
                  <a:moveTo>
                    <a:pt x="665" y="0"/>
                  </a:moveTo>
                  <a:cubicBezTo>
                    <a:pt x="284" y="0"/>
                    <a:pt x="0" y="293"/>
                    <a:pt x="0" y="674"/>
                  </a:cubicBezTo>
                  <a:cubicBezTo>
                    <a:pt x="0" y="850"/>
                    <a:pt x="59" y="1016"/>
                    <a:pt x="166" y="1133"/>
                  </a:cubicBezTo>
                  <a:cubicBezTo>
                    <a:pt x="284" y="1280"/>
                    <a:pt x="469" y="1358"/>
                    <a:pt x="665" y="1358"/>
                  </a:cubicBezTo>
                  <a:cubicBezTo>
                    <a:pt x="1046" y="1358"/>
                    <a:pt x="1339" y="1065"/>
                    <a:pt x="1339" y="674"/>
                  </a:cubicBezTo>
                  <a:cubicBezTo>
                    <a:pt x="1339" y="508"/>
                    <a:pt x="1280" y="342"/>
                    <a:pt x="1173" y="225"/>
                  </a:cubicBezTo>
                  <a:cubicBezTo>
                    <a:pt x="1046" y="78"/>
                    <a:pt x="870"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5" name="Google Shape;525;p25"/>
            <p:cNvSpPr/>
            <p:nvPr/>
          </p:nvSpPr>
          <p:spPr>
            <a:xfrm>
              <a:off x="397265" y="4987629"/>
              <a:ext cx="128417" cy="131011"/>
            </a:xfrm>
            <a:custGeom>
              <a:avLst/>
              <a:gdLst/>
              <a:ahLst/>
              <a:cxnLst/>
              <a:rect l="l" t="t" r="r" b="b"/>
              <a:pathLst>
                <a:path w="1134" h="1134" extrusionOk="0">
                  <a:moveTo>
                    <a:pt x="557" y="0"/>
                  </a:moveTo>
                  <a:cubicBezTo>
                    <a:pt x="460" y="0"/>
                    <a:pt x="362" y="29"/>
                    <a:pt x="274" y="68"/>
                  </a:cubicBezTo>
                  <a:cubicBezTo>
                    <a:pt x="157" y="147"/>
                    <a:pt x="59" y="274"/>
                    <a:pt x="30" y="391"/>
                  </a:cubicBezTo>
                  <a:cubicBezTo>
                    <a:pt x="0" y="547"/>
                    <a:pt x="20" y="684"/>
                    <a:pt x="88" y="801"/>
                  </a:cubicBezTo>
                  <a:cubicBezTo>
                    <a:pt x="157" y="958"/>
                    <a:pt x="284" y="1085"/>
                    <a:pt x="450" y="1124"/>
                  </a:cubicBezTo>
                  <a:cubicBezTo>
                    <a:pt x="489" y="1134"/>
                    <a:pt x="538" y="1134"/>
                    <a:pt x="577" y="1134"/>
                  </a:cubicBezTo>
                  <a:cubicBezTo>
                    <a:pt x="811" y="1134"/>
                    <a:pt x="1017" y="987"/>
                    <a:pt x="1095" y="752"/>
                  </a:cubicBezTo>
                  <a:cubicBezTo>
                    <a:pt x="1134" y="606"/>
                    <a:pt x="1114" y="430"/>
                    <a:pt x="1036" y="293"/>
                  </a:cubicBezTo>
                  <a:cubicBezTo>
                    <a:pt x="948" y="137"/>
                    <a:pt x="821" y="68"/>
                    <a:pt x="704" y="20"/>
                  </a:cubicBezTo>
                  <a:cubicBezTo>
                    <a:pt x="655" y="10"/>
                    <a:pt x="606" y="0"/>
                    <a:pt x="55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6" name="Google Shape;526;p25"/>
            <p:cNvSpPr/>
            <p:nvPr/>
          </p:nvSpPr>
          <p:spPr>
            <a:xfrm>
              <a:off x="379599" y="4969490"/>
              <a:ext cx="164994" cy="167172"/>
            </a:xfrm>
            <a:custGeom>
              <a:avLst/>
              <a:gdLst/>
              <a:ahLst/>
              <a:cxnLst/>
              <a:rect l="l" t="t" r="r" b="b"/>
              <a:pathLst>
                <a:path w="1457" h="1447" extrusionOk="0">
                  <a:moveTo>
                    <a:pt x="713" y="313"/>
                  </a:moveTo>
                  <a:cubicBezTo>
                    <a:pt x="743" y="313"/>
                    <a:pt x="772" y="313"/>
                    <a:pt x="801" y="323"/>
                  </a:cubicBezTo>
                  <a:cubicBezTo>
                    <a:pt x="919" y="372"/>
                    <a:pt x="997" y="421"/>
                    <a:pt x="1065" y="528"/>
                  </a:cubicBezTo>
                  <a:cubicBezTo>
                    <a:pt x="1114" y="626"/>
                    <a:pt x="1134" y="753"/>
                    <a:pt x="1104" y="870"/>
                  </a:cubicBezTo>
                  <a:cubicBezTo>
                    <a:pt x="1046" y="1036"/>
                    <a:pt x="899" y="1144"/>
                    <a:pt x="733" y="1144"/>
                  </a:cubicBezTo>
                  <a:cubicBezTo>
                    <a:pt x="704" y="1144"/>
                    <a:pt x="674" y="1134"/>
                    <a:pt x="635" y="1134"/>
                  </a:cubicBezTo>
                  <a:cubicBezTo>
                    <a:pt x="518" y="1105"/>
                    <a:pt x="420" y="997"/>
                    <a:pt x="381" y="880"/>
                  </a:cubicBezTo>
                  <a:lnTo>
                    <a:pt x="371" y="880"/>
                  </a:lnTo>
                  <a:cubicBezTo>
                    <a:pt x="323" y="792"/>
                    <a:pt x="313" y="685"/>
                    <a:pt x="342" y="587"/>
                  </a:cubicBezTo>
                  <a:cubicBezTo>
                    <a:pt x="362" y="499"/>
                    <a:pt x="430" y="411"/>
                    <a:pt x="508" y="362"/>
                  </a:cubicBezTo>
                  <a:cubicBezTo>
                    <a:pt x="567" y="333"/>
                    <a:pt x="645" y="313"/>
                    <a:pt x="713" y="313"/>
                  </a:cubicBezTo>
                  <a:close/>
                  <a:moveTo>
                    <a:pt x="713" y="1"/>
                  </a:moveTo>
                  <a:cubicBezTo>
                    <a:pt x="586" y="1"/>
                    <a:pt x="459" y="40"/>
                    <a:pt x="352" y="98"/>
                  </a:cubicBezTo>
                  <a:cubicBezTo>
                    <a:pt x="196" y="186"/>
                    <a:pt x="78" y="352"/>
                    <a:pt x="39" y="519"/>
                  </a:cubicBezTo>
                  <a:cubicBezTo>
                    <a:pt x="0" y="704"/>
                    <a:pt x="20" y="880"/>
                    <a:pt x="108" y="1027"/>
                  </a:cubicBezTo>
                  <a:cubicBezTo>
                    <a:pt x="196" y="1232"/>
                    <a:pt x="362" y="1378"/>
                    <a:pt x="567" y="1427"/>
                  </a:cubicBezTo>
                  <a:cubicBezTo>
                    <a:pt x="625" y="1437"/>
                    <a:pt x="674" y="1447"/>
                    <a:pt x="733" y="1447"/>
                  </a:cubicBezTo>
                  <a:cubicBezTo>
                    <a:pt x="1036" y="1447"/>
                    <a:pt x="1300" y="1251"/>
                    <a:pt x="1388" y="958"/>
                  </a:cubicBezTo>
                  <a:cubicBezTo>
                    <a:pt x="1456" y="773"/>
                    <a:pt x="1427" y="558"/>
                    <a:pt x="1329" y="382"/>
                  </a:cubicBezTo>
                  <a:cubicBezTo>
                    <a:pt x="1212" y="186"/>
                    <a:pt x="1055" y="98"/>
                    <a:pt x="919" y="40"/>
                  </a:cubicBezTo>
                  <a:cubicBezTo>
                    <a:pt x="850" y="20"/>
                    <a:pt x="782" y="1"/>
                    <a:pt x="71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7" name="Google Shape;527;p25"/>
            <p:cNvSpPr/>
            <p:nvPr/>
          </p:nvSpPr>
          <p:spPr>
            <a:xfrm>
              <a:off x="393981" y="5373615"/>
              <a:ext cx="119584" cy="126621"/>
            </a:xfrm>
            <a:custGeom>
              <a:avLst/>
              <a:gdLst/>
              <a:ahLst/>
              <a:cxnLst/>
              <a:rect l="l" t="t" r="r" b="b"/>
              <a:pathLst>
                <a:path w="1056" h="1096" extrusionOk="0">
                  <a:moveTo>
                    <a:pt x="528" y="1"/>
                  </a:moveTo>
                  <a:cubicBezTo>
                    <a:pt x="235" y="11"/>
                    <a:pt x="0" y="245"/>
                    <a:pt x="0" y="528"/>
                  </a:cubicBezTo>
                  <a:lnTo>
                    <a:pt x="0" y="568"/>
                  </a:lnTo>
                  <a:cubicBezTo>
                    <a:pt x="0" y="851"/>
                    <a:pt x="244" y="1095"/>
                    <a:pt x="518" y="1095"/>
                  </a:cubicBezTo>
                  <a:lnTo>
                    <a:pt x="538" y="1095"/>
                  </a:lnTo>
                  <a:cubicBezTo>
                    <a:pt x="831" y="1085"/>
                    <a:pt x="1055" y="851"/>
                    <a:pt x="1055" y="568"/>
                  </a:cubicBezTo>
                  <a:lnTo>
                    <a:pt x="1055" y="528"/>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8" name="Google Shape;528;p25"/>
            <p:cNvSpPr/>
            <p:nvPr/>
          </p:nvSpPr>
          <p:spPr>
            <a:xfrm>
              <a:off x="377334" y="5355592"/>
              <a:ext cx="153897" cy="162666"/>
            </a:xfrm>
            <a:custGeom>
              <a:avLst/>
              <a:gdLst/>
              <a:ahLst/>
              <a:cxnLst/>
              <a:rect l="l" t="t" r="r" b="b"/>
              <a:pathLst>
                <a:path w="1359" h="1408" extrusionOk="0">
                  <a:moveTo>
                    <a:pt x="694" y="303"/>
                  </a:moveTo>
                  <a:cubicBezTo>
                    <a:pt x="890" y="303"/>
                    <a:pt x="1056" y="489"/>
                    <a:pt x="1056" y="684"/>
                  </a:cubicBezTo>
                  <a:lnTo>
                    <a:pt x="1056" y="724"/>
                  </a:lnTo>
                  <a:cubicBezTo>
                    <a:pt x="1056" y="939"/>
                    <a:pt x="880" y="1095"/>
                    <a:pt x="685" y="1095"/>
                  </a:cubicBezTo>
                  <a:lnTo>
                    <a:pt x="665" y="1095"/>
                  </a:lnTo>
                  <a:cubicBezTo>
                    <a:pt x="470" y="1095"/>
                    <a:pt x="303" y="919"/>
                    <a:pt x="303" y="724"/>
                  </a:cubicBezTo>
                  <a:lnTo>
                    <a:pt x="303" y="684"/>
                  </a:lnTo>
                  <a:cubicBezTo>
                    <a:pt x="303" y="469"/>
                    <a:pt x="479" y="313"/>
                    <a:pt x="675" y="303"/>
                  </a:cubicBezTo>
                  <a:close/>
                  <a:moveTo>
                    <a:pt x="665" y="0"/>
                  </a:moveTo>
                  <a:cubicBezTo>
                    <a:pt x="294" y="20"/>
                    <a:pt x="1" y="313"/>
                    <a:pt x="1" y="684"/>
                  </a:cubicBezTo>
                  <a:lnTo>
                    <a:pt x="1" y="724"/>
                  </a:lnTo>
                  <a:cubicBezTo>
                    <a:pt x="1" y="1095"/>
                    <a:pt x="303" y="1408"/>
                    <a:pt x="665" y="1408"/>
                  </a:cubicBezTo>
                  <a:lnTo>
                    <a:pt x="694" y="1408"/>
                  </a:lnTo>
                  <a:cubicBezTo>
                    <a:pt x="1066" y="1388"/>
                    <a:pt x="1359" y="1085"/>
                    <a:pt x="1359" y="724"/>
                  </a:cubicBezTo>
                  <a:lnTo>
                    <a:pt x="1359" y="684"/>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9" name="Google Shape;529;p25"/>
            <p:cNvSpPr/>
            <p:nvPr/>
          </p:nvSpPr>
          <p:spPr>
            <a:xfrm>
              <a:off x="384016" y="5745045"/>
              <a:ext cx="135098" cy="126505"/>
            </a:xfrm>
            <a:custGeom>
              <a:avLst/>
              <a:gdLst/>
              <a:ahLst/>
              <a:cxnLst/>
              <a:rect l="l" t="t" r="r" b="b"/>
              <a:pathLst>
                <a:path w="1193" h="1095" extrusionOk="0">
                  <a:moveTo>
                    <a:pt x="577" y="1"/>
                  </a:moveTo>
                  <a:cubicBezTo>
                    <a:pt x="430" y="1"/>
                    <a:pt x="293" y="59"/>
                    <a:pt x="196" y="157"/>
                  </a:cubicBezTo>
                  <a:cubicBezTo>
                    <a:pt x="0" y="372"/>
                    <a:pt x="0" y="694"/>
                    <a:pt x="205" y="899"/>
                  </a:cubicBezTo>
                  <a:lnTo>
                    <a:pt x="244" y="939"/>
                  </a:lnTo>
                  <a:cubicBezTo>
                    <a:pt x="342" y="1036"/>
                    <a:pt x="479" y="1095"/>
                    <a:pt x="626" y="1095"/>
                  </a:cubicBezTo>
                  <a:cubicBezTo>
                    <a:pt x="772" y="1095"/>
                    <a:pt x="909" y="1036"/>
                    <a:pt x="997" y="939"/>
                  </a:cubicBezTo>
                  <a:cubicBezTo>
                    <a:pt x="1192" y="714"/>
                    <a:pt x="1192" y="391"/>
                    <a:pt x="997" y="196"/>
                  </a:cubicBezTo>
                  <a:lnTo>
                    <a:pt x="948" y="147"/>
                  </a:lnTo>
                  <a:cubicBezTo>
                    <a:pt x="850" y="49"/>
                    <a:pt x="714" y="1"/>
                    <a:pt x="57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0" name="Google Shape;530;p25"/>
            <p:cNvSpPr/>
            <p:nvPr/>
          </p:nvSpPr>
          <p:spPr>
            <a:xfrm>
              <a:off x="365217" y="5727022"/>
              <a:ext cx="173827" cy="161511"/>
            </a:xfrm>
            <a:custGeom>
              <a:avLst/>
              <a:gdLst/>
              <a:ahLst/>
              <a:cxnLst/>
              <a:rect l="l" t="t" r="r" b="b"/>
              <a:pathLst>
                <a:path w="1535" h="1398" extrusionOk="0">
                  <a:moveTo>
                    <a:pt x="743" y="303"/>
                  </a:moveTo>
                  <a:cubicBezTo>
                    <a:pt x="840" y="303"/>
                    <a:pt x="938" y="342"/>
                    <a:pt x="1007" y="411"/>
                  </a:cubicBezTo>
                  <a:lnTo>
                    <a:pt x="1055" y="459"/>
                  </a:lnTo>
                  <a:cubicBezTo>
                    <a:pt x="1202" y="606"/>
                    <a:pt x="1192" y="841"/>
                    <a:pt x="1055" y="987"/>
                  </a:cubicBezTo>
                  <a:cubicBezTo>
                    <a:pt x="987" y="1065"/>
                    <a:pt x="889" y="1095"/>
                    <a:pt x="792" y="1095"/>
                  </a:cubicBezTo>
                  <a:cubicBezTo>
                    <a:pt x="694" y="1095"/>
                    <a:pt x="596" y="1055"/>
                    <a:pt x="518" y="987"/>
                  </a:cubicBezTo>
                  <a:lnTo>
                    <a:pt x="479" y="948"/>
                  </a:lnTo>
                  <a:cubicBezTo>
                    <a:pt x="332" y="801"/>
                    <a:pt x="342" y="567"/>
                    <a:pt x="479" y="411"/>
                  </a:cubicBezTo>
                  <a:cubicBezTo>
                    <a:pt x="547" y="342"/>
                    <a:pt x="645" y="303"/>
                    <a:pt x="743" y="303"/>
                  </a:cubicBezTo>
                  <a:close/>
                  <a:moveTo>
                    <a:pt x="743" y="0"/>
                  </a:moveTo>
                  <a:cubicBezTo>
                    <a:pt x="547" y="0"/>
                    <a:pt x="371" y="78"/>
                    <a:pt x="254" y="205"/>
                  </a:cubicBezTo>
                  <a:cubicBezTo>
                    <a:pt x="0" y="489"/>
                    <a:pt x="0" y="899"/>
                    <a:pt x="264" y="1163"/>
                  </a:cubicBezTo>
                  <a:lnTo>
                    <a:pt x="283" y="1183"/>
                  </a:lnTo>
                  <a:lnTo>
                    <a:pt x="303" y="1202"/>
                  </a:lnTo>
                  <a:cubicBezTo>
                    <a:pt x="430" y="1329"/>
                    <a:pt x="606" y="1397"/>
                    <a:pt x="792" y="1397"/>
                  </a:cubicBezTo>
                  <a:cubicBezTo>
                    <a:pt x="977" y="1397"/>
                    <a:pt x="1153" y="1329"/>
                    <a:pt x="1280" y="1192"/>
                  </a:cubicBezTo>
                  <a:cubicBezTo>
                    <a:pt x="1534" y="919"/>
                    <a:pt x="1524" y="499"/>
                    <a:pt x="1270" y="244"/>
                  </a:cubicBezTo>
                  <a:lnTo>
                    <a:pt x="1251" y="225"/>
                  </a:lnTo>
                  <a:lnTo>
                    <a:pt x="1222" y="196"/>
                  </a:lnTo>
                  <a:cubicBezTo>
                    <a:pt x="1104" y="69"/>
                    <a:pt x="919" y="0"/>
                    <a:pt x="7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1" name="Google Shape;531;p25"/>
            <p:cNvSpPr/>
            <p:nvPr/>
          </p:nvSpPr>
          <p:spPr>
            <a:xfrm>
              <a:off x="371785" y="6134497"/>
              <a:ext cx="117432" cy="123155"/>
            </a:xfrm>
            <a:custGeom>
              <a:avLst/>
              <a:gdLst/>
              <a:ahLst/>
              <a:cxnLst/>
              <a:rect l="l" t="t" r="r" b="b"/>
              <a:pathLst>
                <a:path w="1037" h="1066" extrusionOk="0">
                  <a:moveTo>
                    <a:pt x="519" y="1"/>
                  </a:moveTo>
                  <a:cubicBezTo>
                    <a:pt x="177" y="1"/>
                    <a:pt x="1" y="274"/>
                    <a:pt x="1" y="528"/>
                  </a:cubicBezTo>
                  <a:cubicBezTo>
                    <a:pt x="1" y="665"/>
                    <a:pt x="50" y="792"/>
                    <a:pt x="128" y="890"/>
                  </a:cubicBezTo>
                  <a:cubicBezTo>
                    <a:pt x="225" y="997"/>
                    <a:pt x="362" y="1066"/>
                    <a:pt x="519" y="1066"/>
                  </a:cubicBezTo>
                  <a:cubicBezTo>
                    <a:pt x="861" y="1066"/>
                    <a:pt x="1036" y="792"/>
                    <a:pt x="1036" y="528"/>
                  </a:cubicBezTo>
                  <a:cubicBezTo>
                    <a:pt x="1036" y="401"/>
                    <a:pt x="988" y="274"/>
                    <a:pt x="909" y="176"/>
                  </a:cubicBezTo>
                  <a:cubicBezTo>
                    <a:pt x="812" y="6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2" name="Google Shape;532;p25"/>
            <p:cNvSpPr/>
            <p:nvPr/>
          </p:nvSpPr>
          <p:spPr>
            <a:xfrm>
              <a:off x="355252" y="6117630"/>
              <a:ext cx="150613" cy="157005"/>
            </a:xfrm>
            <a:custGeom>
              <a:avLst/>
              <a:gdLst/>
              <a:ahLst/>
              <a:cxnLst/>
              <a:rect l="l" t="t" r="r" b="b"/>
              <a:pathLst>
                <a:path w="1330" h="1359" extrusionOk="0">
                  <a:moveTo>
                    <a:pt x="665" y="303"/>
                  </a:moveTo>
                  <a:cubicBezTo>
                    <a:pt x="1153" y="303"/>
                    <a:pt x="1153" y="1055"/>
                    <a:pt x="665" y="1055"/>
                  </a:cubicBezTo>
                  <a:cubicBezTo>
                    <a:pt x="186" y="1055"/>
                    <a:pt x="186" y="303"/>
                    <a:pt x="665" y="303"/>
                  </a:cubicBezTo>
                  <a:close/>
                  <a:moveTo>
                    <a:pt x="665" y="0"/>
                  </a:moveTo>
                  <a:cubicBezTo>
                    <a:pt x="284" y="0"/>
                    <a:pt x="0" y="293"/>
                    <a:pt x="0" y="684"/>
                  </a:cubicBezTo>
                  <a:cubicBezTo>
                    <a:pt x="0" y="850"/>
                    <a:pt x="59" y="1016"/>
                    <a:pt x="166" y="1133"/>
                  </a:cubicBezTo>
                  <a:cubicBezTo>
                    <a:pt x="284" y="1280"/>
                    <a:pt x="469" y="1358"/>
                    <a:pt x="665" y="1358"/>
                  </a:cubicBezTo>
                  <a:cubicBezTo>
                    <a:pt x="1046" y="1358"/>
                    <a:pt x="1329" y="1065"/>
                    <a:pt x="1329" y="674"/>
                  </a:cubicBezTo>
                  <a:cubicBezTo>
                    <a:pt x="1329" y="508"/>
                    <a:pt x="1270" y="342"/>
                    <a:pt x="1173" y="225"/>
                  </a:cubicBezTo>
                  <a:cubicBezTo>
                    <a:pt x="1046" y="78"/>
                    <a:pt x="870"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3" name="Google Shape;533;p25"/>
            <p:cNvSpPr/>
            <p:nvPr/>
          </p:nvSpPr>
          <p:spPr>
            <a:xfrm>
              <a:off x="404966" y="6452898"/>
              <a:ext cx="117432" cy="122000"/>
            </a:xfrm>
            <a:custGeom>
              <a:avLst/>
              <a:gdLst/>
              <a:ahLst/>
              <a:cxnLst/>
              <a:rect l="l" t="t" r="r" b="b"/>
              <a:pathLst>
                <a:path w="1037" h="1056" extrusionOk="0">
                  <a:moveTo>
                    <a:pt x="519" y="0"/>
                  </a:moveTo>
                  <a:cubicBezTo>
                    <a:pt x="177" y="0"/>
                    <a:pt x="1" y="264"/>
                    <a:pt x="1" y="528"/>
                  </a:cubicBezTo>
                  <a:cubicBezTo>
                    <a:pt x="1" y="792"/>
                    <a:pt x="177" y="1055"/>
                    <a:pt x="519" y="1055"/>
                  </a:cubicBezTo>
                  <a:cubicBezTo>
                    <a:pt x="861" y="1055"/>
                    <a:pt x="1037" y="792"/>
                    <a:pt x="1037" y="528"/>
                  </a:cubicBezTo>
                  <a:cubicBezTo>
                    <a:pt x="1037" y="391"/>
                    <a:pt x="988" y="264"/>
                    <a:pt x="910" y="176"/>
                  </a:cubicBezTo>
                  <a:cubicBezTo>
                    <a:pt x="812" y="59"/>
                    <a:pt x="675" y="0"/>
                    <a:pt x="519"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4" name="Google Shape;534;p25"/>
            <p:cNvSpPr/>
            <p:nvPr/>
          </p:nvSpPr>
          <p:spPr>
            <a:xfrm>
              <a:off x="388432" y="6435915"/>
              <a:ext cx="150613" cy="157005"/>
            </a:xfrm>
            <a:custGeom>
              <a:avLst/>
              <a:gdLst/>
              <a:ahLst/>
              <a:cxnLst/>
              <a:rect l="l" t="t" r="r" b="b"/>
              <a:pathLst>
                <a:path w="1330" h="1359" extrusionOk="0">
                  <a:moveTo>
                    <a:pt x="665" y="303"/>
                  </a:moveTo>
                  <a:cubicBezTo>
                    <a:pt x="1144" y="303"/>
                    <a:pt x="1144" y="1056"/>
                    <a:pt x="665" y="1056"/>
                  </a:cubicBezTo>
                  <a:cubicBezTo>
                    <a:pt x="176" y="1056"/>
                    <a:pt x="186" y="303"/>
                    <a:pt x="665" y="303"/>
                  </a:cubicBezTo>
                  <a:close/>
                  <a:moveTo>
                    <a:pt x="665" y="1"/>
                  </a:moveTo>
                  <a:cubicBezTo>
                    <a:pt x="284" y="1"/>
                    <a:pt x="0" y="294"/>
                    <a:pt x="0" y="675"/>
                  </a:cubicBezTo>
                  <a:cubicBezTo>
                    <a:pt x="0" y="1066"/>
                    <a:pt x="284" y="1359"/>
                    <a:pt x="665" y="1359"/>
                  </a:cubicBezTo>
                  <a:cubicBezTo>
                    <a:pt x="860" y="1359"/>
                    <a:pt x="1046" y="1281"/>
                    <a:pt x="1163" y="1134"/>
                  </a:cubicBezTo>
                  <a:cubicBezTo>
                    <a:pt x="1271" y="1007"/>
                    <a:pt x="1329" y="851"/>
                    <a:pt x="1329" y="675"/>
                  </a:cubicBezTo>
                  <a:cubicBezTo>
                    <a:pt x="1329" y="294"/>
                    <a:pt x="1046" y="1"/>
                    <a:pt x="6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5" name="Google Shape;535;p25"/>
            <p:cNvSpPr/>
            <p:nvPr/>
          </p:nvSpPr>
          <p:spPr>
            <a:xfrm>
              <a:off x="389565" y="6728322"/>
              <a:ext cx="125133" cy="126505"/>
            </a:xfrm>
            <a:custGeom>
              <a:avLst/>
              <a:gdLst/>
              <a:ahLst/>
              <a:cxnLst/>
              <a:rect l="l" t="t" r="r" b="b"/>
              <a:pathLst>
                <a:path w="1105" h="1095" extrusionOk="0">
                  <a:moveTo>
                    <a:pt x="567" y="0"/>
                  </a:moveTo>
                  <a:cubicBezTo>
                    <a:pt x="430" y="0"/>
                    <a:pt x="293" y="49"/>
                    <a:pt x="195" y="147"/>
                  </a:cubicBezTo>
                  <a:lnTo>
                    <a:pt x="156" y="196"/>
                  </a:lnTo>
                  <a:cubicBezTo>
                    <a:pt x="59" y="293"/>
                    <a:pt x="0" y="440"/>
                    <a:pt x="0" y="587"/>
                  </a:cubicBezTo>
                  <a:cubicBezTo>
                    <a:pt x="10" y="723"/>
                    <a:pt x="59" y="850"/>
                    <a:pt x="156" y="948"/>
                  </a:cubicBezTo>
                  <a:cubicBezTo>
                    <a:pt x="264" y="1036"/>
                    <a:pt x="401" y="1095"/>
                    <a:pt x="537" y="1095"/>
                  </a:cubicBezTo>
                  <a:cubicBezTo>
                    <a:pt x="674" y="1095"/>
                    <a:pt x="801" y="1036"/>
                    <a:pt x="899" y="938"/>
                  </a:cubicBezTo>
                  <a:lnTo>
                    <a:pt x="948" y="899"/>
                  </a:lnTo>
                  <a:cubicBezTo>
                    <a:pt x="1046" y="801"/>
                    <a:pt x="1104" y="655"/>
                    <a:pt x="1094" y="508"/>
                  </a:cubicBezTo>
                  <a:cubicBezTo>
                    <a:pt x="1094" y="362"/>
                    <a:pt x="1036" y="235"/>
                    <a:pt x="938" y="147"/>
                  </a:cubicBezTo>
                  <a:cubicBezTo>
                    <a:pt x="840" y="49"/>
                    <a:pt x="704" y="0"/>
                    <a:pt x="56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6" name="Google Shape;536;p25"/>
            <p:cNvSpPr/>
            <p:nvPr/>
          </p:nvSpPr>
          <p:spPr>
            <a:xfrm>
              <a:off x="371785" y="6710184"/>
              <a:ext cx="159445" cy="161626"/>
            </a:xfrm>
            <a:custGeom>
              <a:avLst/>
              <a:gdLst/>
              <a:ahLst/>
              <a:cxnLst/>
              <a:rect l="l" t="t" r="r" b="b"/>
              <a:pathLst>
                <a:path w="1408" h="1399" extrusionOk="0">
                  <a:moveTo>
                    <a:pt x="724" y="314"/>
                  </a:moveTo>
                  <a:cubicBezTo>
                    <a:pt x="822" y="314"/>
                    <a:pt x="919" y="343"/>
                    <a:pt x="997" y="421"/>
                  </a:cubicBezTo>
                  <a:cubicBezTo>
                    <a:pt x="1144" y="558"/>
                    <a:pt x="1134" y="812"/>
                    <a:pt x="997" y="949"/>
                  </a:cubicBezTo>
                  <a:lnTo>
                    <a:pt x="949" y="988"/>
                  </a:lnTo>
                  <a:cubicBezTo>
                    <a:pt x="880" y="1066"/>
                    <a:pt x="782" y="1095"/>
                    <a:pt x="694" y="1095"/>
                  </a:cubicBezTo>
                  <a:cubicBezTo>
                    <a:pt x="597" y="1095"/>
                    <a:pt x="499" y="1056"/>
                    <a:pt x="421" y="988"/>
                  </a:cubicBezTo>
                  <a:cubicBezTo>
                    <a:pt x="274" y="851"/>
                    <a:pt x="284" y="597"/>
                    <a:pt x="421" y="460"/>
                  </a:cubicBezTo>
                  <a:lnTo>
                    <a:pt x="460" y="421"/>
                  </a:lnTo>
                  <a:cubicBezTo>
                    <a:pt x="538" y="343"/>
                    <a:pt x="626" y="314"/>
                    <a:pt x="724" y="314"/>
                  </a:cubicBezTo>
                  <a:close/>
                  <a:moveTo>
                    <a:pt x="724" y="1"/>
                  </a:moveTo>
                  <a:cubicBezTo>
                    <a:pt x="538" y="1"/>
                    <a:pt x="372" y="69"/>
                    <a:pt x="245" y="196"/>
                  </a:cubicBezTo>
                  <a:lnTo>
                    <a:pt x="206" y="245"/>
                  </a:lnTo>
                  <a:cubicBezTo>
                    <a:pt x="79" y="372"/>
                    <a:pt x="1" y="558"/>
                    <a:pt x="11" y="744"/>
                  </a:cubicBezTo>
                  <a:cubicBezTo>
                    <a:pt x="11" y="929"/>
                    <a:pt x="89" y="1095"/>
                    <a:pt x="216" y="1213"/>
                  </a:cubicBezTo>
                  <a:cubicBezTo>
                    <a:pt x="343" y="1330"/>
                    <a:pt x="519" y="1398"/>
                    <a:pt x="694" y="1398"/>
                  </a:cubicBezTo>
                  <a:cubicBezTo>
                    <a:pt x="870" y="1398"/>
                    <a:pt x="1036" y="1330"/>
                    <a:pt x="1164" y="1203"/>
                  </a:cubicBezTo>
                  <a:lnTo>
                    <a:pt x="1173" y="1193"/>
                  </a:lnTo>
                  <a:lnTo>
                    <a:pt x="1212" y="1164"/>
                  </a:lnTo>
                  <a:cubicBezTo>
                    <a:pt x="1339" y="1037"/>
                    <a:pt x="1408" y="851"/>
                    <a:pt x="1408" y="665"/>
                  </a:cubicBezTo>
                  <a:cubicBezTo>
                    <a:pt x="1398" y="480"/>
                    <a:pt x="1330" y="314"/>
                    <a:pt x="1203" y="196"/>
                  </a:cubicBezTo>
                  <a:cubicBezTo>
                    <a:pt x="1066" y="69"/>
                    <a:pt x="900" y="1"/>
                    <a:pt x="72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7" name="Google Shape;537;p25"/>
            <p:cNvSpPr/>
            <p:nvPr/>
          </p:nvSpPr>
          <p:spPr>
            <a:xfrm>
              <a:off x="371785" y="2212824"/>
              <a:ext cx="155029" cy="162666"/>
            </a:xfrm>
            <a:custGeom>
              <a:avLst/>
              <a:gdLst/>
              <a:ahLst/>
              <a:cxnLst/>
              <a:rect l="l" t="t" r="r" b="b"/>
              <a:pathLst>
                <a:path w="1369" h="1408" extrusionOk="0">
                  <a:moveTo>
                    <a:pt x="704" y="303"/>
                  </a:moveTo>
                  <a:cubicBezTo>
                    <a:pt x="900" y="303"/>
                    <a:pt x="1066" y="489"/>
                    <a:pt x="1066" y="684"/>
                  </a:cubicBezTo>
                  <a:lnTo>
                    <a:pt x="1066" y="724"/>
                  </a:lnTo>
                  <a:cubicBezTo>
                    <a:pt x="1066" y="929"/>
                    <a:pt x="890" y="1085"/>
                    <a:pt x="685" y="1095"/>
                  </a:cubicBezTo>
                  <a:lnTo>
                    <a:pt x="675" y="1095"/>
                  </a:lnTo>
                  <a:cubicBezTo>
                    <a:pt x="480" y="1095"/>
                    <a:pt x="313" y="909"/>
                    <a:pt x="313" y="724"/>
                  </a:cubicBezTo>
                  <a:lnTo>
                    <a:pt x="313" y="684"/>
                  </a:lnTo>
                  <a:cubicBezTo>
                    <a:pt x="313" y="469"/>
                    <a:pt x="480" y="313"/>
                    <a:pt x="685" y="303"/>
                  </a:cubicBezTo>
                  <a:close/>
                  <a:moveTo>
                    <a:pt x="675" y="0"/>
                  </a:moveTo>
                  <a:cubicBezTo>
                    <a:pt x="294" y="20"/>
                    <a:pt x="1" y="313"/>
                    <a:pt x="1" y="684"/>
                  </a:cubicBezTo>
                  <a:lnTo>
                    <a:pt x="1" y="724"/>
                  </a:lnTo>
                  <a:cubicBezTo>
                    <a:pt x="1" y="1095"/>
                    <a:pt x="313" y="1408"/>
                    <a:pt x="675" y="1408"/>
                  </a:cubicBezTo>
                  <a:lnTo>
                    <a:pt x="704" y="1408"/>
                  </a:lnTo>
                  <a:cubicBezTo>
                    <a:pt x="1076" y="1388"/>
                    <a:pt x="1369" y="1085"/>
                    <a:pt x="1369" y="724"/>
                  </a:cubicBezTo>
                  <a:lnTo>
                    <a:pt x="1369" y="684"/>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8" name="Google Shape;538;p25"/>
            <p:cNvSpPr/>
            <p:nvPr/>
          </p:nvSpPr>
          <p:spPr>
            <a:xfrm>
              <a:off x="414931" y="2562765"/>
              <a:ext cx="116300" cy="122000"/>
            </a:xfrm>
            <a:custGeom>
              <a:avLst/>
              <a:gdLst/>
              <a:ahLst/>
              <a:cxnLst/>
              <a:rect l="l" t="t" r="r" b="b"/>
              <a:pathLst>
                <a:path w="1027" h="1056" extrusionOk="0">
                  <a:moveTo>
                    <a:pt x="519" y="1"/>
                  </a:moveTo>
                  <a:cubicBezTo>
                    <a:pt x="177" y="1"/>
                    <a:pt x="1" y="264"/>
                    <a:pt x="1" y="528"/>
                  </a:cubicBezTo>
                  <a:cubicBezTo>
                    <a:pt x="1" y="665"/>
                    <a:pt x="40" y="792"/>
                    <a:pt x="128" y="890"/>
                  </a:cubicBezTo>
                  <a:cubicBezTo>
                    <a:pt x="226" y="997"/>
                    <a:pt x="362" y="1056"/>
                    <a:pt x="519" y="1056"/>
                  </a:cubicBezTo>
                  <a:cubicBezTo>
                    <a:pt x="851" y="1056"/>
                    <a:pt x="1027" y="792"/>
                    <a:pt x="1027" y="528"/>
                  </a:cubicBezTo>
                  <a:cubicBezTo>
                    <a:pt x="1027" y="391"/>
                    <a:pt x="988" y="264"/>
                    <a:pt x="900" y="176"/>
                  </a:cubicBezTo>
                  <a:cubicBezTo>
                    <a:pt x="812" y="59"/>
                    <a:pt x="66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9" name="Google Shape;539;p25"/>
            <p:cNvSpPr/>
            <p:nvPr/>
          </p:nvSpPr>
          <p:spPr>
            <a:xfrm>
              <a:off x="397265" y="2545782"/>
              <a:ext cx="151745" cy="157121"/>
            </a:xfrm>
            <a:custGeom>
              <a:avLst/>
              <a:gdLst/>
              <a:ahLst/>
              <a:cxnLst/>
              <a:rect l="l" t="t" r="r" b="b"/>
              <a:pathLst>
                <a:path w="1340" h="1360" extrusionOk="0">
                  <a:moveTo>
                    <a:pt x="675" y="304"/>
                  </a:moveTo>
                  <a:cubicBezTo>
                    <a:pt x="1153" y="304"/>
                    <a:pt x="1153" y="1056"/>
                    <a:pt x="675" y="1056"/>
                  </a:cubicBezTo>
                  <a:cubicBezTo>
                    <a:pt x="186" y="1056"/>
                    <a:pt x="186" y="304"/>
                    <a:pt x="675" y="304"/>
                  </a:cubicBezTo>
                  <a:close/>
                  <a:moveTo>
                    <a:pt x="675" y="1"/>
                  </a:moveTo>
                  <a:cubicBezTo>
                    <a:pt x="294" y="1"/>
                    <a:pt x="0" y="294"/>
                    <a:pt x="0" y="675"/>
                  </a:cubicBezTo>
                  <a:cubicBezTo>
                    <a:pt x="0" y="851"/>
                    <a:pt x="59" y="1017"/>
                    <a:pt x="167" y="1134"/>
                  </a:cubicBezTo>
                  <a:cubicBezTo>
                    <a:pt x="294" y="1281"/>
                    <a:pt x="469" y="1359"/>
                    <a:pt x="675" y="1359"/>
                  </a:cubicBezTo>
                  <a:cubicBezTo>
                    <a:pt x="870" y="1359"/>
                    <a:pt x="1046" y="1281"/>
                    <a:pt x="1173" y="1134"/>
                  </a:cubicBezTo>
                  <a:cubicBezTo>
                    <a:pt x="1281" y="1017"/>
                    <a:pt x="1339" y="851"/>
                    <a:pt x="1339" y="675"/>
                  </a:cubicBezTo>
                  <a:cubicBezTo>
                    <a:pt x="1339" y="294"/>
                    <a:pt x="1046" y="1"/>
                    <a:pt x="6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0" name="Google Shape;540;p25"/>
            <p:cNvSpPr/>
            <p:nvPr/>
          </p:nvSpPr>
          <p:spPr>
            <a:xfrm>
              <a:off x="389565" y="7060125"/>
              <a:ext cx="119584" cy="127776"/>
            </a:xfrm>
            <a:custGeom>
              <a:avLst/>
              <a:gdLst/>
              <a:ahLst/>
              <a:cxnLst/>
              <a:rect l="l" t="t" r="r" b="b"/>
              <a:pathLst>
                <a:path w="1056" h="1106" extrusionOk="0">
                  <a:moveTo>
                    <a:pt x="518" y="1"/>
                  </a:moveTo>
                  <a:cubicBezTo>
                    <a:pt x="235" y="11"/>
                    <a:pt x="0" y="245"/>
                    <a:pt x="0" y="529"/>
                  </a:cubicBezTo>
                  <a:lnTo>
                    <a:pt x="0" y="577"/>
                  </a:lnTo>
                  <a:cubicBezTo>
                    <a:pt x="0" y="851"/>
                    <a:pt x="244" y="1105"/>
                    <a:pt x="518" y="1105"/>
                  </a:cubicBezTo>
                  <a:lnTo>
                    <a:pt x="537" y="1105"/>
                  </a:lnTo>
                  <a:cubicBezTo>
                    <a:pt x="831" y="1086"/>
                    <a:pt x="1055" y="861"/>
                    <a:pt x="1055" y="577"/>
                  </a:cubicBezTo>
                  <a:lnTo>
                    <a:pt x="1055" y="529"/>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1" name="Google Shape;541;p25"/>
            <p:cNvSpPr/>
            <p:nvPr/>
          </p:nvSpPr>
          <p:spPr>
            <a:xfrm>
              <a:off x="371785" y="7043258"/>
              <a:ext cx="155029" cy="161511"/>
            </a:xfrm>
            <a:custGeom>
              <a:avLst/>
              <a:gdLst/>
              <a:ahLst/>
              <a:cxnLst/>
              <a:rect l="l" t="t" r="r" b="b"/>
              <a:pathLst>
                <a:path w="1369" h="1398" extrusionOk="0">
                  <a:moveTo>
                    <a:pt x="704" y="303"/>
                  </a:moveTo>
                  <a:cubicBezTo>
                    <a:pt x="900" y="303"/>
                    <a:pt x="1066" y="489"/>
                    <a:pt x="1066" y="675"/>
                  </a:cubicBezTo>
                  <a:lnTo>
                    <a:pt x="1066" y="723"/>
                  </a:lnTo>
                  <a:cubicBezTo>
                    <a:pt x="1066" y="929"/>
                    <a:pt x="890" y="1085"/>
                    <a:pt x="685" y="1095"/>
                  </a:cubicBezTo>
                  <a:lnTo>
                    <a:pt x="675" y="1095"/>
                  </a:lnTo>
                  <a:cubicBezTo>
                    <a:pt x="480" y="1095"/>
                    <a:pt x="313" y="909"/>
                    <a:pt x="313" y="714"/>
                  </a:cubicBezTo>
                  <a:lnTo>
                    <a:pt x="313" y="675"/>
                  </a:lnTo>
                  <a:cubicBezTo>
                    <a:pt x="313" y="469"/>
                    <a:pt x="480" y="313"/>
                    <a:pt x="685" y="303"/>
                  </a:cubicBezTo>
                  <a:close/>
                  <a:moveTo>
                    <a:pt x="675" y="0"/>
                  </a:moveTo>
                  <a:cubicBezTo>
                    <a:pt x="294" y="10"/>
                    <a:pt x="1" y="313"/>
                    <a:pt x="1" y="675"/>
                  </a:cubicBezTo>
                  <a:lnTo>
                    <a:pt x="1" y="723"/>
                  </a:lnTo>
                  <a:cubicBezTo>
                    <a:pt x="1" y="1085"/>
                    <a:pt x="313" y="1398"/>
                    <a:pt x="675" y="1398"/>
                  </a:cubicBezTo>
                  <a:lnTo>
                    <a:pt x="704" y="1398"/>
                  </a:lnTo>
                  <a:cubicBezTo>
                    <a:pt x="1076" y="1378"/>
                    <a:pt x="1369" y="1085"/>
                    <a:pt x="1369" y="723"/>
                  </a:cubicBezTo>
                  <a:lnTo>
                    <a:pt x="1369" y="675"/>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42" name="Google Shape;542;p25"/>
          <p:cNvGrpSpPr/>
          <p:nvPr/>
        </p:nvGrpSpPr>
        <p:grpSpPr>
          <a:xfrm>
            <a:off x="7363688" y="138427"/>
            <a:ext cx="1956019" cy="1443702"/>
            <a:chOff x="7211282" y="106518"/>
            <a:chExt cx="2205705" cy="1627990"/>
          </a:xfrm>
        </p:grpSpPr>
        <p:sp>
          <p:nvSpPr>
            <p:cNvPr id="543" name="Google Shape;543;p25"/>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4" name="Google Shape;544;p25"/>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5" name="Google Shape;545;p25"/>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6" name="Google Shape;546;p25"/>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7" name="Google Shape;547;p25"/>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548" name="Google Shape;548;p25"/>
            <p:cNvGrpSpPr/>
            <p:nvPr/>
          </p:nvGrpSpPr>
          <p:grpSpPr>
            <a:xfrm>
              <a:off x="7211282" y="106518"/>
              <a:ext cx="462826" cy="437708"/>
              <a:chOff x="8417757" y="225106"/>
              <a:chExt cx="462826" cy="437708"/>
            </a:xfrm>
          </p:grpSpPr>
          <p:sp>
            <p:nvSpPr>
              <p:cNvPr id="549" name="Google Shape;549;p25"/>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0" name="Google Shape;550;p25"/>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1" name="Google Shape;551;p25"/>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2" name="Google Shape;552;p25"/>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3" name="Google Shape;553;p25"/>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554" name="Google Shape;554;p25"/>
          <p:cNvSpPr txBox="1">
            <a:spLocks noGrp="1"/>
          </p:cNvSpPr>
          <p:nvPr>
            <p:ph type="ctrTitle"/>
          </p:nvPr>
        </p:nvSpPr>
        <p:spPr>
          <a:xfrm>
            <a:off x="1517250" y="734925"/>
            <a:ext cx="6109500" cy="636300"/>
          </a:xfrm>
          <a:prstGeom prst="rect">
            <a:avLst/>
          </a:prstGeom>
          <a:noFill/>
          <a:ln>
            <a:noFill/>
          </a:ln>
        </p:spPr>
        <p:txBody>
          <a:bodyPr spcFirstLastPara="1" wrap="square" lIns="91425" tIns="91425" rIns="91425" bIns="91425" anchor="t" anchorCtr="0">
            <a:noAutofit/>
          </a:bodyPr>
          <a:lstStyle>
            <a:lvl1pPr lvl="0" algn="ctr">
              <a:lnSpc>
                <a:spcPct val="8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grpSp>
        <p:nvGrpSpPr>
          <p:cNvPr id="555" name="Google Shape;555;p25"/>
          <p:cNvGrpSpPr/>
          <p:nvPr/>
        </p:nvGrpSpPr>
        <p:grpSpPr>
          <a:xfrm rot="-10796165">
            <a:off x="-603637" y="896494"/>
            <a:ext cx="1863682" cy="480883"/>
            <a:chOff x="7622176" y="2589750"/>
            <a:chExt cx="2078841" cy="536400"/>
          </a:xfrm>
        </p:grpSpPr>
        <p:sp>
          <p:nvSpPr>
            <p:cNvPr id="556" name="Google Shape;556;p25"/>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7" name="Google Shape;557;p25"/>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8" name="Google Shape;558;p25"/>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59" name="Google Shape;559;p25"/>
          <p:cNvGrpSpPr/>
          <p:nvPr/>
        </p:nvGrpSpPr>
        <p:grpSpPr>
          <a:xfrm rot="-10796165">
            <a:off x="-1086441" y="215735"/>
            <a:ext cx="1977578" cy="511054"/>
            <a:chOff x="7341938" y="3315545"/>
            <a:chExt cx="2205886" cy="570055"/>
          </a:xfrm>
        </p:grpSpPr>
        <p:sp>
          <p:nvSpPr>
            <p:cNvPr id="560" name="Google Shape;560;p25"/>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1" name="Google Shape;561;p25"/>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2" name="Google Shape;562;p25"/>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3" name="Google Shape;563;p25"/>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4" name="Google Shape;564;p25"/>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65" name="Google Shape;565;p25"/>
          <p:cNvGrpSpPr/>
          <p:nvPr/>
        </p:nvGrpSpPr>
        <p:grpSpPr>
          <a:xfrm rot="-10796165">
            <a:off x="-951180" y="1547191"/>
            <a:ext cx="1842350" cy="479566"/>
            <a:chOff x="7492775" y="1865413"/>
            <a:chExt cx="2055046" cy="534931"/>
          </a:xfrm>
        </p:grpSpPr>
        <p:sp>
          <p:nvSpPr>
            <p:cNvPr id="566" name="Google Shape;566;p25"/>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7" name="Google Shape;567;p25"/>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8" name="Google Shape;568;p25"/>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9" name="Google Shape;569;p25"/>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0" name="Google Shape;570;p25"/>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71" name="Google Shape;571;p25"/>
          <p:cNvGrpSpPr/>
          <p:nvPr/>
        </p:nvGrpSpPr>
        <p:grpSpPr>
          <a:xfrm rot="-10796165">
            <a:off x="-999055" y="4264616"/>
            <a:ext cx="1842350" cy="479566"/>
            <a:chOff x="7492775" y="1865413"/>
            <a:chExt cx="2055046" cy="534931"/>
          </a:xfrm>
        </p:grpSpPr>
        <p:sp>
          <p:nvSpPr>
            <p:cNvPr id="572" name="Google Shape;572;p25"/>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3" name="Google Shape;573;p25"/>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4" name="Google Shape;574;p25"/>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5" name="Google Shape;575;p25"/>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6" name="Google Shape;576;p25"/>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77" name="Google Shape;577;p25"/>
          <p:cNvGrpSpPr/>
          <p:nvPr/>
        </p:nvGrpSpPr>
        <p:grpSpPr>
          <a:xfrm rot="-10796165">
            <a:off x="-978205" y="3731066"/>
            <a:ext cx="1842350" cy="479566"/>
            <a:chOff x="7492775" y="1865413"/>
            <a:chExt cx="2055046" cy="534931"/>
          </a:xfrm>
        </p:grpSpPr>
        <p:sp>
          <p:nvSpPr>
            <p:cNvPr id="578" name="Google Shape;578;p25"/>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9" name="Google Shape;579;p25"/>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0" name="Google Shape;580;p25"/>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1" name="Google Shape;581;p25"/>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2" name="Google Shape;582;p25"/>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six columns">
  <p:cSld name="CUSTOM_6">
    <p:spTree>
      <p:nvGrpSpPr>
        <p:cNvPr id="1" name="Shape 583"/>
        <p:cNvGrpSpPr/>
        <p:nvPr/>
      </p:nvGrpSpPr>
      <p:grpSpPr>
        <a:xfrm>
          <a:off x="0" y="0"/>
          <a:ext cx="0" cy="0"/>
          <a:chOff x="0" y="0"/>
          <a:chExt cx="0" cy="0"/>
        </a:xfrm>
      </p:grpSpPr>
      <p:grpSp>
        <p:nvGrpSpPr>
          <p:cNvPr id="584" name="Google Shape;584;p26"/>
          <p:cNvGrpSpPr/>
          <p:nvPr/>
        </p:nvGrpSpPr>
        <p:grpSpPr>
          <a:xfrm rot="5135838">
            <a:off x="2028798" y="-825172"/>
            <a:ext cx="4954249" cy="7247425"/>
            <a:chOff x="229105" y="1914751"/>
            <a:chExt cx="4500802" cy="5590116"/>
          </a:xfrm>
        </p:grpSpPr>
        <p:sp>
          <p:nvSpPr>
            <p:cNvPr id="585" name="Google Shape;585;p26"/>
            <p:cNvSpPr/>
            <p:nvPr/>
          </p:nvSpPr>
          <p:spPr>
            <a:xfrm>
              <a:off x="375183" y="2852861"/>
              <a:ext cx="125133" cy="126621"/>
            </a:xfrm>
            <a:custGeom>
              <a:avLst/>
              <a:gdLst/>
              <a:ahLst/>
              <a:cxnLst/>
              <a:rect l="l" t="t" r="r" b="b"/>
              <a:pathLst>
                <a:path w="1105" h="1096" extrusionOk="0">
                  <a:moveTo>
                    <a:pt x="567" y="1"/>
                  </a:moveTo>
                  <a:cubicBezTo>
                    <a:pt x="430" y="1"/>
                    <a:pt x="293" y="50"/>
                    <a:pt x="195" y="147"/>
                  </a:cubicBezTo>
                  <a:lnTo>
                    <a:pt x="156" y="196"/>
                  </a:lnTo>
                  <a:cubicBezTo>
                    <a:pt x="59" y="294"/>
                    <a:pt x="0" y="431"/>
                    <a:pt x="0" y="587"/>
                  </a:cubicBezTo>
                  <a:cubicBezTo>
                    <a:pt x="10" y="724"/>
                    <a:pt x="59" y="851"/>
                    <a:pt x="166" y="939"/>
                  </a:cubicBezTo>
                  <a:cubicBezTo>
                    <a:pt x="264" y="1036"/>
                    <a:pt x="401" y="1095"/>
                    <a:pt x="537" y="1095"/>
                  </a:cubicBezTo>
                  <a:cubicBezTo>
                    <a:pt x="674" y="1095"/>
                    <a:pt x="811" y="1036"/>
                    <a:pt x="899" y="939"/>
                  </a:cubicBezTo>
                  <a:lnTo>
                    <a:pt x="948" y="900"/>
                  </a:lnTo>
                  <a:cubicBezTo>
                    <a:pt x="1046" y="792"/>
                    <a:pt x="1104" y="655"/>
                    <a:pt x="1094" y="509"/>
                  </a:cubicBezTo>
                  <a:cubicBezTo>
                    <a:pt x="1094" y="362"/>
                    <a:pt x="1036" y="235"/>
                    <a:pt x="938" y="147"/>
                  </a:cubicBezTo>
                  <a:cubicBezTo>
                    <a:pt x="840" y="50"/>
                    <a:pt x="704" y="1"/>
                    <a:pt x="56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6" name="Google Shape;586;p26"/>
            <p:cNvSpPr/>
            <p:nvPr/>
          </p:nvSpPr>
          <p:spPr>
            <a:xfrm>
              <a:off x="358536" y="2834838"/>
              <a:ext cx="158313" cy="161511"/>
            </a:xfrm>
            <a:custGeom>
              <a:avLst/>
              <a:gdLst/>
              <a:ahLst/>
              <a:cxnLst/>
              <a:rect l="l" t="t" r="r" b="b"/>
              <a:pathLst>
                <a:path w="1398" h="1398" extrusionOk="0">
                  <a:moveTo>
                    <a:pt x="714" y="303"/>
                  </a:moveTo>
                  <a:cubicBezTo>
                    <a:pt x="811" y="303"/>
                    <a:pt x="909" y="342"/>
                    <a:pt x="987" y="411"/>
                  </a:cubicBezTo>
                  <a:cubicBezTo>
                    <a:pt x="1134" y="548"/>
                    <a:pt x="1124" y="811"/>
                    <a:pt x="987" y="948"/>
                  </a:cubicBezTo>
                  <a:lnTo>
                    <a:pt x="948" y="987"/>
                  </a:lnTo>
                  <a:cubicBezTo>
                    <a:pt x="870" y="1065"/>
                    <a:pt x="772" y="1095"/>
                    <a:pt x="684" y="1095"/>
                  </a:cubicBezTo>
                  <a:cubicBezTo>
                    <a:pt x="587" y="1095"/>
                    <a:pt x="489" y="1056"/>
                    <a:pt x="411" y="987"/>
                  </a:cubicBezTo>
                  <a:cubicBezTo>
                    <a:pt x="264" y="850"/>
                    <a:pt x="274" y="596"/>
                    <a:pt x="411" y="460"/>
                  </a:cubicBezTo>
                  <a:lnTo>
                    <a:pt x="450" y="411"/>
                  </a:lnTo>
                  <a:cubicBezTo>
                    <a:pt x="528" y="342"/>
                    <a:pt x="616" y="303"/>
                    <a:pt x="714" y="303"/>
                  </a:cubicBezTo>
                  <a:close/>
                  <a:moveTo>
                    <a:pt x="714" y="0"/>
                  </a:moveTo>
                  <a:cubicBezTo>
                    <a:pt x="538" y="0"/>
                    <a:pt x="362" y="69"/>
                    <a:pt x="235" y="196"/>
                  </a:cubicBezTo>
                  <a:lnTo>
                    <a:pt x="196" y="245"/>
                  </a:lnTo>
                  <a:cubicBezTo>
                    <a:pt x="69" y="372"/>
                    <a:pt x="0" y="557"/>
                    <a:pt x="0" y="743"/>
                  </a:cubicBezTo>
                  <a:cubicBezTo>
                    <a:pt x="0" y="929"/>
                    <a:pt x="79" y="1095"/>
                    <a:pt x="206" y="1212"/>
                  </a:cubicBezTo>
                  <a:cubicBezTo>
                    <a:pt x="342" y="1329"/>
                    <a:pt x="509" y="1398"/>
                    <a:pt x="684" y="1398"/>
                  </a:cubicBezTo>
                  <a:cubicBezTo>
                    <a:pt x="860" y="1398"/>
                    <a:pt x="1036" y="1329"/>
                    <a:pt x="1153" y="1202"/>
                  </a:cubicBezTo>
                  <a:lnTo>
                    <a:pt x="1163" y="1192"/>
                  </a:lnTo>
                  <a:lnTo>
                    <a:pt x="1202" y="1163"/>
                  </a:lnTo>
                  <a:cubicBezTo>
                    <a:pt x="1329" y="1036"/>
                    <a:pt x="1398" y="850"/>
                    <a:pt x="1398" y="655"/>
                  </a:cubicBezTo>
                  <a:cubicBezTo>
                    <a:pt x="1398" y="479"/>
                    <a:pt x="1320" y="313"/>
                    <a:pt x="1193" y="186"/>
                  </a:cubicBezTo>
                  <a:cubicBezTo>
                    <a:pt x="1056" y="69"/>
                    <a:pt x="890" y="0"/>
                    <a:pt x="71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7" name="Google Shape;587;p26"/>
            <p:cNvSpPr/>
            <p:nvPr/>
          </p:nvSpPr>
          <p:spPr>
            <a:xfrm>
              <a:off x="403946" y="3256986"/>
              <a:ext cx="119584" cy="127661"/>
            </a:xfrm>
            <a:custGeom>
              <a:avLst/>
              <a:gdLst/>
              <a:ahLst/>
              <a:cxnLst/>
              <a:rect l="l" t="t" r="r" b="b"/>
              <a:pathLst>
                <a:path w="1056" h="1105" extrusionOk="0">
                  <a:moveTo>
                    <a:pt x="518" y="1"/>
                  </a:moveTo>
                  <a:cubicBezTo>
                    <a:pt x="225" y="11"/>
                    <a:pt x="0" y="245"/>
                    <a:pt x="0" y="528"/>
                  </a:cubicBezTo>
                  <a:lnTo>
                    <a:pt x="0" y="568"/>
                  </a:lnTo>
                  <a:cubicBezTo>
                    <a:pt x="0" y="851"/>
                    <a:pt x="244" y="1105"/>
                    <a:pt x="518" y="1105"/>
                  </a:cubicBezTo>
                  <a:lnTo>
                    <a:pt x="538" y="1105"/>
                  </a:lnTo>
                  <a:cubicBezTo>
                    <a:pt x="831" y="1085"/>
                    <a:pt x="1055" y="861"/>
                    <a:pt x="1055" y="577"/>
                  </a:cubicBezTo>
                  <a:lnTo>
                    <a:pt x="1055" y="528"/>
                  </a:lnTo>
                  <a:cubicBezTo>
                    <a:pt x="1055" y="245"/>
                    <a:pt x="811"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8" name="Google Shape;588;p26"/>
            <p:cNvSpPr/>
            <p:nvPr/>
          </p:nvSpPr>
          <p:spPr>
            <a:xfrm>
              <a:off x="371785" y="2212824"/>
              <a:ext cx="155029" cy="162666"/>
            </a:xfrm>
            <a:custGeom>
              <a:avLst/>
              <a:gdLst/>
              <a:ahLst/>
              <a:cxnLst/>
              <a:rect l="l" t="t" r="r" b="b"/>
              <a:pathLst>
                <a:path w="1369" h="1408" extrusionOk="0">
                  <a:moveTo>
                    <a:pt x="704" y="303"/>
                  </a:moveTo>
                  <a:cubicBezTo>
                    <a:pt x="900" y="303"/>
                    <a:pt x="1066" y="489"/>
                    <a:pt x="1066" y="684"/>
                  </a:cubicBezTo>
                  <a:lnTo>
                    <a:pt x="1066" y="724"/>
                  </a:lnTo>
                  <a:cubicBezTo>
                    <a:pt x="1066" y="929"/>
                    <a:pt x="890" y="1085"/>
                    <a:pt x="685" y="1095"/>
                  </a:cubicBezTo>
                  <a:lnTo>
                    <a:pt x="675" y="1095"/>
                  </a:lnTo>
                  <a:cubicBezTo>
                    <a:pt x="480" y="1095"/>
                    <a:pt x="313" y="909"/>
                    <a:pt x="313" y="724"/>
                  </a:cubicBezTo>
                  <a:lnTo>
                    <a:pt x="313" y="684"/>
                  </a:lnTo>
                  <a:cubicBezTo>
                    <a:pt x="313" y="469"/>
                    <a:pt x="480" y="313"/>
                    <a:pt x="685" y="303"/>
                  </a:cubicBezTo>
                  <a:close/>
                  <a:moveTo>
                    <a:pt x="675" y="0"/>
                  </a:moveTo>
                  <a:cubicBezTo>
                    <a:pt x="294" y="20"/>
                    <a:pt x="1" y="313"/>
                    <a:pt x="1" y="684"/>
                  </a:cubicBezTo>
                  <a:lnTo>
                    <a:pt x="1" y="724"/>
                  </a:lnTo>
                  <a:cubicBezTo>
                    <a:pt x="1" y="1095"/>
                    <a:pt x="313" y="1408"/>
                    <a:pt x="675" y="1408"/>
                  </a:cubicBezTo>
                  <a:lnTo>
                    <a:pt x="704" y="1408"/>
                  </a:lnTo>
                  <a:cubicBezTo>
                    <a:pt x="1076" y="1388"/>
                    <a:pt x="1369" y="1085"/>
                    <a:pt x="1369" y="724"/>
                  </a:cubicBezTo>
                  <a:lnTo>
                    <a:pt x="1369" y="684"/>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9" name="Google Shape;589;p26"/>
            <p:cNvSpPr/>
            <p:nvPr/>
          </p:nvSpPr>
          <p:spPr>
            <a:xfrm>
              <a:off x="414931" y="2562765"/>
              <a:ext cx="116300" cy="122000"/>
            </a:xfrm>
            <a:custGeom>
              <a:avLst/>
              <a:gdLst/>
              <a:ahLst/>
              <a:cxnLst/>
              <a:rect l="l" t="t" r="r" b="b"/>
              <a:pathLst>
                <a:path w="1027" h="1056" extrusionOk="0">
                  <a:moveTo>
                    <a:pt x="519" y="1"/>
                  </a:moveTo>
                  <a:cubicBezTo>
                    <a:pt x="177" y="1"/>
                    <a:pt x="1" y="264"/>
                    <a:pt x="1" y="528"/>
                  </a:cubicBezTo>
                  <a:cubicBezTo>
                    <a:pt x="1" y="665"/>
                    <a:pt x="40" y="792"/>
                    <a:pt x="128" y="890"/>
                  </a:cubicBezTo>
                  <a:cubicBezTo>
                    <a:pt x="226" y="997"/>
                    <a:pt x="362" y="1056"/>
                    <a:pt x="519" y="1056"/>
                  </a:cubicBezTo>
                  <a:cubicBezTo>
                    <a:pt x="851" y="1056"/>
                    <a:pt x="1027" y="792"/>
                    <a:pt x="1027" y="528"/>
                  </a:cubicBezTo>
                  <a:cubicBezTo>
                    <a:pt x="1027" y="391"/>
                    <a:pt x="988" y="264"/>
                    <a:pt x="900" y="176"/>
                  </a:cubicBezTo>
                  <a:cubicBezTo>
                    <a:pt x="812" y="59"/>
                    <a:pt x="66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0" name="Google Shape;590;p26"/>
            <p:cNvSpPr/>
            <p:nvPr/>
          </p:nvSpPr>
          <p:spPr>
            <a:xfrm>
              <a:off x="397265" y="2545782"/>
              <a:ext cx="151745" cy="157121"/>
            </a:xfrm>
            <a:custGeom>
              <a:avLst/>
              <a:gdLst/>
              <a:ahLst/>
              <a:cxnLst/>
              <a:rect l="l" t="t" r="r" b="b"/>
              <a:pathLst>
                <a:path w="1340" h="1360" extrusionOk="0">
                  <a:moveTo>
                    <a:pt x="675" y="304"/>
                  </a:moveTo>
                  <a:cubicBezTo>
                    <a:pt x="1153" y="304"/>
                    <a:pt x="1153" y="1056"/>
                    <a:pt x="675" y="1056"/>
                  </a:cubicBezTo>
                  <a:cubicBezTo>
                    <a:pt x="186" y="1056"/>
                    <a:pt x="186" y="304"/>
                    <a:pt x="675" y="304"/>
                  </a:cubicBezTo>
                  <a:close/>
                  <a:moveTo>
                    <a:pt x="675" y="1"/>
                  </a:moveTo>
                  <a:cubicBezTo>
                    <a:pt x="294" y="1"/>
                    <a:pt x="0" y="294"/>
                    <a:pt x="0" y="675"/>
                  </a:cubicBezTo>
                  <a:cubicBezTo>
                    <a:pt x="0" y="851"/>
                    <a:pt x="59" y="1017"/>
                    <a:pt x="167" y="1134"/>
                  </a:cubicBezTo>
                  <a:cubicBezTo>
                    <a:pt x="294" y="1281"/>
                    <a:pt x="469" y="1359"/>
                    <a:pt x="675" y="1359"/>
                  </a:cubicBezTo>
                  <a:cubicBezTo>
                    <a:pt x="870" y="1359"/>
                    <a:pt x="1046" y="1281"/>
                    <a:pt x="1173" y="1134"/>
                  </a:cubicBezTo>
                  <a:cubicBezTo>
                    <a:pt x="1281" y="1017"/>
                    <a:pt x="1339" y="851"/>
                    <a:pt x="1339" y="675"/>
                  </a:cubicBezTo>
                  <a:cubicBezTo>
                    <a:pt x="1339" y="294"/>
                    <a:pt x="1046" y="1"/>
                    <a:pt x="6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1" name="Google Shape;591;p26"/>
            <p:cNvSpPr/>
            <p:nvPr/>
          </p:nvSpPr>
          <p:spPr>
            <a:xfrm>
              <a:off x="229105" y="1914751"/>
              <a:ext cx="4500802" cy="5590116"/>
            </a:xfrm>
            <a:custGeom>
              <a:avLst/>
              <a:gdLst/>
              <a:ahLst/>
              <a:cxnLst/>
              <a:rect l="l" t="t" r="r" b="b"/>
              <a:pathLst>
                <a:path w="79929" h="48200" extrusionOk="0">
                  <a:moveTo>
                    <a:pt x="0" y="1"/>
                  </a:moveTo>
                  <a:lnTo>
                    <a:pt x="127" y="48173"/>
                  </a:lnTo>
                  <a:cubicBezTo>
                    <a:pt x="1587" y="48191"/>
                    <a:pt x="3887" y="48200"/>
                    <a:pt x="6793" y="48200"/>
                  </a:cubicBezTo>
                  <a:cubicBezTo>
                    <a:pt x="24827" y="48200"/>
                    <a:pt x="66211" y="47840"/>
                    <a:pt x="75190" y="46864"/>
                  </a:cubicBezTo>
                  <a:cubicBezTo>
                    <a:pt x="76812" y="46688"/>
                    <a:pt x="78209" y="46785"/>
                    <a:pt x="79089" y="45779"/>
                  </a:cubicBezTo>
                  <a:cubicBezTo>
                    <a:pt x="79929" y="44812"/>
                    <a:pt x="79558" y="40200"/>
                    <a:pt x="79567" y="38949"/>
                  </a:cubicBezTo>
                  <a:cubicBezTo>
                    <a:pt x="79636" y="27292"/>
                    <a:pt x="79265" y="14951"/>
                    <a:pt x="78453" y="3323"/>
                  </a:cubicBezTo>
                  <a:cubicBezTo>
                    <a:pt x="78395" y="2395"/>
                    <a:pt x="78258" y="1349"/>
                    <a:pt x="77457" y="802"/>
                  </a:cubicBezTo>
                  <a:cubicBezTo>
                    <a:pt x="76919" y="431"/>
                    <a:pt x="76206" y="401"/>
                    <a:pt x="75532" y="382"/>
                  </a:cubicBezTo>
                  <a:cubicBezTo>
                    <a:pt x="64891" y="118"/>
                    <a:pt x="10651" y="79"/>
                    <a:pt x="0" y="1"/>
                  </a:cubicBezTo>
                  <a:close/>
                </a:path>
              </a:pathLst>
            </a:custGeom>
            <a:solidFill>
              <a:srgbClr val="FFFFFF"/>
            </a:solidFill>
            <a:ln w="28575" cap="flat" cmpd="sng">
              <a:solidFill>
                <a:schemeClr val="dk1"/>
              </a:solidFill>
              <a:prstDash val="solid"/>
              <a:miter lim="9771"/>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92" name="Google Shape;592;p26"/>
          <p:cNvSpPr txBox="1">
            <a:spLocks noGrp="1"/>
          </p:cNvSpPr>
          <p:nvPr>
            <p:ph type="subTitle" idx="1"/>
          </p:nvPr>
        </p:nvSpPr>
        <p:spPr>
          <a:xfrm>
            <a:off x="1588228" y="3896186"/>
            <a:ext cx="1869900" cy="754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atin typeface="Didact Gothic"/>
                <a:ea typeface="Didact Gothic"/>
                <a:cs typeface="Didact Gothic"/>
                <a:sym typeface="Didact Gothic"/>
              </a:defRPr>
            </a:lvl1pPr>
            <a:lvl2pPr lvl="1" algn="ctr">
              <a:lnSpc>
                <a:spcPct val="100000"/>
              </a:lnSpc>
              <a:spcBef>
                <a:spcPts val="1600"/>
              </a:spcBef>
              <a:spcAft>
                <a:spcPts val="0"/>
              </a:spcAft>
              <a:buSzPts val="1400"/>
              <a:buNone/>
              <a:defRPr sz="1400">
                <a:latin typeface="Didact Gothic"/>
                <a:ea typeface="Didact Gothic"/>
                <a:cs typeface="Didact Gothic"/>
                <a:sym typeface="Didact Gothic"/>
              </a:defRPr>
            </a:lvl2pPr>
            <a:lvl3pPr lvl="2" algn="ctr">
              <a:lnSpc>
                <a:spcPct val="100000"/>
              </a:lnSpc>
              <a:spcBef>
                <a:spcPts val="1600"/>
              </a:spcBef>
              <a:spcAft>
                <a:spcPts val="0"/>
              </a:spcAft>
              <a:buSzPts val="1400"/>
              <a:buNone/>
              <a:defRPr sz="1400">
                <a:latin typeface="Didact Gothic"/>
                <a:ea typeface="Didact Gothic"/>
                <a:cs typeface="Didact Gothic"/>
                <a:sym typeface="Didact Gothic"/>
              </a:defRPr>
            </a:lvl3pPr>
            <a:lvl4pPr lvl="3" algn="ctr">
              <a:lnSpc>
                <a:spcPct val="100000"/>
              </a:lnSpc>
              <a:spcBef>
                <a:spcPts val="1600"/>
              </a:spcBef>
              <a:spcAft>
                <a:spcPts val="0"/>
              </a:spcAft>
              <a:buSzPts val="1400"/>
              <a:buNone/>
              <a:defRPr sz="1400">
                <a:latin typeface="Didact Gothic"/>
                <a:ea typeface="Didact Gothic"/>
                <a:cs typeface="Didact Gothic"/>
                <a:sym typeface="Didact Gothic"/>
              </a:defRPr>
            </a:lvl4pPr>
            <a:lvl5pPr lvl="4" algn="ctr">
              <a:lnSpc>
                <a:spcPct val="100000"/>
              </a:lnSpc>
              <a:spcBef>
                <a:spcPts val="1600"/>
              </a:spcBef>
              <a:spcAft>
                <a:spcPts val="0"/>
              </a:spcAft>
              <a:buSzPts val="1400"/>
              <a:buNone/>
              <a:defRPr sz="1400">
                <a:latin typeface="Didact Gothic"/>
                <a:ea typeface="Didact Gothic"/>
                <a:cs typeface="Didact Gothic"/>
                <a:sym typeface="Didact Gothic"/>
              </a:defRPr>
            </a:lvl5pPr>
            <a:lvl6pPr lvl="5" algn="ctr">
              <a:lnSpc>
                <a:spcPct val="100000"/>
              </a:lnSpc>
              <a:spcBef>
                <a:spcPts val="1600"/>
              </a:spcBef>
              <a:spcAft>
                <a:spcPts val="0"/>
              </a:spcAft>
              <a:buSzPts val="1400"/>
              <a:buNone/>
              <a:defRPr sz="1400">
                <a:latin typeface="Didact Gothic"/>
                <a:ea typeface="Didact Gothic"/>
                <a:cs typeface="Didact Gothic"/>
                <a:sym typeface="Didact Gothic"/>
              </a:defRPr>
            </a:lvl6pPr>
            <a:lvl7pPr lvl="6" algn="ctr">
              <a:lnSpc>
                <a:spcPct val="100000"/>
              </a:lnSpc>
              <a:spcBef>
                <a:spcPts val="1600"/>
              </a:spcBef>
              <a:spcAft>
                <a:spcPts val="0"/>
              </a:spcAft>
              <a:buSzPts val="1400"/>
              <a:buNone/>
              <a:defRPr sz="1400">
                <a:latin typeface="Didact Gothic"/>
                <a:ea typeface="Didact Gothic"/>
                <a:cs typeface="Didact Gothic"/>
                <a:sym typeface="Didact Gothic"/>
              </a:defRPr>
            </a:lvl7pPr>
            <a:lvl8pPr lvl="7" algn="ctr">
              <a:lnSpc>
                <a:spcPct val="100000"/>
              </a:lnSpc>
              <a:spcBef>
                <a:spcPts val="1600"/>
              </a:spcBef>
              <a:spcAft>
                <a:spcPts val="0"/>
              </a:spcAft>
              <a:buSzPts val="1400"/>
              <a:buNone/>
              <a:defRPr sz="1400">
                <a:latin typeface="Didact Gothic"/>
                <a:ea typeface="Didact Gothic"/>
                <a:cs typeface="Didact Gothic"/>
                <a:sym typeface="Didact Gothic"/>
              </a:defRPr>
            </a:lvl8pPr>
            <a:lvl9pPr lvl="8" algn="ctr">
              <a:lnSpc>
                <a:spcPct val="100000"/>
              </a:lnSpc>
              <a:spcBef>
                <a:spcPts val="1600"/>
              </a:spcBef>
              <a:spcAft>
                <a:spcPts val="1600"/>
              </a:spcAft>
              <a:buSzPts val="1400"/>
              <a:buNone/>
              <a:defRPr sz="1400">
                <a:latin typeface="Didact Gothic"/>
                <a:ea typeface="Didact Gothic"/>
                <a:cs typeface="Didact Gothic"/>
                <a:sym typeface="Didact Gothic"/>
              </a:defRPr>
            </a:lvl9pPr>
          </a:lstStyle>
          <a:p>
            <a:endParaRPr/>
          </a:p>
        </p:txBody>
      </p:sp>
      <p:sp>
        <p:nvSpPr>
          <p:cNvPr id="593" name="Google Shape;593;p26"/>
          <p:cNvSpPr txBox="1">
            <a:spLocks noGrp="1"/>
          </p:cNvSpPr>
          <p:nvPr>
            <p:ph type="subTitle" idx="2"/>
          </p:nvPr>
        </p:nvSpPr>
        <p:spPr>
          <a:xfrm>
            <a:off x="3599733" y="3896177"/>
            <a:ext cx="1869900" cy="754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atin typeface="Didact Gothic"/>
                <a:ea typeface="Didact Gothic"/>
                <a:cs typeface="Didact Gothic"/>
                <a:sym typeface="Didact Gothic"/>
              </a:defRPr>
            </a:lvl1pPr>
            <a:lvl2pPr lvl="1" algn="ctr">
              <a:lnSpc>
                <a:spcPct val="100000"/>
              </a:lnSpc>
              <a:spcBef>
                <a:spcPts val="1600"/>
              </a:spcBef>
              <a:spcAft>
                <a:spcPts val="0"/>
              </a:spcAft>
              <a:buSzPts val="1400"/>
              <a:buNone/>
              <a:defRPr sz="1400">
                <a:latin typeface="Didact Gothic"/>
                <a:ea typeface="Didact Gothic"/>
                <a:cs typeface="Didact Gothic"/>
                <a:sym typeface="Didact Gothic"/>
              </a:defRPr>
            </a:lvl2pPr>
            <a:lvl3pPr lvl="2" algn="ctr">
              <a:lnSpc>
                <a:spcPct val="100000"/>
              </a:lnSpc>
              <a:spcBef>
                <a:spcPts val="1600"/>
              </a:spcBef>
              <a:spcAft>
                <a:spcPts val="0"/>
              </a:spcAft>
              <a:buSzPts val="1400"/>
              <a:buNone/>
              <a:defRPr sz="1400">
                <a:latin typeface="Didact Gothic"/>
                <a:ea typeface="Didact Gothic"/>
                <a:cs typeface="Didact Gothic"/>
                <a:sym typeface="Didact Gothic"/>
              </a:defRPr>
            </a:lvl3pPr>
            <a:lvl4pPr lvl="3" algn="ctr">
              <a:lnSpc>
                <a:spcPct val="100000"/>
              </a:lnSpc>
              <a:spcBef>
                <a:spcPts val="1600"/>
              </a:spcBef>
              <a:spcAft>
                <a:spcPts val="0"/>
              </a:spcAft>
              <a:buSzPts val="1400"/>
              <a:buNone/>
              <a:defRPr sz="1400">
                <a:latin typeface="Didact Gothic"/>
                <a:ea typeface="Didact Gothic"/>
                <a:cs typeface="Didact Gothic"/>
                <a:sym typeface="Didact Gothic"/>
              </a:defRPr>
            </a:lvl4pPr>
            <a:lvl5pPr lvl="4" algn="ctr">
              <a:lnSpc>
                <a:spcPct val="100000"/>
              </a:lnSpc>
              <a:spcBef>
                <a:spcPts val="1600"/>
              </a:spcBef>
              <a:spcAft>
                <a:spcPts val="0"/>
              </a:spcAft>
              <a:buSzPts val="1400"/>
              <a:buNone/>
              <a:defRPr sz="1400">
                <a:latin typeface="Didact Gothic"/>
                <a:ea typeface="Didact Gothic"/>
                <a:cs typeface="Didact Gothic"/>
                <a:sym typeface="Didact Gothic"/>
              </a:defRPr>
            </a:lvl5pPr>
            <a:lvl6pPr lvl="5" algn="ctr">
              <a:lnSpc>
                <a:spcPct val="100000"/>
              </a:lnSpc>
              <a:spcBef>
                <a:spcPts val="1600"/>
              </a:spcBef>
              <a:spcAft>
                <a:spcPts val="0"/>
              </a:spcAft>
              <a:buSzPts val="1400"/>
              <a:buNone/>
              <a:defRPr sz="1400">
                <a:latin typeface="Didact Gothic"/>
                <a:ea typeface="Didact Gothic"/>
                <a:cs typeface="Didact Gothic"/>
                <a:sym typeface="Didact Gothic"/>
              </a:defRPr>
            </a:lvl6pPr>
            <a:lvl7pPr lvl="6" algn="ctr">
              <a:lnSpc>
                <a:spcPct val="100000"/>
              </a:lnSpc>
              <a:spcBef>
                <a:spcPts val="1600"/>
              </a:spcBef>
              <a:spcAft>
                <a:spcPts val="0"/>
              </a:spcAft>
              <a:buSzPts val="1400"/>
              <a:buNone/>
              <a:defRPr sz="1400">
                <a:latin typeface="Didact Gothic"/>
                <a:ea typeface="Didact Gothic"/>
                <a:cs typeface="Didact Gothic"/>
                <a:sym typeface="Didact Gothic"/>
              </a:defRPr>
            </a:lvl7pPr>
            <a:lvl8pPr lvl="7" algn="ctr">
              <a:lnSpc>
                <a:spcPct val="100000"/>
              </a:lnSpc>
              <a:spcBef>
                <a:spcPts val="1600"/>
              </a:spcBef>
              <a:spcAft>
                <a:spcPts val="0"/>
              </a:spcAft>
              <a:buSzPts val="1400"/>
              <a:buNone/>
              <a:defRPr sz="1400">
                <a:latin typeface="Didact Gothic"/>
                <a:ea typeface="Didact Gothic"/>
                <a:cs typeface="Didact Gothic"/>
                <a:sym typeface="Didact Gothic"/>
              </a:defRPr>
            </a:lvl8pPr>
            <a:lvl9pPr lvl="8" algn="ctr">
              <a:lnSpc>
                <a:spcPct val="100000"/>
              </a:lnSpc>
              <a:spcBef>
                <a:spcPts val="1600"/>
              </a:spcBef>
              <a:spcAft>
                <a:spcPts val="1600"/>
              </a:spcAft>
              <a:buSzPts val="1400"/>
              <a:buNone/>
              <a:defRPr sz="1400">
                <a:latin typeface="Didact Gothic"/>
                <a:ea typeface="Didact Gothic"/>
                <a:cs typeface="Didact Gothic"/>
                <a:sym typeface="Didact Gothic"/>
              </a:defRPr>
            </a:lvl9pPr>
          </a:lstStyle>
          <a:p>
            <a:endParaRPr/>
          </a:p>
        </p:txBody>
      </p:sp>
      <p:sp>
        <p:nvSpPr>
          <p:cNvPr id="594" name="Google Shape;594;p26"/>
          <p:cNvSpPr txBox="1">
            <a:spLocks noGrp="1"/>
          </p:cNvSpPr>
          <p:nvPr>
            <p:ph type="subTitle" idx="3"/>
          </p:nvPr>
        </p:nvSpPr>
        <p:spPr>
          <a:xfrm>
            <a:off x="5685872" y="3896186"/>
            <a:ext cx="1869900" cy="754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atin typeface="Didact Gothic"/>
                <a:ea typeface="Didact Gothic"/>
                <a:cs typeface="Didact Gothic"/>
                <a:sym typeface="Didact Gothic"/>
              </a:defRPr>
            </a:lvl1pPr>
            <a:lvl2pPr lvl="1" algn="ctr">
              <a:lnSpc>
                <a:spcPct val="100000"/>
              </a:lnSpc>
              <a:spcBef>
                <a:spcPts val="1600"/>
              </a:spcBef>
              <a:spcAft>
                <a:spcPts val="0"/>
              </a:spcAft>
              <a:buSzPts val="1400"/>
              <a:buNone/>
              <a:defRPr sz="1400">
                <a:latin typeface="Didact Gothic"/>
                <a:ea typeface="Didact Gothic"/>
                <a:cs typeface="Didact Gothic"/>
                <a:sym typeface="Didact Gothic"/>
              </a:defRPr>
            </a:lvl2pPr>
            <a:lvl3pPr lvl="2" algn="ctr">
              <a:lnSpc>
                <a:spcPct val="100000"/>
              </a:lnSpc>
              <a:spcBef>
                <a:spcPts val="1600"/>
              </a:spcBef>
              <a:spcAft>
                <a:spcPts val="0"/>
              </a:spcAft>
              <a:buSzPts val="1400"/>
              <a:buNone/>
              <a:defRPr sz="1400">
                <a:latin typeface="Didact Gothic"/>
                <a:ea typeface="Didact Gothic"/>
                <a:cs typeface="Didact Gothic"/>
                <a:sym typeface="Didact Gothic"/>
              </a:defRPr>
            </a:lvl3pPr>
            <a:lvl4pPr lvl="3" algn="ctr">
              <a:lnSpc>
                <a:spcPct val="100000"/>
              </a:lnSpc>
              <a:spcBef>
                <a:spcPts val="1600"/>
              </a:spcBef>
              <a:spcAft>
                <a:spcPts val="0"/>
              </a:spcAft>
              <a:buSzPts val="1400"/>
              <a:buNone/>
              <a:defRPr sz="1400">
                <a:latin typeface="Didact Gothic"/>
                <a:ea typeface="Didact Gothic"/>
                <a:cs typeface="Didact Gothic"/>
                <a:sym typeface="Didact Gothic"/>
              </a:defRPr>
            </a:lvl4pPr>
            <a:lvl5pPr lvl="4" algn="ctr">
              <a:lnSpc>
                <a:spcPct val="100000"/>
              </a:lnSpc>
              <a:spcBef>
                <a:spcPts val="1600"/>
              </a:spcBef>
              <a:spcAft>
                <a:spcPts val="0"/>
              </a:spcAft>
              <a:buSzPts val="1400"/>
              <a:buNone/>
              <a:defRPr sz="1400">
                <a:latin typeface="Didact Gothic"/>
                <a:ea typeface="Didact Gothic"/>
                <a:cs typeface="Didact Gothic"/>
                <a:sym typeface="Didact Gothic"/>
              </a:defRPr>
            </a:lvl5pPr>
            <a:lvl6pPr lvl="5" algn="ctr">
              <a:lnSpc>
                <a:spcPct val="100000"/>
              </a:lnSpc>
              <a:spcBef>
                <a:spcPts val="1600"/>
              </a:spcBef>
              <a:spcAft>
                <a:spcPts val="0"/>
              </a:spcAft>
              <a:buSzPts val="1400"/>
              <a:buNone/>
              <a:defRPr sz="1400">
                <a:latin typeface="Didact Gothic"/>
                <a:ea typeface="Didact Gothic"/>
                <a:cs typeface="Didact Gothic"/>
                <a:sym typeface="Didact Gothic"/>
              </a:defRPr>
            </a:lvl6pPr>
            <a:lvl7pPr lvl="6" algn="ctr">
              <a:lnSpc>
                <a:spcPct val="100000"/>
              </a:lnSpc>
              <a:spcBef>
                <a:spcPts val="1600"/>
              </a:spcBef>
              <a:spcAft>
                <a:spcPts val="0"/>
              </a:spcAft>
              <a:buSzPts val="1400"/>
              <a:buNone/>
              <a:defRPr sz="1400">
                <a:latin typeface="Didact Gothic"/>
                <a:ea typeface="Didact Gothic"/>
                <a:cs typeface="Didact Gothic"/>
                <a:sym typeface="Didact Gothic"/>
              </a:defRPr>
            </a:lvl7pPr>
            <a:lvl8pPr lvl="7" algn="ctr">
              <a:lnSpc>
                <a:spcPct val="100000"/>
              </a:lnSpc>
              <a:spcBef>
                <a:spcPts val="1600"/>
              </a:spcBef>
              <a:spcAft>
                <a:spcPts val="0"/>
              </a:spcAft>
              <a:buSzPts val="1400"/>
              <a:buNone/>
              <a:defRPr sz="1400">
                <a:latin typeface="Didact Gothic"/>
                <a:ea typeface="Didact Gothic"/>
                <a:cs typeface="Didact Gothic"/>
                <a:sym typeface="Didact Gothic"/>
              </a:defRPr>
            </a:lvl8pPr>
            <a:lvl9pPr lvl="8" algn="ctr">
              <a:lnSpc>
                <a:spcPct val="100000"/>
              </a:lnSpc>
              <a:spcBef>
                <a:spcPts val="1600"/>
              </a:spcBef>
              <a:spcAft>
                <a:spcPts val="1600"/>
              </a:spcAft>
              <a:buSzPts val="1400"/>
              <a:buNone/>
              <a:defRPr sz="1400">
                <a:latin typeface="Didact Gothic"/>
                <a:ea typeface="Didact Gothic"/>
                <a:cs typeface="Didact Gothic"/>
                <a:sym typeface="Didact Gothic"/>
              </a:defRPr>
            </a:lvl9pPr>
          </a:lstStyle>
          <a:p>
            <a:endParaRPr/>
          </a:p>
        </p:txBody>
      </p:sp>
      <p:sp>
        <p:nvSpPr>
          <p:cNvPr id="595" name="Google Shape;595;p26"/>
          <p:cNvSpPr txBox="1">
            <a:spLocks noGrp="1"/>
          </p:cNvSpPr>
          <p:nvPr>
            <p:ph type="subTitle" idx="4"/>
          </p:nvPr>
        </p:nvSpPr>
        <p:spPr>
          <a:xfrm>
            <a:off x="1588228" y="2333387"/>
            <a:ext cx="1869900" cy="754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atin typeface="Didact Gothic"/>
                <a:ea typeface="Didact Gothic"/>
                <a:cs typeface="Didact Gothic"/>
                <a:sym typeface="Didact Gothic"/>
              </a:defRPr>
            </a:lvl1pPr>
            <a:lvl2pPr lvl="1" algn="ctr">
              <a:lnSpc>
                <a:spcPct val="100000"/>
              </a:lnSpc>
              <a:spcBef>
                <a:spcPts val="1600"/>
              </a:spcBef>
              <a:spcAft>
                <a:spcPts val="0"/>
              </a:spcAft>
              <a:buSzPts val="1400"/>
              <a:buNone/>
              <a:defRPr sz="1400">
                <a:latin typeface="Didact Gothic"/>
                <a:ea typeface="Didact Gothic"/>
                <a:cs typeface="Didact Gothic"/>
                <a:sym typeface="Didact Gothic"/>
              </a:defRPr>
            </a:lvl2pPr>
            <a:lvl3pPr lvl="2" algn="ctr">
              <a:lnSpc>
                <a:spcPct val="100000"/>
              </a:lnSpc>
              <a:spcBef>
                <a:spcPts val="1600"/>
              </a:spcBef>
              <a:spcAft>
                <a:spcPts val="0"/>
              </a:spcAft>
              <a:buSzPts val="1400"/>
              <a:buNone/>
              <a:defRPr sz="1400">
                <a:latin typeface="Didact Gothic"/>
                <a:ea typeface="Didact Gothic"/>
                <a:cs typeface="Didact Gothic"/>
                <a:sym typeface="Didact Gothic"/>
              </a:defRPr>
            </a:lvl3pPr>
            <a:lvl4pPr lvl="3" algn="ctr">
              <a:lnSpc>
                <a:spcPct val="100000"/>
              </a:lnSpc>
              <a:spcBef>
                <a:spcPts val="1600"/>
              </a:spcBef>
              <a:spcAft>
                <a:spcPts val="0"/>
              </a:spcAft>
              <a:buSzPts val="1400"/>
              <a:buNone/>
              <a:defRPr sz="1400">
                <a:latin typeface="Didact Gothic"/>
                <a:ea typeface="Didact Gothic"/>
                <a:cs typeface="Didact Gothic"/>
                <a:sym typeface="Didact Gothic"/>
              </a:defRPr>
            </a:lvl4pPr>
            <a:lvl5pPr lvl="4" algn="ctr">
              <a:lnSpc>
                <a:spcPct val="100000"/>
              </a:lnSpc>
              <a:spcBef>
                <a:spcPts val="1600"/>
              </a:spcBef>
              <a:spcAft>
                <a:spcPts val="0"/>
              </a:spcAft>
              <a:buSzPts val="1400"/>
              <a:buNone/>
              <a:defRPr sz="1400">
                <a:latin typeface="Didact Gothic"/>
                <a:ea typeface="Didact Gothic"/>
                <a:cs typeface="Didact Gothic"/>
                <a:sym typeface="Didact Gothic"/>
              </a:defRPr>
            </a:lvl5pPr>
            <a:lvl6pPr lvl="5" algn="ctr">
              <a:lnSpc>
                <a:spcPct val="100000"/>
              </a:lnSpc>
              <a:spcBef>
                <a:spcPts val="1600"/>
              </a:spcBef>
              <a:spcAft>
                <a:spcPts val="0"/>
              </a:spcAft>
              <a:buSzPts val="1400"/>
              <a:buNone/>
              <a:defRPr sz="1400">
                <a:latin typeface="Didact Gothic"/>
                <a:ea typeface="Didact Gothic"/>
                <a:cs typeface="Didact Gothic"/>
                <a:sym typeface="Didact Gothic"/>
              </a:defRPr>
            </a:lvl6pPr>
            <a:lvl7pPr lvl="6" algn="ctr">
              <a:lnSpc>
                <a:spcPct val="100000"/>
              </a:lnSpc>
              <a:spcBef>
                <a:spcPts val="1600"/>
              </a:spcBef>
              <a:spcAft>
                <a:spcPts val="0"/>
              </a:spcAft>
              <a:buSzPts val="1400"/>
              <a:buNone/>
              <a:defRPr sz="1400">
                <a:latin typeface="Didact Gothic"/>
                <a:ea typeface="Didact Gothic"/>
                <a:cs typeface="Didact Gothic"/>
                <a:sym typeface="Didact Gothic"/>
              </a:defRPr>
            </a:lvl7pPr>
            <a:lvl8pPr lvl="7" algn="ctr">
              <a:lnSpc>
                <a:spcPct val="100000"/>
              </a:lnSpc>
              <a:spcBef>
                <a:spcPts val="1600"/>
              </a:spcBef>
              <a:spcAft>
                <a:spcPts val="0"/>
              </a:spcAft>
              <a:buSzPts val="1400"/>
              <a:buNone/>
              <a:defRPr sz="1400">
                <a:latin typeface="Didact Gothic"/>
                <a:ea typeface="Didact Gothic"/>
                <a:cs typeface="Didact Gothic"/>
                <a:sym typeface="Didact Gothic"/>
              </a:defRPr>
            </a:lvl8pPr>
            <a:lvl9pPr lvl="8" algn="ctr">
              <a:lnSpc>
                <a:spcPct val="100000"/>
              </a:lnSpc>
              <a:spcBef>
                <a:spcPts val="1600"/>
              </a:spcBef>
              <a:spcAft>
                <a:spcPts val="1600"/>
              </a:spcAft>
              <a:buSzPts val="1400"/>
              <a:buNone/>
              <a:defRPr sz="1400">
                <a:latin typeface="Didact Gothic"/>
                <a:ea typeface="Didact Gothic"/>
                <a:cs typeface="Didact Gothic"/>
                <a:sym typeface="Didact Gothic"/>
              </a:defRPr>
            </a:lvl9pPr>
          </a:lstStyle>
          <a:p>
            <a:endParaRPr/>
          </a:p>
        </p:txBody>
      </p:sp>
      <p:sp>
        <p:nvSpPr>
          <p:cNvPr id="596" name="Google Shape;596;p26"/>
          <p:cNvSpPr txBox="1">
            <a:spLocks noGrp="1"/>
          </p:cNvSpPr>
          <p:nvPr>
            <p:ph type="subTitle" idx="5"/>
          </p:nvPr>
        </p:nvSpPr>
        <p:spPr>
          <a:xfrm>
            <a:off x="3599733" y="2333375"/>
            <a:ext cx="1869900" cy="754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atin typeface="Didact Gothic"/>
                <a:ea typeface="Didact Gothic"/>
                <a:cs typeface="Didact Gothic"/>
                <a:sym typeface="Didact Gothic"/>
              </a:defRPr>
            </a:lvl1pPr>
            <a:lvl2pPr lvl="1" algn="ctr">
              <a:lnSpc>
                <a:spcPct val="100000"/>
              </a:lnSpc>
              <a:spcBef>
                <a:spcPts val="1600"/>
              </a:spcBef>
              <a:spcAft>
                <a:spcPts val="0"/>
              </a:spcAft>
              <a:buSzPts val="1400"/>
              <a:buNone/>
              <a:defRPr sz="1400">
                <a:latin typeface="Didact Gothic"/>
                <a:ea typeface="Didact Gothic"/>
                <a:cs typeface="Didact Gothic"/>
                <a:sym typeface="Didact Gothic"/>
              </a:defRPr>
            </a:lvl2pPr>
            <a:lvl3pPr lvl="2" algn="ctr">
              <a:lnSpc>
                <a:spcPct val="100000"/>
              </a:lnSpc>
              <a:spcBef>
                <a:spcPts val="1600"/>
              </a:spcBef>
              <a:spcAft>
                <a:spcPts val="0"/>
              </a:spcAft>
              <a:buSzPts val="1400"/>
              <a:buNone/>
              <a:defRPr sz="1400">
                <a:latin typeface="Didact Gothic"/>
                <a:ea typeface="Didact Gothic"/>
                <a:cs typeface="Didact Gothic"/>
                <a:sym typeface="Didact Gothic"/>
              </a:defRPr>
            </a:lvl3pPr>
            <a:lvl4pPr lvl="3" algn="ctr">
              <a:lnSpc>
                <a:spcPct val="100000"/>
              </a:lnSpc>
              <a:spcBef>
                <a:spcPts val="1600"/>
              </a:spcBef>
              <a:spcAft>
                <a:spcPts val="0"/>
              </a:spcAft>
              <a:buSzPts val="1400"/>
              <a:buNone/>
              <a:defRPr sz="1400">
                <a:latin typeface="Didact Gothic"/>
                <a:ea typeface="Didact Gothic"/>
                <a:cs typeface="Didact Gothic"/>
                <a:sym typeface="Didact Gothic"/>
              </a:defRPr>
            </a:lvl4pPr>
            <a:lvl5pPr lvl="4" algn="ctr">
              <a:lnSpc>
                <a:spcPct val="100000"/>
              </a:lnSpc>
              <a:spcBef>
                <a:spcPts val="1600"/>
              </a:spcBef>
              <a:spcAft>
                <a:spcPts val="0"/>
              </a:spcAft>
              <a:buSzPts val="1400"/>
              <a:buNone/>
              <a:defRPr sz="1400">
                <a:latin typeface="Didact Gothic"/>
                <a:ea typeface="Didact Gothic"/>
                <a:cs typeface="Didact Gothic"/>
                <a:sym typeface="Didact Gothic"/>
              </a:defRPr>
            </a:lvl5pPr>
            <a:lvl6pPr lvl="5" algn="ctr">
              <a:lnSpc>
                <a:spcPct val="100000"/>
              </a:lnSpc>
              <a:spcBef>
                <a:spcPts val="1600"/>
              </a:spcBef>
              <a:spcAft>
                <a:spcPts val="0"/>
              </a:spcAft>
              <a:buSzPts val="1400"/>
              <a:buNone/>
              <a:defRPr sz="1400">
                <a:latin typeface="Didact Gothic"/>
                <a:ea typeface="Didact Gothic"/>
                <a:cs typeface="Didact Gothic"/>
                <a:sym typeface="Didact Gothic"/>
              </a:defRPr>
            </a:lvl6pPr>
            <a:lvl7pPr lvl="6" algn="ctr">
              <a:lnSpc>
                <a:spcPct val="100000"/>
              </a:lnSpc>
              <a:spcBef>
                <a:spcPts val="1600"/>
              </a:spcBef>
              <a:spcAft>
                <a:spcPts val="0"/>
              </a:spcAft>
              <a:buSzPts val="1400"/>
              <a:buNone/>
              <a:defRPr sz="1400">
                <a:latin typeface="Didact Gothic"/>
                <a:ea typeface="Didact Gothic"/>
                <a:cs typeface="Didact Gothic"/>
                <a:sym typeface="Didact Gothic"/>
              </a:defRPr>
            </a:lvl7pPr>
            <a:lvl8pPr lvl="7" algn="ctr">
              <a:lnSpc>
                <a:spcPct val="100000"/>
              </a:lnSpc>
              <a:spcBef>
                <a:spcPts val="1600"/>
              </a:spcBef>
              <a:spcAft>
                <a:spcPts val="0"/>
              </a:spcAft>
              <a:buSzPts val="1400"/>
              <a:buNone/>
              <a:defRPr sz="1400">
                <a:latin typeface="Didact Gothic"/>
                <a:ea typeface="Didact Gothic"/>
                <a:cs typeface="Didact Gothic"/>
                <a:sym typeface="Didact Gothic"/>
              </a:defRPr>
            </a:lvl8pPr>
            <a:lvl9pPr lvl="8" algn="ctr">
              <a:lnSpc>
                <a:spcPct val="100000"/>
              </a:lnSpc>
              <a:spcBef>
                <a:spcPts val="1600"/>
              </a:spcBef>
              <a:spcAft>
                <a:spcPts val="1600"/>
              </a:spcAft>
              <a:buSzPts val="1400"/>
              <a:buNone/>
              <a:defRPr sz="1400">
                <a:latin typeface="Didact Gothic"/>
                <a:ea typeface="Didact Gothic"/>
                <a:cs typeface="Didact Gothic"/>
                <a:sym typeface="Didact Gothic"/>
              </a:defRPr>
            </a:lvl9pPr>
          </a:lstStyle>
          <a:p>
            <a:endParaRPr/>
          </a:p>
        </p:txBody>
      </p:sp>
      <p:sp>
        <p:nvSpPr>
          <p:cNvPr id="597" name="Google Shape;597;p26"/>
          <p:cNvSpPr txBox="1">
            <a:spLocks noGrp="1"/>
          </p:cNvSpPr>
          <p:nvPr>
            <p:ph type="subTitle" idx="6"/>
          </p:nvPr>
        </p:nvSpPr>
        <p:spPr>
          <a:xfrm>
            <a:off x="5685872" y="2333387"/>
            <a:ext cx="1869900" cy="754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400">
                <a:latin typeface="Didact Gothic"/>
                <a:ea typeface="Didact Gothic"/>
                <a:cs typeface="Didact Gothic"/>
                <a:sym typeface="Didact Gothic"/>
              </a:defRPr>
            </a:lvl1pPr>
            <a:lvl2pPr lvl="1" algn="ctr">
              <a:lnSpc>
                <a:spcPct val="100000"/>
              </a:lnSpc>
              <a:spcBef>
                <a:spcPts val="1600"/>
              </a:spcBef>
              <a:spcAft>
                <a:spcPts val="0"/>
              </a:spcAft>
              <a:buSzPts val="1400"/>
              <a:buNone/>
              <a:defRPr sz="1400">
                <a:latin typeface="Didact Gothic"/>
                <a:ea typeface="Didact Gothic"/>
                <a:cs typeface="Didact Gothic"/>
                <a:sym typeface="Didact Gothic"/>
              </a:defRPr>
            </a:lvl2pPr>
            <a:lvl3pPr lvl="2" algn="ctr">
              <a:lnSpc>
                <a:spcPct val="100000"/>
              </a:lnSpc>
              <a:spcBef>
                <a:spcPts val="1600"/>
              </a:spcBef>
              <a:spcAft>
                <a:spcPts val="0"/>
              </a:spcAft>
              <a:buSzPts val="1400"/>
              <a:buNone/>
              <a:defRPr sz="1400">
                <a:latin typeface="Didact Gothic"/>
                <a:ea typeface="Didact Gothic"/>
                <a:cs typeface="Didact Gothic"/>
                <a:sym typeface="Didact Gothic"/>
              </a:defRPr>
            </a:lvl3pPr>
            <a:lvl4pPr lvl="3" algn="ctr">
              <a:lnSpc>
                <a:spcPct val="100000"/>
              </a:lnSpc>
              <a:spcBef>
                <a:spcPts val="1600"/>
              </a:spcBef>
              <a:spcAft>
                <a:spcPts val="0"/>
              </a:spcAft>
              <a:buSzPts val="1400"/>
              <a:buNone/>
              <a:defRPr sz="1400">
                <a:latin typeface="Didact Gothic"/>
                <a:ea typeface="Didact Gothic"/>
                <a:cs typeface="Didact Gothic"/>
                <a:sym typeface="Didact Gothic"/>
              </a:defRPr>
            </a:lvl4pPr>
            <a:lvl5pPr lvl="4" algn="ctr">
              <a:lnSpc>
                <a:spcPct val="100000"/>
              </a:lnSpc>
              <a:spcBef>
                <a:spcPts val="1600"/>
              </a:spcBef>
              <a:spcAft>
                <a:spcPts val="0"/>
              </a:spcAft>
              <a:buSzPts val="1400"/>
              <a:buNone/>
              <a:defRPr sz="1400">
                <a:latin typeface="Didact Gothic"/>
                <a:ea typeface="Didact Gothic"/>
                <a:cs typeface="Didact Gothic"/>
                <a:sym typeface="Didact Gothic"/>
              </a:defRPr>
            </a:lvl5pPr>
            <a:lvl6pPr lvl="5" algn="ctr">
              <a:lnSpc>
                <a:spcPct val="100000"/>
              </a:lnSpc>
              <a:spcBef>
                <a:spcPts val="1600"/>
              </a:spcBef>
              <a:spcAft>
                <a:spcPts val="0"/>
              </a:spcAft>
              <a:buSzPts val="1400"/>
              <a:buNone/>
              <a:defRPr sz="1400">
                <a:latin typeface="Didact Gothic"/>
                <a:ea typeface="Didact Gothic"/>
                <a:cs typeface="Didact Gothic"/>
                <a:sym typeface="Didact Gothic"/>
              </a:defRPr>
            </a:lvl6pPr>
            <a:lvl7pPr lvl="6" algn="ctr">
              <a:lnSpc>
                <a:spcPct val="100000"/>
              </a:lnSpc>
              <a:spcBef>
                <a:spcPts val="1600"/>
              </a:spcBef>
              <a:spcAft>
                <a:spcPts val="0"/>
              </a:spcAft>
              <a:buSzPts val="1400"/>
              <a:buNone/>
              <a:defRPr sz="1400">
                <a:latin typeface="Didact Gothic"/>
                <a:ea typeface="Didact Gothic"/>
                <a:cs typeface="Didact Gothic"/>
                <a:sym typeface="Didact Gothic"/>
              </a:defRPr>
            </a:lvl7pPr>
            <a:lvl8pPr lvl="7" algn="ctr">
              <a:lnSpc>
                <a:spcPct val="100000"/>
              </a:lnSpc>
              <a:spcBef>
                <a:spcPts val="1600"/>
              </a:spcBef>
              <a:spcAft>
                <a:spcPts val="0"/>
              </a:spcAft>
              <a:buSzPts val="1400"/>
              <a:buNone/>
              <a:defRPr sz="1400">
                <a:latin typeface="Didact Gothic"/>
                <a:ea typeface="Didact Gothic"/>
                <a:cs typeface="Didact Gothic"/>
                <a:sym typeface="Didact Gothic"/>
              </a:defRPr>
            </a:lvl8pPr>
            <a:lvl9pPr lvl="8" algn="ctr">
              <a:lnSpc>
                <a:spcPct val="100000"/>
              </a:lnSpc>
              <a:spcBef>
                <a:spcPts val="1600"/>
              </a:spcBef>
              <a:spcAft>
                <a:spcPts val="1600"/>
              </a:spcAft>
              <a:buSzPts val="1400"/>
              <a:buNone/>
              <a:defRPr sz="1400">
                <a:latin typeface="Didact Gothic"/>
                <a:ea typeface="Didact Gothic"/>
                <a:cs typeface="Didact Gothic"/>
                <a:sym typeface="Didact Gothic"/>
              </a:defRPr>
            </a:lvl9pPr>
          </a:lstStyle>
          <a:p>
            <a:endParaRPr/>
          </a:p>
        </p:txBody>
      </p:sp>
      <p:sp>
        <p:nvSpPr>
          <p:cNvPr id="598" name="Google Shape;598;p26"/>
          <p:cNvSpPr txBox="1">
            <a:spLocks noGrp="1"/>
          </p:cNvSpPr>
          <p:nvPr>
            <p:ph type="subTitle" idx="7"/>
          </p:nvPr>
        </p:nvSpPr>
        <p:spPr>
          <a:xfrm>
            <a:off x="1710109" y="3619473"/>
            <a:ext cx="1626300" cy="54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800"/>
              <a:buNone/>
              <a:defRPr sz="1700" b="1">
                <a:latin typeface="Coming Soon"/>
                <a:ea typeface="Coming Soon"/>
                <a:cs typeface="Coming Soon"/>
                <a:sym typeface="Coming Soon"/>
              </a:defRPr>
            </a:lvl1pPr>
            <a:lvl2pPr lvl="1" algn="ctr">
              <a:lnSpc>
                <a:spcPct val="100000"/>
              </a:lnSpc>
              <a:spcBef>
                <a:spcPts val="1600"/>
              </a:spcBef>
              <a:spcAft>
                <a:spcPts val="0"/>
              </a:spcAft>
              <a:buSzPts val="1400"/>
              <a:buNone/>
              <a:defRPr sz="1700" b="1">
                <a:latin typeface="Coming Soon"/>
                <a:ea typeface="Coming Soon"/>
                <a:cs typeface="Coming Soon"/>
                <a:sym typeface="Coming Soon"/>
              </a:defRPr>
            </a:lvl2pPr>
            <a:lvl3pPr lvl="2" algn="ctr">
              <a:lnSpc>
                <a:spcPct val="100000"/>
              </a:lnSpc>
              <a:spcBef>
                <a:spcPts val="1600"/>
              </a:spcBef>
              <a:spcAft>
                <a:spcPts val="0"/>
              </a:spcAft>
              <a:buSzPts val="1400"/>
              <a:buNone/>
              <a:defRPr sz="1700" b="1">
                <a:latin typeface="Coming Soon"/>
                <a:ea typeface="Coming Soon"/>
                <a:cs typeface="Coming Soon"/>
                <a:sym typeface="Coming Soon"/>
              </a:defRPr>
            </a:lvl3pPr>
            <a:lvl4pPr lvl="3" algn="ctr">
              <a:lnSpc>
                <a:spcPct val="100000"/>
              </a:lnSpc>
              <a:spcBef>
                <a:spcPts val="1600"/>
              </a:spcBef>
              <a:spcAft>
                <a:spcPts val="0"/>
              </a:spcAft>
              <a:buSzPts val="1400"/>
              <a:buNone/>
              <a:defRPr sz="1700" b="1">
                <a:latin typeface="Coming Soon"/>
                <a:ea typeface="Coming Soon"/>
                <a:cs typeface="Coming Soon"/>
                <a:sym typeface="Coming Soon"/>
              </a:defRPr>
            </a:lvl4pPr>
            <a:lvl5pPr lvl="4" algn="ctr">
              <a:lnSpc>
                <a:spcPct val="100000"/>
              </a:lnSpc>
              <a:spcBef>
                <a:spcPts val="1600"/>
              </a:spcBef>
              <a:spcAft>
                <a:spcPts val="0"/>
              </a:spcAft>
              <a:buSzPts val="1400"/>
              <a:buNone/>
              <a:defRPr sz="1700" b="1">
                <a:latin typeface="Coming Soon"/>
                <a:ea typeface="Coming Soon"/>
                <a:cs typeface="Coming Soon"/>
                <a:sym typeface="Coming Soon"/>
              </a:defRPr>
            </a:lvl5pPr>
            <a:lvl6pPr lvl="5" algn="ctr">
              <a:lnSpc>
                <a:spcPct val="100000"/>
              </a:lnSpc>
              <a:spcBef>
                <a:spcPts val="1600"/>
              </a:spcBef>
              <a:spcAft>
                <a:spcPts val="0"/>
              </a:spcAft>
              <a:buSzPts val="1400"/>
              <a:buNone/>
              <a:defRPr sz="1700" b="1">
                <a:latin typeface="Coming Soon"/>
                <a:ea typeface="Coming Soon"/>
                <a:cs typeface="Coming Soon"/>
                <a:sym typeface="Coming Soon"/>
              </a:defRPr>
            </a:lvl6pPr>
            <a:lvl7pPr lvl="6" algn="ctr">
              <a:lnSpc>
                <a:spcPct val="100000"/>
              </a:lnSpc>
              <a:spcBef>
                <a:spcPts val="1600"/>
              </a:spcBef>
              <a:spcAft>
                <a:spcPts val="0"/>
              </a:spcAft>
              <a:buSzPts val="1400"/>
              <a:buNone/>
              <a:defRPr sz="1700" b="1">
                <a:latin typeface="Coming Soon"/>
                <a:ea typeface="Coming Soon"/>
                <a:cs typeface="Coming Soon"/>
                <a:sym typeface="Coming Soon"/>
              </a:defRPr>
            </a:lvl7pPr>
            <a:lvl8pPr lvl="7" algn="ctr">
              <a:lnSpc>
                <a:spcPct val="100000"/>
              </a:lnSpc>
              <a:spcBef>
                <a:spcPts val="1600"/>
              </a:spcBef>
              <a:spcAft>
                <a:spcPts val="0"/>
              </a:spcAft>
              <a:buSzPts val="1400"/>
              <a:buNone/>
              <a:defRPr sz="1700" b="1">
                <a:latin typeface="Coming Soon"/>
                <a:ea typeface="Coming Soon"/>
                <a:cs typeface="Coming Soon"/>
                <a:sym typeface="Coming Soon"/>
              </a:defRPr>
            </a:lvl8pPr>
            <a:lvl9pPr lvl="8" algn="ctr">
              <a:lnSpc>
                <a:spcPct val="100000"/>
              </a:lnSpc>
              <a:spcBef>
                <a:spcPts val="1600"/>
              </a:spcBef>
              <a:spcAft>
                <a:spcPts val="1600"/>
              </a:spcAft>
              <a:buSzPts val="1400"/>
              <a:buNone/>
              <a:defRPr sz="1700" b="1">
                <a:latin typeface="Coming Soon"/>
                <a:ea typeface="Coming Soon"/>
                <a:cs typeface="Coming Soon"/>
                <a:sym typeface="Coming Soon"/>
              </a:defRPr>
            </a:lvl9pPr>
          </a:lstStyle>
          <a:p>
            <a:endParaRPr/>
          </a:p>
        </p:txBody>
      </p:sp>
      <p:sp>
        <p:nvSpPr>
          <p:cNvPr id="599" name="Google Shape;599;p26"/>
          <p:cNvSpPr txBox="1">
            <a:spLocks noGrp="1"/>
          </p:cNvSpPr>
          <p:nvPr>
            <p:ph type="subTitle" idx="8"/>
          </p:nvPr>
        </p:nvSpPr>
        <p:spPr>
          <a:xfrm>
            <a:off x="3721592" y="3619473"/>
            <a:ext cx="1626300" cy="54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800"/>
              <a:buNone/>
              <a:defRPr sz="1700" b="1">
                <a:latin typeface="Coming Soon"/>
                <a:ea typeface="Coming Soon"/>
                <a:cs typeface="Coming Soon"/>
                <a:sym typeface="Coming Soon"/>
              </a:defRPr>
            </a:lvl1pPr>
            <a:lvl2pPr lvl="1" algn="ctr">
              <a:lnSpc>
                <a:spcPct val="100000"/>
              </a:lnSpc>
              <a:spcBef>
                <a:spcPts val="1600"/>
              </a:spcBef>
              <a:spcAft>
                <a:spcPts val="0"/>
              </a:spcAft>
              <a:buSzPts val="1400"/>
              <a:buNone/>
              <a:defRPr sz="1700" b="1">
                <a:latin typeface="Coming Soon"/>
                <a:ea typeface="Coming Soon"/>
                <a:cs typeface="Coming Soon"/>
                <a:sym typeface="Coming Soon"/>
              </a:defRPr>
            </a:lvl2pPr>
            <a:lvl3pPr lvl="2" algn="ctr">
              <a:lnSpc>
                <a:spcPct val="100000"/>
              </a:lnSpc>
              <a:spcBef>
                <a:spcPts val="1600"/>
              </a:spcBef>
              <a:spcAft>
                <a:spcPts val="0"/>
              </a:spcAft>
              <a:buSzPts val="1400"/>
              <a:buNone/>
              <a:defRPr sz="1700" b="1">
                <a:latin typeface="Coming Soon"/>
                <a:ea typeface="Coming Soon"/>
                <a:cs typeface="Coming Soon"/>
                <a:sym typeface="Coming Soon"/>
              </a:defRPr>
            </a:lvl3pPr>
            <a:lvl4pPr lvl="3" algn="ctr">
              <a:lnSpc>
                <a:spcPct val="100000"/>
              </a:lnSpc>
              <a:spcBef>
                <a:spcPts val="1600"/>
              </a:spcBef>
              <a:spcAft>
                <a:spcPts val="0"/>
              </a:spcAft>
              <a:buSzPts val="1400"/>
              <a:buNone/>
              <a:defRPr sz="1700" b="1">
                <a:latin typeface="Coming Soon"/>
                <a:ea typeface="Coming Soon"/>
                <a:cs typeface="Coming Soon"/>
                <a:sym typeface="Coming Soon"/>
              </a:defRPr>
            </a:lvl4pPr>
            <a:lvl5pPr lvl="4" algn="ctr">
              <a:lnSpc>
                <a:spcPct val="100000"/>
              </a:lnSpc>
              <a:spcBef>
                <a:spcPts val="1600"/>
              </a:spcBef>
              <a:spcAft>
                <a:spcPts val="0"/>
              </a:spcAft>
              <a:buSzPts val="1400"/>
              <a:buNone/>
              <a:defRPr sz="1700" b="1">
                <a:latin typeface="Coming Soon"/>
                <a:ea typeface="Coming Soon"/>
                <a:cs typeface="Coming Soon"/>
                <a:sym typeface="Coming Soon"/>
              </a:defRPr>
            </a:lvl5pPr>
            <a:lvl6pPr lvl="5" algn="ctr">
              <a:lnSpc>
                <a:spcPct val="100000"/>
              </a:lnSpc>
              <a:spcBef>
                <a:spcPts val="1600"/>
              </a:spcBef>
              <a:spcAft>
                <a:spcPts val="0"/>
              </a:spcAft>
              <a:buSzPts val="1400"/>
              <a:buNone/>
              <a:defRPr sz="1700" b="1">
                <a:latin typeface="Coming Soon"/>
                <a:ea typeface="Coming Soon"/>
                <a:cs typeface="Coming Soon"/>
                <a:sym typeface="Coming Soon"/>
              </a:defRPr>
            </a:lvl6pPr>
            <a:lvl7pPr lvl="6" algn="ctr">
              <a:lnSpc>
                <a:spcPct val="100000"/>
              </a:lnSpc>
              <a:spcBef>
                <a:spcPts val="1600"/>
              </a:spcBef>
              <a:spcAft>
                <a:spcPts val="0"/>
              </a:spcAft>
              <a:buSzPts val="1400"/>
              <a:buNone/>
              <a:defRPr sz="1700" b="1">
                <a:latin typeface="Coming Soon"/>
                <a:ea typeface="Coming Soon"/>
                <a:cs typeface="Coming Soon"/>
                <a:sym typeface="Coming Soon"/>
              </a:defRPr>
            </a:lvl7pPr>
            <a:lvl8pPr lvl="7" algn="ctr">
              <a:lnSpc>
                <a:spcPct val="100000"/>
              </a:lnSpc>
              <a:spcBef>
                <a:spcPts val="1600"/>
              </a:spcBef>
              <a:spcAft>
                <a:spcPts val="0"/>
              </a:spcAft>
              <a:buSzPts val="1400"/>
              <a:buNone/>
              <a:defRPr sz="1700" b="1">
                <a:latin typeface="Coming Soon"/>
                <a:ea typeface="Coming Soon"/>
                <a:cs typeface="Coming Soon"/>
                <a:sym typeface="Coming Soon"/>
              </a:defRPr>
            </a:lvl8pPr>
            <a:lvl9pPr lvl="8" algn="ctr">
              <a:lnSpc>
                <a:spcPct val="100000"/>
              </a:lnSpc>
              <a:spcBef>
                <a:spcPts val="1600"/>
              </a:spcBef>
              <a:spcAft>
                <a:spcPts val="1600"/>
              </a:spcAft>
              <a:buSzPts val="1400"/>
              <a:buNone/>
              <a:defRPr sz="1700" b="1">
                <a:latin typeface="Coming Soon"/>
                <a:ea typeface="Coming Soon"/>
                <a:cs typeface="Coming Soon"/>
                <a:sym typeface="Coming Soon"/>
              </a:defRPr>
            </a:lvl9pPr>
          </a:lstStyle>
          <a:p>
            <a:endParaRPr/>
          </a:p>
        </p:txBody>
      </p:sp>
      <p:sp>
        <p:nvSpPr>
          <p:cNvPr id="600" name="Google Shape;600;p26"/>
          <p:cNvSpPr txBox="1">
            <a:spLocks noGrp="1"/>
          </p:cNvSpPr>
          <p:nvPr>
            <p:ph type="subTitle" idx="9"/>
          </p:nvPr>
        </p:nvSpPr>
        <p:spPr>
          <a:xfrm>
            <a:off x="5807753" y="3619473"/>
            <a:ext cx="1626300" cy="54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800"/>
              <a:buNone/>
              <a:defRPr sz="1700" b="1">
                <a:latin typeface="Coming Soon"/>
                <a:ea typeface="Coming Soon"/>
                <a:cs typeface="Coming Soon"/>
                <a:sym typeface="Coming Soon"/>
              </a:defRPr>
            </a:lvl1pPr>
            <a:lvl2pPr lvl="1" algn="ctr">
              <a:lnSpc>
                <a:spcPct val="100000"/>
              </a:lnSpc>
              <a:spcBef>
                <a:spcPts val="1600"/>
              </a:spcBef>
              <a:spcAft>
                <a:spcPts val="0"/>
              </a:spcAft>
              <a:buSzPts val="1400"/>
              <a:buNone/>
              <a:defRPr sz="1700" b="1">
                <a:latin typeface="Coming Soon"/>
                <a:ea typeface="Coming Soon"/>
                <a:cs typeface="Coming Soon"/>
                <a:sym typeface="Coming Soon"/>
              </a:defRPr>
            </a:lvl2pPr>
            <a:lvl3pPr lvl="2" algn="ctr">
              <a:lnSpc>
                <a:spcPct val="100000"/>
              </a:lnSpc>
              <a:spcBef>
                <a:spcPts val="1600"/>
              </a:spcBef>
              <a:spcAft>
                <a:spcPts val="0"/>
              </a:spcAft>
              <a:buSzPts val="1400"/>
              <a:buNone/>
              <a:defRPr sz="1700" b="1">
                <a:latin typeface="Coming Soon"/>
                <a:ea typeface="Coming Soon"/>
                <a:cs typeface="Coming Soon"/>
                <a:sym typeface="Coming Soon"/>
              </a:defRPr>
            </a:lvl3pPr>
            <a:lvl4pPr lvl="3" algn="ctr">
              <a:lnSpc>
                <a:spcPct val="100000"/>
              </a:lnSpc>
              <a:spcBef>
                <a:spcPts val="1600"/>
              </a:spcBef>
              <a:spcAft>
                <a:spcPts val="0"/>
              </a:spcAft>
              <a:buSzPts val="1400"/>
              <a:buNone/>
              <a:defRPr sz="1700" b="1">
                <a:latin typeface="Coming Soon"/>
                <a:ea typeface="Coming Soon"/>
                <a:cs typeface="Coming Soon"/>
                <a:sym typeface="Coming Soon"/>
              </a:defRPr>
            </a:lvl4pPr>
            <a:lvl5pPr lvl="4" algn="ctr">
              <a:lnSpc>
                <a:spcPct val="100000"/>
              </a:lnSpc>
              <a:spcBef>
                <a:spcPts val="1600"/>
              </a:spcBef>
              <a:spcAft>
                <a:spcPts val="0"/>
              </a:spcAft>
              <a:buSzPts val="1400"/>
              <a:buNone/>
              <a:defRPr sz="1700" b="1">
                <a:latin typeface="Coming Soon"/>
                <a:ea typeface="Coming Soon"/>
                <a:cs typeface="Coming Soon"/>
                <a:sym typeface="Coming Soon"/>
              </a:defRPr>
            </a:lvl5pPr>
            <a:lvl6pPr lvl="5" algn="ctr">
              <a:lnSpc>
                <a:spcPct val="100000"/>
              </a:lnSpc>
              <a:spcBef>
                <a:spcPts val="1600"/>
              </a:spcBef>
              <a:spcAft>
                <a:spcPts val="0"/>
              </a:spcAft>
              <a:buSzPts val="1400"/>
              <a:buNone/>
              <a:defRPr sz="1700" b="1">
                <a:latin typeface="Coming Soon"/>
                <a:ea typeface="Coming Soon"/>
                <a:cs typeface="Coming Soon"/>
                <a:sym typeface="Coming Soon"/>
              </a:defRPr>
            </a:lvl6pPr>
            <a:lvl7pPr lvl="6" algn="ctr">
              <a:lnSpc>
                <a:spcPct val="100000"/>
              </a:lnSpc>
              <a:spcBef>
                <a:spcPts val="1600"/>
              </a:spcBef>
              <a:spcAft>
                <a:spcPts val="0"/>
              </a:spcAft>
              <a:buSzPts val="1400"/>
              <a:buNone/>
              <a:defRPr sz="1700" b="1">
                <a:latin typeface="Coming Soon"/>
                <a:ea typeface="Coming Soon"/>
                <a:cs typeface="Coming Soon"/>
                <a:sym typeface="Coming Soon"/>
              </a:defRPr>
            </a:lvl7pPr>
            <a:lvl8pPr lvl="7" algn="ctr">
              <a:lnSpc>
                <a:spcPct val="100000"/>
              </a:lnSpc>
              <a:spcBef>
                <a:spcPts val="1600"/>
              </a:spcBef>
              <a:spcAft>
                <a:spcPts val="0"/>
              </a:spcAft>
              <a:buSzPts val="1400"/>
              <a:buNone/>
              <a:defRPr sz="1700" b="1">
                <a:latin typeface="Coming Soon"/>
                <a:ea typeface="Coming Soon"/>
                <a:cs typeface="Coming Soon"/>
                <a:sym typeface="Coming Soon"/>
              </a:defRPr>
            </a:lvl8pPr>
            <a:lvl9pPr lvl="8" algn="ctr">
              <a:lnSpc>
                <a:spcPct val="100000"/>
              </a:lnSpc>
              <a:spcBef>
                <a:spcPts val="1600"/>
              </a:spcBef>
              <a:spcAft>
                <a:spcPts val="1600"/>
              </a:spcAft>
              <a:buSzPts val="1400"/>
              <a:buNone/>
              <a:defRPr sz="1700" b="1">
                <a:latin typeface="Coming Soon"/>
                <a:ea typeface="Coming Soon"/>
                <a:cs typeface="Coming Soon"/>
                <a:sym typeface="Coming Soon"/>
              </a:defRPr>
            </a:lvl9pPr>
          </a:lstStyle>
          <a:p>
            <a:endParaRPr/>
          </a:p>
        </p:txBody>
      </p:sp>
      <p:sp>
        <p:nvSpPr>
          <p:cNvPr id="601" name="Google Shape;601;p26"/>
          <p:cNvSpPr txBox="1">
            <a:spLocks noGrp="1"/>
          </p:cNvSpPr>
          <p:nvPr>
            <p:ph type="subTitle" idx="13"/>
          </p:nvPr>
        </p:nvSpPr>
        <p:spPr>
          <a:xfrm>
            <a:off x="1710109" y="2063125"/>
            <a:ext cx="1626300" cy="54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800"/>
              <a:buNone/>
              <a:defRPr sz="1700" b="1">
                <a:latin typeface="Coming Soon"/>
                <a:ea typeface="Coming Soon"/>
                <a:cs typeface="Coming Soon"/>
                <a:sym typeface="Coming Soon"/>
              </a:defRPr>
            </a:lvl1pPr>
            <a:lvl2pPr lvl="1" algn="ctr">
              <a:lnSpc>
                <a:spcPct val="100000"/>
              </a:lnSpc>
              <a:spcBef>
                <a:spcPts val="1600"/>
              </a:spcBef>
              <a:spcAft>
                <a:spcPts val="0"/>
              </a:spcAft>
              <a:buSzPts val="1400"/>
              <a:buNone/>
              <a:defRPr sz="1700" b="1">
                <a:latin typeface="Coming Soon"/>
                <a:ea typeface="Coming Soon"/>
                <a:cs typeface="Coming Soon"/>
                <a:sym typeface="Coming Soon"/>
              </a:defRPr>
            </a:lvl2pPr>
            <a:lvl3pPr lvl="2" algn="ctr">
              <a:lnSpc>
                <a:spcPct val="100000"/>
              </a:lnSpc>
              <a:spcBef>
                <a:spcPts val="1600"/>
              </a:spcBef>
              <a:spcAft>
                <a:spcPts val="0"/>
              </a:spcAft>
              <a:buSzPts val="1400"/>
              <a:buNone/>
              <a:defRPr sz="1700" b="1">
                <a:latin typeface="Coming Soon"/>
                <a:ea typeface="Coming Soon"/>
                <a:cs typeface="Coming Soon"/>
                <a:sym typeface="Coming Soon"/>
              </a:defRPr>
            </a:lvl3pPr>
            <a:lvl4pPr lvl="3" algn="ctr">
              <a:lnSpc>
                <a:spcPct val="100000"/>
              </a:lnSpc>
              <a:spcBef>
                <a:spcPts val="1600"/>
              </a:spcBef>
              <a:spcAft>
                <a:spcPts val="0"/>
              </a:spcAft>
              <a:buSzPts val="1400"/>
              <a:buNone/>
              <a:defRPr sz="1700" b="1">
                <a:latin typeface="Coming Soon"/>
                <a:ea typeface="Coming Soon"/>
                <a:cs typeface="Coming Soon"/>
                <a:sym typeface="Coming Soon"/>
              </a:defRPr>
            </a:lvl4pPr>
            <a:lvl5pPr lvl="4" algn="ctr">
              <a:lnSpc>
                <a:spcPct val="100000"/>
              </a:lnSpc>
              <a:spcBef>
                <a:spcPts val="1600"/>
              </a:spcBef>
              <a:spcAft>
                <a:spcPts val="0"/>
              </a:spcAft>
              <a:buSzPts val="1400"/>
              <a:buNone/>
              <a:defRPr sz="1700" b="1">
                <a:latin typeface="Coming Soon"/>
                <a:ea typeface="Coming Soon"/>
                <a:cs typeface="Coming Soon"/>
                <a:sym typeface="Coming Soon"/>
              </a:defRPr>
            </a:lvl5pPr>
            <a:lvl6pPr lvl="5" algn="ctr">
              <a:lnSpc>
                <a:spcPct val="100000"/>
              </a:lnSpc>
              <a:spcBef>
                <a:spcPts val="1600"/>
              </a:spcBef>
              <a:spcAft>
                <a:spcPts val="0"/>
              </a:spcAft>
              <a:buSzPts val="1400"/>
              <a:buNone/>
              <a:defRPr sz="1700" b="1">
                <a:latin typeface="Coming Soon"/>
                <a:ea typeface="Coming Soon"/>
                <a:cs typeface="Coming Soon"/>
                <a:sym typeface="Coming Soon"/>
              </a:defRPr>
            </a:lvl6pPr>
            <a:lvl7pPr lvl="6" algn="ctr">
              <a:lnSpc>
                <a:spcPct val="100000"/>
              </a:lnSpc>
              <a:spcBef>
                <a:spcPts val="1600"/>
              </a:spcBef>
              <a:spcAft>
                <a:spcPts val="0"/>
              </a:spcAft>
              <a:buSzPts val="1400"/>
              <a:buNone/>
              <a:defRPr sz="1700" b="1">
                <a:latin typeface="Coming Soon"/>
                <a:ea typeface="Coming Soon"/>
                <a:cs typeface="Coming Soon"/>
                <a:sym typeface="Coming Soon"/>
              </a:defRPr>
            </a:lvl7pPr>
            <a:lvl8pPr lvl="7" algn="ctr">
              <a:lnSpc>
                <a:spcPct val="100000"/>
              </a:lnSpc>
              <a:spcBef>
                <a:spcPts val="1600"/>
              </a:spcBef>
              <a:spcAft>
                <a:spcPts val="0"/>
              </a:spcAft>
              <a:buSzPts val="1400"/>
              <a:buNone/>
              <a:defRPr sz="1700" b="1">
                <a:latin typeface="Coming Soon"/>
                <a:ea typeface="Coming Soon"/>
                <a:cs typeface="Coming Soon"/>
                <a:sym typeface="Coming Soon"/>
              </a:defRPr>
            </a:lvl8pPr>
            <a:lvl9pPr lvl="8" algn="ctr">
              <a:lnSpc>
                <a:spcPct val="100000"/>
              </a:lnSpc>
              <a:spcBef>
                <a:spcPts val="1600"/>
              </a:spcBef>
              <a:spcAft>
                <a:spcPts val="1600"/>
              </a:spcAft>
              <a:buSzPts val="1400"/>
              <a:buNone/>
              <a:defRPr sz="1700" b="1">
                <a:latin typeface="Coming Soon"/>
                <a:ea typeface="Coming Soon"/>
                <a:cs typeface="Coming Soon"/>
                <a:sym typeface="Coming Soon"/>
              </a:defRPr>
            </a:lvl9pPr>
          </a:lstStyle>
          <a:p>
            <a:endParaRPr/>
          </a:p>
        </p:txBody>
      </p:sp>
      <p:sp>
        <p:nvSpPr>
          <p:cNvPr id="602" name="Google Shape;602;p26"/>
          <p:cNvSpPr txBox="1">
            <a:spLocks noGrp="1"/>
          </p:cNvSpPr>
          <p:nvPr>
            <p:ph type="subTitle" idx="14"/>
          </p:nvPr>
        </p:nvSpPr>
        <p:spPr>
          <a:xfrm>
            <a:off x="3721613" y="2063125"/>
            <a:ext cx="1626300" cy="54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800"/>
              <a:buNone/>
              <a:defRPr sz="1700" b="1">
                <a:latin typeface="Coming Soon"/>
                <a:ea typeface="Coming Soon"/>
                <a:cs typeface="Coming Soon"/>
                <a:sym typeface="Coming Soon"/>
              </a:defRPr>
            </a:lvl1pPr>
            <a:lvl2pPr lvl="1" algn="ctr">
              <a:lnSpc>
                <a:spcPct val="100000"/>
              </a:lnSpc>
              <a:spcBef>
                <a:spcPts val="1600"/>
              </a:spcBef>
              <a:spcAft>
                <a:spcPts val="0"/>
              </a:spcAft>
              <a:buSzPts val="1400"/>
              <a:buNone/>
              <a:defRPr sz="1700" b="1">
                <a:latin typeface="Coming Soon"/>
                <a:ea typeface="Coming Soon"/>
                <a:cs typeface="Coming Soon"/>
                <a:sym typeface="Coming Soon"/>
              </a:defRPr>
            </a:lvl2pPr>
            <a:lvl3pPr lvl="2" algn="ctr">
              <a:lnSpc>
                <a:spcPct val="100000"/>
              </a:lnSpc>
              <a:spcBef>
                <a:spcPts val="1600"/>
              </a:spcBef>
              <a:spcAft>
                <a:spcPts val="0"/>
              </a:spcAft>
              <a:buSzPts val="1400"/>
              <a:buNone/>
              <a:defRPr sz="1700" b="1">
                <a:latin typeface="Coming Soon"/>
                <a:ea typeface="Coming Soon"/>
                <a:cs typeface="Coming Soon"/>
                <a:sym typeface="Coming Soon"/>
              </a:defRPr>
            </a:lvl3pPr>
            <a:lvl4pPr lvl="3" algn="ctr">
              <a:lnSpc>
                <a:spcPct val="100000"/>
              </a:lnSpc>
              <a:spcBef>
                <a:spcPts val="1600"/>
              </a:spcBef>
              <a:spcAft>
                <a:spcPts val="0"/>
              </a:spcAft>
              <a:buSzPts val="1400"/>
              <a:buNone/>
              <a:defRPr sz="1700" b="1">
                <a:latin typeface="Coming Soon"/>
                <a:ea typeface="Coming Soon"/>
                <a:cs typeface="Coming Soon"/>
                <a:sym typeface="Coming Soon"/>
              </a:defRPr>
            </a:lvl4pPr>
            <a:lvl5pPr lvl="4" algn="ctr">
              <a:lnSpc>
                <a:spcPct val="100000"/>
              </a:lnSpc>
              <a:spcBef>
                <a:spcPts val="1600"/>
              </a:spcBef>
              <a:spcAft>
                <a:spcPts val="0"/>
              </a:spcAft>
              <a:buSzPts val="1400"/>
              <a:buNone/>
              <a:defRPr sz="1700" b="1">
                <a:latin typeface="Coming Soon"/>
                <a:ea typeface="Coming Soon"/>
                <a:cs typeface="Coming Soon"/>
                <a:sym typeface="Coming Soon"/>
              </a:defRPr>
            </a:lvl5pPr>
            <a:lvl6pPr lvl="5" algn="ctr">
              <a:lnSpc>
                <a:spcPct val="100000"/>
              </a:lnSpc>
              <a:spcBef>
                <a:spcPts val="1600"/>
              </a:spcBef>
              <a:spcAft>
                <a:spcPts val="0"/>
              </a:spcAft>
              <a:buSzPts val="1400"/>
              <a:buNone/>
              <a:defRPr sz="1700" b="1">
                <a:latin typeface="Coming Soon"/>
                <a:ea typeface="Coming Soon"/>
                <a:cs typeface="Coming Soon"/>
                <a:sym typeface="Coming Soon"/>
              </a:defRPr>
            </a:lvl6pPr>
            <a:lvl7pPr lvl="6" algn="ctr">
              <a:lnSpc>
                <a:spcPct val="100000"/>
              </a:lnSpc>
              <a:spcBef>
                <a:spcPts val="1600"/>
              </a:spcBef>
              <a:spcAft>
                <a:spcPts val="0"/>
              </a:spcAft>
              <a:buSzPts val="1400"/>
              <a:buNone/>
              <a:defRPr sz="1700" b="1">
                <a:latin typeface="Coming Soon"/>
                <a:ea typeface="Coming Soon"/>
                <a:cs typeface="Coming Soon"/>
                <a:sym typeface="Coming Soon"/>
              </a:defRPr>
            </a:lvl7pPr>
            <a:lvl8pPr lvl="7" algn="ctr">
              <a:lnSpc>
                <a:spcPct val="100000"/>
              </a:lnSpc>
              <a:spcBef>
                <a:spcPts val="1600"/>
              </a:spcBef>
              <a:spcAft>
                <a:spcPts val="0"/>
              </a:spcAft>
              <a:buSzPts val="1400"/>
              <a:buNone/>
              <a:defRPr sz="1700" b="1">
                <a:latin typeface="Coming Soon"/>
                <a:ea typeface="Coming Soon"/>
                <a:cs typeface="Coming Soon"/>
                <a:sym typeface="Coming Soon"/>
              </a:defRPr>
            </a:lvl8pPr>
            <a:lvl9pPr lvl="8" algn="ctr">
              <a:lnSpc>
                <a:spcPct val="100000"/>
              </a:lnSpc>
              <a:spcBef>
                <a:spcPts val="1600"/>
              </a:spcBef>
              <a:spcAft>
                <a:spcPts val="1600"/>
              </a:spcAft>
              <a:buSzPts val="1400"/>
              <a:buNone/>
              <a:defRPr sz="1700" b="1">
                <a:latin typeface="Coming Soon"/>
                <a:ea typeface="Coming Soon"/>
                <a:cs typeface="Coming Soon"/>
                <a:sym typeface="Coming Soon"/>
              </a:defRPr>
            </a:lvl9pPr>
          </a:lstStyle>
          <a:p>
            <a:endParaRPr/>
          </a:p>
        </p:txBody>
      </p:sp>
      <p:sp>
        <p:nvSpPr>
          <p:cNvPr id="603" name="Google Shape;603;p26"/>
          <p:cNvSpPr txBox="1">
            <a:spLocks noGrp="1"/>
          </p:cNvSpPr>
          <p:nvPr>
            <p:ph type="subTitle" idx="15"/>
          </p:nvPr>
        </p:nvSpPr>
        <p:spPr>
          <a:xfrm>
            <a:off x="5807753" y="2063125"/>
            <a:ext cx="1626300" cy="5481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800"/>
              <a:buNone/>
              <a:defRPr sz="1700" b="1">
                <a:latin typeface="Coming Soon"/>
                <a:ea typeface="Coming Soon"/>
                <a:cs typeface="Coming Soon"/>
                <a:sym typeface="Coming Soon"/>
              </a:defRPr>
            </a:lvl1pPr>
            <a:lvl2pPr lvl="1" algn="ctr">
              <a:lnSpc>
                <a:spcPct val="100000"/>
              </a:lnSpc>
              <a:spcBef>
                <a:spcPts val="1600"/>
              </a:spcBef>
              <a:spcAft>
                <a:spcPts val="0"/>
              </a:spcAft>
              <a:buSzPts val="1400"/>
              <a:buNone/>
              <a:defRPr sz="1700" b="1">
                <a:latin typeface="Coming Soon"/>
                <a:ea typeface="Coming Soon"/>
                <a:cs typeface="Coming Soon"/>
                <a:sym typeface="Coming Soon"/>
              </a:defRPr>
            </a:lvl2pPr>
            <a:lvl3pPr lvl="2" algn="ctr">
              <a:lnSpc>
                <a:spcPct val="100000"/>
              </a:lnSpc>
              <a:spcBef>
                <a:spcPts val="1600"/>
              </a:spcBef>
              <a:spcAft>
                <a:spcPts val="0"/>
              </a:spcAft>
              <a:buSzPts val="1400"/>
              <a:buNone/>
              <a:defRPr sz="1700" b="1">
                <a:latin typeface="Coming Soon"/>
                <a:ea typeface="Coming Soon"/>
                <a:cs typeface="Coming Soon"/>
                <a:sym typeface="Coming Soon"/>
              </a:defRPr>
            </a:lvl3pPr>
            <a:lvl4pPr lvl="3" algn="ctr">
              <a:lnSpc>
                <a:spcPct val="100000"/>
              </a:lnSpc>
              <a:spcBef>
                <a:spcPts val="1600"/>
              </a:spcBef>
              <a:spcAft>
                <a:spcPts val="0"/>
              </a:spcAft>
              <a:buSzPts val="1400"/>
              <a:buNone/>
              <a:defRPr sz="1700" b="1">
                <a:latin typeface="Coming Soon"/>
                <a:ea typeface="Coming Soon"/>
                <a:cs typeface="Coming Soon"/>
                <a:sym typeface="Coming Soon"/>
              </a:defRPr>
            </a:lvl4pPr>
            <a:lvl5pPr lvl="4" algn="ctr">
              <a:lnSpc>
                <a:spcPct val="100000"/>
              </a:lnSpc>
              <a:spcBef>
                <a:spcPts val="1600"/>
              </a:spcBef>
              <a:spcAft>
                <a:spcPts val="0"/>
              </a:spcAft>
              <a:buSzPts val="1400"/>
              <a:buNone/>
              <a:defRPr sz="1700" b="1">
                <a:latin typeface="Coming Soon"/>
                <a:ea typeface="Coming Soon"/>
                <a:cs typeface="Coming Soon"/>
                <a:sym typeface="Coming Soon"/>
              </a:defRPr>
            </a:lvl5pPr>
            <a:lvl6pPr lvl="5" algn="ctr">
              <a:lnSpc>
                <a:spcPct val="100000"/>
              </a:lnSpc>
              <a:spcBef>
                <a:spcPts val="1600"/>
              </a:spcBef>
              <a:spcAft>
                <a:spcPts val="0"/>
              </a:spcAft>
              <a:buSzPts val="1400"/>
              <a:buNone/>
              <a:defRPr sz="1700" b="1">
                <a:latin typeface="Coming Soon"/>
                <a:ea typeface="Coming Soon"/>
                <a:cs typeface="Coming Soon"/>
                <a:sym typeface="Coming Soon"/>
              </a:defRPr>
            </a:lvl6pPr>
            <a:lvl7pPr lvl="6" algn="ctr">
              <a:lnSpc>
                <a:spcPct val="100000"/>
              </a:lnSpc>
              <a:spcBef>
                <a:spcPts val="1600"/>
              </a:spcBef>
              <a:spcAft>
                <a:spcPts val="0"/>
              </a:spcAft>
              <a:buSzPts val="1400"/>
              <a:buNone/>
              <a:defRPr sz="1700" b="1">
                <a:latin typeface="Coming Soon"/>
                <a:ea typeface="Coming Soon"/>
                <a:cs typeface="Coming Soon"/>
                <a:sym typeface="Coming Soon"/>
              </a:defRPr>
            </a:lvl7pPr>
            <a:lvl8pPr lvl="7" algn="ctr">
              <a:lnSpc>
                <a:spcPct val="100000"/>
              </a:lnSpc>
              <a:spcBef>
                <a:spcPts val="1600"/>
              </a:spcBef>
              <a:spcAft>
                <a:spcPts val="0"/>
              </a:spcAft>
              <a:buSzPts val="1400"/>
              <a:buNone/>
              <a:defRPr sz="1700" b="1">
                <a:latin typeface="Coming Soon"/>
                <a:ea typeface="Coming Soon"/>
                <a:cs typeface="Coming Soon"/>
                <a:sym typeface="Coming Soon"/>
              </a:defRPr>
            </a:lvl8pPr>
            <a:lvl9pPr lvl="8" algn="ctr">
              <a:lnSpc>
                <a:spcPct val="100000"/>
              </a:lnSpc>
              <a:spcBef>
                <a:spcPts val="1600"/>
              </a:spcBef>
              <a:spcAft>
                <a:spcPts val="1600"/>
              </a:spcAft>
              <a:buSzPts val="1400"/>
              <a:buNone/>
              <a:defRPr sz="1700" b="1">
                <a:latin typeface="Coming Soon"/>
                <a:ea typeface="Coming Soon"/>
                <a:cs typeface="Coming Soon"/>
                <a:sym typeface="Coming Soon"/>
              </a:defRPr>
            </a:lvl9pPr>
          </a:lstStyle>
          <a:p>
            <a:endParaRPr/>
          </a:p>
        </p:txBody>
      </p:sp>
      <p:sp>
        <p:nvSpPr>
          <p:cNvPr id="604" name="Google Shape;604;p26"/>
          <p:cNvSpPr txBox="1">
            <a:spLocks noGrp="1"/>
          </p:cNvSpPr>
          <p:nvPr>
            <p:ph type="ctrTitle"/>
          </p:nvPr>
        </p:nvSpPr>
        <p:spPr>
          <a:xfrm>
            <a:off x="877650" y="734929"/>
            <a:ext cx="7388700" cy="636300"/>
          </a:xfrm>
          <a:prstGeom prst="rect">
            <a:avLst/>
          </a:prstGeom>
          <a:noFill/>
          <a:ln>
            <a:noFill/>
          </a:ln>
        </p:spPr>
        <p:txBody>
          <a:bodyPr spcFirstLastPara="1" wrap="square" lIns="91425" tIns="91425" rIns="91425" bIns="91425" anchor="t" anchorCtr="0">
            <a:noAutofit/>
          </a:bodyPr>
          <a:lstStyle>
            <a:lvl1pPr lvl="0" algn="ctr">
              <a:lnSpc>
                <a:spcPct val="8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grpSp>
        <p:nvGrpSpPr>
          <p:cNvPr id="605" name="Google Shape;605;p26"/>
          <p:cNvGrpSpPr/>
          <p:nvPr/>
        </p:nvGrpSpPr>
        <p:grpSpPr>
          <a:xfrm rot="-10796165">
            <a:off x="-603637" y="896494"/>
            <a:ext cx="1863682" cy="480883"/>
            <a:chOff x="7622176" y="2589750"/>
            <a:chExt cx="2078841" cy="536400"/>
          </a:xfrm>
        </p:grpSpPr>
        <p:sp>
          <p:nvSpPr>
            <p:cNvPr id="606" name="Google Shape;606;p26"/>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7" name="Google Shape;607;p26"/>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8" name="Google Shape;608;p26"/>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09" name="Google Shape;609;p26"/>
          <p:cNvGrpSpPr/>
          <p:nvPr/>
        </p:nvGrpSpPr>
        <p:grpSpPr>
          <a:xfrm rot="-10796165">
            <a:off x="-1086441" y="215735"/>
            <a:ext cx="1977578" cy="511054"/>
            <a:chOff x="7341938" y="3315545"/>
            <a:chExt cx="2205886" cy="570055"/>
          </a:xfrm>
        </p:grpSpPr>
        <p:sp>
          <p:nvSpPr>
            <p:cNvPr id="610" name="Google Shape;610;p26"/>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1" name="Google Shape;611;p26"/>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2" name="Google Shape;612;p26"/>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3" name="Google Shape;613;p26"/>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4" name="Google Shape;614;p26"/>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15" name="Google Shape;615;p26"/>
          <p:cNvGrpSpPr/>
          <p:nvPr/>
        </p:nvGrpSpPr>
        <p:grpSpPr>
          <a:xfrm rot="-10796165">
            <a:off x="-951180" y="1547191"/>
            <a:ext cx="1842350" cy="479566"/>
            <a:chOff x="7492775" y="1865413"/>
            <a:chExt cx="2055046" cy="534931"/>
          </a:xfrm>
        </p:grpSpPr>
        <p:sp>
          <p:nvSpPr>
            <p:cNvPr id="616" name="Google Shape;616;p26"/>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7" name="Google Shape;617;p26"/>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8" name="Google Shape;618;p26"/>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9" name="Google Shape;619;p26"/>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0" name="Google Shape;620;p26"/>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21" name="Google Shape;621;p26"/>
          <p:cNvGrpSpPr/>
          <p:nvPr/>
        </p:nvGrpSpPr>
        <p:grpSpPr>
          <a:xfrm rot="-10796165">
            <a:off x="-999055" y="4264616"/>
            <a:ext cx="1842350" cy="479566"/>
            <a:chOff x="7492775" y="1865413"/>
            <a:chExt cx="2055046" cy="534931"/>
          </a:xfrm>
        </p:grpSpPr>
        <p:sp>
          <p:nvSpPr>
            <p:cNvPr id="622" name="Google Shape;622;p26"/>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3" name="Google Shape;623;p26"/>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4" name="Google Shape;624;p26"/>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5" name="Google Shape;625;p26"/>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6" name="Google Shape;626;p26"/>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27" name="Google Shape;627;p26"/>
          <p:cNvGrpSpPr/>
          <p:nvPr/>
        </p:nvGrpSpPr>
        <p:grpSpPr>
          <a:xfrm rot="-10796165">
            <a:off x="-978205" y="3731066"/>
            <a:ext cx="1842350" cy="479566"/>
            <a:chOff x="7492775" y="1865413"/>
            <a:chExt cx="2055046" cy="534931"/>
          </a:xfrm>
        </p:grpSpPr>
        <p:sp>
          <p:nvSpPr>
            <p:cNvPr id="628" name="Google Shape;628;p26"/>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9" name="Google Shape;629;p26"/>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0" name="Google Shape;630;p26"/>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1" name="Google Shape;631;p26"/>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2" name="Google Shape;632;p26"/>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33" name="Google Shape;633;p26"/>
          <p:cNvGrpSpPr/>
          <p:nvPr/>
        </p:nvGrpSpPr>
        <p:grpSpPr>
          <a:xfrm>
            <a:off x="7363688" y="138427"/>
            <a:ext cx="1956019" cy="1443702"/>
            <a:chOff x="7211282" y="106518"/>
            <a:chExt cx="2205705" cy="1627990"/>
          </a:xfrm>
        </p:grpSpPr>
        <p:sp>
          <p:nvSpPr>
            <p:cNvPr id="634" name="Google Shape;634;p26"/>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5" name="Google Shape;635;p26"/>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6" name="Google Shape;636;p26"/>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7" name="Google Shape;637;p26"/>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8" name="Google Shape;638;p26"/>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639" name="Google Shape;639;p26"/>
            <p:cNvGrpSpPr/>
            <p:nvPr/>
          </p:nvGrpSpPr>
          <p:grpSpPr>
            <a:xfrm>
              <a:off x="7211282" y="106518"/>
              <a:ext cx="462826" cy="437708"/>
              <a:chOff x="8417757" y="225106"/>
              <a:chExt cx="462826" cy="437708"/>
            </a:xfrm>
          </p:grpSpPr>
          <p:sp>
            <p:nvSpPr>
              <p:cNvPr id="640" name="Google Shape;640;p26"/>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1" name="Google Shape;641;p26"/>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2" name="Google Shape;642;p26"/>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3" name="Google Shape;643;p26"/>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4" name="Google Shape;644;p26"/>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45"/>
        <p:cNvGrpSpPr/>
        <p:nvPr/>
      </p:nvGrpSpPr>
      <p:grpSpPr>
        <a:xfrm>
          <a:off x="0" y="0"/>
          <a:ext cx="0" cy="0"/>
          <a:chOff x="0" y="0"/>
          <a:chExt cx="0" cy="0"/>
        </a:xfrm>
      </p:grpSpPr>
      <p:sp>
        <p:nvSpPr>
          <p:cNvPr id="646" name="Google Shape;646;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5">
  <p:cSld name="CUSTOM_20">
    <p:spTree>
      <p:nvGrpSpPr>
        <p:cNvPr id="1" name="Shape 647"/>
        <p:cNvGrpSpPr/>
        <p:nvPr/>
      </p:nvGrpSpPr>
      <p:grpSpPr>
        <a:xfrm>
          <a:off x="0" y="0"/>
          <a:ext cx="0" cy="0"/>
          <a:chOff x="0" y="0"/>
          <a:chExt cx="0" cy="0"/>
        </a:xfrm>
      </p:grpSpPr>
      <p:grpSp>
        <p:nvGrpSpPr>
          <p:cNvPr id="648" name="Google Shape;648;p28"/>
          <p:cNvGrpSpPr/>
          <p:nvPr/>
        </p:nvGrpSpPr>
        <p:grpSpPr>
          <a:xfrm>
            <a:off x="1419025" y="1711900"/>
            <a:ext cx="5944729" cy="3182377"/>
            <a:chOff x="229112" y="1914755"/>
            <a:chExt cx="10094633" cy="5034611"/>
          </a:xfrm>
        </p:grpSpPr>
        <p:sp>
          <p:nvSpPr>
            <p:cNvPr id="649" name="Google Shape;649;p28"/>
            <p:cNvSpPr/>
            <p:nvPr/>
          </p:nvSpPr>
          <p:spPr>
            <a:xfrm>
              <a:off x="229112" y="1914755"/>
              <a:ext cx="10094633" cy="5034611"/>
            </a:xfrm>
            <a:custGeom>
              <a:avLst/>
              <a:gdLst/>
              <a:ahLst/>
              <a:cxnLst/>
              <a:rect l="l" t="t" r="r" b="b"/>
              <a:pathLst>
                <a:path w="79929" h="48200" extrusionOk="0">
                  <a:moveTo>
                    <a:pt x="0" y="1"/>
                  </a:moveTo>
                  <a:lnTo>
                    <a:pt x="127" y="48173"/>
                  </a:lnTo>
                  <a:cubicBezTo>
                    <a:pt x="1587" y="48191"/>
                    <a:pt x="3887" y="48200"/>
                    <a:pt x="6793" y="48200"/>
                  </a:cubicBezTo>
                  <a:cubicBezTo>
                    <a:pt x="24827" y="48200"/>
                    <a:pt x="66211" y="47840"/>
                    <a:pt x="75190" y="46864"/>
                  </a:cubicBezTo>
                  <a:cubicBezTo>
                    <a:pt x="76812" y="46688"/>
                    <a:pt x="78209" y="46785"/>
                    <a:pt x="79089" y="45779"/>
                  </a:cubicBezTo>
                  <a:cubicBezTo>
                    <a:pt x="79929" y="44812"/>
                    <a:pt x="79558" y="40200"/>
                    <a:pt x="79567" y="38949"/>
                  </a:cubicBezTo>
                  <a:cubicBezTo>
                    <a:pt x="79636" y="27292"/>
                    <a:pt x="79265" y="14951"/>
                    <a:pt x="78453" y="3323"/>
                  </a:cubicBezTo>
                  <a:cubicBezTo>
                    <a:pt x="78395" y="2395"/>
                    <a:pt x="78258" y="1349"/>
                    <a:pt x="77457" y="802"/>
                  </a:cubicBezTo>
                  <a:cubicBezTo>
                    <a:pt x="76919" y="431"/>
                    <a:pt x="76206" y="401"/>
                    <a:pt x="75532" y="382"/>
                  </a:cubicBezTo>
                  <a:cubicBezTo>
                    <a:pt x="64891" y="118"/>
                    <a:pt x="10651" y="79"/>
                    <a:pt x="0" y="1"/>
                  </a:cubicBezTo>
                  <a:close/>
                </a:path>
              </a:pathLst>
            </a:custGeom>
            <a:solidFill>
              <a:srgbClr val="FFFFFF"/>
            </a:solidFill>
            <a:ln w="28575" cap="flat" cmpd="sng">
              <a:solidFill>
                <a:schemeClr val="dk1"/>
              </a:solidFill>
              <a:prstDash val="solid"/>
              <a:miter lim="9771"/>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0" name="Google Shape;650;p28"/>
            <p:cNvSpPr/>
            <p:nvPr/>
          </p:nvSpPr>
          <p:spPr>
            <a:xfrm>
              <a:off x="375183" y="2852861"/>
              <a:ext cx="125133" cy="126621"/>
            </a:xfrm>
            <a:custGeom>
              <a:avLst/>
              <a:gdLst/>
              <a:ahLst/>
              <a:cxnLst/>
              <a:rect l="l" t="t" r="r" b="b"/>
              <a:pathLst>
                <a:path w="1105" h="1096" extrusionOk="0">
                  <a:moveTo>
                    <a:pt x="567" y="1"/>
                  </a:moveTo>
                  <a:cubicBezTo>
                    <a:pt x="430" y="1"/>
                    <a:pt x="293" y="50"/>
                    <a:pt x="195" y="147"/>
                  </a:cubicBezTo>
                  <a:lnTo>
                    <a:pt x="156" y="196"/>
                  </a:lnTo>
                  <a:cubicBezTo>
                    <a:pt x="59" y="294"/>
                    <a:pt x="0" y="431"/>
                    <a:pt x="0" y="587"/>
                  </a:cubicBezTo>
                  <a:cubicBezTo>
                    <a:pt x="10" y="724"/>
                    <a:pt x="59" y="851"/>
                    <a:pt x="166" y="939"/>
                  </a:cubicBezTo>
                  <a:cubicBezTo>
                    <a:pt x="264" y="1036"/>
                    <a:pt x="401" y="1095"/>
                    <a:pt x="537" y="1095"/>
                  </a:cubicBezTo>
                  <a:cubicBezTo>
                    <a:pt x="674" y="1095"/>
                    <a:pt x="811" y="1036"/>
                    <a:pt x="899" y="939"/>
                  </a:cubicBezTo>
                  <a:lnTo>
                    <a:pt x="948" y="900"/>
                  </a:lnTo>
                  <a:cubicBezTo>
                    <a:pt x="1046" y="792"/>
                    <a:pt x="1104" y="655"/>
                    <a:pt x="1094" y="509"/>
                  </a:cubicBezTo>
                  <a:cubicBezTo>
                    <a:pt x="1094" y="362"/>
                    <a:pt x="1036" y="235"/>
                    <a:pt x="938" y="147"/>
                  </a:cubicBezTo>
                  <a:cubicBezTo>
                    <a:pt x="840" y="50"/>
                    <a:pt x="704" y="1"/>
                    <a:pt x="56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1" name="Google Shape;651;p28"/>
            <p:cNvSpPr/>
            <p:nvPr/>
          </p:nvSpPr>
          <p:spPr>
            <a:xfrm>
              <a:off x="358536" y="2834838"/>
              <a:ext cx="158313" cy="161511"/>
            </a:xfrm>
            <a:custGeom>
              <a:avLst/>
              <a:gdLst/>
              <a:ahLst/>
              <a:cxnLst/>
              <a:rect l="l" t="t" r="r" b="b"/>
              <a:pathLst>
                <a:path w="1398" h="1398" extrusionOk="0">
                  <a:moveTo>
                    <a:pt x="714" y="303"/>
                  </a:moveTo>
                  <a:cubicBezTo>
                    <a:pt x="811" y="303"/>
                    <a:pt x="909" y="342"/>
                    <a:pt x="987" y="411"/>
                  </a:cubicBezTo>
                  <a:cubicBezTo>
                    <a:pt x="1134" y="548"/>
                    <a:pt x="1124" y="811"/>
                    <a:pt x="987" y="948"/>
                  </a:cubicBezTo>
                  <a:lnTo>
                    <a:pt x="948" y="987"/>
                  </a:lnTo>
                  <a:cubicBezTo>
                    <a:pt x="870" y="1065"/>
                    <a:pt x="772" y="1095"/>
                    <a:pt x="684" y="1095"/>
                  </a:cubicBezTo>
                  <a:cubicBezTo>
                    <a:pt x="587" y="1095"/>
                    <a:pt x="489" y="1056"/>
                    <a:pt x="411" y="987"/>
                  </a:cubicBezTo>
                  <a:cubicBezTo>
                    <a:pt x="264" y="850"/>
                    <a:pt x="274" y="596"/>
                    <a:pt x="411" y="460"/>
                  </a:cubicBezTo>
                  <a:lnTo>
                    <a:pt x="450" y="411"/>
                  </a:lnTo>
                  <a:cubicBezTo>
                    <a:pt x="528" y="342"/>
                    <a:pt x="616" y="303"/>
                    <a:pt x="714" y="303"/>
                  </a:cubicBezTo>
                  <a:close/>
                  <a:moveTo>
                    <a:pt x="714" y="0"/>
                  </a:moveTo>
                  <a:cubicBezTo>
                    <a:pt x="538" y="0"/>
                    <a:pt x="362" y="69"/>
                    <a:pt x="235" y="196"/>
                  </a:cubicBezTo>
                  <a:lnTo>
                    <a:pt x="196" y="245"/>
                  </a:lnTo>
                  <a:cubicBezTo>
                    <a:pt x="69" y="372"/>
                    <a:pt x="0" y="557"/>
                    <a:pt x="0" y="743"/>
                  </a:cubicBezTo>
                  <a:cubicBezTo>
                    <a:pt x="0" y="929"/>
                    <a:pt x="79" y="1095"/>
                    <a:pt x="206" y="1212"/>
                  </a:cubicBezTo>
                  <a:cubicBezTo>
                    <a:pt x="342" y="1329"/>
                    <a:pt x="509" y="1398"/>
                    <a:pt x="684" y="1398"/>
                  </a:cubicBezTo>
                  <a:cubicBezTo>
                    <a:pt x="860" y="1398"/>
                    <a:pt x="1036" y="1329"/>
                    <a:pt x="1153" y="1202"/>
                  </a:cubicBezTo>
                  <a:lnTo>
                    <a:pt x="1163" y="1192"/>
                  </a:lnTo>
                  <a:lnTo>
                    <a:pt x="1202" y="1163"/>
                  </a:lnTo>
                  <a:cubicBezTo>
                    <a:pt x="1329" y="1036"/>
                    <a:pt x="1398" y="850"/>
                    <a:pt x="1398" y="655"/>
                  </a:cubicBezTo>
                  <a:cubicBezTo>
                    <a:pt x="1398" y="479"/>
                    <a:pt x="1320" y="313"/>
                    <a:pt x="1193" y="186"/>
                  </a:cubicBezTo>
                  <a:cubicBezTo>
                    <a:pt x="1056" y="69"/>
                    <a:pt x="890" y="0"/>
                    <a:pt x="71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2" name="Google Shape;652;p28"/>
            <p:cNvSpPr/>
            <p:nvPr/>
          </p:nvSpPr>
          <p:spPr>
            <a:xfrm>
              <a:off x="403946" y="3256986"/>
              <a:ext cx="119584" cy="127661"/>
            </a:xfrm>
            <a:custGeom>
              <a:avLst/>
              <a:gdLst/>
              <a:ahLst/>
              <a:cxnLst/>
              <a:rect l="l" t="t" r="r" b="b"/>
              <a:pathLst>
                <a:path w="1056" h="1105" extrusionOk="0">
                  <a:moveTo>
                    <a:pt x="518" y="1"/>
                  </a:moveTo>
                  <a:cubicBezTo>
                    <a:pt x="225" y="11"/>
                    <a:pt x="0" y="245"/>
                    <a:pt x="0" y="528"/>
                  </a:cubicBezTo>
                  <a:lnTo>
                    <a:pt x="0" y="568"/>
                  </a:lnTo>
                  <a:cubicBezTo>
                    <a:pt x="0" y="851"/>
                    <a:pt x="244" y="1105"/>
                    <a:pt x="518" y="1105"/>
                  </a:cubicBezTo>
                  <a:lnTo>
                    <a:pt x="538" y="1105"/>
                  </a:lnTo>
                  <a:cubicBezTo>
                    <a:pt x="831" y="1085"/>
                    <a:pt x="1055" y="861"/>
                    <a:pt x="1055" y="577"/>
                  </a:cubicBezTo>
                  <a:lnTo>
                    <a:pt x="1055" y="528"/>
                  </a:lnTo>
                  <a:cubicBezTo>
                    <a:pt x="1055" y="245"/>
                    <a:pt x="811" y="1"/>
                    <a:pt x="538"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3" name="Google Shape;653;p28"/>
            <p:cNvSpPr/>
            <p:nvPr/>
          </p:nvSpPr>
          <p:spPr>
            <a:xfrm>
              <a:off x="386167" y="3240118"/>
              <a:ext cx="155029" cy="161511"/>
            </a:xfrm>
            <a:custGeom>
              <a:avLst/>
              <a:gdLst/>
              <a:ahLst/>
              <a:cxnLst/>
              <a:rect l="l" t="t" r="r" b="b"/>
              <a:pathLst>
                <a:path w="1369" h="1398" extrusionOk="0">
                  <a:moveTo>
                    <a:pt x="695" y="303"/>
                  </a:moveTo>
                  <a:cubicBezTo>
                    <a:pt x="900" y="303"/>
                    <a:pt x="1056" y="489"/>
                    <a:pt x="1056" y="674"/>
                  </a:cubicBezTo>
                  <a:lnTo>
                    <a:pt x="1056" y="723"/>
                  </a:lnTo>
                  <a:cubicBezTo>
                    <a:pt x="1056" y="929"/>
                    <a:pt x="890" y="1085"/>
                    <a:pt x="685" y="1095"/>
                  </a:cubicBezTo>
                  <a:lnTo>
                    <a:pt x="675" y="1095"/>
                  </a:lnTo>
                  <a:cubicBezTo>
                    <a:pt x="470" y="1095"/>
                    <a:pt x="313" y="909"/>
                    <a:pt x="313" y="714"/>
                  </a:cubicBezTo>
                  <a:lnTo>
                    <a:pt x="313" y="674"/>
                  </a:lnTo>
                  <a:cubicBezTo>
                    <a:pt x="313" y="469"/>
                    <a:pt x="480" y="313"/>
                    <a:pt x="685" y="303"/>
                  </a:cubicBezTo>
                  <a:close/>
                  <a:moveTo>
                    <a:pt x="675" y="0"/>
                  </a:moveTo>
                  <a:cubicBezTo>
                    <a:pt x="294" y="10"/>
                    <a:pt x="1" y="313"/>
                    <a:pt x="1" y="674"/>
                  </a:cubicBezTo>
                  <a:lnTo>
                    <a:pt x="1" y="723"/>
                  </a:lnTo>
                  <a:cubicBezTo>
                    <a:pt x="1" y="1085"/>
                    <a:pt x="313" y="1398"/>
                    <a:pt x="675" y="1398"/>
                  </a:cubicBezTo>
                  <a:lnTo>
                    <a:pt x="695" y="1398"/>
                  </a:lnTo>
                  <a:cubicBezTo>
                    <a:pt x="1076" y="1378"/>
                    <a:pt x="1369" y="1085"/>
                    <a:pt x="1369" y="723"/>
                  </a:cubicBezTo>
                  <a:lnTo>
                    <a:pt x="1369" y="674"/>
                  </a:lnTo>
                  <a:cubicBezTo>
                    <a:pt x="1369" y="303"/>
                    <a:pt x="1056" y="0"/>
                    <a:pt x="69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4" name="Google Shape;654;p28"/>
            <p:cNvSpPr/>
            <p:nvPr/>
          </p:nvSpPr>
          <p:spPr>
            <a:xfrm>
              <a:off x="400549" y="3676938"/>
              <a:ext cx="116300" cy="122000"/>
            </a:xfrm>
            <a:custGeom>
              <a:avLst/>
              <a:gdLst/>
              <a:ahLst/>
              <a:cxnLst/>
              <a:rect l="l" t="t" r="r" b="b"/>
              <a:pathLst>
                <a:path w="1027" h="1056" extrusionOk="0">
                  <a:moveTo>
                    <a:pt x="519" y="1"/>
                  </a:moveTo>
                  <a:cubicBezTo>
                    <a:pt x="177" y="1"/>
                    <a:pt x="1" y="265"/>
                    <a:pt x="1" y="528"/>
                  </a:cubicBezTo>
                  <a:cubicBezTo>
                    <a:pt x="1" y="665"/>
                    <a:pt x="50" y="792"/>
                    <a:pt x="128" y="880"/>
                  </a:cubicBezTo>
                  <a:cubicBezTo>
                    <a:pt x="226" y="997"/>
                    <a:pt x="362" y="1056"/>
                    <a:pt x="519" y="1056"/>
                  </a:cubicBezTo>
                  <a:cubicBezTo>
                    <a:pt x="851" y="1056"/>
                    <a:pt x="1027" y="792"/>
                    <a:pt x="1027" y="528"/>
                  </a:cubicBezTo>
                  <a:cubicBezTo>
                    <a:pt x="1027" y="392"/>
                    <a:pt x="988" y="265"/>
                    <a:pt x="900" y="167"/>
                  </a:cubicBezTo>
                  <a:cubicBezTo>
                    <a:pt x="812" y="5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5" name="Google Shape;655;p28"/>
            <p:cNvSpPr/>
            <p:nvPr/>
          </p:nvSpPr>
          <p:spPr>
            <a:xfrm>
              <a:off x="382883" y="3658915"/>
              <a:ext cx="151745" cy="157005"/>
            </a:xfrm>
            <a:custGeom>
              <a:avLst/>
              <a:gdLst/>
              <a:ahLst/>
              <a:cxnLst/>
              <a:rect l="l" t="t" r="r" b="b"/>
              <a:pathLst>
                <a:path w="1340" h="1359" extrusionOk="0">
                  <a:moveTo>
                    <a:pt x="675" y="303"/>
                  </a:moveTo>
                  <a:cubicBezTo>
                    <a:pt x="1153" y="303"/>
                    <a:pt x="1153" y="1056"/>
                    <a:pt x="675" y="1056"/>
                  </a:cubicBezTo>
                  <a:cubicBezTo>
                    <a:pt x="186" y="1056"/>
                    <a:pt x="186" y="303"/>
                    <a:pt x="675" y="303"/>
                  </a:cubicBezTo>
                  <a:close/>
                  <a:moveTo>
                    <a:pt x="675" y="0"/>
                  </a:moveTo>
                  <a:cubicBezTo>
                    <a:pt x="294" y="0"/>
                    <a:pt x="0" y="293"/>
                    <a:pt x="0" y="684"/>
                  </a:cubicBezTo>
                  <a:cubicBezTo>
                    <a:pt x="0" y="850"/>
                    <a:pt x="59" y="1017"/>
                    <a:pt x="167" y="1144"/>
                  </a:cubicBezTo>
                  <a:cubicBezTo>
                    <a:pt x="294" y="1280"/>
                    <a:pt x="469" y="1359"/>
                    <a:pt x="675" y="1359"/>
                  </a:cubicBezTo>
                  <a:cubicBezTo>
                    <a:pt x="1056" y="1359"/>
                    <a:pt x="1339" y="1065"/>
                    <a:pt x="1339" y="684"/>
                  </a:cubicBezTo>
                  <a:cubicBezTo>
                    <a:pt x="1339" y="293"/>
                    <a:pt x="1056" y="0"/>
                    <a:pt x="6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6" name="Google Shape;656;p28"/>
            <p:cNvSpPr/>
            <p:nvPr/>
          </p:nvSpPr>
          <p:spPr>
            <a:xfrm>
              <a:off x="389565" y="4019023"/>
              <a:ext cx="119584" cy="132166"/>
            </a:xfrm>
            <a:custGeom>
              <a:avLst/>
              <a:gdLst/>
              <a:ahLst/>
              <a:cxnLst/>
              <a:rect l="l" t="t" r="r" b="b"/>
              <a:pathLst>
                <a:path w="1056" h="1144" extrusionOk="0">
                  <a:moveTo>
                    <a:pt x="518" y="0"/>
                  </a:moveTo>
                  <a:cubicBezTo>
                    <a:pt x="235" y="10"/>
                    <a:pt x="0" y="245"/>
                    <a:pt x="0" y="528"/>
                  </a:cubicBezTo>
                  <a:lnTo>
                    <a:pt x="0" y="606"/>
                  </a:lnTo>
                  <a:cubicBezTo>
                    <a:pt x="0" y="890"/>
                    <a:pt x="244" y="1144"/>
                    <a:pt x="518" y="1144"/>
                  </a:cubicBezTo>
                  <a:lnTo>
                    <a:pt x="537" y="1144"/>
                  </a:lnTo>
                  <a:cubicBezTo>
                    <a:pt x="831" y="1124"/>
                    <a:pt x="1055" y="899"/>
                    <a:pt x="1055" y="616"/>
                  </a:cubicBezTo>
                  <a:lnTo>
                    <a:pt x="1055" y="528"/>
                  </a:lnTo>
                  <a:cubicBezTo>
                    <a:pt x="1055" y="245"/>
                    <a:pt x="821" y="0"/>
                    <a:pt x="54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7" name="Google Shape;657;p28"/>
            <p:cNvSpPr/>
            <p:nvPr/>
          </p:nvSpPr>
          <p:spPr>
            <a:xfrm>
              <a:off x="371785" y="4001000"/>
              <a:ext cx="155029" cy="167172"/>
            </a:xfrm>
            <a:custGeom>
              <a:avLst/>
              <a:gdLst/>
              <a:ahLst/>
              <a:cxnLst/>
              <a:rect l="l" t="t" r="r" b="b"/>
              <a:pathLst>
                <a:path w="1369" h="1447" extrusionOk="0">
                  <a:moveTo>
                    <a:pt x="704" y="303"/>
                  </a:moveTo>
                  <a:cubicBezTo>
                    <a:pt x="900" y="303"/>
                    <a:pt x="1066" y="489"/>
                    <a:pt x="1066" y="684"/>
                  </a:cubicBezTo>
                  <a:lnTo>
                    <a:pt x="1066" y="762"/>
                  </a:lnTo>
                  <a:cubicBezTo>
                    <a:pt x="1066" y="977"/>
                    <a:pt x="890" y="1133"/>
                    <a:pt x="685" y="1143"/>
                  </a:cubicBezTo>
                  <a:lnTo>
                    <a:pt x="675" y="1143"/>
                  </a:lnTo>
                  <a:cubicBezTo>
                    <a:pt x="480" y="1143"/>
                    <a:pt x="313" y="958"/>
                    <a:pt x="313" y="762"/>
                  </a:cubicBezTo>
                  <a:lnTo>
                    <a:pt x="313" y="684"/>
                  </a:lnTo>
                  <a:cubicBezTo>
                    <a:pt x="313" y="469"/>
                    <a:pt x="480" y="313"/>
                    <a:pt x="685" y="303"/>
                  </a:cubicBezTo>
                  <a:close/>
                  <a:moveTo>
                    <a:pt x="675" y="0"/>
                  </a:moveTo>
                  <a:cubicBezTo>
                    <a:pt x="294" y="20"/>
                    <a:pt x="1" y="322"/>
                    <a:pt x="1" y="684"/>
                  </a:cubicBezTo>
                  <a:lnTo>
                    <a:pt x="1" y="762"/>
                  </a:lnTo>
                  <a:cubicBezTo>
                    <a:pt x="1" y="1133"/>
                    <a:pt x="313" y="1446"/>
                    <a:pt x="675" y="1446"/>
                  </a:cubicBezTo>
                  <a:lnTo>
                    <a:pt x="704" y="1446"/>
                  </a:lnTo>
                  <a:cubicBezTo>
                    <a:pt x="1076" y="1427"/>
                    <a:pt x="1369" y="1133"/>
                    <a:pt x="1369" y="762"/>
                  </a:cubicBezTo>
                  <a:lnTo>
                    <a:pt x="1369" y="684"/>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8" name="Google Shape;658;p28"/>
            <p:cNvSpPr/>
            <p:nvPr/>
          </p:nvSpPr>
          <p:spPr>
            <a:xfrm>
              <a:off x="393981" y="4337309"/>
              <a:ext cx="119584" cy="131127"/>
            </a:xfrm>
            <a:custGeom>
              <a:avLst/>
              <a:gdLst/>
              <a:ahLst/>
              <a:cxnLst/>
              <a:rect l="l" t="t" r="r" b="b"/>
              <a:pathLst>
                <a:path w="1056" h="1135" extrusionOk="0">
                  <a:moveTo>
                    <a:pt x="528" y="1"/>
                  </a:moveTo>
                  <a:cubicBezTo>
                    <a:pt x="235" y="11"/>
                    <a:pt x="0" y="245"/>
                    <a:pt x="0" y="528"/>
                  </a:cubicBezTo>
                  <a:lnTo>
                    <a:pt x="0" y="607"/>
                  </a:lnTo>
                  <a:cubicBezTo>
                    <a:pt x="0" y="890"/>
                    <a:pt x="244" y="1134"/>
                    <a:pt x="518" y="1134"/>
                  </a:cubicBezTo>
                  <a:lnTo>
                    <a:pt x="538" y="1134"/>
                  </a:lnTo>
                  <a:cubicBezTo>
                    <a:pt x="831" y="1125"/>
                    <a:pt x="1055" y="890"/>
                    <a:pt x="1055" y="607"/>
                  </a:cubicBezTo>
                  <a:lnTo>
                    <a:pt x="1055" y="528"/>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9" name="Google Shape;659;p28"/>
            <p:cNvSpPr/>
            <p:nvPr/>
          </p:nvSpPr>
          <p:spPr>
            <a:xfrm>
              <a:off x="377334" y="4319286"/>
              <a:ext cx="153897" cy="167172"/>
            </a:xfrm>
            <a:custGeom>
              <a:avLst/>
              <a:gdLst/>
              <a:ahLst/>
              <a:cxnLst/>
              <a:rect l="l" t="t" r="r" b="b"/>
              <a:pathLst>
                <a:path w="1359" h="1447" extrusionOk="0">
                  <a:moveTo>
                    <a:pt x="694" y="303"/>
                  </a:moveTo>
                  <a:cubicBezTo>
                    <a:pt x="890" y="303"/>
                    <a:pt x="1056" y="489"/>
                    <a:pt x="1056" y="684"/>
                  </a:cubicBezTo>
                  <a:lnTo>
                    <a:pt x="1056" y="763"/>
                  </a:lnTo>
                  <a:cubicBezTo>
                    <a:pt x="1056" y="978"/>
                    <a:pt x="880" y="1134"/>
                    <a:pt x="685" y="1144"/>
                  </a:cubicBezTo>
                  <a:lnTo>
                    <a:pt x="665" y="1144"/>
                  </a:lnTo>
                  <a:cubicBezTo>
                    <a:pt x="470" y="1144"/>
                    <a:pt x="303" y="958"/>
                    <a:pt x="303" y="763"/>
                  </a:cubicBezTo>
                  <a:lnTo>
                    <a:pt x="303" y="684"/>
                  </a:lnTo>
                  <a:cubicBezTo>
                    <a:pt x="303" y="470"/>
                    <a:pt x="479" y="313"/>
                    <a:pt x="675" y="303"/>
                  </a:cubicBezTo>
                  <a:close/>
                  <a:moveTo>
                    <a:pt x="665" y="1"/>
                  </a:moveTo>
                  <a:cubicBezTo>
                    <a:pt x="294" y="20"/>
                    <a:pt x="1" y="313"/>
                    <a:pt x="1" y="684"/>
                  </a:cubicBezTo>
                  <a:lnTo>
                    <a:pt x="1" y="763"/>
                  </a:lnTo>
                  <a:cubicBezTo>
                    <a:pt x="1" y="1134"/>
                    <a:pt x="303" y="1447"/>
                    <a:pt x="665" y="1447"/>
                  </a:cubicBezTo>
                  <a:lnTo>
                    <a:pt x="694" y="1447"/>
                  </a:lnTo>
                  <a:cubicBezTo>
                    <a:pt x="1066" y="1427"/>
                    <a:pt x="1359" y="1134"/>
                    <a:pt x="1359" y="763"/>
                  </a:cubicBezTo>
                  <a:lnTo>
                    <a:pt x="1359" y="684"/>
                  </a:lnTo>
                  <a:cubicBezTo>
                    <a:pt x="1359" y="313"/>
                    <a:pt x="1056" y="1"/>
                    <a:pt x="69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0" name="Google Shape;660;p28"/>
            <p:cNvSpPr/>
            <p:nvPr/>
          </p:nvSpPr>
          <p:spPr>
            <a:xfrm>
              <a:off x="377334" y="4669227"/>
              <a:ext cx="116300" cy="122000"/>
            </a:xfrm>
            <a:custGeom>
              <a:avLst/>
              <a:gdLst/>
              <a:ahLst/>
              <a:cxnLst/>
              <a:rect l="l" t="t" r="r" b="b"/>
              <a:pathLst>
                <a:path w="1027" h="1056" extrusionOk="0">
                  <a:moveTo>
                    <a:pt x="509" y="1"/>
                  </a:moveTo>
                  <a:cubicBezTo>
                    <a:pt x="176" y="1"/>
                    <a:pt x="1" y="264"/>
                    <a:pt x="1" y="528"/>
                  </a:cubicBezTo>
                  <a:cubicBezTo>
                    <a:pt x="1" y="665"/>
                    <a:pt x="40" y="792"/>
                    <a:pt x="128" y="890"/>
                  </a:cubicBezTo>
                  <a:cubicBezTo>
                    <a:pt x="216" y="997"/>
                    <a:pt x="352" y="1056"/>
                    <a:pt x="509" y="1056"/>
                  </a:cubicBezTo>
                  <a:cubicBezTo>
                    <a:pt x="851" y="1056"/>
                    <a:pt x="1027" y="792"/>
                    <a:pt x="1027" y="528"/>
                  </a:cubicBezTo>
                  <a:cubicBezTo>
                    <a:pt x="1027" y="391"/>
                    <a:pt x="978" y="264"/>
                    <a:pt x="900" y="176"/>
                  </a:cubicBezTo>
                  <a:cubicBezTo>
                    <a:pt x="802" y="59"/>
                    <a:pt x="665" y="1"/>
                    <a:pt x="50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1" name="Google Shape;661;p28"/>
            <p:cNvSpPr/>
            <p:nvPr/>
          </p:nvSpPr>
          <p:spPr>
            <a:xfrm>
              <a:off x="359669" y="4652360"/>
              <a:ext cx="151632" cy="157005"/>
            </a:xfrm>
            <a:custGeom>
              <a:avLst/>
              <a:gdLst/>
              <a:ahLst/>
              <a:cxnLst/>
              <a:rect l="l" t="t" r="r" b="b"/>
              <a:pathLst>
                <a:path w="1339" h="1359" extrusionOk="0">
                  <a:moveTo>
                    <a:pt x="665" y="303"/>
                  </a:moveTo>
                  <a:cubicBezTo>
                    <a:pt x="1153" y="303"/>
                    <a:pt x="1153" y="1055"/>
                    <a:pt x="665" y="1055"/>
                  </a:cubicBezTo>
                  <a:cubicBezTo>
                    <a:pt x="186" y="1055"/>
                    <a:pt x="186" y="303"/>
                    <a:pt x="665" y="303"/>
                  </a:cubicBezTo>
                  <a:close/>
                  <a:moveTo>
                    <a:pt x="665" y="0"/>
                  </a:moveTo>
                  <a:cubicBezTo>
                    <a:pt x="284" y="0"/>
                    <a:pt x="0" y="293"/>
                    <a:pt x="0" y="674"/>
                  </a:cubicBezTo>
                  <a:cubicBezTo>
                    <a:pt x="0" y="850"/>
                    <a:pt x="59" y="1016"/>
                    <a:pt x="166" y="1133"/>
                  </a:cubicBezTo>
                  <a:cubicBezTo>
                    <a:pt x="284" y="1280"/>
                    <a:pt x="469" y="1358"/>
                    <a:pt x="665" y="1358"/>
                  </a:cubicBezTo>
                  <a:cubicBezTo>
                    <a:pt x="1046" y="1358"/>
                    <a:pt x="1339" y="1065"/>
                    <a:pt x="1339" y="674"/>
                  </a:cubicBezTo>
                  <a:cubicBezTo>
                    <a:pt x="1339" y="508"/>
                    <a:pt x="1280" y="342"/>
                    <a:pt x="1173" y="225"/>
                  </a:cubicBezTo>
                  <a:cubicBezTo>
                    <a:pt x="1046" y="78"/>
                    <a:pt x="870"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2" name="Google Shape;662;p28"/>
            <p:cNvSpPr/>
            <p:nvPr/>
          </p:nvSpPr>
          <p:spPr>
            <a:xfrm>
              <a:off x="397265" y="4987629"/>
              <a:ext cx="128417" cy="131011"/>
            </a:xfrm>
            <a:custGeom>
              <a:avLst/>
              <a:gdLst/>
              <a:ahLst/>
              <a:cxnLst/>
              <a:rect l="l" t="t" r="r" b="b"/>
              <a:pathLst>
                <a:path w="1134" h="1134" extrusionOk="0">
                  <a:moveTo>
                    <a:pt x="557" y="0"/>
                  </a:moveTo>
                  <a:cubicBezTo>
                    <a:pt x="460" y="0"/>
                    <a:pt x="362" y="29"/>
                    <a:pt x="274" y="68"/>
                  </a:cubicBezTo>
                  <a:cubicBezTo>
                    <a:pt x="157" y="147"/>
                    <a:pt x="59" y="274"/>
                    <a:pt x="30" y="391"/>
                  </a:cubicBezTo>
                  <a:cubicBezTo>
                    <a:pt x="0" y="547"/>
                    <a:pt x="20" y="684"/>
                    <a:pt x="88" y="801"/>
                  </a:cubicBezTo>
                  <a:cubicBezTo>
                    <a:pt x="157" y="958"/>
                    <a:pt x="284" y="1085"/>
                    <a:pt x="450" y="1124"/>
                  </a:cubicBezTo>
                  <a:cubicBezTo>
                    <a:pt x="489" y="1134"/>
                    <a:pt x="538" y="1134"/>
                    <a:pt x="577" y="1134"/>
                  </a:cubicBezTo>
                  <a:cubicBezTo>
                    <a:pt x="811" y="1134"/>
                    <a:pt x="1017" y="987"/>
                    <a:pt x="1095" y="752"/>
                  </a:cubicBezTo>
                  <a:cubicBezTo>
                    <a:pt x="1134" y="606"/>
                    <a:pt x="1114" y="430"/>
                    <a:pt x="1036" y="293"/>
                  </a:cubicBezTo>
                  <a:cubicBezTo>
                    <a:pt x="948" y="137"/>
                    <a:pt x="821" y="68"/>
                    <a:pt x="704" y="20"/>
                  </a:cubicBezTo>
                  <a:cubicBezTo>
                    <a:pt x="655" y="10"/>
                    <a:pt x="606" y="0"/>
                    <a:pt x="557"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3" name="Google Shape;663;p28"/>
            <p:cNvSpPr/>
            <p:nvPr/>
          </p:nvSpPr>
          <p:spPr>
            <a:xfrm>
              <a:off x="379599" y="4969490"/>
              <a:ext cx="164994" cy="167172"/>
            </a:xfrm>
            <a:custGeom>
              <a:avLst/>
              <a:gdLst/>
              <a:ahLst/>
              <a:cxnLst/>
              <a:rect l="l" t="t" r="r" b="b"/>
              <a:pathLst>
                <a:path w="1457" h="1447" extrusionOk="0">
                  <a:moveTo>
                    <a:pt x="713" y="313"/>
                  </a:moveTo>
                  <a:cubicBezTo>
                    <a:pt x="743" y="313"/>
                    <a:pt x="772" y="313"/>
                    <a:pt x="801" y="323"/>
                  </a:cubicBezTo>
                  <a:cubicBezTo>
                    <a:pt x="919" y="372"/>
                    <a:pt x="997" y="421"/>
                    <a:pt x="1065" y="528"/>
                  </a:cubicBezTo>
                  <a:cubicBezTo>
                    <a:pt x="1114" y="626"/>
                    <a:pt x="1134" y="753"/>
                    <a:pt x="1104" y="870"/>
                  </a:cubicBezTo>
                  <a:cubicBezTo>
                    <a:pt x="1046" y="1036"/>
                    <a:pt x="899" y="1144"/>
                    <a:pt x="733" y="1144"/>
                  </a:cubicBezTo>
                  <a:cubicBezTo>
                    <a:pt x="704" y="1144"/>
                    <a:pt x="674" y="1134"/>
                    <a:pt x="635" y="1134"/>
                  </a:cubicBezTo>
                  <a:cubicBezTo>
                    <a:pt x="518" y="1105"/>
                    <a:pt x="420" y="997"/>
                    <a:pt x="381" y="880"/>
                  </a:cubicBezTo>
                  <a:lnTo>
                    <a:pt x="371" y="880"/>
                  </a:lnTo>
                  <a:cubicBezTo>
                    <a:pt x="323" y="792"/>
                    <a:pt x="313" y="685"/>
                    <a:pt x="342" y="587"/>
                  </a:cubicBezTo>
                  <a:cubicBezTo>
                    <a:pt x="362" y="499"/>
                    <a:pt x="430" y="411"/>
                    <a:pt x="508" y="362"/>
                  </a:cubicBezTo>
                  <a:cubicBezTo>
                    <a:pt x="567" y="333"/>
                    <a:pt x="645" y="313"/>
                    <a:pt x="713" y="313"/>
                  </a:cubicBezTo>
                  <a:close/>
                  <a:moveTo>
                    <a:pt x="713" y="1"/>
                  </a:moveTo>
                  <a:cubicBezTo>
                    <a:pt x="586" y="1"/>
                    <a:pt x="459" y="40"/>
                    <a:pt x="352" y="98"/>
                  </a:cubicBezTo>
                  <a:cubicBezTo>
                    <a:pt x="196" y="186"/>
                    <a:pt x="78" y="352"/>
                    <a:pt x="39" y="519"/>
                  </a:cubicBezTo>
                  <a:cubicBezTo>
                    <a:pt x="0" y="704"/>
                    <a:pt x="20" y="880"/>
                    <a:pt x="108" y="1027"/>
                  </a:cubicBezTo>
                  <a:cubicBezTo>
                    <a:pt x="196" y="1232"/>
                    <a:pt x="362" y="1378"/>
                    <a:pt x="567" y="1427"/>
                  </a:cubicBezTo>
                  <a:cubicBezTo>
                    <a:pt x="625" y="1437"/>
                    <a:pt x="674" y="1447"/>
                    <a:pt x="733" y="1447"/>
                  </a:cubicBezTo>
                  <a:cubicBezTo>
                    <a:pt x="1036" y="1447"/>
                    <a:pt x="1300" y="1251"/>
                    <a:pt x="1388" y="958"/>
                  </a:cubicBezTo>
                  <a:cubicBezTo>
                    <a:pt x="1456" y="773"/>
                    <a:pt x="1427" y="558"/>
                    <a:pt x="1329" y="382"/>
                  </a:cubicBezTo>
                  <a:cubicBezTo>
                    <a:pt x="1212" y="186"/>
                    <a:pt x="1055" y="98"/>
                    <a:pt x="919" y="40"/>
                  </a:cubicBezTo>
                  <a:cubicBezTo>
                    <a:pt x="850" y="20"/>
                    <a:pt x="782" y="1"/>
                    <a:pt x="71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4" name="Google Shape;664;p28"/>
            <p:cNvSpPr/>
            <p:nvPr/>
          </p:nvSpPr>
          <p:spPr>
            <a:xfrm>
              <a:off x="393981" y="5373615"/>
              <a:ext cx="119584" cy="126621"/>
            </a:xfrm>
            <a:custGeom>
              <a:avLst/>
              <a:gdLst/>
              <a:ahLst/>
              <a:cxnLst/>
              <a:rect l="l" t="t" r="r" b="b"/>
              <a:pathLst>
                <a:path w="1056" h="1096" extrusionOk="0">
                  <a:moveTo>
                    <a:pt x="528" y="1"/>
                  </a:moveTo>
                  <a:cubicBezTo>
                    <a:pt x="235" y="11"/>
                    <a:pt x="0" y="245"/>
                    <a:pt x="0" y="528"/>
                  </a:cubicBezTo>
                  <a:lnTo>
                    <a:pt x="0" y="568"/>
                  </a:lnTo>
                  <a:cubicBezTo>
                    <a:pt x="0" y="851"/>
                    <a:pt x="244" y="1095"/>
                    <a:pt x="518" y="1095"/>
                  </a:cubicBezTo>
                  <a:lnTo>
                    <a:pt x="538" y="1095"/>
                  </a:lnTo>
                  <a:cubicBezTo>
                    <a:pt x="831" y="1085"/>
                    <a:pt x="1055" y="851"/>
                    <a:pt x="1055" y="568"/>
                  </a:cubicBezTo>
                  <a:lnTo>
                    <a:pt x="1055" y="528"/>
                  </a:lnTo>
                  <a:cubicBezTo>
                    <a:pt x="1055" y="245"/>
                    <a:pt x="821" y="1"/>
                    <a:pt x="54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5" name="Google Shape;665;p28"/>
            <p:cNvSpPr/>
            <p:nvPr/>
          </p:nvSpPr>
          <p:spPr>
            <a:xfrm>
              <a:off x="377334" y="5355592"/>
              <a:ext cx="153897" cy="162666"/>
            </a:xfrm>
            <a:custGeom>
              <a:avLst/>
              <a:gdLst/>
              <a:ahLst/>
              <a:cxnLst/>
              <a:rect l="l" t="t" r="r" b="b"/>
              <a:pathLst>
                <a:path w="1359" h="1408" extrusionOk="0">
                  <a:moveTo>
                    <a:pt x="694" y="303"/>
                  </a:moveTo>
                  <a:cubicBezTo>
                    <a:pt x="890" y="303"/>
                    <a:pt x="1056" y="489"/>
                    <a:pt x="1056" y="684"/>
                  </a:cubicBezTo>
                  <a:lnTo>
                    <a:pt x="1056" y="724"/>
                  </a:lnTo>
                  <a:cubicBezTo>
                    <a:pt x="1056" y="939"/>
                    <a:pt x="880" y="1095"/>
                    <a:pt x="685" y="1095"/>
                  </a:cubicBezTo>
                  <a:lnTo>
                    <a:pt x="665" y="1095"/>
                  </a:lnTo>
                  <a:cubicBezTo>
                    <a:pt x="470" y="1095"/>
                    <a:pt x="303" y="919"/>
                    <a:pt x="303" y="724"/>
                  </a:cubicBezTo>
                  <a:lnTo>
                    <a:pt x="303" y="684"/>
                  </a:lnTo>
                  <a:cubicBezTo>
                    <a:pt x="303" y="469"/>
                    <a:pt x="479" y="313"/>
                    <a:pt x="675" y="303"/>
                  </a:cubicBezTo>
                  <a:close/>
                  <a:moveTo>
                    <a:pt x="665" y="0"/>
                  </a:moveTo>
                  <a:cubicBezTo>
                    <a:pt x="294" y="20"/>
                    <a:pt x="1" y="313"/>
                    <a:pt x="1" y="684"/>
                  </a:cubicBezTo>
                  <a:lnTo>
                    <a:pt x="1" y="724"/>
                  </a:lnTo>
                  <a:cubicBezTo>
                    <a:pt x="1" y="1095"/>
                    <a:pt x="303" y="1408"/>
                    <a:pt x="665" y="1408"/>
                  </a:cubicBezTo>
                  <a:lnTo>
                    <a:pt x="694" y="1408"/>
                  </a:lnTo>
                  <a:cubicBezTo>
                    <a:pt x="1066" y="1388"/>
                    <a:pt x="1359" y="1085"/>
                    <a:pt x="1359" y="724"/>
                  </a:cubicBezTo>
                  <a:lnTo>
                    <a:pt x="1359" y="684"/>
                  </a:lnTo>
                  <a:cubicBezTo>
                    <a:pt x="1359" y="313"/>
                    <a:pt x="1056" y="0"/>
                    <a:pt x="69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6" name="Google Shape;666;p28"/>
            <p:cNvSpPr/>
            <p:nvPr/>
          </p:nvSpPr>
          <p:spPr>
            <a:xfrm>
              <a:off x="384016" y="5745045"/>
              <a:ext cx="135098" cy="126505"/>
            </a:xfrm>
            <a:custGeom>
              <a:avLst/>
              <a:gdLst/>
              <a:ahLst/>
              <a:cxnLst/>
              <a:rect l="l" t="t" r="r" b="b"/>
              <a:pathLst>
                <a:path w="1193" h="1095" extrusionOk="0">
                  <a:moveTo>
                    <a:pt x="577" y="1"/>
                  </a:moveTo>
                  <a:cubicBezTo>
                    <a:pt x="430" y="1"/>
                    <a:pt x="293" y="59"/>
                    <a:pt x="196" y="157"/>
                  </a:cubicBezTo>
                  <a:cubicBezTo>
                    <a:pt x="0" y="372"/>
                    <a:pt x="0" y="694"/>
                    <a:pt x="205" y="899"/>
                  </a:cubicBezTo>
                  <a:lnTo>
                    <a:pt x="244" y="939"/>
                  </a:lnTo>
                  <a:cubicBezTo>
                    <a:pt x="342" y="1036"/>
                    <a:pt x="479" y="1095"/>
                    <a:pt x="626" y="1095"/>
                  </a:cubicBezTo>
                  <a:cubicBezTo>
                    <a:pt x="772" y="1095"/>
                    <a:pt x="909" y="1036"/>
                    <a:pt x="997" y="939"/>
                  </a:cubicBezTo>
                  <a:cubicBezTo>
                    <a:pt x="1192" y="714"/>
                    <a:pt x="1192" y="391"/>
                    <a:pt x="997" y="196"/>
                  </a:cubicBezTo>
                  <a:lnTo>
                    <a:pt x="948" y="147"/>
                  </a:lnTo>
                  <a:cubicBezTo>
                    <a:pt x="850" y="49"/>
                    <a:pt x="714" y="1"/>
                    <a:pt x="577"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7" name="Google Shape;667;p28"/>
            <p:cNvSpPr/>
            <p:nvPr/>
          </p:nvSpPr>
          <p:spPr>
            <a:xfrm>
              <a:off x="365217" y="5727022"/>
              <a:ext cx="173827" cy="161511"/>
            </a:xfrm>
            <a:custGeom>
              <a:avLst/>
              <a:gdLst/>
              <a:ahLst/>
              <a:cxnLst/>
              <a:rect l="l" t="t" r="r" b="b"/>
              <a:pathLst>
                <a:path w="1535" h="1398" extrusionOk="0">
                  <a:moveTo>
                    <a:pt x="743" y="303"/>
                  </a:moveTo>
                  <a:cubicBezTo>
                    <a:pt x="840" y="303"/>
                    <a:pt x="938" y="342"/>
                    <a:pt x="1007" y="411"/>
                  </a:cubicBezTo>
                  <a:lnTo>
                    <a:pt x="1055" y="459"/>
                  </a:lnTo>
                  <a:cubicBezTo>
                    <a:pt x="1202" y="606"/>
                    <a:pt x="1192" y="841"/>
                    <a:pt x="1055" y="987"/>
                  </a:cubicBezTo>
                  <a:cubicBezTo>
                    <a:pt x="987" y="1065"/>
                    <a:pt x="889" y="1095"/>
                    <a:pt x="792" y="1095"/>
                  </a:cubicBezTo>
                  <a:cubicBezTo>
                    <a:pt x="694" y="1095"/>
                    <a:pt x="596" y="1055"/>
                    <a:pt x="518" y="987"/>
                  </a:cubicBezTo>
                  <a:lnTo>
                    <a:pt x="479" y="948"/>
                  </a:lnTo>
                  <a:cubicBezTo>
                    <a:pt x="332" y="801"/>
                    <a:pt x="342" y="567"/>
                    <a:pt x="479" y="411"/>
                  </a:cubicBezTo>
                  <a:cubicBezTo>
                    <a:pt x="547" y="342"/>
                    <a:pt x="645" y="303"/>
                    <a:pt x="743" y="303"/>
                  </a:cubicBezTo>
                  <a:close/>
                  <a:moveTo>
                    <a:pt x="743" y="0"/>
                  </a:moveTo>
                  <a:cubicBezTo>
                    <a:pt x="547" y="0"/>
                    <a:pt x="371" y="78"/>
                    <a:pt x="254" y="205"/>
                  </a:cubicBezTo>
                  <a:cubicBezTo>
                    <a:pt x="0" y="489"/>
                    <a:pt x="0" y="899"/>
                    <a:pt x="264" y="1163"/>
                  </a:cubicBezTo>
                  <a:lnTo>
                    <a:pt x="283" y="1183"/>
                  </a:lnTo>
                  <a:lnTo>
                    <a:pt x="303" y="1202"/>
                  </a:lnTo>
                  <a:cubicBezTo>
                    <a:pt x="430" y="1329"/>
                    <a:pt x="606" y="1397"/>
                    <a:pt x="792" y="1397"/>
                  </a:cubicBezTo>
                  <a:cubicBezTo>
                    <a:pt x="977" y="1397"/>
                    <a:pt x="1153" y="1329"/>
                    <a:pt x="1280" y="1192"/>
                  </a:cubicBezTo>
                  <a:cubicBezTo>
                    <a:pt x="1534" y="919"/>
                    <a:pt x="1524" y="499"/>
                    <a:pt x="1270" y="244"/>
                  </a:cubicBezTo>
                  <a:lnTo>
                    <a:pt x="1251" y="225"/>
                  </a:lnTo>
                  <a:lnTo>
                    <a:pt x="1222" y="196"/>
                  </a:lnTo>
                  <a:cubicBezTo>
                    <a:pt x="1104" y="69"/>
                    <a:pt x="919" y="0"/>
                    <a:pt x="7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8" name="Google Shape;668;p28"/>
            <p:cNvSpPr/>
            <p:nvPr/>
          </p:nvSpPr>
          <p:spPr>
            <a:xfrm>
              <a:off x="371785" y="6134497"/>
              <a:ext cx="117432" cy="123155"/>
            </a:xfrm>
            <a:custGeom>
              <a:avLst/>
              <a:gdLst/>
              <a:ahLst/>
              <a:cxnLst/>
              <a:rect l="l" t="t" r="r" b="b"/>
              <a:pathLst>
                <a:path w="1037" h="1066" extrusionOk="0">
                  <a:moveTo>
                    <a:pt x="519" y="1"/>
                  </a:moveTo>
                  <a:cubicBezTo>
                    <a:pt x="177" y="1"/>
                    <a:pt x="1" y="274"/>
                    <a:pt x="1" y="528"/>
                  </a:cubicBezTo>
                  <a:cubicBezTo>
                    <a:pt x="1" y="665"/>
                    <a:pt x="50" y="792"/>
                    <a:pt x="128" y="890"/>
                  </a:cubicBezTo>
                  <a:cubicBezTo>
                    <a:pt x="225" y="997"/>
                    <a:pt x="362" y="1066"/>
                    <a:pt x="519" y="1066"/>
                  </a:cubicBezTo>
                  <a:cubicBezTo>
                    <a:pt x="861" y="1066"/>
                    <a:pt x="1036" y="792"/>
                    <a:pt x="1036" y="528"/>
                  </a:cubicBezTo>
                  <a:cubicBezTo>
                    <a:pt x="1036" y="401"/>
                    <a:pt x="988" y="274"/>
                    <a:pt x="909" y="176"/>
                  </a:cubicBezTo>
                  <a:cubicBezTo>
                    <a:pt x="812" y="69"/>
                    <a:pt x="67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9" name="Google Shape;669;p28"/>
            <p:cNvSpPr/>
            <p:nvPr/>
          </p:nvSpPr>
          <p:spPr>
            <a:xfrm>
              <a:off x="355252" y="6117630"/>
              <a:ext cx="150613" cy="157005"/>
            </a:xfrm>
            <a:custGeom>
              <a:avLst/>
              <a:gdLst/>
              <a:ahLst/>
              <a:cxnLst/>
              <a:rect l="l" t="t" r="r" b="b"/>
              <a:pathLst>
                <a:path w="1330" h="1359" extrusionOk="0">
                  <a:moveTo>
                    <a:pt x="665" y="303"/>
                  </a:moveTo>
                  <a:cubicBezTo>
                    <a:pt x="1153" y="303"/>
                    <a:pt x="1153" y="1055"/>
                    <a:pt x="665" y="1055"/>
                  </a:cubicBezTo>
                  <a:cubicBezTo>
                    <a:pt x="186" y="1055"/>
                    <a:pt x="186" y="303"/>
                    <a:pt x="665" y="303"/>
                  </a:cubicBezTo>
                  <a:close/>
                  <a:moveTo>
                    <a:pt x="665" y="0"/>
                  </a:moveTo>
                  <a:cubicBezTo>
                    <a:pt x="284" y="0"/>
                    <a:pt x="0" y="293"/>
                    <a:pt x="0" y="684"/>
                  </a:cubicBezTo>
                  <a:cubicBezTo>
                    <a:pt x="0" y="850"/>
                    <a:pt x="59" y="1016"/>
                    <a:pt x="166" y="1133"/>
                  </a:cubicBezTo>
                  <a:cubicBezTo>
                    <a:pt x="284" y="1280"/>
                    <a:pt x="469" y="1358"/>
                    <a:pt x="665" y="1358"/>
                  </a:cubicBezTo>
                  <a:cubicBezTo>
                    <a:pt x="1046" y="1358"/>
                    <a:pt x="1329" y="1065"/>
                    <a:pt x="1329" y="674"/>
                  </a:cubicBezTo>
                  <a:cubicBezTo>
                    <a:pt x="1329" y="508"/>
                    <a:pt x="1270" y="342"/>
                    <a:pt x="1173" y="225"/>
                  </a:cubicBezTo>
                  <a:cubicBezTo>
                    <a:pt x="1046" y="78"/>
                    <a:pt x="870" y="0"/>
                    <a:pt x="6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0" name="Google Shape;670;p28"/>
            <p:cNvSpPr/>
            <p:nvPr/>
          </p:nvSpPr>
          <p:spPr>
            <a:xfrm>
              <a:off x="404966" y="6452898"/>
              <a:ext cx="117432" cy="122000"/>
            </a:xfrm>
            <a:custGeom>
              <a:avLst/>
              <a:gdLst/>
              <a:ahLst/>
              <a:cxnLst/>
              <a:rect l="l" t="t" r="r" b="b"/>
              <a:pathLst>
                <a:path w="1037" h="1056" extrusionOk="0">
                  <a:moveTo>
                    <a:pt x="519" y="0"/>
                  </a:moveTo>
                  <a:cubicBezTo>
                    <a:pt x="177" y="0"/>
                    <a:pt x="1" y="264"/>
                    <a:pt x="1" y="528"/>
                  </a:cubicBezTo>
                  <a:cubicBezTo>
                    <a:pt x="1" y="792"/>
                    <a:pt x="177" y="1055"/>
                    <a:pt x="519" y="1055"/>
                  </a:cubicBezTo>
                  <a:cubicBezTo>
                    <a:pt x="861" y="1055"/>
                    <a:pt x="1037" y="792"/>
                    <a:pt x="1037" y="528"/>
                  </a:cubicBezTo>
                  <a:cubicBezTo>
                    <a:pt x="1037" y="391"/>
                    <a:pt x="988" y="264"/>
                    <a:pt x="910" y="176"/>
                  </a:cubicBezTo>
                  <a:cubicBezTo>
                    <a:pt x="812" y="59"/>
                    <a:pt x="675" y="0"/>
                    <a:pt x="519"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1" name="Google Shape;671;p28"/>
            <p:cNvSpPr/>
            <p:nvPr/>
          </p:nvSpPr>
          <p:spPr>
            <a:xfrm>
              <a:off x="388432" y="6435915"/>
              <a:ext cx="150613" cy="157005"/>
            </a:xfrm>
            <a:custGeom>
              <a:avLst/>
              <a:gdLst/>
              <a:ahLst/>
              <a:cxnLst/>
              <a:rect l="l" t="t" r="r" b="b"/>
              <a:pathLst>
                <a:path w="1330" h="1359" extrusionOk="0">
                  <a:moveTo>
                    <a:pt x="665" y="303"/>
                  </a:moveTo>
                  <a:cubicBezTo>
                    <a:pt x="1144" y="303"/>
                    <a:pt x="1144" y="1056"/>
                    <a:pt x="665" y="1056"/>
                  </a:cubicBezTo>
                  <a:cubicBezTo>
                    <a:pt x="176" y="1056"/>
                    <a:pt x="186" y="303"/>
                    <a:pt x="665" y="303"/>
                  </a:cubicBezTo>
                  <a:close/>
                  <a:moveTo>
                    <a:pt x="665" y="1"/>
                  </a:moveTo>
                  <a:cubicBezTo>
                    <a:pt x="284" y="1"/>
                    <a:pt x="0" y="294"/>
                    <a:pt x="0" y="675"/>
                  </a:cubicBezTo>
                  <a:cubicBezTo>
                    <a:pt x="0" y="1066"/>
                    <a:pt x="284" y="1359"/>
                    <a:pt x="665" y="1359"/>
                  </a:cubicBezTo>
                  <a:cubicBezTo>
                    <a:pt x="860" y="1359"/>
                    <a:pt x="1046" y="1281"/>
                    <a:pt x="1163" y="1134"/>
                  </a:cubicBezTo>
                  <a:cubicBezTo>
                    <a:pt x="1271" y="1007"/>
                    <a:pt x="1329" y="851"/>
                    <a:pt x="1329" y="675"/>
                  </a:cubicBezTo>
                  <a:cubicBezTo>
                    <a:pt x="1329" y="294"/>
                    <a:pt x="1046" y="1"/>
                    <a:pt x="6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2" name="Google Shape;672;p28"/>
            <p:cNvSpPr/>
            <p:nvPr/>
          </p:nvSpPr>
          <p:spPr>
            <a:xfrm>
              <a:off x="371785" y="2212824"/>
              <a:ext cx="155029" cy="162666"/>
            </a:xfrm>
            <a:custGeom>
              <a:avLst/>
              <a:gdLst/>
              <a:ahLst/>
              <a:cxnLst/>
              <a:rect l="l" t="t" r="r" b="b"/>
              <a:pathLst>
                <a:path w="1369" h="1408" extrusionOk="0">
                  <a:moveTo>
                    <a:pt x="704" y="303"/>
                  </a:moveTo>
                  <a:cubicBezTo>
                    <a:pt x="900" y="303"/>
                    <a:pt x="1066" y="489"/>
                    <a:pt x="1066" y="684"/>
                  </a:cubicBezTo>
                  <a:lnTo>
                    <a:pt x="1066" y="724"/>
                  </a:lnTo>
                  <a:cubicBezTo>
                    <a:pt x="1066" y="929"/>
                    <a:pt x="890" y="1085"/>
                    <a:pt x="685" y="1095"/>
                  </a:cubicBezTo>
                  <a:lnTo>
                    <a:pt x="675" y="1095"/>
                  </a:lnTo>
                  <a:cubicBezTo>
                    <a:pt x="480" y="1095"/>
                    <a:pt x="313" y="909"/>
                    <a:pt x="313" y="724"/>
                  </a:cubicBezTo>
                  <a:lnTo>
                    <a:pt x="313" y="684"/>
                  </a:lnTo>
                  <a:cubicBezTo>
                    <a:pt x="313" y="469"/>
                    <a:pt x="480" y="313"/>
                    <a:pt x="685" y="303"/>
                  </a:cubicBezTo>
                  <a:close/>
                  <a:moveTo>
                    <a:pt x="675" y="0"/>
                  </a:moveTo>
                  <a:cubicBezTo>
                    <a:pt x="294" y="20"/>
                    <a:pt x="1" y="313"/>
                    <a:pt x="1" y="684"/>
                  </a:cubicBezTo>
                  <a:lnTo>
                    <a:pt x="1" y="724"/>
                  </a:lnTo>
                  <a:cubicBezTo>
                    <a:pt x="1" y="1095"/>
                    <a:pt x="313" y="1408"/>
                    <a:pt x="675" y="1408"/>
                  </a:cubicBezTo>
                  <a:lnTo>
                    <a:pt x="704" y="1408"/>
                  </a:lnTo>
                  <a:cubicBezTo>
                    <a:pt x="1076" y="1388"/>
                    <a:pt x="1369" y="1085"/>
                    <a:pt x="1369" y="724"/>
                  </a:cubicBezTo>
                  <a:lnTo>
                    <a:pt x="1369" y="684"/>
                  </a:lnTo>
                  <a:cubicBezTo>
                    <a:pt x="1369" y="313"/>
                    <a:pt x="1066" y="0"/>
                    <a:pt x="7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3" name="Google Shape;673;p28"/>
            <p:cNvSpPr/>
            <p:nvPr/>
          </p:nvSpPr>
          <p:spPr>
            <a:xfrm>
              <a:off x="414931" y="2562765"/>
              <a:ext cx="116300" cy="122000"/>
            </a:xfrm>
            <a:custGeom>
              <a:avLst/>
              <a:gdLst/>
              <a:ahLst/>
              <a:cxnLst/>
              <a:rect l="l" t="t" r="r" b="b"/>
              <a:pathLst>
                <a:path w="1027" h="1056" extrusionOk="0">
                  <a:moveTo>
                    <a:pt x="519" y="1"/>
                  </a:moveTo>
                  <a:cubicBezTo>
                    <a:pt x="177" y="1"/>
                    <a:pt x="1" y="264"/>
                    <a:pt x="1" y="528"/>
                  </a:cubicBezTo>
                  <a:cubicBezTo>
                    <a:pt x="1" y="665"/>
                    <a:pt x="40" y="792"/>
                    <a:pt x="128" y="890"/>
                  </a:cubicBezTo>
                  <a:cubicBezTo>
                    <a:pt x="226" y="997"/>
                    <a:pt x="362" y="1056"/>
                    <a:pt x="519" y="1056"/>
                  </a:cubicBezTo>
                  <a:cubicBezTo>
                    <a:pt x="851" y="1056"/>
                    <a:pt x="1027" y="792"/>
                    <a:pt x="1027" y="528"/>
                  </a:cubicBezTo>
                  <a:cubicBezTo>
                    <a:pt x="1027" y="391"/>
                    <a:pt x="988" y="264"/>
                    <a:pt x="900" y="176"/>
                  </a:cubicBezTo>
                  <a:cubicBezTo>
                    <a:pt x="812" y="59"/>
                    <a:pt x="665" y="1"/>
                    <a:pt x="519"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4" name="Google Shape;674;p28"/>
            <p:cNvSpPr/>
            <p:nvPr/>
          </p:nvSpPr>
          <p:spPr>
            <a:xfrm>
              <a:off x="397265" y="2545782"/>
              <a:ext cx="151745" cy="157121"/>
            </a:xfrm>
            <a:custGeom>
              <a:avLst/>
              <a:gdLst/>
              <a:ahLst/>
              <a:cxnLst/>
              <a:rect l="l" t="t" r="r" b="b"/>
              <a:pathLst>
                <a:path w="1340" h="1360" extrusionOk="0">
                  <a:moveTo>
                    <a:pt x="675" y="304"/>
                  </a:moveTo>
                  <a:cubicBezTo>
                    <a:pt x="1153" y="304"/>
                    <a:pt x="1153" y="1056"/>
                    <a:pt x="675" y="1056"/>
                  </a:cubicBezTo>
                  <a:cubicBezTo>
                    <a:pt x="186" y="1056"/>
                    <a:pt x="186" y="304"/>
                    <a:pt x="675" y="304"/>
                  </a:cubicBezTo>
                  <a:close/>
                  <a:moveTo>
                    <a:pt x="675" y="1"/>
                  </a:moveTo>
                  <a:cubicBezTo>
                    <a:pt x="294" y="1"/>
                    <a:pt x="0" y="294"/>
                    <a:pt x="0" y="675"/>
                  </a:cubicBezTo>
                  <a:cubicBezTo>
                    <a:pt x="0" y="851"/>
                    <a:pt x="59" y="1017"/>
                    <a:pt x="167" y="1134"/>
                  </a:cubicBezTo>
                  <a:cubicBezTo>
                    <a:pt x="294" y="1281"/>
                    <a:pt x="469" y="1359"/>
                    <a:pt x="675" y="1359"/>
                  </a:cubicBezTo>
                  <a:cubicBezTo>
                    <a:pt x="870" y="1359"/>
                    <a:pt x="1046" y="1281"/>
                    <a:pt x="1173" y="1134"/>
                  </a:cubicBezTo>
                  <a:cubicBezTo>
                    <a:pt x="1281" y="1017"/>
                    <a:pt x="1339" y="851"/>
                    <a:pt x="1339" y="675"/>
                  </a:cubicBezTo>
                  <a:cubicBezTo>
                    <a:pt x="1339" y="294"/>
                    <a:pt x="1046" y="1"/>
                    <a:pt x="67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75" name="Google Shape;675;p28"/>
          <p:cNvGrpSpPr/>
          <p:nvPr/>
        </p:nvGrpSpPr>
        <p:grpSpPr>
          <a:xfrm>
            <a:off x="7363688" y="138427"/>
            <a:ext cx="1956019" cy="1443702"/>
            <a:chOff x="7211282" y="106518"/>
            <a:chExt cx="2205705" cy="1627990"/>
          </a:xfrm>
        </p:grpSpPr>
        <p:sp>
          <p:nvSpPr>
            <p:cNvPr id="676" name="Google Shape;676;p28"/>
            <p:cNvSpPr/>
            <p:nvPr/>
          </p:nvSpPr>
          <p:spPr>
            <a:xfrm>
              <a:off x="7327543" y="160139"/>
              <a:ext cx="2078847" cy="1564726"/>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7" name="Google Shape;677;p28"/>
            <p:cNvSpPr/>
            <p:nvPr/>
          </p:nvSpPr>
          <p:spPr>
            <a:xfrm>
              <a:off x="7307300" y="149646"/>
              <a:ext cx="2018119" cy="1514914"/>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8" name="Google Shape;678;p28"/>
            <p:cNvSpPr/>
            <p:nvPr/>
          </p:nvSpPr>
          <p:spPr>
            <a:xfrm>
              <a:off x="7363682" y="214613"/>
              <a:ext cx="2053305" cy="1519895"/>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9" name="Google Shape;679;p28"/>
            <p:cNvSpPr/>
            <p:nvPr/>
          </p:nvSpPr>
          <p:spPr>
            <a:xfrm>
              <a:off x="8756496"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0" name="Google Shape;680;p28"/>
            <p:cNvSpPr/>
            <p:nvPr/>
          </p:nvSpPr>
          <p:spPr>
            <a:xfrm>
              <a:off x="8919496"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681" name="Google Shape;681;p28"/>
            <p:cNvGrpSpPr/>
            <p:nvPr/>
          </p:nvGrpSpPr>
          <p:grpSpPr>
            <a:xfrm>
              <a:off x="7211282" y="106518"/>
              <a:ext cx="462826" cy="437708"/>
              <a:chOff x="8417757" y="225106"/>
              <a:chExt cx="462826" cy="437708"/>
            </a:xfrm>
          </p:grpSpPr>
          <p:sp>
            <p:nvSpPr>
              <p:cNvPr id="682" name="Google Shape;682;p28"/>
              <p:cNvSpPr/>
              <p:nvPr/>
            </p:nvSpPr>
            <p:spPr>
              <a:xfrm>
                <a:off x="8425494" y="234008"/>
                <a:ext cx="431455" cy="424036"/>
              </a:xfrm>
              <a:custGeom>
                <a:avLst/>
                <a:gdLst/>
                <a:ahLst/>
                <a:cxnLst/>
                <a:rect l="l" t="t" r="r" b="b"/>
                <a:pathLst>
                  <a:path w="4071" h="4001" extrusionOk="0">
                    <a:moveTo>
                      <a:pt x="1990" y="0"/>
                    </a:moveTo>
                    <a:cubicBezTo>
                      <a:pt x="1536" y="0"/>
                      <a:pt x="1233" y="160"/>
                      <a:pt x="1233" y="160"/>
                    </a:cubicBezTo>
                    <a:cubicBezTo>
                      <a:pt x="1074" y="219"/>
                      <a:pt x="797" y="460"/>
                      <a:pt x="546" y="701"/>
                    </a:cubicBezTo>
                    <a:cubicBezTo>
                      <a:pt x="296" y="942"/>
                      <a:pt x="119" y="1447"/>
                      <a:pt x="60" y="1774"/>
                    </a:cubicBezTo>
                    <a:cubicBezTo>
                      <a:pt x="1" y="2106"/>
                      <a:pt x="142" y="2565"/>
                      <a:pt x="424" y="3115"/>
                    </a:cubicBezTo>
                    <a:cubicBezTo>
                      <a:pt x="710" y="3670"/>
                      <a:pt x="1188" y="3820"/>
                      <a:pt x="2002" y="3980"/>
                    </a:cubicBezTo>
                    <a:cubicBezTo>
                      <a:pt x="2073" y="3994"/>
                      <a:pt x="2143" y="4000"/>
                      <a:pt x="2211" y="4000"/>
                    </a:cubicBezTo>
                    <a:cubicBezTo>
                      <a:pt x="2929" y="4000"/>
                      <a:pt x="3485" y="3276"/>
                      <a:pt x="3689" y="3097"/>
                    </a:cubicBezTo>
                    <a:cubicBezTo>
                      <a:pt x="3907" y="2897"/>
                      <a:pt x="4071" y="2179"/>
                      <a:pt x="4048" y="1979"/>
                    </a:cubicBezTo>
                    <a:cubicBezTo>
                      <a:pt x="4025" y="1779"/>
                      <a:pt x="3907" y="1237"/>
                      <a:pt x="3725" y="996"/>
                    </a:cubicBezTo>
                    <a:cubicBezTo>
                      <a:pt x="3543" y="755"/>
                      <a:pt x="3198" y="246"/>
                      <a:pt x="2484" y="64"/>
                    </a:cubicBezTo>
                    <a:cubicBezTo>
                      <a:pt x="2306" y="18"/>
                      <a:pt x="2140" y="0"/>
                      <a:pt x="1990"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3" name="Google Shape;683;p28"/>
              <p:cNvSpPr/>
              <p:nvPr/>
            </p:nvSpPr>
            <p:spPr>
              <a:xfrm>
                <a:off x="8557971" y="356417"/>
                <a:ext cx="18971" cy="35928"/>
              </a:xfrm>
              <a:custGeom>
                <a:avLst/>
                <a:gdLst/>
                <a:ahLst/>
                <a:cxnLst/>
                <a:rect l="l" t="t" r="r" b="b"/>
                <a:pathLst>
                  <a:path w="179" h="339" extrusionOk="0">
                    <a:moveTo>
                      <a:pt x="99" y="0"/>
                    </a:moveTo>
                    <a:cubicBezTo>
                      <a:pt x="97" y="0"/>
                      <a:pt x="95" y="0"/>
                      <a:pt x="92" y="0"/>
                    </a:cubicBezTo>
                    <a:cubicBezTo>
                      <a:pt x="51" y="5"/>
                      <a:pt x="29" y="46"/>
                      <a:pt x="29" y="87"/>
                    </a:cubicBezTo>
                    <a:cubicBezTo>
                      <a:pt x="29" y="141"/>
                      <a:pt x="19" y="196"/>
                      <a:pt x="10" y="251"/>
                    </a:cubicBezTo>
                    <a:cubicBezTo>
                      <a:pt x="0" y="307"/>
                      <a:pt x="42" y="339"/>
                      <a:pt x="83" y="339"/>
                    </a:cubicBezTo>
                    <a:cubicBezTo>
                      <a:pt x="116" y="339"/>
                      <a:pt x="148" y="320"/>
                      <a:pt x="156" y="278"/>
                    </a:cubicBezTo>
                    <a:cubicBezTo>
                      <a:pt x="170" y="210"/>
                      <a:pt x="174" y="137"/>
                      <a:pt x="174" y="69"/>
                    </a:cubicBezTo>
                    <a:cubicBezTo>
                      <a:pt x="178" y="30"/>
                      <a:pt x="135" y="0"/>
                      <a:pt x="9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4" name="Google Shape;684;p28"/>
              <p:cNvSpPr/>
              <p:nvPr/>
            </p:nvSpPr>
            <p:spPr>
              <a:xfrm>
                <a:off x="8720971" y="382913"/>
                <a:ext cx="18865" cy="37306"/>
              </a:xfrm>
              <a:custGeom>
                <a:avLst/>
                <a:gdLst/>
                <a:ahLst/>
                <a:cxnLst/>
                <a:rect l="l" t="t" r="r" b="b"/>
                <a:pathLst>
                  <a:path w="178" h="352" extrusionOk="0">
                    <a:moveTo>
                      <a:pt x="103" y="0"/>
                    </a:moveTo>
                    <a:cubicBezTo>
                      <a:pt x="101" y="0"/>
                      <a:pt x="98" y="0"/>
                      <a:pt x="96" y="1"/>
                    </a:cubicBezTo>
                    <a:cubicBezTo>
                      <a:pt x="50" y="5"/>
                      <a:pt x="28" y="42"/>
                      <a:pt x="28" y="87"/>
                    </a:cubicBezTo>
                    <a:cubicBezTo>
                      <a:pt x="28" y="146"/>
                      <a:pt x="19" y="201"/>
                      <a:pt x="9" y="260"/>
                    </a:cubicBezTo>
                    <a:cubicBezTo>
                      <a:pt x="0" y="301"/>
                      <a:pt x="32" y="342"/>
                      <a:pt x="69" y="351"/>
                    </a:cubicBezTo>
                    <a:cubicBezTo>
                      <a:pt x="72" y="351"/>
                      <a:pt x="75" y="351"/>
                      <a:pt x="77" y="351"/>
                    </a:cubicBezTo>
                    <a:cubicBezTo>
                      <a:pt x="115" y="351"/>
                      <a:pt x="147" y="325"/>
                      <a:pt x="155" y="287"/>
                    </a:cubicBezTo>
                    <a:cubicBezTo>
                      <a:pt x="173" y="214"/>
                      <a:pt x="178" y="142"/>
                      <a:pt x="178" y="69"/>
                    </a:cubicBezTo>
                    <a:cubicBezTo>
                      <a:pt x="178" y="31"/>
                      <a:pt x="138" y="0"/>
                      <a:pt x="10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5" name="Google Shape;685;p28"/>
              <p:cNvSpPr/>
              <p:nvPr/>
            </p:nvSpPr>
            <p:spPr>
              <a:xfrm>
                <a:off x="8505934" y="449787"/>
                <a:ext cx="266864" cy="113613"/>
              </a:xfrm>
              <a:custGeom>
                <a:avLst/>
                <a:gdLst/>
                <a:ahLst/>
                <a:cxnLst/>
                <a:rect l="l" t="t" r="r" b="b"/>
                <a:pathLst>
                  <a:path w="2518" h="1072" extrusionOk="0">
                    <a:moveTo>
                      <a:pt x="97" y="1"/>
                    </a:moveTo>
                    <a:cubicBezTo>
                      <a:pt x="50" y="1"/>
                      <a:pt x="1" y="45"/>
                      <a:pt x="24" y="106"/>
                    </a:cubicBezTo>
                    <a:cubicBezTo>
                      <a:pt x="215" y="611"/>
                      <a:pt x="670" y="1011"/>
                      <a:pt x="1202" y="1066"/>
                    </a:cubicBezTo>
                    <a:cubicBezTo>
                      <a:pt x="1243" y="1070"/>
                      <a:pt x="1285" y="1072"/>
                      <a:pt x="1326" y="1072"/>
                    </a:cubicBezTo>
                    <a:cubicBezTo>
                      <a:pt x="1795" y="1072"/>
                      <a:pt x="2238" y="816"/>
                      <a:pt x="2484" y="402"/>
                    </a:cubicBezTo>
                    <a:cubicBezTo>
                      <a:pt x="2517" y="345"/>
                      <a:pt x="2468" y="297"/>
                      <a:pt x="2417" y="297"/>
                    </a:cubicBezTo>
                    <a:cubicBezTo>
                      <a:pt x="2391" y="297"/>
                      <a:pt x="2364" y="309"/>
                      <a:pt x="2348" y="338"/>
                    </a:cubicBezTo>
                    <a:cubicBezTo>
                      <a:pt x="2133" y="694"/>
                      <a:pt x="1735" y="917"/>
                      <a:pt x="1333" y="917"/>
                    </a:cubicBezTo>
                    <a:cubicBezTo>
                      <a:pt x="1283" y="917"/>
                      <a:pt x="1233" y="914"/>
                      <a:pt x="1184" y="907"/>
                    </a:cubicBezTo>
                    <a:cubicBezTo>
                      <a:pt x="720" y="843"/>
                      <a:pt x="333" y="493"/>
                      <a:pt x="160" y="47"/>
                    </a:cubicBezTo>
                    <a:cubicBezTo>
                      <a:pt x="149" y="15"/>
                      <a:pt x="123" y="1"/>
                      <a:pt x="97"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6" name="Google Shape;686;p28"/>
              <p:cNvSpPr/>
              <p:nvPr/>
            </p:nvSpPr>
            <p:spPr>
              <a:xfrm>
                <a:off x="8417757" y="225106"/>
                <a:ext cx="462826" cy="437708"/>
              </a:xfrm>
              <a:custGeom>
                <a:avLst/>
                <a:gdLst/>
                <a:ahLst/>
                <a:cxnLst/>
                <a:rect l="l" t="t" r="r" b="b"/>
                <a:pathLst>
                  <a:path w="4367" h="4130" extrusionOk="0">
                    <a:moveTo>
                      <a:pt x="2068" y="165"/>
                    </a:moveTo>
                    <a:cubicBezTo>
                      <a:pt x="2666" y="165"/>
                      <a:pt x="3264" y="463"/>
                      <a:pt x="3634" y="948"/>
                    </a:cubicBezTo>
                    <a:cubicBezTo>
                      <a:pt x="4176" y="1658"/>
                      <a:pt x="4130" y="2677"/>
                      <a:pt x="3534" y="3336"/>
                    </a:cubicBezTo>
                    <a:cubicBezTo>
                      <a:pt x="3172" y="3734"/>
                      <a:pt x="2640" y="3963"/>
                      <a:pt x="2113" y="3963"/>
                    </a:cubicBezTo>
                    <a:cubicBezTo>
                      <a:pt x="1827" y="3963"/>
                      <a:pt x="1543" y="3895"/>
                      <a:pt x="1288" y="3750"/>
                    </a:cubicBezTo>
                    <a:cubicBezTo>
                      <a:pt x="1061" y="3622"/>
                      <a:pt x="824" y="3441"/>
                      <a:pt x="628" y="3231"/>
                    </a:cubicBezTo>
                    <a:cubicBezTo>
                      <a:pt x="628" y="3231"/>
                      <a:pt x="628" y="3227"/>
                      <a:pt x="628" y="3227"/>
                    </a:cubicBezTo>
                    <a:cubicBezTo>
                      <a:pt x="256" y="2731"/>
                      <a:pt x="137" y="2072"/>
                      <a:pt x="324" y="1471"/>
                    </a:cubicBezTo>
                    <a:cubicBezTo>
                      <a:pt x="328" y="1458"/>
                      <a:pt x="328" y="1444"/>
                      <a:pt x="324" y="1430"/>
                    </a:cubicBezTo>
                    <a:cubicBezTo>
                      <a:pt x="538" y="857"/>
                      <a:pt x="1015" y="394"/>
                      <a:pt x="1597" y="230"/>
                    </a:cubicBezTo>
                    <a:cubicBezTo>
                      <a:pt x="1751" y="186"/>
                      <a:pt x="1910" y="165"/>
                      <a:pt x="2068" y="165"/>
                    </a:cubicBezTo>
                    <a:close/>
                    <a:moveTo>
                      <a:pt x="2056" y="1"/>
                    </a:moveTo>
                    <a:cubicBezTo>
                      <a:pt x="1987" y="1"/>
                      <a:pt x="1917" y="4"/>
                      <a:pt x="1847" y="12"/>
                    </a:cubicBezTo>
                    <a:cubicBezTo>
                      <a:pt x="1042" y="103"/>
                      <a:pt x="360" y="730"/>
                      <a:pt x="128" y="1521"/>
                    </a:cubicBezTo>
                    <a:cubicBezTo>
                      <a:pt x="133" y="1521"/>
                      <a:pt x="137" y="1517"/>
                      <a:pt x="146" y="1517"/>
                    </a:cubicBezTo>
                    <a:cubicBezTo>
                      <a:pt x="1" y="2094"/>
                      <a:pt x="96" y="2708"/>
                      <a:pt x="415" y="3204"/>
                    </a:cubicBezTo>
                    <a:cubicBezTo>
                      <a:pt x="410" y="3204"/>
                      <a:pt x="410" y="3209"/>
                      <a:pt x="406" y="3213"/>
                    </a:cubicBezTo>
                    <a:cubicBezTo>
                      <a:pt x="433" y="3245"/>
                      <a:pt x="460" y="3277"/>
                      <a:pt x="488" y="3309"/>
                    </a:cubicBezTo>
                    <a:lnTo>
                      <a:pt x="497" y="3322"/>
                    </a:lnTo>
                    <a:cubicBezTo>
                      <a:pt x="506" y="3336"/>
                      <a:pt x="515" y="3340"/>
                      <a:pt x="524" y="3345"/>
                    </a:cubicBezTo>
                    <a:cubicBezTo>
                      <a:pt x="719" y="3563"/>
                      <a:pt x="956" y="3745"/>
                      <a:pt x="1188" y="3886"/>
                    </a:cubicBezTo>
                    <a:cubicBezTo>
                      <a:pt x="1470" y="4052"/>
                      <a:pt x="1786" y="4129"/>
                      <a:pt x="2104" y="4129"/>
                    </a:cubicBezTo>
                    <a:cubicBezTo>
                      <a:pt x="2632" y="4129"/>
                      <a:pt x="3164" y="3917"/>
                      <a:pt x="3553" y="3545"/>
                    </a:cubicBezTo>
                    <a:cubicBezTo>
                      <a:pt x="4207" y="2918"/>
                      <a:pt x="4367" y="1872"/>
                      <a:pt x="3912" y="1071"/>
                    </a:cubicBezTo>
                    <a:cubicBezTo>
                      <a:pt x="3530" y="411"/>
                      <a:pt x="2794" y="1"/>
                      <a:pt x="205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687" name="Google Shape;687;p28"/>
          <p:cNvSpPr txBox="1">
            <a:spLocks noGrp="1"/>
          </p:cNvSpPr>
          <p:nvPr>
            <p:ph type="ctrTitle"/>
          </p:nvPr>
        </p:nvSpPr>
        <p:spPr>
          <a:xfrm>
            <a:off x="1517250" y="734925"/>
            <a:ext cx="6109500" cy="636300"/>
          </a:xfrm>
          <a:prstGeom prst="rect">
            <a:avLst/>
          </a:prstGeom>
          <a:noFill/>
          <a:ln>
            <a:noFill/>
          </a:ln>
        </p:spPr>
        <p:txBody>
          <a:bodyPr spcFirstLastPara="1" wrap="square" lIns="91425" tIns="91425" rIns="91425" bIns="91425" anchor="t" anchorCtr="0">
            <a:noAutofit/>
          </a:bodyPr>
          <a:lstStyle>
            <a:lvl1pPr lvl="0" algn="ctr">
              <a:lnSpc>
                <a:spcPct val="8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grpSp>
        <p:nvGrpSpPr>
          <p:cNvPr id="688" name="Google Shape;688;p28"/>
          <p:cNvGrpSpPr/>
          <p:nvPr/>
        </p:nvGrpSpPr>
        <p:grpSpPr>
          <a:xfrm rot="-10796165">
            <a:off x="-603637" y="896494"/>
            <a:ext cx="1863682" cy="480883"/>
            <a:chOff x="7622176" y="2589750"/>
            <a:chExt cx="2078841" cy="536400"/>
          </a:xfrm>
        </p:grpSpPr>
        <p:sp>
          <p:nvSpPr>
            <p:cNvPr id="689" name="Google Shape;689;p28"/>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0" name="Google Shape;690;p28"/>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1" name="Google Shape;691;p28"/>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92" name="Google Shape;692;p28"/>
          <p:cNvGrpSpPr/>
          <p:nvPr/>
        </p:nvGrpSpPr>
        <p:grpSpPr>
          <a:xfrm rot="-10796165">
            <a:off x="-1086441" y="215735"/>
            <a:ext cx="1977578" cy="511054"/>
            <a:chOff x="7341938" y="3315545"/>
            <a:chExt cx="2205886" cy="570055"/>
          </a:xfrm>
        </p:grpSpPr>
        <p:sp>
          <p:nvSpPr>
            <p:cNvPr id="693" name="Google Shape;693;p28"/>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4" name="Google Shape;694;p28"/>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5" name="Google Shape;695;p28"/>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6" name="Google Shape;696;p28"/>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7" name="Google Shape;697;p28"/>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98" name="Google Shape;698;p28"/>
          <p:cNvGrpSpPr/>
          <p:nvPr/>
        </p:nvGrpSpPr>
        <p:grpSpPr>
          <a:xfrm rot="-10796165">
            <a:off x="-951180" y="1547191"/>
            <a:ext cx="1842350" cy="479566"/>
            <a:chOff x="7492775" y="1865413"/>
            <a:chExt cx="2055046" cy="534931"/>
          </a:xfrm>
        </p:grpSpPr>
        <p:sp>
          <p:nvSpPr>
            <p:cNvPr id="699" name="Google Shape;699;p28"/>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0" name="Google Shape;700;p28"/>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1" name="Google Shape;701;p28"/>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2" name="Google Shape;702;p28"/>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3" name="Google Shape;703;p28"/>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04" name="Google Shape;704;p28"/>
          <p:cNvGrpSpPr/>
          <p:nvPr/>
        </p:nvGrpSpPr>
        <p:grpSpPr>
          <a:xfrm rot="-10796165">
            <a:off x="-999055" y="4264616"/>
            <a:ext cx="1842350" cy="479566"/>
            <a:chOff x="7492775" y="1865413"/>
            <a:chExt cx="2055046" cy="534931"/>
          </a:xfrm>
        </p:grpSpPr>
        <p:sp>
          <p:nvSpPr>
            <p:cNvPr id="705" name="Google Shape;705;p28"/>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6" name="Google Shape;706;p28"/>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7" name="Google Shape;707;p28"/>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8" name="Google Shape;708;p28"/>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9" name="Google Shape;709;p28"/>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10" name="Google Shape;710;p28"/>
          <p:cNvGrpSpPr/>
          <p:nvPr/>
        </p:nvGrpSpPr>
        <p:grpSpPr>
          <a:xfrm rot="-10796165">
            <a:off x="-978205" y="3731066"/>
            <a:ext cx="1842350" cy="479566"/>
            <a:chOff x="7492775" y="1865413"/>
            <a:chExt cx="2055046" cy="534931"/>
          </a:xfrm>
        </p:grpSpPr>
        <p:sp>
          <p:nvSpPr>
            <p:cNvPr id="711" name="Google Shape;711;p28"/>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2" name="Google Shape;712;p28"/>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3" name="Google Shape;713;p28"/>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4" name="Google Shape;714;p28"/>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5" name="Google Shape;715;p28"/>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Coming Soon"/>
              <a:buNone/>
              <a:defRPr sz="2800" b="1" i="0" u="none" strike="noStrike" cap="none">
                <a:solidFill>
                  <a:schemeClr val="dk1"/>
                </a:solidFill>
                <a:latin typeface="Coming Soon"/>
                <a:ea typeface="Coming Soon"/>
                <a:cs typeface="Coming Soon"/>
                <a:sym typeface="Coming Soon"/>
              </a:defRPr>
            </a:lvl1pPr>
            <a:lvl2pPr marR="0" lvl="1"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2pPr>
            <a:lvl3pPr marR="0" lvl="2"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3pPr>
            <a:lvl4pPr marR="0" lvl="3"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4pPr>
            <a:lvl5pPr marR="0" lvl="4"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5pPr>
            <a:lvl6pPr marR="0" lvl="5"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6pPr>
            <a:lvl7pPr marR="0" lvl="6"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7pPr>
            <a:lvl8pPr marR="0" lvl="7"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8pPr>
            <a:lvl9pPr marR="0" lvl="8" algn="l" rtl="0">
              <a:lnSpc>
                <a:spcPct val="100000"/>
              </a:lnSpc>
              <a:spcBef>
                <a:spcPts val="0"/>
              </a:spcBef>
              <a:spcAft>
                <a:spcPts val="0"/>
              </a:spcAft>
              <a:buClr>
                <a:schemeClr val="dk1"/>
              </a:buClr>
              <a:buSzPts val="2800"/>
              <a:buFont typeface="Coming Soon"/>
              <a:buNone/>
              <a:defRPr sz="2800" b="0" i="0" u="none" strike="noStrike" cap="none">
                <a:solidFill>
                  <a:schemeClr val="dk1"/>
                </a:solidFill>
                <a:latin typeface="Coming Soon"/>
                <a:ea typeface="Coming Soon"/>
                <a:cs typeface="Coming Soon"/>
                <a:sym typeface="Coming Soon"/>
              </a:defRPr>
            </a:lvl9pPr>
          </a:lstStyle>
          <a:p>
            <a:endParaRPr/>
          </a:p>
        </p:txBody>
      </p:sp>
      <p:sp>
        <p:nvSpPr>
          <p:cNvPr id="7" name="Google Shape;7;p1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1"/>
              </a:buClr>
              <a:buSzPts val="1800"/>
              <a:buFont typeface="Didact Gothic"/>
              <a:buChar char="●"/>
              <a:defRPr sz="1800" b="0" i="0" u="none" strike="noStrike" cap="none">
                <a:solidFill>
                  <a:schemeClr val="dk1"/>
                </a:solidFill>
                <a:latin typeface="Didact Gothic"/>
                <a:ea typeface="Didact Gothic"/>
                <a:cs typeface="Didact Gothic"/>
                <a:sym typeface="Didact Gothic"/>
              </a:defRPr>
            </a:lvl1pPr>
            <a:lvl2pPr marL="914400" marR="0" lvl="1" indent="-317500" algn="l" rtl="0">
              <a:lnSpc>
                <a:spcPct val="115000"/>
              </a:lnSpc>
              <a:spcBef>
                <a:spcPts val="1600"/>
              </a:spcBef>
              <a:spcAft>
                <a:spcPts val="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2pPr>
            <a:lvl3pPr marL="1371600" marR="0" lvl="2" indent="-317500" algn="l" rtl="0">
              <a:lnSpc>
                <a:spcPct val="115000"/>
              </a:lnSpc>
              <a:spcBef>
                <a:spcPts val="1600"/>
              </a:spcBef>
              <a:spcAft>
                <a:spcPts val="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3pPr>
            <a:lvl4pPr marL="1828800" marR="0" lvl="3" indent="-317500" algn="l" rtl="0">
              <a:lnSpc>
                <a:spcPct val="115000"/>
              </a:lnSpc>
              <a:spcBef>
                <a:spcPts val="1600"/>
              </a:spcBef>
              <a:spcAft>
                <a:spcPts val="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4pPr>
            <a:lvl5pPr marL="2286000" marR="0" lvl="4" indent="-317500" algn="l" rtl="0">
              <a:lnSpc>
                <a:spcPct val="115000"/>
              </a:lnSpc>
              <a:spcBef>
                <a:spcPts val="1600"/>
              </a:spcBef>
              <a:spcAft>
                <a:spcPts val="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5pPr>
            <a:lvl6pPr marL="2743200" marR="0" lvl="5" indent="-317500" algn="l" rtl="0">
              <a:lnSpc>
                <a:spcPct val="115000"/>
              </a:lnSpc>
              <a:spcBef>
                <a:spcPts val="1600"/>
              </a:spcBef>
              <a:spcAft>
                <a:spcPts val="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6pPr>
            <a:lvl7pPr marL="3200400" marR="0" lvl="6" indent="-317500" algn="l" rtl="0">
              <a:lnSpc>
                <a:spcPct val="115000"/>
              </a:lnSpc>
              <a:spcBef>
                <a:spcPts val="1600"/>
              </a:spcBef>
              <a:spcAft>
                <a:spcPts val="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7pPr>
            <a:lvl8pPr marL="3657600" marR="0" lvl="7" indent="-317500" algn="l" rtl="0">
              <a:lnSpc>
                <a:spcPct val="115000"/>
              </a:lnSpc>
              <a:spcBef>
                <a:spcPts val="1600"/>
              </a:spcBef>
              <a:spcAft>
                <a:spcPts val="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8pPr>
            <a:lvl9pPr marL="4114800" marR="0" lvl="8" indent="-317500" algn="l" rtl="0">
              <a:lnSpc>
                <a:spcPct val="115000"/>
              </a:lnSpc>
              <a:spcBef>
                <a:spcPts val="1600"/>
              </a:spcBef>
              <a:spcAft>
                <a:spcPts val="1600"/>
              </a:spcAft>
              <a:buClr>
                <a:schemeClr val="dk1"/>
              </a:buClr>
              <a:buSzPts val="1400"/>
              <a:buFont typeface="Didact Gothic"/>
              <a:buChar char="■"/>
              <a:defRPr sz="1400" b="0" i="0" u="none" strike="noStrike" cap="none">
                <a:solidFill>
                  <a:schemeClr val="dk1"/>
                </a:solidFill>
                <a:latin typeface="Didact Gothic"/>
                <a:ea typeface="Didact Gothic"/>
                <a:cs typeface="Didact Gothic"/>
                <a:sym typeface="Didact Gothic"/>
              </a:defRPr>
            </a:lvl9pPr>
          </a:lstStyle>
          <a:p>
            <a:endParaRPr/>
          </a:p>
        </p:txBody>
      </p:sp>
      <p:sp>
        <p:nvSpPr>
          <p:cNvPr id="8" name="Google Shape;8;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slide" Target="slide10.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slide" Target="slide10.xml"/><Relationship Id="rId5" Type="http://schemas.openxmlformats.org/officeDocument/2006/relationships/slide" Target="slide3.xml"/><Relationship Id="rId4" Type="http://schemas.openxmlformats.org/officeDocument/2006/relationships/slide" Target="slide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slide" Target="slide10.xml"/><Relationship Id="rId4" Type="http://schemas.openxmlformats.org/officeDocument/2006/relationships/slide" Target="slide5.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slide" Target="slide10.xml"/><Relationship Id="rId4" Type="http://schemas.openxmlformats.org/officeDocument/2006/relationships/slide" Target="slide5.xml"/></Relationships>
</file>

<file path=ppt/slides/_rels/slide7.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 Target="slide2.xml"/><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slide" Target="slide7.xml"/><Relationship Id="rId4" Type="http://schemas.openxmlformats.org/officeDocument/2006/relationships/slide" Target="slide5.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8.xml"/><Relationship Id="rId5" Type="http://schemas.openxmlformats.org/officeDocument/2006/relationships/slide" Target="slide10.xml"/><Relationship Id="rId4" Type="http://schemas.openxmlformats.org/officeDocument/2006/relationships/slide" Target="slide5.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9.xml"/><Relationship Id="rId5" Type="http://schemas.openxmlformats.org/officeDocument/2006/relationships/slide" Target="slide10.xml"/><Relationship Id="rId4" Type="http://schemas.openxmlformats.org/officeDocument/2006/relationships/slide" Target="slide9.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image" Target="../media/image6.png"/><Relationship Id="rId5" Type="http://schemas.openxmlformats.org/officeDocument/2006/relationships/slide" Target="slide10.xml"/><Relationship Id="rId4" Type="http://schemas.openxmlformats.org/officeDocument/2006/relationships/slide" Target="slide5.xml"/></Relationships>
</file>

<file path=ppt/slides/_rels/slide1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slide" Target="slide2.xml"/><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image" Target="../media/image7.png"/><Relationship Id="rId11" Type="http://schemas.openxmlformats.org/officeDocument/2006/relationships/image" Target="../media/image12.jpeg"/><Relationship Id="rId5" Type="http://schemas.openxmlformats.org/officeDocument/2006/relationships/slide" Target="slide10.xml"/><Relationship Id="rId10" Type="http://schemas.openxmlformats.org/officeDocument/2006/relationships/image" Target="../media/image11.jpeg"/><Relationship Id="rId4" Type="http://schemas.openxmlformats.org/officeDocument/2006/relationships/slide" Target="slide11.xml"/><Relationship Id="rId9"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slide" Target="slide10.xml"/><Relationship Id="rId4" Type="http://schemas.openxmlformats.org/officeDocument/2006/relationships/slide" Target="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image" Target="../media/image15.png"/><Relationship Id="rId4" Type="http://schemas.openxmlformats.org/officeDocument/2006/relationships/image" Target="../media/image1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9"/>
        <p:cNvGrpSpPr/>
        <p:nvPr/>
      </p:nvGrpSpPr>
      <p:grpSpPr>
        <a:xfrm>
          <a:off x="0" y="0"/>
          <a:ext cx="0" cy="0"/>
          <a:chOff x="0" y="0"/>
          <a:chExt cx="0" cy="0"/>
        </a:xfrm>
      </p:grpSpPr>
      <p:sp>
        <p:nvSpPr>
          <p:cNvPr id="720" name="Google Shape;720;p1"/>
          <p:cNvSpPr txBox="1">
            <a:spLocks noGrp="1"/>
          </p:cNvSpPr>
          <p:nvPr>
            <p:ph type="ctrTitle"/>
          </p:nvPr>
        </p:nvSpPr>
        <p:spPr>
          <a:xfrm>
            <a:off x="3294293" y="1131703"/>
            <a:ext cx="2555411" cy="255425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4400"/>
              <a:buNone/>
            </a:pPr>
            <a:r>
              <a:rPr lang="en" sz="4800" dirty="0"/>
              <a:t>¡Feliz 1° día de trabajo!</a:t>
            </a:r>
            <a:endParaRPr sz="4800" b="1" dirty="0">
              <a:latin typeface="Coming Soon"/>
              <a:ea typeface="Coming Soon"/>
              <a:cs typeface="Coming Soon"/>
              <a:sym typeface="Coming Soon"/>
            </a:endParaRPr>
          </a:p>
        </p:txBody>
      </p:sp>
      <p:sp>
        <p:nvSpPr>
          <p:cNvPr id="721" name="Google Shape;721;p1"/>
          <p:cNvSpPr txBox="1">
            <a:spLocks noGrp="1"/>
          </p:cNvSpPr>
          <p:nvPr>
            <p:ph type="subTitle" idx="1"/>
          </p:nvPr>
        </p:nvSpPr>
        <p:spPr>
          <a:xfrm>
            <a:off x="3783317" y="3553752"/>
            <a:ext cx="1577365" cy="458045"/>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000"/>
              <a:buNone/>
            </a:pPr>
            <a:r>
              <a:rPr lang="en" sz="1400"/>
              <a:t>By: tu amorcito.</a:t>
            </a:r>
            <a:endParaRPr sz="1400">
              <a:solidFill>
                <a:schemeClr val="dk1"/>
              </a:solidFill>
            </a:endParaRPr>
          </a:p>
        </p:txBody>
      </p:sp>
      <p:sp>
        <p:nvSpPr>
          <p:cNvPr id="722" name="Google Shape;722;p1">
            <a:hlinkClick r:id="" action="ppaction://hlinkshowjump?jump=nextslide"/>
          </p:cNvPr>
          <p:cNvSpPr txBox="1"/>
          <p:nvPr/>
        </p:nvSpPr>
        <p:spPr>
          <a:xfrm>
            <a:off x="7575577" y="3782775"/>
            <a:ext cx="1128300" cy="792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3600"/>
              <a:buFont typeface="Arial"/>
              <a:buNone/>
            </a:pPr>
            <a:r>
              <a:rPr lang="en" sz="3600" b="1" i="0" u="none" strike="noStrike" cap="none">
                <a:solidFill>
                  <a:schemeClr val="dk1"/>
                </a:solidFill>
                <a:uFill>
                  <a:noFill/>
                </a:uFill>
                <a:latin typeface="Coming Soon"/>
                <a:ea typeface="Coming Soon"/>
                <a:cs typeface="Coming Soon"/>
                <a:sym typeface="Coming Soon"/>
                <a:hlinkClick r:id="" action="ppaction://hlinkshowjump?jump=nextslide">
                  <a:extLst>
                    <a:ext uri="{A12FA001-AC4F-418D-AE19-62706E023703}">
                      <ahyp:hlinkClr xmlns:ahyp="http://schemas.microsoft.com/office/drawing/2018/hyperlinkcolor" val="tx"/>
                    </a:ext>
                  </a:extLst>
                </a:hlinkClick>
              </a:rPr>
              <a:t>GO!</a:t>
            </a:r>
            <a:endParaRPr sz="3600" b="1" i="0" u="none" strike="noStrike" cap="none">
              <a:solidFill>
                <a:schemeClr val="dk1"/>
              </a:solidFill>
              <a:latin typeface="Coming Soon"/>
              <a:ea typeface="Coming Soon"/>
              <a:cs typeface="Coming Soon"/>
              <a:sym typeface="Coming Soon"/>
            </a:endParaRPr>
          </a:p>
        </p:txBody>
      </p:sp>
      <p:pic>
        <p:nvPicPr>
          <p:cNvPr id="723" name="Google Shape;723;p1"/>
          <p:cNvPicPr preferRelativeResize="0"/>
          <p:nvPr/>
        </p:nvPicPr>
        <p:blipFill rotWithShape="1">
          <a:blip r:embed="rId5">
            <a:alphaModFix/>
          </a:blip>
          <a:srcRect/>
          <a:stretch/>
        </p:blipFill>
        <p:spPr>
          <a:xfrm>
            <a:off x="5501345" y="3110283"/>
            <a:ext cx="1344981" cy="1344981"/>
          </a:xfrm>
          <a:prstGeom prst="rect">
            <a:avLst/>
          </a:prstGeom>
          <a:noFill/>
          <a:ln>
            <a:noFill/>
          </a:ln>
        </p:spPr>
      </p:pic>
      <p:pic>
        <p:nvPicPr>
          <p:cNvPr id="2" name="INCONDICIONAL - KIM LOAIZA, JD PANTOJA - LETRA (NUEVOMIX.NET)">
            <a:hlinkClick r:id="" action="ppaction://media"/>
            <a:extLst>
              <a:ext uri="{FF2B5EF4-FFF2-40B4-BE49-F238E27FC236}">
                <a16:creationId xmlns:a16="http://schemas.microsoft.com/office/drawing/2014/main" id="{F9F69F80-DBF6-4AA5-904C-9D71BE5C2AF8}"/>
              </a:ext>
            </a:extLst>
          </p:cNvPr>
          <p:cNvPicPr>
            <a:picLocks noChangeAspect="1"/>
          </p:cNvPicPr>
          <p:nvPr>
            <a:audioFile r:link="rId1"/>
            <p:extLst>
              <p:ext uri="{DAA4B4D4-6D71-4841-9C94-3DE7FCFB9230}">
                <p14:media xmlns:p14="http://schemas.microsoft.com/office/powerpoint/2010/main" r:embed="rId2">
                  <p14:trim st="13026" end="16248"/>
                </p14:media>
              </p:ext>
            </p:extLst>
          </p:nvPr>
        </p:nvPicPr>
        <p:blipFill>
          <a:blip r:embed="rId6"/>
          <a:stretch>
            <a:fillRect/>
          </a:stretch>
        </p:blipFill>
        <p:spPr>
          <a:xfrm>
            <a:off x="223736" y="87955"/>
            <a:ext cx="476655" cy="47665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850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2"/>
          <p:cNvSpPr txBox="1">
            <a:spLocks noGrp="1"/>
          </p:cNvSpPr>
          <p:nvPr>
            <p:ph type="title"/>
          </p:nvPr>
        </p:nvSpPr>
        <p:spPr>
          <a:xfrm rot="442287">
            <a:off x="2871363" y="3157987"/>
            <a:ext cx="2938460" cy="741424"/>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2700"/>
              <a:buNone/>
            </a:pPr>
            <a:r>
              <a:rPr lang="en" sz="3600"/>
              <a:t>Empecemos!</a:t>
            </a:r>
            <a:endParaRPr sz="3600"/>
          </a:p>
        </p:txBody>
      </p:sp>
      <p:sp>
        <p:nvSpPr>
          <p:cNvPr id="729" name="Google Shape;729;p2"/>
          <p:cNvSpPr txBox="1">
            <a:spLocks noGrp="1"/>
          </p:cNvSpPr>
          <p:nvPr>
            <p:ph type="title" idx="2"/>
          </p:nvPr>
        </p:nvSpPr>
        <p:spPr>
          <a:xfrm rot="442287">
            <a:off x="3550235" y="1902963"/>
            <a:ext cx="2076361" cy="741424"/>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6000"/>
              <a:buNone/>
            </a:pPr>
            <a:r>
              <a:rPr lang="en"/>
              <a:t>01</a:t>
            </a:r>
            <a:endParaRPr/>
          </a:p>
        </p:txBody>
      </p:sp>
      <p:sp>
        <p:nvSpPr>
          <p:cNvPr id="730" name="Google Shape;730;p2"/>
          <p:cNvSpPr txBox="1">
            <a:spLocks noGrp="1"/>
          </p:cNvSpPr>
          <p:nvPr>
            <p:ph type="subTitle" idx="1"/>
          </p:nvPr>
        </p:nvSpPr>
        <p:spPr>
          <a:xfrm rot="441905">
            <a:off x="3106108" y="3741971"/>
            <a:ext cx="2468970" cy="741424"/>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400"/>
              <a:buNone/>
            </a:pPr>
            <a:r>
              <a:rPr lang="en" sz="1200"/>
              <a:t>Te amo, mi príncipe.</a:t>
            </a:r>
            <a:endParaRPr sz="1200"/>
          </a:p>
        </p:txBody>
      </p:sp>
      <p:sp>
        <p:nvSpPr>
          <p:cNvPr id="731" name="Google Shape;731;p2">
            <a:hlinkClick r:id="rId3" action="ppaction://hlinksldjump"/>
          </p:cNvPr>
          <p:cNvSpPr txBox="1"/>
          <p:nvPr/>
        </p:nvSpPr>
        <p:spPr>
          <a:xfrm>
            <a:off x="597539"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732" name="Google Shape;732;p2">
            <a:hlinkClick r:id="rId4" action="ppaction://hlinksldjump"/>
          </p:cNvPr>
          <p:cNvSpPr txBox="1"/>
          <p:nvPr/>
        </p:nvSpPr>
        <p:spPr>
          <a:xfrm>
            <a:off x="308789"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733" name="Google Shape;733;p2"/>
          <p:cNvSpPr txBox="1"/>
          <p:nvPr/>
        </p:nvSpPr>
        <p:spPr>
          <a:xfrm>
            <a:off x="308789"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03</a:t>
            </a:r>
            <a:endParaRPr sz="2400" b="1" i="0" u="none" strike="noStrike" cap="none">
              <a:solidFill>
                <a:schemeClr val="dk1"/>
              </a:solidFill>
              <a:latin typeface="Coming Soon"/>
              <a:ea typeface="Coming Soon"/>
              <a:cs typeface="Coming Soon"/>
              <a:sym typeface="Coming Soon"/>
            </a:endParaRPr>
          </a:p>
        </p:txBody>
      </p:sp>
      <p:sp>
        <p:nvSpPr>
          <p:cNvPr id="734" name="Google Shape;734;p2">
            <a:hlinkClick r:id="rId5" action="ppaction://hlinksldjump"/>
          </p:cNvPr>
          <p:cNvSpPr txBox="1"/>
          <p:nvPr/>
        </p:nvSpPr>
        <p:spPr>
          <a:xfrm>
            <a:off x="7797732" y="703896"/>
            <a:ext cx="1108500" cy="342899"/>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 sz="1800" b="1" dirty="0">
                <a:solidFill>
                  <a:schemeClr val="dk1"/>
                </a:solidFill>
                <a:latin typeface="Coming Soon"/>
                <a:ea typeface="Coming Soon"/>
                <a:cs typeface="Coming Soon"/>
                <a:sym typeface="Coming Soon"/>
              </a:rPr>
              <a:t>02.</a:t>
            </a:r>
            <a:r>
              <a:rPr lang="en" sz="1800" b="1" i="0" u="none" strike="noStrike" cap="none" dirty="0">
                <a:solidFill>
                  <a:schemeClr val="dk1"/>
                </a:solidFill>
                <a:latin typeface="Coming Soon"/>
                <a:ea typeface="Coming Soon"/>
                <a:cs typeface="Coming Soon"/>
                <a:sym typeface="Coming Soon"/>
              </a:rPr>
              <a:t>03.22</a:t>
            </a:r>
            <a:endParaRPr sz="1800" b="1" i="0" u="none" strike="noStrike" cap="none" dirty="0">
              <a:solidFill>
                <a:schemeClr val="dk1"/>
              </a:solidFill>
              <a:latin typeface="Coming Soon"/>
              <a:ea typeface="Coming Soon"/>
              <a:cs typeface="Coming Soon"/>
              <a:sym typeface="Coming Soon"/>
            </a:endParaRPr>
          </a:p>
        </p:txBody>
      </p:sp>
      <p:sp>
        <p:nvSpPr>
          <p:cNvPr id="735" name="Google Shape;735;p2">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6" name="Google Shape;736;p2">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3"/>
          <p:cNvSpPr txBox="1">
            <a:spLocks noGrp="1"/>
          </p:cNvSpPr>
          <p:nvPr>
            <p:ph type="ctrTitle"/>
          </p:nvPr>
        </p:nvSpPr>
        <p:spPr>
          <a:xfrm>
            <a:off x="4681959" y="915905"/>
            <a:ext cx="2920283" cy="1373895"/>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SzPts val="2700"/>
              <a:buNone/>
            </a:pPr>
            <a:r>
              <a:rPr lang="en" sz="2800"/>
              <a:t>¿Por qué deberías seguir conmigo?</a:t>
            </a:r>
            <a:endParaRPr sz="2800"/>
          </a:p>
        </p:txBody>
      </p:sp>
      <p:sp>
        <p:nvSpPr>
          <p:cNvPr id="742" name="Google Shape;742;p3">
            <a:hlinkClick r:id="rId3" action="ppaction://hlinksldjump"/>
          </p:cNvPr>
          <p:cNvSpPr txBox="1"/>
          <p:nvPr/>
        </p:nvSpPr>
        <p:spPr>
          <a:xfrm>
            <a:off x="172064"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743" name="Google Shape;743;p3">
            <a:hlinkClick r:id="rId4" action="ppaction://hlinksldjump"/>
          </p:cNvPr>
          <p:cNvSpPr txBox="1"/>
          <p:nvPr/>
        </p:nvSpPr>
        <p:spPr>
          <a:xfrm>
            <a:off x="259614"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744" name="Google Shape;744;p3"/>
          <p:cNvSpPr txBox="1"/>
          <p:nvPr/>
        </p:nvSpPr>
        <p:spPr>
          <a:xfrm>
            <a:off x="737414"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uFill>
                  <a:noFill/>
                </a:uFill>
                <a:latin typeface="Coming Soon"/>
                <a:ea typeface="Coming Soon"/>
                <a:cs typeface="Coming Soon"/>
                <a:sym typeface="Coming Soon"/>
                <a:hlinkClick r:id="rId5" action="ppaction://hlinksldjump">
                  <a:extLst>
                    <a:ext uri="{A12FA001-AC4F-418D-AE19-62706E023703}">
                      <ahyp:hlinkClr xmlns:ahyp="http://schemas.microsoft.com/office/drawing/2018/hyperlinkcolor" val="tx"/>
                    </a:ext>
                  </a:extLst>
                </a:hlinkClick>
              </a:rPr>
              <a:t>03</a:t>
            </a:r>
            <a:endParaRPr sz="2400" b="1" i="0" u="none" strike="noStrike" cap="none">
              <a:solidFill>
                <a:schemeClr val="dk1"/>
              </a:solidFill>
              <a:latin typeface="Coming Soon"/>
              <a:ea typeface="Coming Soon"/>
              <a:cs typeface="Coming Soon"/>
              <a:sym typeface="Coming Soon"/>
            </a:endParaRPr>
          </a:p>
        </p:txBody>
      </p:sp>
      <p:sp>
        <p:nvSpPr>
          <p:cNvPr id="745" name="Google Shape;745;p3">
            <a:hlinkClick r:id="rId6" action="ppaction://hlinksldjump"/>
          </p:cNvPr>
          <p:cNvSpPr txBox="1"/>
          <p:nvPr/>
        </p:nvSpPr>
        <p:spPr>
          <a:xfrm>
            <a:off x="7861611" y="682751"/>
            <a:ext cx="1108500" cy="385188"/>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i="0" u="none" strike="noStrike" cap="none">
                <a:solidFill>
                  <a:schemeClr val="dk1"/>
                </a:solidFill>
                <a:latin typeface="Coming Soon"/>
                <a:ea typeface="Coming Soon"/>
                <a:cs typeface="Coming Soon"/>
                <a:sym typeface="Coming Soon"/>
              </a:rPr>
              <a:t>20.03.21</a:t>
            </a:r>
            <a:endParaRPr sz="1800" b="1" i="0" u="none" strike="noStrike" cap="none">
              <a:solidFill>
                <a:schemeClr val="dk1"/>
              </a:solidFill>
              <a:latin typeface="Coming Soon"/>
              <a:ea typeface="Coming Soon"/>
              <a:cs typeface="Coming Soon"/>
              <a:sym typeface="Coming Soon"/>
            </a:endParaRPr>
          </a:p>
          <a:p>
            <a:pPr marL="0" marR="0" lvl="0" indent="0" algn="ctr"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Coming Soon"/>
              <a:ea typeface="Coming Soon"/>
              <a:cs typeface="Coming Soon"/>
              <a:sym typeface="Coming Soon"/>
            </a:endParaRPr>
          </a:p>
        </p:txBody>
      </p:sp>
      <p:sp>
        <p:nvSpPr>
          <p:cNvPr id="746" name="Google Shape;746;p3">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7" name="Google Shape;747;p3">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8" name="Google Shape;748;p3"/>
          <p:cNvSpPr txBox="1"/>
          <p:nvPr/>
        </p:nvSpPr>
        <p:spPr>
          <a:xfrm>
            <a:off x="1479173" y="288462"/>
            <a:ext cx="3092827" cy="3876343"/>
          </a:xfrm>
          <a:prstGeom prst="rect">
            <a:avLst/>
          </a:prstGeom>
          <a:noFill/>
          <a:ln>
            <a:noFill/>
          </a:ln>
        </p:spPr>
        <p:txBody>
          <a:bodyPr spcFirstLastPara="1" wrap="square" lIns="91425" tIns="91425" rIns="91425" bIns="91425" anchor="t" anchorCtr="0">
            <a:noAutofit/>
          </a:bodyPr>
          <a:lstStyle/>
          <a:p>
            <a:pPr marL="457200" marR="0" lvl="0" indent="-228600" algn="just" rtl="0">
              <a:lnSpc>
                <a:spcPct val="115000"/>
              </a:lnSpc>
              <a:spcBef>
                <a:spcPts val="0"/>
              </a:spcBef>
              <a:spcAft>
                <a:spcPts val="0"/>
              </a:spcAft>
              <a:buClr>
                <a:schemeClr val="dk1"/>
              </a:buClr>
              <a:buSzPts val="1400"/>
              <a:buFont typeface="Arial"/>
              <a:buNone/>
            </a:pPr>
            <a:endParaRPr sz="1200" b="1" i="0" u="none" strike="noStrike" cap="none" dirty="0">
              <a:solidFill>
                <a:schemeClr val="dk1"/>
              </a:solidFill>
              <a:latin typeface="Coming Soon"/>
              <a:ea typeface="Coming Soon"/>
              <a:cs typeface="Coming Soon"/>
              <a:sym typeface="Coming Soon"/>
            </a:endParaRPr>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a:t>
            </a:r>
            <a:r>
              <a:rPr lang="es-PE" sz="1200" b="1" i="0" u="none" strike="noStrike" cap="none" dirty="0">
                <a:solidFill>
                  <a:schemeClr val="dk1"/>
                </a:solidFill>
                <a:latin typeface="Coming Soon"/>
                <a:ea typeface="Coming Soon"/>
                <a:cs typeface="Coming Soon"/>
                <a:sym typeface="Coming Soon"/>
              </a:rPr>
              <a:t>P</a:t>
            </a:r>
            <a:r>
              <a:rPr lang="en" sz="1200" b="1" i="0" u="none" strike="noStrike" cap="none" dirty="0">
                <a:solidFill>
                  <a:schemeClr val="dk1"/>
                </a:solidFill>
                <a:latin typeface="Coming Soon"/>
                <a:ea typeface="Coming Soon"/>
                <a:cs typeface="Coming Soon"/>
                <a:sym typeface="Coming Soon"/>
              </a:rPr>
              <a:t>or que soy tu bb </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Por que te amo</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Por que nos complementamos </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Por que siempre estaré para apoyarte</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a:t>
            </a:r>
            <a:r>
              <a:rPr lang="es-PE" sz="1200" b="1" i="0" u="none" strike="noStrike" cap="none" dirty="0">
                <a:solidFill>
                  <a:schemeClr val="dk1"/>
                </a:solidFill>
                <a:latin typeface="Coming Soon"/>
                <a:ea typeface="Coming Soon"/>
                <a:cs typeface="Coming Soon"/>
                <a:sym typeface="Coming Soon"/>
              </a:rPr>
              <a:t>P</a:t>
            </a:r>
            <a:r>
              <a:rPr lang="en" sz="1200" b="1" i="0" u="none" strike="noStrike" cap="none" dirty="0">
                <a:solidFill>
                  <a:schemeClr val="dk1"/>
                </a:solidFill>
                <a:latin typeface="Coming Soon"/>
                <a:ea typeface="Coming Soon"/>
                <a:cs typeface="Coming Soon"/>
                <a:sym typeface="Coming Soon"/>
              </a:rPr>
              <a:t>or que juntos saldremos adelante</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a:t>
            </a:r>
            <a:r>
              <a:rPr lang="es-PE" sz="1200" b="1" i="0" u="none" strike="noStrike" cap="none" dirty="0">
                <a:solidFill>
                  <a:schemeClr val="dk1"/>
                </a:solidFill>
                <a:latin typeface="Coming Soon"/>
                <a:ea typeface="Coming Soon"/>
                <a:cs typeface="Coming Soon"/>
                <a:sym typeface="Coming Soon"/>
              </a:rPr>
              <a:t>P</a:t>
            </a:r>
            <a:r>
              <a:rPr lang="en" sz="1200" b="1" i="0" u="none" strike="noStrike" cap="none" dirty="0">
                <a:solidFill>
                  <a:schemeClr val="dk1"/>
                </a:solidFill>
                <a:latin typeface="Coming Soon"/>
                <a:ea typeface="Coming Soon"/>
                <a:cs typeface="Coming Soon"/>
                <a:sym typeface="Coming Soon"/>
              </a:rPr>
              <a:t>or que yo confio en ti</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Por que nunca te dejaré</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a:t>
            </a:r>
            <a:r>
              <a:rPr lang="es-PE" sz="1200" b="1" i="0" u="none" strike="noStrike" cap="none" dirty="0">
                <a:solidFill>
                  <a:schemeClr val="dk1"/>
                </a:solidFill>
                <a:latin typeface="Coming Soon"/>
                <a:ea typeface="Coming Soon"/>
                <a:cs typeface="Coming Soon"/>
                <a:sym typeface="Coming Soon"/>
              </a:rPr>
              <a:t>P</a:t>
            </a:r>
            <a:r>
              <a:rPr lang="en" sz="1200" b="1" i="0" u="none" strike="noStrike" cap="none" dirty="0">
                <a:solidFill>
                  <a:schemeClr val="dk1"/>
                </a:solidFill>
                <a:latin typeface="Coming Soon"/>
                <a:ea typeface="Coming Soon"/>
                <a:cs typeface="Coming Soon"/>
                <a:sym typeface="Coming Soon"/>
              </a:rPr>
              <a:t>or que te cuido siempre</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a:t>
            </a:r>
            <a:r>
              <a:rPr lang="es-PE" sz="1200" b="1" i="0" u="none" strike="noStrike" cap="none" dirty="0">
                <a:solidFill>
                  <a:schemeClr val="dk1"/>
                </a:solidFill>
                <a:latin typeface="Coming Soon"/>
                <a:ea typeface="Coming Soon"/>
                <a:cs typeface="Coming Soon"/>
                <a:sym typeface="Coming Soon"/>
              </a:rPr>
              <a:t>P</a:t>
            </a:r>
            <a:r>
              <a:rPr lang="en" sz="1200" b="1" i="0" u="none" strike="noStrike" cap="none" dirty="0">
                <a:solidFill>
                  <a:schemeClr val="dk1"/>
                </a:solidFill>
                <a:latin typeface="Coming Soon"/>
                <a:ea typeface="Coming Soon"/>
                <a:cs typeface="Coming Soon"/>
                <a:sym typeface="Coming Soon"/>
              </a:rPr>
              <a:t>or que eres mi mundo</a:t>
            </a:r>
            <a:endParaRPr dirty="0"/>
          </a:p>
          <a:p>
            <a:pPr marL="457200" marR="0" lvl="0" indent="-317500" algn="just" rtl="0">
              <a:lnSpc>
                <a:spcPct val="115000"/>
              </a:lnSpc>
              <a:spcBef>
                <a:spcPts val="0"/>
              </a:spcBef>
              <a:spcAft>
                <a:spcPts val="0"/>
              </a:spcAft>
              <a:buClr>
                <a:schemeClr val="dk1"/>
              </a:buClr>
              <a:buSzPts val="1400"/>
              <a:buFont typeface="Arial"/>
              <a:buAutoNum type="arabicPeriod"/>
            </a:pPr>
            <a:r>
              <a:rPr lang="en" sz="1200" b="1" i="0" u="none" strike="noStrike" cap="none" dirty="0">
                <a:solidFill>
                  <a:schemeClr val="dk1"/>
                </a:solidFill>
                <a:latin typeface="Coming Soon"/>
                <a:ea typeface="Coming Soon"/>
                <a:cs typeface="Coming Soon"/>
                <a:sym typeface="Coming Soon"/>
              </a:rPr>
              <a:t>. </a:t>
            </a:r>
            <a:r>
              <a:rPr lang="es-PE" sz="1200" b="1" i="0" u="none" strike="noStrike" cap="none" dirty="0">
                <a:solidFill>
                  <a:schemeClr val="dk1"/>
                </a:solidFill>
                <a:latin typeface="Coming Soon"/>
                <a:ea typeface="Coming Soon"/>
                <a:cs typeface="Coming Soon"/>
                <a:sym typeface="Coming Soon"/>
              </a:rPr>
              <a:t>P</a:t>
            </a:r>
            <a:r>
              <a:rPr lang="en" sz="1200" b="1" i="0" u="none" strike="noStrike" cap="none" dirty="0">
                <a:solidFill>
                  <a:schemeClr val="dk1"/>
                </a:solidFill>
                <a:latin typeface="Coming Soon"/>
                <a:ea typeface="Coming Soon"/>
                <a:cs typeface="Coming Soon"/>
                <a:sym typeface="Coming Soon"/>
              </a:rPr>
              <a:t>or que me encantas</a:t>
            </a:r>
            <a:endParaRPr dirty="0"/>
          </a:p>
          <a:p>
            <a:pPr marL="457200" marR="0" lvl="0" indent="-228600" algn="just" rtl="0">
              <a:lnSpc>
                <a:spcPct val="115000"/>
              </a:lnSpc>
              <a:spcBef>
                <a:spcPts val="0"/>
              </a:spcBef>
              <a:spcAft>
                <a:spcPts val="0"/>
              </a:spcAft>
              <a:buClr>
                <a:schemeClr val="dk1"/>
              </a:buClr>
              <a:buSzPts val="1400"/>
              <a:buFont typeface="Arial"/>
              <a:buNone/>
            </a:pPr>
            <a:endParaRPr sz="1200" b="1" i="0" u="none" strike="noStrike" cap="none" dirty="0">
              <a:solidFill>
                <a:schemeClr val="dk1"/>
              </a:solidFill>
              <a:latin typeface="Coming Soon"/>
              <a:ea typeface="Coming Soon"/>
              <a:cs typeface="Coming Soon"/>
              <a:sym typeface="Coming Soon"/>
            </a:endParaRPr>
          </a:p>
          <a:p>
            <a:pPr marL="139700" marR="0" lvl="0" indent="0" algn="just" rtl="0">
              <a:lnSpc>
                <a:spcPct val="115000"/>
              </a:lnSpc>
              <a:spcBef>
                <a:spcPts val="0"/>
              </a:spcBef>
              <a:spcAft>
                <a:spcPts val="0"/>
              </a:spcAft>
              <a:buClr>
                <a:schemeClr val="dk1"/>
              </a:buClr>
              <a:buSzPts val="1400"/>
              <a:buFont typeface="Coming Soon"/>
              <a:buNone/>
            </a:pPr>
            <a:r>
              <a:rPr lang="en" sz="1200" b="1" i="0" u="none" strike="noStrike" cap="none" dirty="0">
                <a:solidFill>
                  <a:schemeClr val="dk1"/>
                </a:solidFill>
                <a:latin typeface="Coming Soon"/>
                <a:ea typeface="Coming Soon"/>
                <a:cs typeface="Coming Soon"/>
                <a:sym typeface="Coming Soon"/>
              </a:rPr>
              <a:t>Y porque eres mi todo. Entre otras razones más…</a:t>
            </a:r>
            <a:endParaRPr dirty="0"/>
          </a:p>
        </p:txBody>
      </p:sp>
      <p:pic>
        <p:nvPicPr>
          <p:cNvPr id="750" name="Google Shape;750;p3"/>
          <p:cNvPicPr preferRelativeResize="0"/>
          <p:nvPr/>
        </p:nvPicPr>
        <p:blipFill rotWithShape="1">
          <a:blip r:embed="rId7">
            <a:alphaModFix/>
          </a:blip>
          <a:srcRect l="19237" t="15215" r="13085" b="19753"/>
          <a:stretch/>
        </p:blipFill>
        <p:spPr>
          <a:xfrm>
            <a:off x="4091037" y="4013667"/>
            <a:ext cx="783804" cy="75316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4"/>
        <p:cNvGrpSpPr/>
        <p:nvPr/>
      </p:nvGrpSpPr>
      <p:grpSpPr>
        <a:xfrm>
          <a:off x="0" y="0"/>
          <a:ext cx="0" cy="0"/>
          <a:chOff x="0" y="0"/>
          <a:chExt cx="0" cy="0"/>
        </a:xfrm>
      </p:grpSpPr>
      <p:sp>
        <p:nvSpPr>
          <p:cNvPr id="755" name="Google Shape;755;p4"/>
          <p:cNvSpPr txBox="1">
            <a:spLocks noGrp="1"/>
          </p:cNvSpPr>
          <p:nvPr>
            <p:ph type="title"/>
          </p:nvPr>
        </p:nvSpPr>
        <p:spPr>
          <a:xfrm>
            <a:off x="702900" y="1440245"/>
            <a:ext cx="7738200" cy="226301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6500"/>
              <a:buNone/>
            </a:pPr>
            <a:r>
              <a:rPr lang="en" sz="3600" dirty="0"/>
              <a:t>“Somos tan diferentes, pero en nuestra diferencia nos complementamos por nuestras diferencias nos unen.”</a:t>
            </a:r>
            <a:endParaRPr sz="3600" dirty="0"/>
          </a:p>
        </p:txBody>
      </p:sp>
      <p:sp>
        <p:nvSpPr>
          <p:cNvPr id="756" name="Google Shape;756;p4">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7" name="Google Shape;757;p4">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61"/>
        <p:cNvGrpSpPr/>
        <p:nvPr/>
      </p:nvGrpSpPr>
      <p:grpSpPr>
        <a:xfrm>
          <a:off x="0" y="0"/>
          <a:ext cx="0" cy="0"/>
          <a:chOff x="0" y="0"/>
          <a:chExt cx="0" cy="0"/>
        </a:xfrm>
      </p:grpSpPr>
      <p:sp>
        <p:nvSpPr>
          <p:cNvPr id="762" name="Google Shape;762;p5"/>
          <p:cNvSpPr txBox="1">
            <a:spLocks noGrp="1"/>
          </p:cNvSpPr>
          <p:nvPr>
            <p:ph type="title"/>
          </p:nvPr>
        </p:nvSpPr>
        <p:spPr>
          <a:xfrm rot="-859763">
            <a:off x="3388282" y="3207743"/>
            <a:ext cx="2928599" cy="741587"/>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2700"/>
              <a:buNone/>
            </a:pPr>
            <a:r>
              <a:rPr lang="en" sz="3600"/>
              <a:t>¿Estás listo?</a:t>
            </a:r>
            <a:endParaRPr sz="3600"/>
          </a:p>
        </p:txBody>
      </p:sp>
      <p:sp>
        <p:nvSpPr>
          <p:cNvPr id="763" name="Google Shape;763;p5"/>
          <p:cNvSpPr txBox="1">
            <a:spLocks noGrp="1"/>
          </p:cNvSpPr>
          <p:nvPr>
            <p:ph type="title" idx="2"/>
          </p:nvPr>
        </p:nvSpPr>
        <p:spPr>
          <a:xfrm rot="-859763">
            <a:off x="3401539" y="2043187"/>
            <a:ext cx="2076399" cy="741587"/>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6000"/>
              <a:buNone/>
            </a:pPr>
            <a:r>
              <a:rPr lang="en"/>
              <a:t>02</a:t>
            </a:r>
            <a:endParaRPr/>
          </a:p>
        </p:txBody>
      </p:sp>
      <p:sp>
        <p:nvSpPr>
          <p:cNvPr id="764" name="Google Shape;764;p5"/>
          <p:cNvSpPr txBox="1">
            <a:spLocks noGrp="1"/>
          </p:cNvSpPr>
          <p:nvPr>
            <p:ph type="subTitle" idx="1"/>
          </p:nvPr>
        </p:nvSpPr>
        <p:spPr>
          <a:xfrm rot="-1055244">
            <a:off x="3831117" y="3713969"/>
            <a:ext cx="2469218" cy="741762"/>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400"/>
              <a:buNone/>
            </a:pPr>
            <a:r>
              <a:rPr lang="en"/>
              <a:t>Para leer las razones por las que te amo…</a:t>
            </a:r>
            <a:endParaRPr/>
          </a:p>
        </p:txBody>
      </p:sp>
      <p:sp>
        <p:nvSpPr>
          <p:cNvPr id="765" name="Google Shape;765;p5">
            <a:hlinkClick r:id="rId3" action="ppaction://hlinksldjump"/>
          </p:cNvPr>
          <p:cNvSpPr txBox="1"/>
          <p:nvPr/>
        </p:nvSpPr>
        <p:spPr>
          <a:xfrm>
            <a:off x="172064"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766" name="Google Shape;766;p5">
            <a:hlinkClick r:id="rId4" action="ppaction://hlinksldjump"/>
          </p:cNvPr>
          <p:cNvSpPr txBox="1"/>
          <p:nvPr/>
        </p:nvSpPr>
        <p:spPr>
          <a:xfrm>
            <a:off x="676939"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uFill>
                  <a:noFill/>
                </a:uFill>
                <a:latin typeface="Coming Soon"/>
                <a:ea typeface="Coming Soon"/>
                <a:cs typeface="Coming Soon"/>
                <a:sym typeface="Coming Soon"/>
                <a:hlinkClick r:id="rId4" action="ppaction://hlinksldjump">
                  <a:extLst>
                    <a:ext uri="{A12FA001-AC4F-418D-AE19-62706E023703}">
                      <ahyp:hlinkClr xmlns:ahyp="http://schemas.microsoft.com/office/drawing/2018/hyperlinkcolor" val="tx"/>
                    </a:ext>
                  </a:extLst>
                </a:hlinkClick>
              </a:rPr>
              <a:t>02</a:t>
            </a:r>
            <a:endParaRPr sz="2400" b="1" i="0" u="none" strike="noStrike" cap="none">
              <a:solidFill>
                <a:schemeClr val="dk1"/>
              </a:solidFill>
              <a:latin typeface="Coming Soon"/>
              <a:ea typeface="Coming Soon"/>
              <a:cs typeface="Coming Soon"/>
              <a:sym typeface="Coming Soon"/>
            </a:endParaRPr>
          </a:p>
        </p:txBody>
      </p:sp>
      <p:sp>
        <p:nvSpPr>
          <p:cNvPr id="767" name="Google Shape;767;p5">
            <a:hlinkClick r:id="rId5" action="ppaction://hlinksldjump"/>
          </p:cNvPr>
          <p:cNvSpPr txBox="1"/>
          <p:nvPr/>
        </p:nvSpPr>
        <p:spPr>
          <a:xfrm>
            <a:off x="308789"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03</a:t>
            </a:r>
            <a:endParaRPr sz="2400" b="1" i="0" u="none" strike="noStrike" cap="none">
              <a:solidFill>
                <a:schemeClr val="dk1"/>
              </a:solidFill>
              <a:latin typeface="Coming Soon"/>
              <a:ea typeface="Coming Soon"/>
              <a:cs typeface="Coming Soon"/>
              <a:sym typeface="Coming Soon"/>
            </a:endParaRPr>
          </a:p>
        </p:txBody>
      </p:sp>
      <p:sp>
        <p:nvSpPr>
          <p:cNvPr id="768" name="Google Shape;768;p5">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9" name="Google Shape;769;p5">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0" name="Google Shape;770;p5">
            <a:hlinkClick r:id="rId5" action="ppaction://hlinksldjump"/>
          </p:cNvPr>
          <p:cNvSpPr txBox="1"/>
          <p:nvPr/>
        </p:nvSpPr>
        <p:spPr>
          <a:xfrm>
            <a:off x="7771571" y="703896"/>
            <a:ext cx="1108500" cy="342899"/>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dirty="0">
                <a:solidFill>
                  <a:schemeClr val="dk1"/>
                </a:solidFill>
                <a:latin typeface="Coming Soon"/>
                <a:ea typeface="Coming Soon"/>
                <a:cs typeface="Coming Soon"/>
                <a:sym typeface="Coming Soon"/>
              </a:rPr>
              <a:t>02</a:t>
            </a:r>
            <a:r>
              <a:rPr lang="en" sz="1800" b="1" i="0" u="none" strike="noStrike" cap="none" dirty="0">
                <a:solidFill>
                  <a:schemeClr val="dk1"/>
                </a:solidFill>
                <a:latin typeface="Coming Soon"/>
                <a:ea typeface="Coming Soon"/>
                <a:cs typeface="Coming Soon"/>
                <a:sym typeface="Coming Soon"/>
              </a:rPr>
              <a:t>.03.22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sp>
        <p:nvSpPr>
          <p:cNvPr id="776" name="Google Shape;776;p6"/>
          <p:cNvSpPr txBox="1">
            <a:spLocks noGrp="1"/>
          </p:cNvSpPr>
          <p:nvPr>
            <p:ph type="ctrTitle"/>
          </p:nvPr>
        </p:nvSpPr>
        <p:spPr>
          <a:xfrm>
            <a:off x="2435699" y="313818"/>
            <a:ext cx="4272600" cy="6363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SzPts val="2700"/>
              <a:buNone/>
            </a:pPr>
            <a:r>
              <a:rPr lang="en" u="sng"/>
              <a:t>¿Por qué te amo?</a:t>
            </a:r>
            <a:endParaRPr u="sng"/>
          </a:p>
        </p:txBody>
      </p:sp>
      <p:sp>
        <p:nvSpPr>
          <p:cNvPr id="777" name="Google Shape;777;p6"/>
          <p:cNvSpPr txBox="1">
            <a:spLocks noGrp="1"/>
          </p:cNvSpPr>
          <p:nvPr>
            <p:ph type="body" idx="1"/>
          </p:nvPr>
        </p:nvSpPr>
        <p:spPr>
          <a:xfrm>
            <a:off x="2397135" y="636600"/>
            <a:ext cx="4349729" cy="4051425"/>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 sz="1100" dirty="0"/>
              <a:t>La verdad es que te amo por muchas razones y no terminaría de decírtelas, pero… Te amo porque:</a:t>
            </a:r>
            <a:endParaRPr dirty="0"/>
          </a:p>
          <a:p>
            <a:pPr marL="457200" lvl="0" indent="-317500" algn="l" rtl="0">
              <a:lnSpc>
                <a:spcPct val="115000"/>
              </a:lnSpc>
              <a:spcBef>
                <a:spcPts val="1600"/>
              </a:spcBef>
              <a:spcAft>
                <a:spcPts val="0"/>
              </a:spcAft>
              <a:buSzPts val="1400"/>
              <a:buFont typeface="Didact Gothic"/>
              <a:buChar char="●"/>
            </a:pPr>
            <a:r>
              <a:rPr lang="es-PE" sz="1100" dirty="0"/>
              <a:t>S</a:t>
            </a:r>
            <a:r>
              <a:rPr lang="en" sz="1100" dirty="0"/>
              <a:t>iempre me apoyas sin importar las consecuencias</a:t>
            </a:r>
            <a:endParaRPr dirty="0"/>
          </a:p>
          <a:p>
            <a:pPr marL="457200" lvl="0" indent="-317500" algn="l" rtl="0">
              <a:lnSpc>
                <a:spcPct val="115000"/>
              </a:lnSpc>
              <a:spcBef>
                <a:spcPts val="1600"/>
              </a:spcBef>
              <a:spcAft>
                <a:spcPts val="0"/>
              </a:spcAft>
              <a:buSzPts val="1400"/>
              <a:buFont typeface="Didact Gothic"/>
              <a:buChar char="●"/>
            </a:pPr>
            <a:r>
              <a:rPr lang="es-PE" sz="1100" dirty="0"/>
              <a:t>P</a:t>
            </a:r>
            <a:r>
              <a:rPr lang="en" sz="1100" dirty="0"/>
              <a:t>or que nunca me juzgas </a:t>
            </a:r>
            <a:endParaRPr dirty="0"/>
          </a:p>
          <a:p>
            <a:pPr marL="457200" lvl="0" indent="-317500" algn="l" rtl="0">
              <a:lnSpc>
                <a:spcPct val="115000"/>
              </a:lnSpc>
              <a:spcBef>
                <a:spcPts val="1600"/>
              </a:spcBef>
              <a:spcAft>
                <a:spcPts val="0"/>
              </a:spcAft>
              <a:buSzPts val="1400"/>
              <a:buFont typeface="Didact Gothic"/>
              <a:buChar char="●"/>
            </a:pPr>
            <a:r>
              <a:rPr lang="es-PE" sz="1100" dirty="0"/>
              <a:t>P</a:t>
            </a:r>
            <a:r>
              <a:rPr lang="en" sz="1100" dirty="0"/>
              <a:t>or que te conoci de manera inesperada</a:t>
            </a:r>
            <a:endParaRPr dirty="0"/>
          </a:p>
          <a:p>
            <a:pPr marL="457200" lvl="0" indent="-317500" algn="l" rtl="0">
              <a:lnSpc>
                <a:spcPct val="115000"/>
              </a:lnSpc>
              <a:spcBef>
                <a:spcPts val="1600"/>
              </a:spcBef>
              <a:spcAft>
                <a:spcPts val="0"/>
              </a:spcAft>
              <a:buSzPts val="1400"/>
              <a:buFont typeface="Didact Gothic"/>
              <a:buChar char="●"/>
            </a:pPr>
            <a:r>
              <a:rPr lang="es-PE" sz="1100" dirty="0"/>
              <a:t>P</a:t>
            </a:r>
            <a:r>
              <a:rPr lang="en" sz="1100" dirty="0"/>
              <a:t>or que me enseñste que es el amor</a:t>
            </a:r>
            <a:endParaRPr dirty="0"/>
          </a:p>
          <a:p>
            <a:pPr marL="457200" lvl="0" indent="-317500" algn="l" rtl="0">
              <a:lnSpc>
                <a:spcPct val="115000"/>
              </a:lnSpc>
              <a:spcBef>
                <a:spcPts val="1600"/>
              </a:spcBef>
              <a:spcAft>
                <a:spcPts val="0"/>
              </a:spcAft>
              <a:buSzPts val="1400"/>
              <a:buFont typeface="Didact Gothic"/>
              <a:buChar char="●"/>
            </a:pPr>
            <a:r>
              <a:rPr lang="es-PE" sz="1100" dirty="0"/>
              <a:t>M</a:t>
            </a:r>
            <a:r>
              <a:rPr lang="en" sz="1100" dirty="0"/>
              <a:t>e enseñaste muchas cosas</a:t>
            </a:r>
            <a:endParaRPr dirty="0"/>
          </a:p>
          <a:p>
            <a:pPr marL="457200" lvl="0" indent="-317500" algn="l" rtl="0">
              <a:lnSpc>
                <a:spcPct val="115000"/>
              </a:lnSpc>
              <a:spcBef>
                <a:spcPts val="1600"/>
              </a:spcBef>
              <a:spcAft>
                <a:spcPts val="0"/>
              </a:spcAft>
              <a:buSzPts val="1400"/>
              <a:buFont typeface="Didact Gothic"/>
              <a:buChar char="●"/>
            </a:pPr>
            <a:r>
              <a:rPr lang="es-PE" sz="1100" dirty="0"/>
              <a:t>P</a:t>
            </a:r>
            <a:r>
              <a:rPr lang="en" sz="1100" dirty="0"/>
              <a:t>or que me dices las cosas que estoy fallando </a:t>
            </a:r>
            <a:endParaRPr dirty="0"/>
          </a:p>
          <a:p>
            <a:pPr marL="457200" lvl="0" indent="-317500" algn="l" rtl="0">
              <a:lnSpc>
                <a:spcPct val="115000"/>
              </a:lnSpc>
              <a:spcBef>
                <a:spcPts val="1600"/>
              </a:spcBef>
              <a:spcAft>
                <a:spcPts val="0"/>
              </a:spcAft>
              <a:buSzPts val="1400"/>
              <a:buFont typeface="Didact Gothic"/>
              <a:buChar char="●"/>
            </a:pPr>
            <a:r>
              <a:rPr lang="es-PE" sz="1100" dirty="0"/>
              <a:t>P</a:t>
            </a:r>
            <a:r>
              <a:rPr lang="en" sz="1100" dirty="0"/>
              <a:t>or que aunque no lo hagues, me hiciste un regalo con tus propias manos </a:t>
            </a:r>
            <a:endParaRPr dirty="0"/>
          </a:p>
          <a:p>
            <a:pPr marL="457200" lvl="0" indent="-317500" algn="l" rtl="0">
              <a:lnSpc>
                <a:spcPct val="115000"/>
              </a:lnSpc>
              <a:spcBef>
                <a:spcPts val="1600"/>
              </a:spcBef>
              <a:spcAft>
                <a:spcPts val="0"/>
              </a:spcAft>
              <a:buSzPts val="1400"/>
              <a:buFont typeface="Didact Gothic"/>
              <a:buChar char="●"/>
            </a:pPr>
            <a:r>
              <a:rPr lang="es-PE" sz="1100" dirty="0"/>
              <a:t>P</a:t>
            </a:r>
            <a:r>
              <a:rPr lang="en" sz="1100" dirty="0"/>
              <a:t>or que planificamos nuestro futuro juntos</a:t>
            </a:r>
            <a:endParaRPr dirty="0"/>
          </a:p>
          <a:p>
            <a:pPr marL="457200" lvl="0" indent="-317500" algn="l" rtl="0">
              <a:lnSpc>
                <a:spcPct val="115000"/>
              </a:lnSpc>
              <a:spcBef>
                <a:spcPts val="1600"/>
              </a:spcBef>
              <a:spcAft>
                <a:spcPts val="0"/>
              </a:spcAft>
              <a:buSzPts val="1400"/>
              <a:buFont typeface="Didact Gothic"/>
              <a:buChar char="●"/>
            </a:pPr>
            <a:r>
              <a:rPr lang="es-PE" sz="1100" dirty="0"/>
              <a:t>P</a:t>
            </a:r>
            <a:r>
              <a:rPr lang="en" sz="1100" dirty="0"/>
              <a:t>or que queremos salir adelante</a:t>
            </a:r>
            <a:endParaRPr dirty="0"/>
          </a:p>
        </p:txBody>
      </p:sp>
      <p:sp>
        <p:nvSpPr>
          <p:cNvPr id="778" name="Google Shape;778;p6">
            <a:hlinkClick r:id="rId3" action="ppaction://hlinksldjump"/>
          </p:cNvPr>
          <p:cNvSpPr txBox="1"/>
          <p:nvPr/>
        </p:nvSpPr>
        <p:spPr>
          <a:xfrm>
            <a:off x="597539"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779" name="Google Shape;779;p6">
            <a:hlinkClick r:id="rId4" action="ppaction://hlinksldjump"/>
          </p:cNvPr>
          <p:cNvSpPr txBox="1"/>
          <p:nvPr/>
        </p:nvSpPr>
        <p:spPr>
          <a:xfrm>
            <a:off x="308789"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780" name="Google Shape;780;p6"/>
          <p:cNvSpPr txBox="1"/>
          <p:nvPr/>
        </p:nvSpPr>
        <p:spPr>
          <a:xfrm>
            <a:off x="308789"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03</a:t>
            </a:r>
            <a:endParaRPr sz="2400" b="1" i="0" u="none" strike="noStrike" cap="none">
              <a:solidFill>
                <a:schemeClr val="dk1"/>
              </a:solidFill>
              <a:latin typeface="Coming Soon"/>
              <a:ea typeface="Coming Soon"/>
              <a:cs typeface="Coming Soon"/>
              <a:sym typeface="Coming Soon"/>
            </a:endParaRPr>
          </a:p>
        </p:txBody>
      </p:sp>
      <p:sp>
        <p:nvSpPr>
          <p:cNvPr id="781" name="Google Shape;781;p6">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2" name="Google Shape;782;p6">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3" name="Google Shape;783;p6">
            <a:hlinkClick r:id="rId5" action="ppaction://hlinksldjump"/>
          </p:cNvPr>
          <p:cNvSpPr txBox="1"/>
          <p:nvPr/>
        </p:nvSpPr>
        <p:spPr>
          <a:xfrm>
            <a:off x="7815961" y="665644"/>
            <a:ext cx="1108500" cy="419401"/>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i="0" u="none" strike="noStrike" cap="none">
                <a:solidFill>
                  <a:schemeClr val="dk1"/>
                </a:solidFill>
                <a:latin typeface="Coming Soon"/>
                <a:ea typeface="Coming Soon"/>
                <a:cs typeface="Coming Soon"/>
                <a:sym typeface="Coming Soon"/>
              </a:rPr>
              <a:t>20.03.21</a:t>
            </a:r>
            <a:endParaRPr sz="1800" b="1" i="0" u="none" strike="noStrike" cap="none">
              <a:solidFill>
                <a:schemeClr val="dk1"/>
              </a:solidFill>
              <a:latin typeface="Coming Soon"/>
              <a:ea typeface="Coming Soon"/>
              <a:cs typeface="Coming Soon"/>
              <a:sym typeface="Coming Soo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87"/>
        <p:cNvGrpSpPr/>
        <p:nvPr/>
      </p:nvGrpSpPr>
      <p:grpSpPr>
        <a:xfrm>
          <a:off x="0" y="0"/>
          <a:ext cx="0" cy="0"/>
          <a:chOff x="0" y="0"/>
          <a:chExt cx="0" cy="0"/>
        </a:xfrm>
      </p:grpSpPr>
      <p:sp>
        <p:nvSpPr>
          <p:cNvPr id="788" name="Google Shape;788;p7"/>
          <p:cNvSpPr/>
          <p:nvPr/>
        </p:nvSpPr>
        <p:spPr>
          <a:xfrm>
            <a:off x="4320000" y="1446007"/>
            <a:ext cx="2316509" cy="3255953"/>
          </a:xfrm>
          <a:custGeom>
            <a:avLst/>
            <a:gdLst/>
            <a:ahLst/>
            <a:cxnLst/>
            <a:rect l="l" t="t" r="r" b="b"/>
            <a:pathLst>
              <a:path w="18719" h="12757" extrusionOk="0">
                <a:moveTo>
                  <a:pt x="27" y="0"/>
                </a:moveTo>
                <a:cubicBezTo>
                  <a:pt x="82" y="3861"/>
                  <a:pt x="132" y="7717"/>
                  <a:pt x="182" y="11578"/>
                </a:cubicBezTo>
                <a:cubicBezTo>
                  <a:pt x="118" y="11969"/>
                  <a:pt x="59" y="12365"/>
                  <a:pt x="0" y="12756"/>
                </a:cubicBezTo>
                <a:cubicBezTo>
                  <a:pt x="6162" y="12611"/>
                  <a:pt x="12429" y="12756"/>
                  <a:pt x="18586" y="12506"/>
                </a:cubicBezTo>
                <a:cubicBezTo>
                  <a:pt x="18718" y="8563"/>
                  <a:pt x="18623" y="4275"/>
                  <a:pt x="18527" y="332"/>
                </a:cubicBezTo>
                <a:cubicBezTo>
                  <a:pt x="17295" y="430"/>
                  <a:pt x="16059" y="479"/>
                  <a:pt x="14823" y="479"/>
                </a:cubicBezTo>
                <a:cubicBezTo>
                  <a:pt x="13587" y="479"/>
                  <a:pt x="12351" y="430"/>
                  <a:pt x="11119" y="332"/>
                </a:cubicBezTo>
                <a:cubicBezTo>
                  <a:pt x="10305" y="268"/>
                  <a:pt x="9486" y="182"/>
                  <a:pt x="8672" y="146"/>
                </a:cubicBezTo>
                <a:cubicBezTo>
                  <a:pt x="8297" y="129"/>
                  <a:pt x="7921" y="122"/>
                  <a:pt x="7545" y="122"/>
                </a:cubicBezTo>
                <a:cubicBezTo>
                  <a:pt x="6065" y="122"/>
                  <a:pt x="4579" y="228"/>
                  <a:pt x="3103" y="228"/>
                </a:cubicBezTo>
                <a:cubicBezTo>
                  <a:pt x="2071" y="228"/>
                  <a:pt x="1044" y="176"/>
                  <a:pt x="27"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9" name="Google Shape;789;p7"/>
          <p:cNvSpPr/>
          <p:nvPr/>
        </p:nvSpPr>
        <p:spPr>
          <a:xfrm>
            <a:off x="2423741" y="1684150"/>
            <a:ext cx="1742892" cy="2036992"/>
          </a:xfrm>
          <a:custGeom>
            <a:avLst/>
            <a:gdLst/>
            <a:ahLst/>
            <a:cxnLst/>
            <a:rect l="l" t="t" r="r" b="b"/>
            <a:pathLst>
              <a:path w="15326" h="14766" extrusionOk="0">
                <a:moveTo>
                  <a:pt x="10139" y="1"/>
                </a:moveTo>
                <a:cubicBezTo>
                  <a:pt x="6837" y="1"/>
                  <a:pt x="3538" y="221"/>
                  <a:pt x="264" y="648"/>
                </a:cubicBezTo>
                <a:cubicBezTo>
                  <a:pt x="350" y="5287"/>
                  <a:pt x="259" y="9925"/>
                  <a:pt x="0" y="14555"/>
                </a:cubicBezTo>
                <a:cubicBezTo>
                  <a:pt x="150" y="14600"/>
                  <a:pt x="359" y="14591"/>
                  <a:pt x="482" y="14605"/>
                </a:cubicBezTo>
                <a:cubicBezTo>
                  <a:pt x="637" y="14628"/>
                  <a:pt x="796" y="14641"/>
                  <a:pt x="955" y="14659"/>
                </a:cubicBezTo>
                <a:cubicBezTo>
                  <a:pt x="1246" y="14687"/>
                  <a:pt x="1542" y="14709"/>
                  <a:pt x="1833" y="14723"/>
                </a:cubicBezTo>
                <a:cubicBezTo>
                  <a:pt x="2371" y="14754"/>
                  <a:pt x="2906" y="14765"/>
                  <a:pt x="3443" y="14765"/>
                </a:cubicBezTo>
                <a:cubicBezTo>
                  <a:pt x="3541" y="14765"/>
                  <a:pt x="3640" y="14765"/>
                  <a:pt x="3738" y="14764"/>
                </a:cubicBezTo>
                <a:cubicBezTo>
                  <a:pt x="5016" y="14755"/>
                  <a:pt x="6289" y="14687"/>
                  <a:pt x="7563" y="14632"/>
                </a:cubicBezTo>
                <a:cubicBezTo>
                  <a:pt x="10105" y="14523"/>
                  <a:pt x="12642" y="14414"/>
                  <a:pt x="15180" y="14305"/>
                </a:cubicBezTo>
                <a:cubicBezTo>
                  <a:pt x="15135" y="12240"/>
                  <a:pt x="15225" y="10180"/>
                  <a:pt x="15275" y="8115"/>
                </a:cubicBezTo>
                <a:cubicBezTo>
                  <a:pt x="15321" y="6278"/>
                  <a:pt x="15326" y="4432"/>
                  <a:pt x="15153" y="2599"/>
                </a:cubicBezTo>
                <a:cubicBezTo>
                  <a:pt x="15103" y="2094"/>
                  <a:pt x="15044" y="1594"/>
                  <a:pt x="14966" y="1094"/>
                </a:cubicBezTo>
                <a:cubicBezTo>
                  <a:pt x="14934" y="880"/>
                  <a:pt x="14916" y="635"/>
                  <a:pt x="14853" y="430"/>
                </a:cubicBezTo>
                <a:cubicBezTo>
                  <a:pt x="14748" y="94"/>
                  <a:pt x="14502" y="130"/>
                  <a:pt x="14207" y="112"/>
                </a:cubicBezTo>
                <a:cubicBezTo>
                  <a:pt x="13275" y="62"/>
                  <a:pt x="12342" y="30"/>
                  <a:pt x="11405" y="12"/>
                </a:cubicBezTo>
                <a:cubicBezTo>
                  <a:pt x="10983" y="4"/>
                  <a:pt x="10561" y="1"/>
                  <a:pt x="10139" y="1"/>
                </a:cubicBezTo>
                <a:close/>
              </a:path>
            </a:pathLst>
          </a:custGeom>
          <a:solidFill>
            <a:srgbClr val="F1D5DB"/>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0" name="Google Shape;790;p7"/>
          <p:cNvSpPr/>
          <p:nvPr/>
        </p:nvSpPr>
        <p:spPr>
          <a:xfrm>
            <a:off x="2495256" y="1747027"/>
            <a:ext cx="1362835" cy="1215905"/>
          </a:xfrm>
          <a:custGeom>
            <a:avLst/>
            <a:gdLst/>
            <a:ahLst/>
            <a:cxnLst/>
            <a:rect l="l" t="t" r="r" b="b"/>
            <a:pathLst>
              <a:path w="11984" h="8814" extrusionOk="0">
                <a:moveTo>
                  <a:pt x="9333" y="1"/>
                </a:moveTo>
                <a:cubicBezTo>
                  <a:pt x="7066" y="1"/>
                  <a:pt x="4799" y="84"/>
                  <a:pt x="2533" y="168"/>
                </a:cubicBezTo>
                <a:cubicBezTo>
                  <a:pt x="1697" y="199"/>
                  <a:pt x="860" y="231"/>
                  <a:pt x="23" y="263"/>
                </a:cubicBezTo>
                <a:cubicBezTo>
                  <a:pt x="0" y="2796"/>
                  <a:pt x="41" y="5329"/>
                  <a:pt x="132" y="7858"/>
                </a:cubicBezTo>
                <a:lnTo>
                  <a:pt x="110" y="7917"/>
                </a:lnTo>
                <a:cubicBezTo>
                  <a:pt x="91" y="8080"/>
                  <a:pt x="100" y="8249"/>
                  <a:pt x="141" y="8412"/>
                </a:cubicBezTo>
                <a:cubicBezTo>
                  <a:pt x="810" y="8549"/>
                  <a:pt x="1488" y="8640"/>
                  <a:pt x="2170" y="8681"/>
                </a:cubicBezTo>
                <a:cubicBezTo>
                  <a:pt x="3166" y="8743"/>
                  <a:pt x="4211" y="8814"/>
                  <a:pt x="5241" y="8814"/>
                </a:cubicBezTo>
                <a:cubicBezTo>
                  <a:pt x="5781" y="8814"/>
                  <a:pt x="6318" y="8794"/>
                  <a:pt x="6840" y="8744"/>
                </a:cubicBezTo>
                <a:cubicBezTo>
                  <a:pt x="8559" y="8576"/>
                  <a:pt x="10255" y="8694"/>
                  <a:pt x="11938" y="8303"/>
                </a:cubicBezTo>
                <a:cubicBezTo>
                  <a:pt x="11983" y="8294"/>
                  <a:pt x="11942" y="8021"/>
                  <a:pt x="11938" y="7976"/>
                </a:cubicBezTo>
                <a:cubicBezTo>
                  <a:pt x="11847" y="6930"/>
                  <a:pt x="11770" y="5588"/>
                  <a:pt x="11783" y="4556"/>
                </a:cubicBezTo>
                <a:cubicBezTo>
                  <a:pt x="11792" y="4060"/>
                  <a:pt x="11815" y="3401"/>
                  <a:pt x="11797" y="2910"/>
                </a:cubicBezTo>
                <a:cubicBezTo>
                  <a:pt x="11774" y="2350"/>
                  <a:pt x="11701" y="1968"/>
                  <a:pt x="11620" y="1414"/>
                </a:cubicBezTo>
                <a:cubicBezTo>
                  <a:pt x="11556" y="950"/>
                  <a:pt x="11488" y="490"/>
                  <a:pt x="11420" y="27"/>
                </a:cubicBezTo>
                <a:cubicBezTo>
                  <a:pt x="10724" y="8"/>
                  <a:pt x="10028" y="1"/>
                  <a:pt x="9333" y="1"/>
                </a:cubicBezTo>
                <a:close/>
              </a:path>
            </a:pathLst>
          </a:custGeom>
          <a:solidFill>
            <a:srgbClr val="FFFD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1" name="Google Shape;791;p7"/>
          <p:cNvSpPr/>
          <p:nvPr/>
        </p:nvSpPr>
        <p:spPr>
          <a:xfrm>
            <a:off x="2420002" y="1677790"/>
            <a:ext cx="1762110" cy="2060858"/>
          </a:xfrm>
          <a:custGeom>
            <a:avLst/>
            <a:gdLst/>
            <a:ahLst/>
            <a:cxnLst/>
            <a:rect l="l" t="t" r="r" b="b"/>
            <a:pathLst>
              <a:path w="15495" h="14939" extrusionOk="0">
                <a:moveTo>
                  <a:pt x="10197" y="174"/>
                </a:moveTo>
                <a:cubicBezTo>
                  <a:pt x="11283" y="174"/>
                  <a:pt x="12369" y="199"/>
                  <a:pt x="13452" y="246"/>
                </a:cubicBezTo>
                <a:cubicBezTo>
                  <a:pt x="13780" y="260"/>
                  <a:pt x="14107" y="273"/>
                  <a:pt x="14435" y="292"/>
                </a:cubicBezTo>
                <a:cubicBezTo>
                  <a:pt x="14635" y="301"/>
                  <a:pt x="14771" y="323"/>
                  <a:pt x="14853" y="537"/>
                </a:cubicBezTo>
                <a:cubicBezTo>
                  <a:pt x="14921" y="710"/>
                  <a:pt x="14926" y="905"/>
                  <a:pt x="14953" y="1087"/>
                </a:cubicBezTo>
                <a:cubicBezTo>
                  <a:pt x="15049" y="1806"/>
                  <a:pt x="15144" y="2520"/>
                  <a:pt x="15199" y="3247"/>
                </a:cubicBezTo>
                <a:cubicBezTo>
                  <a:pt x="15322" y="4894"/>
                  <a:pt x="15312" y="6549"/>
                  <a:pt x="15276" y="8204"/>
                </a:cubicBezTo>
                <a:cubicBezTo>
                  <a:pt x="15276" y="8204"/>
                  <a:pt x="15276" y="8204"/>
                  <a:pt x="15276" y="8204"/>
                </a:cubicBezTo>
                <a:lnTo>
                  <a:pt x="15276" y="8204"/>
                </a:lnTo>
                <a:cubicBezTo>
                  <a:pt x="15276" y="8206"/>
                  <a:pt x="15276" y="8207"/>
                  <a:pt x="15276" y="8208"/>
                </a:cubicBezTo>
                <a:lnTo>
                  <a:pt x="15276" y="8208"/>
                </a:lnTo>
                <a:cubicBezTo>
                  <a:pt x="15227" y="10239"/>
                  <a:pt x="15138" y="12275"/>
                  <a:pt x="15179" y="14306"/>
                </a:cubicBezTo>
                <a:lnTo>
                  <a:pt x="15179" y="14306"/>
                </a:lnTo>
                <a:cubicBezTo>
                  <a:pt x="13207" y="14392"/>
                  <a:pt x="11240" y="14477"/>
                  <a:pt x="9273" y="14562"/>
                </a:cubicBezTo>
                <a:cubicBezTo>
                  <a:pt x="7387" y="14640"/>
                  <a:pt x="5496" y="14763"/>
                  <a:pt x="3609" y="14763"/>
                </a:cubicBezTo>
                <a:cubicBezTo>
                  <a:pt x="3513" y="14763"/>
                  <a:pt x="3416" y="14763"/>
                  <a:pt x="3320" y="14762"/>
                </a:cubicBezTo>
                <a:cubicBezTo>
                  <a:pt x="2761" y="14762"/>
                  <a:pt x="2202" y="14744"/>
                  <a:pt x="1642" y="14707"/>
                </a:cubicBezTo>
                <a:cubicBezTo>
                  <a:pt x="1379" y="14689"/>
                  <a:pt x="1115" y="14666"/>
                  <a:pt x="851" y="14639"/>
                </a:cubicBezTo>
                <a:cubicBezTo>
                  <a:pt x="633" y="14614"/>
                  <a:pt x="396" y="14616"/>
                  <a:pt x="177" y="14569"/>
                </a:cubicBezTo>
                <a:lnTo>
                  <a:pt x="177" y="14569"/>
                </a:lnTo>
                <a:cubicBezTo>
                  <a:pt x="432" y="9988"/>
                  <a:pt x="518" y="5398"/>
                  <a:pt x="438" y="812"/>
                </a:cubicBezTo>
                <a:lnTo>
                  <a:pt x="438" y="812"/>
                </a:lnTo>
                <a:cubicBezTo>
                  <a:pt x="3307" y="442"/>
                  <a:pt x="6197" y="227"/>
                  <a:pt x="9091" y="182"/>
                </a:cubicBezTo>
                <a:cubicBezTo>
                  <a:pt x="9460" y="177"/>
                  <a:pt x="9828" y="174"/>
                  <a:pt x="10197" y="174"/>
                </a:cubicBezTo>
                <a:close/>
                <a:moveTo>
                  <a:pt x="10151" y="0"/>
                </a:moveTo>
                <a:cubicBezTo>
                  <a:pt x="8627" y="5"/>
                  <a:pt x="7099" y="51"/>
                  <a:pt x="5576" y="146"/>
                </a:cubicBezTo>
                <a:cubicBezTo>
                  <a:pt x="3830" y="255"/>
                  <a:pt x="2088" y="423"/>
                  <a:pt x="351" y="651"/>
                </a:cubicBezTo>
                <a:cubicBezTo>
                  <a:pt x="305" y="655"/>
                  <a:pt x="264" y="683"/>
                  <a:pt x="264" y="737"/>
                </a:cubicBezTo>
                <a:cubicBezTo>
                  <a:pt x="346" y="5371"/>
                  <a:pt x="260" y="10010"/>
                  <a:pt x="1" y="14639"/>
                </a:cubicBezTo>
                <a:cubicBezTo>
                  <a:pt x="1" y="14676"/>
                  <a:pt x="32" y="14712"/>
                  <a:pt x="64" y="14721"/>
                </a:cubicBezTo>
                <a:cubicBezTo>
                  <a:pt x="424" y="14812"/>
                  <a:pt x="837" y="14812"/>
                  <a:pt x="1206" y="14844"/>
                </a:cubicBezTo>
                <a:cubicBezTo>
                  <a:pt x="1701" y="14889"/>
                  <a:pt x="2202" y="14917"/>
                  <a:pt x="2702" y="14930"/>
                </a:cubicBezTo>
                <a:cubicBezTo>
                  <a:pt x="2955" y="14936"/>
                  <a:pt x="3209" y="14938"/>
                  <a:pt x="3462" y="14938"/>
                </a:cubicBezTo>
                <a:cubicBezTo>
                  <a:pt x="4221" y="14938"/>
                  <a:pt x="4978" y="14915"/>
                  <a:pt x="5735" y="14885"/>
                </a:cubicBezTo>
                <a:cubicBezTo>
                  <a:pt x="7754" y="14807"/>
                  <a:pt x="9773" y="14712"/>
                  <a:pt x="11793" y="14626"/>
                </a:cubicBezTo>
                <a:cubicBezTo>
                  <a:pt x="12952" y="14576"/>
                  <a:pt x="14107" y="14525"/>
                  <a:pt x="15262" y="14480"/>
                </a:cubicBezTo>
                <a:cubicBezTo>
                  <a:pt x="15312" y="14475"/>
                  <a:pt x="15353" y="14439"/>
                  <a:pt x="15349" y="14394"/>
                </a:cubicBezTo>
                <a:cubicBezTo>
                  <a:pt x="15308" y="12329"/>
                  <a:pt x="15399" y="10264"/>
                  <a:pt x="15449" y="8204"/>
                </a:cubicBezTo>
                <a:cubicBezTo>
                  <a:pt x="15449" y="8203"/>
                  <a:pt x="15449" y="8202"/>
                  <a:pt x="15449" y="8201"/>
                </a:cubicBezTo>
                <a:lnTo>
                  <a:pt x="15449" y="8201"/>
                </a:lnTo>
                <a:cubicBezTo>
                  <a:pt x="15485" y="6624"/>
                  <a:pt x="15494" y="5043"/>
                  <a:pt x="15390" y="3470"/>
                </a:cubicBezTo>
                <a:cubicBezTo>
                  <a:pt x="15340" y="2752"/>
                  <a:pt x="15267" y="2033"/>
                  <a:pt x="15162" y="1315"/>
                </a:cubicBezTo>
                <a:cubicBezTo>
                  <a:pt x="15099" y="896"/>
                  <a:pt x="15140" y="210"/>
                  <a:pt x="14594" y="128"/>
                </a:cubicBezTo>
                <a:cubicBezTo>
                  <a:pt x="13912" y="32"/>
                  <a:pt x="13189" y="60"/>
                  <a:pt x="12502" y="37"/>
                </a:cubicBezTo>
                <a:cubicBezTo>
                  <a:pt x="11720" y="14"/>
                  <a:pt x="10933" y="0"/>
                  <a:pt x="1015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2" name="Google Shape;792;p7"/>
          <p:cNvSpPr/>
          <p:nvPr/>
        </p:nvSpPr>
        <p:spPr>
          <a:xfrm>
            <a:off x="2491733" y="1743330"/>
            <a:ext cx="1379894" cy="1238804"/>
          </a:xfrm>
          <a:custGeom>
            <a:avLst/>
            <a:gdLst/>
            <a:ahLst/>
            <a:cxnLst/>
            <a:rect l="l" t="t" r="r" b="b"/>
            <a:pathLst>
              <a:path w="12134" h="8980" extrusionOk="0">
                <a:moveTo>
                  <a:pt x="9368" y="173"/>
                </a:moveTo>
                <a:cubicBezTo>
                  <a:pt x="10055" y="173"/>
                  <a:pt x="10742" y="181"/>
                  <a:pt x="11429" y="197"/>
                </a:cubicBezTo>
                <a:lnTo>
                  <a:pt x="11429" y="197"/>
                </a:lnTo>
                <a:cubicBezTo>
                  <a:pt x="11526" y="868"/>
                  <a:pt x="11632" y="1538"/>
                  <a:pt x="11720" y="2209"/>
                </a:cubicBezTo>
                <a:cubicBezTo>
                  <a:pt x="11802" y="2823"/>
                  <a:pt x="11802" y="3437"/>
                  <a:pt x="11793" y="4055"/>
                </a:cubicBezTo>
                <a:cubicBezTo>
                  <a:pt x="11770" y="5274"/>
                  <a:pt x="11806" y="6488"/>
                  <a:pt x="11902" y="7703"/>
                </a:cubicBezTo>
                <a:cubicBezTo>
                  <a:pt x="11915" y="7825"/>
                  <a:pt x="11920" y="7953"/>
                  <a:pt x="11934" y="8075"/>
                </a:cubicBezTo>
                <a:cubicBezTo>
                  <a:pt x="11938" y="8116"/>
                  <a:pt x="11974" y="8257"/>
                  <a:pt x="11952" y="8294"/>
                </a:cubicBezTo>
                <a:cubicBezTo>
                  <a:pt x="11902" y="8376"/>
                  <a:pt x="11542" y="8398"/>
                  <a:pt x="11461" y="8412"/>
                </a:cubicBezTo>
                <a:cubicBezTo>
                  <a:pt x="11251" y="8448"/>
                  <a:pt x="11047" y="8480"/>
                  <a:pt x="10838" y="8503"/>
                </a:cubicBezTo>
                <a:cubicBezTo>
                  <a:pt x="10155" y="8585"/>
                  <a:pt x="9469" y="8608"/>
                  <a:pt x="8782" y="8635"/>
                </a:cubicBezTo>
                <a:cubicBezTo>
                  <a:pt x="7546" y="8684"/>
                  <a:pt x="6318" y="8809"/>
                  <a:pt x="5083" y="8809"/>
                </a:cubicBezTo>
                <a:cubicBezTo>
                  <a:pt x="4937" y="8809"/>
                  <a:pt x="4790" y="8807"/>
                  <a:pt x="4644" y="8803"/>
                </a:cubicBezTo>
                <a:cubicBezTo>
                  <a:pt x="3880" y="8785"/>
                  <a:pt x="3116" y="8735"/>
                  <a:pt x="2356" y="8689"/>
                </a:cubicBezTo>
                <a:cubicBezTo>
                  <a:pt x="1933" y="8662"/>
                  <a:pt x="1515" y="8621"/>
                  <a:pt x="1097" y="8562"/>
                </a:cubicBezTo>
                <a:cubicBezTo>
                  <a:pt x="915" y="8539"/>
                  <a:pt x="737" y="8507"/>
                  <a:pt x="564" y="8476"/>
                </a:cubicBezTo>
                <a:cubicBezTo>
                  <a:pt x="442" y="8453"/>
                  <a:pt x="383" y="8467"/>
                  <a:pt x="314" y="8366"/>
                </a:cubicBezTo>
                <a:cubicBezTo>
                  <a:pt x="242" y="8267"/>
                  <a:pt x="273" y="8123"/>
                  <a:pt x="282" y="8006"/>
                </a:cubicBezTo>
                <a:lnTo>
                  <a:pt x="282" y="8006"/>
                </a:lnTo>
                <a:cubicBezTo>
                  <a:pt x="297" y="7991"/>
                  <a:pt x="306" y="7971"/>
                  <a:pt x="305" y="7944"/>
                </a:cubicBezTo>
                <a:cubicBezTo>
                  <a:pt x="211" y="5443"/>
                  <a:pt x="174" y="2938"/>
                  <a:pt x="191" y="432"/>
                </a:cubicBezTo>
                <a:lnTo>
                  <a:pt x="191" y="432"/>
                </a:lnTo>
                <a:cubicBezTo>
                  <a:pt x="3249" y="318"/>
                  <a:pt x="6309" y="173"/>
                  <a:pt x="9368" y="173"/>
                </a:cubicBezTo>
                <a:close/>
                <a:moveTo>
                  <a:pt x="9330" y="0"/>
                </a:moveTo>
                <a:cubicBezTo>
                  <a:pt x="6254" y="0"/>
                  <a:pt x="3179" y="144"/>
                  <a:pt x="105" y="258"/>
                </a:cubicBezTo>
                <a:cubicBezTo>
                  <a:pt x="55" y="263"/>
                  <a:pt x="19" y="299"/>
                  <a:pt x="19" y="345"/>
                </a:cubicBezTo>
                <a:cubicBezTo>
                  <a:pt x="1" y="2878"/>
                  <a:pt x="37" y="5411"/>
                  <a:pt x="132" y="7944"/>
                </a:cubicBezTo>
                <a:cubicBezTo>
                  <a:pt x="132" y="7944"/>
                  <a:pt x="132" y="7945"/>
                  <a:pt x="132" y="7946"/>
                </a:cubicBezTo>
                <a:lnTo>
                  <a:pt x="132" y="7946"/>
                </a:lnTo>
                <a:cubicBezTo>
                  <a:pt x="119" y="7960"/>
                  <a:pt x="111" y="7979"/>
                  <a:pt x="110" y="8003"/>
                </a:cubicBezTo>
                <a:cubicBezTo>
                  <a:pt x="96" y="8180"/>
                  <a:pt x="105" y="8344"/>
                  <a:pt x="137" y="8521"/>
                </a:cubicBezTo>
                <a:cubicBezTo>
                  <a:pt x="142" y="8548"/>
                  <a:pt x="173" y="8576"/>
                  <a:pt x="201" y="8580"/>
                </a:cubicBezTo>
                <a:cubicBezTo>
                  <a:pt x="1606" y="8862"/>
                  <a:pt x="3052" y="8926"/>
                  <a:pt x="4480" y="8971"/>
                </a:cubicBezTo>
                <a:cubicBezTo>
                  <a:pt x="4661" y="8977"/>
                  <a:pt x="4841" y="8980"/>
                  <a:pt x="5022" y="8980"/>
                </a:cubicBezTo>
                <a:cubicBezTo>
                  <a:pt x="6279" y="8980"/>
                  <a:pt x="7525" y="8855"/>
                  <a:pt x="8777" y="8808"/>
                </a:cubicBezTo>
                <a:cubicBezTo>
                  <a:pt x="9519" y="8780"/>
                  <a:pt x="10260" y="8748"/>
                  <a:pt x="10997" y="8658"/>
                </a:cubicBezTo>
                <a:cubicBezTo>
                  <a:pt x="11311" y="8617"/>
                  <a:pt x="11629" y="8571"/>
                  <a:pt x="11934" y="8498"/>
                </a:cubicBezTo>
                <a:cubicBezTo>
                  <a:pt x="12134" y="8448"/>
                  <a:pt x="12134" y="8380"/>
                  <a:pt x="12120" y="8185"/>
                </a:cubicBezTo>
                <a:cubicBezTo>
                  <a:pt x="12020" y="6975"/>
                  <a:pt x="11934" y="5765"/>
                  <a:pt x="11956" y="4556"/>
                </a:cubicBezTo>
                <a:cubicBezTo>
                  <a:pt x="11965" y="3833"/>
                  <a:pt x="12002" y="3105"/>
                  <a:pt x="11915" y="2386"/>
                </a:cubicBezTo>
                <a:cubicBezTo>
                  <a:pt x="11829" y="1618"/>
                  <a:pt x="11697" y="854"/>
                  <a:pt x="11583" y="90"/>
                </a:cubicBezTo>
                <a:cubicBezTo>
                  <a:pt x="11579" y="54"/>
                  <a:pt x="11538" y="26"/>
                  <a:pt x="11502" y="26"/>
                </a:cubicBezTo>
                <a:cubicBezTo>
                  <a:pt x="10778" y="8"/>
                  <a:pt x="10054" y="0"/>
                  <a:pt x="9330"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3" name="Google Shape;793;p7"/>
          <p:cNvSpPr/>
          <p:nvPr/>
        </p:nvSpPr>
        <p:spPr>
          <a:xfrm>
            <a:off x="2523193" y="1622863"/>
            <a:ext cx="327972" cy="712934"/>
          </a:xfrm>
          <a:custGeom>
            <a:avLst/>
            <a:gdLst/>
            <a:ahLst/>
            <a:cxnLst/>
            <a:rect l="l" t="t" r="r" b="b"/>
            <a:pathLst>
              <a:path w="2884" h="5168" extrusionOk="0">
                <a:moveTo>
                  <a:pt x="133" y="1"/>
                </a:moveTo>
                <a:cubicBezTo>
                  <a:pt x="133" y="1"/>
                  <a:pt x="1" y="46"/>
                  <a:pt x="10" y="96"/>
                </a:cubicBezTo>
                <a:cubicBezTo>
                  <a:pt x="19" y="146"/>
                  <a:pt x="28" y="665"/>
                  <a:pt x="28" y="665"/>
                </a:cubicBezTo>
                <a:lnTo>
                  <a:pt x="42" y="2179"/>
                </a:lnTo>
                <a:lnTo>
                  <a:pt x="10" y="5167"/>
                </a:lnTo>
                <a:cubicBezTo>
                  <a:pt x="11" y="5167"/>
                  <a:pt x="12" y="5167"/>
                  <a:pt x="13" y="5167"/>
                </a:cubicBezTo>
                <a:cubicBezTo>
                  <a:pt x="102" y="5167"/>
                  <a:pt x="761" y="4274"/>
                  <a:pt x="838" y="4189"/>
                </a:cubicBezTo>
                <a:cubicBezTo>
                  <a:pt x="915" y="4103"/>
                  <a:pt x="1351" y="3525"/>
                  <a:pt x="1351" y="3525"/>
                </a:cubicBezTo>
                <a:lnTo>
                  <a:pt x="1588" y="3862"/>
                </a:lnTo>
                <a:cubicBezTo>
                  <a:pt x="1824" y="4198"/>
                  <a:pt x="2588" y="5167"/>
                  <a:pt x="2588" y="5167"/>
                </a:cubicBezTo>
                <a:lnTo>
                  <a:pt x="2652" y="4848"/>
                </a:lnTo>
                <a:lnTo>
                  <a:pt x="2807" y="2920"/>
                </a:lnTo>
                <a:cubicBezTo>
                  <a:pt x="2807" y="2920"/>
                  <a:pt x="2884" y="1092"/>
                  <a:pt x="2875" y="969"/>
                </a:cubicBezTo>
                <a:cubicBezTo>
                  <a:pt x="2866" y="851"/>
                  <a:pt x="2816" y="1"/>
                  <a:pt x="2816"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4" name="Google Shape;794;p7"/>
          <p:cNvSpPr/>
          <p:nvPr/>
        </p:nvSpPr>
        <p:spPr>
          <a:xfrm>
            <a:off x="2524181" y="1622863"/>
            <a:ext cx="211635" cy="106775"/>
          </a:xfrm>
          <a:custGeom>
            <a:avLst/>
            <a:gdLst/>
            <a:ahLst/>
            <a:cxnLst/>
            <a:rect l="l" t="t" r="r" b="b"/>
            <a:pathLst>
              <a:path w="1861" h="774" extrusionOk="0">
                <a:moveTo>
                  <a:pt x="1383" y="1"/>
                </a:moveTo>
                <a:cubicBezTo>
                  <a:pt x="919" y="187"/>
                  <a:pt x="460" y="383"/>
                  <a:pt x="0" y="583"/>
                </a:cubicBezTo>
                <a:cubicBezTo>
                  <a:pt x="5" y="628"/>
                  <a:pt x="5" y="665"/>
                  <a:pt x="5" y="665"/>
                </a:cubicBezTo>
                <a:lnTo>
                  <a:pt x="5" y="774"/>
                </a:lnTo>
                <a:cubicBezTo>
                  <a:pt x="619" y="505"/>
                  <a:pt x="1237" y="246"/>
                  <a:pt x="1860"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5" name="Google Shape;795;p7"/>
          <p:cNvSpPr/>
          <p:nvPr/>
        </p:nvSpPr>
        <p:spPr>
          <a:xfrm>
            <a:off x="2524568" y="1622863"/>
            <a:ext cx="317168" cy="201547"/>
          </a:xfrm>
          <a:custGeom>
            <a:avLst/>
            <a:gdLst/>
            <a:ahLst/>
            <a:cxnLst/>
            <a:rect l="l" t="t" r="r" b="b"/>
            <a:pathLst>
              <a:path w="2789" h="1461" extrusionOk="0">
                <a:moveTo>
                  <a:pt x="2497" y="1"/>
                </a:moveTo>
                <a:cubicBezTo>
                  <a:pt x="1656" y="410"/>
                  <a:pt x="828" y="828"/>
                  <a:pt x="1" y="1260"/>
                </a:cubicBezTo>
                <a:lnTo>
                  <a:pt x="1" y="1460"/>
                </a:lnTo>
                <a:cubicBezTo>
                  <a:pt x="924" y="978"/>
                  <a:pt x="1851" y="510"/>
                  <a:pt x="2788" y="55"/>
                </a:cubicBezTo>
                <a:cubicBezTo>
                  <a:pt x="2788" y="23"/>
                  <a:pt x="2784" y="1"/>
                  <a:pt x="2784"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6" name="Google Shape;796;p7"/>
          <p:cNvSpPr/>
          <p:nvPr/>
        </p:nvSpPr>
        <p:spPr>
          <a:xfrm>
            <a:off x="2524783" y="1641430"/>
            <a:ext cx="320240" cy="216585"/>
          </a:xfrm>
          <a:custGeom>
            <a:avLst/>
            <a:gdLst/>
            <a:ahLst/>
            <a:cxnLst/>
            <a:rect l="l" t="t" r="r" b="b"/>
            <a:pathLst>
              <a:path w="2816" h="1570" extrusionOk="0">
                <a:moveTo>
                  <a:pt x="2806" y="1"/>
                </a:moveTo>
                <a:lnTo>
                  <a:pt x="0" y="1374"/>
                </a:lnTo>
                <a:lnTo>
                  <a:pt x="5" y="1570"/>
                </a:lnTo>
                <a:cubicBezTo>
                  <a:pt x="941" y="1110"/>
                  <a:pt x="1878" y="651"/>
                  <a:pt x="2815" y="192"/>
                </a:cubicBezTo>
                <a:cubicBezTo>
                  <a:pt x="2815" y="133"/>
                  <a:pt x="2811" y="64"/>
                  <a:pt x="280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7" name="Google Shape;797;p7"/>
          <p:cNvSpPr/>
          <p:nvPr/>
        </p:nvSpPr>
        <p:spPr>
          <a:xfrm>
            <a:off x="2524782" y="1665455"/>
            <a:ext cx="322741" cy="237276"/>
          </a:xfrm>
          <a:custGeom>
            <a:avLst/>
            <a:gdLst/>
            <a:ahLst/>
            <a:cxnLst/>
            <a:rect l="l" t="t" r="r" b="b"/>
            <a:pathLst>
              <a:path w="2838" h="1720" extrusionOk="0">
                <a:moveTo>
                  <a:pt x="2838" y="1"/>
                </a:moveTo>
                <a:lnTo>
                  <a:pt x="2838" y="1"/>
                </a:lnTo>
                <a:cubicBezTo>
                  <a:pt x="1892" y="506"/>
                  <a:pt x="946" y="1011"/>
                  <a:pt x="0" y="1520"/>
                </a:cubicBezTo>
                <a:lnTo>
                  <a:pt x="0" y="1720"/>
                </a:lnTo>
                <a:lnTo>
                  <a:pt x="2833" y="206"/>
                </a:lnTo>
                <a:cubicBezTo>
                  <a:pt x="2838" y="110"/>
                  <a:pt x="2838" y="37"/>
                  <a:pt x="2838"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8" name="Google Shape;798;p7"/>
          <p:cNvSpPr/>
          <p:nvPr/>
        </p:nvSpPr>
        <p:spPr>
          <a:xfrm>
            <a:off x="2519281" y="1618522"/>
            <a:ext cx="341959" cy="746317"/>
          </a:xfrm>
          <a:custGeom>
            <a:avLst/>
            <a:gdLst/>
            <a:ahLst/>
            <a:cxnLst/>
            <a:rect l="l" t="t" r="r" b="b"/>
            <a:pathLst>
              <a:path w="3007" h="5410" extrusionOk="0">
                <a:moveTo>
                  <a:pt x="929" y="143"/>
                </a:moveTo>
                <a:cubicBezTo>
                  <a:pt x="1048" y="143"/>
                  <a:pt x="1167" y="145"/>
                  <a:pt x="1288" y="147"/>
                </a:cubicBezTo>
                <a:cubicBezTo>
                  <a:pt x="1815" y="156"/>
                  <a:pt x="2343" y="165"/>
                  <a:pt x="2875" y="179"/>
                </a:cubicBezTo>
                <a:cubicBezTo>
                  <a:pt x="2866" y="1825"/>
                  <a:pt x="2779" y="3471"/>
                  <a:pt x="2616" y="5109"/>
                </a:cubicBezTo>
                <a:cubicBezTo>
                  <a:pt x="2611" y="5118"/>
                  <a:pt x="2611" y="5127"/>
                  <a:pt x="2611" y="5136"/>
                </a:cubicBezTo>
                <a:cubicBezTo>
                  <a:pt x="2197" y="4645"/>
                  <a:pt x="1820" y="4126"/>
                  <a:pt x="1479" y="3581"/>
                </a:cubicBezTo>
                <a:cubicBezTo>
                  <a:pt x="1465" y="3558"/>
                  <a:pt x="1439" y="3543"/>
                  <a:pt x="1414" y="3543"/>
                </a:cubicBezTo>
                <a:cubicBezTo>
                  <a:pt x="1399" y="3543"/>
                  <a:pt x="1385" y="3548"/>
                  <a:pt x="1374" y="3562"/>
                </a:cubicBezTo>
                <a:cubicBezTo>
                  <a:pt x="983" y="4113"/>
                  <a:pt x="574" y="4649"/>
                  <a:pt x="146" y="5168"/>
                </a:cubicBezTo>
                <a:cubicBezTo>
                  <a:pt x="160" y="4163"/>
                  <a:pt x="165" y="3158"/>
                  <a:pt x="165" y="2153"/>
                </a:cubicBezTo>
                <a:cubicBezTo>
                  <a:pt x="160" y="1625"/>
                  <a:pt x="160" y="1098"/>
                  <a:pt x="151" y="570"/>
                </a:cubicBezTo>
                <a:cubicBezTo>
                  <a:pt x="151" y="502"/>
                  <a:pt x="151" y="438"/>
                  <a:pt x="151" y="370"/>
                </a:cubicBezTo>
                <a:cubicBezTo>
                  <a:pt x="151" y="293"/>
                  <a:pt x="124" y="220"/>
                  <a:pt x="215" y="183"/>
                </a:cubicBezTo>
                <a:cubicBezTo>
                  <a:pt x="290" y="153"/>
                  <a:pt x="390" y="153"/>
                  <a:pt x="482" y="153"/>
                </a:cubicBezTo>
                <a:lnTo>
                  <a:pt x="482" y="153"/>
                </a:lnTo>
                <a:cubicBezTo>
                  <a:pt x="512" y="153"/>
                  <a:pt x="542" y="153"/>
                  <a:pt x="569" y="152"/>
                </a:cubicBezTo>
                <a:cubicBezTo>
                  <a:pt x="690" y="145"/>
                  <a:pt x="809" y="143"/>
                  <a:pt x="929" y="143"/>
                </a:cubicBezTo>
                <a:close/>
                <a:moveTo>
                  <a:pt x="931" y="1"/>
                </a:moveTo>
                <a:cubicBezTo>
                  <a:pt x="819" y="1"/>
                  <a:pt x="708" y="2"/>
                  <a:pt x="597" y="6"/>
                </a:cubicBezTo>
                <a:cubicBezTo>
                  <a:pt x="478" y="15"/>
                  <a:pt x="356" y="24"/>
                  <a:pt x="237" y="38"/>
                </a:cubicBezTo>
                <a:cubicBezTo>
                  <a:pt x="169" y="47"/>
                  <a:pt x="87" y="47"/>
                  <a:pt x="42" y="120"/>
                </a:cubicBezTo>
                <a:cubicBezTo>
                  <a:pt x="1" y="188"/>
                  <a:pt x="19" y="293"/>
                  <a:pt x="19" y="370"/>
                </a:cubicBezTo>
                <a:cubicBezTo>
                  <a:pt x="24" y="525"/>
                  <a:pt x="24" y="675"/>
                  <a:pt x="24" y="825"/>
                </a:cubicBezTo>
                <a:cubicBezTo>
                  <a:pt x="28" y="1107"/>
                  <a:pt x="28" y="1389"/>
                  <a:pt x="33" y="1671"/>
                </a:cubicBezTo>
                <a:cubicBezTo>
                  <a:pt x="33" y="2244"/>
                  <a:pt x="33" y="2821"/>
                  <a:pt x="33" y="3394"/>
                </a:cubicBezTo>
                <a:cubicBezTo>
                  <a:pt x="28" y="4035"/>
                  <a:pt x="24" y="4672"/>
                  <a:pt x="14" y="5313"/>
                </a:cubicBezTo>
                <a:cubicBezTo>
                  <a:pt x="14" y="5340"/>
                  <a:pt x="28" y="5359"/>
                  <a:pt x="42" y="5372"/>
                </a:cubicBezTo>
                <a:cubicBezTo>
                  <a:pt x="55" y="5394"/>
                  <a:pt x="77" y="5409"/>
                  <a:pt x="99" y="5409"/>
                </a:cubicBezTo>
                <a:cubicBezTo>
                  <a:pt x="114" y="5409"/>
                  <a:pt x="129" y="5402"/>
                  <a:pt x="142" y="5386"/>
                </a:cubicBezTo>
                <a:cubicBezTo>
                  <a:pt x="583" y="4849"/>
                  <a:pt x="1010" y="4299"/>
                  <a:pt x="1420" y="3731"/>
                </a:cubicBezTo>
                <a:cubicBezTo>
                  <a:pt x="1774" y="4299"/>
                  <a:pt x="2175" y="4836"/>
                  <a:pt x="2607" y="5340"/>
                </a:cubicBezTo>
                <a:cubicBezTo>
                  <a:pt x="2618" y="5353"/>
                  <a:pt x="2633" y="5360"/>
                  <a:pt x="2649" y="5360"/>
                </a:cubicBezTo>
                <a:cubicBezTo>
                  <a:pt x="2672" y="5360"/>
                  <a:pt x="2696" y="5347"/>
                  <a:pt x="2707" y="5322"/>
                </a:cubicBezTo>
                <a:cubicBezTo>
                  <a:pt x="2711" y="5318"/>
                  <a:pt x="2716" y="5309"/>
                  <a:pt x="2716" y="5304"/>
                </a:cubicBezTo>
                <a:lnTo>
                  <a:pt x="2725" y="5304"/>
                </a:lnTo>
                <a:cubicBezTo>
                  <a:pt x="2729" y="5290"/>
                  <a:pt x="2729" y="5277"/>
                  <a:pt x="2729" y="5263"/>
                </a:cubicBezTo>
                <a:cubicBezTo>
                  <a:pt x="2743" y="5231"/>
                  <a:pt x="2743" y="5195"/>
                  <a:pt x="2743" y="5154"/>
                </a:cubicBezTo>
                <a:cubicBezTo>
                  <a:pt x="2911" y="3480"/>
                  <a:pt x="3002" y="1793"/>
                  <a:pt x="3007" y="111"/>
                </a:cubicBezTo>
                <a:cubicBezTo>
                  <a:pt x="3007" y="70"/>
                  <a:pt x="2975" y="38"/>
                  <a:pt x="2939" y="38"/>
                </a:cubicBezTo>
                <a:cubicBezTo>
                  <a:pt x="2425" y="29"/>
                  <a:pt x="1906" y="20"/>
                  <a:pt x="1392" y="6"/>
                </a:cubicBezTo>
                <a:cubicBezTo>
                  <a:pt x="1237" y="3"/>
                  <a:pt x="1084" y="1"/>
                  <a:pt x="93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9" name="Google Shape;799;p7"/>
          <p:cNvSpPr txBox="1">
            <a:spLocks noGrp="1"/>
          </p:cNvSpPr>
          <p:nvPr>
            <p:ph type="ctrTitle"/>
          </p:nvPr>
        </p:nvSpPr>
        <p:spPr>
          <a:xfrm>
            <a:off x="2427989" y="247224"/>
            <a:ext cx="3631768" cy="1094616"/>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SzPts val="2700"/>
              <a:buNone/>
            </a:pPr>
            <a:r>
              <a:rPr lang="en" sz="2400"/>
              <a:t>Mi novio precioso, mi fututo esposo y padre de todos nuestros bebés.</a:t>
            </a:r>
            <a:endParaRPr sz="2400"/>
          </a:p>
        </p:txBody>
      </p:sp>
      <p:sp>
        <p:nvSpPr>
          <p:cNvPr id="800" name="Google Shape;800;p7">
            <a:hlinkClick r:id="rId3" action="ppaction://hlinksldjump"/>
          </p:cNvPr>
          <p:cNvSpPr txBox="1"/>
          <p:nvPr/>
        </p:nvSpPr>
        <p:spPr>
          <a:xfrm>
            <a:off x="172064"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801" name="Google Shape;801;p7">
            <a:hlinkClick r:id="rId4" action="ppaction://hlinksldjump"/>
          </p:cNvPr>
          <p:cNvSpPr txBox="1"/>
          <p:nvPr/>
        </p:nvSpPr>
        <p:spPr>
          <a:xfrm>
            <a:off x="259614"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802" name="Google Shape;802;p7"/>
          <p:cNvSpPr txBox="1"/>
          <p:nvPr/>
        </p:nvSpPr>
        <p:spPr>
          <a:xfrm>
            <a:off x="737414"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uFill>
                  <a:noFill/>
                </a:uFill>
                <a:latin typeface="Coming Soon"/>
                <a:ea typeface="Coming Soon"/>
                <a:cs typeface="Coming Soon"/>
                <a:sym typeface="Coming Soon"/>
                <a:hlinkClick r:id="rId5" action="ppaction://hlinksldjump">
                  <a:extLst>
                    <a:ext uri="{A12FA001-AC4F-418D-AE19-62706E023703}">
                      <ahyp:hlinkClr xmlns:ahyp="http://schemas.microsoft.com/office/drawing/2018/hyperlinkcolor" val="tx"/>
                    </a:ext>
                  </a:extLst>
                </a:hlinkClick>
              </a:rPr>
              <a:t>03</a:t>
            </a:r>
            <a:endParaRPr sz="2400" b="1" i="0" u="none" strike="noStrike" cap="none">
              <a:solidFill>
                <a:schemeClr val="dk1"/>
              </a:solidFill>
              <a:latin typeface="Coming Soon"/>
              <a:ea typeface="Coming Soon"/>
              <a:cs typeface="Coming Soon"/>
              <a:sym typeface="Coming Soon"/>
            </a:endParaRPr>
          </a:p>
        </p:txBody>
      </p:sp>
      <p:grpSp>
        <p:nvGrpSpPr>
          <p:cNvPr id="803" name="Google Shape;803;p7"/>
          <p:cNvGrpSpPr/>
          <p:nvPr/>
        </p:nvGrpSpPr>
        <p:grpSpPr>
          <a:xfrm rot="-10796165">
            <a:off x="-999055" y="4264616"/>
            <a:ext cx="1842350" cy="479566"/>
            <a:chOff x="7492775" y="1865413"/>
            <a:chExt cx="2055046" cy="534931"/>
          </a:xfrm>
        </p:grpSpPr>
        <p:sp>
          <p:nvSpPr>
            <p:cNvPr id="804" name="Google Shape;804;p7"/>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5" name="Google Shape;805;p7"/>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6" name="Google Shape;806;p7"/>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7" name="Google Shape;807;p7"/>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8" name="Google Shape;808;p7"/>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09" name="Google Shape;809;p7"/>
          <p:cNvGrpSpPr/>
          <p:nvPr/>
        </p:nvGrpSpPr>
        <p:grpSpPr>
          <a:xfrm rot="-10796165">
            <a:off x="-978205" y="3731066"/>
            <a:ext cx="1842350" cy="479566"/>
            <a:chOff x="7492775" y="1865413"/>
            <a:chExt cx="2055046" cy="534931"/>
          </a:xfrm>
        </p:grpSpPr>
        <p:sp>
          <p:nvSpPr>
            <p:cNvPr id="810" name="Google Shape;810;p7"/>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1" name="Google Shape;811;p7"/>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2" name="Google Shape;812;p7"/>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3" name="Google Shape;813;p7"/>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4" name="Google Shape;814;p7"/>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15" name="Google Shape;815;p7">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6" name="Google Shape;816;p7">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17" name="Google Shape;817;p7"/>
          <p:cNvGrpSpPr/>
          <p:nvPr/>
        </p:nvGrpSpPr>
        <p:grpSpPr>
          <a:xfrm rot="-1505253">
            <a:off x="550616" y="593094"/>
            <a:ext cx="1035254" cy="292089"/>
            <a:chOff x="3804263" y="2577563"/>
            <a:chExt cx="1235784" cy="349743"/>
          </a:xfrm>
        </p:grpSpPr>
        <p:sp>
          <p:nvSpPr>
            <p:cNvPr id="818" name="Google Shape;818;p7"/>
            <p:cNvSpPr/>
            <p:nvPr/>
          </p:nvSpPr>
          <p:spPr>
            <a:xfrm>
              <a:off x="3815824" y="2583584"/>
              <a:ext cx="1216032" cy="330474"/>
            </a:xfrm>
            <a:custGeom>
              <a:avLst/>
              <a:gdLst/>
              <a:ahLst/>
              <a:cxnLst/>
              <a:rect l="l" t="t" r="r" b="b"/>
              <a:pathLst>
                <a:path w="10097" h="2744" extrusionOk="0">
                  <a:moveTo>
                    <a:pt x="4266" y="0"/>
                  </a:moveTo>
                  <a:cubicBezTo>
                    <a:pt x="3889" y="0"/>
                    <a:pt x="264" y="55"/>
                    <a:pt x="264" y="55"/>
                  </a:cubicBezTo>
                  <a:lnTo>
                    <a:pt x="596" y="310"/>
                  </a:lnTo>
                  <a:lnTo>
                    <a:pt x="537" y="405"/>
                  </a:lnTo>
                  <a:lnTo>
                    <a:pt x="73" y="682"/>
                  </a:lnTo>
                  <a:cubicBezTo>
                    <a:pt x="73" y="682"/>
                    <a:pt x="510" y="1219"/>
                    <a:pt x="460" y="1242"/>
                  </a:cubicBezTo>
                  <a:cubicBezTo>
                    <a:pt x="414" y="1269"/>
                    <a:pt x="0" y="1656"/>
                    <a:pt x="0" y="1656"/>
                  </a:cubicBezTo>
                  <a:lnTo>
                    <a:pt x="482" y="1969"/>
                  </a:lnTo>
                  <a:lnTo>
                    <a:pt x="160" y="2179"/>
                  </a:lnTo>
                  <a:lnTo>
                    <a:pt x="396" y="2397"/>
                  </a:lnTo>
                  <a:lnTo>
                    <a:pt x="196" y="2742"/>
                  </a:lnTo>
                  <a:cubicBezTo>
                    <a:pt x="196" y="2742"/>
                    <a:pt x="537" y="2702"/>
                    <a:pt x="723" y="2702"/>
                  </a:cubicBezTo>
                  <a:cubicBezTo>
                    <a:pt x="754" y="2702"/>
                    <a:pt x="781" y="2703"/>
                    <a:pt x="801" y="2706"/>
                  </a:cubicBezTo>
                  <a:cubicBezTo>
                    <a:pt x="824" y="2708"/>
                    <a:pt x="890" y="2709"/>
                    <a:pt x="984" y="2709"/>
                  </a:cubicBezTo>
                  <a:cubicBezTo>
                    <a:pt x="1313" y="2709"/>
                    <a:pt x="1991" y="2698"/>
                    <a:pt x="2446" y="2698"/>
                  </a:cubicBezTo>
                  <a:cubicBezTo>
                    <a:pt x="2640" y="2698"/>
                    <a:pt x="2794" y="2700"/>
                    <a:pt x="2861" y="2706"/>
                  </a:cubicBezTo>
                  <a:cubicBezTo>
                    <a:pt x="3125" y="2729"/>
                    <a:pt x="6381" y="2720"/>
                    <a:pt x="7258" y="2738"/>
                  </a:cubicBezTo>
                  <a:cubicBezTo>
                    <a:pt x="7549" y="2742"/>
                    <a:pt x="7958" y="2744"/>
                    <a:pt x="8373" y="2744"/>
                  </a:cubicBezTo>
                  <a:cubicBezTo>
                    <a:pt x="9203" y="2744"/>
                    <a:pt x="10060" y="2738"/>
                    <a:pt x="10060" y="2738"/>
                  </a:cubicBezTo>
                  <a:lnTo>
                    <a:pt x="9928" y="2511"/>
                  </a:lnTo>
                  <a:cubicBezTo>
                    <a:pt x="9928" y="2511"/>
                    <a:pt x="9737" y="2119"/>
                    <a:pt x="9760" y="2065"/>
                  </a:cubicBezTo>
                  <a:cubicBezTo>
                    <a:pt x="9778" y="2010"/>
                    <a:pt x="10096" y="1851"/>
                    <a:pt x="10096" y="1851"/>
                  </a:cubicBezTo>
                  <a:cubicBezTo>
                    <a:pt x="10096" y="1851"/>
                    <a:pt x="9869" y="1692"/>
                    <a:pt x="9787" y="1606"/>
                  </a:cubicBezTo>
                  <a:cubicBezTo>
                    <a:pt x="9705" y="1519"/>
                    <a:pt x="9641" y="1301"/>
                    <a:pt x="9641" y="1301"/>
                  </a:cubicBezTo>
                  <a:lnTo>
                    <a:pt x="10005" y="1155"/>
                  </a:lnTo>
                  <a:cubicBezTo>
                    <a:pt x="10005" y="1155"/>
                    <a:pt x="9919" y="1028"/>
                    <a:pt x="9832" y="942"/>
                  </a:cubicBezTo>
                  <a:cubicBezTo>
                    <a:pt x="9741" y="855"/>
                    <a:pt x="9750" y="632"/>
                    <a:pt x="9778" y="482"/>
                  </a:cubicBezTo>
                  <a:cubicBezTo>
                    <a:pt x="9810" y="332"/>
                    <a:pt x="10005" y="73"/>
                    <a:pt x="10005" y="73"/>
                  </a:cubicBezTo>
                  <a:lnTo>
                    <a:pt x="10005" y="73"/>
                  </a:lnTo>
                  <a:lnTo>
                    <a:pt x="9896" y="96"/>
                  </a:lnTo>
                  <a:lnTo>
                    <a:pt x="8836" y="55"/>
                  </a:lnTo>
                  <a:cubicBezTo>
                    <a:pt x="8836" y="55"/>
                    <a:pt x="7354" y="41"/>
                    <a:pt x="6935" y="28"/>
                  </a:cubicBezTo>
                  <a:cubicBezTo>
                    <a:pt x="6513" y="18"/>
                    <a:pt x="4639" y="0"/>
                    <a:pt x="4266"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9" name="Google Shape;819;p7"/>
            <p:cNvSpPr/>
            <p:nvPr/>
          </p:nvSpPr>
          <p:spPr>
            <a:xfrm>
              <a:off x="3804263" y="2577563"/>
              <a:ext cx="1235784" cy="349743"/>
            </a:xfrm>
            <a:custGeom>
              <a:avLst/>
              <a:gdLst/>
              <a:ahLst/>
              <a:cxnLst/>
              <a:rect l="l" t="t" r="r" b="b"/>
              <a:pathLst>
                <a:path w="10261" h="2904" extrusionOk="0">
                  <a:moveTo>
                    <a:pt x="4144" y="114"/>
                  </a:moveTo>
                  <a:cubicBezTo>
                    <a:pt x="5399" y="118"/>
                    <a:pt x="6654" y="132"/>
                    <a:pt x="7909" y="159"/>
                  </a:cubicBezTo>
                  <a:cubicBezTo>
                    <a:pt x="8605" y="173"/>
                    <a:pt x="9296" y="196"/>
                    <a:pt x="9987" y="214"/>
                  </a:cubicBezTo>
                  <a:cubicBezTo>
                    <a:pt x="9951" y="282"/>
                    <a:pt x="9915" y="355"/>
                    <a:pt x="9878" y="428"/>
                  </a:cubicBezTo>
                  <a:cubicBezTo>
                    <a:pt x="9837" y="510"/>
                    <a:pt x="9769" y="605"/>
                    <a:pt x="9778" y="701"/>
                  </a:cubicBezTo>
                  <a:cubicBezTo>
                    <a:pt x="9783" y="787"/>
                    <a:pt x="9833" y="869"/>
                    <a:pt x="9869" y="937"/>
                  </a:cubicBezTo>
                  <a:cubicBezTo>
                    <a:pt x="9915" y="1019"/>
                    <a:pt x="9960" y="1096"/>
                    <a:pt x="10015" y="1174"/>
                  </a:cubicBezTo>
                  <a:cubicBezTo>
                    <a:pt x="9919" y="1233"/>
                    <a:pt x="9828" y="1292"/>
                    <a:pt x="9737" y="1351"/>
                  </a:cubicBezTo>
                  <a:cubicBezTo>
                    <a:pt x="9710" y="1369"/>
                    <a:pt x="9696" y="1405"/>
                    <a:pt x="9715" y="1433"/>
                  </a:cubicBezTo>
                  <a:cubicBezTo>
                    <a:pt x="9810" y="1615"/>
                    <a:pt x="9933" y="1774"/>
                    <a:pt x="10088" y="1901"/>
                  </a:cubicBezTo>
                  <a:cubicBezTo>
                    <a:pt x="10010" y="1942"/>
                    <a:pt x="9928" y="1983"/>
                    <a:pt x="9860" y="2033"/>
                  </a:cubicBezTo>
                  <a:cubicBezTo>
                    <a:pt x="9806" y="2074"/>
                    <a:pt x="9778" y="2124"/>
                    <a:pt x="9796" y="2197"/>
                  </a:cubicBezTo>
                  <a:cubicBezTo>
                    <a:pt x="9819" y="2297"/>
                    <a:pt x="9887" y="2401"/>
                    <a:pt x="9933" y="2492"/>
                  </a:cubicBezTo>
                  <a:cubicBezTo>
                    <a:pt x="9974" y="2574"/>
                    <a:pt x="10019" y="2661"/>
                    <a:pt x="10065" y="2742"/>
                  </a:cubicBezTo>
                  <a:cubicBezTo>
                    <a:pt x="9014" y="2756"/>
                    <a:pt x="7959" y="2761"/>
                    <a:pt x="6909" y="2761"/>
                  </a:cubicBezTo>
                  <a:cubicBezTo>
                    <a:pt x="5522" y="2731"/>
                    <a:pt x="4135" y="2678"/>
                    <a:pt x="2748" y="2678"/>
                  </a:cubicBezTo>
                  <a:cubicBezTo>
                    <a:pt x="2643" y="2678"/>
                    <a:pt x="2538" y="2678"/>
                    <a:pt x="2434" y="2679"/>
                  </a:cubicBezTo>
                  <a:cubicBezTo>
                    <a:pt x="2079" y="2679"/>
                    <a:pt x="1720" y="2683"/>
                    <a:pt x="1365" y="2692"/>
                  </a:cubicBezTo>
                  <a:cubicBezTo>
                    <a:pt x="1352" y="2697"/>
                    <a:pt x="1338" y="2697"/>
                    <a:pt x="1324" y="2697"/>
                  </a:cubicBezTo>
                  <a:cubicBezTo>
                    <a:pt x="1033" y="2688"/>
                    <a:pt x="738" y="2683"/>
                    <a:pt x="442" y="2679"/>
                  </a:cubicBezTo>
                  <a:cubicBezTo>
                    <a:pt x="483" y="2601"/>
                    <a:pt x="524" y="2524"/>
                    <a:pt x="565" y="2451"/>
                  </a:cubicBezTo>
                  <a:cubicBezTo>
                    <a:pt x="583" y="2415"/>
                    <a:pt x="569" y="2370"/>
                    <a:pt x="533" y="2356"/>
                  </a:cubicBezTo>
                  <a:cubicBezTo>
                    <a:pt x="460" y="2329"/>
                    <a:pt x="392" y="2292"/>
                    <a:pt x="333" y="2242"/>
                  </a:cubicBezTo>
                  <a:cubicBezTo>
                    <a:pt x="424" y="2197"/>
                    <a:pt x="519" y="2151"/>
                    <a:pt x="610" y="2106"/>
                  </a:cubicBezTo>
                  <a:cubicBezTo>
                    <a:pt x="651" y="2083"/>
                    <a:pt x="651" y="2019"/>
                    <a:pt x="615" y="1997"/>
                  </a:cubicBezTo>
                  <a:cubicBezTo>
                    <a:pt x="469" y="1892"/>
                    <a:pt x="319" y="1792"/>
                    <a:pt x="174" y="1692"/>
                  </a:cubicBezTo>
                  <a:cubicBezTo>
                    <a:pt x="256" y="1624"/>
                    <a:pt x="333" y="1556"/>
                    <a:pt x="415" y="1487"/>
                  </a:cubicBezTo>
                  <a:cubicBezTo>
                    <a:pt x="478" y="1437"/>
                    <a:pt x="606" y="1369"/>
                    <a:pt x="606" y="1269"/>
                  </a:cubicBezTo>
                  <a:cubicBezTo>
                    <a:pt x="606" y="1174"/>
                    <a:pt x="487" y="1073"/>
                    <a:pt x="442" y="1005"/>
                  </a:cubicBezTo>
                  <a:lnTo>
                    <a:pt x="224" y="723"/>
                  </a:lnTo>
                  <a:cubicBezTo>
                    <a:pt x="387" y="651"/>
                    <a:pt x="542" y="564"/>
                    <a:pt x="688" y="460"/>
                  </a:cubicBezTo>
                  <a:cubicBezTo>
                    <a:pt x="719" y="437"/>
                    <a:pt x="733" y="378"/>
                    <a:pt x="692" y="360"/>
                  </a:cubicBezTo>
                  <a:cubicBezTo>
                    <a:pt x="578" y="300"/>
                    <a:pt x="483" y="205"/>
                    <a:pt x="383" y="118"/>
                  </a:cubicBezTo>
                  <a:lnTo>
                    <a:pt x="383" y="118"/>
                  </a:lnTo>
                  <a:cubicBezTo>
                    <a:pt x="562" y="124"/>
                    <a:pt x="741" y="126"/>
                    <a:pt x="920" y="126"/>
                  </a:cubicBezTo>
                  <a:cubicBezTo>
                    <a:pt x="1367" y="126"/>
                    <a:pt x="1813" y="114"/>
                    <a:pt x="2261" y="114"/>
                  </a:cubicBezTo>
                  <a:close/>
                  <a:moveTo>
                    <a:pt x="4874" y="1"/>
                  </a:moveTo>
                  <a:cubicBezTo>
                    <a:pt x="4079" y="1"/>
                    <a:pt x="3283" y="7"/>
                    <a:pt x="2488" y="18"/>
                  </a:cubicBezTo>
                  <a:cubicBezTo>
                    <a:pt x="1784" y="32"/>
                    <a:pt x="1079" y="28"/>
                    <a:pt x="378" y="73"/>
                  </a:cubicBezTo>
                  <a:cubicBezTo>
                    <a:pt x="360" y="73"/>
                    <a:pt x="351" y="91"/>
                    <a:pt x="356" y="105"/>
                  </a:cubicBezTo>
                  <a:cubicBezTo>
                    <a:pt x="342" y="109"/>
                    <a:pt x="328" y="128"/>
                    <a:pt x="337" y="146"/>
                  </a:cubicBezTo>
                  <a:cubicBezTo>
                    <a:pt x="401" y="246"/>
                    <a:pt x="483" y="319"/>
                    <a:pt x="569" y="396"/>
                  </a:cubicBezTo>
                  <a:cubicBezTo>
                    <a:pt x="419" y="491"/>
                    <a:pt x="265" y="573"/>
                    <a:pt x="101" y="641"/>
                  </a:cubicBezTo>
                  <a:cubicBezTo>
                    <a:pt x="65" y="660"/>
                    <a:pt x="65" y="710"/>
                    <a:pt x="87" y="742"/>
                  </a:cubicBezTo>
                  <a:cubicBezTo>
                    <a:pt x="151" y="828"/>
                    <a:pt x="219" y="914"/>
                    <a:pt x="283" y="1001"/>
                  </a:cubicBezTo>
                  <a:lnTo>
                    <a:pt x="365" y="1110"/>
                  </a:lnTo>
                  <a:cubicBezTo>
                    <a:pt x="397" y="1146"/>
                    <a:pt x="456" y="1201"/>
                    <a:pt x="460" y="1251"/>
                  </a:cubicBezTo>
                  <a:cubicBezTo>
                    <a:pt x="478" y="1283"/>
                    <a:pt x="469" y="1301"/>
                    <a:pt x="433" y="1310"/>
                  </a:cubicBezTo>
                  <a:cubicBezTo>
                    <a:pt x="410" y="1328"/>
                    <a:pt x="387" y="1351"/>
                    <a:pt x="369" y="1369"/>
                  </a:cubicBezTo>
                  <a:cubicBezTo>
                    <a:pt x="333" y="1396"/>
                    <a:pt x="301" y="1424"/>
                    <a:pt x="265" y="1451"/>
                  </a:cubicBezTo>
                  <a:cubicBezTo>
                    <a:pt x="187" y="1519"/>
                    <a:pt x="110" y="1583"/>
                    <a:pt x="33" y="1651"/>
                  </a:cubicBezTo>
                  <a:cubicBezTo>
                    <a:pt x="1" y="1674"/>
                    <a:pt x="10" y="1728"/>
                    <a:pt x="42" y="1751"/>
                  </a:cubicBezTo>
                  <a:cubicBezTo>
                    <a:pt x="178" y="1847"/>
                    <a:pt x="319" y="1942"/>
                    <a:pt x="460" y="2038"/>
                  </a:cubicBezTo>
                  <a:cubicBezTo>
                    <a:pt x="369" y="2083"/>
                    <a:pt x="283" y="2129"/>
                    <a:pt x="192" y="2174"/>
                  </a:cubicBezTo>
                  <a:cubicBezTo>
                    <a:pt x="160" y="2188"/>
                    <a:pt x="151" y="2242"/>
                    <a:pt x="178" y="2270"/>
                  </a:cubicBezTo>
                  <a:cubicBezTo>
                    <a:pt x="251" y="2347"/>
                    <a:pt x="333" y="2401"/>
                    <a:pt x="428" y="2447"/>
                  </a:cubicBezTo>
                  <a:cubicBezTo>
                    <a:pt x="410" y="2479"/>
                    <a:pt x="392" y="2515"/>
                    <a:pt x="369" y="2551"/>
                  </a:cubicBezTo>
                  <a:cubicBezTo>
                    <a:pt x="342" y="2588"/>
                    <a:pt x="319" y="2629"/>
                    <a:pt x="292" y="2670"/>
                  </a:cubicBezTo>
                  <a:cubicBezTo>
                    <a:pt x="269" y="2697"/>
                    <a:pt x="242" y="2724"/>
                    <a:pt x="228" y="2756"/>
                  </a:cubicBezTo>
                  <a:cubicBezTo>
                    <a:pt x="201" y="2770"/>
                    <a:pt x="206" y="2829"/>
                    <a:pt x="246" y="2829"/>
                  </a:cubicBezTo>
                  <a:lnTo>
                    <a:pt x="283" y="2829"/>
                  </a:lnTo>
                  <a:cubicBezTo>
                    <a:pt x="287" y="2829"/>
                    <a:pt x="292" y="2833"/>
                    <a:pt x="296" y="2833"/>
                  </a:cubicBezTo>
                  <a:lnTo>
                    <a:pt x="301" y="2833"/>
                  </a:lnTo>
                  <a:cubicBezTo>
                    <a:pt x="306" y="2833"/>
                    <a:pt x="310" y="2838"/>
                    <a:pt x="315" y="2838"/>
                  </a:cubicBezTo>
                  <a:cubicBezTo>
                    <a:pt x="367" y="2839"/>
                    <a:pt x="419" y="2840"/>
                    <a:pt x="472" y="2840"/>
                  </a:cubicBezTo>
                  <a:cubicBezTo>
                    <a:pt x="745" y="2840"/>
                    <a:pt x="1022" y="2823"/>
                    <a:pt x="1292" y="2815"/>
                  </a:cubicBezTo>
                  <a:cubicBezTo>
                    <a:pt x="1524" y="2811"/>
                    <a:pt x="1756" y="2806"/>
                    <a:pt x="1988" y="2806"/>
                  </a:cubicBezTo>
                  <a:cubicBezTo>
                    <a:pt x="3716" y="2865"/>
                    <a:pt x="5449" y="2893"/>
                    <a:pt x="7177" y="2893"/>
                  </a:cubicBezTo>
                  <a:cubicBezTo>
                    <a:pt x="7432" y="2897"/>
                    <a:pt x="7682" y="2897"/>
                    <a:pt x="7932" y="2902"/>
                  </a:cubicBezTo>
                  <a:cubicBezTo>
                    <a:pt x="8085" y="2903"/>
                    <a:pt x="8238" y="2903"/>
                    <a:pt x="8391" y="2903"/>
                  </a:cubicBezTo>
                  <a:cubicBezTo>
                    <a:pt x="8949" y="2903"/>
                    <a:pt x="9509" y="2896"/>
                    <a:pt x="10069" y="2874"/>
                  </a:cubicBezTo>
                  <a:cubicBezTo>
                    <a:pt x="10078" y="2870"/>
                    <a:pt x="10088" y="2870"/>
                    <a:pt x="10092" y="2865"/>
                  </a:cubicBezTo>
                  <a:lnTo>
                    <a:pt x="10138" y="2865"/>
                  </a:lnTo>
                  <a:cubicBezTo>
                    <a:pt x="10151" y="2865"/>
                    <a:pt x="10160" y="2861"/>
                    <a:pt x="10169" y="2856"/>
                  </a:cubicBezTo>
                  <a:cubicBezTo>
                    <a:pt x="10206" y="2856"/>
                    <a:pt x="10238" y="2820"/>
                    <a:pt x="10215" y="2774"/>
                  </a:cubicBezTo>
                  <a:cubicBezTo>
                    <a:pt x="10133" y="2624"/>
                    <a:pt x="10051" y="2474"/>
                    <a:pt x="9974" y="2324"/>
                  </a:cubicBezTo>
                  <a:cubicBezTo>
                    <a:pt x="9956" y="2288"/>
                    <a:pt x="9924" y="2242"/>
                    <a:pt x="9919" y="2206"/>
                  </a:cubicBezTo>
                  <a:cubicBezTo>
                    <a:pt x="9906" y="2138"/>
                    <a:pt x="9937" y="2119"/>
                    <a:pt x="9987" y="2092"/>
                  </a:cubicBezTo>
                  <a:cubicBezTo>
                    <a:pt x="10065" y="2051"/>
                    <a:pt x="10142" y="2006"/>
                    <a:pt x="10219" y="1965"/>
                  </a:cubicBezTo>
                  <a:cubicBezTo>
                    <a:pt x="10260" y="1942"/>
                    <a:pt x="10256" y="1888"/>
                    <a:pt x="10224" y="1860"/>
                  </a:cubicBezTo>
                  <a:cubicBezTo>
                    <a:pt x="10069" y="1742"/>
                    <a:pt x="9937" y="1596"/>
                    <a:pt x="9842" y="1424"/>
                  </a:cubicBezTo>
                  <a:cubicBezTo>
                    <a:pt x="9933" y="1365"/>
                    <a:pt x="10028" y="1301"/>
                    <a:pt x="10124" y="1242"/>
                  </a:cubicBezTo>
                  <a:cubicBezTo>
                    <a:pt x="10156" y="1219"/>
                    <a:pt x="10160" y="1183"/>
                    <a:pt x="10138" y="1151"/>
                  </a:cubicBezTo>
                  <a:cubicBezTo>
                    <a:pt x="10047" y="1028"/>
                    <a:pt x="9869" y="801"/>
                    <a:pt x="9892" y="637"/>
                  </a:cubicBezTo>
                  <a:cubicBezTo>
                    <a:pt x="9906" y="555"/>
                    <a:pt x="9960" y="464"/>
                    <a:pt x="9992" y="387"/>
                  </a:cubicBezTo>
                  <a:cubicBezTo>
                    <a:pt x="10028" y="300"/>
                    <a:pt x="10069" y="214"/>
                    <a:pt x="10101" y="123"/>
                  </a:cubicBezTo>
                  <a:cubicBezTo>
                    <a:pt x="10108" y="103"/>
                    <a:pt x="10093" y="88"/>
                    <a:pt x="10076" y="88"/>
                  </a:cubicBezTo>
                  <a:cubicBezTo>
                    <a:pt x="10069" y="88"/>
                    <a:pt x="10062" y="91"/>
                    <a:pt x="10056" y="96"/>
                  </a:cubicBezTo>
                  <a:cubicBezTo>
                    <a:pt x="10056" y="96"/>
                    <a:pt x="10051" y="100"/>
                    <a:pt x="10051" y="100"/>
                  </a:cubicBezTo>
                  <a:cubicBezTo>
                    <a:pt x="10042" y="96"/>
                    <a:pt x="10033" y="91"/>
                    <a:pt x="10024" y="91"/>
                  </a:cubicBezTo>
                  <a:cubicBezTo>
                    <a:pt x="8308" y="29"/>
                    <a:pt x="6591" y="1"/>
                    <a:pt x="48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20" name="Google Shape;820;p7">
            <a:hlinkClick r:id="rId6" action="ppaction://hlinksldjump"/>
          </p:cNvPr>
          <p:cNvSpPr txBox="1"/>
          <p:nvPr/>
        </p:nvSpPr>
        <p:spPr>
          <a:xfrm>
            <a:off x="7842593" y="676269"/>
            <a:ext cx="1108500" cy="344628"/>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dirty="0">
                <a:solidFill>
                  <a:schemeClr val="dk1"/>
                </a:solidFill>
                <a:latin typeface="Coming Soon"/>
                <a:ea typeface="Coming Soon"/>
                <a:cs typeface="Coming Soon"/>
                <a:sym typeface="Coming Soon"/>
              </a:rPr>
              <a:t>02</a:t>
            </a:r>
            <a:r>
              <a:rPr lang="en" sz="1800" b="1" i="0" u="none" strike="noStrike" cap="none" dirty="0">
                <a:solidFill>
                  <a:schemeClr val="dk1"/>
                </a:solidFill>
                <a:latin typeface="Coming Soon"/>
                <a:ea typeface="Coming Soon"/>
                <a:cs typeface="Coming Soon"/>
                <a:sym typeface="Coming Soon"/>
              </a:rPr>
              <a:t>.03.22</a:t>
            </a:r>
            <a:endParaRPr sz="1800" b="1" i="0" u="none" strike="noStrike" cap="none" dirty="0">
              <a:solidFill>
                <a:schemeClr val="dk1"/>
              </a:solidFill>
              <a:latin typeface="Coming Soon"/>
              <a:ea typeface="Coming Soon"/>
              <a:cs typeface="Coming Soon"/>
              <a:sym typeface="Coming Soon"/>
            </a:endParaRPr>
          </a:p>
          <a:p>
            <a:pPr marL="0" marR="0" lvl="0" indent="0" algn="ctr" rtl="0">
              <a:lnSpc>
                <a:spcPct val="100000"/>
              </a:lnSpc>
              <a:spcBef>
                <a:spcPts val="0"/>
              </a:spcBef>
              <a:spcAft>
                <a:spcPts val="0"/>
              </a:spcAft>
              <a:buClr>
                <a:srgbClr val="000000"/>
              </a:buClr>
              <a:buSzPts val="1800"/>
              <a:buFont typeface="Arial"/>
              <a:buNone/>
            </a:pPr>
            <a:endParaRPr sz="1800" b="1" i="0" u="none" strike="noStrike" cap="none" dirty="0">
              <a:solidFill>
                <a:schemeClr val="dk1"/>
              </a:solidFill>
              <a:latin typeface="Coming Soon"/>
              <a:ea typeface="Coming Soon"/>
              <a:cs typeface="Coming Soon"/>
              <a:sym typeface="Coming Soon"/>
            </a:endParaRPr>
          </a:p>
        </p:txBody>
      </p:sp>
      <p:pic>
        <p:nvPicPr>
          <p:cNvPr id="821" name="Google Shape;821;p7"/>
          <p:cNvPicPr preferRelativeResize="0"/>
          <p:nvPr/>
        </p:nvPicPr>
        <p:blipFill rotWithShape="1">
          <a:blip r:embed="rId7">
            <a:alphaModFix/>
          </a:blip>
          <a:srcRect l="11512" t="13445" r="8494" b="10197"/>
          <a:stretch/>
        </p:blipFill>
        <p:spPr>
          <a:xfrm>
            <a:off x="2822055" y="1991680"/>
            <a:ext cx="1031842" cy="984944"/>
          </a:xfrm>
          <a:prstGeom prst="rect">
            <a:avLst/>
          </a:prstGeom>
          <a:noFill/>
          <a:ln>
            <a:noFill/>
          </a:ln>
        </p:spPr>
      </p:pic>
      <p:sp>
        <p:nvSpPr>
          <p:cNvPr id="822" name="Google Shape;822;p7"/>
          <p:cNvSpPr txBox="1"/>
          <p:nvPr/>
        </p:nvSpPr>
        <p:spPr>
          <a:xfrm>
            <a:off x="2421926" y="3051556"/>
            <a:ext cx="1770349" cy="6001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 sz="1100" b="0" i="0" u="none" strike="noStrike" cap="none" dirty="0">
                <a:solidFill>
                  <a:srgbClr val="000000"/>
                </a:solidFill>
                <a:latin typeface="Coming Soon"/>
                <a:ea typeface="Coming Soon"/>
                <a:cs typeface="Coming Soon"/>
                <a:sym typeface="Coming Soon"/>
              </a:rPr>
              <a:t>Es que de tan solo verte me dan muchas ganas de comerte a besos.</a:t>
            </a:r>
            <a:endParaRPr sz="1100" b="0" i="0" u="none" strike="noStrike" cap="none" dirty="0">
              <a:solidFill>
                <a:srgbClr val="000000"/>
              </a:solidFill>
              <a:latin typeface="Coming Soon"/>
              <a:ea typeface="Coming Soon"/>
              <a:cs typeface="Coming Soon"/>
              <a:sym typeface="Coming Soon"/>
            </a:endParaRPr>
          </a:p>
        </p:txBody>
      </p:sp>
      <p:sp>
        <p:nvSpPr>
          <p:cNvPr id="823" name="Google Shape;823;p7"/>
          <p:cNvSpPr/>
          <p:nvPr/>
        </p:nvSpPr>
        <p:spPr>
          <a:xfrm>
            <a:off x="4315875" y="1442226"/>
            <a:ext cx="2339651" cy="3300364"/>
          </a:xfrm>
          <a:custGeom>
            <a:avLst/>
            <a:gdLst/>
            <a:ahLst/>
            <a:cxnLst/>
            <a:rect l="l" t="t" r="r" b="b"/>
            <a:pathLst>
              <a:path w="18906" h="12931" extrusionOk="0">
                <a:moveTo>
                  <a:pt x="216" y="193"/>
                </a:moveTo>
                <a:lnTo>
                  <a:pt x="216" y="193"/>
                </a:lnTo>
                <a:cubicBezTo>
                  <a:pt x="1220" y="353"/>
                  <a:pt x="2229" y="401"/>
                  <a:pt x="3240" y="401"/>
                </a:cubicBezTo>
                <a:cubicBezTo>
                  <a:pt x="4561" y="401"/>
                  <a:pt x="5885" y="320"/>
                  <a:pt x="7209" y="302"/>
                </a:cubicBezTo>
                <a:cubicBezTo>
                  <a:pt x="7310" y="301"/>
                  <a:pt x="7411" y="300"/>
                  <a:pt x="7512" y="300"/>
                </a:cubicBezTo>
                <a:cubicBezTo>
                  <a:pt x="9829" y="300"/>
                  <a:pt x="12130" y="635"/>
                  <a:pt x="14448" y="657"/>
                </a:cubicBezTo>
                <a:cubicBezTo>
                  <a:pt x="14598" y="658"/>
                  <a:pt x="14748" y="659"/>
                  <a:pt x="14897" y="659"/>
                </a:cubicBezTo>
                <a:cubicBezTo>
                  <a:pt x="16113" y="659"/>
                  <a:pt x="17325" y="610"/>
                  <a:pt x="18534" y="514"/>
                </a:cubicBezTo>
                <a:lnTo>
                  <a:pt x="18534" y="514"/>
                </a:lnTo>
                <a:cubicBezTo>
                  <a:pt x="18633" y="4510"/>
                  <a:pt x="18721" y="8510"/>
                  <a:pt x="18599" y="12506"/>
                </a:cubicBezTo>
                <a:lnTo>
                  <a:pt x="18599" y="12506"/>
                </a:lnTo>
                <a:cubicBezTo>
                  <a:pt x="13806" y="12698"/>
                  <a:pt x="9004" y="12653"/>
                  <a:pt x="4203" y="12690"/>
                </a:cubicBezTo>
                <a:cubicBezTo>
                  <a:pt x="2868" y="12703"/>
                  <a:pt x="1534" y="12720"/>
                  <a:pt x="200" y="12751"/>
                </a:cubicBezTo>
                <a:lnTo>
                  <a:pt x="200" y="12751"/>
                </a:lnTo>
                <a:cubicBezTo>
                  <a:pt x="244" y="12456"/>
                  <a:pt x="290" y="12158"/>
                  <a:pt x="334" y="11863"/>
                </a:cubicBezTo>
                <a:lnTo>
                  <a:pt x="334" y="11863"/>
                </a:lnTo>
                <a:cubicBezTo>
                  <a:pt x="355" y="11849"/>
                  <a:pt x="369" y="11826"/>
                  <a:pt x="369" y="11794"/>
                </a:cubicBezTo>
                <a:cubicBezTo>
                  <a:pt x="315" y="7927"/>
                  <a:pt x="265" y="4060"/>
                  <a:pt x="216" y="193"/>
                </a:cubicBezTo>
                <a:close/>
                <a:moveTo>
                  <a:pt x="131" y="0"/>
                </a:moveTo>
                <a:cubicBezTo>
                  <a:pt x="79" y="0"/>
                  <a:pt x="33" y="32"/>
                  <a:pt x="37" y="88"/>
                </a:cubicBezTo>
                <a:cubicBezTo>
                  <a:pt x="86" y="3945"/>
                  <a:pt x="136" y="7802"/>
                  <a:pt x="185" y="11659"/>
                </a:cubicBezTo>
                <a:lnTo>
                  <a:pt x="185" y="11659"/>
                </a:lnTo>
                <a:cubicBezTo>
                  <a:pt x="128" y="12045"/>
                  <a:pt x="67" y="12431"/>
                  <a:pt x="10" y="12817"/>
                </a:cubicBezTo>
                <a:cubicBezTo>
                  <a:pt x="1" y="12870"/>
                  <a:pt x="30" y="12931"/>
                  <a:pt x="90" y="12931"/>
                </a:cubicBezTo>
                <a:cubicBezTo>
                  <a:pt x="92" y="12931"/>
                  <a:pt x="94" y="12931"/>
                  <a:pt x="96" y="12931"/>
                </a:cubicBezTo>
                <a:cubicBezTo>
                  <a:pt x="4921" y="12817"/>
                  <a:pt x="9751" y="12881"/>
                  <a:pt x="14576" y="12799"/>
                </a:cubicBezTo>
                <a:cubicBezTo>
                  <a:pt x="15945" y="12771"/>
                  <a:pt x="17313" y="12735"/>
                  <a:pt x="18682" y="12680"/>
                </a:cubicBezTo>
                <a:cubicBezTo>
                  <a:pt x="18732" y="12680"/>
                  <a:pt x="18773" y="12644"/>
                  <a:pt x="18773" y="12594"/>
                </a:cubicBezTo>
                <a:cubicBezTo>
                  <a:pt x="18905" y="8538"/>
                  <a:pt x="18810" y="4477"/>
                  <a:pt x="18714" y="420"/>
                </a:cubicBezTo>
                <a:cubicBezTo>
                  <a:pt x="18714" y="377"/>
                  <a:pt x="18677" y="329"/>
                  <a:pt x="18629" y="329"/>
                </a:cubicBezTo>
                <a:cubicBezTo>
                  <a:pt x="18627" y="329"/>
                  <a:pt x="18625" y="329"/>
                  <a:pt x="18623" y="329"/>
                </a:cubicBezTo>
                <a:cubicBezTo>
                  <a:pt x="17376" y="428"/>
                  <a:pt x="16126" y="478"/>
                  <a:pt x="14875" y="478"/>
                </a:cubicBezTo>
                <a:cubicBezTo>
                  <a:pt x="13713" y="478"/>
                  <a:pt x="12551" y="435"/>
                  <a:pt x="11392" y="347"/>
                </a:cubicBezTo>
                <a:cubicBezTo>
                  <a:pt x="10192" y="256"/>
                  <a:pt x="8991" y="125"/>
                  <a:pt x="7786" y="120"/>
                </a:cubicBezTo>
                <a:cubicBezTo>
                  <a:pt x="7746" y="120"/>
                  <a:pt x="7706" y="120"/>
                  <a:pt x="7665" y="120"/>
                </a:cubicBezTo>
                <a:cubicBezTo>
                  <a:pt x="6528" y="120"/>
                  <a:pt x="5395" y="180"/>
                  <a:pt x="4257" y="211"/>
                </a:cubicBezTo>
                <a:cubicBezTo>
                  <a:pt x="3918" y="220"/>
                  <a:pt x="3579" y="226"/>
                  <a:pt x="3239" y="226"/>
                </a:cubicBezTo>
                <a:cubicBezTo>
                  <a:pt x="2205" y="226"/>
                  <a:pt x="1171" y="173"/>
                  <a:pt x="151" y="2"/>
                </a:cubicBezTo>
                <a:cubicBezTo>
                  <a:pt x="144" y="1"/>
                  <a:pt x="137" y="0"/>
                  <a:pt x="13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4" name="Google Shape;824;p7"/>
          <p:cNvSpPr/>
          <p:nvPr/>
        </p:nvSpPr>
        <p:spPr>
          <a:xfrm>
            <a:off x="4580981" y="1338428"/>
            <a:ext cx="1811115" cy="523266"/>
          </a:xfrm>
          <a:custGeom>
            <a:avLst/>
            <a:gdLst/>
            <a:ahLst/>
            <a:cxnLst/>
            <a:rect l="l" t="t" r="r" b="b"/>
            <a:pathLst>
              <a:path w="13739" h="3636" extrusionOk="0">
                <a:moveTo>
                  <a:pt x="10850" y="0"/>
                </a:moveTo>
                <a:cubicBezTo>
                  <a:pt x="9903" y="0"/>
                  <a:pt x="7035" y="46"/>
                  <a:pt x="7035" y="46"/>
                </a:cubicBezTo>
                <a:cubicBezTo>
                  <a:pt x="7035" y="46"/>
                  <a:pt x="5027" y="58"/>
                  <a:pt x="3597" y="58"/>
                </a:cubicBezTo>
                <a:cubicBezTo>
                  <a:pt x="3240" y="58"/>
                  <a:pt x="2919" y="57"/>
                  <a:pt x="2674" y="55"/>
                </a:cubicBezTo>
                <a:cubicBezTo>
                  <a:pt x="2062" y="51"/>
                  <a:pt x="1510" y="48"/>
                  <a:pt x="1107" y="48"/>
                </a:cubicBezTo>
                <a:cubicBezTo>
                  <a:pt x="704" y="48"/>
                  <a:pt x="450" y="51"/>
                  <a:pt x="437" y="55"/>
                </a:cubicBezTo>
                <a:lnTo>
                  <a:pt x="969" y="578"/>
                </a:lnTo>
                <a:lnTo>
                  <a:pt x="796" y="674"/>
                </a:lnTo>
                <a:lnTo>
                  <a:pt x="309" y="937"/>
                </a:lnTo>
                <a:cubicBezTo>
                  <a:pt x="309" y="937"/>
                  <a:pt x="482" y="1083"/>
                  <a:pt x="605" y="1147"/>
                </a:cubicBezTo>
                <a:cubicBezTo>
                  <a:pt x="732" y="1206"/>
                  <a:pt x="664" y="1360"/>
                  <a:pt x="637" y="1442"/>
                </a:cubicBezTo>
                <a:cubicBezTo>
                  <a:pt x="605" y="1524"/>
                  <a:pt x="309" y="1820"/>
                  <a:pt x="309" y="1820"/>
                </a:cubicBezTo>
                <a:cubicBezTo>
                  <a:pt x="309" y="1820"/>
                  <a:pt x="291" y="1938"/>
                  <a:pt x="318" y="1988"/>
                </a:cubicBezTo>
                <a:cubicBezTo>
                  <a:pt x="346" y="2043"/>
                  <a:pt x="605" y="2215"/>
                  <a:pt x="605" y="2215"/>
                </a:cubicBezTo>
                <a:lnTo>
                  <a:pt x="0" y="2529"/>
                </a:lnTo>
                <a:lnTo>
                  <a:pt x="223" y="2720"/>
                </a:lnTo>
                <a:lnTo>
                  <a:pt x="509" y="2847"/>
                </a:lnTo>
                <a:lnTo>
                  <a:pt x="0" y="3261"/>
                </a:lnTo>
                <a:cubicBezTo>
                  <a:pt x="0" y="3261"/>
                  <a:pt x="232" y="3420"/>
                  <a:pt x="359" y="3461"/>
                </a:cubicBezTo>
                <a:cubicBezTo>
                  <a:pt x="482" y="3502"/>
                  <a:pt x="1624" y="3543"/>
                  <a:pt x="1901" y="3543"/>
                </a:cubicBezTo>
                <a:cubicBezTo>
                  <a:pt x="2161" y="3543"/>
                  <a:pt x="3187" y="3635"/>
                  <a:pt x="3519" y="3635"/>
                </a:cubicBezTo>
                <a:cubicBezTo>
                  <a:pt x="3540" y="3635"/>
                  <a:pt x="3559" y="3635"/>
                  <a:pt x="3574" y="3634"/>
                </a:cubicBezTo>
                <a:cubicBezTo>
                  <a:pt x="3825" y="3625"/>
                  <a:pt x="6399" y="3593"/>
                  <a:pt x="6731" y="3566"/>
                </a:cubicBezTo>
                <a:cubicBezTo>
                  <a:pt x="7067" y="3534"/>
                  <a:pt x="10332" y="3398"/>
                  <a:pt x="11346" y="3357"/>
                </a:cubicBezTo>
                <a:cubicBezTo>
                  <a:pt x="12360" y="3316"/>
                  <a:pt x="13738" y="3038"/>
                  <a:pt x="13738" y="3038"/>
                </a:cubicBezTo>
                <a:cubicBezTo>
                  <a:pt x="13738" y="3038"/>
                  <a:pt x="13561" y="2920"/>
                  <a:pt x="13484" y="2847"/>
                </a:cubicBezTo>
                <a:cubicBezTo>
                  <a:pt x="13411" y="2775"/>
                  <a:pt x="13134" y="2484"/>
                  <a:pt x="13134" y="2484"/>
                </a:cubicBezTo>
                <a:lnTo>
                  <a:pt x="13602" y="2197"/>
                </a:lnTo>
                <a:lnTo>
                  <a:pt x="13038" y="1620"/>
                </a:lnTo>
                <a:lnTo>
                  <a:pt x="13497" y="1156"/>
                </a:lnTo>
                <a:lnTo>
                  <a:pt x="13038" y="619"/>
                </a:lnTo>
                <a:lnTo>
                  <a:pt x="13547" y="1"/>
                </a:lnTo>
                <a:lnTo>
                  <a:pt x="13411" y="1"/>
                </a:lnTo>
                <a:cubicBezTo>
                  <a:pt x="13411" y="1"/>
                  <a:pt x="12318" y="12"/>
                  <a:pt x="11649" y="12"/>
                </a:cubicBezTo>
                <a:cubicBezTo>
                  <a:pt x="11381" y="12"/>
                  <a:pt x="11181" y="10"/>
                  <a:pt x="11146" y="5"/>
                </a:cubicBezTo>
                <a:cubicBezTo>
                  <a:pt x="11127" y="2"/>
                  <a:pt x="11019" y="0"/>
                  <a:pt x="10850"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5" name="Google Shape;825;p7"/>
          <p:cNvSpPr/>
          <p:nvPr/>
        </p:nvSpPr>
        <p:spPr>
          <a:xfrm>
            <a:off x="4735616" y="1329127"/>
            <a:ext cx="45719" cy="502110"/>
          </a:xfrm>
          <a:custGeom>
            <a:avLst/>
            <a:gdLst/>
            <a:ahLst/>
            <a:cxnLst/>
            <a:rect l="l" t="t" r="r" b="b"/>
            <a:pathLst>
              <a:path w="306" h="3489" extrusionOk="0">
                <a:moveTo>
                  <a:pt x="133" y="0"/>
                </a:moveTo>
                <a:cubicBezTo>
                  <a:pt x="74" y="1160"/>
                  <a:pt x="28" y="2319"/>
                  <a:pt x="1" y="3479"/>
                </a:cubicBezTo>
                <a:cubicBezTo>
                  <a:pt x="60" y="3484"/>
                  <a:pt x="114" y="3484"/>
                  <a:pt x="174" y="3488"/>
                </a:cubicBezTo>
                <a:cubicBezTo>
                  <a:pt x="201" y="2324"/>
                  <a:pt x="246" y="1164"/>
                  <a:pt x="305" y="5"/>
                </a:cubicBezTo>
                <a:cubicBezTo>
                  <a:pt x="246" y="5"/>
                  <a:pt x="187" y="0"/>
                  <a:pt x="133"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6" name="Google Shape;826;p7"/>
          <p:cNvSpPr/>
          <p:nvPr/>
        </p:nvSpPr>
        <p:spPr>
          <a:xfrm>
            <a:off x="4651089" y="1343034"/>
            <a:ext cx="45719" cy="498080"/>
          </a:xfrm>
          <a:custGeom>
            <a:avLst/>
            <a:gdLst/>
            <a:ahLst/>
            <a:cxnLst/>
            <a:rect l="l" t="t" r="r" b="b"/>
            <a:pathLst>
              <a:path w="301" h="3461" extrusionOk="0">
                <a:moveTo>
                  <a:pt x="128" y="0"/>
                </a:moveTo>
                <a:cubicBezTo>
                  <a:pt x="123" y="127"/>
                  <a:pt x="119" y="255"/>
                  <a:pt x="114" y="382"/>
                </a:cubicBezTo>
                <a:lnTo>
                  <a:pt x="269" y="532"/>
                </a:lnTo>
                <a:lnTo>
                  <a:pt x="105" y="623"/>
                </a:lnTo>
                <a:lnTo>
                  <a:pt x="0" y="3452"/>
                </a:lnTo>
                <a:cubicBezTo>
                  <a:pt x="55" y="3456"/>
                  <a:pt x="114" y="3456"/>
                  <a:pt x="173" y="3461"/>
                </a:cubicBezTo>
                <a:cubicBezTo>
                  <a:pt x="214" y="2306"/>
                  <a:pt x="260" y="1155"/>
                  <a:pt x="301"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7" name="Google Shape;827;p7"/>
          <p:cNvSpPr/>
          <p:nvPr/>
        </p:nvSpPr>
        <p:spPr>
          <a:xfrm>
            <a:off x="4820365" y="1336129"/>
            <a:ext cx="45719" cy="504702"/>
          </a:xfrm>
          <a:custGeom>
            <a:avLst/>
            <a:gdLst/>
            <a:ahLst/>
            <a:cxnLst/>
            <a:rect l="l" t="t" r="r" b="b"/>
            <a:pathLst>
              <a:path w="246" h="3507" extrusionOk="0">
                <a:moveTo>
                  <a:pt x="64" y="1"/>
                </a:moveTo>
                <a:cubicBezTo>
                  <a:pt x="0" y="1165"/>
                  <a:pt x="5" y="2334"/>
                  <a:pt x="73" y="3498"/>
                </a:cubicBezTo>
                <a:cubicBezTo>
                  <a:pt x="127" y="3502"/>
                  <a:pt x="182" y="3502"/>
                  <a:pt x="246" y="3507"/>
                </a:cubicBezTo>
                <a:cubicBezTo>
                  <a:pt x="178" y="2338"/>
                  <a:pt x="173" y="1169"/>
                  <a:pt x="237"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8" name="Google Shape;828;p7"/>
          <p:cNvSpPr/>
          <p:nvPr/>
        </p:nvSpPr>
        <p:spPr>
          <a:xfrm>
            <a:off x="4913381" y="1347976"/>
            <a:ext cx="45719" cy="509307"/>
          </a:xfrm>
          <a:custGeom>
            <a:avLst/>
            <a:gdLst/>
            <a:ahLst/>
            <a:cxnLst/>
            <a:rect l="l" t="t" r="r" b="b"/>
            <a:pathLst>
              <a:path w="279" h="3539" extrusionOk="0">
                <a:moveTo>
                  <a:pt x="105" y="0"/>
                </a:moveTo>
                <a:cubicBezTo>
                  <a:pt x="87" y="1178"/>
                  <a:pt x="51" y="2351"/>
                  <a:pt x="1" y="3529"/>
                </a:cubicBezTo>
                <a:cubicBezTo>
                  <a:pt x="60" y="3534"/>
                  <a:pt x="119" y="3538"/>
                  <a:pt x="174" y="3538"/>
                </a:cubicBezTo>
                <a:cubicBezTo>
                  <a:pt x="224" y="2360"/>
                  <a:pt x="260" y="1183"/>
                  <a:pt x="278"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9" name="Google Shape;829;p7"/>
          <p:cNvSpPr/>
          <p:nvPr/>
        </p:nvSpPr>
        <p:spPr>
          <a:xfrm>
            <a:off x="5007623" y="1345248"/>
            <a:ext cx="45719" cy="514919"/>
          </a:xfrm>
          <a:custGeom>
            <a:avLst/>
            <a:gdLst/>
            <a:ahLst/>
            <a:cxnLst/>
            <a:rect l="l" t="t" r="r" b="b"/>
            <a:pathLst>
              <a:path w="201" h="3578" extrusionOk="0">
                <a:moveTo>
                  <a:pt x="0" y="1"/>
                </a:moveTo>
                <a:cubicBezTo>
                  <a:pt x="23" y="1192"/>
                  <a:pt x="28" y="2384"/>
                  <a:pt x="14" y="3575"/>
                </a:cubicBezTo>
                <a:cubicBezTo>
                  <a:pt x="63" y="3575"/>
                  <a:pt x="105" y="3577"/>
                  <a:pt x="140" y="3577"/>
                </a:cubicBezTo>
                <a:cubicBezTo>
                  <a:pt x="158" y="3577"/>
                  <a:pt x="173" y="3577"/>
                  <a:pt x="187" y="3575"/>
                </a:cubicBezTo>
                <a:cubicBezTo>
                  <a:pt x="200" y="2384"/>
                  <a:pt x="191" y="1192"/>
                  <a:pt x="17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0" name="Google Shape;830;p7"/>
          <p:cNvSpPr/>
          <p:nvPr/>
        </p:nvSpPr>
        <p:spPr>
          <a:xfrm>
            <a:off x="5096330" y="1346367"/>
            <a:ext cx="45719" cy="512616"/>
          </a:xfrm>
          <a:custGeom>
            <a:avLst/>
            <a:gdLst/>
            <a:ahLst/>
            <a:cxnLst/>
            <a:rect l="l" t="t" r="r" b="b"/>
            <a:pathLst>
              <a:path w="215" h="3562" extrusionOk="0">
                <a:moveTo>
                  <a:pt x="0" y="1"/>
                </a:moveTo>
                <a:cubicBezTo>
                  <a:pt x="37" y="1188"/>
                  <a:pt x="41" y="2375"/>
                  <a:pt x="23" y="3562"/>
                </a:cubicBezTo>
                <a:lnTo>
                  <a:pt x="196" y="3562"/>
                </a:lnTo>
                <a:cubicBezTo>
                  <a:pt x="214" y="2375"/>
                  <a:pt x="210" y="1188"/>
                  <a:pt x="17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1" name="Google Shape;831;p7"/>
          <p:cNvSpPr/>
          <p:nvPr/>
        </p:nvSpPr>
        <p:spPr>
          <a:xfrm>
            <a:off x="5187181" y="1326644"/>
            <a:ext cx="45719" cy="511896"/>
          </a:xfrm>
          <a:custGeom>
            <a:avLst/>
            <a:gdLst/>
            <a:ahLst/>
            <a:cxnLst/>
            <a:rect l="l" t="t" r="r" b="b"/>
            <a:pathLst>
              <a:path w="279" h="3557" extrusionOk="0">
                <a:moveTo>
                  <a:pt x="1" y="0"/>
                </a:moveTo>
                <a:cubicBezTo>
                  <a:pt x="73" y="1187"/>
                  <a:pt x="105" y="2370"/>
                  <a:pt x="96" y="3556"/>
                </a:cubicBezTo>
                <a:cubicBezTo>
                  <a:pt x="155" y="3556"/>
                  <a:pt x="210" y="3556"/>
                  <a:pt x="269" y="3552"/>
                </a:cubicBezTo>
                <a:cubicBezTo>
                  <a:pt x="278" y="2370"/>
                  <a:pt x="246" y="1183"/>
                  <a:pt x="173"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2" name="Google Shape;832;p7"/>
          <p:cNvSpPr/>
          <p:nvPr/>
        </p:nvSpPr>
        <p:spPr>
          <a:xfrm>
            <a:off x="5277801" y="1352430"/>
            <a:ext cx="45719" cy="510025"/>
          </a:xfrm>
          <a:custGeom>
            <a:avLst/>
            <a:gdLst/>
            <a:ahLst/>
            <a:cxnLst/>
            <a:rect l="l" t="t" r="r" b="b"/>
            <a:pathLst>
              <a:path w="332" h="3544" extrusionOk="0">
                <a:moveTo>
                  <a:pt x="173" y="1"/>
                </a:moveTo>
                <a:cubicBezTo>
                  <a:pt x="114" y="5"/>
                  <a:pt x="59" y="5"/>
                  <a:pt x="0" y="5"/>
                </a:cubicBezTo>
                <a:cubicBezTo>
                  <a:pt x="23" y="1183"/>
                  <a:pt x="73" y="2365"/>
                  <a:pt x="159" y="3543"/>
                </a:cubicBezTo>
                <a:cubicBezTo>
                  <a:pt x="218" y="3543"/>
                  <a:pt x="273" y="3539"/>
                  <a:pt x="332" y="3539"/>
                </a:cubicBezTo>
                <a:cubicBezTo>
                  <a:pt x="246" y="2361"/>
                  <a:pt x="191" y="1183"/>
                  <a:pt x="17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3" name="Google Shape;833;p7"/>
          <p:cNvSpPr/>
          <p:nvPr/>
        </p:nvSpPr>
        <p:spPr>
          <a:xfrm>
            <a:off x="5368841" y="1343672"/>
            <a:ext cx="45719" cy="507435"/>
          </a:xfrm>
          <a:custGeom>
            <a:avLst/>
            <a:gdLst/>
            <a:ahLst/>
            <a:cxnLst/>
            <a:rect l="l" t="t" r="r" b="b"/>
            <a:pathLst>
              <a:path w="279" h="3526" extrusionOk="0">
                <a:moveTo>
                  <a:pt x="1" y="1"/>
                </a:moveTo>
                <a:cubicBezTo>
                  <a:pt x="69" y="1174"/>
                  <a:pt x="106" y="2347"/>
                  <a:pt x="106" y="3525"/>
                </a:cubicBezTo>
                <a:cubicBezTo>
                  <a:pt x="183" y="3521"/>
                  <a:pt x="242" y="3516"/>
                  <a:pt x="278" y="3516"/>
                </a:cubicBezTo>
                <a:cubicBezTo>
                  <a:pt x="278" y="2343"/>
                  <a:pt x="242" y="1169"/>
                  <a:pt x="174"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4" name="Google Shape;834;p7"/>
          <p:cNvSpPr/>
          <p:nvPr/>
        </p:nvSpPr>
        <p:spPr>
          <a:xfrm>
            <a:off x="5467256" y="1348851"/>
            <a:ext cx="50488" cy="502110"/>
          </a:xfrm>
          <a:custGeom>
            <a:avLst/>
            <a:gdLst/>
            <a:ahLst/>
            <a:cxnLst/>
            <a:rect l="l" t="t" r="r" b="b"/>
            <a:pathLst>
              <a:path w="383" h="3489" extrusionOk="0">
                <a:moveTo>
                  <a:pt x="174" y="1"/>
                </a:moveTo>
                <a:cubicBezTo>
                  <a:pt x="106" y="5"/>
                  <a:pt x="46" y="5"/>
                  <a:pt x="1" y="5"/>
                </a:cubicBezTo>
                <a:cubicBezTo>
                  <a:pt x="101" y="1165"/>
                  <a:pt x="174" y="2324"/>
                  <a:pt x="210" y="3489"/>
                </a:cubicBezTo>
                <a:cubicBezTo>
                  <a:pt x="265" y="3484"/>
                  <a:pt x="324" y="3479"/>
                  <a:pt x="383" y="3479"/>
                </a:cubicBezTo>
                <a:cubicBezTo>
                  <a:pt x="347" y="2320"/>
                  <a:pt x="274" y="1160"/>
                  <a:pt x="174"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5" name="Google Shape;835;p7"/>
          <p:cNvSpPr/>
          <p:nvPr/>
        </p:nvSpPr>
        <p:spPr>
          <a:xfrm>
            <a:off x="5564326" y="1352430"/>
            <a:ext cx="68548" cy="497505"/>
          </a:xfrm>
          <a:custGeom>
            <a:avLst/>
            <a:gdLst/>
            <a:ahLst/>
            <a:cxnLst/>
            <a:rect l="l" t="t" r="r" b="b"/>
            <a:pathLst>
              <a:path w="520" h="3457" extrusionOk="0">
                <a:moveTo>
                  <a:pt x="174" y="0"/>
                </a:moveTo>
                <a:cubicBezTo>
                  <a:pt x="115" y="0"/>
                  <a:pt x="55" y="0"/>
                  <a:pt x="1" y="5"/>
                </a:cubicBezTo>
                <a:lnTo>
                  <a:pt x="346" y="3457"/>
                </a:lnTo>
                <a:cubicBezTo>
                  <a:pt x="406" y="3457"/>
                  <a:pt x="460" y="3452"/>
                  <a:pt x="519" y="3452"/>
                </a:cubicBezTo>
                <a:cubicBezTo>
                  <a:pt x="401" y="2302"/>
                  <a:pt x="287" y="1151"/>
                  <a:pt x="174"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6" name="Google Shape;836;p7"/>
          <p:cNvSpPr/>
          <p:nvPr/>
        </p:nvSpPr>
        <p:spPr>
          <a:xfrm>
            <a:off x="5681364" y="1343033"/>
            <a:ext cx="45719" cy="496209"/>
          </a:xfrm>
          <a:custGeom>
            <a:avLst/>
            <a:gdLst/>
            <a:ahLst/>
            <a:cxnLst/>
            <a:rect l="l" t="t" r="r" b="b"/>
            <a:pathLst>
              <a:path w="233" h="3448" extrusionOk="0">
                <a:moveTo>
                  <a:pt x="173" y="1"/>
                </a:moveTo>
                <a:cubicBezTo>
                  <a:pt x="114" y="5"/>
                  <a:pt x="55" y="5"/>
                  <a:pt x="1" y="5"/>
                </a:cubicBezTo>
                <a:cubicBezTo>
                  <a:pt x="19" y="1151"/>
                  <a:pt x="37" y="2302"/>
                  <a:pt x="60" y="3448"/>
                </a:cubicBezTo>
                <a:cubicBezTo>
                  <a:pt x="119" y="3448"/>
                  <a:pt x="173" y="3443"/>
                  <a:pt x="232" y="3439"/>
                </a:cubicBezTo>
                <a:lnTo>
                  <a:pt x="173" y="1"/>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7" name="Google Shape;837;p7"/>
          <p:cNvSpPr/>
          <p:nvPr/>
        </p:nvSpPr>
        <p:spPr>
          <a:xfrm>
            <a:off x="5774256" y="1355883"/>
            <a:ext cx="45719" cy="493044"/>
          </a:xfrm>
          <a:custGeom>
            <a:avLst/>
            <a:gdLst/>
            <a:ahLst/>
            <a:cxnLst/>
            <a:rect l="l" t="t" r="r" b="b"/>
            <a:pathLst>
              <a:path w="242" h="3426" extrusionOk="0">
                <a:moveTo>
                  <a:pt x="200" y="1"/>
                </a:moveTo>
                <a:cubicBezTo>
                  <a:pt x="141" y="1"/>
                  <a:pt x="87" y="1"/>
                  <a:pt x="28" y="5"/>
                </a:cubicBezTo>
                <a:cubicBezTo>
                  <a:pt x="69" y="1142"/>
                  <a:pt x="64" y="2288"/>
                  <a:pt x="0" y="3425"/>
                </a:cubicBezTo>
                <a:cubicBezTo>
                  <a:pt x="59" y="3425"/>
                  <a:pt x="114" y="3421"/>
                  <a:pt x="173" y="3421"/>
                </a:cubicBezTo>
                <a:cubicBezTo>
                  <a:pt x="237" y="2279"/>
                  <a:pt x="241" y="1138"/>
                  <a:pt x="200"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8" name="Google Shape;838;p7"/>
          <p:cNvSpPr/>
          <p:nvPr/>
        </p:nvSpPr>
        <p:spPr>
          <a:xfrm>
            <a:off x="5866068" y="1341860"/>
            <a:ext cx="48642" cy="489015"/>
          </a:xfrm>
          <a:custGeom>
            <a:avLst/>
            <a:gdLst/>
            <a:ahLst/>
            <a:cxnLst/>
            <a:rect l="l" t="t" r="r" b="b"/>
            <a:pathLst>
              <a:path w="369" h="3398" extrusionOk="0">
                <a:moveTo>
                  <a:pt x="173" y="1"/>
                </a:moveTo>
                <a:cubicBezTo>
                  <a:pt x="114" y="5"/>
                  <a:pt x="60" y="5"/>
                  <a:pt x="1" y="5"/>
                </a:cubicBezTo>
                <a:cubicBezTo>
                  <a:pt x="137" y="1128"/>
                  <a:pt x="196" y="2261"/>
                  <a:pt x="183" y="3398"/>
                </a:cubicBezTo>
                <a:cubicBezTo>
                  <a:pt x="237" y="3393"/>
                  <a:pt x="296" y="3393"/>
                  <a:pt x="351" y="3389"/>
                </a:cubicBezTo>
                <a:cubicBezTo>
                  <a:pt x="369" y="2256"/>
                  <a:pt x="310" y="1124"/>
                  <a:pt x="17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9" name="Google Shape;839;p7"/>
          <p:cNvSpPr/>
          <p:nvPr/>
        </p:nvSpPr>
        <p:spPr>
          <a:xfrm>
            <a:off x="5964843" y="1334793"/>
            <a:ext cx="45719" cy="485129"/>
          </a:xfrm>
          <a:custGeom>
            <a:avLst/>
            <a:gdLst/>
            <a:ahLst/>
            <a:cxnLst/>
            <a:rect l="l" t="t" r="r" b="b"/>
            <a:pathLst>
              <a:path w="219" h="3371" extrusionOk="0">
                <a:moveTo>
                  <a:pt x="0" y="1"/>
                </a:moveTo>
                <a:cubicBezTo>
                  <a:pt x="32" y="1124"/>
                  <a:pt x="46" y="2247"/>
                  <a:pt x="41" y="3370"/>
                </a:cubicBezTo>
                <a:cubicBezTo>
                  <a:pt x="105" y="3370"/>
                  <a:pt x="164" y="3366"/>
                  <a:pt x="214" y="3366"/>
                </a:cubicBezTo>
                <a:cubicBezTo>
                  <a:pt x="218" y="2243"/>
                  <a:pt x="205" y="1124"/>
                  <a:pt x="173" y="5"/>
                </a:cubicBezTo>
                <a:lnTo>
                  <a:pt x="159" y="5"/>
                </a:lnTo>
                <a:cubicBezTo>
                  <a:pt x="146" y="1"/>
                  <a:pt x="86" y="1"/>
                  <a:pt x="0"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0" name="Google Shape;840;p7"/>
          <p:cNvSpPr/>
          <p:nvPr/>
        </p:nvSpPr>
        <p:spPr>
          <a:xfrm>
            <a:off x="6059757" y="1341861"/>
            <a:ext cx="45719" cy="478654"/>
          </a:xfrm>
          <a:custGeom>
            <a:avLst/>
            <a:gdLst/>
            <a:ahLst/>
            <a:cxnLst/>
            <a:rect l="l" t="t" r="r" b="b"/>
            <a:pathLst>
              <a:path w="219" h="3326" extrusionOk="0">
                <a:moveTo>
                  <a:pt x="173" y="1"/>
                </a:moveTo>
                <a:cubicBezTo>
                  <a:pt x="114" y="1"/>
                  <a:pt x="55" y="1"/>
                  <a:pt x="1" y="5"/>
                </a:cubicBezTo>
                <a:cubicBezTo>
                  <a:pt x="14" y="1110"/>
                  <a:pt x="28" y="2220"/>
                  <a:pt x="46" y="3325"/>
                </a:cubicBezTo>
                <a:cubicBezTo>
                  <a:pt x="101" y="3325"/>
                  <a:pt x="160" y="3320"/>
                  <a:pt x="219" y="3316"/>
                </a:cubicBezTo>
                <a:cubicBezTo>
                  <a:pt x="201" y="2211"/>
                  <a:pt x="187" y="1106"/>
                  <a:pt x="17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1" name="Google Shape;841;p7"/>
          <p:cNvSpPr/>
          <p:nvPr/>
        </p:nvSpPr>
        <p:spPr>
          <a:xfrm>
            <a:off x="6155372" y="1341861"/>
            <a:ext cx="45719" cy="471457"/>
          </a:xfrm>
          <a:custGeom>
            <a:avLst/>
            <a:gdLst/>
            <a:ahLst/>
            <a:cxnLst/>
            <a:rect l="l" t="t" r="r" b="b"/>
            <a:pathLst>
              <a:path w="238" h="3276" extrusionOk="0">
                <a:moveTo>
                  <a:pt x="1" y="1"/>
                </a:moveTo>
                <a:cubicBezTo>
                  <a:pt x="37" y="1092"/>
                  <a:pt x="60" y="2184"/>
                  <a:pt x="69" y="3275"/>
                </a:cubicBezTo>
                <a:cubicBezTo>
                  <a:pt x="123" y="3270"/>
                  <a:pt x="182" y="3266"/>
                  <a:pt x="237" y="3261"/>
                </a:cubicBezTo>
                <a:cubicBezTo>
                  <a:pt x="232" y="2175"/>
                  <a:pt x="210" y="1088"/>
                  <a:pt x="17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2" name="Google Shape;842;p7"/>
          <p:cNvSpPr/>
          <p:nvPr/>
        </p:nvSpPr>
        <p:spPr>
          <a:xfrm>
            <a:off x="6275182" y="1346765"/>
            <a:ext cx="45719" cy="464837"/>
          </a:xfrm>
          <a:custGeom>
            <a:avLst/>
            <a:gdLst/>
            <a:ahLst/>
            <a:cxnLst/>
            <a:rect l="l" t="t" r="r" b="b"/>
            <a:pathLst>
              <a:path w="188" h="3230" extrusionOk="0">
                <a:moveTo>
                  <a:pt x="173" y="1"/>
                </a:moveTo>
                <a:cubicBezTo>
                  <a:pt x="119" y="5"/>
                  <a:pt x="60" y="5"/>
                  <a:pt x="1" y="5"/>
                </a:cubicBezTo>
                <a:lnTo>
                  <a:pt x="14" y="3229"/>
                </a:lnTo>
                <a:cubicBezTo>
                  <a:pt x="73" y="3225"/>
                  <a:pt x="133" y="3216"/>
                  <a:pt x="187" y="3211"/>
                </a:cubicBezTo>
                <a:cubicBezTo>
                  <a:pt x="187" y="2970"/>
                  <a:pt x="187" y="2729"/>
                  <a:pt x="183" y="2493"/>
                </a:cubicBezTo>
                <a:cubicBezTo>
                  <a:pt x="183" y="2488"/>
                  <a:pt x="183" y="2484"/>
                  <a:pt x="183" y="2484"/>
                </a:cubicBezTo>
                <a:cubicBezTo>
                  <a:pt x="183" y="2229"/>
                  <a:pt x="183" y="1970"/>
                  <a:pt x="183" y="1715"/>
                </a:cubicBezTo>
                <a:lnTo>
                  <a:pt x="87" y="1620"/>
                </a:lnTo>
                <a:lnTo>
                  <a:pt x="178" y="1524"/>
                </a:lnTo>
                <a:cubicBezTo>
                  <a:pt x="178" y="1260"/>
                  <a:pt x="178" y="992"/>
                  <a:pt x="173" y="724"/>
                </a:cubicBezTo>
                <a:lnTo>
                  <a:pt x="87" y="619"/>
                </a:lnTo>
                <a:lnTo>
                  <a:pt x="173" y="515"/>
                </a:lnTo>
                <a:cubicBezTo>
                  <a:pt x="173" y="342"/>
                  <a:pt x="173" y="173"/>
                  <a:pt x="173"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3" name="Google Shape;843;p7"/>
          <p:cNvSpPr/>
          <p:nvPr/>
        </p:nvSpPr>
        <p:spPr>
          <a:xfrm>
            <a:off x="4569965" y="1326809"/>
            <a:ext cx="1842884" cy="538951"/>
          </a:xfrm>
          <a:custGeom>
            <a:avLst/>
            <a:gdLst/>
            <a:ahLst/>
            <a:cxnLst/>
            <a:rect l="l" t="t" r="r" b="b"/>
            <a:pathLst>
              <a:path w="13980" h="3745" extrusionOk="0">
                <a:moveTo>
                  <a:pt x="13459" y="135"/>
                </a:moveTo>
                <a:cubicBezTo>
                  <a:pt x="13483" y="135"/>
                  <a:pt x="13503" y="137"/>
                  <a:pt x="13512" y="144"/>
                </a:cubicBezTo>
                <a:cubicBezTo>
                  <a:pt x="13594" y="208"/>
                  <a:pt x="13380" y="385"/>
                  <a:pt x="13330" y="440"/>
                </a:cubicBezTo>
                <a:cubicBezTo>
                  <a:pt x="13234" y="553"/>
                  <a:pt x="13134" y="662"/>
                  <a:pt x="13039" y="772"/>
                </a:cubicBezTo>
                <a:cubicBezTo>
                  <a:pt x="13016" y="799"/>
                  <a:pt x="13007" y="844"/>
                  <a:pt x="13039" y="872"/>
                </a:cubicBezTo>
                <a:cubicBezTo>
                  <a:pt x="13112" y="931"/>
                  <a:pt x="13184" y="990"/>
                  <a:pt x="13257" y="1049"/>
                </a:cubicBezTo>
                <a:cubicBezTo>
                  <a:pt x="13312" y="1094"/>
                  <a:pt x="13448" y="1172"/>
                  <a:pt x="13480" y="1231"/>
                </a:cubicBezTo>
                <a:cubicBezTo>
                  <a:pt x="13539" y="1354"/>
                  <a:pt x="13189" y="1581"/>
                  <a:pt x="13107" y="1654"/>
                </a:cubicBezTo>
                <a:cubicBezTo>
                  <a:pt x="13080" y="1676"/>
                  <a:pt x="13080" y="1727"/>
                  <a:pt x="13107" y="1749"/>
                </a:cubicBezTo>
                <a:cubicBezTo>
                  <a:pt x="13225" y="1863"/>
                  <a:pt x="13344" y="1972"/>
                  <a:pt x="13462" y="2081"/>
                </a:cubicBezTo>
                <a:cubicBezTo>
                  <a:pt x="13507" y="2122"/>
                  <a:pt x="13616" y="2190"/>
                  <a:pt x="13639" y="2249"/>
                </a:cubicBezTo>
                <a:cubicBezTo>
                  <a:pt x="13662" y="2295"/>
                  <a:pt x="13603" y="2309"/>
                  <a:pt x="13557" y="2340"/>
                </a:cubicBezTo>
                <a:cubicBezTo>
                  <a:pt x="13457" y="2413"/>
                  <a:pt x="13353" y="2477"/>
                  <a:pt x="13253" y="2545"/>
                </a:cubicBezTo>
                <a:cubicBezTo>
                  <a:pt x="13225" y="2563"/>
                  <a:pt x="13203" y="2609"/>
                  <a:pt x="13225" y="2641"/>
                </a:cubicBezTo>
                <a:cubicBezTo>
                  <a:pt x="13374" y="2838"/>
                  <a:pt x="13548" y="3001"/>
                  <a:pt x="13756" y="3139"/>
                </a:cubicBezTo>
                <a:lnTo>
                  <a:pt x="13756" y="3139"/>
                </a:lnTo>
                <a:cubicBezTo>
                  <a:pt x="13758" y="3141"/>
                  <a:pt x="13760" y="3143"/>
                  <a:pt x="13762" y="3145"/>
                </a:cubicBezTo>
                <a:cubicBezTo>
                  <a:pt x="13780" y="3164"/>
                  <a:pt x="13603" y="3200"/>
                  <a:pt x="13598" y="3200"/>
                </a:cubicBezTo>
                <a:cubicBezTo>
                  <a:pt x="13539" y="3214"/>
                  <a:pt x="13480" y="3223"/>
                  <a:pt x="13421" y="3232"/>
                </a:cubicBezTo>
                <a:cubicBezTo>
                  <a:pt x="13312" y="3245"/>
                  <a:pt x="13198" y="3259"/>
                  <a:pt x="13084" y="3268"/>
                </a:cubicBezTo>
                <a:cubicBezTo>
                  <a:pt x="12848" y="3291"/>
                  <a:pt x="12611" y="3300"/>
                  <a:pt x="12370" y="3309"/>
                </a:cubicBezTo>
                <a:cubicBezTo>
                  <a:pt x="11925" y="3332"/>
                  <a:pt x="11479" y="3355"/>
                  <a:pt x="11033" y="3373"/>
                </a:cubicBezTo>
                <a:cubicBezTo>
                  <a:pt x="10088" y="3418"/>
                  <a:pt x="9146" y="3459"/>
                  <a:pt x="8205" y="3496"/>
                </a:cubicBezTo>
                <a:cubicBezTo>
                  <a:pt x="6664" y="3555"/>
                  <a:pt x="5123" y="3593"/>
                  <a:pt x="3582" y="3593"/>
                </a:cubicBezTo>
                <a:cubicBezTo>
                  <a:pt x="3226" y="3593"/>
                  <a:pt x="2871" y="3591"/>
                  <a:pt x="2516" y="3586"/>
                </a:cubicBezTo>
                <a:cubicBezTo>
                  <a:pt x="2029" y="3582"/>
                  <a:pt x="1561" y="3514"/>
                  <a:pt x="1079" y="3477"/>
                </a:cubicBezTo>
                <a:cubicBezTo>
                  <a:pt x="842" y="3464"/>
                  <a:pt x="592" y="3486"/>
                  <a:pt x="365" y="3436"/>
                </a:cubicBezTo>
                <a:cubicBezTo>
                  <a:pt x="310" y="3427"/>
                  <a:pt x="224" y="3423"/>
                  <a:pt x="246" y="3341"/>
                </a:cubicBezTo>
                <a:cubicBezTo>
                  <a:pt x="256" y="3314"/>
                  <a:pt x="369" y="3254"/>
                  <a:pt x="392" y="3241"/>
                </a:cubicBezTo>
                <a:cubicBezTo>
                  <a:pt x="492" y="3168"/>
                  <a:pt x="588" y="3091"/>
                  <a:pt x="678" y="3013"/>
                </a:cubicBezTo>
                <a:cubicBezTo>
                  <a:pt x="715" y="2982"/>
                  <a:pt x="706" y="2923"/>
                  <a:pt x="665" y="2904"/>
                </a:cubicBezTo>
                <a:cubicBezTo>
                  <a:pt x="588" y="2859"/>
                  <a:pt x="506" y="2818"/>
                  <a:pt x="424" y="2777"/>
                </a:cubicBezTo>
                <a:cubicBezTo>
                  <a:pt x="369" y="2745"/>
                  <a:pt x="192" y="2691"/>
                  <a:pt x="237" y="2609"/>
                </a:cubicBezTo>
                <a:cubicBezTo>
                  <a:pt x="260" y="2563"/>
                  <a:pt x="410" y="2509"/>
                  <a:pt x="456" y="2486"/>
                </a:cubicBezTo>
                <a:cubicBezTo>
                  <a:pt x="547" y="2436"/>
                  <a:pt x="638" y="2381"/>
                  <a:pt x="729" y="2331"/>
                </a:cubicBezTo>
                <a:cubicBezTo>
                  <a:pt x="774" y="2309"/>
                  <a:pt x="779" y="2236"/>
                  <a:pt x="729" y="2213"/>
                </a:cubicBezTo>
                <a:cubicBezTo>
                  <a:pt x="647" y="2172"/>
                  <a:pt x="483" y="2122"/>
                  <a:pt x="433" y="2040"/>
                </a:cubicBezTo>
                <a:cubicBezTo>
                  <a:pt x="360" y="1931"/>
                  <a:pt x="510" y="1827"/>
                  <a:pt x="578" y="1763"/>
                </a:cubicBezTo>
                <a:cubicBezTo>
                  <a:pt x="669" y="1676"/>
                  <a:pt x="824" y="1554"/>
                  <a:pt x="792" y="1408"/>
                </a:cubicBezTo>
                <a:cubicBezTo>
                  <a:pt x="765" y="1263"/>
                  <a:pt x="578" y="1226"/>
                  <a:pt x="510" y="1108"/>
                </a:cubicBezTo>
                <a:cubicBezTo>
                  <a:pt x="447" y="1003"/>
                  <a:pt x="638" y="949"/>
                  <a:pt x="719" y="908"/>
                </a:cubicBezTo>
                <a:cubicBezTo>
                  <a:pt x="824" y="849"/>
                  <a:pt x="933" y="794"/>
                  <a:pt x="1047" y="740"/>
                </a:cubicBezTo>
                <a:cubicBezTo>
                  <a:pt x="1088" y="717"/>
                  <a:pt x="1088" y="662"/>
                  <a:pt x="1060" y="631"/>
                </a:cubicBezTo>
                <a:cubicBezTo>
                  <a:pt x="983" y="544"/>
                  <a:pt x="901" y="462"/>
                  <a:pt x="819" y="385"/>
                </a:cubicBezTo>
                <a:cubicBezTo>
                  <a:pt x="774" y="344"/>
                  <a:pt x="628" y="249"/>
                  <a:pt x="660" y="199"/>
                </a:cubicBezTo>
                <a:cubicBezTo>
                  <a:pt x="664" y="194"/>
                  <a:pt x="679" y="192"/>
                  <a:pt x="699" y="192"/>
                </a:cubicBezTo>
                <a:cubicBezTo>
                  <a:pt x="774" y="192"/>
                  <a:pt x="929" y="217"/>
                  <a:pt x="965" y="217"/>
                </a:cubicBezTo>
                <a:cubicBezTo>
                  <a:pt x="1101" y="226"/>
                  <a:pt x="1242" y="230"/>
                  <a:pt x="1383" y="239"/>
                </a:cubicBezTo>
                <a:cubicBezTo>
                  <a:pt x="1615" y="252"/>
                  <a:pt x="1846" y="256"/>
                  <a:pt x="2076" y="256"/>
                </a:cubicBezTo>
                <a:cubicBezTo>
                  <a:pt x="2276" y="256"/>
                  <a:pt x="2475" y="253"/>
                  <a:pt x="2675" y="249"/>
                </a:cubicBezTo>
                <a:cubicBezTo>
                  <a:pt x="3612" y="239"/>
                  <a:pt x="4549" y="226"/>
                  <a:pt x="5485" y="217"/>
                </a:cubicBezTo>
                <a:cubicBezTo>
                  <a:pt x="7377" y="199"/>
                  <a:pt x="9269" y="180"/>
                  <a:pt x="11165" y="167"/>
                </a:cubicBezTo>
                <a:cubicBezTo>
                  <a:pt x="11684" y="162"/>
                  <a:pt x="12202" y="158"/>
                  <a:pt x="12721" y="153"/>
                </a:cubicBezTo>
                <a:lnTo>
                  <a:pt x="13130" y="148"/>
                </a:lnTo>
                <a:lnTo>
                  <a:pt x="13289" y="148"/>
                </a:lnTo>
                <a:cubicBezTo>
                  <a:pt x="13318" y="148"/>
                  <a:pt x="13401" y="135"/>
                  <a:pt x="13459" y="135"/>
                </a:cubicBezTo>
                <a:close/>
                <a:moveTo>
                  <a:pt x="13512" y="1"/>
                </a:moveTo>
                <a:cubicBezTo>
                  <a:pt x="13456" y="1"/>
                  <a:pt x="13398" y="8"/>
                  <a:pt x="13353" y="8"/>
                </a:cubicBezTo>
                <a:lnTo>
                  <a:pt x="12939" y="12"/>
                </a:lnTo>
                <a:cubicBezTo>
                  <a:pt x="12675" y="17"/>
                  <a:pt x="12411" y="17"/>
                  <a:pt x="12148" y="17"/>
                </a:cubicBezTo>
                <a:cubicBezTo>
                  <a:pt x="11070" y="26"/>
                  <a:pt x="9992" y="35"/>
                  <a:pt x="8910" y="48"/>
                </a:cubicBezTo>
                <a:cubicBezTo>
                  <a:pt x="6781" y="67"/>
                  <a:pt x="4653" y="85"/>
                  <a:pt x="2525" y="117"/>
                </a:cubicBezTo>
                <a:cubicBezTo>
                  <a:pt x="2323" y="117"/>
                  <a:pt x="2122" y="128"/>
                  <a:pt x="1922" y="128"/>
                </a:cubicBezTo>
                <a:cubicBezTo>
                  <a:pt x="1842" y="128"/>
                  <a:pt x="1763" y="126"/>
                  <a:pt x="1684" y="121"/>
                </a:cubicBezTo>
                <a:cubicBezTo>
                  <a:pt x="1402" y="108"/>
                  <a:pt x="1124" y="89"/>
                  <a:pt x="842" y="76"/>
                </a:cubicBezTo>
                <a:cubicBezTo>
                  <a:pt x="801" y="72"/>
                  <a:pt x="730" y="62"/>
                  <a:pt x="661" y="62"/>
                </a:cubicBezTo>
                <a:cubicBezTo>
                  <a:pt x="547" y="62"/>
                  <a:pt x="436" y="90"/>
                  <a:pt x="465" y="226"/>
                </a:cubicBezTo>
                <a:cubicBezTo>
                  <a:pt x="483" y="312"/>
                  <a:pt x="597" y="371"/>
                  <a:pt x="656" y="426"/>
                </a:cubicBezTo>
                <a:cubicBezTo>
                  <a:pt x="741" y="501"/>
                  <a:pt x="821" y="578"/>
                  <a:pt x="897" y="658"/>
                </a:cubicBezTo>
                <a:lnTo>
                  <a:pt x="897" y="658"/>
                </a:lnTo>
                <a:cubicBezTo>
                  <a:pt x="777" y="717"/>
                  <a:pt x="657" y="781"/>
                  <a:pt x="538" y="844"/>
                </a:cubicBezTo>
                <a:cubicBezTo>
                  <a:pt x="469" y="885"/>
                  <a:pt x="360" y="922"/>
                  <a:pt x="324" y="999"/>
                </a:cubicBezTo>
                <a:cubicBezTo>
                  <a:pt x="237" y="1185"/>
                  <a:pt x="560" y="1281"/>
                  <a:pt x="633" y="1404"/>
                </a:cubicBezTo>
                <a:cubicBezTo>
                  <a:pt x="729" y="1554"/>
                  <a:pt x="283" y="1777"/>
                  <a:pt x="260" y="1958"/>
                </a:cubicBezTo>
                <a:cubicBezTo>
                  <a:pt x="243" y="2116"/>
                  <a:pt x="405" y="2211"/>
                  <a:pt x="545" y="2278"/>
                </a:cubicBezTo>
                <a:lnTo>
                  <a:pt x="545" y="2278"/>
                </a:lnTo>
                <a:cubicBezTo>
                  <a:pt x="438" y="2338"/>
                  <a:pt x="331" y="2398"/>
                  <a:pt x="224" y="2459"/>
                </a:cubicBezTo>
                <a:cubicBezTo>
                  <a:pt x="151" y="2495"/>
                  <a:pt x="51" y="2531"/>
                  <a:pt x="42" y="2627"/>
                </a:cubicBezTo>
                <a:cubicBezTo>
                  <a:pt x="33" y="2718"/>
                  <a:pt x="96" y="2754"/>
                  <a:pt x="169" y="2795"/>
                </a:cubicBezTo>
                <a:cubicBezTo>
                  <a:pt x="281" y="2857"/>
                  <a:pt x="396" y="2915"/>
                  <a:pt x="510" y="2976"/>
                </a:cubicBezTo>
                <a:lnTo>
                  <a:pt x="510" y="2976"/>
                </a:lnTo>
                <a:cubicBezTo>
                  <a:pt x="434" y="3039"/>
                  <a:pt x="356" y="3099"/>
                  <a:pt x="274" y="3154"/>
                </a:cubicBezTo>
                <a:cubicBezTo>
                  <a:pt x="210" y="3200"/>
                  <a:pt x="101" y="3241"/>
                  <a:pt x="69" y="3323"/>
                </a:cubicBezTo>
                <a:cubicBezTo>
                  <a:pt x="1" y="3477"/>
                  <a:pt x="192" y="3527"/>
                  <a:pt x="301" y="3559"/>
                </a:cubicBezTo>
                <a:cubicBezTo>
                  <a:pt x="497" y="3623"/>
                  <a:pt x="715" y="3600"/>
                  <a:pt x="920" y="3609"/>
                </a:cubicBezTo>
                <a:cubicBezTo>
                  <a:pt x="1161" y="3618"/>
                  <a:pt x="1397" y="3655"/>
                  <a:pt x="1633" y="3677"/>
                </a:cubicBezTo>
                <a:cubicBezTo>
                  <a:pt x="2154" y="3730"/>
                  <a:pt x="2682" y="3744"/>
                  <a:pt x="3210" y="3744"/>
                </a:cubicBezTo>
                <a:cubicBezTo>
                  <a:pt x="3738" y="3744"/>
                  <a:pt x="4267" y="3730"/>
                  <a:pt x="4790" y="3723"/>
                </a:cubicBezTo>
                <a:cubicBezTo>
                  <a:pt x="6945" y="3696"/>
                  <a:pt x="9096" y="3605"/>
                  <a:pt x="11247" y="3500"/>
                </a:cubicBezTo>
                <a:cubicBezTo>
                  <a:pt x="11820" y="3473"/>
                  <a:pt x="12393" y="3459"/>
                  <a:pt x="12966" y="3418"/>
                </a:cubicBezTo>
                <a:cubicBezTo>
                  <a:pt x="13230" y="3395"/>
                  <a:pt x="13494" y="3368"/>
                  <a:pt x="13753" y="3309"/>
                </a:cubicBezTo>
                <a:cubicBezTo>
                  <a:pt x="13881" y="3283"/>
                  <a:pt x="13979" y="3170"/>
                  <a:pt x="13868" y="3055"/>
                </a:cubicBezTo>
                <a:lnTo>
                  <a:pt x="13868" y="3055"/>
                </a:lnTo>
                <a:cubicBezTo>
                  <a:pt x="13863" y="3048"/>
                  <a:pt x="13857" y="3042"/>
                  <a:pt x="13848" y="3036"/>
                </a:cubicBezTo>
                <a:cubicBezTo>
                  <a:pt x="13671" y="2921"/>
                  <a:pt x="13517" y="2783"/>
                  <a:pt x="13388" y="2620"/>
                </a:cubicBezTo>
                <a:lnTo>
                  <a:pt x="13388" y="2620"/>
                </a:lnTo>
                <a:cubicBezTo>
                  <a:pt x="13484" y="2557"/>
                  <a:pt x="13580" y="2493"/>
                  <a:pt x="13676" y="2427"/>
                </a:cubicBezTo>
                <a:cubicBezTo>
                  <a:pt x="13735" y="2390"/>
                  <a:pt x="13794" y="2354"/>
                  <a:pt x="13798" y="2277"/>
                </a:cubicBezTo>
                <a:cubicBezTo>
                  <a:pt x="13807" y="2195"/>
                  <a:pt x="13735" y="2145"/>
                  <a:pt x="13680" y="2095"/>
                </a:cubicBezTo>
                <a:cubicBezTo>
                  <a:pt x="13539" y="1966"/>
                  <a:pt x="13397" y="1833"/>
                  <a:pt x="13256" y="1703"/>
                </a:cubicBezTo>
                <a:lnTo>
                  <a:pt x="13256" y="1703"/>
                </a:lnTo>
                <a:cubicBezTo>
                  <a:pt x="13347" y="1623"/>
                  <a:pt x="13439" y="1542"/>
                  <a:pt x="13530" y="1458"/>
                </a:cubicBezTo>
                <a:cubicBezTo>
                  <a:pt x="13594" y="1404"/>
                  <a:pt x="13680" y="1349"/>
                  <a:pt x="13666" y="1254"/>
                </a:cubicBezTo>
                <a:cubicBezTo>
                  <a:pt x="13653" y="1163"/>
                  <a:pt x="13544" y="1108"/>
                  <a:pt x="13480" y="1053"/>
                </a:cubicBezTo>
                <a:cubicBezTo>
                  <a:pt x="13379" y="972"/>
                  <a:pt x="13282" y="894"/>
                  <a:pt x="13185" y="814"/>
                </a:cubicBezTo>
                <a:lnTo>
                  <a:pt x="13185" y="814"/>
                </a:lnTo>
                <a:cubicBezTo>
                  <a:pt x="13343" y="634"/>
                  <a:pt x="13510" y="461"/>
                  <a:pt x="13657" y="276"/>
                </a:cubicBezTo>
                <a:cubicBezTo>
                  <a:pt x="13726" y="194"/>
                  <a:pt x="13753" y="71"/>
                  <a:pt x="13635" y="21"/>
                </a:cubicBezTo>
                <a:cubicBezTo>
                  <a:pt x="13600" y="5"/>
                  <a:pt x="13557" y="1"/>
                  <a:pt x="1351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6" name="Google Shape;846;p7"/>
          <p:cNvSpPr/>
          <p:nvPr/>
        </p:nvSpPr>
        <p:spPr>
          <a:xfrm>
            <a:off x="4657215" y="2365810"/>
            <a:ext cx="1592878" cy="1584998"/>
          </a:xfrm>
          <a:prstGeom prst="ellipse">
            <a:avLst/>
          </a:prstGeom>
          <a:solidFill>
            <a:schemeClr val="accent1"/>
          </a:solidFill>
          <a:ln w="25400" cap="flat" cmpd="sng">
            <a:solidFill>
              <a:srgbClr val="A26E7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dirty="0">
              <a:solidFill>
                <a:schemeClr val="lt1"/>
              </a:solidFill>
              <a:latin typeface="Arial"/>
              <a:ea typeface="Arial"/>
              <a:cs typeface="Arial"/>
              <a:sym typeface="Arial"/>
            </a:endParaRPr>
          </a:p>
        </p:txBody>
      </p:sp>
      <p:pic>
        <p:nvPicPr>
          <p:cNvPr id="4" name="Imagen 3">
            <a:extLst>
              <a:ext uri="{FF2B5EF4-FFF2-40B4-BE49-F238E27FC236}">
                <a16:creationId xmlns:a16="http://schemas.microsoft.com/office/drawing/2014/main" id="{0378D12F-E5CE-497B-A983-F9487EF0D1DE}"/>
              </a:ext>
            </a:extLst>
          </p:cNvPr>
          <p:cNvPicPr>
            <a:picLocks noChangeAspect="1"/>
          </p:cNvPicPr>
          <p:nvPr/>
        </p:nvPicPr>
        <p:blipFill>
          <a:blip r:embed="rId8"/>
          <a:stretch>
            <a:fillRect/>
          </a:stretch>
        </p:blipFill>
        <p:spPr>
          <a:xfrm>
            <a:off x="4582733" y="2287550"/>
            <a:ext cx="1741517" cy="17415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50"/>
        <p:cNvGrpSpPr/>
        <p:nvPr/>
      </p:nvGrpSpPr>
      <p:grpSpPr>
        <a:xfrm>
          <a:off x="0" y="0"/>
          <a:ext cx="0" cy="0"/>
          <a:chOff x="0" y="0"/>
          <a:chExt cx="0" cy="0"/>
        </a:xfrm>
      </p:grpSpPr>
      <p:sp>
        <p:nvSpPr>
          <p:cNvPr id="851" name="Google Shape;851;p8"/>
          <p:cNvSpPr txBox="1">
            <a:spLocks noGrp="1"/>
          </p:cNvSpPr>
          <p:nvPr>
            <p:ph type="title"/>
          </p:nvPr>
        </p:nvSpPr>
        <p:spPr>
          <a:xfrm>
            <a:off x="2731139" y="1720137"/>
            <a:ext cx="3812128" cy="244072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 sz="2800" dirty="0"/>
              <a:t>“Quiero ser tu lugar favorito para cuando hayas tenido un mal día o un buen día te encuentres conmigo.”</a:t>
            </a:r>
            <a:endParaRPr sz="2800" dirty="0"/>
          </a:p>
        </p:txBody>
      </p:sp>
      <p:sp>
        <p:nvSpPr>
          <p:cNvPr id="852" name="Google Shape;852;p8">
            <a:hlinkClick r:id="rId3" action="ppaction://hlinksldjump"/>
          </p:cNvPr>
          <p:cNvSpPr txBox="1"/>
          <p:nvPr/>
        </p:nvSpPr>
        <p:spPr>
          <a:xfrm>
            <a:off x="597539"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853" name="Google Shape;853;p8">
            <a:hlinkClick r:id="rId4" action="ppaction://hlinksldjump"/>
          </p:cNvPr>
          <p:cNvSpPr txBox="1"/>
          <p:nvPr/>
        </p:nvSpPr>
        <p:spPr>
          <a:xfrm>
            <a:off x="308789"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854" name="Google Shape;854;p8">
            <a:hlinkClick r:id="rId5" action="ppaction://hlinksldjump"/>
          </p:cNvPr>
          <p:cNvSpPr txBox="1"/>
          <p:nvPr/>
        </p:nvSpPr>
        <p:spPr>
          <a:xfrm>
            <a:off x="308789"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03</a:t>
            </a:r>
            <a:endParaRPr sz="2400" b="1" i="0" u="none" strike="noStrike" cap="none">
              <a:solidFill>
                <a:schemeClr val="dk1"/>
              </a:solidFill>
              <a:latin typeface="Coming Soon"/>
              <a:ea typeface="Coming Soon"/>
              <a:cs typeface="Coming Soon"/>
              <a:sym typeface="Coming Soon"/>
            </a:endParaRPr>
          </a:p>
        </p:txBody>
      </p:sp>
      <p:sp>
        <p:nvSpPr>
          <p:cNvPr id="855" name="Google Shape;855;p8">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6" name="Google Shape;856;p8">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7" name="Google Shape;857;p8">
            <a:hlinkClick r:id="rId5" action="ppaction://hlinksldjump"/>
          </p:cNvPr>
          <p:cNvSpPr txBox="1"/>
          <p:nvPr/>
        </p:nvSpPr>
        <p:spPr>
          <a:xfrm>
            <a:off x="7789327" y="684197"/>
            <a:ext cx="1108500" cy="342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dirty="0">
                <a:solidFill>
                  <a:schemeClr val="dk1"/>
                </a:solidFill>
                <a:latin typeface="Coming Soon"/>
                <a:ea typeface="Coming Soon"/>
                <a:cs typeface="Coming Soon"/>
                <a:sym typeface="Coming Soon"/>
              </a:rPr>
              <a:t>02</a:t>
            </a:r>
            <a:r>
              <a:rPr lang="en" sz="1800" b="1" i="0" u="none" strike="noStrike" cap="none" dirty="0">
                <a:solidFill>
                  <a:schemeClr val="dk1"/>
                </a:solidFill>
                <a:latin typeface="Coming Soon"/>
                <a:ea typeface="Coming Soon"/>
                <a:cs typeface="Coming Soon"/>
                <a:sym typeface="Coming Soon"/>
              </a:rPr>
              <a:t>.03.22</a:t>
            </a:r>
            <a:endParaRPr sz="1800" b="1" i="0" u="none" strike="noStrike" cap="none" dirty="0">
              <a:solidFill>
                <a:schemeClr val="dk1"/>
              </a:solidFill>
              <a:latin typeface="Coming Soon"/>
              <a:ea typeface="Coming Soon"/>
              <a:cs typeface="Coming Soon"/>
              <a:sym typeface="Coming Soon"/>
            </a:endParaRPr>
          </a:p>
          <a:p>
            <a:pPr marL="0" marR="0" lvl="0" indent="0" algn="ctr" rtl="0">
              <a:lnSpc>
                <a:spcPct val="100000"/>
              </a:lnSpc>
              <a:spcBef>
                <a:spcPts val="0"/>
              </a:spcBef>
              <a:spcAft>
                <a:spcPts val="0"/>
              </a:spcAft>
              <a:buClr>
                <a:srgbClr val="000000"/>
              </a:buClr>
              <a:buSzPts val="1800"/>
              <a:buFont typeface="Arial"/>
              <a:buNone/>
            </a:pPr>
            <a:endParaRPr sz="1800" b="1" i="0" u="none" strike="noStrike" cap="none" dirty="0">
              <a:solidFill>
                <a:schemeClr val="dk1"/>
              </a:solidFill>
              <a:latin typeface="Coming Soon"/>
              <a:ea typeface="Coming Soon"/>
              <a:cs typeface="Coming Soon"/>
              <a:sym typeface="Coming Soo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9"/>
          <p:cNvSpPr txBox="1">
            <a:spLocks noGrp="1"/>
          </p:cNvSpPr>
          <p:nvPr>
            <p:ph type="ctrTitle"/>
          </p:nvPr>
        </p:nvSpPr>
        <p:spPr>
          <a:xfrm>
            <a:off x="1308739" y="727819"/>
            <a:ext cx="6109500" cy="6363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SzPts val="2700"/>
              <a:buNone/>
            </a:pPr>
            <a:r>
              <a:rPr lang="en"/>
              <a:t>Ya quiero ir por el mundo a tu lado…</a:t>
            </a:r>
            <a:endParaRPr/>
          </a:p>
        </p:txBody>
      </p:sp>
      <p:grpSp>
        <p:nvGrpSpPr>
          <p:cNvPr id="863" name="Google Shape;863;p9"/>
          <p:cNvGrpSpPr/>
          <p:nvPr/>
        </p:nvGrpSpPr>
        <p:grpSpPr>
          <a:xfrm rot="-10796165">
            <a:off x="-608017" y="837704"/>
            <a:ext cx="1863682" cy="480883"/>
            <a:chOff x="7622176" y="2589750"/>
            <a:chExt cx="2078841" cy="536400"/>
          </a:xfrm>
        </p:grpSpPr>
        <p:sp>
          <p:nvSpPr>
            <p:cNvPr id="864" name="Google Shape;864;p9"/>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5" name="Google Shape;865;p9"/>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6" name="Google Shape;866;p9"/>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67" name="Google Shape;867;p9"/>
          <p:cNvGrpSpPr/>
          <p:nvPr/>
        </p:nvGrpSpPr>
        <p:grpSpPr>
          <a:xfrm rot="-10796165">
            <a:off x="-1086441" y="215735"/>
            <a:ext cx="1977578" cy="511054"/>
            <a:chOff x="7341938" y="3315545"/>
            <a:chExt cx="2205886" cy="570055"/>
          </a:xfrm>
        </p:grpSpPr>
        <p:sp>
          <p:nvSpPr>
            <p:cNvPr id="868" name="Google Shape;868;p9"/>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9" name="Google Shape;869;p9"/>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0" name="Google Shape;870;p9"/>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1" name="Google Shape;871;p9"/>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2" name="Google Shape;872;p9"/>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73" name="Google Shape;873;p9"/>
          <p:cNvGrpSpPr/>
          <p:nvPr/>
        </p:nvGrpSpPr>
        <p:grpSpPr>
          <a:xfrm rot="-10796165">
            <a:off x="-951180" y="1547191"/>
            <a:ext cx="1842350" cy="479566"/>
            <a:chOff x="7492775" y="1865413"/>
            <a:chExt cx="2055046" cy="534931"/>
          </a:xfrm>
        </p:grpSpPr>
        <p:sp>
          <p:nvSpPr>
            <p:cNvPr id="874" name="Google Shape;874;p9"/>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5" name="Google Shape;875;p9"/>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6" name="Google Shape;876;p9"/>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7" name="Google Shape;877;p9"/>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8" name="Google Shape;878;p9"/>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79" name="Google Shape;879;p9">
            <a:hlinkClick r:id="rId3" action="ppaction://hlinksldjump"/>
          </p:cNvPr>
          <p:cNvSpPr txBox="1"/>
          <p:nvPr/>
        </p:nvSpPr>
        <p:spPr>
          <a:xfrm>
            <a:off x="172064"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880" name="Google Shape;880;p9">
            <a:hlinkClick r:id="rId4" action="ppaction://hlinksldjump"/>
          </p:cNvPr>
          <p:cNvSpPr txBox="1"/>
          <p:nvPr/>
        </p:nvSpPr>
        <p:spPr>
          <a:xfrm>
            <a:off x="676939"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881" name="Google Shape;881;p9">
            <a:hlinkClick r:id="rId5" action="ppaction://hlinksldjump"/>
          </p:cNvPr>
          <p:cNvSpPr txBox="1"/>
          <p:nvPr/>
        </p:nvSpPr>
        <p:spPr>
          <a:xfrm>
            <a:off x="308789"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03</a:t>
            </a:r>
            <a:endParaRPr sz="2400" b="1" i="0" u="none" strike="noStrike" cap="none">
              <a:solidFill>
                <a:schemeClr val="dk1"/>
              </a:solidFill>
              <a:latin typeface="Coming Soon"/>
              <a:ea typeface="Coming Soon"/>
              <a:cs typeface="Coming Soon"/>
              <a:sym typeface="Coming Soon"/>
            </a:endParaRPr>
          </a:p>
        </p:txBody>
      </p:sp>
      <p:grpSp>
        <p:nvGrpSpPr>
          <p:cNvPr id="882" name="Google Shape;882;p9"/>
          <p:cNvGrpSpPr/>
          <p:nvPr/>
        </p:nvGrpSpPr>
        <p:grpSpPr>
          <a:xfrm rot="-10796165">
            <a:off x="-999055" y="4264616"/>
            <a:ext cx="1842350" cy="479566"/>
            <a:chOff x="7492775" y="1865413"/>
            <a:chExt cx="2055046" cy="534931"/>
          </a:xfrm>
        </p:grpSpPr>
        <p:sp>
          <p:nvSpPr>
            <p:cNvPr id="883" name="Google Shape;883;p9"/>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4" name="Google Shape;884;p9"/>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5" name="Google Shape;885;p9"/>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6" name="Google Shape;886;p9"/>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7" name="Google Shape;887;p9"/>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88" name="Google Shape;888;p9"/>
          <p:cNvGrpSpPr/>
          <p:nvPr/>
        </p:nvGrpSpPr>
        <p:grpSpPr>
          <a:xfrm rot="-10796165">
            <a:off x="-978205" y="3731066"/>
            <a:ext cx="1842350" cy="479566"/>
            <a:chOff x="7492775" y="1865413"/>
            <a:chExt cx="2055046" cy="534931"/>
          </a:xfrm>
        </p:grpSpPr>
        <p:sp>
          <p:nvSpPr>
            <p:cNvPr id="889" name="Google Shape;889;p9"/>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0" name="Google Shape;890;p9"/>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1" name="Google Shape;891;p9"/>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2" name="Google Shape;892;p9"/>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3" name="Google Shape;893;p9"/>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94" name="Google Shape;894;p9">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5" name="Google Shape;895;p9">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6" name="Google Shape;896;p9">
            <a:hlinkClick r:id="rId5" action="ppaction://hlinksldjump"/>
          </p:cNvPr>
          <p:cNvSpPr txBox="1"/>
          <p:nvPr/>
        </p:nvSpPr>
        <p:spPr>
          <a:xfrm>
            <a:off x="7779115" y="701341"/>
            <a:ext cx="1108500" cy="344628"/>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i="0" u="none" strike="noStrike" cap="none">
                <a:solidFill>
                  <a:schemeClr val="dk1"/>
                </a:solidFill>
                <a:latin typeface="Coming Soon"/>
                <a:ea typeface="Coming Soon"/>
                <a:cs typeface="Coming Soon"/>
                <a:sym typeface="Coming Soon"/>
              </a:rPr>
              <a:t>20.03.21</a:t>
            </a:r>
            <a:endParaRPr sz="1800" b="1" i="0" u="none" strike="noStrike" cap="none">
              <a:solidFill>
                <a:schemeClr val="dk1"/>
              </a:solidFill>
              <a:latin typeface="Coming Soon"/>
              <a:ea typeface="Coming Soon"/>
              <a:cs typeface="Coming Soon"/>
              <a:sym typeface="Coming Soon"/>
            </a:endParaRPr>
          </a:p>
        </p:txBody>
      </p:sp>
      <p:grpSp>
        <p:nvGrpSpPr>
          <p:cNvPr id="897" name="Google Shape;897;p9"/>
          <p:cNvGrpSpPr/>
          <p:nvPr/>
        </p:nvGrpSpPr>
        <p:grpSpPr>
          <a:xfrm>
            <a:off x="1308739" y="1468790"/>
            <a:ext cx="3840520" cy="2616060"/>
            <a:chOff x="2056966" y="1370935"/>
            <a:chExt cx="4914922" cy="3347914"/>
          </a:xfrm>
        </p:grpSpPr>
        <p:grpSp>
          <p:nvGrpSpPr>
            <p:cNvPr id="898" name="Google Shape;898;p9"/>
            <p:cNvGrpSpPr/>
            <p:nvPr/>
          </p:nvGrpSpPr>
          <p:grpSpPr>
            <a:xfrm>
              <a:off x="2056966" y="1486926"/>
              <a:ext cx="4914922" cy="3231923"/>
              <a:chOff x="235800" y="830650"/>
              <a:chExt cx="6978450" cy="4588844"/>
            </a:xfrm>
          </p:grpSpPr>
          <p:sp>
            <p:nvSpPr>
              <p:cNvPr id="899" name="Google Shape;899;p9"/>
              <p:cNvSpPr/>
              <p:nvPr/>
            </p:nvSpPr>
            <p:spPr>
              <a:xfrm>
                <a:off x="235800" y="1224769"/>
                <a:ext cx="2592225" cy="4194725"/>
              </a:xfrm>
              <a:custGeom>
                <a:avLst/>
                <a:gdLst/>
                <a:ahLst/>
                <a:cxnLst/>
                <a:rect l="l" t="t" r="r" b="b"/>
                <a:pathLst>
                  <a:path w="103689" h="167789" extrusionOk="0">
                    <a:moveTo>
                      <a:pt x="13807" y="0"/>
                    </a:moveTo>
                    <a:cubicBezTo>
                      <a:pt x="11526" y="0"/>
                      <a:pt x="9194" y="921"/>
                      <a:pt x="7431" y="2357"/>
                    </a:cubicBezTo>
                    <a:cubicBezTo>
                      <a:pt x="6418" y="3183"/>
                      <a:pt x="7559" y="5231"/>
                      <a:pt x="8433" y="6203"/>
                    </a:cubicBezTo>
                    <a:cubicBezTo>
                      <a:pt x="9308" y="7175"/>
                      <a:pt x="10393" y="8259"/>
                      <a:pt x="10189" y="9549"/>
                    </a:cubicBezTo>
                    <a:cubicBezTo>
                      <a:pt x="9355" y="9975"/>
                      <a:pt x="8287" y="10084"/>
                      <a:pt x="7292" y="10084"/>
                    </a:cubicBezTo>
                    <a:cubicBezTo>
                      <a:pt x="7024" y="10084"/>
                      <a:pt x="6762" y="10076"/>
                      <a:pt x="6511" y="10065"/>
                    </a:cubicBezTo>
                    <a:cubicBezTo>
                      <a:pt x="6102" y="10046"/>
                      <a:pt x="5686" y="9992"/>
                      <a:pt x="5277" y="9992"/>
                    </a:cubicBezTo>
                    <a:cubicBezTo>
                      <a:pt x="4990" y="9992"/>
                      <a:pt x="4705" y="10019"/>
                      <a:pt x="4430" y="10104"/>
                    </a:cubicBezTo>
                    <a:cubicBezTo>
                      <a:pt x="3763" y="10310"/>
                      <a:pt x="3182" y="11034"/>
                      <a:pt x="3440" y="11683"/>
                    </a:cubicBezTo>
                    <a:cubicBezTo>
                      <a:pt x="2981" y="12481"/>
                      <a:pt x="2431" y="12899"/>
                      <a:pt x="2962" y="13650"/>
                    </a:cubicBezTo>
                    <a:cubicBezTo>
                      <a:pt x="3377" y="14235"/>
                      <a:pt x="4081" y="14716"/>
                      <a:pt x="4076" y="15434"/>
                    </a:cubicBezTo>
                    <a:cubicBezTo>
                      <a:pt x="4071" y="16003"/>
                      <a:pt x="3591" y="16462"/>
                      <a:pt x="3082" y="16719"/>
                    </a:cubicBezTo>
                    <a:cubicBezTo>
                      <a:pt x="2572" y="16973"/>
                      <a:pt x="2000" y="17102"/>
                      <a:pt x="1518" y="17408"/>
                    </a:cubicBezTo>
                    <a:cubicBezTo>
                      <a:pt x="13" y="18366"/>
                      <a:pt x="0" y="20519"/>
                      <a:pt x="159" y="22295"/>
                    </a:cubicBezTo>
                    <a:cubicBezTo>
                      <a:pt x="1133" y="23491"/>
                      <a:pt x="1285" y="25550"/>
                      <a:pt x="817" y="27017"/>
                    </a:cubicBezTo>
                    <a:cubicBezTo>
                      <a:pt x="639" y="27577"/>
                      <a:pt x="351" y="28172"/>
                      <a:pt x="552" y="28724"/>
                    </a:cubicBezTo>
                    <a:cubicBezTo>
                      <a:pt x="782" y="29356"/>
                      <a:pt x="1526" y="29605"/>
                      <a:pt x="2177" y="29773"/>
                    </a:cubicBezTo>
                    <a:cubicBezTo>
                      <a:pt x="2891" y="29958"/>
                      <a:pt x="3669" y="30130"/>
                      <a:pt x="4408" y="30130"/>
                    </a:cubicBezTo>
                    <a:cubicBezTo>
                      <a:pt x="5109" y="30130"/>
                      <a:pt x="5775" y="29975"/>
                      <a:pt x="6314" y="29528"/>
                    </a:cubicBezTo>
                    <a:cubicBezTo>
                      <a:pt x="7583" y="28478"/>
                      <a:pt x="9157" y="28121"/>
                      <a:pt x="10834" y="28121"/>
                    </a:cubicBezTo>
                    <a:cubicBezTo>
                      <a:pt x="13016" y="28121"/>
                      <a:pt x="15374" y="28725"/>
                      <a:pt x="17464" y="29196"/>
                    </a:cubicBezTo>
                    <a:cubicBezTo>
                      <a:pt x="18740" y="29482"/>
                      <a:pt x="20083" y="29952"/>
                      <a:pt x="20830" y="31028"/>
                    </a:cubicBezTo>
                    <a:cubicBezTo>
                      <a:pt x="21824" y="32461"/>
                      <a:pt x="21400" y="34451"/>
                      <a:pt x="20580" y="35993"/>
                    </a:cubicBezTo>
                    <a:cubicBezTo>
                      <a:pt x="19762" y="37533"/>
                      <a:pt x="18587" y="38903"/>
                      <a:pt x="18068" y="40567"/>
                    </a:cubicBezTo>
                    <a:cubicBezTo>
                      <a:pt x="17582" y="42129"/>
                      <a:pt x="17717" y="43806"/>
                      <a:pt x="17859" y="45436"/>
                    </a:cubicBezTo>
                    <a:cubicBezTo>
                      <a:pt x="18032" y="47441"/>
                      <a:pt x="18242" y="49554"/>
                      <a:pt x="19405" y="51198"/>
                    </a:cubicBezTo>
                    <a:cubicBezTo>
                      <a:pt x="20624" y="52922"/>
                      <a:pt x="21392" y="55494"/>
                      <a:pt x="21294" y="57601"/>
                    </a:cubicBezTo>
                    <a:cubicBezTo>
                      <a:pt x="21216" y="59294"/>
                      <a:pt x="20619" y="60958"/>
                      <a:pt x="20775" y="62645"/>
                    </a:cubicBezTo>
                    <a:cubicBezTo>
                      <a:pt x="21057" y="65704"/>
                      <a:pt x="23699" y="67999"/>
                      <a:pt x="26397" y="69471"/>
                    </a:cubicBezTo>
                    <a:cubicBezTo>
                      <a:pt x="29219" y="71013"/>
                      <a:pt x="31651" y="73637"/>
                      <a:pt x="32623" y="76701"/>
                    </a:cubicBezTo>
                    <a:cubicBezTo>
                      <a:pt x="33112" y="78241"/>
                      <a:pt x="33257" y="79868"/>
                      <a:pt x="33688" y="81425"/>
                    </a:cubicBezTo>
                    <a:cubicBezTo>
                      <a:pt x="34432" y="84119"/>
                      <a:pt x="36051" y="86565"/>
                      <a:pt x="38239" y="88307"/>
                    </a:cubicBezTo>
                    <a:cubicBezTo>
                      <a:pt x="39834" y="89575"/>
                      <a:pt x="42451" y="90023"/>
                      <a:pt x="44455" y="90388"/>
                    </a:cubicBezTo>
                    <a:cubicBezTo>
                      <a:pt x="45495" y="90578"/>
                      <a:pt x="46617" y="90728"/>
                      <a:pt x="47400" y="91437"/>
                    </a:cubicBezTo>
                    <a:cubicBezTo>
                      <a:pt x="47762" y="91764"/>
                      <a:pt x="48023" y="92187"/>
                      <a:pt x="48369" y="92530"/>
                    </a:cubicBezTo>
                    <a:cubicBezTo>
                      <a:pt x="50044" y="94188"/>
                      <a:pt x="53127" y="93507"/>
                      <a:pt x="54821" y="95145"/>
                    </a:cubicBezTo>
                    <a:cubicBezTo>
                      <a:pt x="55259" y="95566"/>
                      <a:pt x="55558" y="96107"/>
                      <a:pt x="55941" y="96579"/>
                    </a:cubicBezTo>
                    <a:cubicBezTo>
                      <a:pt x="56887" y="97736"/>
                      <a:pt x="58370" y="98428"/>
                      <a:pt x="59861" y="98428"/>
                    </a:cubicBezTo>
                    <a:cubicBezTo>
                      <a:pt x="60003" y="98428"/>
                      <a:pt x="60145" y="98421"/>
                      <a:pt x="60286" y="98409"/>
                    </a:cubicBezTo>
                    <a:lnTo>
                      <a:pt x="60286" y="98409"/>
                    </a:lnTo>
                    <a:cubicBezTo>
                      <a:pt x="59905" y="99653"/>
                      <a:pt x="61397" y="101114"/>
                      <a:pt x="60936" y="102330"/>
                    </a:cubicBezTo>
                    <a:cubicBezTo>
                      <a:pt x="60565" y="103312"/>
                      <a:pt x="59445" y="103741"/>
                      <a:pt x="58674" y="104452"/>
                    </a:cubicBezTo>
                    <a:cubicBezTo>
                      <a:pt x="57337" y="105685"/>
                      <a:pt x="57129" y="107795"/>
                      <a:pt x="57705" y="109521"/>
                    </a:cubicBezTo>
                    <a:cubicBezTo>
                      <a:pt x="58282" y="111246"/>
                      <a:pt x="59498" y="112671"/>
                      <a:pt x="60717" y="114022"/>
                    </a:cubicBezTo>
                    <a:cubicBezTo>
                      <a:pt x="62978" y="116530"/>
                      <a:pt x="65696" y="117746"/>
                      <a:pt x="68148" y="120066"/>
                    </a:cubicBezTo>
                    <a:cubicBezTo>
                      <a:pt x="70420" y="122216"/>
                      <a:pt x="70937" y="125696"/>
                      <a:pt x="70438" y="128784"/>
                    </a:cubicBezTo>
                    <a:cubicBezTo>
                      <a:pt x="69938" y="131872"/>
                      <a:pt x="68585" y="134744"/>
                      <a:pt x="67620" y="137718"/>
                    </a:cubicBezTo>
                    <a:cubicBezTo>
                      <a:pt x="65814" y="143276"/>
                      <a:pt x="65376" y="149382"/>
                      <a:pt x="67102" y="154963"/>
                    </a:cubicBezTo>
                    <a:cubicBezTo>
                      <a:pt x="68828" y="160546"/>
                      <a:pt x="72869" y="165522"/>
                      <a:pt x="78283" y="167717"/>
                    </a:cubicBezTo>
                    <a:cubicBezTo>
                      <a:pt x="78404" y="167766"/>
                      <a:pt x="78530" y="167788"/>
                      <a:pt x="78658" y="167788"/>
                    </a:cubicBezTo>
                    <a:cubicBezTo>
                      <a:pt x="79167" y="167788"/>
                      <a:pt x="79705" y="167444"/>
                      <a:pt x="80056" y="167066"/>
                    </a:cubicBezTo>
                    <a:cubicBezTo>
                      <a:pt x="80495" y="166591"/>
                      <a:pt x="80589" y="165833"/>
                      <a:pt x="80281" y="165265"/>
                    </a:cubicBezTo>
                    <a:cubicBezTo>
                      <a:pt x="79304" y="163467"/>
                      <a:pt x="77566" y="161932"/>
                      <a:pt x="76298" y="160326"/>
                    </a:cubicBezTo>
                    <a:cubicBezTo>
                      <a:pt x="75898" y="159821"/>
                      <a:pt x="75478" y="159248"/>
                      <a:pt x="75530" y="158607"/>
                    </a:cubicBezTo>
                    <a:cubicBezTo>
                      <a:pt x="75589" y="157886"/>
                      <a:pt x="76208" y="157367"/>
                      <a:pt x="76666" y="156807"/>
                    </a:cubicBezTo>
                    <a:cubicBezTo>
                      <a:pt x="77361" y="155947"/>
                      <a:pt x="77729" y="154867"/>
                      <a:pt x="77704" y="153762"/>
                    </a:cubicBezTo>
                    <a:cubicBezTo>
                      <a:pt x="77674" y="152733"/>
                      <a:pt x="77075" y="151726"/>
                      <a:pt x="77111" y="150697"/>
                    </a:cubicBezTo>
                    <a:cubicBezTo>
                      <a:pt x="77146" y="149667"/>
                      <a:pt x="77701" y="148583"/>
                      <a:pt x="78676" y="148251"/>
                    </a:cubicBezTo>
                    <a:cubicBezTo>
                      <a:pt x="79120" y="148100"/>
                      <a:pt x="79614" y="148115"/>
                      <a:pt x="80042" y="147926"/>
                    </a:cubicBezTo>
                    <a:cubicBezTo>
                      <a:pt x="81453" y="147303"/>
                      <a:pt x="81228" y="145153"/>
                      <a:pt x="82249" y="143996"/>
                    </a:cubicBezTo>
                    <a:cubicBezTo>
                      <a:pt x="82722" y="143460"/>
                      <a:pt x="83419" y="143193"/>
                      <a:pt x="84064" y="142883"/>
                    </a:cubicBezTo>
                    <a:cubicBezTo>
                      <a:pt x="86792" y="141571"/>
                      <a:pt x="89035" y="138972"/>
                      <a:pt x="89283" y="135957"/>
                    </a:cubicBezTo>
                    <a:cubicBezTo>
                      <a:pt x="89483" y="133544"/>
                      <a:pt x="88605" y="130615"/>
                      <a:pt x="90438" y="129034"/>
                    </a:cubicBezTo>
                    <a:cubicBezTo>
                      <a:pt x="91238" y="128344"/>
                      <a:pt x="92244" y="128199"/>
                      <a:pt x="93314" y="128199"/>
                    </a:cubicBezTo>
                    <a:cubicBezTo>
                      <a:pt x="94087" y="128199"/>
                      <a:pt x="94894" y="128275"/>
                      <a:pt x="95682" y="128275"/>
                    </a:cubicBezTo>
                    <a:cubicBezTo>
                      <a:pt x="96098" y="128275"/>
                      <a:pt x="96509" y="128254"/>
                      <a:pt x="96908" y="128189"/>
                    </a:cubicBezTo>
                    <a:cubicBezTo>
                      <a:pt x="97800" y="128044"/>
                      <a:pt x="98396" y="127214"/>
                      <a:pt x="98814" y="126412"/>
                    </a:cubicBezTo>
                    <a:cubicBezTo>
                      <a:pt x="99231" y="125609"/>
                      <a:pt x="99280" y="124658"/>
                      <a:pt x="99129" y="123766"/>
                    </a:cubicBezTo>
                    <a:cubicBezTo>
                      <a:pt x="98945" y="122668"/>
                      <a:pt x="98473" y="121597"/>
                      <a:pt x="98577" y="120489"/>
                    </a:cubicBezTo>
                    <a:cubicBezTo>
                      <a:pt x="98723" y="118930"/>
                      <a:pt x="99942" y="117730"/>
                      <a:pt x="100886" y="116480"/>
                    </a:cubicBezTo>
                    <a:cubicBezTo>
                      <a:pt x="102003" y="114998"/>
                      <a:pt x="102797" y="113297"/>
                      <a:pt x="103214" y="111488"/>
                    </a:cubicBezTo>
                    <a:cubicBezTo>
                      <a:pt x="103689" y="109429"/>
                      <a:pt x="102371" y="106997"/>
                      <a:pt x="100524" y="105970"/>
                    </a:cubicBezTo>
                    <a:cubicBezTo>
                      <a:pt x="98677" y="104943"/>
                      <a:pt x="96462" y="104915"/>
                      <a:pt x="94350" y="104853"/>
                    </a:cubicBezTo>
                    <a:cubicBezTo>
                      <a:pt x="92237" y="104794"/>
                      <a:pt x="89999" y="104633"/>
                      <a:pt x="88273" y="103414"/>
                    </a:cubicBezTo>
                    <a:cubicBezTo>
                      <a:pt x="86692" y="102296"/>
                      <a:pt x="85799" y="100469"/>
                      <a:pt x="84550" y="98991"/>
                    </a:cubicBezTo>
                    <a:cubicBezTo>
                      <a:pt x="82441" y="96497"/>
                      <a:pt x="79375" y="95057"/>
                      <a:pt x="76410" y="93690"/>
                    </a:cubicBezTo>
                    <a:cubicBezTo>
                      <a:pt x="75559" y="93298"/>
                      <a:pt x="74630" y="92901"/>
                      <a:pt x="73720" y="92901"/>
                    </a:cubicBezTo>
                    <a:cubicBezTo>
                      <a:pt x="73431" y="92901"/>
                      <a:pt x="73144" y="92941"/>
                      <a:pt x="72862" y="93034"/>
                    </a:cubicBezTo>
                    <a:cubicBezTo>
                      <a:pt x="72400" y="93185"/>
                      <a:pt x="71985" y="93473"/>
                      <a:pt x="71508" y="93564"/>
                    </a:cubicBezTo>
                    <a:cubicBezTo>
                      <a:pt x="71390" y="93586"/>
                      <a:pt x="71274" y="93597"/>
                      <a:pt x="71159" y="93597"/>
                    </a:cubicBezTo>
                    <a:cubicBezTo>
                      <a:pt x="70006" y="93597"/>
                      <a:pt x="69033" y="92520"/>
                      <a:pt x="67966" y="91944"/>
                    </a:cubicBezTo>
                    <a:cubicBezTo>
                      <a:pt x="67424" y="91651"/>
                      <a:pt x="66830" y="91518"/>
                      <a:pt x="66231" y="91518"/>
                    </a:cubicBezTo>
                    <a:cubicBezTo>
                      <a:pt x="64138" y="91518"/>
                      <a:pt x="61986" y="93147"/>
                      <a:pt x="61817" y="95293"/>
                    </a:cubicBezTo>
                    <a:cubicBezTo>
                      <a:pt x="61476" y="95410"/>
                      <a:pt x="61056" y="95468"/>
                      <a:pt x="60611" y="95468"/>
                    </a:cubicBezTo>
                    <a:cubicBezTo>
                      <a:pt x="59413" y="95468"/>
                      <a:pt x="58031" y="95047"/>
                      <a:pt x="57510" y="94228"/>
                    </a:cubicBezTo>
                    <a:cubicBezTo>
                      <a:pt x="56995" y="93419"/>
                      <a:pt x="56789" y="92287"/>
                      <a:pt x="55904" y="91918"/>
                    </a:cubicBezTo>
                    <a:cubicBezTo>
                      <a:pt x="55432" y="91722"/>
                      <a:pt x="54840" y="91796"/>
                      <a:pt x="54455" y="91458"/>
                    </a:cubicBezTo>
                    <a:cubicBezTo>
                      <a:pt x="53818" y="90898"/>
                      <a:pt x="54313" y="89881"/>
                      <a:pt x="54428" y="89040"/>
                    </a:cubicBezTo>
                    <a:cubicBezTo>
                      <a:pt x="54609" y="87696"/>
                      <a:pt x="53607" y="86419"/>
                      <a:pt x="52383" y="85834"/>
                    </a:cubicBezTo>
                    <a:cubicBezTo>
                      <a:pt x="51161" y="85249"/>
                      <a:pt x="49761" y="85202"/>
                      <a:pt x="48407" y="85159"/>
                    </a:cubicBezTo>
                    <a:cubicBezTo>
                      <a:pt x="47051" y="85115"/>
                      <a:pt x="45649" y="85054"/>
                      <a:pt x="44436" y="84447"/>
                    </a:cubicBezTo>
                    <a:cubicBezTo>
                      <a:pt x="42077" y="83264"/>
                      <a:pt x="41111" y="80063"/>
                      <a:pt x="42146" y="77635"/>
                    </a:cubicBezTo>
                    <a:cubicBezTo>
                      <a:pt x="43156" y="75267"/>
                      <a:pt x="45760" y="73783"/>
                      <a:pt x="48337" y="73783"/>
                    </a:cubicBezTo>
                    <a:cubicBezTo>
                      <a:pt x="48401" y="73783"/>
                      <a:pt x="48464" y="73784"/>
                      <a:pt x="48528" y="73786"/>
                    </a:cubicBezTo>
                    <a:cubicBezTo>
                      <a:pt x="51112" y="73862"/>
                      <a:pt x="53842" y="75749"/>
                      <a:pt x="53870" y="78335"/>
                    </a:cubicBezTo>
                    <a:cubicBezTo>
                      <a:pt x="53875" y="78746"/>
                      <a:pt x="54287" y="78928"/>
                      <a:pt x="54735" y="78928"/>
                    </a:cubicBezTo>
                    <a:cubicBezTo>
                      <a:pt x="55004" y="78928"/>
                      <a:pt x="55285" y="78863"/>
                      <a:pt x="55498" y="78741"/>
                    </a:cubicBezTo>
                    <a:cubicBezTo>
                      <a:pt x="56067" y="78416"/>
                      <a:pt x="56365" y="77760"/>
                      <a:pt x="56505" y="77119"/>
                    </a:cubicBezTo>
                    <a:cubicBezTo>
                      <a:pt x="56645" y="76478"/>
                      <a:pt x="56664" y="75812"/>
                      <a:pt x="56860" y="75186"/>
                    </a:cubicBezTo>
                    <a:cubicBezTo>
                      <a:pt x="57310" y="73749"/>
                      <a:pt x="58757" y="72690"/>
                      <a:pt x="60261" y="72690"/>
                    </a:cubicBezTo>
                    <a:cubicBezTo>
                      <a:pt x="60273" y="72690"/>
                      <a:pt x="60285" y="72690"/>
                      <a:pt x="60297" y="72690"/>
                    </a:cubicBezTo>
                    <a:cubicBezTo>
                      <a:pt x="60306" y="72690"/>
                      <a:pt x="60314" y="72690"/>
                      <a:pt x="60323" y="72690"/>
                    </a:cubicBezTo>
                    <a:cubicBezTo>
                      <a:pt x="61893" y="72690"/>
                      <a:pt x="62998" y="71122"/>
                      <a:pt x="64116" y="70013"/>
                    </a:cubicBezTo>
                    <a:cubicBezTo>
                      <a:pt x="65241" y="68896"/>
                      <a:pt x="65913" y="67214"/>
                      <a:pt x="65469" y="65693"/>
                    </a:cubicBezTo>
                    <a:cubicBezTo>
                      <a:pt x="65229" y="64873"/>
                      <a:pt x="64683" y="64046"/>
                      <a:pt x="64956" y="63238"/>
                    </a:cubicBezTo>
                    <a:cubicBezTo>
                      <a:pt x="65170" y="62604"/>
                      <a:pt x="65822" y="62237"/>
                      <a:pt x="66438" y="61978"/>
                    </a:cubicBezTo>
                    <a:cubicBezTo>
                      <a:pt x="67992" y="61328"/>
                      <a:pt x="69657" y="60995"/>
                      <a:pt x="71338" y="60995"/>
                    </a:cubicBezTo>
                    <a:cubicBezTo>
                      <a:pt x="71514" y="60995"/>
                      <a:pt x="71689" y="60998"/>
                      <a:pt x="71865" y="61005"/>
                    </a:cubicBezTo>
                    <a:cubicBezTo>
                      <a:pt x="71916" y="61008"/>
                      <a:pt x="71966" y="61009"/>
                      <a:pt x="72016" y="61009"/>
                    </a:cubicBezTo>
                    <a:cubicBezTo>
                      <a:pt x="73530" y="61009"/>
                      <a:pt x="74333" y="60016"/>
                      <a:pt x="75129" y="58671"/>
                    </a:cubicBezTo>
                    <a:cubicBezTo>
                      <a:pt x="75724" y="57667"/>
                      <a:pt x="75988" y="56400"/>
                      <a:pt x="76935" y="55719"/>
                    </a:cubicBezTo>
                    <a:cubicBezTo>
                      <a:pt x="77461" y="55341"/>
                      <a:pt x="78061" y="55227"/>
                      <a:pt x="78697" y="55227"/>
                    </a:cubicBezTo>
                    <a:cubicBezTo>
                      <a:pt x="79669" y="55227"/>
                      <a:pt x="80723" y="55493"/>
                      <a:pt x="81724" y="55493"/>
                    </a:cubicBezTo>
                    <a:cubicBezTo>
                      <a:pt x="81835" y="55493"/>
                      <a:pt x="81945" y="55490"/>
                      <a:pt x="82055" y="55483"/>
                    </a:cubicBezTo>
                    <a:cubicBezTo>
                      <a:pt x="84597" y="55311"/>
                      <a:pt x="86582" y="52458"/>
                      <a:pt x="85860" y="50015"/>
                    </a:cubicBezTo>
                    <a:cubicBezTo>
                      <a:pt x="85517" y="48852"/>
                      <a:pt x="84704" y="47901"/>
                      <a:pt x="84043" y="46884"/>
                    </a:cubicBezTo>
                    <a:cubicBezTo>
                      <a:pt x="83131" y="45481"/>
                      <a:pt x="82492" y="43918"/>
                      <a:pt x="82159" y="42277"/>
                    </a:cubicBezTo>
                    <a:cubicBezTo>
                      <a:pt x="81854" y="40773"/>
                      <a:pt x="81767" y="39118"/>
                      <a:pt x="80776" y="37947"/>
                    </a:cubicBezTo>
                    <a:cubicBezTo>
                      <a:pt x="79227" y="38020"/>
                      <a:pt x="77350" y="37975"/>
                      <a:pt x="75971" y="38686"/>
                    </a:cubicBezTo>
                    <a:cubicBezTo>
                      <a:pt x="75699" y="37108"/>
                      <a:pt x="75398" y="35461"/>
                      <a:pt x="74423" y="34192"/>
                    </a:cubicBezTo>
                    <a:cubicBezTo>
                      <a:pt x="73732" y="33291"/>
                      <a:pt x="72587" y="32657"/>
                      <a:pt x="71488" y="32657"/>
                    </a:cubicBezTo>
                    <a:cubicBezTo>
                      <a:pt x="71039" y="32657"/>
                      <a:pt x="70597" y="32763"/>
                      <a:pt x="70198" y="32999"/>
                    </a:cubicBezTo>
                    <a:cubicBezTo>
                      <a:pt x="68851" y="33794"/>
                      <a:pt x="68559" y="35642"/>
                      <a:pt x="68807" y="37187"/>
                    </a:cubicBezTo>
                    <a:cubicBezTo>
                      <a:pt x="69057" y="38731"/>
                      <a:pt x="69698" y="40227"/>
                      <a:pt x="69655" y="41791"/>
                    </a:cubicBezTo>
                    <a:cubicBezTo>
                      <a:pt x="69615" y="43336"/>
                      <a:pt x="68552" y="45042"/>
                      <a:pt x="67017" y="45042"/>
                    </a:cubicBezTo>
                    <a:cubicBezTo>
                      <a:pt x="66998" y="45042"/>
                      <a:pt x="66979" y="45041"/>
                      <a:pt x="66960" y="45041"/>
                    </a:cubicBezTo>
                    <a:cubicBezTo>
                      <a:pt x="66146" y="45019"/>
                      <a:pt x="65416" y="44522"/>
                      <a:pt x="64843" y="43941"/>
                    </a:cubicBezTo>
                    <a:cubicBezTo>
                      <a:pt x="64022" y="43112"/>
                      <a:pt x="63372" y="42052"/>
                      <a:pt x="62317" y="41553"/>
                    </a:cubicBezTo>
                    <a:cubicBezTo>
                      <a:pt x="61507" y="41171"/>
                      <a:pt x="60577" y="41179"/>
                      <a:pt x="59704" y="40982"/>
                    </a:cubicBezTo>
                    <a:cubicBezTo>
                      <a:pt x="56728" y="40316"/>
                      <a:pt x="54688" y="36902"/>
                      <a:pt x="55510" y="33965"/>
                    </a:cubicBezTo>
                    <a:cubicBezTo>
                      <a:pt x="56182" y="31564"/>
                      <a:pt x="58657" y="29882"/>
                      <a:pt x="61117" y="29882"/>
                    </a:cubicBezTo>
                    <a:cubicBezTo>
                      <a:pt x="61664" y="29882"/>
                      <a:pt x="62211" y="29966"/>
                      <a:pt x="62737" y="30143"/>
                    </a:cubicBezTo>
                    <a:cubicBezTo>
                      <a:pt x="66237" y="28861"/>
                      <a:pt x="67660" y="24447"/>
                      <a:pt x="66265" y="20991"/>
                    </a:cubicBezTo>
                    <a:cubicBezTo>
                      <a:pt x="64868" y="17535"/>
                      <a:pt x="61115" y="15389"/>
                      <a:pt x="57392" y="15226"/>
                    </a:cubicBezTo>
                    <a:cubicBezTo>
                      <a:pt x="56302" y="15179"/>
                      <a:pt x="55191" y="15275"/>
                      <a:pt x="54134" y="15007"/>
                    </a:cubicBezTo>
                    <a:cubicBezTo>
                      <a:pt x="51145" y="14251"/>
                      <a:pt x="49582" y="10965"/>
                      <a:pt x="46980" y="9310"/>
                    </a:cubicBezTo>
                    <a:cubicBezTo>
                      <a:pt x="46287" y="8869"/>
                      <a:pt x="45224" y="8778"/>
                      <a:pt x="44079" y="8778"/>
                    </a:cubicBezTo>
                    <a:cubicBezTo>
                      <a:pt x="43277" y="8778"/>
                      <a:pt x="42435" y="8823"/>
                      <a:pt x="41651" y="8823"/>
                    </a:cubicBezTo>
                    <a:cubicBezTo>
                      <a:pt x="40795" y="8823"/>
                      <a:pt x="40007" y="8769"/>
                      <a:pt x="39418" y="8547"/>
                    </a:cubicBezTo>
                    <a:cubicBezTo>
                      <a:pt x="38499" y="8200"/>
                      <a:pt x="37525" y="8023"/>
                      <a:pt x="36546" y="8023"/>
                    </a:cubicBezTo>
                    <a:cubicBezTo>
                      <a:pt x="36275" y="8023"/>
                      <a:pt x="36003" y="8037"/>
                      <a:pt x="35731" y="8064"/>
                    </a:cubicBezTo>
                    <a:cubicBezTo>
                      <a:pt x="34635" y="9104"/>
                      <a:pt x="32585" y="9398"/>
                      <a:pt x="31077" y="9499"/>
                    </a:cubicBezTo>
                    <a:cubicBezTo>
                      <a:pt x="29526" y="7990"/>
                      <a:pt x="27655" y="6585"/>
                      <a:pt x="25725" y="5605"/>
                    </a:cubicBezTo>
                    <a:cubicBezTo>
                      <a:pt x="24435" y="4951"/>
                      <a:pt x="22930" y="4260"/>
                      <a:pt x="22532" y="2870"/>
                    </a:cubicBezTo>
                    <a:cubicBezTo>
                      <a:pt x="22012" y="1053"/>
                      <a:pt x="19376" y="125"/>
                      <a:pt x="17200" y="125"/>
                    </a:cubicBezTo>
                    <a:cubicBezTo>
                      <a:pt x="16716" y="125"/>
                      <a:pt x="16254" y="171"/>
                      <a:pt x="15844" y="263"/>
                    </a:cubicBezTo>
                    <a:cubicBezTo>
                      <a:pt x="15181" y="84"/>
                      <a:pt x="14496" y="0"/>
                      <a:pt x="13807" y="0"/>
                    </a:cubicBezTo>
                    <a:close/>
                  </a:path>
                </a:pathLst>
              </a:custGeom>
              <a:solidFill>
                <a:schemeClr val="accent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0" name="Google Shape;900;p9"/>
              <p:cNvSpPr/>
              <p:nvPr/>
            </p:nvSpPr>
            <p:spPr>
              <a:xfrm>
                <a:off x="2370225" y="830650"/>
                <a:ext cx="1016975" cy="1158500"/>
              </a:xfrm>
              <a:custGeom>
                <a:avLst/>
                <a:gdLst/>
                <a:ahLst/>
                <a:cxnLst/>
                <a:rect l="l" t="t" r="r" b="b"/>
                <a:pathLst>
                  <a:path w="40679" h="46340" extrusionOk="0">
                    <a:moveTo>
                      <a:pt x="15780" y="0"/>
                    </a:moveTo>
                    <a:cubicBezTo>
                      <a:pt x="14989" y="0"/>
                      <a:pt x="14213" y="109"/>
                      <a:pt x="13470" y="421"/>
                    </a:cubicBezTo>
                    <a:cubicBezTo>
                      <a:pt x="9879" y="1928"/>
                      <a:pt x="10933" y="5468"/>
                      <a:pt x="8580" y="7572"/>
                    </a:cubicBezTo>
                    <a:cubicBezTo>
                      <a:pt x="6546" y="9390"/>
                      <a:pt x="2788" y="7963"/>
                      <a:pt x="1150" y="10460"/>
                    </a:cubicBezTo>
                    <a:cubicBezTo>
                      <a:pt x="0" y="12215"/>
                      <a:pt x="1289" y="14606"/>
                      <a:pt x="2962" y="15871"/>
                    </a:cubicBezTo>
                    <a:cubicBezTo>
                      <a:pt x="4636" y="17135"/>
                      <a:pt x="6731" y="17894"/>
                      <a:pt x="8056" y="19522"/>
                    </a:cubicBezTo>
                    <a:cubicBezTo>
                      <a:pt x="10183" y="22136"/>
                      <a:pt x="9577" y="26004"/>
                      <a:pt x="8413" y="29169"/>
                    </a:cubicBezTo>
                    <a:cubicBezTo>
                      <a:pt x="7247" y="32332"/>
                      <a:pt x="5603" y="35532"/>
                      <a:pt x="6005" y="38881"/>
                    </a:cubicBezTo>
                    <a:cubicBezTo>
                      <a:pt x="6193" y="40459"/>
                      <a:pt x="6837" y="41956"/>
                      <a:pt x="7675" y="43307"/>
                    </a:cubicBezTo>
                    <a:cubicBezTo>
                      <a:pt x="8488" y="44615"/>
                      <a:pt x="9597" y="45873"/>
                      <a:pt x="11095" y="46235"/>
                    </a:cubicBezTo>
                    <a:cubicBezTo>
                      <a:pt x="11391" y="46306"/>
                      <a:pt x="11688" y="46339"/>
                      <a:pt x="11983" y="46339"/>
                    </a:cubicBezTo>
                    <a:cubicBezTo>
                      <a:pt x="13586" y="46339"/>
                      <a:pt x="15150" y="45367"/>
                      <a:pt x="16368" y="44250"/>
                    </a:cubicBezTo>
                    <a:cubicBezTo>
                      <a:pt x="17812" y="42927"/>
                      <a:pt x="19065" y="41325"/>
                      <a:pt x="20822" y="40465"/>
                    </a:cubicBezTo>
                    <a:cubicBezTo>
                      <a:pt x="23353" y="39224"/>
                      <a:pt x="26610" y="39686"/>
                      <a:pt x="28815" y="37929"/>
                    </a:cubicBezTo>
                    <a:cubicBezTo>
                      <a:pt x="31544" y="35754"/>
                      <a:pt x="31140" y="31606"/>
                      <a:pt x="31890" y="28199"/>
                    </a:cubicBezTo>
                    <a:cubicBezTo>
                      <a:pt x="33150" y="22476"/>
                      <a:pt x="38102" y="18249"/>
                      <a:pt x="40038" y="12718"/>
                    </a:cubicBezTo>
                    <a:cubicBezTo>
                      <a:pt x="40418" y="11636"/>
                      <a:pt x="40679" y="10499"/>
                      <a:pt x="40652" y="9352"/>
                    </a:cubicBezTo>
                    <a:cubicBezTo>
                      <a:pt x="40569" y="5649"/>
                      <a:pt x="37449" y="2571"/>
                      <a:pt x="33956" y="1339"/>
                    </a:cubicBezTo>
                    <a:cubicBezTo>
                      <a:pt x="31938" y="627"/>
                      <a:pt x="29911" y="457"/>
                      <a:pt x="27871" y="457"/>
                    </a:cubicBezTo>
                    <a:cubicBezTo>
                      <a:pt x="26007" y="457"/>
                      <a:pt x="24132" y="599"/>
                      <a:pt x="22245" y="599"/>
                    </a:cubicBezTo>
                    <a:cubicBezTo>
                      <a:pt x="21785" y="599"/>
                      <a:pt x="21325" y="591"/>
                      <a:pt x="20863" y="570"/>
                    </a:cubicBezTo>
                    <a:cubicBezTo>
                      <a:pt x="19225" y="496"/>
                      <a:pt x="17470" y="0"/>
                      <a:pt x="15780" y="0"/>
                    </a:cubicBezTo>
                    <a:close/>
                  </a:path>
                </a:pathLst>
              </a:custGeom>
              <a:solidFill>
                <a:schemeClr val="accent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1" name="Google Shape;901;p9"/>
              <p:cNvSpPr/>
              <p:nvPr/>
            </p:nvSpPr>
            <p:spPr>
              <a:xfrm>
                <a:off x="3143325" y="1089650"/>
                <a:ext cx="4064350" cy="3503975"/>
              </a:xfrm>
              <a:custGeom>
                <a:avLst/>
                <a:gdLst/>
                <a:ahLst/>
                <a:cxnLst/>
                <a:rect l="l" t="t" r="r" b="b"/>
                <a:pathLst>
                  <a:path w="162574" h="140159" extrusionOk="0">
                    <a:moveTo>
                      <a:pt x="149391" y="0"/>
                    </a:moveTo>
                    <a:cubicBezTo>
                      <a:pt x="148360" y="0"/>
                      <a:pt x="147330" y="156"/>
                      <a:pt x="146349" y="477"/>
                    </a:cubicBezTo>
                    <a:cubicBezTo>
                      <a:pt x="145329" y="812"/>
                      <a:pt x="144363" y="1309"/>
                      <a:pt x="143326" y="1583"/>
                    </a:cubicBezTo>
                    <a:cubicBezTo>
                      <a:pt x="142494" y="1801"/>
                      <a:pt x="141638" y="1870"/>
                      <a:pt x="140776" y="1870"/>
                    </a:cubicBezTo>
                    <a:cubicBezTo>
                      <a:pt x="140050" y="1870"/>
                      <a:pt x="139319" y="1821"/>
                      <a:pt x="138596" y="1772"/>
                    </a:cubicBezTo>
                    <a:lnTo>
                      <a:pt x="130106" y="1191"/>
                    </a:lnTo>
                    <a:cubicBezTo>
                      <a:pt x="129237" y="1132"/>
                      <a:pt x="128350" y="1076"/>
                      <a:pt x="127469" y="1076"/>
                    </a:cubicBezTo>
                    <a:cubicBezTo>
                      <a:pt x="125783" y="1076"/>
                      <a:pt x="124119" y="1281"/>
                      <a:pt x="122644" y="2056"/>
                    </a:cubicBezTo>
                    <a:cubicBezTo>
                      <a:pt x="119360" y="3782"/>
                      <a:pt x="117499" y="8084"/>
                      <a:pt x="113816" y="8529"/>
                    </a:cubicBezTo>
                    <a:cubicBezTo>
                      <a:pt x="113611" y="8554"/>
                      <a:pt x="113408" y="8566"/>
                      <a:pt x="113207" y="8566"/>
                    </a:cubicBezTo>
                    <a:cubicBezTo>
                      <a:pt x="110853" y="8566"/>
                      <a:pt x="108715" y="6973"/>
                      <a:pt x="106473" y="6087"/>
                    </a:cubicBezTo>
                    <a:cubicBezTo>
                      <a:pt x="105100" y="5543"/>
                      <a:pt x="103627" y="5279"/>
                      <a:pt x="102152" y="5279"/>
                    </a:cubicBezTo>
                    <a:cubicBezTo>
                      <a:pt x="99404" y="5279"/>
                      <a:pt x="96647" y="6196"/>
                      <a:pt x="94512" y="7933"/>
                    </a:cubicBezTo>
                    <a:cubicBezTo>
                      <a:pt x="93279" y="7304"/>
                      <a:pt x="93660" y="5468"/>
                      <a:pt x="93225" y="4153"/>
                    </a:cubicBezTo>
                    <a:cubicBezTo>
                      <a:pt x="92771" y="2782"/>
                      <a:pt x="91297" y="1954"/>
                      <a:pt x="89858" y="1828"/>
                    </a:cubicBezTo>
                    <a:cubicBezTo>
                      <a:pt x="89687" y="1813"/>
                      <a:pt x="89517" y="1806"/>
                      <a:pt x="89348" y="1806"/>
                    </a:cubicBezTo>
                    <a:cubicBezTo>
                      <a:pt x="88082" y="1806"/>
                      <a:pt x="86834" y="2194"/>
                      <a:pt x="85623" y="2590"/>
                    </a:cubicBezTo>
                    <a:cubicBezTo>
                      <a:pt x="82664" y="3556"/>
                      <a:pt x="79224" y="5204"/>
                      <a:pt x="78950" y="8303"/>
                    </a:cubicBezTo>
                    <a:cubicBezTo>
                      <a:pt x="78873" y="9176"/>
                      <a:pt x="79068" y="10104"/>
                      <a:pt x="78702" y="10900"/>
                    </a:cubicBezTo>
                    <a:cubicBezTo>
                      <a:pt x="78178" y="12033"/>
                      <a:pt x="76762" y="12408"/>
                      <a:pt x="75881" y="13291"/>
                    </a:cubicBezTo>
                    <a:cubicBezTo>
                      <a:pt x="74831" y="14345"/>
                      <a:pt x="74664" y="15971"/>
                      <a:pt x="74621" y="17458"/>
                    </a:cubicBezTo>
                    <a:cubicBezTo>
                      <a:pt x="74577" y="18944"/>
                      <a:pt x="74563" y="20541"/>
                      <a:pt x="73703" y="21754"/>
                    </a:cubicBezTo>
                    <a:cubicBezTo>
                      <a:pt x="73148" y="22537"/>
                      <a:pt x="71069" y="23068"/>
                      <a:pt x="69376" y="23068"/>
                    </a:cubicBezTo>
                    <a:cubicBezTo>
                      <a:pt x="68445" y="23068"/>
                      <a:pt x="67630" y="22907"/>
                      <a:pt x="67252" y="22539"/>
                    </a:cubicBezTo>
                    <a:cubicBezTo>
                      <a:pt x="66636" y="21940"/>
                      <a:pt x="65905" y="21693"/>
                      <a:pt x="65124" y="21693"/>
                    </a:cubicBezTo>
                    <a:cubicBezTo>
                      <a:pt x="63293" y="21693"/>
                      <a:pt x="61194" y="23048"/>
                      <a:pt x="59696" y="24392"/>
                    </a:cubicBezTo>
                    <a:lnTo>
                      <a:pt x="53326" y="30110"/>
                    </a:lnTo>
                    <a:cubicBezTo>
                      <a:pt x="51731" y="31541"/>
                      <a:pt x="50013" y="33034"/>
                      <a:pt x="47899" y="33389"/>
                    </a:cubicBezTo>
                    <a:cubicBezTo>
                      <a:pt x="47672" y="33427"/>
                      <a:pt x="47440" y="33446"/>
                      <a:pt x="47206" y="33446"/>
                    </a:cubicBezTo>
                    <a:cubicBezTo>
                      <a:pt x="45267" y="33446"/>
                      <a:pt x="43232" y="32171"/>
                      <a:pt x="43155" y="30259"/>
                    </a:cubicBezTo>
                    <a:cubicBezTo>
                      <a:pt x="43563" y="29875"/>
                      <a:pt x="44085" y="29761"/>
                      <a:pt x="44655" y="29761"/>
                    </a:cubicBezTo>
                    <a:cubicBezTo>
                      <a:pt x="45498" y="29761"/>
                      <a:pt x="46445" y="30012"/>
                      <a:pt x="47276" y="30012"/>
                    </a:cubicBezTo>
                    <a:cubicBezTo>
                      <a:pt x="47872" y="30012"/>
                      <a:pt x="48409" y="29883"/>
                      <a:pt x="48805" y="29438"/>
                    </a:cubicBezTo>
                    <a:cubicBezTo>
                      <a:pt x="49977" y="28121"/>
                      <a:pt x="48243" y="26238"/>
                      <a:pt x="46718" y="25356"/>
                    </a:cubicBezTo>
                    <a:cubicBezTo>
                      <a:pt x="43929" y="23744"/>
                      <a:pt x="41047" y="22101"/>
                      <a:pt x="37854" y="21667"/>
                    </a:cubicBezTo>
                    <a:cubicBezTo>
                      <a:pt x="37395" y="21605"/>
                      <a:pt x="36928" y="21573"/>
                      <a:pt x="36459" y="21573"/>
                    </a:cubicBezTo>
                    <a:cubicBezTo>
                      <a:pt x="33662" y="21573"/>
                      <a:pt x="30804" y="22696"/>
                      <a:pt x="29384" y="25062"/>
                    </a:cubicBezTo>
                    <a:cubicBezTo>
                      <a:pt x="27966" y="27426"/>
                      <a:pt x="28225" y="30512"/>
                      <a:pt x="26820" y="32884"/>
                    </a:cubicBezTo>
                    <a:cubicBezTo>
                      <a:pt x="25941" y="34369"/>
                      <a:pt x="24491" y="35431"/>
                      <a:pt x="23493" y="36839"/>
                    </a:cubicBezTo>
                    <a:cubicBezTo>
                      <a:pt x="22495" y="38247"/>
                      <a:pt x="22067" y="40372"/>
                      <a:pt x="23291" y="41591"/>
                    </a:cubicBezTo>
                    <a:cubicBezTo>
                      <a:pt x="24277" y="42574"/>
                      <a:pt x="25957" y="42576"/>
                      <a:pt x="26934" y="43568"/>
                    </a:cubicBezTo>
                    <a:cubicBezTo>
                      <a:pt x="27686" y="44334"/>
                      <a:pt x="27942" y="45612"/>
                      <a:pt x="28928" y="46032"/>
                    </a:cubicBezTo>
                    <a:cubicBezTo>
                      <a:pt x="29116" y="46112"/>
                      <a:pt x="29308" y="46149"/>
                      <a:pt x="29499" y="46149"/>
                    </a:cubicBezTo>
                    <a:cubicBezTo>
                      <a:pt x="30453" y="46149"/>
                      <a:pt x="31375" y="45228"/>
                      <a:pt x="31599" y="44232"/>
                    </a:cubicBezTo>
                    <a:cubicBezTo>
                      <a:pt x="31870" y="43035"/>
                      <a:pt x="31491" y="41803"/>
                      <a:pt x="31294" y="40594"/>
                    </a:cubicBezTo>
                    <a:cubicBezTo>
                      <a:pt x="30707" y="36976"/>
                      <a:pt x="32524" y="32527"/>
                      <a:pt x="36153" y="32010"/>
                    </a:cubicBezTo>
                    <a:cubicBezTo>
                      <a:pt x="36979" y="32041"/>
                      <a:pt x="37253" y="33221"/>
                      <a:pt x="36881" y="33960"/>
                    </a:cubicBezTo>
                    <a:cubicBezTo>
                      <a:pt x="36512" y="34700"/>
                      <a:pt x="35790" y="35213"/>
                      <a:pt x="35400" y="35941"/>
                    </a:cubicBezTo>
                    <a:cubicBezTo>
                      <a:pt x="34663" y="37314"/>
                      <a:pt x="35518" y="39272"/>
                      <a:pt x="37026" y="39667"/>
                    </a:cubicBezTo>
                    <a:cubicBezTo>
                      <a:pt x="38598" y="40078"/>
                      <a:pt x="41223" y="39748"/>
                      <a:pt x="41017" y="41358"/>
                    </a:cubicBezTo>
                    <a:cubicBezTo>
                      <a:pt x="40797" y="43068"/>
                      <a:pt x="37630" y="41948"/>
                      <a:pt x="36606" y="43336"/>
                    </a:cubicBezTo>
                    <a:cubicBezTo>
                      <a:pt x="36002" y="44155"/>
                      <a:pt x="36537" y="45296"/>
                      <a:pt x="36521" y="46313"/>
                    </a:cubicBezTo>
                    <a:cubicBezTo>
                      <a:pt x="36494" y="48303"/>
                      <a:pt x="34299" y="49599"/>
                      <a:pt x="32313" y="49739"/>
                    </a:cubicBezTo>
                    <a:cubicBezTo>
                      <a:pt x="32097" y="49755"/>
                      <a:pt x="31880" y="49762"/>
                      <a:pt x="31663" y="49762"/>
                    </a:cubicBezTo>
                    <a:cubicBezTo>
                      <a:pt x="30164" y="49762"/>
                      <a:pt x="28664" y="49439"/>
                      <a:pt x="27166" y="49439"/>
                    </a:cubicBezTo>
                    <a:cubicBezTo>
                      <a:pt x="26898" y="49439"/>
                      <a:pt x="26629" y="49449"/>
                      <a:pt x="26361" y="49474"/>
                    </a:cubicBezTo>
                    <a:cubicBezTo>
                      <a:pt x="24379" y="49654"/>
                      <a:pt x="22222" y="51058"/>
                      <a:pt x="22312" y="53044"/>
                    </a:cubicBezTo>
                    <a:cubicBezTo>
                      <a:pt x="19567" y="54331"/>
                      <a:pt x="16715" y="55374"/>
                      <a:pt x="13788" y="56164"/>
                    </a:cubicBezTo>
                    <a:cubicBezTo>
                      <a:pt x="13912" y="58317"/>
                      <a:pt x="17975" y="58517"/>
                      <a:pt x="17960" y="60675"/>
                    </a:cubicBezTo>
                    <a:cubicBezTo>
                      <a:pt x="17949" y="61887"/>
                      <a:pt x="16542" y="62556"/>
                      <a:pt x="15302" y="62556"/>
                    </a:cubicBezTo>
                    <a:cubicBezTo>
                      <a:pt x="15219" y="62556"/>
                      <a:pt x="15137" y="62553"/>
                      <a:pt x="15056" y="62547"/>
                    </a:cubicBezTo>
                    <a:cubicBezTo>
                      <a:pt x="14072" y="62475"/>
                      <a:pt x="13082" y="62160"/>
                      <a:pt x="12113" y="62160"/>
                    </a:cubicBezTo>
                    <a:cubicBezTo>
                      <a:pt x="11810" y="62160"/>
                      <a:pt x="11508" y="62191"/>
                      <a:pt x="11210" y="62270"/>
                    </a:cubicBezTo>
                    <a:cubicBezTo>
                      <a:pt x="9047" y="62839"/>
                      <a:pt x="8290" y="65880"/>
                      <a:pt x="9487" y="67769"/>
                    </a:cubicBezTo>
                    <a:cubicBezTo>
                      <a:pt x="10572" y="69481"/>
                      <a:pt x="12694" y="70258"/>
                      <a:pt x="14741" y="70258"/>
                    </a:cubicBezTo>
                    <a:cubicBezTo>
                      <a:pt x="14954" y="70258"/>
                      <a:pt x="15165" y="70249"/>
                      <a:pt x="15375" y="70233"/>
                    </a:cubicBezTo>
                    <a:cubicBezTo>
                      <a:pt x="16269" y="70162"/>
                      <a:pt x="17225" y="69924"/>
                      <a:pt x="17785" y="69223"/>
                    </a:cubicBezTo>
                    <a:cubicBezTo>
                      <a:pt x="18318" y="68554"/>
                      <a:pt x="18362" y="67634"/>
                      <a:pt x="18586" y="66808"/>
                    </a:cubicBezTo>
                    <a:cubicBezTo>
                      <a:pt x="19089" y="64960"/>
                      <a:pt x="20667" y="63445"/>
                      <a:pt x="22534" y="63019"/>
                    </a:cubicBezTo>
                    <a:cubicBezTo>
                      <a:pt x="23588" y="62778"/>
                      <a:pt x="24878" y="62758"/>
                      <a:pt x="25444" y="61839"/>
                    </a:cubicBezTo>
                    <a:cubicBezTo>
                      <a:pt x="27854" y="63143"/>
                      <a:pt x="29550" y="65685"/>
                      <a:pt x="29826" y="68413"/>
                    </a:cubicBezTo>
                    <a:cubicBezTo>
                      <a:pt x="30020" y="68663"/>
                      <a:pt x="30274" y="68770"/>
                      <a:pt x="30543" y="68770"/>
                    </a:cubicBezTo>
                    <a:cubicBezTo>
                      <a:pt x="31347" y="68770"/>
                      <a:pt x="32287" y="67809"/>
                      <a:pt x="32159" y="66868"/>
                    </a:cubicBezTo>
                    <a:cubicBezTo>
                      <a:pt x="31991" y="65614"/>
                      <a:pt x="30882" y="64743"/>
                      <a:pt x="30003" y="63834"/>
                    </a:cubicBezTo>
                    <a:cubicBezTo>
                      <a:pt x="29122" y="62923"/>
                      <a:pt x="28387" y="61510"/>
                      <a:pt x="29078" y="60448"/>
                    </a:cubicBezTo>
                    <a:lnTo>
                      <a:pt x="29078" y="60448"/>
                    </a:lnTo>
                    <a:cubicBezTo>
                      <a:pt x="33197" y="61658"/>
                      <a:pt x="36527" y="65238"/>
                      <a:pt x="37435" y="69435"/>
                    </a:cubicBezTo>
                    <a:cubicBezTo>
                      <a:pt x="38871" y="69149"/>
                      <a:pt x="39664" y="67205"/>
                      <a:pt x="38838" y="65997"/>
                    </a:cubicBezTo>
                    <a:cubicBezTo>
                      <a:pt x="39003" y="65628"/>
                      <a:pt x="39328" y="65472"/>
                      <a:pt x="39697" y="65472"/>
                    </a:cubicBezTo>
                    <a:cubicBezTo>
                      <a:pt x="40331" y="65472"/>
                      <a:pt x="41094" y="65932"/>
                      <a:pt x="41391" y="66558"/>
                    </a:cubicBezTo>
                    <a:cubicBezTo>
                      <a:pt x="41862" y="67549"/>
                      <a:pt x="41819" y="68770"/>
                      <a:pt x="42492" y="69636"/>
                    </a:cubicBezTo>
                    <a:cubicBezTo>
                      <a:pt x="43175" y="70517"/>
                      <a:pt x="44261" y="70711"/>
                      <a:pt x="45451" y="70711"/>
                    </a:cubicBezTo>
                    <a:cubicBezTo>
                      <a:pt x="46388" y="70711"/>
                      <a:pt x="47390" y="70590"/>
                      <a:pt x="48312" y="70590"/>
                    </a:cubicBezTo>
                    <a:cubicBezTo>
                      <a:pt x="49551" y="70590"/>
                      <a:pt x="50643" y="70808"/>
                      <a:pt x="51235" y="71828"/>
                    </a:cubicBezTo>
                    <a:cubicBezTo>
                      <a:pt x="52336" y="73723"/>
                      <a:pt x="49909" y="75927"/>
                      <a:pt x="47711" y="75927"/>
                    </a:cubicBezTo>
                    <a:cubicBezTo>
                      <a:pt x="47678" y="75927"/>
                      <a:pt x="47645" y="75926"/>
                      <a:pt x="47613" y="75925"/>
                    </a:cubicBezTo>
                    <a:cubicBezTo>
                      <a:pt x="45391" y="75856"/>
                      <a:pt x="43361" y="74585"/>
                      <a:pt x="41147" y="74365"/>
                    </a:cubicBezTo>
                    <a:cubicBezTo>
                      <a:pt x="40897" y="74340"/>
                      <a:pt x="40647" y="74329"/>
                      <a:pt x="40397" y="74329"/>
                    </a:cubicBezTo>
                    <a:cubicBezTo>
                      <a:pt x="38218" y="74329"/>
                      <a:pt x="36082" y="75200"/>
                      <a:pt x="33896" y="75455"/>
                    </a:cubicBezTo>
                    <a:cubicBezTo>
                      <a:pt x="33619" y="75487"/>
                      <a:pt x="33335" y="75503"/>
                      <a:pt x="33048" y="75503"/>
                    </a:cubicBezTo>
                    <a:cubicBezTo>
                      <a:pt x="30807" y="75503"/>
                      <a:pt x="28395" y="74514"/>
                      <a:pt x="27939" y="72388"/>
                    </a:cubicBezTo>
                    <a:cubicBezTo>
                      <a:pt x="27802" y="71741"/>
                      <a:pt x="27855" y="71030"/>
                      <a:pt x="27514" y="70464"/>
                    </a:cubicBezTo>
                    <a:cubicBezTo>
                      <a:pt x="27109" y="69793"/>
                      <a:pt x="26279" y="69553"/>
                      <a:pt x="25473" y="69553"/>
                    </a:cubicBezTo>
                    <a:cubicBezTo>
                      <a:pt x="25313" y="69553"/>
                      <a:pt x="25154" y="69562"/>
                      <a:pt x="24999" y="69580"/>
                    </a:cubicBezTo>
                    <a:cubicBezTo>
                      <a:pt x="21817" y="69942"/>
                      <a:pt x="18598" y="72595"/>
                      <a:pt x="15740" y="72595"/>
                    </a:cubicBezTo>
                    <a:cubicBezTo>
                      <a:pt x="14956" y="72595"/>
                      <a:pt x="14199" y="72395"/>
                      <a:pt x="13478" y="71894"/>
                    </a:cubicBezTo>
                    <a:cubicBezTo>
                      <a:pt x="11337" y="76062"/>
                      <a:pt x="6101" y="77629"/>
                      <a:pt x="3179" y="81294"/>
                    </a:cubicBezTo>
                    <a:cubicBezTo>
                      <a:pt x="0" y="85282"/>
                      <a:pt x="268" y="91440"/>
                      <a:pt x="3354" y="95500"/>
                    </a:cubicBezTo>
                    <a:cubicBezTo>
                      <a:pt x="6050" y="99045"/>
                      <a:pt x="10552" y="100957"/>
                      <a:pt x="15019" y="100957"/>
                    </a:cubicBezTo>
                    <a:cubicBezTo>
                      <a:pt x="15667" y="100957"/>
                      <a:pt x="16314" y="100917"/>
                      <a:pt x="16954" y="100836"/>
                    </a:cubicBezTo>
                    <a:cubicBezTo>
                      <a:pt x="17630" y="100750"/>
                      <a:pt x="18327" y="100626"/>
                      <a:pt x="19005" y="100626"/>
                    </a:cubicBezTo>
                    <a:cubicBezTo>
                      <a:pt x="19489" y="100626"/>
                      <a:pt x="19963" y="100690"/>
                      <a:pt x="20413" y="100875"/>
                    </a:cubicBezTo>
                    <a:cubicBezTo>
                      <a:pt x="21482" y="101317"/>
                      <a:pt x="22166" y="102352"/>
                      <a:pt x="23058" y="103088"/>
                    </a:cubicBezTo>
                    <a:cubicBezTo>
                      <a:pt x="23580" y="103519"/>
                      <a:pt x="24303" y="103823"/>
                      <a:pt x="24961" y="103823"/>
                    </a:cubicBezTo>
                    <a:cubicBezTo>
                      <a:pt x="25427" y="103823"/>
                      <a:pt x="25861" y="103670"/>
                      <a:pt x="26168" y="103301"/>
                    </a:cubicBezTo>
                    <a:lnTo>
                      <a:pt x="26168" y="103301"/>
                    </a:lnTo>
                    <a:cubicBezTo>
                      <a:pt x="25321" y="105399"/>
                      <a:pt x="25557" y="107902"/>
                      <a:pt x="26779" y="109805"/>
                    </a:cubicBezTo>
                    <a:cubicBezTo>
                      <a:pt x="28099" y="111859"/>
                      <a:pt x="30559" y="113484"/>
                      <a:pt x="30509" y="115926"/>
                    </a:cubicBezTo>
                    <a:cubicBezTo>
                      <a:pt x="30482" y="117190"/>
                      <a:pt x="29748" y="118318"/>
                      <a:pt x="29403" y="119536"/>
                    </a:cubicBezTo>
                    <a:cubicBezTo>
                      <a:pt x="27829" y="125109"/>
                      <a:pt x="34415" y="129657"/>
                      <a:pt x="35455" y="135354"/>
                    </a:cubicBezTo>
                    <a:cubicBezTo>
                      <a:pt x="35736" y="136888"/>
                      <a:pt x="35735" y="138735"/>
                      <a:pt x="37029" y="139601"/>
                    </a:cubicBezTo>
                    <a:cubicBezTo>
                      <a:pt x="37625" y="139999"/>
                      <a:pt x="38374" y="140081"/>
                      <a:pt x="39090" y="140127"/>
                    </a:cubicBezTo>
                    <a:cubicBezTo>
                      <a:pt x="39409" y="140148"/>
                      <a:pt x="39736" y="140158"/>
                      <a:pt x="40067" y="140158"/>
                    </a:cubicBezTo>
                    <a:cubicBezTo>
                      <a:pt x="43538" y="140158"/>
                      <a:pt x="47454" y="138962"/>
                      <a:pt x="48151" y="135675"/>
                    </a:cubicBezTo>
                    <a:cubicBezTo>
                      <a:pt x="48366" y="134657"/>
                      <a:pt x="48212" y="133602"/>
                      <a:pt x="48243" y="132560"/>
                    </a:cubicBezTo>
                    <a:cubicBezTo>
                      <a:pt x="48336" y="129451"/>
                      <a:pt x="50239" y="126459"/>
                      <a:pt x="53017" y="125056"/>
                    </a:cubicBezTo>
                    <a:cubicBezTo>
                      <a:pt x="53771" y="124675"/>
                      <a:pt x="54600" y="124390"/>
                      <a:pt x="55202" y="123799"/>
                    </a:cubicBezTo>
                    <a:cubicBezTo>
                      <a:pt x="56528" y="122495"/>
                      <a:pt x="56234" y="120283"/>
                      <a:pt x="55553" y="118553"/>
                    </a:cubicBezTo>
                    <a:cubicBezTo>
                      <a:pt x="54872" y="116821"/>
                      <a:pt x="53881" y="115076"/>
                      <a:pt x="54120" y="113231"/>
                    </a:cubicBezTo>
                    <a:cubicBezTo>
                      <a:pt x="54502" y="110269"/>
                      <a:pt x="57681" y="108706"/>
                      <a:pt x="60090" y="106941"/>
                    </a:cubicBezTo>
                    <a:cubicBezTo>
                      <a:pt x="63716" y="104284"/>
                      <a:pt x="66206" y="100125"/>
                      <a:pt x="66835" y="95675"/>
                    </a:cubicBezTo>
                    <a:lnTo>
                      <a:pt x="66835" y="95675"/>
                    </a:lnTo>
                    <a:cubicBezTo>
                      <a:pt x="65061" y="96232"/>
                      <a:pt x="63075" y="96745"/>
                      <a:pt x="61220" y="96745"/>
                    </a:cubicBezTo>
                    <a:cubicBezTo>
                      <a:pt x="59581" y="96745"/>
                      <a:pt x="58045" y="96344"/>
                      <a:pt x="56849" y="95215"/>
                    </a:cubicBezTo>
                    <a:cubicBezTo>
                      <a:pt x="55965" y="94380"/>
                      <a:pt x="55421" y="93259"/>
                      <a:pt x="54897" y="92162"/>
                    </a:cubicBezTo>
                    <a:lnTo>
                      <a:pt x="50173" y="82291"/>
                    </a:lnTo>
                    <a:cubicBezTo>
                      <a:pt x="49966" y="81857"/>
                      <a:pt x="49755" y="81362"/>
                      <a:pt x="49925" y="80912"/>
                    </a:cubicBezTo>
                    <a:cubicBezTo>
                      <a:pt x="50074" y="80517"/>
                      <a:pt x="50366" y="80356"/>
                      <a:pt x="50717" y="80356"/>
                    </a:cubicBezTo>
                    <a:cubicBezTo>
                      <a:pt x="51453" y="80356"/>
                      <a:pt x="52449" y="81064"/>
                      <a:pt x="52928" y="81807"/>
                    </a:cubicBezTo>
                    <a:cubicBezTo>
                      <a:pt x="55452" y="85724"/>
                      <a:pt x="57718" y="89804"/>
                      <a:pt x="59707" y="94020"/>
                    </a:cubicBezTo>
                    <a:cubicBezTo>
                      <a:pt x="63791" y="93273"/>
                      <a:pt x="67648" y="91596"/>
                      <a:pt x="70980" y="89118"/>
                    </a:cubicBezTo>
                    <a:cubicBezTo>
                      <a:pt x="72037" y="88329"/>
                      <a:pt x="73088" y="87386"/>
                      <a:pt x="73445" y="86117"/>
                    </a:cubicBezTo>
                    <a:cubicBezTo>
                      <a:pt x="73802" y="84846"/>
                      <a:pt x="73146" y="83218"/>
                      <a:pt x="71846" y="82993"/>
                    </a:cubicBezTo>
                    <a:cubicBezTo>
                      <a:pt x="71723" y="82971"/>
                      <a:pt x="71600" y="82963"/>
                      <a:pt x="71476" y="82963"/>
                    </a:cubicBezTo>
                    <a:cubicBezTo>
                      <a:pt x="71093" y="82963"/>
                      <a:pt x="70708" y="83045"/>
                      <a:pt x="70324" y="83086"/>
                    </a:cubicBezTo>
                    <a:cubicBezTo>
                      <a:pt x="70133" y="83106"/>
                      <a:pt x="69943" y="83115"/>
                      <a:pt x="69755" y="83115"/>
                    </a:cubicBezTo>
                    <a:cubicBezTo>
                      <a:pt x="66927" y="83115"/>
                      <a:pt x="64468" y="80925"/>
                      <a:pt x="62588" y="78727"/>
                    </a:cubicBezTo>
                    <a:cubicBezTo>
                      <a:pt x="63132" y="78118"/>
                      <a:pt x="63852" y="77890"/>
                      <a:pt x="64640" y="77890"/>
                    </a:cubicBezTo>
                    <a:cubicBezTo>
                      <a:pt x="65842" y="77890"/>
                      <a:pt x="67201" y="78421"/>
                      <a:pt x="68334" y="78941"/>
                    </a:cubicBezTo>
                    <a:cubicBezTo>
                      <a:pt x="71699" y="80486"/>
                      <a:pt x="75249" y="81588"/>
                      <a:pt x="78895" y="82221"/>
                    </a:cubicBezTo>
                    <a:cubicBezTo>
                      <a:pt x="79803" y="82378"/>
                      <a:pt x="80736" y="82513"/>
                      <a:pt x="81554" y="82936"/>
                    </a:cubicBezTo>
                    <a:cubicBezTo>
                      <a:pt x="82126" y="83232"/>
                      <a:pt x="82622" y="83658"/>
                      <a:pt x="83095" y="84096"/>
                    </a:cubicBezTo>
                    <a:cubicBezTo>
                      <a:pt x="87298" y="87967"/>
                      <a:pt x="90407" y="93013"/>
                      <a:pt x="91975" y="98509"/>
                    </a:cubicBezTo>
                    <a:cubicBezTo>
                      <a:pt x="92104" y="98538"/>
                      <a:pt x="92231" y="98552"/>
                      <a:pt x="92354" y="98552"/>
                    </a:cubicBezTo>
                    <a:cubicBezTo>
                      <a:pt x="93754" y="98552"/>
                      <a:pt x="94717" y="96760"/>
                      <a:pt x="94833" y="95252"/>
                    </a:cubicBezTo>
                    <a:cubicBezTo>
                      <a:pt x="94960" y="93612"/>
                      <a:pt x="94769" y="91722"/>
                      <a:pt x="95948" y="90578"/>
                    </a:cubicBezTo>
                    <a:cubicBezTo>
                      <a:pt x="96875" y="89678"/>
                      <a:pt x="98399" y="89556"/>
                      <a:pt x="99214" y="88552"/>
                    </a:cubicBezTo>
                    <a:cubicBezTo>
                      <a:pt x="100238" y="87289"/>
                      <a:pt x="99703" y="85157"/>
                      <a:pt x="100900" y="84056"/>
                    </a:cubicBezTo>
                    <a:cubicBezTo>
                      <a:pt x="101284" y="83704"/>
                      <a:pt x="101728" y="83552"/>
                      <a:pt x="102190" y="83552"/>
                    </a:cubicBezTo>
                    <a:cubicBezTo>
                      <a:pt x="103537" y="83552"/>
                      <a:pt x="105034" y="84844"/>
                      <a:pt x="105630" y="86240"/>
                    </a:cubicBezTo>
                    <a:cubicBezTo>
                      <a:pt x="106431" y="88116"/>
                      <a:pt x="106723" y="90422"/>
                      <a:pt x="108410" y="91569"/>
                    </a:cubicBezTo>
                    <a:lnTo>
                      <a:pt x="111137" y="91176"/>
                    </a:lnTo>
                    <a:cubicBezTo>
                      <a:pt x="111152" y="95778"/>
                      <a:pt x="112750" y="100362"/>
                      <a:pt x="115602" y="103975"/>
                    </a:cubicBezTo>
                    <a:cubicBezTo>
                      <a:pt x="117157" y="103161"/>
                      <a:pt x="116453" y="100795"/>
                      <a:pt x="115480" y="99330"/>
                    </a:cubicBezTo>
                    <a:cubicBezTo>
                      <a:pt x="114508" y="97866"/>
                      <a:pt x="113554" y="95681"/>
                      <a:pt x="114936" y="94596"/>
                    </a:cubicBezTo>
                    <a:lnTo>
                      <a:pt x="114936" y="94596"/>
                    </a:lnTo>
                    <a:cubicBezTo>
                      <a:pt x="116854" y="94614"/>
                      <a:pt x="117747" y="97259"/>
                      <a:pt x="119611" y="97712"/>
                    </a:cubicBezTo>
                    <a:cubicBezTo>
                      <a:pt x="119777" y="97752"/>
                      <a:pt x="119940" y="97771"/>
                      <a:pt x="120101" y="97771"/>
                    </a:cubicBezTo>
                    <a:cubicBezTo>
                      <a:pt x="121744" y="97771"/>
                      <a:pt x="123089" y="95790"/>
                      <a:pt x="122784" y="94080"/>
                    </a:cubicBezTo>
                    <a:cubicBezTo>
                      <a:pt x="122451" y="92201"/>
                      <a:pt x="120835" y="90820"/>
                      <a:pt x="119169" y="89895"/>
                    </a:cubicBezTo>
                    <a:cubicBezTo>
                      <a:pt x="117675" y="88258"/>
                      <a:pt x="119833" y="85644"/>
                      <a:pt x="122018" y="85274"/>
                    </a:cubicBezTo>
                    <a:cubicBezTo>
                      <a:pt x="122730" y="85153"/>
                      <a:pt x="123464" y="85138"/>
                      <a:pt x="124199" y="85138"/>
                    </a:cubicBezTo>
                    <a:cubicBezTo>
                      <a:pt x="124443" y="85138"/>
                      <a:pt x="124686" y="85140"/>
                      <a:pt x="124930" y="85140"/>
                    </a:cubicBezTo>
                    <a:cubicBezTo>
                      <a:pt x="126201" y="85140"/>
                      <a:pt x="127452" y="85095"/>
                      <a:pt x="128573" y="84531"/>
                    </a:cubicBezTo>
                    <a:cubicBezTo>
                      <a:pt x="130946" y="83339"/>
                      <a:pt x="131739" y="80207"/>
                      <a:pt x="131200" y="77607"/>
                    </a:cubicBezTo>
                    <a:cubicBezTo>
                      <a:pt x="130659" y="75007"/>
                      <a:pt x="129117" y="72748"/>
                      <a:pt x="127857" y="70410"/>
                    </a:cubicBezTo>
                    <a:cubicBezTo>
                      <a:pt x="126781" y="68413"/>
                      <a:pt x="126249" y="65298"/>
                      <a:pt x="128341" y="64420"/>
                    </a:cubicBezTo>
                    <a:cubicBezTo>
                      <a:pt x="128900" y="64186"/>
                      <a:pt x="129528" y="64195"/>
                      <a:pt x="130135" y="64170"/>
                    </a:cubicBezTo>
                    <a:cubicBezTo>
                      <a:pt x="138047" y="63837"/>
                      <a:pt x="144592" y="55459"/>
                      <a:pt x="143005" y="47701"/>
                    </a:cubicBezTo>
                    <a:cubicBezTo>
                      <a:pt x="142706" y="46238"/>
                      <a:pt x="142140" y="44786"/>
                      <a:pt x="141097" y="43719"/>
                    </a:cubicBezTo>
                    <a:cubicBezTo>
                      <a:pt x="139216" y="41800"/>
                      <a:pt x="136024" y="41349"/>
                      <a:pt x="134619" y="39057"/>
                    </a:cubicBezTo>
                    <a:cubicBezTo>
                      <a:pt x="132900" y="36255"/>
                      <a:pt x="135025" y="32537"/>
                      <a:pt x="137778" y="30737"/>
                    </a:cubicBezTo>
                    <a:cubicBezTo>
                      <a:pt x="140529" y="28938"/>
                      <a:pt x="143891" y="28156"/>
                      <a:pt x="146461" y="26105"/>
                    </a:cubicBezTo>
                    <a:cubicBezTo>
                      <a:pt x="147145" y="26087"/>
                      <a:pt x="147512" y="25417"/>
                      <a:pt x="147638" y="24743"/>
                    </a:cubicBezTo>
                    <a:cubicBezTo>
                      <a:pt x="147716" y="24319"/>
                      <a:pt x="147611" y="23887"/>
                      <a:pt x="147608" y="23456"/>
                    </a:cubicBezTo>
                    <a:cubicBezTo>
                      <a:pt x="147598" y="22276"/>
                      <a:pt x="148442" y="21139"/>
                      <a:pt x="149574" y="20805"/>
                    </a:cubicBezTo>
                    <a:cubicBezTo>
                      <a:pt x="149811" y="20736"/>
                      <a:pt x="150056" y="20702"/>
                      <a:pt x="150302" y="20702"/>
                    </a:cubicBezTo>
                    <a:cubicBezTo>
                      <a:pt x="151231" y="20702"/>
                      <a:pt x="152165" y="21179"/>
                      <a:pt x="152664" y="21968"/>
                    </a:cubicBezTo>
                    <a:cubicBezTo>
                      <a:pt x="153442" y="23198"/>
                      <a:pt x="153129" y="24821"/>
                      <a:pt x="152563" y="26163"/>
                    </a:cubicBezTo>
                    <a:cubicBezTo>
                      <a:pt x="151998" y="27505"/>
                      <a:pt x="151199" y="28790"/>
                      <a:pt x="151051" y="30239"/>
                    </a:cubicBezTo>
                    <a:cubicBezTo>
                      <a:pt x="150905" y="31687"/>
                      <a:pt x="151726" y="33391"/>
                      <a:pt x="153173" y="33553"/>
                    </a:cubicBezTo>
                    <a:cubicBezTo>
                      <a:pt x="153252" y="33562"/>
                      <a:pt x="153330" y="33566"/>
                      <a:pt x="153406" y="33566"/>
                    </a:cubicBezTo>
                    <a:cubicBezTo>
                      <a:pt x="155043" y="33566"/>
                      <a:pt x="156090" y="31574"/>
                      <a:pt x="156201" y="29877"/>
                    </a:cubicBezTo>
                    <a:cubicBezTo>
                      <a:pt x="156318" y="28099"/>
                      <a:pt x="155972" y="26160"/>
                      <a:pt x="156925" y="24659"/>
                    </a:cubicBezTo>
                    <a:cubicBezTo>
                      <a:pt x="158377" y="22374"/>
                      <a:pt x="162385" y="21839"/>
                      <a:pt x="162490" y="19133"/>
                    </a:cubicBezTo>
                    <a:cubicBezTo>
                      <a:pt x="162574" y="16945"/>
                      <a:pt x="159821" y="15661"/>
                      <a:pt x="159327" y="13530"/>
                    </a:cubicBezTo>
                    <a:cubicBezTo>
                      <a:pt x="159129" y="12668"/>
                      <a:pt x="159325" y="11773"/>
                      <a:pt x="159405" y="10894"/>
                    </a:cubicBezTo>
                    <a:cubicBezTo>
                      <a:pt x="159709" y="7612"/>
                      <a:pt x="158263" y="4218"/>
                      <a:pt x="155688" y="2163"/>
                    </a:cubicBezTo>
                    <a:cubicBezTo>
                      <a:pt x="153919" y="751"/>
                      <a:pt x="151652" y="0"/>
                      <a:pt x="149391" y="0"/>
                    </a:cubicBezTo>
                    <a:close/>
                  </a:path>
                </a:pathLst>
              </a:custGeom>
              <a:solidFill>
                <a:schemeClr val="accent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2" name="Google Shape;902;p9"/>
              <p:cNvSpPr/>
              <p:nvPr/>
            </p:nvSpPr>
            <p:spPr>
              <a:xfrm>
                <a:off x="6146600" y="3671525"/>
                <a:ext cx="342925" cy="189500"/>
              </a:xfrm>
              <a:custGeom>
                <a:avLst/>
                <a:gdLst/>
                <a:ahLst/>
                <a:cxnLst/>
                <a:rect l="l" t="t" r="r" b="b"/>
                <a:pathLst>
                  <a:path w="13717" h="7580" extrusionOk="0">
                    <a:moveTo>
                      <a:pt x="9951" y="0"/>
                    </a:moveTo>
                    <a:cubicBezTo>
                      <a:pt x="6355" y="0"/>
                      <a:pt x="1" y="1281"/>
                      <a:pt x="2486" y="4894"/>
                    </a:cubicBezTo>
                    <a:cubicBezTo>
                      <a:pt x="3169" y="5885"/>
                      <a:pt x="4297" y="6467"/>
                      <a:pt x="5404" y="6938"/>
                    </a:cubicBezTo>
                    <a:cubicBezTo>
                      <a:pt x="6217" y="7282"/>
                      <a:pt x="7136" y="7580"/>
                      <a:pt x="8003" y="7580"/>
                    </a:cubicBezTo>
                    <a:cubicBezTo>
                      <a:pt x="8565" y="7580"/>
                      <a:pt x="9106" y="7454"/>
                      <a:pt x="9581" y="7134"/>
                    </a:cubicBezTo>
                    <a:cubicBezTo>
                      <a:pt x="10406" y="6577"/>
                      <a:pt x="13156" y="2774"/>
                      <a:pt x="13348" y="1948"/>
                    </a:cubicBezTo>
                    <a:cubicBezTo>
                      <a:pt x="13716" y="358"/>
                      <a:pt x="13186" y="447"/>
                      <a:pt x="11597" y="126"/>
                    </a:cubicBezTo>
                    <a:cubicBezTo>
                      <a:pt x="11194" y="44"/>
                      <a:pt x="10620" y="0"/>
                      <a:pt x="9951" y="0"/>
                    </a:cubicBezTo>
                    <a:close/>
                  </a:path>
                </a:pathLst>
              </a:custGeom>
              <a:solidFill>
                <a:schemeClr val="accent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3" name="Google Shape;903;p9"/>
              <p:cNvSpPr/>
              <p:nvPr/>
            </p:nvSpPr>
            <p:spPr>
              <a:xfrm>
                <a:off x="5901600" y="3652500"/>
                <a:ext cx="558700" cy="402875"/>
              </a:xfrm>
              <a:custGeom>
                <a:avLst/>
                <a:gdLst/>
                <a:ahLst/>
                <a:cxnLst/>
                <a:rect l="l" t="t" r="r" b="b"/>
                <a:pathLst>
                  <a:path w="22348" h="16115" extrusionOk="0">
                    <a:moveTo>
                      <a:pt x="946" y="1"/>
                    </a:moveTo>
                    <a:cubicBezTo>
                      <a:pt x="616" y="1"/>
                      <a:pt x="299" y="66"/>
                      <a:pt x="1" y="208"/>
                    </a:cubicBezTo>
                    <a:cubicBezTo>
                      <a:pt x="742" y="1762"/>
                      <a:pt x="2032" y="3475"/>
                      <a:pt x="2935" y="5119"/>
                    </a:cubicBezTo>
                    <a:cubicBezTo>
                      <a:pt x="6575" y="11745"/>
                      <a:pt x="13987" y="16115"/>
                      <a:pt x="21544" y="16115"/>
                    </a:cubicBezTo>
                    <a:cubicBezTo>
                      <a:pt x="21635" y="16115"/>
                      <a:pt x="21726" y="16114"/>
                      <a:pt x="21817" y="16113"/>
                    </a:cubicBezTo>
                    <a:cubicBezTo>
                      <a:pt x="22347" y="15571"/>
                      <a:pt x="21564" y="14744"/>
                      <a:pt x="20866" y="14448"/>
                    </a:cubicBezTo>
                    <a:cubicBezTo>
                      <a:pt x="18934" y="13634"/>
                      <a:pt x="16857" y="13226"/>
                      <a:pt x="14879" y="12532"/>
                    </a:cubicBezTo>
                    <a:cubicBezTo>
                      <a:pt x="12900" y="11839"/>
                      <a:pt x="10943" y="10790"/>
                      <a:pt x="9769" y="9051"/>
                    </a:cubicBezTo>
                    <a:cubicBezTo>
                      <a:pt x="9280" y="8326"/>
                      <a:pt x="8945" y="7508"/>
                      <a:pt x="8542" y="6731"/>
                    </a:cubicBezTo>
                    <a:cubicBezTo>
                      <a:pt x="7503" y="4729"/>
                      <a:pt x="3759" y="1"/>
                      <a:pt x="946" y="1"/>
                    </a:cubicBezTo>
                    <a:close/>
                  </a:path>
                </a:pathLst>
              </a:custGeom>
              <a:solidFill>
                <a:schemeClr val="accent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4" name="Google Shape;904;p9"/>
              <p:cNvSpPr/>
              <p:nvPr/>
            </p:nvSpPr>
            <p:spPr>
              <a:xfrm>
                <a:off x="6249675" y="4061675"/>
                <a:ext cx="964575" cy="811125"/>
              </a:xfrm>
              <a:custGeom>
                <a:avLst/>
                <a:gdLst/>
                <a:ahLst/>
                <a:cxnLst/>
                <a:rect l="l" t="t" r="r" b="b"/>
                <a:pathLst>
                  <a:path w="38583" h="32445" extrusionOk="0">
                    <a:moveTo>
                      <a:pt x="17573" y="0"/>
                    </a:moveTo>
                    <a:cubicBezTo>
                      <a:pt x="14431" y="0"/>
                      <a:pt x="10968" y="2180"/>
                      <a:pt x="9011" y="4369"/>
                    </a:cubicBezTo>
                    <a:cubicBezTo>
                      <a:pt x="8028" y="5468"/>
                      <a:pt x="7111" y="6810"/>
                      <a:pt x="5676" y="7153"/>
                    </a:cubicBezTo>
                    <a:cubicBezTo>
                      <a:pt x="4830" y="7356"/>
                      <a:pt x="3925" y="7164"/>
                      <a:pt x="3076" y="7361"/>
                    </a:cubicBezTo>
                    <a:cubicBezTo>
                      <a:pt x="581" y="7938"/>
                      <a:pt x="1" y="11293"/>
                      <a:pt x="569" y="13791"/>
                    </a:cubicBezTo>
                    <a:cubicBezTo>
                      <a:pt x="1136" y="16289"/>
                      <a:pt x="2307" y="18910"/>
                      <a:pt x="1374" y="21296"/>
                    </a:cubicBezTo>
                    <a:cubicBezTo>
                      <a:pt x="1185" y="21776"/>
                      <a:pt x="913" y="22246"/>
                      <a:pt x="921" y="22762"/>
                    </a:cubicBezTo>
                    <a:cubicBezTo>
                      <a:pt x="932" y="23380"/>
                      <a:pt x="1355" y="23921"/>
                      <a:pt x="1849" y="24293"/>
                    </a:cubicBezTo>
                    <a:cubicBezTo>
                      <a:pt x="2646" y="24890"/>
                      <a:pt x="3559" y="25128"/>
                      <a:pt x="4517" y="25128"/>
                    </a:cubicBezTo>
                    <a:cubicBezTo>
                      <a:pt x="6301" y="25128"/>
                      <a:pt x="8239" y="24301"/>
                      <a:pt x="9868" y="23418"/>
                    </a:cubicBezTo>
                    <a:cubicBezTo>
                      <a:pt x="11665" y="22444"/>
                      <a:pt x="13735" y="21414"/>
                      <a:pt x="15685" y="21414"/>
                    </a:cubicBezTo>
                    <a:cubicBezTo>
                      <a:pt x="16453" y="21414"/>
                      <a:pt x="17203" y="21574"/>
                      <a:pt x="17910" y="21960"/>
                    </a:cubicBezTo>
                    <a:cubicBezTo>
                      <a:pt x="20585" y="23420"/>
                      <a:pt x="20837" y="27119"/>
                      <a:pt x="22486" y="29685"/>
                    </a:cubicBezTo>
                    <a:cubicBezTo>
                      <a:pt x="23522" y="31296"/>
                      <a:pt x="25450" y="32445"/>
                      <a:pt x="27291" y="32445"/>
                    </a:cubicBezTo>
                    <a:cubicBezTo>
                      <a:pt x="28027" y="32445"/>
                      <a:pt x="28749" y="32261"/>
                      <a:pt x="29394" y="31851"/>
                    </a:cubicBezTo>
                    <a:cubicBezTo>
                      <a:pt x="30163" y="31362"/>
                      <a:pt x="30731" y="30624"/>
                      <a:pt x="31285" y="29900"/>
                    </a:cubicBezTo>
                    <a:lnTo>
                      <a:pt x="34684" y="25460"/>
                    </a:lnTo>
                    <a:cubicBezTo>
                      <a:pt x="36183" y="23501"/>
                      <a:pt x="37736" y="21414"/>
                      <a:pt x="38025" y="18965"/>
                    </a:cubicBezTo>
                    <a:cubicBezTo>
                      <a:pt x="38582" y="14235"/>
                      <a:pt x="34390" y="10436"/>
                      <a:pt x="30609" y="7540"/>
                    </a:cubicBezTo>
                    <a:cubicBezTo>
                      <a:pt x="30407" y="6031"/>
                      <a:pt x="30190" y="4479"/>
                      <a:pt x="29421" y="3165"/>
                    </a:cubicBezTo>
                    <a:cubicBezTo>
                      <a:pt x="28683" y="1906"/>
                      <a:pt x="27576" y="1186"/>
                      <a:pt x="26718" y="1186"/>
                    </a:cubicBezTo>
                    <a:cubicBezTo>
                      <a:pt x="25783" y="1186"/>
                      <a:pt x="25141" y="2039"/>
                      <a:pt x="25589" y="3982"/>
                    </a:cubicBezTo>
                    <a:cubicBezTo>
                      <a:pt x="25561" y="3983"/>
                      <a:pt x="25533" y="3983"/>
                      <a:pt x="25505" y="3983"/>
                    </a:cubicBezTo>
                    <a:cubicBezTo>
                      <a:pt x="23077" y="3983"/>
                      <a:pt x="21095" y="399"/>
                      <a:pt x="18382" y="51"/>
                    </a:cubicBezTo>
                    <a:cubicBezTo>
                      <a:pt x="18115" y="17"/>
                      <a:pt x="17846" y="0"/>
                      <a:pt x="17573" y="0"/>
                    </a:cubicBezTo>
                    <a:close/>
                  </a:path>
                </a:pathLst>
              </a:custGeom>
              <a:solidFill>
                <a:schemeClr val="accent3"/>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05" name="Google Shape;905;p9"/>
            <p:cNvGrpSpPr/>
            <p:nvPr/>
          </p:nvGrpSpPr>
          <p:grpSpPr>
            <a:xfrm rot="-1706878">
              <a:off x="6520024" y="1651431"/>
              <a:ext cx="287399" cy="300327"/>
              <a:chOff x="7868655" y="315513"/>
              <a:chExt cx="690048" cy="721088"/>
            </a:xfrm>
          </p:grpSpPr>
          <p:grpSp>
            <p:nvGrpSpPr>
              <p:cNvPr id="906" name="Google Shape;906;p9"/>
              <p:cNvGrpSpPr/>
              <p:nvPr/>
            </p:nvGrpSpPr>
            <p:grpSpPr>
              <a:xfrm rot="1756040">
                <a:off x="7974751" y="396656"/>
                <a:ext cx="477857" cy="558803"/>
                <a:chOff x="4330625" y="2911675"/>
                <a:chExt cx="574422" cy="738074"/>
              </a:xfrm>
            </p:grpSpPr>
            <p:sp>
              <p:nvSpPr>
                <p:cNvPr id="907" name="Google Shape;907;p9"/>
                <p:cNvSpPr/>
                <p:nvPr/>
              </p:nvSpPr>
              <p:spPr>
                <a:xfrm>
                  <a:off x="4586579" y="3280886"/>
                  <a:ext cx="74985" cy="277426"/>
                </a:xfrm>
                <a:custGeom>
                  <a:avLst/>
                  <a:gdLst/>
                  <a:ahLst/>
                  <a:cxnLst/>
                  <a:rect l="l" t="t" r="r" b="b"/>
                  <a:pathLst>
                    <a:path w="433" h="1602" extrusionOk="0">
                      <a:moveTo>
                        <a:pt x="95" y="0"/>
                      </a:moveTo>
                      <a:cubicBezTo>
                        <a:pt x="52" y="0"/>
                        <a:pt x="12" y="43"/>
                        <a:pt x="33" y="90"/>
                      </a:cubicBezTo>
                      <a:cubicBezTo>
                        <a:pt x="14" y="103"/>
                        <a:pt x="1" y="126"/>
                        <a:pt x="5" y="158"/>
                      </a:cubicBezTo>
                      <a:cubicBezTo>
                        <a:pt x="10" y="181"/>
                        <a:pt x="14" y="203"/>
                        <a:pt x="19" y="226"/>
                      </a:cubicBezTo>
                      <a:cubicBezTo>
                        <a:pt x="19" y="231"/>
                        <a:pt x="14" y="231"/>
                        <a:pt x="19" y="235"/>
                      </a:cubicBezTo>
                      <a:cubicBezTo>
                        <a:pt x="19" y="258"/>
                        <a:pt x="24" y="276"/>
                        <a:pt x="24" y="294"/>
                      </a:cubicBezTo>
                      <a:cubicBezTo>
                        <a:pt x="19" y="304"/>
                        <a:pt x="14" y="313"/>
                        <a:pt x="14" y="326"/>
                      </a:cubicBezTo>
                      <a:cubicBezTo>
                        <a:pt x="5" y="445"/>
                        <a:pt x="14" y="558"/>
                        <a:pt x="42" y="667"/>
                      </a:cubicBezTo>
                      <a:cubicBezTo>
                        <a:pt x="5" y="872"/>
                        <a:pt x="19" y="1072"/>
                        <a:pt x="78" y="1272"/>
                      </a:cubicBezTo>
                      <a:cubicBezTo>
                        <a:pt x="74" y="1295"/>
                        <a:pt x="74" y="1318"/>
                        <a:pt x="78" y="1340"/>
                      </a:cubicBezTo>
                      <a:cubicBezTo>
                        <a:pt x="33" y="1395"/>
                        <a:pt x="37" y="1472"/>
                        <a:pt x="33" y="1540"/>
                      </a:cubicBezTo>
                      <a:cubicBezTo>
                        <a:pt x="28" y="1581"/>
                        <a:pt x="58" y="1602"/>
                        <a:pt x="90" y="1602"/>
                      </a:cubicBezTo>
                      <a:cubicBezTo>
                        <a:pt x="121" y="1602"/>
                        <a:pt x="155" y="1581"/>
                        <a:pt x="160" y="1540"/>
                      </a:cubicBezTo>
                      <a:cubicBezTo>
                        <a:pt x="160" y="1531"/>
                        <a:pt x="160" y="1490"/>
                        <a:pt x="165" y="1459"/>
                      </a:cubicBezTo>
                      <a:cubicBezTo>
                        <a:pt x="187" y="1450"/>
                        <a:pt x="205" y="1431"/>
                        <a:pt x="205" y="1399"/>
                      </a:cubicBezTo>
                      <a:cubicBezTo>
                        <a:pt x="205" y="1399"/>
                        <a:pt x="205" y="1395"/>
                        <a:pt x="205" y="1395"/>
                      </a:cubicBezTo>
                      <a:cubicBezTo>
                        <a:pt x="215" y="1386"/>
                        <a:pt x="224" y="1377"/>
                        <a:pt x="228" y="1359"/>
                      </a:cubicBezTo>
                      <a:cubicBezTo>
                        <a:pt x="242" y="1299"/>
                        <a:pt x="251" y="1240"/>
                        <a:pt x="246" y="1181"/>
                      </a:cubicBezTo>
                      <a:cubicBezTo>
                        <a:pt x="246" y="1172"/>
                        <a:pt x="246" y="1158"/>
                        <a:pt x="246" y="1149"/>
                      </a:cubicBezTo>
                      <a:cubicBezTo>
                        <a:pt x="256" y="1140"/>
                        <a:pt x="260" y="1131"/>
                        <a:pt x="260" y="1118"/>
                      </a:cubicBezTo>
                      <a:cubicBezTo>
                        <a:pt x="265" y="1104"/>
                        <a:pt x="265" y="1095"/>
                        <a:pt x="265" y="1081"/>
                      </a:cubicBezTo>
                      <a:cubicBezTo>
                        <a:pt x="287" y="1072"/>
                        <a:pt x="301" y="1054"/>
                        <a:pt x="301" y="1027"/>
                      </a:cubicBezTo>
                      <a:cubicBezTo>
                        <a:pt x="306" y="990"/>
                        <a:pt x="306" y="954"/>
                        <a:pt x="306" y="917"/>
                      </a:cubicBezTo>
                      <a:cubicBezTo>
                        <a:pt x="328" y="908"/>
                        <a:pt x="346" y="886"/>
                        <a:pt x="346" y="858"/>
                      </a:cubicBezTo>
                      <a:lnTo>
                        <a:pt x="346" y="654"/>
                      </a:lnTo>
                      <a:cubicBezTo>
                        <a:pt x="406" y="481"/>
                        <a:pt x="433" y="304"/>
                        <a:pt x="433" y="117"/>
                      </a:cubicBezTo>
                      <a:cubicBezTo>
                        <a:pt x="433" y="80"/>
                        <a:pt x="399" y="54"/>
                        <a:pt x="366" y="54"/>
                      </a:cubicBezTo>
                      <a:cubicBezTo>
                        <a:pt x="346" y="54"/>
                        <a:pt x="327" y="63"/>
                        <a:pt x="315" y="85"/>
                      </a:cubicBezTo>
                      <a:cubicBezTo>
                        <a:pt x="310" y="103"/>
                        <a:pt x="306" y="117"/>
                        <a:pt x="301" y="135"/>
                      </a:cubicBezTo>
                      <a:lnTo>
                        <a:pt x="296" y="131"/>
                      </a:lnTo>
                      <a:cubicBezTo>
                        <a:pt x="287" y="99"/>
                        <a:pt x="251" y="85"/>
                        <a:pt x="224" y="85"/>
                      </a:cubicBezTo>
                      <a:cubicBezTo>
                        <a:pt x="215" y="85"/>
                        <a:pt x="210" y="85"/>
                        <a:pt x="205" y="81"/>
                      </a:cubicBezTo>
                      <a:cubicBezTo>
                        <a:pt x="183" y="58"/>
                        <a:pt x="160" y="40"/>
                        <a:pt x="137" y="17"/>
                      </a:cubicBezTo>
                      <a:cubicBezTo>
                        <a:pt x="124" y="5"/>
                        <a:pt x="109" y="0"/>
                        <a:pt x="9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8" name="Google Shape;908;p9"/>
                <p:cNvSpPr/>
                <p:nvPr/>
              </p:nvSpPr>
              <p:spPr>
                <a:xfrm>
                  <a:off x="4347250" y="2924663"/>
                  <a:ext cx="534938" cy="364707"/>
                </a:xfrm>
                <a:custGeom>
                  <a:avLst/>
                  <a:gdLst/>
                  <a:ahLst/>
                  <a:cxnLst/>
                  <a:rect l="l" t="t" r="r" b="b"/>
                  <a:pathLst>
                    <a:path w="3089" h="2106" extrusionOk="0">
                      <a:moveTo>
                        <a:pt x="1585" y="0"/>
                      </a:moveTo>
                      <a:cubicBezTo>
                        <a:pt x="1434" y="0"/>
                        <a:pt x="1285" y="18"/>
                        <a:pt x="1146" y="64"/>
                      </a:cubicBezTo>
                      <a:cubicBezTo>
                        <a:pt x="1121" y="62"/>
                        <a:pt x="1096" y="60"/>
                        <a:pt x="1071" y="60"/>
                      </a:cubicBezTo>
                      <a:cubicBezTo>
                        <a:pt x="817" y="60"/>
                        <a:pt x="561" y="184"/>
                        <a:pt x="391" y="382"/>
                      </a:cubicBezTo>
                      <a:cubicBezTo>
                        <a:pt x="96" y="510"/>
                        <a:pt x="0" y="887"/>
                        <a:pt x="59" y="1183"/>
                      </a:cubicBezTo>
                      <a:cubicBezTo>
                        <a:pt x="141" y="1574"/>
                        <a:pt x="414" y="1806"/>
                        <a:pt x="746" y="1938"/>
                      </a:cubicBezTo>
                      <a:cubicBezTo>
                        <a:pt x="860" y="2001"/>
                        <a:pt x="987" y="2038"/>
                        <a:pt x="1128" y="2047"/>
                      </a:cubicBezTo>
                      <a:cubicBezTo>
                        <a:pt x="1306" y="2079"/>
                        <a:pt x="1483" y="2097"/>
                        <a:pt x="1651" y="2101"/>
                      </a:cubicBezTo>
                      <a:cubicBezTo>
                        <a:pt x="1716" y="2104"/>
                        <a:pt x="1782" y="2106"/>
                        <a:pt x="1848" y="2106"/>
                      </a:cubicBezTo>
                      <a:cubicBezTo>
                        <a:pt x="2115" y="2106"/>
                        <a:pt x="2388" y="2076"/>
                        <a:pt x="2629" y="1956"/>
                      </a:cubicBezTo>
                      <a:cubicBezTo>
                        <a:pt x="2934" y="1797"/>
                        <a:pt x="3088" y="1465"/>
                        <a:pt x="3029" y="1128"/>
                      </a:cubicBezTo>
                      <a:cubicBezTo>
                        <a:pt x="3025" y="1087"/>
                        <a:pt x="3015" y="1046"/>
                        <a:pt x="3002" y="1005"/>
                      </a:cubicBezTo>
                      <a:cubicBezTo>
                        <a:pt x="3015" y="960"/>
                        <a:pt x="3025" y="910"/>
                        <a:pt x="3025" y="855"/>
                      </a:cubicBezTo>
                      <a:cubicBezTo>
                        <a:pt x="3020" y="687"/>
                        <a:pt x="2924" y="532"/>
                        <a:pt x="2788" y="432"/>
                      </a:cubicBezTo>
                      <a:cubicBezTo>
                        <a:pt x="2615" y="191"/>
                        <a:pt x="2288" y="69"/>
                        <a:pt x="1983" y="32"/>
                      </a:cubicBezTo>
                      <a:cubicBezTo>
                        <a:pt x="1850" y="13"/>
                        <a:pt x="1717" y="0"/>
                        <a:pt x="1585"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9" name="Google Shape;909;p9"/>
                <p:cNvSpPr/>
                <p:nvPr/>
              </p:nvSpPr>
              <p:spPr>
                <a:xfrm>
                  <a:off x="4335993" y="3097666"/>
                  <a:ext cx="556584" cy="183219"/>
                </a:xfrm>
                <a:custGeom>
                  <a:avLst/>
                  <a:gdLst/>
                  <a:ahLst/>
                  <a:cxnLst/>
                  <a:rect l="l" t="t" r="r" b="b"/>
                  <a:pathLst>
                    <a:path w="3214" h="1058" extrusionOk="0">
                      <a:moveTo>
                        <a:pt x="265" y="1"/>
                      </a:moveTo>
                      <a:cubicBezTo>
                        <a:pt x="132" y="1"/>
                        <a:pt x="1" y="137"/>
                        <a:pt x="93" y="279"/>
                      </a:cubicBezTo>
                      <a:cubicBezTo>
                        <a:pt x="179" y="416"/>
                        <a:pt x="284" y="534"/>
                        <a:pt x="406" y="629"/>
                      </a:cubicBezTo>
                      <a:cubicBezTo>
                        <a:pt x="425" y="684"/>
                        <a:pt x="466" y="734"/>
                        <a:pt x="525" y="752"/>
                      </a:cubicBezTo>
                      <a:cubicBezTo>
                        <a:pt x="570" y="770"/>
                        <a:pt x="611" y="784"/>
                        <a:pt x="657" y="793"/>
                      </a:cubicBezTo>
                      <a:cubicBezTo>
                        <a:pt x="729" y="829"/>
                        <a:pt x="807" y="857"/>
                        <a:pt x="884" y="884"/>
                      </a:cubicBezTo>
                      <a:cubicBezTo>
                        <a:pt x="907" y="916"/>
                        <a:pt x="943" y="948"/>
                        <a:pt x="989" y="957"/>
                      </a:cubicBezTo>
                      <a:lnTo>
                        <a:pt x="1043" y="970"/>
                      </a:lnTo>
                      <a:cubicBezTo>
                        <a:pt x="1057" y="975"/>
                        <a:pt x="1075" y="984"/>
                        <a:pt x="1093" y="984"/>
                      </a:cubicBezTo>
                      <a:cubicBezTo>
                        <a:pt x="1116" y="989"/>
                        <a:pt x="1134" y="993"/>
                        <a:pt x="1152" y="993"/>
                      </a:cubicBezTo>
                      <a:cubicBezTo>
                        <a:pt x="1157" y="998"/>
                        <a:pt x="1166" y="998"/>
                        <a:pt x="1170" y="998"/>
                      </a:cubicBezTo>
                      <a:cubicBezTo>
                        <a:pt x="1187" y="1001"/>
                        <a:pt x="1200" y="1004"/>
                        <a:pt x="1213" y="1004"/>
                      </a:cubicBezTo>
                      <a:cubicBezTo>
                        <a:pt x="1219" y="1004"/>
                        <a:pt x="1224" y="1004"/>
                        <a:pt x="1230" y="1002"/>
                      </a:cubicBezTo>
                      <a:cubicBezTo>
                        <a:pt x="1330" y="1016"/>
                        <a:pt x="1431" y="1022"/>
                        <a:pt x="1532" y="1022"/>
                      </a:cubicBezTo>
                      <a:cubicBezTo>
                        <a:pt x="1563" y="1022"/>
                        <a:pt x="1594" y="1022"/>
                        <a:pt x="1625" y="1020"/>
                      </a:cubicBezTo>
                      <a:lnTo>
                        <a:pt x="1643" y="1020"/>
                      </a:lnTo>
                      <a:cubicBezTo>
                        <a:pt x="1668" y="1041"/>
                        <a:pt x="1703" y="1058"/>
                        <a:pt x="1743" y="1058"/>
                      </a:cubicBezTo>
                      <a:cubicBezTo>
                        <a:pt x="1748" y="1058"/>
                        <a:pt x="1752" y="1057"/>
                        <a:pt x="1757" y="1057"/>
                      </a:cubicBezTo>
                      <a:cubicBezTo>
                        <a:pt x="1812" y="1057"/>
                        <a:pt x="1862" y="1052"/>
                        <a:pt x="1916" y="1052"/>
                      </a:cubicBezTo>
                      <a:cubicBezTo>
                        <a:pt x="1937" y="1054"/>
                        <a:pt x="1958" y="1054"/>
                        <a:pt x="1979" y="1054"/>
                      </a:cubicBezTo>
                      <a:cubicBezTo>
                        <a:pt x="2037" y="1054"/>
                        <a:pt x="2096" y="1050"/>
                        <a:pt x="2153" y="1043"/>
                      </a:cubicBezTo>
                      <a:cubicBezTo>
                        <a:pt x="2216" y="1039"/>
                        <a:pt x="2262" y="1007"/>
                        <a:pt x="2294" y="970"/>
                      </a:cubicBezTo>
                      <a:cubicBezTo>
                        <a:pt x="2335" y="961"/>
                        <a:pt x="2376" y="952"/>
                        <a:pt x="2416" y="943"/>
                      </a:cubicBezTo>
                      <a:cubicBezTo>
                        <a:pt x="2448" y="943"/>
                        <a:pt x="2480" y="939"/>
                        <a:pt x="2512" y="925"/>
                      </a:cubicBezTo>
                      <a:cubicBezTo>
                        <a:pt x="2530" y="916"/>
                        <a:pt x="2544" y="907"/>
                        <a:pt x="2557" y="898"/>
                      </a:cubicBezTo>
                      <a:cubicBezTo>
                        <a:pt x="2635" y="866"/>
                        <a:pt x="2712" y="816"/>
                        <a:pt x="2780" y="752"/>
                      </a:cubicBezTo>
                      <a:cubicBezTo>
                        <a:pt x="2830" y="729"/>
                        <a:pt x="2871" y="693"/>
                        <a:pt x="2894" y="638"/>
                      </a:cubicBezTo>
                      <a:cubicBezTo>
                        <a:pt x="2903" y="602"/>
                        <a:pt x="2921" y="575"/>
                        <a:pt x="2939" y="543"/>
                      </a:cubicBezTo>
                      <a:cubicBezTo>
                        <a:pt x="2994" y="529"/>
                        <a:pt x="3044" y="488"/>
                        <a:pt x="3067" y="420"/>
                      </a:cubicBezTo>
                      <a:cubicBezTo>
                        <a:pt x="3080" y="384"/>
                        <a:pt x="3099" y="352"/>
                        <a:pt x="3121" y="325"/>
                      </a:cubicBezTo>
                      <a:cubicBezTo>
                        <a:pt x="3214" y="181"/>
                        <a:pt x="3088" y="43"/>
                        <a:pt x="2954" y="43"/>
                      </a:cubicBezTo>
                      <a:cubicBezTo>
                        <a:pt x="2909" y="43"/>
                        <a:pt x="2864" y="58"/>
                        <a:pt x="2826" y="93"/>
                      </a:cubicBezTo>
                      <a:cubicBezTo>
                        <a:pt x="2748" y="161"/>
                        <a:pt x="2685" y="234"/>
                        <a:pt x="2635" y="316"/>
                      </a:cubicBezTo>
                      <a:cubicBezTo>
                        <a:pt x="2535" y="334"/>
                        <a:pt x="2435" y="357"/>
                        <a:pt x="2335" y="388"/>
                      </a:cubicBezTo>
                      <a:cubicBezTo>
                        <a:pt x="2266" y="407"/>
                        <a:pt x="2225" y="452"/>
                        <a:pt x="2212" y="502"/>
                      </a:cubicBezTo>
                      <a:cubicBezTo>
                        <a:pt x="2156" y="499"/>
                        <a:pt x="2100" y="497"/>
                        <a:pt x="2045" y="497"/>
                      </a:cubicBezTo>
                      <a:cubicBezTo>
                        <a:pt x="1934" y="497"/>
                        <a:pt x="1825" y="504"/>
                        <a:pt x="1716" y="516"/>
                      </a:cubicBezTo>
                      <a:cubicBezTo>
                        <a:pt x="1575" y="470"/>
                        <a:pt x="1411" y="470"/>
                        <a:pt x="1266" y="457"/>
                      </a:cubicBezTo>
                      <a:cubicBezTo>
                        <a:pt x="1230" y="452"/>
                        <a:pt x="1189" y="447"/>
                        <a:pt x="1152" y="443"/>
                      </a:cubicBezTo>
                      <a:cubicBezTo>
                        <a:pt x="1079" y="402"/>
                        <a:pt x="998" y="366"/>
                        <a:pt x="911" y="343"/>
                      </a:cubicBezTo>
                      <a:cubicBezTo>
                        <a:pt x="897" y="339"/>
                        <a:pt x="882" y="337"/>
                        <a:pt x="868" y="337"/>
                      </a:cubicBezTo>
                      <a:cubicBezTo>
                        <a:pt x="815" y="337"/>
                        <a:pt x="765" y="362"/>
                        <a:pt x="729" y="397"/>
                      </a:cubicBezTo>
                      <a:lnTo>
                        <a:pt x="725" y="397"/>
                      </a:lnTo>
                      <a:cubicBezTo>
                        <a:pt x="607" y="320"/>
                        <a:pt x="502" y="216"/>
                        <a:pt x="420" y="88"/>
                      </a:cubicBezTo>
                      <a:cubicBezTo>
                        <a:pt x="380" y="26"/>
                        <a:pt x="322" y="1"/>
                        <a:pt x="26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0" name="Google Shape;910;p9"/>
                <p:cNvSpPr/>
                <p:nvPr/>
              </p:nvSpPr>
              <p:spPr>
                <a:xfrm>
                  <a:off x="4349848" y="2911675"/>
                  <a:ext cx="555199" cy="284527"/>
                </a:xfrm>
                <a:custGeom>
                  <a:avLst/>
                  <a:gdLst/>
                  <a:ahLst/>
                  <a:cxnLst/>
                  <a:rect l="l" t="t" r="r" b="b"/>
                  <a:pathLst>
                    <a:path w="3206" h="1643" extrusionOk="0">
                      <a:moveTo>
                        <a:pt x="1549" y="109"/>
                      </a:moveTo>
                      <a:cubicBezTo>
                        <a:pt x="1585" y="109"/>
                        <a:pt x="1622" y="110"/>
                        <a:pt x="1659" y="112"/>
                      </a:cubicBezTo>
                      <a:cubicBezTo>
                        <a:pt x="1918" y="125"/>
                        <a:pt x="2186" y="180"/>
                        <a:pt x="2423" y="289"/>
                      </a:cubicBezTo>
                      <a:cubicBezTo>
                        <a:pt x="2659" y="394"/>
                        <a:pt x="2969" y="630"/>
                        <a:pt x="2919" y="921"/>
                      </a:cubicBezTo>
                      <a:cubicBezTo>
                        <a:pt x="2873" y="1212"/>
                        <a:pt x="2482" y="1376"/>
                        <a:pt x="2236" y="1449"/>
                      </a:cubicBezTo>
                      <a:cubicBezTo>
                        <a:pt x="2034" y="1507"/>
                        <a:pt x="1818" y="1534"/>
                        <a:pt x="1605" y="1534"/>
                      </a:cubicBezTo>
                      <a:cubicBezTo>
                        <a:pt x="1536" y="1534"/>
                        <a:pt x="1467" y="1532"/>
                        <a:pt x="1400" y="1526"/>
                      </a:cubicBezTo>
                      <a:cubicBezTo>
                        <a:pt x="1095" y="1499"/>
                        <a:pt x="795" y="1417"/>
                        <a:pt x="522" y="1280"/>
                      </a:cubicBezTo>
                      <a:cubicBezTo>
                        <a:pt x="417" y="1230"/>
                        <a:pt x="313" y="1171"/>
                        <a:pt x="231" y="1085"/>
                      </a:cubicBezTo>
                      <a:cubicBezTo>
                        <a:pt x="122" y="962"/>
                        <a:pt x="72" y="717"/>
                        <a:pt x="249" y="626"/>
                      </a:cubicBezTo>
                      <a:cubicBezTo>
                        <a:pt x="274" y="613"/>
                        <a:pt x="281" y="591"/>
                        <a:pt x="276" y="571"/>
                      </a:cubicBezTo>
                      <a:lnTo>
                        <a:pt x="276" y="571"/>
                      </a:lnTo>
                      <a:cubicBezTo>
                        <a:pt x="630" y="264"/>
                        <a:pt x="1080" y="109"/>
                        <a:pt x="1549" y="109"/>
                      </a:cubicBezTo>
                      <a:close/>
                      <a:moveTo>
                        <a:pt x="1546" y="1"/>
                      </a:moveTo>
                      <a:cubicBezTo>
                        <a:pt x="1032" y="1"/>
                        <a:pt x="535" y="181"/>
                        <a:pt x="154" y="535"/>
                      </a:cubicBezTo>
                      <a:cubicBezTo>
                        <a:pt x="141" y="546"/>
                        <a:pt x="135" y="559"/>
                        <a:pt x="135" y="571"/>
                      </a:cubicBezTo>
                      <a:lnTo>
                        <a:pt x="135" y="571"/>
                      </a:lnTo>
                      <a:cubicBezTo>
                        <a:pt x="29" y="666"/>
                        <a:pt x="1" y="826"/>
                        <a:pt x="40" y="967"/>
                      </a:cubicBezTo>
                      <a:cubicBezTo>
                        <a:pt x="104" y="1189"/>
                        <a:pt x="331" y="1312"/>
                        <a:pt x="527" y="1403"/>
                      </a:cubicBezTo>
                      <a:cubicBezTo>
                        <a:pt x="866" y="1560"/>
                        <a:pt x="1240" y="1642"/>
                        <a:pt x="1613" y="1642"/>
                      </a:cubicBezTo>
                      <a:cubicBezTo>
                        <a:pt x="1804" y="1642"/>
                        <a:pt x="1996" y="1621"/>
                        <a:pt x="2182" y="1576"/>
                      </a:cubicBezTo>
                      <a:cubicBezTo>
                        <a:pt x="2582" y="1481"/>
                        <a:pt x="3205" y="1167"/>
                        <a:pt x="2987" y="662"/>
                      </a:cubicBezTo>
                      <a:cubicBezTo>
                        <a:pt x="2787" y="212"/>
                        <a:pt x="2218" y="53"/>
                        <a:pt x="1768" y="12"/>
                      </a:cubicBezTo>
                      <a:cubicBezTo>
                        <a:pt x="1694" y="4"/>
                        <a:pt x="1620" y="1"/>
                        <a:pt x="1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1" name="Google Shape;911;p9"/>
                <p:cNvSpPr/>
                <p:nvPr/>
              </p:nvSpPr>
              <p:spPr>
                <a:xfrm>
                  <a:off x="4330625" y="2992202"/>
                  <a:ext cx="562472" cy="301844"/>
                </a:xfrm>
                <a:custGeom>
                  <a:avLst/>
                  <a:gdLst/>
                  <a:ahLst/>
                  <a:cxnLst/>
                  <a:rect l="l" t="t" r="r" b="b"/>
                  <a:pathLst>
                    <a:path w="3248" h="1743" extrusionOk="0">
                      <a:moveTo>
                        <a:pt x="344" y="1"/>
                      </a:moveTo>
                      <a:cubicBezTo>
                        <a:pt x="331" y="1"/>
                        <a:pt x="318" y="6"/>
                        <a:pt x="306" y="20"/>
                      </a:cubicBezTo>
                      <a:cubicBezTo>
                        <a:pt x="51" y="311"/>
                        <a:pt x="1" y="770"/>
                        <a:pt x="192" y="1111"/>
                      </a:cubicBezTo>
                      <a:cubicBezTo>
                        <a:pt x="424" y="1520"/>
                        <a:pt x="947" y="1670"/>
                        <a:pt x="1383" y="1725"/>
                      </a:cubicBezTo>
                      <a:cubicBezTo>
                        <a:pt x="1488" y="1737"/>
                        <a:pt x="1594" y="1743"/>
                        <a:pt x="1700" y="1743"/>
                      </a:cubicBezTo>
                      <a:cubicBezTo>
                        <a:pt x="1874" y="1743"/>
                        <a:pt x="2048" y="1728"/>
                        <a:pt x="2220" y="1702"/>
                      </a:cubicBezTo>
                      <a:cubicBezTo>
                        <a:pt x="2447" y="1670"/>
                        <a:pt x="2689" y="1625"/>
                        <a:pt x="2866" y="1466"/>
                      </a:cubicBezTo>
                      <a:cubicBezTo>
                        <a:pt x="3166" y="1193"/>
                        <a:pt x="3248" y="720"/>
                        <a:pt x="3125" y="342"/>
                      </a:cubicBezTo>
                      <a:cubicBezTo>
                        <a:pt x="3116" y="318"/>
                        <a:pt x="3095" y="307"/>
                        <a:pt x="3073" y="307"/>
                      </a:cubicBezTo>
                      <a:cubicBezTo>
                        <a:pt x="3040" y="307"/>
                        <a:pt x="3007" y="333"/>
                        <a:pt x="3020" y="374"/>
                      </a:cubicBezTo>
                      <a:cubicBezTo>
                        <a:pt x="3125" y="702"/>
                        <a:pt x="3066" y="1120"/>
                        <a:pt x="2807" y="1370"/>
                      </a:cubicBezTo>
                      <a:cubicBezTo>
                        <a:pt x="2643" y="1529"/>
                        <a:pt x="2407" y="1566"/>
                        <a:pt x="2188" y="1598"/>
                      </a:cubicBezTo>
                      <a:cubicBezTo>
                        <a:pt x="2034" y="1620"/>
                        <a:pt x="1877" y="1633"/>
                        <a:pt x="1721" y="1633"/>
                      </a:cubicBezTo>
                      <a:cubicBezTo>
                        <a:pt x="1652" y="1633"/>
                        <a:pt x="1583" y="1630"/>
                        <a:pt x="1515" y="1625"/>
                      </a:cubicBezTo>
                      <a:cubicBezTo>
                        <a:pt x="1129" y="1598"/>
                        <a:pt x="656" y="1498"/>
                        <a:pt x="387" y="1197"/>
                      </a:cubicBezTo>
                      <a:cubicBezTo>
                        <a:pt x="119" y="897"/>
                        <a:pt x="119" y="397"/>
                        <a:pt x="383" y="97"/>
                      </a:cubicBezTo>
                      <a:cubicBezTo>
                        <a:pt x="421" y="55"/>
                        <a:pt x="385" y="1"/>
                        <a:pt x="34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2" name="Google Shape;912;p9"/>
                <p:cNvSpPr/>
                <p:nvPr/>
              </p:nvSpPr>
              <p:spPr>
                <a:xfrm>
                  <a:off x="4360931" y="2914273"/>
                  <a:ext cx="217508" cy="130574"/>
                </a:xfrm>
                <a:custGeom>
                  <a:avLst/>
                  <a:gdLst/>
                  <a:ahLst/>
                  <a:cxnLst/>
                  <a:rect l="l" t="t" r="r" b="b"/>
                  <a:pathLst>
                    <a:path w="1256" h="754" extrusionOk="0">
                      <a:moveTo>
                        <a:pt x="1171" y="1"/>
                      </a:moveTo>
                      <a:cubicBezTo>
                        <a:pt x="1168" y="1"/>
                        <a:pt x="1166" y="1"/>
                        <a:pt x="1163" y="1"/>
                      </a:cubicBezTo>
                      <a:cubicBezTo>
                        <a:pt x="776" y="65"/>
                        <a:pt x="358" y="151"/>
                        <a:pt x="121" y="497"/>
                      </a:cubicBezTo>
                      <a:cubicBezTo>
                        <a:pt x="119" y="501"/>
                        <a:pt x="117" y="504"/>
                        <a:pt x="116" y="508"/>
                      </a:cubicBezTo>
                      <a:lnTo>
                        <a:pt x="116" y="508"/>
                      </a:lnTo>
                      <a:cubicBezTo>
                        <a:pt x="76" y="562"/>
                        <a:pt x="44" y="622"/>
                        <a:pt x="17" y="688"/>
                      </a:cubicBezTo>
                      <a:cubicBezTo>
                        <a:pt x="0" y="726"/>
                        <a:pt x="32" y="753"/>
                        <a:pt x="66" y="753"/>
                      </a:cubicBezTo>
                      <a:cubicBezTo>
                        <a:pt x="88" y="753"/>
                        <a:pt x="111" y="742"/>
                        <a:pt x="121" y="715"/>
                      </a:cubicBezTo>
                      <a:cubicBezTo>
                        <a:pt x="134" y="684"/>
                        <a:pt x="149" y="655"/>
                        <a:pt x="166" y="627"/>
                      </a:cubicBezTo>
                      <a:lnTo>
                        <a:pt x="166" y="627"/>
                      </a:lnTo>
                      <a:cubicBezTo>
                        <a:pt x="175" y="622"/>
                        <a:pt x="183" y="616"/>
                        <a:pt x="190" y="606"/>
                      </a:cubicBezTo>
                      <a:cubicBezTo>
                        <a:pt x="213" y="571"/>
                        <a:pt x="238" y="539"/>
                        <a:pt x="266" y="508"/>
                      </a:cubicBezTo>
                      <a:lnTo>
                        <a:pt x="266" y="508"/>
                      </a:lnTo>
                      <a:cubicBezTo>
                        <a:pt x="317" y="460"/>
                        <a:pt x="367" y="409"/>
                        <a:pt x="417" y="356"/>
                      </a:cubicBezTo>
                      <a:lnTo>
                        <a:pt x="417" y="356"/>
                      </a:lnTo>
                      <a:cubicBezTo>
                        <a:pt x="417" y="356"/>
                        <a:pt x="417" y="356"/>
                        <a:pt x="417" y="356"/>
                      </a:cubicBezTo>
                      <a:cubicBezTo>
                        <a:pt x="420" y="353"/>
                        <a:pt x="423" y="350"/>
                        <a:pt x="425" y="346"/>
                      </a:cubicBezTo>
                      <a:lnTo>
                        <a:pt x="425" y="346"/>
                      </a:lnTo>
                      <a:cubicBezTo>
                        <a:pt x="645" y="198"/>
                        <a:pt x="930" y="149"/>
                        <a:pt x="1190" y="106"/>
                      </a:cubicBezTo>
                      <a:cubicBezTo>
                        <a:pt x="1256" y="97"/>
                        <a:pt x="1233" y="1"/>
                        <a:pt x="11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3" name="Google Shape;913;p9"/>
                <p:cNvSpPr/>
                <p:nvPr/>
              </p:nvSpPr>
              <p:spPr>
                <a:xfrm>
                  <a:off x="4574456" y="3274998"/>
                  <a:ext cx="98883" cy="374751"/>
                </a:xfrm>
                <a:custGeom>
                  <a:avLst/>
                  <a:gdLst/>
                  <a:ahLst/>
                  <a:cxnLst/>
                  <a:rect l="l" t="t" r="r" b="b"/>
                  <a:pathLst>
                    <a:path w="571" h="2164" extrusionOk="0">
                      <a:moveTo>
                        <a:pt x="504" y="0"/>
                      </a:moveTo>
                      <a:cubicBezTo>
                        <a:pt x="483" y="0"/>
                        <a:pt x="463" y="13"/>
                        <a:pt x="457" y="42"/>
                      </a:cubicBezTo>
                      <a:cubicBezTo>
                        <a:pt x="362" y="591"/>
                        <a:pt x="267" y="1142"/>
                        <a:pt x="172" y="1694"/>
                      </a:cubicBezTo>
                      <a:lnTo>
                        <a:pt x="172" y="1694"/>
                      </a:lnTo>
                      <a:cubicBezTo>
                        <a:pt x="172" y="1655"/>
                        <a:pt x="172" y="1617"/>
                        <a:pt x="171" y="1579"/>
                      </a:cubicBezTo>
                      <a:cubicBezTo>
                        <a:pt x="162" y="1415"/>
                        <a:pt x="157" y="1252"/>
                        <a:pt x="148" y="1088"/>
                      </a:cubicBezTo>
                      <a:cubicBezTo>
                        <a:pt x="135" y="756"/>
                        <a:pt x="125" y="428"/>
                        <a:pt x="112" y="101"/>
                      </a:cubicBezTo>
                      <a:cubicBezTo>
                        <a:pt x="109" y="65"/>
                        <a:pt x="81" y="46"/>
                        <a:pt x="54" y="46"/>
                      </a:cubicBezTo>
                      <a:cubicBezTo>
                        <a:pt x="26" y="46"/>
                        <a:pt x="0" y="65"/>
                        <a:pt x="3" y="101"/>
                      </a:cubicBezTo>
                      <a:cubicBezTo>
                        <a:pt x="16" y="451"/>
                        <a:pt x="30" y="806"/>
                        <a:pt x="44" y="1156"/>
                      </a:cubicBezTo>
                      <a:cubicBezTo>
                        <a:pt x="48" y="1320"/>
                        <a:pt x="57" y="1484"/>
                        <a:pt x="62" y="1652"/>
                      </a:cubicBezTo>
                      <a:cubicBezTo>
                        <a:pt x="71" y="1806"/>
                        <a:pt x="57" y="1975"/>
                        <a:pt x="103" y="2125"/>
                      </a:cubicBezTo>
                      <a:cubicBezTo>
                        <a:pt x="110" y="2150"/>
                        <a:pt x="134" y="2164"/>
                        <a:pt x="158" y="2164"/>
                      </a:cubicBezTo>
                      <a:cubicBezTo>
                        <a:pt x="181" y="2164"/>
                        <a:pt x="203" y="2151"/>
                        <a:pt x="207" y="2125"/>
                      </a:cubicBezTo>
                      <a:cubicBezTo>
                        <a:pt x="326" y="1438"/>
                        <a:pt x="444" y="756"/>
                        <a:pt x="562" y="69"/>
                      </a:cubicBezTo>
                      <a:cubicBezTo>
                        <a:pt x="570" y="28"/>
                        <a:pt x="536" y="0"/>
                        <a:pt x="5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14" name="Google Shape;914;p9"/>
              <p:cNvSpPr/>
              <p:nvPr/>
            </p:nvSpPr>
            <p:spPr>
              <a:xfrm rot="1724532" flipH="1">
                <a:off x="7989372" y="846309"/>
                <a:ext cx="165555" cy="66884"/>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15" name="Google Shape;915;p9"/>
            <p:cNvGrpSpPr/>
            <p:nvPr/>
          </p:nvGrpSpPr>
          <p:grpSpPr>
            <a:xfrm rot="-1706878">
              <a:off x="3779849" y="1421256"/>
              <a:ext cx="287399" cy="300327"/>
              <a:chOff x="7868655" y="315513"/>
              <a:chExt cx="690048" cy="721088"/>
            </a:xfrm>
          </p:grpSpPr>
          <p:grpSp>
            <p:nvGrpSpPr>
              <p:cNvPr id="916" name="Google Shape;916;p9"/>
              <p:cNvGrpSpPr/>
              <p:nvPr/>
            </p:nvGrpSpPr>
            <p:grpSpPr>
              <a:xfrm rot="1756040">
                <a:off x="7974751" y="396656"/>
                <a:ext cx="477857" cy="558803"/>
                <a:chOff x="4330625" y="2911675"/>
                <a:chExt cx="574422" cy="738074"/>
              </a:xfrm>
            </p:grpSpPr>
            <p:sp>
              <p:nvSpPr>
                <p:cNvPr id="917" name="Google Shape;917;p9"/>
                <p:cNvSpPr/>
                <p:nvPr/>
              </p:nvSpPr>
              <p:spPr>
                <a:xfrm>
                  <a:off x="4586579" y="3280886"/>
                  <a:ext cx="74985" cy="277426"/>
                </a:xfrm>
                <a:custGeom>
                  <a:avLst/>
                  <a:gdLst/>
                  <a:ahLst/>
                  <a:cxnLst/>
                  <a:rect l="l" t="t" r="r" b="b"/>
                  <a:pathLst>
                    <a:path w="433" h="1602" extrusionOk="0">
                      <a:moveTo>
                        <a:pt x="95" y="0"/>
                      </a:moveTo>
                      <a:cubicBezTo>
                        <a:pt x="52" y="0"/>
                        <a:pt x="12" y="43"/>
                        <a:pt x="33" y="90"/>
                      </a:cubicBezTo>
                      <a:cubicBezTo>
                        <a:pt x="14" y="103"/>
                        <a:pt x="1" y="126"/>
                        <a:pt x="5" y="158"/>
                      </a:cubicBezTo>
                      <a:cubicBezTo>
                        <a:pt x="10" y="181"/>
                        <a:pt x="14" y="203"/>
                        <a:pt x="19" y="226"/>
                      </a:cubicBezTo>
                      <a:cubicBezTo>
                        <a:pt x="19" y="231"/>
                        <a:pt x="14" y="231"/>
                        <a:pt x="19" y="235"/>
                      </a:cubicBezTo>
                      <a:cubicBezTo>
                        <a:pt x="19" y="258"/>
                        <a:pt x="24" y="276"/>
                        <a:pt x="24" y="294"/>
                      </a:cubicBezTo>
                      <a:cubicBezTo>
                        <a:pt x="19" y="304"/>
                        <a:pt x="14" y="313"/>
                        <a:pt x="14" y="326"/>
                      </a:cubicBezTo>
                      <a:cubicBezTo>
                        <a:pt x="5" y="445"/>
                        <a:pt x="14" y="558"/>
                        <a:pt x="42" y="667"/>
                      </a:cubicBezTo>
                      <a:cubicBezTo>
                        <a:pt x="5" y="872"/>
                        <a:pt x="19" y="1072"/>
                        <a:pt x="78" y="1272"/>
                      </a:cubicBezTo>
                      <a:cubicBezTo>
                        <a:pt x="74" y="1295"/>
                        <a:pt x="74" y="1318"/>
                        <a:pt x="78" y="1340"/>
                      </a:cubicBezTo>
                      <a:cubicBezTo>
                        <a:pt x="33" y="1395"/>
                        <a:pt x="37" y="1472"/>
                        <a:pt x="33" y="1540"/>
                      </a:cubicBezTo>
                      <a:cubicBezTo>
                        <a:pt x="28" y="1581"/>
                        <a:pt x="58" y="1602"/>
                        <a:pt x="90" y="1602"/>
                      </a:cubicBezTo>
                      <a:cubicBezTo>
                        <a:pt x="121" y="1602"/>
                        <a:pt x="155" y="1581"/>
                        <a:pt x="160" y="1540"/>
                      </a:cubicBezTo>
                      <a:cubicBezTo>
                        <a:pt x="160" y="1531"/>
                        <a:pt x="160" y="1490"/>
                        <a:pt x="165" y="1459"/>
                      </a:cubicBezTo>
                      <a:cubicBezTo>
                        <a:pt x="187" y="1450"/>
                        <a:pt x="205" y="1431"/>
                        <a:pt x="205" y="1399"/>
                      </a:cubicBezTo>
                      <a:cubicBezTo>
                        <a:pt x="205" y="1399"/>
                        <a:pt x="205" y="1395"/>
                        <a:pt x="205" y="1395"/>
                      </a:cubicBezTo>
                      <a:cubicBezTo>
                        <a:pt x="215" y="1386"/>
                        <a:pt x="224" y="1377"/>
                        <a:pt x="228" y="1359"/>
                      </a:cubicBezTo>
                      <a:cubicBezTo>
                        <a:pt x="242" y="1299"/>
                        <a:pt x="251" y="1240"/>
                        <a:pt x="246" y="1181"/>
                      </a:cubicBezTo>
                      <a:cubicBezTo>
                        <a:pt x="246" y="1172"/>
                        <a:pt x="246" y="1158"/>
                        <a:pt x="246" y="1149"/>
                      </a:cubicBezTo>
                      <a:cubicBezTo>
                        <a:pt x="256" y="1140"/>
                        <a:pt x="260" y="1131"/>
                        <a:pt x="260" y="1118"/>
                      </a:cubicBezTo>
                      <a:cubicBezTo>
                        <a:pt x="265" y="1104"/>
                        <a:pt x="265" y="1095"/>
                        <a:pt x="265" y="1081"/>
                      </a:cubicBezTo>
                      <a:cubicBezTo>
                        <a:pt x="287" y="1072"/>
                        <a:pt x="301" y="1054"/>
                        <a:pt x="301" y="1027"/>
                      </a:cubicBezTo>
                      <a:cubicBezTo>
                        <a:pt x="306" y="990"/>
                        <a:pt x="306" y="954"/>
                        <a:pt x="306" y="917"/>
                      </a:cubicBezTo>
                      <a:cubicBezTo>
                        <a:pt x="328" y="908"/>
                        <a:pt x="346" y="886"/>
                        <a:pt x="346" y="858"/>
                      </a:cubicBezTo>
                      <a:lnTo>
                        <a:pt x="346" y="654"/>
                      </a:lnTo>
                      <a:cubicBezTo>
                        <a:pt x="406" y="481"/>
                        <a:pt x="433" y="304"/>
                        <a:pt x="433" y="117"/>
                      </a:cubicBezTo>
                      <a:cubicBezTo>
                        <a:pt x="433" y="80"/>
                        <a:pt x="399" y="54"/>
                        <a:pt x="366" y="54"/>
                      </a:cubicBezTo>
                      <a:cubicBezTo>
                        <a:pt x="346" y="54"/>
                        <a:pt x="327" y="63"/>
                        <a:pt x="315" y="85"/>
                      </a:cubicBezTo>
                      <a:cubicBezTo>
                        <a:pt x="310" y="103"/>
                        <a:pt x="306" y="117"/>
                        <a:pt x="301" y="135"/>
                      </a:cubicBezTo>
                      <a:lnTo>
                        <a:pt x="296" y="131"/>
                      </a:lnTo>
                      <a:cubicBezTo>
                        <a:pt x="287" y="99"/>
                        <a:pt x="251" y="85"/>
                        <a:pt x="224" y="85"/>
                      </a:cubicBezTo>
                      <a:cubicBezTo>
                        <a:pt x="215" y="85"/>
                        <a:pt x="210" y="85"/>
                        <a:pt x="205" y="81"/>
                      </a:cubicBezTo>
                      <a:cubicBezTo>
                        <a:pt x="183" y="58"/>
                        <a:pt x="160" y="40"/>
                        <a:pt x="137" y="17"/>
                      </a:cubicBezTo>
                      <a:cubicBezTo>
                        <a:pt x="124" y="5"/>
                        <a:pt x="109" y="0"/>
                        <a:pt x="9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8" name="Google Shape;918;p9"/>
                <p:cNvSpPr/>
                <p:nvPr/>
              </p:nvSpPr>
              <p:spPr>
                <a:xfrm>
                  <a:off x="4347250" y="2924663"/>
                  <a:ext cx="534938" cy="364707"/>
                </a:xfrm>
                <a:custGeom>
                  <a:avLst/>
                  <a:gdLst/>
                  <a:ahLst/>
                  <a:cxnLst/>
                  <a:rect l="l" t="t" r="r" b="b"/>
                  <a:pathLst>
                    <a:path w="3089" h="2106" extrusionOk="0">
                      <a:moveTo>
                        <a:pt x="1585" y="0"/>
                      </a:moveTo>
                      <a:cubicBezTo>
                        <a:pt x="1434" y="0"/>
                        <a:pt x="1285" y="18"/>
                        <a:pt x="1146" y="64"/>
                      </a:cubicBezTo>
                      <a:cubicBezTo>
                        <a:pt x="1121" y="62"/>
                        <a:pt x="1096" y="60"/>
                        <a:pt x="1071" y="60"/>
                      </a:cubicBezTo>
                      <a:cubicBezTo>
                        <a:pt x="817" y="60"/>
                        <a:pt x="561" y="184"/>
                        <a:pt x="391" y="382"/>
                      </a:cubicBezTo>
                      <a:cubicBezTo>
                        <a:pt x="96" y="510"/>
                        <a:pt x="0" y="887"/>
                        <a:pt x="59" y="1183"/>
                      </a:cubicBezTo>
                      <a:cubicBezTo>
                        <a:pt x="141" y="1574"/>
                        <a:pt x="414" y="1806"/>
                        <a:pt x="746" y="1938"/>
                      </a:cubicBezTo>
                      <a:cubicBezTo>
                        <a:pt x="860" y="2001"/>
                        <a:pt x="987" y="2038"/>
                        <a:pt x="1128" y="2047"/>
                      </a:cubicBezTo>
                      <a:cubicBezTo>
                        <a:pt x="1306" y="2079"/>
                        <a:pt x="1483" y="2097"/>
                        <a:pt x="1651" y="2101"/>
                      </a:cubicBezTo>
                      <a:cubicBezTo>
                        <a:pt x="1716" y="2104"/>
                        <a:pt x="1782" y="2106"/>
                        <a:pt x="1848" y="2106"/>
                      </a:cubicBezTo>
                      <a:cubicBezTo>
                        <a:pt x="2115" y="2106"/>
                        <a:pt x="2388" y="2076"/>
                        <a:pt x="2629" y="1956"/>
                      </a:cubicBezTo>
                      <a:cubicBezTo>
                        <a:pt x="2934" y="1797"/>
                        <a:pt x="3088" y="1465"/>
                        <a:pt x="3029" y="1128"/>
                      </a:cubicBezTo>
                      <a:cubicBezTo>
                        <a:pt x="3025" y="1087"/>
                        <a:pt x="3015" y="1046"/>
                        <a:pt x="3002" y="1005"/>
                      </a:cubicBezTo>
                      <a:cubicBezTo>
                        <a:pt x="3015" y="960"/>
                        <a:pt x="3025" y="910"/>
                        <a:pt x="3025" y="855"/>
                      </a:cubicBezTo>
                      <a:cubicBezTo>
                        <a:pt x="3020" y="687"/>
                        <a:pt x="2924" y="532"/>
                        <a:pt x="2788" y="432"/>
                      </a:cubicBezTo>
                      <a:cubicBezTo>
                        <a:pt x="2615" y="191"/>
                        <a:pt x="2288" y="69"/>
                        <a:pt x="1983" y="32"/>
                      </a:cubicBezTo>
                      <a:cubicBezTo>
                        <a:pt x="1850" y="13"/>
                        <a:pt x="1717" y="0"/>
                        <a:pt x="1585"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9" name="Google Shape;919;p9"/>
                <p:cNvSpPr/>
                <p:nvPr/>
              </p:nvSpPr>
              <p:spPr>
                <a:xfrm>
                  <a:off x="4335993" y="3097666"/>
                  <a:ext cx="556584" cy="183219"/>
                </a:xfrm>
                <a:custGeom>
                  <a:avLst/>
                  <a:gdLst/>
                  <a:ahLst/>
                  <a:cxnLst/>
                  <a:rect l="l" t="t" r="r" b="b"/>
                  <a:pathLst>
                    <a:path w="3214" h="1058" extrusionOk="0">
                      <a:moveTo>
                        <a:pt x="265" y="1"/>
                      </a:moveTo>
                      <a:cubicBezTo>
                        <a:pt x="132" y="1"/>
                        <a:pt x="1" y="137"/>
                        <a:pt x="93" y="279"/>
                      </a:cubicBezTo>
                      <a:cubicBezTo>
                        <a:pt x="179" y="416"/>
                        <a:pt x="284" y="534"/>
                        <a:pt x="406" y="629"/>
                      </a:cubicBezTo>
                      <a:cubicBezTo>
                        <a:pt x="425" y="684"/>
                        <a:pt x="466" y="734"/>
                        <a:pt x="525" y="752"/>
                      </a:cubicBezTo>
                      <a:cubicBezTo>
                        <a:pt x="570" y="770"/>
                        <a:pt x="611" y="784"/>
                        <a:pt x="657" y="793"/>
                      </a:cubicBezTo>
                      <a:cubicBezTo>
                        <a:pt x="729" y="829"/>
                        <a:pt x="807" y="857"/>
                        <a:pt x="884" y="884"/>
                      </a:cubicBezTo>
                      <a:cubicBezTo>
                        <a:pt x="907" y="916"/>
                        <a:pt x="943" y="948"/>
                        <a:pt x="989" y="957"/>
                      </a:cubicBezTo>
                      <a:lnTo>
                        <a:pt x="1043" y="970"/>
                      </a:lnTo>
                      <a:cubicBezTo>
                        <a:pt x="1057" y="975"/>
                        <a:pt x="1075" y="984"/>
                        <a:pt x="1093" y="984"/>
                      </a:cubicBezTo>
                      <a:cubicBezTo>
                        <a:pt x="1116" y="989"/>
                        <a:pt x="1134" y="993"/>
                        <a:pt x="1152" y="993"/>
                      </a:cubicBezTo>
                      <a:cubicBezTo>
                        <a:pt x="1157" y="998"/>
                        <a:pt x="1166" y="998"/>
                        <a:pt x="1170" y="998"/>
                      </a:cubicBezTo>
                      <a:cubicBezTo>
                        <a:pt x="1187" y="1001"/>
                        <a:pt x="1200" y="1004"/>
                        <a:pt x="1213" y="1004"/>
                      </a:cubicBezTo>
                      <a:cubicBezTo>
                        <a:pt x="1219" y="1004"/>
                        <a:pt x="1224" y="1004"/>
                        <a:pt x="1230" y="1002"/>
                      </a:cubicBezTo>
                      <a:cubicBezTo>
                        <a:pt x="1330" y="1016"/>
                        <a:pt x="1431" y="1022"/>
                        <a:pt x="1532" y="1022"/>
                      </a:cubicBezTo>
                      <a:cubicBezTo>
                        <a:pt x="1563" y="1022"/>
                        <a:pt x="1594" y="1022"/>
                        <a:pt x="1625" y="1020"/>
                      </a:cubicBezTo>
                      <a:lnTo>
                        <a:pt x="1643" y="1020"/>
                      </a:lnTo>
                      <a:cubicBezTo>
                        <a:pt x="1668" y="1041"/>
                        <a:pt x="1703" y="1058"/>
                        <a:pt x="1743" y="1058"/>
                      </a:cubicBezTo>
                      <a:cubicBezTo>
                        <a:pt x="1748" y="1058"/>
                        <a:pt x="1752" y="1057"/>
                        <a:pt x="1757" y="1057"/>
                      </a:cubicBezTo>
                      <a:cubicBezTo>
                        <a:pt x="1812" y="1057"/>
                        <a:pt x="1862" y="1052"/>
                        <a:pt x="1916" y="1052"/>
                      </a:cubicBezTo>
                      <a:cubicBezTo>
                        <a:pt x="1937" y="1054"/>
                        <a:pt x="1958" y="1054"/>
                        <a:pt x="1979" y="1054"/>
                      </a:cubicBezTo>
                      <a:cubicBezTo>
                        <a:pt x="2037" y="1054"/>
                        <a:pt x="2096" y="1050"/>
                        <a:pt x="2153" y="1043"/>
                      </a:cubicBezTo>
                      <a:cubicBezTo>
                        <a:pt x="2216" y="1039"/>
                        <a:pt x="2262" y="1007"/>
                        <a:pt x="2294" y="970"/>
                      </a:cubicBezTo>
                      <a:cubicBezTo>
                        <a:pt x="2335" y="961"/>
                        <a:pt x="2376" y="952"/>
                        <a:pt x="2416" y="943"/>
                      </a:cubicBezTo>
                      <a:cubicBezTo>
                        <a:pt x="2448" y="943"/>
                        <a:pt x="2480" y="939"/>
                        <a:pt x="2512" y="925"/>
                      </a:cubicBezTo>
                      <a:cubicBezTo>
                        <a:pt x="2530" y="916"/>
                        <a:pt x="2544" y="907"/>
                        <a:pt x="2557" y="898"/>
                      </a:cubicBezTo>
                      <a:cubicBezTo>
                        <a:pt x="2635" y="866"/>
                        <a:pt x="2712" y="816"/>
                        <a:pt x="2780" y="752"/>
                      </a:cubicBezTo>
                      <a:cubicBezTo>
                        <a:pt x="2830" y="729"/>
                        <a:pt x="2871" y="693"/>
                        <a:pt x="2894" y="638"/>
                      </a:cubicBezTo>
                      <a:cubicBezTo>
                        <a:pt x="2903" y="602"/>
                        <a:pt x="2921" y="575"/>
                        <a:pt x="2939" y="543"/>
                      </a:cubicBezTo>
                      <a:cubicBezTo>
                        <a:pt x="2994" y="529"/>
                        <a:pt x="3044" y="488"/>
                        <a:pt x="3067" y="420"/>
                      </a:cubicBezTo>
                      <a:cubicBezTo>
                        <a:pt x="3080" y="384"/>
                        <a:pt x="3099" y="352"/>
                        <a:pt x="3121" y="325"/>
                      </a:cubicBezTo>
                      <a:cubicBezTo>
                        <a:pt x="3214" y="181"/>
                        <a:pt x="3088" y="43"/>
                        <a:pt x="2954" y="43"/>
                      </a:cubicBezTo>
                      <a:cubicBezTo>
                        <a:pt x="2909" y="43"/>
                        <a:pt x="2864" y="58"/>
                        <a:pt x="2826" y="93"/>
                      </a:cubicBezTo>
                      <a:cubicBezTo>
                        <a:pt x="2748" y="161"/>
                        <a:pt x="2685" y="234"/>
                        <a:pt x="2635" y="316"/>
                      </a:cubicBezTo>
                      <a:cubicBezTo>
                        <a:pt x="2535" y="334"/>
                        <a:pt x="2435" y="357"/>
                        <a:pt x="2335" y="388"/>
                      </a:cubicBezTo>
                      <a:cubicBezTo>
                        <a:pt x="2266" y="407"/>
                        <a:pt x="2225" y="452"/>
                        <a:pt x="2212" y="502"/>
                      </a:cubicBezTo>
                      <a:cubicBezTo>
                        <a:pt x="2156" y="499"/>
                        <a:pt x="2100" y="497"/>
                        <a:pt x="2045" y="497"/>
                      </a:cubicBezTo>
                      <a:cubicBezTo>
                        <a:pt x="1934" y="497"/>
                        <a:pt x="1825" y="504"/>
                        <a:pt x="1716" y="516"/>
                      </a:cubicBezTo>
                      <a:cubicBezTo>
                        <a:pt x="1575" y="470"/>
                        <a:pt x="1411" y="470"/>
                        <a:pt x="1266" y="457"/>
                      </a:cubicBezTo>
                      <a:cubicBezTo>
                        <a:pt x="1230" y="452"/>
                        <a:pt x="1189" y="447"/>
                        <a:pt x="1152" y="443"/>
                      </a:cubicBezTo>
                      <a:cubicBezTo>
                        <a:pt x="1079" y="402"/>
                        <a:pt x="998" y="366"/>
                        <a:pt x="911" y="343"/>
                      </a:cubicBezTo>
                      <a:cubicBezTo>
                        <a:pt x="897" y="339"/>
                        <a:pt x="882" y="337"/>
                        <a:pt x="868" y="337"/>
                      </a:cubicBezTo>
                      <a:cubicBezTo>
                        <a:pt x="815" y="337"/>
                        <a:pt x="765" y="362"/>
                        <a:pt x="729" y="397"/>
                      </a:cubicBezTo>
                      <a:lnTo>
                        <a:pt x="725" y="397"/>
                      </a:lnTo>
                      <a:cubicBezTo>
                        <a:pt x="607" y="320"/>
                        <a:pt x="502" y="216"/>
                        <a:pt x="420" y="88"/>
                      </a:cubicBezTo>
                      <a:cubicBezTo>
                        <a:pt x="380" y="26"/>
                        <a:pt x="322" y="1"/>
                        <a:pt x="265"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0" name="Google Shape;920;p9"/>
                <p:cNvSpPr/>
                <p:nvPr/>
              </p:nvSpPr>
              <p:spPr>
                <a:xfrm>
                  <a:off x="4349848" y="2911675"/>
                  <a:ext cx="555199" cy="284527"/>
                </a:xfrm>
                <a:custGeom>
                  <a:avLst/>
                  <a:gdLst/>
                  <a:ahLst/>
                  <a:cxnLst/>
                  <a:rect l="l" t="t" r="r" b="b"/>
                  <a:pathLst>
                    <a:path w="3206" h="1643" extrusionOk="0">
                      <a:moveTo>
                        <a:pt x="1549" y="109"/>
                      </a:moveTo>
                      <a:cubicBezTo>
                        <a:pt x="1585" y="109"/>
                        <a:pt x="1622" y="110"/>
                        <a:pt x="1659" y="112"/>
                      </a:cubicBezTo>
                      <a:cubicBezTo>
                        <a:pt x="1918" y="125"/>
                        <a:pt x="2186" y="180"/>
                        <a:pt x="2423" y="289"/>
                      </a:cubicBezTo>
                      <a:cubicBezTo>
                        <a:pt x="2659" y="394"/>
                        <a:pt x="2969" y="630"/>
                        <a:pt x="2919" y="921"/>
                      </a:cubicBezTo>
                      <a:cubicBezTo>
                        <a:pt x="2873" y="1212"/>
                        <a:pt x="2482" y="1376"/>
                        <a:pt x="2236" y="1449"/>
                      </a:cubicBezTo>
                      <a:cubicBezTo>
                        <a:pt x="2034" y="1507"/>
                        <a:pt x="1818" y="1534"/>
                        <a:pt x="1605" y="1534"/>
                      </a:cubicBezTo>
                      <a:cubicBezTo>
                        <a:pt x="1536" y="1534"/>
                        <a:pt x="1467" y="1532"/>
                        <a:pt x="1400" y="1526"/>
                      </a:cubicBezTo>
                      <a:cubicBezTo>
                        <a:pt x="1095" y="1499"/>
                        <a:pt x="795" y="1417"/>
                        <a:pt x="522" y="1280"/>
                      </a:cubicBezTo>
                      <a:cubicBezTo>
                        <a:pt x="417" y="1230"/>
                        <a:pt x="313" y="1171"/>
                        <a:pt x="231" y="1085"/>
                      </a:cubicBezTo>
                      <a:cubicBezTo>
                        <a:pt x="122" y="962"/>
                        <a:pt x="72" y="717"/>
                        <a:pt x="249" y="626"/>
                      </a:cubicBezTo>
                      <a:cubicBezTo>
                        <a:pt x="274" y="613"/>
                        <a:pt x="281" y="591"/>
                        <a:pt x="276" y="571"/>
                      </a:cubicBezTo>
                      <a:lnTo>
                        <a:pt x="276" y="571"/>
                      </a:lnTo>
                      <a:cubicBezTo>
                        <a:pt x="630" y="264"/>
                        <a:pt x="1080" y="109"/>
                        <a:pt x="1549" y="109"/>
                      </a:cubicBezTo>
                      <a:close/>
                      <a:moveTo>
                        <a:pt x="1546" y="1"/>
                      </a:moveTo>
                      <a:cubicBezTo>
                        <a:pt x="1032" y="1"/>
                        <a:pt x="535" y="181"/>
                        <a:pt x="154" y="535"/>
                      </a:cubicBezTo>
                      <a:cubicBezTo>
                        <a:pt x="141" y="546"/>
                        <a:pt x="135" y="559"/>
                        <a:pt x="135" y="571"/>
                      </a:cubicBezTo>
                      <a:lnTo>
                        <a:pt x="135" y="571"/>
                      </a:lnTo>
                      <a:cubicBezTo>
                        <a:pt x="29" y="666"/>
                        <a:pt x="1" y="826"/>
                        <a:pt x="40" y="967"/>
                      </a:cubicBezTo>
                      <a:cubicBezTo>
                        <a:pt x="104" y="1189"/>
                        <a:pt x="331" y="1312"/>
                        <a:pt x="527" y="1403"/>
                      </a:cubicBezTo>
                      <a:cubicBezTo>
                        <a:pt x="866" y="1560"/>
                        <a:pt x="1240" y="1642"/>
                        <a:pt x="1613" y="1642"/>
                      </a:cubicBezTo>
                      <a:cubicBezTo>
                        <a:pt x="1804" y="1642"/>
                        <a:pt x="1996" y="1621"/>
                        <a:pt x="2182" y="1576"/>
                      </a:cubicBezTo>
                      <a:cubicBezTo>
                        <a:pt x="2582" y="1481"/>
                        <a:pt x="3205" y="1167"/>
                        <a:pt x="2987" y="662"/>
                      </a:cubicBezTo>
                      <a:cubicBezTo>
                        <a:pt x="2787" y="212"/>
                        <a:pt x="2218" y="53"/>
                        <a:pt x="1768" y="12"/>
                      </a:cubicBezTo>
                      <a:cubicBezTo>
                        <a:pt x="1694" y="4"/>
                        <a:pt x="1620" y="1"/>
                        <a:pt x="1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1" name="Google Shape;921;p9"/>
                <p:cNvSpPr/>
                <p:nvPr/>
              </p:nvSpPr>
              <p:spPr>
                <a:xfrm>
                  <a:off x="4330625" y="2992202"/>
                  <a:ext cx="562472" cy="301844"/>
                </a:xfrm>
                <a:custGeom>
                  <a:avLst/>
                  <a:gdLst/>
                  <a:ahLst/>
                  <a:cxnLst/>
                  <a:rect l="l" t="t" r="r" b="b"/>
                  <a:pathLst>
                    <a:path w="3248" h="1743" extrusionOk="0">
                      <a:moveTo>
                        <a:pt x="344" y="1"/>
                      </a:moveTo>
                      <a:cubicBezTo>
                        <a:pt x="331" y="1"/>
                        <a:pt x="318" y="6"/>
                        <a:pt x="306" y="20"/>
                      </a:cubicBezTo>
                      <a:cubicBezTo>
                        <a:pt x="51" y="311"/>
                        <a:pt x="1" y="770"/>
                        <a:pt x="192" y="1111"/>
                      </a:cubicBezTo>
                      <a:cubicBezTo>
                        <a:pt x="424" y="1520"/>
                        <a:pt x="947" y="1670"/>
                        <a:pt x="1383" y="1725"/>
                      </a:cubicBezTo>
                      <a:cubicBezTo>
                        <a:pt x="1488" y="1737"/>
                        <a:pt x="1594" y="1743"/>
                        <a:pt x="1700" y="1743"/>
                      </a:cubicBezTo>
                      <a:cubicBezTo>
                        <a:pt x="1874" y="1743"/>
                        <a:pt x="2048" y="1728"/>
                        <a:pt x="2220" y="1702"/>
                      </a:cubicBezTo>
                      <a:cubicBezTo>
                        <a:pt x="2447" y="1670"/>
                        <a:pt x="2689" y="1625"/>
                        <a:pt x="2866" y="1466"/>
                      </a:cubicBezTo>
                      <a:cubicBezTo>
                        <a:pt x="3166" y="1193"/>
                        <a:pt x="3248" y="720"/>
                        <a:pt x="3125" y="342"/>
                      </a:cubicBezTo>
                      <a:cubicBezTo>
                        <a:pt x="3116" y="318"/>
                        <a:pt x="3095" y="307"/>
                        <a:pt x="3073" y="307"/>
                      </a:cubicBezTo>
                      <a:cubicBezTo>
                        <a:pt x="3040" y="307"/>
                        <a:pt x="3007" y="333"/>
                        <a:pt x="3020" y="374"/>
                      </a:cubicBezTo>
                      <a:cubicBezTo>
                        <a:pt x="3125" y="702"/>
                        <a:pt x="3066" y="1120"/>
                        <a:pt x="2807" y="1370"/>
                      </a:cubicBezTo>
                      <a:cubicBezTo>
                        <a:pt x="2643" y="1529"/>
                        <a:pt x="2407" y="1566"/>
                        <a:pt x="2188" y="1598"/>
                      </a:cubicBezTo>
                      <a:cubicBezTo>
                        <a:pt x="2034" y="1620"/>
                        <a:pt x="1877" y="1633"/>
                        <a:pt x="1721" y="1633"/>
                      </a:cubicBezTo>
                      <a:cubicBezTo>
                        <a:pt x="1652" y="1633"/>
                        <a:pt x="1583" y="1630"/>
                        <a:pt x="1515" y="1625"/>
                      </a:cubicBezTo>
                      <a:cubicBezTo>
                        <a:pt x="1129" y="1598"/>
                        <a:pt x="656" y="1498"/>
                        <a:pt x="387" y="1197"/>
                      </a:cubicBezTo>
                      <a:cubicBezTo>
                        <a:pt x="119" y="897"/>
                        <a:pt x="119" y="397"/>
                        <a:pt x="383" y="97"/>
                      </a:cubicBezTo>
                      <a:cubicBezTo>
                        <a:pt x="421" y="55"/>
                        <a:pt x="385" y="1"/>
                        <a:pt x="34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2" name="Google Shape;922;p9"/>
                <p:cNvSpPr/>
                <p:nvPr/>
              </p:nvSpPr>
              <p:spPr>
                <a:xfrm>
                  <a:off x="4360931" y="2914273"/>
                  <a:ext cx="217508" cy="130574"/>
                </a:xfrm>
                <a:custGeom>
                  <a:avLst/>
                  <a:gdLst/>
                  <a:ahLst/>
                  <a:cxnLst/>
                  <a:rect l="l" t="t" r="r" b="b"/>
                  <a:pathLst>
                    <a:path w="1256" h="754" extrusionOk="0">
                      <a:moveTo>
                        <a:pt x="1171" y="1"/>
                      </a:moveTo>
                      <a:cubicBezTo>
                        <a:pt x="1168" y="1"/>
                        <a:pt x="1166" y="1"/>
                        <a:pt x="1163" y="1"/>
                      </a:cubicBezTo>
                      <a:cubicBezTo>
                        <a:pt x="776" y="65"/>
                        <a:pt x="358" y="151"/>
                        <a:pt x="121" y="497"/>
                      </a:cubicBezTo>
                      <a:cubicBezTo>
                        <a:pt x="119" y="501"/>
                        <a:pt x="117" y="504"/>
                        <a:pt x="116" y="508"/>
                      </a:cubicBezTo>
                      <a:lnTo>
                        <a:pt x="116" y="508"/>
                      </a:lnTo>
                      <a:cubicBezTo>
                        <a:pt x="76" y="562"/>
                        <a:pt x="44" y="622"/>
                        <a:pt x="17" y="688"/>
                      </a:cubicBezTo>
                      <a:cubicBezTo>
                        <a:pt x="0" y="726"/>
                        <a:pt x="32" y="753"/>
                        <a:pt x="66" y="753"/>
                      </a:cubicBezTo>
                      <a:cubicBezTo>
                        <a:pt x="88" y="753"/>
                        <a:pt x="111" y="742"/>
                        <a:pt x="121" y="715"/>
                      </a:cubicBezTo>
                      <a:cubicBezTo>
                        <a:pt x="134" y="684"/>
                        <a:pt x="149" y="655"/>
                        <a:pt x="166" y="627"/>
                      </a:cubicBezTo>
                      <a:lnTo>
                        <a:pt x="166" y="627"/>
                      </a:lnTo>
                      <a:cubicBezTo>
                        <a:pt x="175" y="622"/>
                        <a:pt x="183" y="616"/>
                        <a:pt x="190" y="606"/>
                      </a:cubicBezTo>
                      <a:cubicBezTo>
                        <a:pt x="213" y="571"/>
                        <a:pt x="238" y="539"/>
                        <a:pt x="266" y="508"/>
                      </a:cubicBezTo>
                      <a:lnTo>
                        <a:pt x="266" y="508"/>
                      </a:lnTo>
                      <a:cubicBezTo>
                        <a:pt x="317" y="460"/>
                        <a:pt x="367" y="409"/>
                        <a:pt x="417" y="356"/>
                      </a:cubicBezTo>
                      <a:lnTo>
                        <a:pt x="417" y="356"/>
                      </a:lnTo>
                      <a:cubicBezTo>
                        <a:pt x="417" y="356"/>
                        <a:pt x="417" y="356"/>
                        <a:pt x="417" y="356"/>
                      </a:cubicBezTo>
                      <a:cubicBezTo>
                        <a:pt x="420" y="353"/>
                        <a:pt x="423" y="350"/>
                        <a:pt x="425" y="346"/>
                      </a:cubicBezTo>
                      <a:lnTo>
                        <a:pt x="425" y="346"/>
                      </a:lnTo>
                      <a:cubicBezTo>
                        <a:pt x="645" y="198"/>
                        <a:pt x="930" y="149"/>
                        <a:pt x="1190" y="106"/>
                      </a:cubicBezTo>
                      <a:cubicBezTo>
                        <a:pt x="1256" y="97"/>
                        <a:pt x="1233" y="1"/>
                        <a:pt x="11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3" name="Google Shape;923;p9"/>
                <p:cNvSpPr/>
                <p:nvPr/>
              </p:nvSpPr>
              <p:spPr>
                <a:xfrm>
                  <a:off x="4574456" y="3274998"/>
                  <a:ext cx="98883" cy="374751"/>
                </a:xfrm>
                <a:custGeom>
                  <a:avLst/>
                  <a:gdLst/>
                  <a:ahLst/>
                  <a:cxnLst/>
                  <a:rect l="l" t="t" r="r" b="b"/>
                  <a:pathLst>
                    <a:path w="571" h="2164" extrusionOk="0">
                      <a:moveTo>
                        <a:pt x="504" y="0"/>
                      </a:moveTo>
                      <a:cubicBezTo>
                        <a:pt x="483" y="0"/>
                        <a:pt x="463" y="13"/>
                        <a:pt x="457" y="42"/>
                      </a:cubicBezTo>
                      <a:cubicBezTo>
                        <a:pt x="362" y="591"/>
                        <a:pt x="267" y="1142"/>
                        <a:pt x="172" y="1694"/>
                      </a:cubicBezTo>
                      <a:lnTo>
                        <a:pt x="172" y="1694"/>
                      </a:lnTo>
                      <a:cubicBezTo>
                        <a:pt x="172" y="1655"/>
                        <a:pt x="172" y="1617"/>
                        <a:pt x="171" y="1579"/>
                      </a:cubicBezTo>
                      <a:cubicBezTo>
                        <a:pt x="162" y="1415"/>
                        <a:pt x="157" y="1252"/>
                        <a:pt x="148" y="1088"/>
                      </a:cubicBezTo>
                      <a:cubicBezTo>
                        <a:pt x="135" y="756"/>
                        <a:pt x="125" y="428"/>
                        <a:pt x="112" y="101"/>
                      </a:cubicBezTo>
                      <a:cubicBezTo>
                        <a:pt x="109" y="65"/>
                        <a:pt x="81" y="46"/>
                        <a:pt x="54" y="46"/>
                      </a:cubicBezTo>
                      <a:cubicBezTo>
                        <a:pt x="26" y="46"/>
                        <a:pt x="0" y="65"/>
                        <a:pt x="3" y="101"/>
                      </a:cubicBezTo>
                      <a:cubicBezTo>
                        <a:pt x="16" y="451"/>
                        <a:pt x="30" y="806"/>
                        <a:pt x="44" y="1156"/>
                      </a:cubicBezTo>
                      <a:cubicBezTo>
                        <a:pt x="48" y="1320"/>
                        <a:pt x="57" y="1484"/>
                        <a:pt x="62" y="1652"/>
                      </a:cubicBezTo>
                      <a:cubicBezTo>
                        <a:pt x="71" y="1806"/>
                        <a:pt x="57" y="1975"/>
                        <a:pt x="103" y="2125"/>
                      </a:cubicBezTo>
                      <a:cubicBezTo>
                        <a:pt x="110" y="2150"/>
                        <a:pt x="134" y="2164"/>
                        <a:pt x="158" y="2164"/>
                      </a:cubicBezTo>
                      <a:cubicBezTo>
                        <a:pt x="181" y="2164"/>
                        <a:pt x="203" y="2151"/>
                        <a:pt x="207" y="2125"/>
                      </a:cubicBezTo>
                      <a:cubicBezTo>
                        <a:pt x="326" y="1438"/>
                        <a:pt x="444" y="756"/>
                        <a:pt x="562" y="69"/>
                      </a:cubicBezTo>
                      <a:cubicBezTo>
                        <a:pt x="570" y="28"/>
                        <a:pt x="536" y="0"/>
                        <a:pt x="5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24" name="Google Shape;924;p9"/>
              <p:cNvSpPr/>
              <p:nvPr/>
            </p:nvSpPr>
            <p:spPr>
              <a:xfrm rot="1724532" flipH="1">
                <a:off x="7989372" y="846309"/>
                <a:ext cx="165555" cy="66884"/>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25" name="Google Shape;925;p9"/>
            <p:cNvGrpSpPr/>
            <p:nvPr/>
          </p:nvGrpSpPr>
          <p:grpSpPr>
            <a:xfrm rot="-1706878">
              <a:off x="2114499" y="1878706"/>
              <a:ext cx="287399" cy="300327"/>
              <a:chOff x="7868655" y="315513"/>
              <a:chExt cx="690048" cy="721088"/>
            </a:xfrm>
          </p:grpSpPr>
          <p:grpSp>
            <p:nvGrpSpPr>
              <p:cNvPr id="926" name="Google Shape;926;p9"/>
              <p:cNvGrpSpPr/>
              <p:nvPr/>
            </p:nvGrpSpPr>
            <p:grpSpPr>
              <a:xfrm rot="1756040">
                <a:off x="7974751" y="396656"/>
                <a:ext cx="477857" cy="558803"/>
                <a:chOff x="4330625" y="2911675"/>
                <a:chExt cx="574422" cy="738074"/>
              </a:xfrm>
            </p:grpSpPr>
            <p:sp>
              <p:nvSpPr>
                <p:cNvPr id="927" name="Google Shape;927;p9"/>
                <p:cNvSpPr/>
                <p:nvPr/>
              </p:nvSpPr>
              <p:spPr>
                <a:xfrm>
                  <a:off x="4586579" y="3280886"/>
                  <a:ext cx="74985" cy="277426"/>
                </a:xfrm>
                <a:custGeom>
                  <a:avLst/>
                  <a:gdLst/>
                  <a:ahLst/>
                  <a:cxnLst/>
                  <a:rect l="l" t="t" r="r" b="b"/>
                  <a:pathLst>
                    <a:path w="433" h="1602" extrusionOk="0">
                      <a:moveTo>
                        <a:pt x="95" y="0"/>
                      </a:moveTo>
                      <a:cubicBezTo>
                        <a:pt x="52" y="0"/>
                        <a:pt x="12" y="43"/>
                        <a:pt x="33" y="90"/>
                      </a:cubicBezTo>
                      <a:cubicBezTo>
                        <a:pt x="14" y="103"/>
                        <a:pt x="1" y="126"/>
                        <a:pt x="5" y="158"/>
                      </a:cubicBezTo>
                      <a:cubicBezTo>
                        <a:pt x="10" y="181"/>
                        <a:pt x="14" y="203"/>
                        <a:pt x="19" y="226"/>
                      </a:cubicBezTo>
                      <a:cubicBezTo>
                        <a:pt x="19" y="231"/>
                        <a:pt x="14" y="231"/>
                        <a:pt x="19" y="235"/>
                      </a:cubicBezTo>
                      <a:cubicBezTo>
                        <a:pt x="19" y="258"/>
                        <a:pt x="24" y="276"/>
                        <a:pt x="24" y="294"/>
                      </a:cubicBezTo>
                      <a:cubicBezTo>
                        <a:pt x="19" y="304"/>
                        <a:pt x="14" y="313"/>
                        <a:pt x="14" y="326"/>
                      </a:cubicBezTo>
                      <a:cubicBezTo>
                        <a:pt x="5" y="445"/>
                        <a:pt x="14" y="558"/>
                        <a:pt x="42" y="667"/>
                      </a:cubicBezTo>
                      <a:cubicBezTo>
                        <a:pt x="5" y="872"/>
                        <a:pt x="19" y="1072"/>
                        <a:pt x="78" y="1272"/>
                      </a:cubicBezTo>
                      <a:cubicBezTo>
                        <a:pt x="74" y="1295"/>
                        <a:pt x="74" y="1318"/>
                        <a:pt x="78" y="1340"/>
                      </a:cubicBezTo>
                      <a:cubicBezTo>
                        <a:pt x="33" y="1395"/>
                        <a:pt x="37" y="1472"/>
                        <a:pt x="33" y="1540"/>
                      </a:cubicBezTo>
                      <a:cubicBezTo>
                        <a:pt x="28" y="1581"/>
                        <a:pt x="58" y="1602"/>
                        <a:pt x="90" y="1602"/>
                      </a:cubicBezTo>
                      <a:cubicBezTo>
                        <a:pt x="121" y="1602"/>
                        <a:pt x="155" y="1581"/>
                        <a:pt x="160" y="1540"/>
                      </a:cubicBezTo>
                      <a:cubicBezTo>
                        <a:pt x="160" y="1531"/>
                        <a:pt x="160" y="1490"/>
                        <a:pt x="165" y="1459"/>
                      </a:cubicBezTo>
                      <a:cubicBezTo>
                        <a:pt x="187" y="1450"/>
                        <a:pt x="205" y="1431"/>
                        <a:pt x="205" y="1399"/>
                      </a:cubicBezTo>
                      <a:cubicBezTo>
                        <a:pt x="205" y="1399"/>
                        <a:pt x="205" y="1395"/>
                        <a:pt x="205" y="1395"/>
                      </a:cubicBezTo>
                      <a:cubicBezTo>
                        <a:pt x="215" y="1386"/>
                        <a:pt x="224" y="1377"/>
                        <a:pt x="228" y="1359"/>
                      </a:cubicBezTo>
                      <a:cubicBezTo>
                        <a:pt x="242" y="1299"/>
                        <a:pt x="251" y="1240"/>
                        <a:pt x="246" y="1181"/>
                      </a:cubicBezTo>
                      <a:cubicBezTo>
                        <a:pt x="246" y="1172"/>
                        <a:pt x="246" y="1158"/>
                        <a:pt x="246" y="1149"/>
                      </a:cubicBezTo>
                      <a:cubicBezTo>
                        <a:pt x="256" y="1140"/>
                        <a:pt x="260" y="1131"/>
                        <a:pt x="260" y="1118"/>
                      </a:cubicBezTo>
                      <a:cubicBezTo>
                        <a:pt x="265" y="1104"/>
                        <a:pt x="265" y="1095"/>
                        <a:pt x="265" y="1081"/>
                      </a:cubicBezTo>
                      <a:cubicBezTo>
                        <a:pt x="287" y="1072"/>
                        <a:pt x="301" y="1054"/>
                        <a:pt x="301" y="1027"/>
                      </a:cubicBezTo>
                      <a:cubicBezTo>
                        <a:pt x="306" y="990"/>
                        <a:pt x="306" y="954"/>
                        <a:pt x="306" y="917"/>
                      </a:cubicBezTo>
                      <a:cubicBezTo>
                        <a:pt x="328" y="908"/>
                        <a:pt x="346" y="886"/>
                        <a:pt x="346" y="858"/>
                      </a:cubicBezTo>
                      <a:lnTo>
                        <a:pt x="346" y="654"/>
                      </a:lnTo>
                      <a:cubicBezTo>
                        <a:pt x="406" y="481"/>
                        <a:pt x="433" y="304"/>
                        <a:pt x="433" y="117"/>
                      </a:cubicBezTo>
                      <a:cubicBezTo>
                        <a:pt x="433" y="80"/>
                        <a:pt x="399" y="54"/>
                        <a:pt x="366" y="54"/>
                      </a:cubicBezTo>
                      <a:cubicBezTo>
                        <a:pt x="346" y="54"/>
                        <a:pt x="327" y="63"/>
                        <a:pt x="315" y="85"/>
                      </a:cubicBezTo>
                      <a:cubicBezTo>
                        <a:pt x="310" y="103"/>
                        <a:pt x="306" y="117"/>
                        <a:pt x="301" y="135"/>
                      </a:cubicBezTo>
                      <a:lnTo>
                        <a:pt x="296" y="131"/>
                      </a:lnTo>
                      <a:cubicBezTo>
                        <a:pt x="287" y="99"/>
                        <a:pt x="251" y="85"/>
                        <a:pt x="224" y="85"/>
                      </a:cubicBezTo>
                      <a:cubicBezTo>
                        <a:pt x="215" y="85"/>
                        <a:pt x="210" y="85"/>
                        <a:pt x="205" y="81"/>
                      </a:cubicBezTo>
                      <a:cubicBezTo>
                        <a:pt x="183" y="58"/>
                        <a:pt x="160" y="40"/>
                        <a:pt x="137" y="17"/>
                      </a:cubicBezTo>
                      <a:cubicBezTo>
                        <a:pt x="124" y="5"/>
                        <a:pt x="109" y="0"/>
                        <a:pt x="9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8" name="Google Shape;928;p9"/>
                <p:cNvSpPr/>
                <p:nvPr/>
              </p:nvSpPr>
              <p:spPr>
                <a:xfrm>
                  <a:off x="4347250" y="2924663"/>
                  <a:ext cx="534938" cy="364707"/>
                </a:xfrm>
                <a:custGeom>
                  <a:avLst/>
                  <a:gdLst/>
                  <a:ahLst/>
                  <a:cxnLst/>
                  <a:rect l="l" t="t" r="r" b="b"/>
                  <a:pathLst>
                    <a:path w="3089" h="2106" extrusionOk="0">
                      <a:moveTo>
                        <a:pt x="1585" y="0"/>
                      </a:moveTo>
                      <a:cubicBezTo>
                        <a:pt x="1434" y="0"/>
                        <a:pt x="1285" y="18"/>
                        <a:pt x="1146" y="64"/>
                      </a:cubicBezTo>
                      <a:cubicBezTo>
                        <a:pt x="1121" y="62"/>
                        <a:pt x="1096" y="60"/>
                        <a:pt x="1071" y="60"/>
                      </a:cubicBezTo>
                      <a:cubicBezTo>
                        <a:pt x="817" y="60"/>
                        <a:pt x="561" y="184"/>
                        <a:pt x="391" y="382"/>
                      </a:cubicBezTo>
                      <a:cubicBezTo>
                        <a:pt x="96" y="510"/>
                        <a:pt x="0" y="887"/>
                        <a:pt x="59" y="1183"/>
                      </a:cubicBezTo>
                      <a:cubicBezTo>
                        <a:pt x="141" y="1574"/>
                        <a:pt x="414" y="1806"/>
                        <a:pt x="746" y="1938"/>
                      </a:cubicBezTo>
                      <a:cubicBezTo>
                        <a:pt x="860" y="2001"/>
                        <a:pt x="987" y="2038"/>
                        <a:pt x="1128" y="2047"/>
                      </a:cubicBezTo>
                      <a:cubicBezTo>
                        <a:pt x="1306" y="2079"/>
                        <a:pt x="1483" y="2097"/>
                        <a:pt x="1651" y="2101"/>
                      </a:cubicBezTo>
                      <a:cubicBezTo>
                        <a:pt x="1716" y="2104"/>
                        <a:pt x="1782" y="2106"/>
                        <a:pt x="1848" y="2106"/>
                      </a:cubicBezTo>
                      <a:cubicBezTo>
                        <a:pt x="2115" y="2106"/>
                        <a:pt x="2388" y="2076"/>
                        <a:pt x="2629" y="1956"/>
                      </a:cubicBezTo>
                      <a:cubicBezTo>
                        <a:pt x="2934" y="1797"/>
                        <a:pt x="3088" y="1465"/>
                        <a:pt x="3029" y="1128"/>
                      </a:cubicBezTo>
                      <a:cubicBezTo>
                        <a:pt x="3025" y="1087"/>
                        <a:pt x="3015" y="1046"/>
                        <a:pt x="3002" y="1005"/>
                      </a:cubicBezTo>
                      <a:cubicBezTo>
                        <a:pt x="3015" y="960"/>
                        <a:pt x="3025" y="910"/>
                        <a:pt x="3025" y="855"/>
                      </a:cubicBezTo>
                      <a:cubicBezTo>
                        <a:pt x="3020" y="687"/>
                        <a:pt x="2924" y="532"/>
                        <a:pt x="2788" y="432"/>
                      </a:cubicBezTo>
                      <a:cubicBezTo>
                        <a:pt x="2615" y="191"/>
                        <a:pt x="2288" y="69"/>
                        <a:pt x="1983" y="32"/>
                      </a:cubicBezTo>
                      <a:cubicBezTo>
                        <a:pt x="1850" y="13"/>
                        <a:pt x="1717" y="0"/>
                        <a:pt x="1585"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9" name="Google Shape;929;p9"/>
                <p:cNvSpPr/>
                <p:nvPr/>
              </p:nvSpPr>
              <p:spPr>
                <a:xfrm>
                  <a:off x="4335993" y="3097666"/>
                  <a:ext cx="556584" cy="183219"/>
                </a:xfrm>
                <a:custGeom>
                  <a:avLst/>
                  <a:gdLst/>
                  <a:ahLst/>
                  <a:cxnLst/>
                  <a:rect l="l" t="t" r="r" b="b"/>
                  <a:pathLst>
                    <a:path w="3214" h="1058" extrusionOk="0">
                      <a:moveTo>
                        <a:pt x="265" y="1"/>
                      </a:moveTo>
                      <a:cubicBezTo>
                        <a:pt x="132" y="1"/>
                        <a:pt x="1" y="137"/>
                        <a:pt x="93" y="279"/>
                      </a:cubicBezTo>
                      <a:cubicBezTo>
                        <a:pt x="179" y="416"/>
                        <a:pt x="284" y="534"/>
                        <a:pt x="406" y="629"/>
                      </a:cubicBezTo>
                      <a:cubicBezTo>
                        <a:pt x="425" y="684"/>
                        <a:pt x="466" y="734"/>
                        <a:pt x="525" y="752"/>
                      </a:cubicBezTo>
                      <a:cubicBezTo>
                        <a:pt x="570" y="770"/>
                        <a:pt x="611" y="784"/>
                        <a:pt x="657" y="793"/>
                      </a:cubicBezTo>
                      <a:cubicBezTo>
                        <a:pt x="729" y="829"/>
                        <a:pt x="807" y="857"/>
                        <a:pt x="884" y="884"/>
                      </a:cubicBezTo>
                      <a:cubicBezTo>
                        <a:pt x="907" y="916"/>
                        <a:pt x="943" y="948"/>
                        <a:pt x="989" y="957"/>
                      </a:cubicBezTo>
                      <a:lnTo>
                        <a:pt x="1043" y="970"/>
                      </a:lnTo>
                      <a:cubicBezTo>
                        <a:pt x="1057" y="975"/>
                        <a:pt x="1075" y="984"/>
                        <a:pt x="1093" y="984"/>
                      </a:cubicBezTo>
                      <a:cubicBezTo>
                        <a:pt x="1116" y="989"/>
                        <a:pt x="1134" y="993"/>
                        <a:pt x="1152" y="993"/>
                      </a:cubicBezTo>
                      <a:cubicBezTo>
                        <a:pt x="1157" y="998"/>
                        <a:pt x="1166" y="998"/>
                        <a:pt x="1170" y="998"/>
                      </a:cubicBezTo>
                      <a:cubicBezTo>
                        <a:pt x="1187" y="1001"/>
                        <a:pt x="1200" y="1004"/>
                        <a:pt x="1213" y="1004"/>
                      </a:cubicBezTo>
                      <a:cubicBezTo>
                        <a:pt x="1219" y="1004"/>
                        <a:pt x="1224" y="1004"/>
                        <a:pt x="1230" y="1002"/>
                      </a:cubicBezTo>
                      <a:cubicBezTo>
                        <a:pt x="1330" y="1016"/>
                        <a:pt x="1431" y="1022"/>
                        <a:pt x="1532" y="1022"/>
                      </a:cubicBezTo>
                      <a:cubicBezTo>
                        <a:pt x="1563" y="1022"/>
                        <a:pt x="1594" y="1022"/>
                        <a:pt x="1625" y="1020"/>
                      </a:cubicBezTo>
                      <a:lnTo>
                        <a:pt x="1643" y="1020"/>
                      </a:lnTo>
                      <a:cubicBezTo>
                        <a:pt x="1668" y="1041"/>
                        <a:pt x="1703" y="1058"/>
                        <a:pt x="1743" y="1058"/>
                      </a:cubicBezTo>
                      <a:cubicBezTo>
                        <a:pt x="1748" y="1058"/>
                        <a:pt x="1752" y="1057"/>
                        <a:pt x="1757" y="1057"/>
                      </a:cubicBezTo>
                      <a:cubicBezTo>
                        <a:pt x="1812" y="1057"/>
                        <a:pt x="1862" y="1052"/>
                        <a:pt x="1916" y="1052"/>
                      </a:cubicBezTo>
                      <a:cubicBezTo>
                        <a:pt x="1937" y="1054"/>
                        <a:pt x="1958" y="1054"/>
                        <a:pt x="1979" y="1054"/>
                      </a:cubicBezTo>
                      <a:cubicBezTo>
                        <a:pt x="2037" y="1054"/>
                        <a:pt x="2096" y="1050"/>
                        <a:pt x="2153" y="1043"/>
                      </a:cubicBezTo>
                      <a:cubicBezTo>
                        <a:pt x="2216" y="1039"/>
                        <a:pt x="2262" y="1007"/>
                        <a:pt x="2294" y="970"/>
                      </a:cubicBezTo>
                      <a:cubicBezTo>
                        <a:pt x="2335" y="961"/>
                        <a:pt x="2376" y="952"/>
                        <a:pt x="2416" y="943"/>
                      </a:cubicBezTo>
                      <a:cubicBezTo>
                        <a:pt x="2448" y="943"/>
                        <a:pt x="2480" y="939"/>
                        <a:pt x="2512" y="925"/>
                      </a:cubicBezTo>
                      <a:cubicBezTo>
                        <a:pt x="2530" y="916"/>
                        <a:pt x="2544" y="907"/>
                        <a:pt x="2557" y="898"/>
                      </a:cubicBezTo>
                      <a:cubicBezTo>
                        <a:pt x="2635" y="866"/>
                        <a:pt x="2712" y="816"/>
                        <a:pt x="2780" y="752"/>
                      </a:cubicBezTo>
                      <a:cubicBezTo>
                        <a:pt x="2830" y="729"/>
                        <a:pt x="2871" y="693"/>
                        <a:pt x="2894" y="638"/>
                      </a:cubicBezTo>
                      <a:cubicBezTo>
                        <a:pt x="2903" y="602"/>
                        <a:pt x="2921" y="575"/>
                        <a:pt x="2939" y="543"/>
                      </a:cubicBezTo>
                      <a:cubicBezTo>
                        <a:pt x="2994" y="529"/>
                        <a:pt x="3044" y="488"/>
                        <a:pt x="3067" y="420"/>
                      </a:cubicBezTo>
                      <a:cubicBezTo>
                        <a:pt x="3080" y="384"/>
                        <a:pt x="3099" y="352"/>
                        <a:pt x="3121" y="325"/>
                      </a:cubicBezTo>
                      <a:cubicBezTo>
                        <a:pt x="3214" y="181"/>
                        <a:pt x="3088" y="43"/>
                        <a:pt x="2954" y="43"/>
                      </a:cubicBezTo>
                      <a:cubicBezTo>
                        <a:pt x="2909" y="43"/>
                        <a:pt x="2864" y="58"/>
                        <a:pt x="2826" y="93"/>
                      </a:cubicBezTo>
                      <a:cubicBezTo>
                        <a:pt x="2748" y="161"/>
                        <a:pt x="2685" y="234"/>
                        <a:pt x="2635" y="316"/>
                      </a:cubicBezTo>
                      <a:cubicBezTo>
                        <a:pt x="2535" y="334"/>
                        <a:pt x="2435" y="357"/>
                        <a:pt x="2335" y="388"/>
                      </a:cubicBezTo>
                      <a:cubicBezTo>
                        <a:pt x="2266" y="407"/>
                        <a:pt x="2225" y="452"/>
                        <a:pt x="2212" y="502"/>
                      </a:cubicBezTo>
                      <a:cubicBezTo>
                        <a:pt x="2156" y="499"/>
                        <a:pt x="2100" y="497"/>
                        <a:pt x="2045" y="497"/>
                      </a:cubicBezTo>
                      <a:cubicBezTo>
                        <a:pt x="1934" y="497"/>
                        <a:pt x="1825" y="504"/>
                        <a:pt x="1716" y="516"/>
                      </a:cubicBezTo>
                      <a:cubicBezTo>
                        <a:pt x="1575" y="470"/>
                        <a:pt x="1411" y="470"/>
                        <a:pt x="1266" y="457"/>
                      </a:cubicBezTo>
                      <a:cubicBezTo>
                        <a:pt x="1230" y="452"/>
                        <a:pt x="1189" y="447"/>
                        <a:pt x="1152" y="443"/>
                      </a:cubicBezTo>
                      <a:cubicBezTo>
                        <a:pt x="1079" y="402"/>
                        <a:pt x="998" y="366"/>
                        <a:pt x="911" y="343"/>
                      </a:cubicBezTo>
                      <a:cubicBezTo>
                        <a:pt x="897" y="339"/>
                        <a:pt x="882" y="337"/>
                        <a:pt x="868" y="337"/>
                      </a:cubicBezTo>
                      <a:cubicBezTo>
                        <a:pt x="815" y="337"/>
                        <a:pt x="765" y="362"/>
                        <a:pt x="729" y="397"/>
                      </a:cubicBezTo>
                      <a:lnTo>
                        <a:pt x="725" y="397"/>
                      </a:lnTo>
                      <a:cubicBezTo>
                        <a:pt x="607" y="320"/>
                        <a:pt x="502" y="216"/>
                        <a:pt x="420" y="88"/>
                      </a:cubicBezTo>
                      <a:cubicBezTo>
                        <a:pt x="380" y="26"/>
                        <a:pt x="322" y="1"/>
                        <a:pt x="265" y="1"/>
                      </a:cubicBezTo>
                      <a:close/>
                    </a:path>
                  </a:pathLst>
                </a:custGeom>
                <a:solidFill>
                  <a:srgbClr val="D6B43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0" name="Google Shape;930;p9"/>
                <p:cNvSpPr/>
                <p:nvPr/>
              </p:nvSpPr>
              <p:spPr>
                <a:xfrm>
                  <a:off x="4349848" y="2911675"/>
                  <a:ext cx="555199" cy="284527"/>
                </a:xfrm>
                <a:custGeom>
                  <a:avLst/>
                  <a:gdLst/>
                  <a:ahLst/>
                  <a:cxnLst/>
                  <a:rect l="l" t="t" r="r" b="b"/>
                  <a:pathLst>
                    <a:path w="3206" h="1643" extrusionOk="0">
                      <a:moveTo>
                        <a:pt x="1549" y="109"/>
                      </a:moveTo>
                      <a:cubicBezTo>
                        <a:pt x="1585" y="109"/>
                        <a:pt x="1622" y="110"/>
                        <a:pt x="1659" y="112"/>
                      </a:cubicBezTo>
                      <a:cubicBezTo>
                        <a:pt x="1918" y="125"/>
                        <a:pt x="2186" y="180"/>
                        <a:pt x="2423" y="289"/>
                      </a:cubicBezTo>
                      <a:cubicBezTo>
                        <a:pt x="2659" y="394"/>
                        <a:pt x="2969" y="630"/>
                        <a:pt x="2919" y="921"/>
                      </a:cubicBezTo>
                      <a:cubicBezTo>
                        <a:pt x="2873" y="1212"/>
                        <a:pt x="2482" y="1376"/>
                        <a:pt x="2236" y="1449"/>
                      </a:cubicBezTo>
                      <a:cubicBezTo>
                        <a:pt x="2034" y="1507"/>
                        <a:pt x="1818" y="1534"/>
                        <a:pt x="1605" y="1534"/>
                      </a:cubicBezTo>
                      <a:cubicBezTo>
                        <a:pt x="1536" y="1534"/>
                        <a:pt x="1467" y="1532"/>
                        <a:pt x="1400" y="1526"/>
                      </a:cubicBezTo>
                      <a:cubicBezTo>
                        <a:pt x="1095" y="1499"/>
                        <a:pt x="795" y="1417"/>
                        <a:pt x="522" y="1280"/>
                      </a:cubicBezTo>
                      <a:cubicBezTo>
                        <a:pt x="417" y="1230"/>
                        <a:pt x="313" y="1171"/>
                        <a:pt x="231" y="1085"/>
                      </a:cubicBezTo>
                      <a:cubicBezTo>
                        <a:pt x="122" y="962"/>
                        <a:pt x="72" y="717"/>
                        <a:pt x="249" y="626"/>
                      </a:cubicBezTo>
                      <a:cubicBezTo>
                        <a:pt x="274" y="613"/>
                        <a:pt x="281" y="591"/>
                        <a:pt x="276" y="571"/>
                      </a:cubicBezTo>
                      <a:lnTo>
                        <a:pt x="276" y="571"/>
                      </a:lnTo>
                      <a:cubicBezTo>
                        <a:pt x="630" y="264"/>
                        <a:pt x="1080" y="109"/>
                        <a:pt x="1549" y="109"/>
                      </a:cubicBezTo>
                      <a:close/>
                      <a:moveTo>
                        <a:pt x="1546" y="1"/>
                      </a:moveTo>
                      <a:cubicBezTo>
                        <a:pt x="1032" y="1"/>
                        <a:pt x="535" y="181"/>
                        <a:pt x="154" y="535"/>
                      </a:cubicBezTo>
                      <a:cubicBezTo>
                        <a:pt x="141" y="546"/>
                        <a:pt x="135" y="559"/>
                        <a:pt x="135" y="571"/>
                      </a:cubicBezTo>
                      <a:lnTo>
                        <a:pt x="135" y="571"/>
                      </a:lnTo>
                      <a:cubicBezTo>
                        <a:pt x="29" y="666"/>
                        <a:pt x="1" y="826"/>
                        <a:pt x="40" y="967"/>
                      </a:cubicBezTo>
                      <a:cubicBezTo>
                        <a:pt x="104" y="1189"/>
                        <a:pt x="331" y="1312"/>
                        <a:pt x="527" y="1403"/>
                      </a:cubicBezTo>
                      <a:cubicBezTo>
                        <a:pt x="866" y="1560"/>
                        <a:pt x="1240" y="1642"/>
                        <a:pt x="1613" y="1642"/>
                      </a:cubicBezTo>
                      <a:cubicBezTo>
                        <a:pt x="1804" y="1642"/>
                        <a:pt x="1996" y="1621"/>
                        <a:pt x="2182" y="1576"/>
                      </a:cubicBezTo>
                      <a:cubicBezTo>
                        <a:pt x="2582" y="1481"/>
                        <a:pt x="3205" y="1167"/>
                        <a:pt x="2987" y="662"/>
                      </a:cubicBezTo>
                      <a:cubicBezTo>
                        <a:pt x="2787" y="212"/>
                        <a:pt x="2218" y="53"/>
                        <a:pt x="1768" y="12"/>
                      </a:cubicBezTo>
                      <a:cubicBezTo>
                        <a:pt x="1694" y="4"/>
                        <a:pt x="1620" y="1"/>
                        <a:pt x="1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1" name="Google Shape;931;p9"/>
                <p:cNvSpPr/>
                <p:nvPr/>
              </p:nvSpPr>
              <p:spPr>
                <a:xfrm>
                  <a:off x="4330625" y="2992202"/>
                  <a:ext cx="562472" cy="301844"/>
                </a:xfrm>
                <a:custGeom>
                  <a:avLst/>
                  <a:gdLst/>
                  <a:ahLst/>
                  <a:cxnLst/>
                  <a:rect l="l" t="t" r="r" b="b"/>
                  <a:pathLst>
                    <a:path w="3248" h="1743" extrusionOk="0">
                      <a:moveTo>
                        <a:pt x="344" y="1"/>
                      </a:moveTo>
                      <a:cubicBezTo>
                        <a:pt x="331" y="1"/>
                        <a:pt x="318" y="6"/>
                        <a:pt x="306" y="20"/>
                      </a:cubicBezTo>
                      <a:cubicBezTo>
                        <a:pt x="51" y="311"/>
                        <a:pt x="1" y="770"/>
                        <a:pt x="192" y="1111"/>
                      </a:cubicBezTo>
                      <a:cubicBezTo>
                        <a:pt x="424" y="1520"/>
                        <a:pt x="947" y="1670"/>
                        <a:pt x="1383" y="1725"/>
                      </a:cubicBezTo>
                      <a:cubicBezTo>
                        <a:pt x="1488" y="1737"/>
                        <a:pt x="1594" y="1743"/>
                        <a:pt x="1700" y="1743"/>
                      </a:cubicBezTo>
                      <a:cubicBezTo>
                        <a:pt x="1874" y="1743"/>
                        <a:pt x="2048" y="1728"/>
                        <a:pt x="2220" y="1702"/>
                      </a:cubicBezTo>
                      <a:cubicBezTo>
                        <a:pt x="2447" y="1670"/>
                        <a:pt x="2689" y="1625"/>
                        <a:pt x="2866" y="1466"/>
                      </a:cubicBezTo>
                      <a:cubicBezTo>
                        <a:pt x="3166" y="1193"/>
                        <a:pt x="3248" y="720"/>
                        <a:pt x="3125" y="342"/>
                      </a:cubicBezTo>
                      <a:cubicBezTo>
                        <a:pt x="3116" y="318"/>
                        <a:pt x="3095" y="307"/>
                        <a:pt x="3073" y="307"/>
                      </a:cubicBezTo>
                      <a:cubicBezTo>
                        <a:pt x="3040" y="307"/>
                        <a:pt x="3007" y="333"/>
                        <a:pt x="3020" y="374"/>
                      </a:cubicBezTo>
                      <a:cubicBezTo>
                        <a:pt x="3125" y="702"/>
                        <a:pt x="3066" y="1120"/>
                        <a:pt x="2807" y="1370"/>
                      </a:cubicBezTo>
                      <a:cubicBezTo>
                        <a:pt x="2643" y="1529"/>
                        <a:pt x="2407" y="1566"/>
                        <a:pt x="2188" y="1598"/>
                      </a:cubicBezTo>
                      <a:cubicBezTo>
                        <a:pt x="2034" y="1620"/>
                        <a:pt x="1877" y="1633"/>
                        <a:pt x="1721" y="1633"/>
                      </a:cubicBezTo>
                      <a:cubicBezTo>
                        <a:pt x="1652" y="1633"/>
                        <a:pt x="1583" y="1630"/>
                        <a:pt x="1515" y="1625"/>
                      </a:cubicBezTo>
                      <a:cubicBezTo>
                        <a:pt x="1129" y="1598"/>
                        <a:pt x="656" y="1498"/>
                        <a:pt x="387" y="1197"/>
                      </a:cubicBezTo>
                      <a:cubicBezTo>
                        <a:pt x="119" y="897"/>
                        <a:pt x="119" y="397"/>
                        <a:pt x="383" y="97"/>
                      </a:cubicBezTo>
                      <a:cubicBezTo>
                        <a:pt x="421" y="55"/>
                        <a:pt x="385" y="1"/>
                        <a:pt x="34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2" name="Google Shape;932;p9"/>
                <p:cNvSpPr/>
                <p:nvPr/>
              </p:nvSpPr>
              <p:spPr>
                <a:xfrm>
                  <a:off x="4360931" y="2914273"/>
                  <a:ext cx="217508" cy="130574"/>
                </a:xfrm>
                <a:custGeom>
                  <a:avLst/>
                  <a:gdLst/>
                  <a:ahLst/>
                  <a:cxnLst/>
                  <a:rect l="l" t="t" r="r" b="b"/>
                  <a:pathLst>
                    <a:path w="1256" h="754" extrusionOk="0">
                      <a:moveTo>
                        <a:pt x="1171" y="1"/>
                      </a:moveTo>
                      <a:cubicBezTo>
                        <a:pt x="1168" y="1"/>
                        <a:pt x="1166" y="1"/>
                        <a:pt x="1163" y="1"/>
                      </a:cubicBezTo>
                      <a:cubicBezTo>
                        <a:pt x="776" y="65"/>
                        <a:pt x="358" y="151"/>
                        <a:pt x="121" y="497"/>
                      </a:cubicBezTo>
                      <a:cubicBezTo>
                        <a:pt x="119" y="501"/>
                        <a:pt x="117" y="504"/>
                        <a:pt x="116" y="508"/>
                      </a:cubicBezTo>
                      <a:lnTo>
                        <a:pt x="116" y="508"/>
                      </a:lnTo>
                      <a:cubicBezTo>
                        <a:pt x="76" y="562"/>
                        <a:pt x="44" y="622"/>
                        <a:pt x="17" y="688"/>
                      </a:cubicBezTo>
                      <a:cubicBezTo>
                        <a:pt x="0" y="726"/>
                        <a:pt x="32" y="753"/>
                        <a:pt x="66" y="753"/>
                      </a:cubicBezTo>
                      <a:cubicBezTo>
                        <a:pt x="88" y="753"/>
                        <a:pt x="111" y="742"/>
                        <a:pt x="121" y="715"/>
                      </a:cubicBezTo>
                      <a:cubicBezTo>
                        <a:pt x="134" y="684"/>
                        <a:pt x="149" y="655"/>
                        <a:pt x="166" y="627"/>
                      </a:cubicBezTo>
                      <a:lnTo>
                        <a:pt x="166" y="627"/>
                      </a:lnTo>
                      <a:cubicBezTo>
                        <a:pt x="175" y="622"/>
                        <a:pt x="183" y="616"/>
                        <a:pt x="190" y="606"/>
                      </a:cubicBezTo>
                      <a:cubicBezTo>
                        <a:pt x="213" y="571"/>
                        <a:pt x="238" y="539"/>
                        <a:pt x="266" y="508"/>
                      </a:cubicBezTo>
                      <a:lnTo>
                        <a:pt x="266" y="508"/>
                      </a:lnTo>
                      <a:cubicBezTo>
                        <a:pt x="317" y="460"/>
                        <a:pt x="367" y="409"/>
                        <a:pt x="417" y="356"/>
                      </a:cubicBezTo>
                      <a:lnTo>
                        <a:pt x="417" y="356"/>
                      </a:lnTo>
                      <a:cubicBezTo>
                        <a:pt x="417" y="356"/>
                        <a:pt x="417" y="356"/>
                        <a:pt x="417" y="356"/>
                      </a:cubicBezTo>
                      <a:cubicBezTo>
                        <a:pt x="420" y="353"/>
                        <a:pt x="423" y="350"/>
                        <a:pt x="425" y="346"/>
                      </a:cubicBezTo>
                      <a:lnTo>
                        <a:pt x="425" y="346"/>
                      </a:lnTo>
                      <a:cubicBezTo>
                        <a:pt x="645" y="198"/>
                        <a:pt x="930" y="149"/>
                        <a:pt x="1190" y="106"/>
                      </a:cubicBezTo>
                      <a:cubicBezTo>
                        <a:pt x="1256" y="97"/>
                        <a:pt x="1233" y="1"/>
                        <a:pt x="11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3" name="Google Shape;933;p9"/>
                <p:cNvSpPr/>
                <p:nvPr/>
              </p:nvSpPr>
              <p:spPr>
                <a:xfrm>
                  <a:off x="4574456" y="3274998"/>
                  <a:ext cx="98883" cy="374751"/>
                </a:xfrm>
                <a:custGeom>
                  <a:avLst/>
                  <a:gdLst/>
                  <a:ahLst/>
                  <a:cxnLst/>
                  <a:rect l="l" t="t" r="r" b="b"/>
                  <a:pathLst>
                    <a:path w="571" h="2164" extrusionOk="0">
                      <a:moveTo>
                        <a:pt x="504" y="0"/>
                      </a:moveTo>
                      <a:cubicBezTo>
                        <a:pt x="483" y="0"/>
                        <a:pt x="463" y="13"/>
                        <a:pt x="457" y="42"/>
                      </a:cubicBezTo>
                      <a:cubicBezTo>
                        <a:pt x="362" y="591"/>
                        <a:pt x="267" y="1142"/>
                        <a:pt x="172" y="1694"/>
                      </a:cubicBezTo>
                      <a:lnTo>
                        <a:pt x="172" y="1694"/>
                      </a:lnTo>
                      <a:cubicBezTo>
                        <a:pt x="172" y="1655"/>
                        <a:pt x="172" y="1617"/>
                        <a:pt x="171" y="1579"/>
                      </a:cubicBezTo>
                      <a:cubicBezTo>
                        <a:pt x="162" y="1415"/>
                        <a:pt x="157" y="1252"/>
                        <a:pt x="148" y="1088"/>
                      </a:cubicBezTo>
                      <a:cubicBezTo>
                        <a:pt x="135" y="756"/>
                        <a:pt x="125" y="428"/>
                        <a:pt x="112" y="101"/>
                      </a:cubicBezTo>
                      <a:cubicBezTo>
                        <a:pt x="109" y="65"/>
                        <a:pt x="81" y="46"/>
                        <a:pt x="54" y="46"/>
                      </a:cubicBezTo>
                      <a:cubicBezTo>
                        <a:pt x="26" y="46"/>
                        <a:pt x="0" y="65"/>
                        <a:pt x="3" y="101"/>
                      </a:cubicBezTo>
                      <a:cubicBezTo>
                        <a:pt x="16" y="451"/>
                        <a:pt x="30" y="806"/>
                        <a:pt x="44" y="1156"/>
                      </a:cubicBezTo>
                      <a:cubicBezTo>
                        <a:pt x="48" y="1320"/>
                        <a:pt x="57" y="1484"/>
                        <a:pt x="62" y="1652"/>
                      </a:cubicBezTo>
                      <a:cubicBezTo>
                        <a:pt x="71" y="1806"/>
                        <a:pt x="57" y="1975"/>
                        <a:pt x="103" y="2125"/>
                      </a:cubicBezTo>
                      <a:cubicBezTo>
                        <a:pt x="110" y="2150"/>
                        <a:pt x="134" y="2164"/>
                        <a:pt x="158" y="2164"/>
                      </a:cubicBezTo>
                      <a:cubicBezTo>
                        <a:pt x="181" y="2164"/>
                        <a:pt x="203" y="2151"/>
                        <a:pt x="207" y="2125"/>
                      </a:cubicBezTo>
                      <a:cubicBezTo>
                        <a:pt x="326" y="1438"/>
                        <a:pt x="444" y="756"/>
                        <a:pt x="562" y="69"/>
                      </a:cubicBezTo>
                      <a:cubicBezTo>
                        <a:pt x="570" y="28"/>
                        <a:pt x="536" y="0"/>
                        <a:pt x="5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34" name="Google Shape;934;p9"/>
              <p:cNvSpPr/>
              <p:nvPr/>
            </p:nvSpPr>
            <p:spPr>
              <a:xfrm rot="1724532" flipH="1">
                <a:off x="7989372" y="846309"/>
                <a:ext cx="165555" cy="66884"/>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35" name="Google Shape;935;p9"/>
            <p:cNvGrpSpPr/>
            <p:nvPr/>
          </p:nvGrpSpPr>
          <p:grpSpPr>
            <a:xfrm rot="-1706878">
              <a:off x="3508074" y="3545756"/>
              <a:ext cx="287399" cy="300327"/>
              <a:chOff x="7868655" y="315513"/>
              <a:chExt cx="690048" cy="721088"/>
            </a:xfrm>
          </p:grpSpPr>
          <p:grpSp>
            <p:nvGrpSpPr>
              <p:cNvPr id="936" name="Google Shape;936;p9"/>
              <p:cNvGrpSpPr/>
              <p:nvPr/>
            </p:nvGrpSpPr>
            <p:grpSpPr>
              <a:xfrm rot="1756040">
                <a:off x="7974751" y="396656"/>
                <a:ext cx="477857" cy="558803"/>
                <a:chOff x="4330625" y="2911675"/>
                <a:chExt cx="574422" cy="738074"/>
              </a:xfrm>
            </p:grpSpPr>
            <p:sp>
              <p:nvSpPr>
                <p:cNvPr id="937" name="Google Shape;937;p9"/>
                <p:cNvSpPr/>
                <p:nvPr/>
              </p:nvSpPr>
              <p:spPr>
                <a:xfrm>
                  <a:off x="4586579" y="3280886"/>
                  <a:ext cx="74985" cy="277426"/>
                </a:xfrm>
                <a:custGeom>
                  <a:avLst/>
                  <a:gdLst/>
                  <a:ahLst/>
                  <a:cxnLst/>
                  <a:rect l="l" t="t" r="r" b="b"/>
                  <a:pathLst>
                    <a:path w="433" h="1602" extrusionOk="0">
                      <a:moveTo>
                        <a:pt x="95" y="0"/>
                      </a:moveTo>
                      <a:cubicBezTo>
                        <a:pt x="52" y="0"/>
                        <a:pt x="12" y="43"/>
                        <a:pt x="33" y="90"/>
                      </a:cubicBezTo>
                      <a:cubicBezTo>
                        <a:pt x="14" y="103"/>
                        <a:pt x="1" y="126"/>
                        <a:pt x="5" y="158"/>
                      </a:cubicBezTo>
                      <a:cubicBezTo>
                        <a:pt x="10" y="181"/>
                        <a:pt x="14" y="203"/>
                        <a:pt x="19" y="226"/>
                      </a:cubicBezTo>
                      <a:cubicBezTo>
                        <a:pt x="19" y="231"/>
                        <a:pt x="14" y="231"/>
                        <a:pt x="19" y="235"/>
                      </a:cubicBezTo>
                      <a:cubicBezTo>
                        <a:pt x="19" y="258"/>
                        <a:pt x="24" y="276"/>
                        <a:pt x="24" y="294"/>
                      </a:cubicBezTo>
                      <a:cubicBezTo>
                        <a:pt x="19" y="304"/>
                        <a:pt x="14" y="313"/>
                        <a:pt x="14" y="326"/>
                      </a:cubicBezTo>
                      <a:cubicBezTo>
                        <a:pt x="5" y="445"/>
                        <a:pt x="14" y="558"/>
                        <a:pt x="42" y="667"/>
                      </a:cubicBezTo>
                      <a:cubicBezTo>
                        <a:pt x="5" y="872"/>
                        <a:pt x="19" y="1072"/>
                        <a:pt x="78" y="1272"/>
                      </a:cubicBezTo>
                      <a:cubicBezTo>
                        <a:pt x="74" y="1295"/>
                        <a:pt x="74" y="1318"/>
                        <a:pt x="78" y="1340"/>
                      </a:cubicBezTo>
                      <a:cubicBezTo>
                        <a:pt x="33" y="1395"/>
                        <a:pt x="37" y="1472"/>
                        <a:pt x="33" y="1540"/>
                      </a:cubicBezTo>
                      <a:cubicBezTo>
                        <a:pt x="28" y="1581"/>
                        <a:pt x="58" y="1602"/>
                        <a:pt x="90" y="1602"/>
                      </a:cubicBezTo>
                      <a:cubicBezTo>
                        <a:pt x="121" y="1602"/>
                        <a:pt x="155" y="1581"/>
                        <a:pt x="160" y="1540"/>
                      </a:cubicBezTo>
                      <a:cubicBezTo>
                        <a:pt x="160" y="1531"/>
                        <a:pt x="160" y="1490"/>
                        <a:pt x="165" y="1459"/>
                      </a:cubicBezTo>
                      <a:cubicBezTo>
                        <a:pt x="187" y="1450"/>
                        <a:pt x="205" y="1431"/>
                        <a:pt x="205" y="1399"/>
                      </a:cubicBezTo>
                      <a:cubicBezTo>
                        <a:pt x="205" y="1399"/>
                        <a:pt x="205" y="1395"/>
                        <a:pt x="205" y="1395"/>
                      </a:cubicBezTo>
                      <a:cubicBezTo>
                        <a:pt x="215" y="1386"/>
                        <a:pt x="224" y="1377"/>
                        <a:pt x="228" y="1359"/>
                      </a:cubicBezTo>
                      <a:cubicBezTo>
                        <a:pt x="242" y="1299"/>
                        <a:pt x="251" y="1240"/>
                        <a:pt x="246" y="1181"/>
                      </a:cubicBezTo>
                      <a:cubicBezTo>
                        <a:pt x="246" y="1172"/>
                        <a:pt x="246" y="1158"/>
                        <a:pt x="246" y="1149"/>
                      </a:cubicBezTo>
                      <a:cubicBezTo>
                        <a:pt x="256" y="1140"/>
                        <a:pt x="260" y="1131"/>
                        <a:pt x="260" y="1118"/>
                      </a:cubicBezTo>
                      <a:cubicBezTo>
                        <a:pt x="265" y="1104"/>
                        <a:pt x="265" y="1095"/>
                        <a:pt x="265" y="1081"/>
                      </a:cubicBezTo>
                      <a:cubicBezTo>
                        <a:pt x="287" y="1072"/>
                        <a:pt x="301" y="1054"/>
                        <a:pt x="301" y="1027"/>
                      </a:cubicBezTo>
                      <a:cubicBezTo>
                        <a:pt x="306" y="990"/>
                        <a:pt x="306" y="954"/>
                        <a:pt x="306" y="917"/>
                      </a:cubicBezTo>
                      <a:cubicBezTo>
                        <a:pt x="328" y="908"/>
                        <a:pt x="346" y="886"/>
                        <a:pt x="346" y="858"/>
                      </a:cubicBezTo>
                      <a:lnTo>
                        <a:pt x="346" y="654"/>
                      </a:lnTo>
                      <a:cubicBezTo>
                        <a:pt x="406" y="481"/>
                        <a:pt x="433" y="304"/>
                        <a:pt x="433" y="117"/>
                      </a:cubicBezTo>
                      <a:cubicBezTo>
                        <a:pt x="433" y="80"/>
                        <a:pt x="399" y="54"/>
                        <a:pt x="366" y="54"/>
                      </a:cubicBezTo>
                      <a:cubicBezTo>
                        <a:pt x="346" y="54"/>
                        <a:pt x="327" y="63"/>
                        <a:pt x="315" y="85"/>
                      </a:cubicBezTo>
                      <a:cubicBezTo>
                        <a:pt x="310" y="103"/>
                        <a:pt x="306" y="117"/>
                        <a:pt x="301" y="135"/>
                      </a:cubicBezTo>
                      <a:lnTo>
                        <a:pt x="296" y="131"/>
                      </a:lnTo>
                      <a:cubicBezTo>
                        <a:pt x="287" y="99"/>
                        <a:pt x="251" y="85"/>
                        <a:pt x="224" y="85"/>
                      </a:cubicBezTo>
                      <a:cubicBezTo>
                        <a:pt x="215" y="85"/>
                        <a:pt x="210" y="85"/>
                        <a:pt x="205" y="81"/>
                      </a:cubicBezTo>
                      <a:cubicBezTo>
                        <a:pt x="183" y="58"/>
                        <a:pt x="160" y="40"/>
                        <a:pt x="137" y="17"/>
                      </a:cubicBezTo>
                      <a:cubicBezTo>
                        <a:pt x="124" y="5"/>
                        <a:pt x="109" y="0"/>
                        <a:pt x="9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8" name="Google Shape;938;p9"/>
                <p:cNvSpPr/>
                <p:nvPr/>
              </p:nvSpPr>
              <p:spPr>
                <a:xfrm>
                  <a:off x="4347250" y="2924663"/>
                  <a:ext cx="534938" cy="364707"/>
                </a:xfrm>
                <a:custGeom>
                  <a:avLst/>
                  <a:gdLst/>
                  <a:ahLst/>
                  <a:cxnLst/>
                  <a:rect l="l" t="t" r="r" b="b"/>
                  <a:pathLst>
                    <a:path w="3089" h="2106" extrusionOk="0">
                      <a:moveTo>
                        <a:pt x="1585" y="0"/>
                      </a:moveTo>
                      <a:cubicBezTo>
                        <a:pt x="1434" y="0"/>
                        <a:pt x="1285" y="18"/>
                        <a:pt x="1146" y="64"/>
                      </a:cubicBezTo>
                      <a:cubicBezTo>
                        <a:pt x="1121" y="62"/>
                        <a:pt x="1096" y="60"/>
                        <a:pt x="1071" y="60"/>
                      </a:cubicBezTo>
                      <a:cubicBezTo>
                        <a:pt x="817" y="60"/>
                        <a:pt x="561" y="184"/>
                        <a:pt x="391" y="382"/>
                      </a:cubicBezTo>
                      <a:cubicBezTo>
                        <a:pt x="96" y="510"/>
                        <a:pt x="0" y="887"/>
                        <a:pt x="59" y="1183"/>
                      </a:cubicBezTo>
                      <a:cubicBezTo>
                        <a:pt x="141" y="1574"/>
                        <a:pt x="414" y="1806"/>
                        <a:pt x="746" y="1938"/>
                      </a:cubicBezTo>
                      <a:cubicBezTo>
                        <a:pt x="860" y="2001"/>
                        <a:pt x="987" y="2038"/>
                        <a:pt x="1128" y="2047"/>
                      </a:cubicBezTo>
                      <a:cubicBezTo>
                        <a:pt x="1306" y="2079"/>
                        <a:pt x="1483" y="2097"/>
                        <a:pt x="1651" y="2101"/>
                      </a:cubicBezTo>
                      <a:cubicBezTo>
                        <a:pt x="1716" y="2104"/>
                        <a:pt x="1782" y="2106"/>
                        <a:pt x="1848" y="2106"/>
                      </a:cubicBezTo>
                      <a:cubicBezTo>
                        <a:pt x="2115" y="2106"/>
                        <a:pt x="2388" y="2076"/>
                        <a:pt x="2629" y="1956"/>
                      </a:cubicBezTo>
                      <a:cubicBezTo>
                        <a:pt x="2934" y="1797"/>
                        <a:pt x="3088" y="1465"/>
                        <a:pt x="3029" y="1128"/>
                      </a:cubicBezTo>
                      <a:cubicBezTo>
                        <a:pt x="3025" y="1087"/>
                        <a:pt x="3015" y="1046"/>
                        <a:pt x="3002" y="1005"/>
                      </a:cubicBezTo>
                      <a:cubicBezTo>
                        <a:pt x="3015" y="960"/>
                        <a:pt x="3025" y="910"/>
                        <a:pt x="3025" y="855"/>
                      </a:cubicBezTo>
                      <a:cubicBezTo>
                        <a:pt x="3020" y="687"/>
                        <a:pt x="2924" y="532"/>
                        <a:pt x="2788" y="432"/>
                      </a:cubicBezTo>
                      <a:cubicBezTo>
                        <a:pt x="2615" y="191"/>
                        <a:pt x="2288" y="69"/>
                        <a:pt x="1983" y="32"/>
                      </a:cubicBezTo>
                      <a:cubicBezTo>
                        <a:pt x="1850" y="13"/>
                        <a:pt x="1717" y="0"/>
                        <a:pt x="1585"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9" name="Google Shape;939;p9"/>
                <p:cNvSpPr/>
                <p:nvPr/>
              </p:nvSpPr>
              <p:spPr>
                <a:xfrm>
                  <a:off x="4335993" y="3097666"/>
                  <a:ext cx="556584" cy="183219"/>
                </a:xfrm>
                <a:custGeom>
                  <a:avLst/>
                  <a:gdLst/>
                  <a:ahLst/>
                  <a:cxnLst/>
                  <a:rect l="l" t="t" r="r" b="b"/>
                  <a:pathLst>
                    <a:path w="3214" h="1058" extrusionOk="0">
                      <a:moveTo>
                        <a:pt x="265" y="1"/>
                      </a:moveTo>
                      <a:cubicBezTo>
                        <a:pt x="132" y="1"/>
                        <a:pt x="1" y="137"/>
                        <a:pt x="93" y="279"/>
                      </a:cubicBezTo>
                      <a:cubicBezTo>
                        <a:pt x="179" y="416"/>
                        <a:pt x="284" y="534"/>
                        <a:pt x="406" y="629"/>
                      </a:cubicBezTo>
                      <a:cubicBezTo>
                        <a:pt x="425" y="684"/>
                        <a:pt x="466" y="734"/>
                        <a:pt x="525" y="752"/>
                      </a:cubicBezTo>
                      <a:cubicBezTo>
                        <a:pt x="570" y="770"/>
                        <a:pt x="611" y="784"/>
                        <a:pt x="657" y="793"/>
                      </a:cubicBezTo>
                      <a:cubicBezTo>
                        <a:pt x="729" y="829"/>
                        <a:pt x="807" y="857"/>
                        <a:pt x="884" y="884"/>
                      </a:cubicBezTo>
                      <a:cubicBezTo>
                        <a:pt x="907" y="916"/>
                        <a:pt x="943" y="948"/>
                        <a:pt x="989" y="957"/>
                      </a:cubicBezTo>
                      <a:lnTo>
                        <a:pt x="1043" y="970"/>
                      </a:lnTo>
                      <a:cubicBezTo>
                        <a:pt x="1057" y="975"/>
                        <a:pt x="1075" y="984"/>
                        <a:pt x="1093" y="984"/>
                      </a:cubicBezTo>
                      <a:cubicBezTo>
                        <a:pt x="1116" y="989"/>
                        <a:pt x="1134" y="993"/>
                        <a:pt x="1152" y="993"/>
                      </a:cubicBezTo>
                      <a:cubicBezTo>
                        <a:pt x="1157" y="998"/>
                        <a:pt x="1166" y="998"/>
                        <a:pt x="1170" y="998"/>
                      </a:cubicBezTo>
                      <a:cubicBezTo>
                        <a:pt x="1187" y="1001"/>
                        <a:pt x="1200" y="1004"/>
                        <a:pt x="1213" y="1004"/>
                      </a:cubicBezTo>
                      <a:cubicBezTo>
                        <a:pt x="1219" y="1004"/>
                        <a:pt x="1224" y="1004"/>
                        <a:pt x="1230" y="1002"/>
                      </a:cubicBezTo>
                      <a:cubicBezTo>
                        <a:pt x="1330" y="1016"/>
                        <a:pt x="1431" y="1022"/>
                        <a:pt x="1532" y="1022"/>
                      </a:cubicBezTo>
                      <a:cubicBezTo>
                        <a:pt x="1563" y="1022"/>
                        <a:pt x="1594" y="1022"/>
                        <a:pt x="1625" y="1020"/>
                      </a:cubicBezTo>
                      <a:lnTo>
                        <a:pt x="1643" y="1020"/>
                      </a:lnTo>
                      <a:cubicBezTo>
                        <a:pt x="1668" y="1041"/>
                        <a:pt x="1703" y="1058"/>
                        <a:pt x="1743" y="1058"/>
                      </a:cubicBezTo>
                      <a:cubicBezTo>
                        <a:pt x="1748" y="1058"/>
                        <a:pt x="1752" y="1057"/>
                        <a:pt x="1757" y="1057"/>
                      </a:cubicBezTo>
                      <a:cubicBezTo>
                        <a:pt x="1812" y="1057"/>
                        <a:pt x="1862" y="1052"/>
                        <a:pt x="1916" y="1052"/>
                      </a:cubicBezTo>
                      <a:cubicBezTo>
                        <a:pt x="1937" y="1054"/>
                        <a:pt x="1958" y="1054"/>
                        <a:pt x="1979" y="1054"/>
                      </a:cubicBezTo>
                      <a:cubicBezTo>
                        <a:pt x="2037" y="1054"/>
                        <a:pt x="2096" y="1050"/>
                        <a:pt x="2153" y="1043"/>
                      </a:cubicBezTo>
                      <a:cubicBezTo>
                        <a:pt x="2216" y="1039"/>
                        <a:pt x="2262" y="1007"/>
                        <a:pt x="2294" y="970"/>
                      </a:cubicBezTo>
                      <a:cubicBezTo>
                        <a:pt x="2335" y="961"/>
                        <a:pt x="2376" y="952"/>
                        <a:pt x="2416" y="943"/>
                      </a:cubicBezTo>
                      <a:cubicBezTo>
                        <a:pt x="2448" y="943"/>
                        <a:pt x="2480" y="939"/>
                        <a:pt x="2512" y="925"/>
                      </a:cubicBezTo>
                      <a:cubicBezTo>
                        <a:pt x="2530" y="916"/>
                        <a:pt x="2544" y="907"/>
                        <a:pt x="2557" y="898"/>
                      </a:cubicBezTo>
                      <a:cubicBezTo>
                        <a:pt x="2635" y="866"/>
                        <a:pt x="2712" y="816"/>
                        <a:pt x="2780" y="752"/>
                      </a:cubicBezTo>
                      <a:cubicBezTo>
                        <a:pt x="2830" y="729"/>
                        <a:pt x="2871" y="693"/>
                        <a:pt x="2894" y="638"/>
                      </a:cubicBezTo>
                      <a:cubicBezTo>
                        <a:pt x="2903" y="602"/>
                        <a:pt x="2921" y="575"/>
                        <a:pt x="2939" y="543"/>
                      </a:cubicBezTo>
                      <a:cubicBezTo>
                        <a:pt x="2994" y="529"/>
                        <a:pt x="3044" y="488"/>
                        <a:pt x="3067" y="420"/>
                      </a:cubicBezTo>
                      <a:cubicBezTo>
                        <a:pt x="3080" y="384"/>
                        <a:pt x="3099" y="352"/>
                        <a:pt x="3121" y="325"/>
                      </a:cubicBezTo>
                      <a:cubicBezTo>
                        <a:pt x="3214" y="181"/>
                        <a:pt x="3088" y="43"/>
                        <a:pt x="2954" y="43"/>
                      </a:cubicBezTo>
                      <a:cubicBezTo>
                        <a:pt x="2909" y="43"/>
                        <a:pt x="2864" y="58"/>
                        <a:pt x="2826" y="93"/>
                      </a:cubicBezTo>
                      <a:cubicBezTo>
                        <a:pt x="2748" y="161"/>
                        <a:pt x="2685" y="234"/>
                        <a:pt x="2635" y="316"/>
                      </a:cubicBezTo>
                      <a:cubicBezTo>
                        <a:pt x="2535" y="334"/>
                        <a:pt x="2435" y="357"/>
                        <a:pt x="2335" y="388"/>
                      </a:cubicBezTo>
                      <a:cubicBezTo>
                        <a:pt x="2266" y="407"/>
                        <a:pt x="2225" y="452"/>
                        <a:pt x="2212" y="502"/>
                      </a:cubicBezTo>
                      <a:cubicBezTo>
                        <a:pt x="2156" y="499"/>
                        <a:pt x="2100" y="497"/>
                        <a:pt x="2045" y="497"/>
                      </a:cubicBezTo>
                      <a:cubicBezTo>
                        <a:pt x="1934" y="497"/>
                        <a:pt x="1825" y="504"/>
                        <a:pt x="1716" y="516"/>
                      </a:cubicBezTo>
                      <a:cubicBezTo>
                        <a:pt x="1575" y="470"/>
                        <a:pt x="1411" y="470"/>
                        <a:pt x="1266" y="457"/>
                      </a:cubicBezTo>
                      <a:cubicBezTo>
                        <a:pt x="1230" y="452"/>
                        <a:pt x="1189" y="447"/>
                        <a:pt x="1152" y="443"/>
                      </a:cubicBezTo>
                      <a:cubicBezTo>
                        <a:pt x="1079" y="402"/>
                        <a:pt x="998" y="366"/>
                        <a:pt x="911" y="343"/>
                      </a:cubicBezTo>
                      <a:cubicBezTo>
                        <a:pt x="897" y="339"/>
                        <a:pt x="882" y="337"/>
                        <a:pt x="868" y="337"/>
                      </a:cubicBezTo>
                      <a:cubicBezTo>
                        <a:pt x="815" y="337"/>
                        <a:pt x="765" y="362"/>
                        <a:pt x="729" y="397"/>
                      </a:cubicBezTo>
                      <a:lnTo>
                        <a:pt x="725" y="397"/>
                      </a:lnTo>
                      <a:cubicBezTo>
                        <a:pt x="607" y="320"/>
                        <a:pt x="502" y="216"/>
                        <a:pt x="420" y="88"/>
                      </a:cubicBezTo>
                      <a:cubicBezTo>
                        <a:pt x="380" y="26"/>
                        <a:pt x="322" y="1"/>
                        <a:pt x="265" y="1"/>
                      </a:cubicBezTo>
                      <a:close/>
                    </a:path>
                  </a:pathLst>
                </a:custGeom>
                <a:solidFill>
                  <a:srgbClr val="D6B43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0" name="Google Shape;940;p9"/>
                <p:cNvSpPr/>
                <p:nvPr/>
              </p:nvSpPr>
              <p:spPr>
                <a:xfrm>
                  <a:off x="4349848" y="2911675"/>
                  <a:ext cx="555199" cy="284527"/>
                </a:xfrm>
                <a:custGeom>
                  <a:avLst/>
                  <a:gdLst/>
                  <a:ahLst/>
                  <a:cxnLst/>
                  <a:rect l="l" t="t" r="r" b="b"/>
                  <a:pathLst>
                    <a:path w="3206" h="1643" extrusionOk="0">
                      <a:moveTo>
                        <a:pt x="1549" y="109"/>
                      </a:moveTo>
                      <a:cubicBezTo>
                        <a:pt x="1585" y="109"/>
                        <a:pt x="1622" y="110"/>
                        <a:pt x="1659" y="112"/>
                      </a:cubicBezTo>
                      <a:cubicBezTo>
                        <a:pt x="1918" y="125"/>
                        <a:pt x="2186" y="180"/>
                        <a:pt x="2423" y="289"/>
                      </a:cubicBezTo>
                      <a:cubicBezTo>
                        <a:pt x="2659" y="394"/>
                        <a:pt x="2969" y="630"/>
                        <a:pt x="2919" y="921"/>
                      </a:cubicBezTo>
                      <a:cubicBezTo>
                        <a:pt x="2873" y="1212"/>
                        <a:pt x="2482" y="1376"/>
                        <a:pt x="2236" y="1449"/>
                      </a:cubicBezTo>
                      <a:cubicBezTo>
                        <a:pt x="2034" y="1507"/>
                        <a:pt x="1818" y="1534"/>
                        <a:pt x="1605" y="1534"/>
                      </a:cubicBezTo>
                      <a:cubicBezTo>
                        <a:pt x="1536" y="1534"/>
                        <a:pt x="1467" y="1532"/>
                        <a:pt x="1400" y="1526"/>
                      </a:cubicBezTo>
                      <a:cubicBezTo>
                        <a:pt x="1095" y="1499"/>
                        <a:pt x="795" y="1417"/>
                        <a:pt x="522" y="1280"/>
                      </a:cubicBezTo>
                      <a:cubicBezTo>
                        <a:pt x="417" y="1230"/>
                        <a:pt x="313" y="1171"/>
                        <a:pt x="231" y="1085"/>
                      </a:cubicBezTo>
                      <a:cubicBezTo>
                        <a:pt x="122" y="962"/>
                        <a:pt x="72" y="717"/>
                        <a:pt x="249" y="626"/>
                      </a:cubicBezTo>
                      <a:cubicBezTo>
                        <a:pt x="274" y="613"/>
                        <a:pt x="281" y="591"/>
                        <a:pt x="276" y="571"/>
                      </a:cubicBezTo>
                      <a:lnTo>
                        <a:pt x="276" y="571"/>
                      </a:lnTo>
                      <a:cubicBezTo>
                        <a:pt x="630" y="264"/>
                        <a:pt x="1080" y="109"/>
                        <a:pt x="1549" y="109"/>
                      </a:cubicBezTo>
                      <a:close/>
                      <a:moveTo>
                        <a:pt x="1546" y="1"/>
                      </a:moveTo>
                      <a:cubicBezTo>
                        <a:pt x="1032" y="1"/>
                        <a:pt x="535" y="181"/>
                        <a:pt x="154" y="535"/>
                      </a:cubicBezTo>
                      <a:cubicBezTo>
                        <a:pt x="141" y="546"/>
                        <a:pt x="135" y="559"/>
                        <a:pt x="135" y="571"/>
                      </a:cubicBezTo>
                      <a:lnTo>
                        <a:pt x="135" y="571"/>
                      </a:lnTo>
                      <a:cubicBezTo>
                        <a:pt x="29" y="666"/>
                        <a:pt x="1" y="826"/>
                        <a:pt x="40" y="967"/>
                      </a:cubicBezTo>
                      <a:cubicBezTo>
                        <a:pt x="104" y="1189"/>
                        <a:pt x="331" y="1312"/>
                        <a:pt x="527" y="1403"/>
                      </a:cubicBezTo>
                      <a:cubicBezTo>
                        <a:pt x="866" y="1560"/>
                        <a:pt x="1240" y="1642"/>
                        <a:pt x="1613" y="1642"/>
                      </a:cubicBezTo>
                      <a:cubicBezTo>
                        <a:pt x="1804" y="1642"/>
                        <a:pt x="1996" y="1621"/>
                        <a:pt x="2182" y="1576"/>
                      </a:cubicBezTo>
                      <a:cubicBezTo>
                        <a:pt x="2582" y="1481"/>
                        <a:pt x="3205" y="1167"/>
                        <a:pt x="2987" y="662"/>
                      </a:cubicBezTo>
                      <a:cubicBezTo>
                        <a:pt x="2787" y="212"/>
                        <a:pt x="2218" y="53"/>
                        <a:pt x="1768" y="12"/>
                      </a:cubicBezTo>
                      <a:cubicBezTo>
                        <a:pt x="1694" y="4"/>
                        <a:pt x="1620" y="1"/>
                        <a:pt x="1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1" name="Google Shape;941;p9"/>
                <p:cNvSpPr/>
                <p:nvPr/>
              </p:nvSpPr>
              <p:spPr>
                <a:xfrm>
                  <a:off x="4330625" y="2992202"/>
                  <a:ext cx="562472" cy="301844"/>
                </a:xfrm>
                <a:custGeom>
                  <a:avLst/>
                  <a:gdLst/>
                  <a:ahLst/>
                  <a:cxnLst/>
                  <a:rect l="l" t="t" r="r" b="b"/>
                  <a:pathLst>
                    <a:path w="3248" h="1743" extrusionOk="0">
                      <a:moveTo>
                        <a:pt x="344" y="1"/>
                      </a:moveTo>
                      <a:cubicBezTo>
                        <a:pt x="331" y="1"/>
                        <a:pt x="318" y="6"/>
                        <a:pt x="306" y="20"/>
                      </a:cubicBezTo>
                      <a:cubicBezTo>
                        <a:pt x="51" y="311"/>
                        <a:pt x="1" y="770"/>
                        <a:pt x="192" y="1111"/>
                      </a:cubicBezTo>
                      <a:cubicBezTo>
                        <a:pt x="424" y="1520"/>
                        <a:pt x="947" y="1670"/>
                        <a:pt x="1383" y="1725"/>
                      </a:cubicBezTo>
                      <a:cubicBezTo>
                        <a:pt x="1488" y="1737"/>
                        <a:pt x="1594" y="1743"/>
                        <a:pt x="1700" y="1743"/>
                      </a:cubicBezTo>
                      <a:cubicBezTo>
                        <a:pt x="1874" y="1743"/>
                        <a:pt x="2048" y="1728"/>
                        <a:pt x="2220" y="1702"/>
                      </a:cubicBezTo>
                      <a:cubicBezTo>
                        <a:pt x="2447" y="1670"/>
                        <a:pt x="2689" y="1625"/>
                        <a:pt x="2866" y="1466"/>
                      </a:cubicBezTo>
                      <a:cubicBezTo>
                        <a:pt x="3166" y="1193"/>
                        <a:pt x="3248" y="720"/>
                        <a:pt x="3125" y="342"/>
                      </a:cubicBezTo>
                      <a:cubicBezTo>
                        <a:pt x="3116" y="318"/>
                        <a:pt x="3095" y="307"/>
                        <a:pt x="3073" y="307"/>
                      </a:cubicBezTo>
                      <a:cubicBezTo>
                        <a:pt x="3040" y="307"/>
                        <a:pt x="3007" y="333"/>
                        <a:pt x="3020" y="374"/>
                      </a:cubicBezTo>
                      <a:cubicBezTo>
                        <a:pt x="3125" y="702"/>
                        <a:pt x="3066" y="1120"/>
                        <a:pt x="2807" y="1370"/>
                      </a:cubicBezTo>
                      <a:cubicBezTo>
                        <a:pt x="2643" y="1529"/>
                        <a:pt x="2407" y="1566"/>
                        <a:pt x="2188" y="1598"/>
                      </a:cubicBezTo>
                      <a:cubicBezTo>
                        <a:pt x="2034" y="1620"/>
                        <a:pt x="1877" y="1633"/>
                        <a:pt x="1721" y="1633"/>
                      </a:cubicBezTo>
                      <a:cubicBezTo>
                        <a:pt x="1652" y="1633"/>
                        <a:pt x="1583" y="1630"/>
                        <a:pt x="1515" y="1625"/>
                      </a:cubicBezTo>
                      <a:cubicBezTo>
                        <a:pt x="1129" y="1598"/>
                        <a:pt x="656" y="1498"/>
                        <a:pt x="387" y="1197"/>
                      </a:cubicBezTo>
                      <a:cubicBezTo>
                        <a:pt x="119" y="897"/>
                        <a:pt x="119" y="397"/>
                        <a:pt x="383" y="97"/>
                      </a:cubicBezTo>
                      <a:cubicBezTo>
                        <a:pt x="421" y="55"/>
                        <a:pt x="385" y="1"/>
                        <a:pt x="34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2" name="Google Shape;942;p9"/>
                <p:cNvSpPr/>
                <p:nvPr/>
              </p:nvSpPr>
              <p:spPr>
                <a:xfrm>
                  <a:off x="4360931" y="2914273"/>
                  <a:ext cx="217508" cy="130574"/>
                </a:xfrm>
                <a:custGeom>
                  <a:avLst/>
                  <a:gdLst/>
                  <a:ahLst/>
                  <a:cxnLst/>
                  <a:rect l="l" t="t" r="r" b="b"/>
                  <a:pathLst>
                    <a:path w="1256" h="754" extrusionOk="0">
                      <a:moveTo>
                        <a:pt x="1171" y="1"/>
                      </a:moveTo>
                      <a:cubicBezTo>
                        <a:pt x="1168" y="1"/>
                        <a:pt x="1166" y="1"/>
                        <a:pt x="1163" y="1"/>
                      </a:cubicBezTo>
                      <a:cubicBezTo>
                        <a:pt x="776" y="65"/>
                        <a:pt x="358" y="151"/>
                        <a:pt x="121" y="497"/>
                      </a:cubicBezTo>
                      <a:cubicBezTo>
                        <a:pt x="119" y="501"/>
                        <a:pt x="117" y="504"/>
                        <a:pt x="116" y="508"/>
                      </a:cubicBezTo>
                      <a:lnTo>
                        <a:pt x="116" y="508"/>
                      </a:lnTo>
                      <a:cubicBezTo>
                        <a:pt x="76" y="562"/>
                        <a:pt x="44" y="622"/>
                        <a:pt x="17" y="688"/>
                      </a:cubicBezTo>
                      <a:cubicBezTo>
                        <a:pt x="0" y="726"/>
                        <a:pt x="32" y="753"/>
                        <a:pt x="66" y="753"/>
                      </a:cubicBezTo>
                      <a:cubicBezTo>
                        <a:pt x="88" y="753"/>
                        <a:pt x="111" y="742"/>
                        <a:pt x="121" y="715"/>
                      </a:cubicBezTo>
                      <a:cubicBezTo>
                        <a:pt x="134" y="684"/>
                        <a:pt x="149" y="655"/>
                        <a:pt x="166" y="627"/>
                      </a:cubicBezTo>
                      <a:lnTo>
                        <a:pt x="166" y="627"/>
                      </a:lnTo>
                      <a:cubicBezTo>
                        <a:pt x="175" y="622"/>
                        <a:pt x="183" y="616"/>
                        <a:pt x="190" y="606"/>
                      </a:cubicBezTo>
                      <a:cubicBezTo>
                        <a:pt x="213" y="571"/>
                        <a:pt x="238" y="539"/>
                        <a:pt x="266" y="508"/>
                      </a:cubicBezTo>
                      <a:lnTo>
                        <a:pt x="266" y="508"/>
                      </a:lnTo>
                      <a:cubicBezTo>
                        <a:pt x="317" y="460"/>
                        <a:pt x="367" y="409"/>
                        <a:pt x="417" y="356"/>
                      </a:cubicBezTo>
                      <a:lnTo>
                        <a:pt x="417" y="356"/>
                      </a:lnTo>
                      <a:cubicBezTo>
                        <a:pt x="417" y="356"/>
                        <a:pt x="417" y="356"/>
                        <a:pt x="417" y="356"/>
                      </a:cubicBezTo>
                      <a:cubicBezTo>
                        <a:pt x="420" y="353"/>
                        <a:pt x="423" y="350"/>
                        <a:pt x="425" y="346"/>
                      </a:cubicBezTo>
                      <a:lnTo>
                        <a:pt x="425" y="346"/>
                      </a:lnTo>
                      <a:cubicBezTo>
                        <a:pt x="645" y="198"/>
                        <a:pt x="930" y="149"/>
                        <a:pt x="1190" y="106"/>
                      </a:cubicBezTo>
                      <a:cubicBezTo>
                        <a:pt x="1256" y="97"/>
                        <a:pt x="1233" y="1"/>
                        <a:pt x="11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3" name="Google Shape;943;p9"/>
                <p:cNvSpPr/>
                <p:nvPr/>
              </p:nvSpPr>
              <p:spPr>
                <a:xfrm>
                  <a:off x="4574456" y="3274998"/>
                  <a:ext cx="98883" cy="374751"/>
                </a:xfrm>
                <a:custGeom>
                  <a:avLst/>
                  <a:gdLst/>
                  <a:ahLst/>
                  <a:cxnLst/>
                  <a:rect l="l" t="t" r="r" b="b"/>
                  <a:pathLst>
                    <a:path w="571" h="2164" extrusionOk="0">
                      <a:moveTo>
                        <a:pt x="504" y="0"/>
                      </a:moveTo>
                      <a:cubicBezTo>
                        <a:pt x="483" y="0"/>
                        <a:pt x="463" y="13"/>
                        <a:pt x="457" y="42"/>
                      </a:cubicBezTo>
                      <a:cubicBezTo>
                        <a:pt x="362" y="591"/>
                        <a:pt x="267" y="1142"/>
                        <a:pt x="172" y="1694"/>
                      </a:cubicBezTo>
                      <a:lnTo>
                        <a:pt x="172" y="1694"/>
                      </a:lnTo>
                      <a:cubicBezTo>
                        <a:pt x="172" y="1655"/>
                        <a:pt x="172" y="1617"/>
                        <a:pt x="171" y="1579"/>
                      </a:cubicBezTo>
                      <a:cubicBezTo>
                        <a:pt x="162" y="1415"/>
                        <a:pt x="157" y="1252"/>
                        <a:pt x="148" y="1088"/>
                      </a:cubicBezTo>
                      <a:cubicBezTo>
                        <a:pt x="135" y="756"/>
                        <a:pt x="125" y="428"/>
                        <a:pt x="112" y="101"/>
                      </a:cubicBezTo>
                      <a:cubicBezTo>
                        <a:pt x="109" y="65"/>
                        <a:pt x="81" y="46"/>
                        <a:pt x="54" y="46"/>
                      </a:cubicBezTo>
                      <a:cubicBezTo>
                        <a:pt x="26" y="46"/>
                        <a:pt x="0" y="65"/>
                        <a:pt x="3" y="101"/>
                      </a:cubicBezTo>
                      <a:cubicBezTo>
                        <a:pt x="16" y="451"/>
                        <a:pt x="30" y="806"/>
                        <a:pt x="44" y="1156"/>
                      </a:cubicBezTo>
                      <a:cubicBezTo>
                        <a:pt x="48" y="1320"/>
                        <a:pt x="57" y="1484"/>
                        <a:pt x="62" y="1652"/>
                      </a:cubicBezTo>
                      <a:cubicBezTo>
                        <a:pt x="71" y="1806"/>
                        <a:pt x="57" y="1975"/>
                        <a:pt x="103" y="2125"/>
                      </a:cubicBezTo>
                      <a:cubicBezTo>
                        <a:pt x="110" y="2150"/>
                        <a:pt x="134" y="2164"/>
                        <a:pt x="158" y="2164"/>
                      </a:cubicBezTo>
                      <a:cubicBezTo>
                        <a:pt x="181" y="2164"/>
                        <a:pt x="203" y="2151"/>
                        <a:pt x="207" y="2125"/>
                      </a:cubicBezTo>
                      <a:cubicBezTo>
                        <a:pt x="326" y="1438"/>
                        <a:pt x="444" y="756"/>
                        <a:pt x="562" y="69"/>
                      </a:cubicBezTo>
                      <a:cubicBezTo>
                        <a:pt x="570" y="28"/>
                        <a:pt x="536" y="0"/>
                        <a:pt x="5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44" name="Google Shape;944;p9"/>
              <p:cNvSpPr/>
              <p:nvPr/>
            </p:nvSpPr>
            <p:spPr>
              <a:xfrm rot="1724532" flipH="1">
                <a:off x="7989372" y="846309"/>
                <a:ext cx="165555" cy="66884"/>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45" name="Google Shape;945;p9"/>
            <p:cNvGrpSpPr/>
            <p:nvPr/>
          </p:nvGrpSpPr>
          <p:grpSpPr>
            <a:xfrm rot="-1706878">
              <a:off x="4707824" y="3262919"/>
              <a:ext cx="287399" cy="300327"/>
              <a:chOff x="7868655" y="315513"/>
              <a:chExt cx="690048" cy="721088"/>
            </a:xfrm>
          </p:grpSpPr>
          <p:grpSp>
            <p:nvGrpSpPr>
              <p:cNvPr id="946" name="Google Shape;946;p9"/>
              <p:cNvGrpSpPr/>
              <p:nvPr/>
            </p:nvGrpSpPr>
            <p:grpSpPr>
              <a:xfrm rot="1756040">
                <a:off x="7974751" y="396656"/>
                <a:ext cx="477857" cy="558803"/>
                <a:chOff x="4330625" y="2911675"/>
                <a:chExt cx="574422" cy="738074"/>
              </a:xfrm>
            </p:grpSpPr>
            <p:sp>
              <p:nvSpPr>
                <p:cNvPr id="947" name="Google Shape;947;p9"/>
                <p:cNvSpPr/>
                <p:nvPr/>
              </p:nvSpPr>
              <p:spPr>
                <a:xfrm>
                  <a:off x="4586579" y="3280886"/>
                  <a:ext cx="74985" cy="277426"/>
                </a:xfrm>
                <a:custGeom>
                  <a:avLst/>
                  <a:gdLst/>
                  <a:ahLst/>
                  <a:cxnLst/>
                  <a:rect l="l" t="t" r="r" b="b"/>
                  <a:pathLst>
                    <a:path w="433" h="1602" extrusionOk="0">
                      <a:moveTo>
                        <a:pt x="95" y="0"/>
                      </a:moveTo>
                      <a:cubicBezTo>
                        <a:pt x="52" y="0"/>
                        <a:pt x="12" y="43"/>
                        <a:pt x="33" y="90"/>
                      </a:cubicBezTo>
                      <a:cubicBezTo>
                        <a:pt x="14" y="103"/>
                        <a:pt x="1" y="126"/>
                        <a:pt x="5" y="158"/>
                      </a:cubicBezTo>
                      <a:cubicBezTo>
                        <a:pt x="10" y="181"/>
                        <a:pt x="14" y="203"/>
                        <a:pt x="19" y="226"/>
                      </a:cubicBezTo>
                      <a:cubicBezTo>
                        <a:pt x="19" y="231"/>
                        <a:pt x="14" y="231"/>
                        <a:pt x="19" y="235"/>
                      </a:cubicBezTo>
                      <a:cubicBezTo>
                        <a:pt x="19" y="258"/>
                        <a:pt x="24" y="276"/>
                        <a:pt x="24" y="294"/>
                      </a:cubicBezTo>
                      <a:cubicBezTo>
                        <a:pt x="19" y="304"/>
                        <a:pt x="14" y="313"/>
                        <a:pt x="14" y="326"/>
                      </a:cubicBezTo>
                      <a:cubicBezTo>
                        <a:pt x="5" y="445"/>
                        <a:pt x="14" y="558"/>
                        <a:pt x="42" y="667"/>
                      </a:cubicBezTo>
                      <a:cubicBezTo>
                        <a:pt x="5" y="872"/>
                        <a:pt x="19" y="1072"/>
                        <a:pt x="78" y="1272"/>
                      </a:cubicBezTo>
                      <a:cubicBezTo>
                        <a:pt x="74" y="1295"/>
                        <a:pt x="74" y="1318"/>
                        <a:pt x="78" y="1340"/>
                      </a:cubicBezTo>
                      <a:cubicBezTo>
                        <a:pt x="33" y="1395"/>
                        <a:pt x="37" y="1472"/>
                        <a:pt x="33" y="1540"/>
                      </a:cubicBezTo>
                      <a:cubicBezTo>
                        <a:pt x="28" y="1581"/>
                        <a:pt x="58" y="1602"/>
                        <a:pt x="90" y="1602"/>
                      </a:cubicBezTo>
                      <a:cubicBezTo>
                        <a:pt x="121" y="1602"/>
                        <a:pt x="155" y="1581"/>
                        <a:pt x="160" y="1540"/>
                      </a:cubicBezTo>
                      <a:cubicBezTo>
                        <a:pt x="160" y="1531"/>
                        <a:pt x="160" y="1490"/>
                        <a:pt x="165" y="1459"/>
                      </a:cubicBezTo>
                      <a:cubicBezTo>
                        <a:pt x="187" y="1450"/>
                        <a:pt x="205" y="1431"/>
                        <a:pt x="205" y="1399"/>
                      </a:cubicBezTo>
                      <a:cubicBezTo>
                        <a:pt x="205" y="1399"/>
                        <a:pt x="205" y="1395"/>
                        <a:pt x="205" y="1395"/>
                      </a:cubicBezTo>
                      <a:cubicBezTo>
                        <a:pt x="215" y="1386"/>
                        <a:pt x="224" y="1377"/>
                        <a:pt x="228" y="1359"/>
                      </a:cubicBezTo>
                      <a:cubicBezTo>
                        <a:pt x="242" y="1299"/>
                        <a:pt x="251" y="1240"/>
                        <a:pt x="246" y="1181"/>
                      </a:cubicBezTo>
                      <a:cubicBezTo>
                        <a:pt x="246" y="1172"/>
                        <a:pt x="246" y="1158"/>
                        <a:pt x="246" y="1149"/>
                      </a:cubicBezTo>
                      <a:cubicBezTo>
                        <a:pt x="256" y="1140"/>
                        <a:pt x="260" y="1131"/>
                        <a:pt x="260" y="1118"/>
                      </a:cubicBezTo>
                      <a:cubicBezTo>
                        <a:pt x="265" y="1104"/>
                        <a:pt x="265" y="1095"/>
                        <a:pt x="265" y="1081"/>
                      </a:cubicBezTo>
                      <a:cubicBezTo>
                        <a:pt x="287" y="1072"/>
                        <a:pt x="301" y="1054"/>
                        <a:pt x="301" y="1027"/>
                      </a:cubicBezTo>
                      <a:cubicBezTo>
                        <a:pt x="306" y="990"/>
                        <a:pt x="306" y="954"/>
                        <a:pt x="306" y="917"/>
                      </a:cubicBezTo>
                      <a:cubicBezTo>
                        <a:pt x="328" y="908"/>
                        <a:pt x="346" y="886"/>
                        <a:pt x="346" y="858"/>
                      </a:cubicBezTo>
                      <a:lnTo>
                        <a:pt x="346" y="654"/>
                      </a:lnTo>
                      <a:cubicBezTo>
                        <a:pt x="406" y="481"/>
                        <a:pt x="433" y="304"/>
                        <a:pt x="433" y="117"/>
                      </a:cubicBezTo>
                      <a:cubicBezTo>
                        <a:pt x="433" y="80"/>
                        <a:pt x="399" y="54"/>
                        <a:pt x="366" y="54"/>
                      </a:cubicBezTo>
                      <a:cubicBezTo>
                        <a:pt x="346" y="54"/>
                        <a:pt x="327" y="63"/>
                        <a:pt x="315" y="85"/>
                      </a:cubicBezTo>
                      <a:cubicBezTo>
                        <a:pt x="310" y="103"/>
                        <a:pt x="306" y="117"/>
                        <a:pt x="301" y="135"/>
                      </a:cubicBezTo>
                      <a:lnTo>
                        <a:pt x="296" y="131"/>
                      </a:lnTo>
                      <a:cubicBezTo>
                        <a:pt x="287" y="99"/>
                        <a:pt x="251" y="85"/>
                        <a:pt x="224" y="85"/>
                      </a:cubicBezTo>
                      <a:cubicBezTo>
                        <a:pt x="215" y="85"/>
                        <a:pt x="210" y="85"/>
                        <a:pt x="205" y="81"/>
                      </a:cubicBezTo>
                      <a:cubicBezTo>
                        <a:pt x="183" y="58"/>
                        <a:pt x="160" y="40"/>
                        <a:pt x="137" y="17"/>
                      </a:cubicBezTo>
                      <a:cubicBezTo>
                        <a:pt x="124" y="5"/>
                        <a:pt x="109" y="0"/>
                        <a:pt x="9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8" name="Google Shape;948;p9"/>
                <p:cNvSpPr/>
                <p:nvPr/>
              </p:nvSpPr>
              <p:spPr>
                <a:xfrm>
                  <a:off x="4347250" y="2924663"/>
                  <a:ext cx="534938" cy="364707"/>
                </a:xfrm>
                <a:custGeom>
                  <a:avLst/>
                  <a:gdLst/>
                  <a:ahLst/>
                  <a:cxnLst/>
                  <a:rect l="l" t="t" r="r" b="b"/>
                  <a:pathLst>
                    <a:path w="3089" h="2106" extrusionOk="0">
                      <a:moveTo>
                        <a:pt x="1585" y="0"/>
                      </a:moveTo>
                      <a:cubicBezTo>
                        <a:pt x="1434" y="0"/>
                        <a:pt x="1285" y="18"/>
                        <a:pt x="1146" y="64"/>
                      </a:cubicBezTo>
                      <a:cubicBezTo>
                        <a:pt x="1121" y="62"/>
                        <a:pt x="1096" y="60"/>
                        <a:pt x="1071" y="60"/>
                      </a:cubicBezTo>
                      <a:cubicBezTo>
                        <a:pt x="817" y="60"/>
                        <a:pt x="561" y="184"/>
                        <a:pt x="391" y="382"/>
                      </a:cubicBezTo>
                      <a:cubicBezTo>
                        <a:pt x="96" y="510"/>
                        <a:pt x="0" y="887"/>
                        <a:pt x="59" y="1183"/>
                      </a:cubicBezTo>
                      <a:cubicBezTo>
                        <a:pt x="141" y="1574"/>
                        <a:pt x="414" y="1806"/>
                        <a:pt x="746" y="1938"/>
                      </a:cubicBezTo>
                      <a:cubicBezTo>
                        <a:pt x="860" y="2001"/>
                        <a:pt x="987" y="2038"/>
                        <a:pt x="1128" y="2047"/>
                      </a:cubicBezTo>
                      <a:cubicBezTo>
                        <a:pt x="1306" y="2079"/>
                        <a:pt x="1483" y="2097"/>
                        <a:pt x="1651" y="2101"/>
                      </a:cubicBezTo>
                      <a:cubicBezTo>
                        <a:pt x="1716" y="2104"/>
                        <a:pt x="1782" y="2106"/>
                        <a:pt x="1848" y="2106"/>
                      </a:cubicBezTo>
                      <a:cubicBezTo>
                        <a:pt x="2115" y="2106"/>
                        <a:pt x="2388" y="2076"/>
                        <a:pt x="2629" y="1956"/>
                      </a:cubicBezTo>
                      <a:cubicBezTo>
                        <a:pt x="2934" y="1797"/>
                        <a:pt x="3088" y="1465"/>
                        <a:pt x="3029" y="1128"/>
                      </a:cubicBezTo>
                      <a:cubicBezTo>
                        <a:pt x="3025" y="1087"/>
                        <a:pt x="3015" y="1046"/>
                        <a:pt x="3002" y="1005"/>
                      </a:cubicBezTo>
                      <a:cubicBezTo>
                        <a:pt x="3015" y="960"/>
                        <a:pt x="3025" y="910"/>
                        <a:pt x="3025" y="855"/>
                      </a:cubicBezTo>
                      <a:cubicBezTo>
                        <a:pt x="3020" y="687"/>
                        <a:pt x="2924" y="532"/>
                        <a:pt x="2788" y="432"/>
                      </a:cubicBezTo>
                      <a:cubicBezTo>
                        <a:pt x="2615" y="191"/>
                        <a:pt x="2288" y="69"/>
                        <a:pt x="1983" y="32"/>
                      </a:cubicBezTo>
                      <a:cubicBezTo>
                        <a:pt x="1850" y="13"/>
                        <a:pt x="1717" y="0"/>
                        <a:pt x="1585"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9" name="Google Shape;949;p9"/>
                <p:cNvSpPr/>
                <p:nvPr/>
              </p:nvSpPr>
              <p:spPr>
                <a:xfrm>
                  <a:off x="4335993" y="3097666"/>
                  <a:ext cx="556584" cy="183219"/>
                </a:xfrm>
                <a:custGeom>
                  <a:avLst/>
                  <a:gdLst/>
                  <a:ahLst/>
                  <a:cxnLst/>
                  <a:rect l="l" t="t" r="r" b="b"/>
                  <a:pathLst>
                    <a:path w="3214" h="1058" extrusionOk="0">
                      <a:moveTo>
                        <a:pt x="265" y="1"/>
                      </a:moveTo>
                      <a:cubicBezTo>
                        <a:pt x="132" y="1"/>
                        <a:pt x="1" y="137"/>
                        <a:pt x="93" y="279"/>
                      </a:cubicBezTo>
                      <a:cubicBezTo>
                        <a:pt x="179" y="416"/>
                        <a:pt x="284" y="534"/>
                        <a:pt x="406" y="629"/>
                      </a:cubicBezTo>
                      <a:cubicBezTo>
                        <a:pt x="425" y="684"/>
                        <a:pt x="466" y="734"/>
                        <a:pt x="525" y="752"/>
                      </a:cubicBezTo>
                      <a:cubicBezTo>
                        <a:pt x="570" y="770"/>
                        <a:pt x="611" y="784"/>
                        <a:pt x="657" y="793"/>
                      </a:cubicBezTo>
                      <a:cubicBezTo>
                        <a:pt x="729" y="829"/>
                        <a:pt x="807" y="857"/>
                        <a:pt x="884" y="884"/>
                      </a:cubicBezTo>
                      <a:cubicBezTo>
                        <a:pt x="907" y="916"/>
                        <a:pt x="943" y="948"/>
                        <a:pt x="989" y="957"/>
                      </a:cubicBezTo>
                      <a:lnTo>
                        <a:pt x="1043" y="970"/>
                      </a:lnTo>
                      <a:cubicBezTo>
                        <a:pt x="1057" y="975"/>
                        <a:pt x="1075" y="984"/>
                        <a:pt x="1093" y="984"/>
                      </a:cubicBezTo>
                      <a:cubicBezTo>
                        <a:pt x="1116" y="989"/>
                        <a:pt x="1134" y="993"/>
                        <a:pt x="1152" y="993"/>
                      </a:cubicBezTo>
                      <a:cubicBezTo>
                        <a:pt x="1157" y="998"/>
                        <a:pt x="1166" y="998"/>
                        <a:pt x="1170" y="998"/>
                      </a:cubicBezTo>
                      <a:cubicBezTo>
                        <a:pt x="1187" y="1001"/>
                        <a:pt x="1200" y="1004"/>
                        <a:pt x="1213" y="1004"/>
                      </a:cubicBezTo>
                      <a:cubicBezTo>
                        <a:pt x="1219" y="1004"/>
                        <a:pt x="1224" y="1004"/>
                        <a:pt x="1230" y="1002"/>
                      </a:cubicBezTo>
                      <a:cubicBezTo>
                        <a:pt x="1330" y="1016"/>
                        <a:pt x="1431" y="1022"/>
                        <a:pt x="1532" y="1022"/>
                      </a:cubicBezTo>
                      <a:cubicBezTo>
                        <a:pt x="1563" y="1022"/>
                        <a:pt x="1594" y="1022"/>
                        <a:pt x="1625" y="1020"/>
                      </a:cubicBezTo>
                      <a:lnTo>
                        <a:pt x="1643" y="1020"/>
                      </a:lnTo>
                      <a:cubicBezTo>
                        <a:pt x="1668" y="1041"/>
                        <a:pt x="1703" y="1058"/>
                        <a:pt x="1743" y="1058"/>
                      </a:cubicBezTo>
                      <a:cubicBezTo>
                        <a:pt x="1748" y="1058"/>
                        <a:pt x="1752" y="1057"/>
                        <a:pt x="1757" y="1057"/>
                      </a:cubicBezTo>
                      <a:cubicBezTo>
                        <a:pt x="1812" y="1057"/>
                        <a:pt x="1862" y="1052"/>
                        <a:pt x="1916" y="1052"/>
                      </a:cubicBezTo>
                      <a:cubicBezTo>
                        <a:pt x="1937" y="1054"/>
                        <a:pt x="1958" y="1054"/>
                        <a:pt x="1979" y="1054"/>
                      </a:cubicBezTo>
                      <a:cubicBezTo>
                        <a:pt x="2037" y="1054"/>
                        <a:pt x="2096" y="1050"/>
                        <a:pt x="2153" y="1043"/>
                      </a:cubicBezTo>
                      <a:cubicBezTo>
                        <a:pt x="2216" y="1039"/>
                        <a:pt x="2262" y="1007"/>
                        <a:pt x="2294" y="970"/>
                      </a:cubicBezTo>
                      <a:cubicBezTo>
                        <a:pt x="2335" y="961"/>
                        <a:pt x="2376" y="952"/>
                        <a:pt x="2416" y="943"/>
                      </a:cubicBezTo>
                      <a:cubicBezTo>
                        <a:pt x="2448" y="943"/>
                        <a:pt x="2480" y="939"/>
                        <a:pt x="2512" y="925"/>
                      </a:cubicBezTo>
                      <a:cubicBezTo>
                        <a:pt x="2530" y="916"/>
                        <a:pt x="2544" y="907"/>
                        <a:pt x="2557" y="898"/>
                      </a:cubicBezTo>
                      <a:cubicBezTo>
                        <a:pt x="2635" y="866"/>
                        <a:pt x="2712" y="816"/>
                        <a:pt x="2780" y="752"/>
                      </a:cubicBezTo>
                      <a:cubicBezTo>
                        <a:pt x="2830" y="729"/>
                        <a:pt x="2871" y="693"/>
                        <a:pt x="2894" y="638"/>
                      </a:cubicBezTo>
                      <a:cubicBezTo>
                        <a:pt x="2903" y="602"/>
                        <a:pt x="2921" y="575"/>
                        <a:pt x="2939" y="543"/>
                      </a:cubicBezTo>
                      <a:cubicBezTo>
                        <a:pt x="2994" y="529"/>
                        <a:pt x="3044" y="488"/>
                        <a:pt x="3067" y="420"/>
                      </a:cubicBezTo>
                      <a:cubicBezTo>
                        <a:pt x="3080" y="384"/>
                        <a:pt x="3099" y="352"/>
                        <a:pt x="3121" y="325"/>
                      </a:cubicBezTo>
                      <a:cubicBezTo>
                        <a:pt x="3214" y="181"/>
                        <a:pt x="3088" y="43"/>
                        <a:pt x="2954" y="43"/>
                      </a:cubicBezTo>
                      <a:cubicBezTo>
                        <a:pt x="2909" y="43"/>
                        <a:pt x="2864" y="58"/>
                        <a:pt x="2826" y="93"/>
                      </a:cubicBezTo>
                      <a:cubicBezTo>
                        <a:pt x="2748" y="161"/>
                        <a:pt x="2685" y="234"/>
                        <a:pt x="2635" y="316"/>
                      </a:cubicBezTo>
                      <a:cubicBezTo>
                        <a:pt x="2535" y="334"/>
                        <a:pt x="2435" y="357"/>
                        <a:pt x="2335" y="388"/>
                      </a:cubicBezTo>
                      <a:cubicBezTo>
                        <a:pt x="2266" y="407"/>
                        <a:pt x="2225" y="452"/>
                        <a:pt x="2212" y="502"/>
                      </a:cubicBezTo>
                      <a:cubicBezTo>
                        <a:pt x="2156" y="499"/>
                        <a:pt x="2100" y="497"/>
                        <a:pt x="2045" y="497"/>
                      </a:cubicBezTo>
                      <a:cubicBezTo>
                        <a:pt x="1934" y="497"/>
                        <a:pt x="1825" y="504"/>
                        <a:pt x="1716" y="516"/>
                      </a:cubicBezTo>
                      <a:cubicBezTo>
                        <a:pt x="1575" y="470"/>
                        <a:pt x="1411" y="470"/>
                        <a:pt x="1266" y="457"/>
                      </a:cubicBezTo>
                      <a:cubicBezTo>
                        <a:pt x="1230" y="452"/>
                        <a:pt x="1189" y="447"/>
                        <a:pt x="1152" y="443"/>
                      </a:cubicBezTo>
                      <a:cubicBezTo>
                        <a:pt x="1079" y="402"/>
                        <a:pt x="998" y="366"/>
                        <a:pt x="911" y="343"/>
                      </a:cubicBezTo>
                      <a:cubicBezTo>
                        <a:pt x="897" y="339"/>
                        <a:pt x="882" y="337"/>
                        <a:pt x="868" y="337"/>
                      </a:cubicBezTo>
                      <a:cubicBezTo>
                        <a:pt x="815" y="337"/>
                        <a:pt x="765" y="362"/>
                        <a:pt x="729" y="397"/>
                      </a:cubicBezTo>
                      <a:lnTo>
                        <a:pt x="725" y="397"/>
                      </a:lnTo>
                      <a:cubicBezTo>
                        <a:pt x="607" y="320"/>
                        <a:pt x="502" y="216"/>
                        <a:pt x="420" y="88"/>
                      </a:cubicBezTo>
                      <a:cubicBezTo>
                        <a:pt x="380" y="26"/>
                        <a:pt x="322" y="1"/>
                        <a:pt x="265" y="1"/>
                      </a:cubicBez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0" name="Google Shape;950;p9"/>
                <p:cNvSpPr/>
                <p:nvPr/>
              </p:nvSpPr>
              <p:spPr>
                <a:xfrm>
                  <a:off x="4349848" y="2911675"/>
                  <a:ext cx="555199" cy="284527"/>
                </a:xfrm>
                <a:custGeom>
                  <a:avLst/>
                  <a:gdLst/>
                  <a:ahLst/>
                  <a:cxnLst/>
                  <a:rect l="l" t="t" r="r" b="b"/>
                  <a:pathLst>
                    <a:path w="3206" h="1643" extrusionOk="0">
                      <a:moveTo>
                        <a:pt x="1549" y="109"/>
                      </a:moveTo>
                      <a:cubicBezTo>
                        <a:pt x="1585" y="109"/>
                        <a:pt x="1622" y="110"/>
                        <a:pt x="1659" y="112"/>
                      </a:cubicBezTo>
                      <a:cubicBezTo>
                        <a:pt x="1918" y="125"/>
                        <a:pt x="2186" y="180"/>
                        <a:pt x="2423" y="289"/>
                      </a:cubicBezTo>
                      <a:cubicBezTo>
                        <a:pt x="2659" y="394"/>
                        <a:pt x="2969" y="630"/>
                        <a:pt x="2919" y="921"/>
                      </a:cubicBezTo>
                      <a:cubicBezTo>
                        <a:pt x="2873" y="1212"/>
                        <a:pt x="2482" y="1376"/>
                        <a:pt x="2236" y="1449"/>
                      </a:cubicBezTo>
                      <a:cubicBezTo>
                        <a:pt x="2034" y="1507"/>
                        <a:pt x="1818" y="1534"/>
                        <a:pt x="1605" y="1534"/>
                      </a:cubicBezTo>
                      <a:cubicBezTo>
                        <a:pt x="1536" y="1534"/>
                        <a:pt x="1467" y="1532"/>
                        <a:pt x="1400" y="1526"/>
                      </a:cubicBezTo>
                      <a:cubicBezTo>
                        <a:pt x="1095" y="1499"/>
                        <a:pt x="795" y="1417"/>
                        <a:pt x="522" y="1280"/>
                      </a:cubicBezTo>
                      <a:cubicBezTo>
                        <a:pt x="417" y="1230"/>
                        <a:pt x="313" y="1171"/>
                        <a:pt x="231" y="1085"/>
                      </a:cubicBezTo>
                      <a:cubicBezTo>
                        <a:pt x="122" y="962"/>
                        <a:pt x="72" y="717"/>
                        <a:pt x="249" y="626"/>
                      </a:cubicBezTo>
                      <a:cubicBezTo>
                        <a:pt x="274" y="613"/>
                        <a:pt x="281" y="591"/>
                        <a:pt x="276" y="571"/>
                      </a:cubicBezTo>
                      <a:lnTo>
                        <a:pt x="276" y="571"/>
                      </a:lnTo>
                      <a:cubicBezTo>
                        <a:pt x="630" y="264"/>
                        <a:pt x="1080" y="109"/>
                        <a:pt x="1549" y="109"/>
                      </a:cubicBezTo>
                      <a:close/>
                      <a:moveTo>
                        <a:pt x="1546" y="1"/>
                      </a:moveTo>
                      <a:cubicBezTo>
                        <a:pt x="1032" y="1"/>
                        <a:pt x="535" y="181"/>
                        <a:pt x="154" y="535"/>
                      </a:cubicBezTo>
                      <a:cubicBezTo>
                        <a:pt x="141" y="546"/>
                        <a:pt x="135" y="559"/>
                        <a:pt x="135" y="571"/>
                      </a:cubicBezTo>
                      <a:lnTo>
                        <a:pt x="135" y="571"/>
                      </a:lnTo>
                      <a:cubicBezTo>
                        <a:pt x="29" y="666"/>
                        <a:pt x="1" y="826"/>
                        <a:pt x="40" y="967"/>
                      </a:cubicBezTo>
                      <a:cubicBezTo>
                        <a:pt x="104" y="1189"/>
                        <a:pt x="331" y="1312"/>
                        <a:pt x="527" y="1403"/>
                      </a:cubicBezTo>
                      <a:cubicBezTo>
                        <a:pt x="866" y="1560"/>
                        <a:pt x="1240" y="1642"/>
                        <a:pt x="1613" y="1642"/>
                      </a:cubicBezTo>
                      <a:cubicBezTo>
                        <a:pt x="1804" y="1642"/>
                        <a:pt x="1996" y="1621"/>
                        <a:pt x="2182" y="1576"/>
                      </a:cubicBezTo>
                      <a:cubicBezTo>
                        <a:pt x="2582" y="1481"/>
                        <a:pt x="3205" y="1167"/>
                        <a:pt x="2987" y="662"/>
                      </a:cubicBezTo>
                      <a:cubicBezTo>
                        <a:pt x="2787" y="212"/>
                        <a:pt x="2218" y="53"/>
                        <a:pt x="1768" y="12"/>
                      </a:cubicBezTo>
                      <a:cubicBezTo>
                        <a:pt x="1694" y="4"/>
                        <a:pt x="1620" y="1"/>
                        <a:pt x="1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1" name="Google Shape;951;p9"/>
                <p:cNvSpPr/>
                <p:nvPr/>
              </p:nvSpPr>
              <p:spPr>
                <a:xfrm>
                  <a:off x="4330625" y="2992202"/>
                  <a:ext cx="562472" cy="301844"/>
                </a:xfrm>
                <a:custGeom>
                  <a:avLst/>
                  <a:gdLst/>
                  <a:ahLst/>
                  <a:cxnLst/>
                  <a:rect l="l" t="t" r="r" b="b"/>
                  <a:pathLst>
                    <a:path w="3248" h="1743" extrusionOk="0">
                      <a:moveTo>
                        <a:pt x="344" y="1"/>
                      </a:moveTo>
                      <a:cubicBezTo>
                        <a:pt x="331" y="1"/>
                        <a:pt x="318" y="6"/>
                        <a:pt x="306" y="20"/>
                      </a:cubicBezTo>
                      <a:cubicBezTo>
                        <a:pt x="51" y="311"/>
                        <a:pt x="1" y="770"/>
                        <a:pt x="192" y="1111"/>
                      </a:cubicBezTo>
                      <a:cubicBezTo>
                        <a:pt x="424" y="1520"/>
                        <a:pt x="947" y="1670"/>
                        <a:pt x="1383" y="1725"/>
                      </a:cubicBezTo>
                      <a:cubicBezTo>
                        <a:pt x="1488" y="1737"/>
                        <a:pt x="1594" y="1743"/>
                        <a:pt x="1700" y="1743"/>
                      </a:cubicBezTo>
                      <a:cubicBezTo>
                        <a:pt x="1874" y="1743"/>
                        <a:pt x="2048" y="1728"/>
                        <a:pt x="2220" y="1702"/>
                      </a:cubicBezTo>
                      <a:cubicBezTo>
                        <a:pt x="2447" y="1670"/>
                        <a:pt x="2689" y="1625"/>
                        <a:pt x="2866" y="1466"/>
                      </a:cubicBezTo>
                      <a:cubicBezTo>
                        <a:pt x="3166" y="1193"/>
                        <a:pt x="3248" y="720"/>
                        <a:pt x="3125" y="342"/>
                      </a:cubicBezTo>
                      <a:cubicBezTo>
                        <a:pt x="3116" y="318"/>
                        <a:pt x="3095" y="307"/>
                        <a:pt x="3073" y="307"/>
                      </a:cubicBezTo>
                      <a:cubicBezTo>
                        <a:pt x="3040" y="307"/>
                        <a:pt x="3007" y="333"/>
                        <a:pt x="3020" y="374"/>
                      </a:cubicBezTo>
                      <a:cubicBezTo>
                        <a:pt x="3125" y="702"/>
                        <a:pt x="3066" y="1120"/>
                        <a:pt x="2807" y="1370"/>
                      </a:cubicBezTo>
                      <a:cubicBezTo>
                        <a:pt x="2643" y="1529"/>
                        <a:pt x="2407" y="1566"/>
                        <a:pt x="2188" y="1598"/>
                      </a:cubicBezTo>
                      <a:cubicBezTo>
                        <a:pt x="2034" y="1620"/>
                        <a:pt x="1877" y="1633"/>
                        <a:pt x="1721" y="1633"/>
                      </a:cubicBezTo>
                      <a:cubicBezTo>
                        <a:pt x="1652" y="1633"/>
                        <a:pt x="1583" y="1630"/>
                        <a:pt x="1515" y="1625"/>
                      </a:cubicBezTo>
                      <a:cubicBezTo>
                        <a:pt x="1129" y="1598"/>
                        <a:pt x="656" y="1498"/>
                        <a:pt x="387" y="1197"/>
                      </a:cubicBezTo>
                      <a:cubicBezTo>
                        <a:pt x="119" y="897"/>
                        <a:pt x="119" y="397"/>
                        <a:pt x="383" y="97"/>
                      </a:cubicBezTo>
                      <a:cubicBezTo>
                        <a:pt x="421" y="55"/>
                        <a:pt x="385" y="1"/>
                        <a:pt x="34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2" name="Google Shape;952;p9"/>
                <p:cNvSpPr/>
                <p:nvPr/>
              </p:nvSpPr>
              <p:spPr>
                <a:xfrm>
                  <a:off x="4360931" y="2914273"/>
                  <a:ext cx="217508" cy="130574"/>
                </a:xfrm>
                <a:custGeom>
                  <a:avLst/>
                  <a:gdLst/>
                  <a:ahLst/>
                  <a:cxnLst/>
                  <a:rect l="l" t="t" r="r" b="b"/>
                  <a:pathLst>
                    <a:path w="1256" h="754" extrusionOk="0">
                      <a:moveTo>
                        <a:pt x="1171" y="1"/>
                      </a:moveTo>
                      <a:cubicBezTo>
                        <a:pt x="1168" y="1"/>
                        <a:pt x="1166" y="1"/>
                        <a:pt x="1163" y="1"/>
                      </a:cubicBezTo>
                      <a:cubicBezTo>
                        <a:pt x="776" y="65"/>
                        <a:pt x="358" y="151"/>
                        <a:pt x="121" y="497"/>
                      </a:cubicBezTo>
                      <a:cubicBezTo>
                        <a:pt x="119" y="501"/>
                        <a:pt x="117" y="504"/>
                        <a:pt x="116" y="508"/>
                      </a:cubicBezTo>
                      <a:lnTo>
                        <a:pt x="116" y="508"/>
                      </a:lnTo>
                      <a:cubicBezTo>
                        <a:pt x="76" y="562"/>
                        <a:pt x="44" y="622"/>
                        <a:pt x="17" y="688"/>
                      </a:cubicBezTo>
                      <a:cubicBezTo>
                        <a:pt x="0" y="726"/>
                        <a:pt x="32" y="753"/>
                        <a:pt x="66" y="753"/>
                      </a:cubicBezTo>
                      <a:cubicBezTo>
                        <a:pt x="88" y="753"/>
                        <a:pt x="111" y="742"/>
                        <a:pt x="121" y="715"/>
                      </a:cubicBezTo>
                      <a:cubicBezTo>
                        <a:pt x="134" y="684"/>
                        <a:pt x="149" y="655"/>
                        <a:pt x="166" y="627"/>
                      </a:cubicBezTo>
                      <a:lnTo>
                        <a:pt x="166" y="627"/>
                      </a:lnTo>
                      <a:cubicBezTo>
                        <a:pt x="175" y="622"/>
                        <a:pt x="183" y="616"/>
                        <a:pt x="190" y="606"/>
                      </a:cubicBezTo>
                      <a:cubicBezTo>
                        <a:pt x="213" y="571"/>
                        <a:pt x="238" y="539"/>
                        <a:pt x="266" y="508"/>
                      </a:cubicBezTo>
                      <a:lnTo>
                        <a:pt x="266" y="508"/>
                      </a:lnTo>
                      <a:cubicBezTo>
                        <a:pt x="317" y="460"/>
                        <a:pt x="367" y="409"/>
                        <a:pt x="417" y="356"/>
                      </a:cubicBezTo>
                      <a:lnTo>
                        <a:pt x="417" y="356"/>
                      </a:lnTo>
                      <a:cubicBezTo>
                        <a:pt x="417" y="356"/>
                        <a:pt x="417" y="356"/>
                        <a:pt x="417" y="356"/>
                      </a:cubicBezTo>
                      <a:cubicBezTo>
                        <a:pt x="420" y="353"/>
                        <a:pt x="423" y="350"/>
                        <a:pt x="425" y="346"/>
                      </a:cubicBezTo>
                      <a:lnTo>
                        <a:pt x="425" y="346"/>
                      </a:lnTo>
                      <a:cubicBezTo>
                        <a:pt x="645" y="198"/>
                        <a:pt x="930" y="149"/>
                        <a:pt x="1190" y="106"/>
                      </a:cubicBezTo>
                      <a:cubicBezTo>
                        <a:pt x="1256" y="97"/>
                        <a:pt x="1233" y="1"/>
                        <a:pt x="11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3" name="Google Shape;953;p9"/>
                <p:cNvSpPr/>
                <p:nvPr/>
              </p:nvSpPr>
              <p:spPr>
                <a:xfrm>
                  <a:off x="4574456" y="3274998"/>
                  <a:ext cx="98883" cy="374751"/>
                </a:xfrm>
                <a:custGeom>
                  <a:avLst/>
                  <a:gdLst/>
                  <a:ahLst/>
                  <a:cxnLst/>
                  <a:rect l="l" t="t" r="r" b="b"/>
                  <a:pathLst>
                    <a:path w="571" h="2164" extrusionOk="0">
                      <a:moveTo>
                        <a:pt x="504" y="0"/>
                      </a:moveTo>
                      <a:cubicBezTo>
                        <a:pt x="483" y="0"/>
                        <a:pt x="463" y="13"/>
                        <a:pt x="457" y="42"/>
                      </a:cubicBezTo>
                      <a:cubicBezTo>
                        <a:pt x="362" y="591"/>
                        <a:pt x="267" y="1142"/>
                        <a:pt x="172" y="1694"/>
                      </a:cubicBezTo>
                      <a:lnTo>
                        <a:pt x="172" y="1694"/>
                      </a:lnTo>
                      <a:cubicBezTo>
                        <a:pt x="172" y="1655"/>
                        <a:pt x="172" y="1617"/>
                        <a:pt x="171" y="1579"/>
                      </a:cubicBezTo>
                      <a:cubicBezTo>
                        <a:pt x="162" y="1415"/>
                        <a:pt x="157" y="1252"/>
                        <a:pt x="148" y="1088"/>
                      </a:cubicBezTo>
                      <a:cubicBezTo>
                        <a:pt x="135" y="756"/>
                        <a:pt x="125" y="428"/>
                        <a:pt x="112" y="101"/>
                      </a:cubicBezTo>
                      <a:cubicBezTo>
                        <a:pt x="109" y="65"/>
                        <a:pt x="81" y="46"/>
                        <a:pt x="54" y="46"/>
                      </a:cubicBezTo>
                      <a:cubicBezTo>
                        <a:pt x="26" y="46"/>
                        <a:pt x="0" y="65"/>
                        <a:pt x="3" y="101"/>
                      </a:cubicBezTo>
                      <a:cubicBezTo>
                        <a:pt x="16" y="451"/>
                        <a:pt x="30" y="806"/>
                        <a:pt x="44" y="1156"/>
                      </a:cubicBezTo>
                      <a:cubicBezTo>
                        <a:pt x="48" y="1320"/>
                        <a:pt x="57" y="1484"/>
                        <a:pt x="62" y="1652"/>
                      </a:cubicBezTo>
                      <a:cubicBezTo>
                        <a:pt x="71" y="1806"/>
                        <a:pt x="57" y="1975"/>
                        <a:pt x="103" y="2125"/>
                      </a:cubicBezTo>
                      <a:cubicBezTo>
                        <a:pt x="110" y="2150"/>
                        <a:pt x="134" y="2164"/>
                        <a:pt x="158" y="2164"/>
                      </a:cubicBezTo>
                      <a:cubicBezTo>
                        <a:pt x="181" y="2164"/>
                        <a:pt x="203" y="2151"/>
                        <a:pt x="207" y="2125"/>
                      </a:cubicBezTo>
                      <a:cubicBezTo>
                        <a:pt x="326" y="1438"/>
                        <a:pt x="444" y="756"/>
                        <a:pt x="562" y="69"/>
                      </a:cubicBezTo>
                      <a:cubicBezTo>
                        <a:pt x="570" y="28"/>
                        <a:pt x="536" y="0"/>
                        <a:pt x="5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54" name="Google Shape;954;p9"/>
              <p:cNvSpPr/>
              <p:nvPr/>
            </p:nvSpPr>
            <p:spPr>
              <a:xfrm rot="1724532" flipH="1">
                <a:off x="7989372" y="846309"/>
                <a:ext cx="165555" cy="66884"/>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55" name="Google Shape;955;p9"/>
            <p:cNvGrpSpPr/>
            <p:nvPr/>
          </p:nvGrpSpPr>
          <p:grpSpPr>
            <a:xfrm rot="-1706878">
              <a:off x="6520024" y="3725719"/>
              <a:ext cx="287399" cy="300327"/>
              <a:chOff x="7868655" y="315513"/>
              <a:chExt cx="690048" cy="721088"/>
            </a:xfrm>
          </p:grpSpPr>
          <p:grpSp>
            <p:nvGrpSpPr>
              <p:cNvPr id="956" name="Google Shape;956;p9"/>
              <p:cNvGrpSpPr/>
              <p:nvPr/>
            </p:nvGrpSpPr>
            <p:grpSpPr>
              <a:xfrm rot="1756040">
                <a:off x="7974751" y="396656"/>
                <a:ext cx="477857" cy="558803"/>
                <a:chOff x="4330625" y="2911675"/>
                <a:chExt cx="574422" cy="738074"/>
              </a:xfrm>
            </p:grpSpPr>
            <p:sp>
              <p:nvSpPr>
                <p:cNvPr id="957" name="Google Shape;957;p9"/>
                <p:cNvSpPr/>
                <p:nvPr/>
              </p:nvSpPr>
              <p:spPr>
                <a:xfrm>
                  <a:off x="4586579" y="3280886"/>
                  <a:ext cx="74985" cy="277426"/>
                </a:xfrm>
                <a:custGeom>
                  <a:avLst/>
                  <a:gdLst/>
                  <a:ahLst/>
                  <a:cxnLst/>
                  <a:rect l="l" t="t" r="r" b="b"/>
                  <a:pathLst>
                    <a:path w="433" h="1602" extrusionOk="0">
                      <a:moveTo>
                        <a:pt x="95" y="0"/>
                      </a:moveTo>
                      <a:cubicBezTo>
                        <a:pt x="52" y="0"/>
                        <a:pt x="12" y="43"/>
                        <a:pt x="33" y="90"/>
                      </a:cubicBezTo>
                      <a:cubicBezTo>
                        <a:pt x="14" y="103"/>
                        <a:pt x="1" y="126"/>
                        <a:pt x="5" y="158"/>
                      </a:cubicBezTo>
                      <a:cubicBezTo>
                        <a:pt x="10" y="181"/>
                        <a:pt x="14" y="203"/>
                        <a:pt x="19" y="226"/>
                      </a:cubicBezTo>
                      <a:cubicBezTo>
                        <a:pt x="19" y="231"/>
                        <a:pt x="14" y="231"/>
                        <a:pt x="19" y="235"/>
                      </a:cubicBezTo>
                      <a:cubicBezTo>
                        <a:pt x="19" y="258"/>
                        <a:pt x="24" y="276"/>
                        <a:pt x="24" y="294"/>
                      </a:cubicBezTo>
                      <a:cubicBezTo>
                        <a:pt x="19" y="304"/>
                        <a:pt x="14" y="313"/>
                        <a:pt x="14" y="326"/>
                      </a:cubicBezTo>
                      <a:cubicBezTo>
                        <a:pt x="5" y="445"/>
                        <a:pt x="14" y="558"/>
                        <a:pt x="42" y="667"/>
                      </a:cubicBezTo>
                      <a:cubicBezTo>
                        <a:pt x="5" y="872"/>
                        <a:pt x="19" y="1072"/>
                        <a:pt x="78" y="1272"/>
                      </a:cubicBezTo>
                      <a:cubicBezTo>
                        <a:pt x="74" y="1295"/>
                        <a:pt x="74" y="1318"/>
                        <a:pt x="78" y="1340"/>
                      </a:cubicBezTo>
                      <a:cubicBezTo>
                        <a:pt x="33" y="1395"/>
                        <a:pt x="37" y="1472"/>
                        <a:pt x="33" y="1540"/>
                      </a:cubicBezTo>
                      <a:cubicBezTo>
                        <a:pt x="28" y="1581"/>
                        <a:pt x="58" y="1602"/>
                        <a:pt x="90" y="1602"/>
                      </a:cubicBezTo>
                      <a:cubicBezTo>
                        <a:pt x="121" y="1602"/>
                        <a:pt x="155" y="1581"/>
                        <a:pt x="160" y="1540"/>
                      </a:cubicBezTo>
                      <a:cubicBezTo>
                        <a:pt x="160" y="1531"/>
                        <a:pt x="160" y="1490"/>
                        <a:pt x="165" y="1459"/>
                      </a:cubicBezTo>
                      <a:cubicBezTo>
                        <a:pt x="187" y="1450"/>
                        <a:pt x="205" y="1431"/>
                        <a:pt x="205" y="1399"/>
                      </a:cubicBezTo>
                      <a:cubicBezTo>
                        <a:pt x="205" y="1399"/>
                        <a:pt x="205" y="1395"/>
                        <a:pt x="205" y="1395"/>
                      </a:cubicBezTo>
                      <a:cubicBezTo>
                        <a:pt x="215" y="1386"/>
                        <a:pt x="224" y="1377"/>
                        <a:pt x="228" y="1359"/>
                      </a:cubicBezTo>
                      <a:cubicBezTo>
                        <a:pt x="242" y="1299"/>
                        <a:pt x="251" y="1240"/>
                        <a:pt x="246" y="1181"/>
                      </a:cubicBezTo>
                      <a:cubicBezTo>
                        <a:pt x="246" y="1172"/>
                        <a:pt x="246" y="1158"/>
                        <a:pt x="246" y="1149"/>
                      </a:cubicBezTo>
                      <a:cubicBezTo>
                        <a:pt x="256" y="1140"/>
                        <a:pt x="260" y="1131"/>
                        <a:pt x="260" y="1118"/>
                      </a:cubicBezTo>
                      <a:cubicBezTo>
                        <a:pt x="265" y="1104"/>
                        <a:pt x="265" y="1095"/>
                        <a:pt x="265" y="1081"/>
                      </a:cubicBezTo>
                      <a:cubicBezTo>
                        <a:pt x="287" y="1072"/>
                        <a:pt x="301" y="1054"/>
                        <a:pt x="301" y="1027"/>
                      </a:cubicBezTo>
                      <a:cubicBezTo>
                        <a:pt x="306" y="990"/>
                        <a:pt x="306" y="954"/>
                        <a:pt x="306" y="917"/>
                      </a:cubicBezTo>
                      <a:cubicBezTo>
                        <a:pt x="328" y="908"/>
                        <a:pt x="346" y="886"/>
                        <a:pt x="346" y="858"/>
                      </a:cubicBezTo>
                      <a:lnTo>
                        <a:pt x="346" y="654"/>
                      </a:lnTo>
                      <a:cubicBezTo>
                        <a:pt x="406" y="481"/>
                        <a:pt x="433" y="304"/>
                        <a:pt x="433" y="117"/>
                      </a:cubicBezTo>
                      <a:cubicBezTo>
                        <a:pt x="433" y="80"/>
                        <a:pt x="399" y="54"/>
                        <a:pt x="366" y="54"/>
                      </a:cubicBezTo>
                      <a:cubicBezTo>
                        <a:pt x="346" y="54"/>
                        <a:pt x="327" y="63"/>
                        <a:pt x="315" y="85"/>
                      </a:cubicBezTo>
                      <a:cubicBezTo>
                        <a:pt x="310" y="103"/>
                        <a:pt x="306" y="117"/>
                        <a:pt x="301" y="135"/>
                      </a:cubicBezTo>
                      <a:lnTo>
                        <a:pt x="296" y="131"/>
                      </a:lnTo>
                      <a:cubicBezTo>
                        <a:pt x="287" y="99"/>
                        <a:pt x="251" y="85"/>
                        <a:pt x="224" y="85"/>
                      </a:cubicBezTo>
                      <a:cubicBezTo>
                        <a:pt x="215" y="85"/>
                        <a:pt x="210" y="85"/>
                        <a:pt x="205" y="81"/>
                      </a:cubicBezTo>
                      <a:cubicBezTo>
                        <a:pt x="183" y="58"/>
                        <a:pt x="160" y="40"/>
                        <a:pt x="137" y="17"/>
                      </a:cubicBezTo>
                      <a:cubicBezTo>
                        <a:pt x="124" y="5"/>
                        <a:pt x="109" y="0"/>
                        <a:pt x="9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8" name="Google Shape;958;p9"/>
                <p:cNvSpPr/>
                <p:nvPr/>
              </p:nvSpPr>
              <p:spPr>
                <a:xfrm>
                  <a:off x="4347250" y="2924663"/>
                  <a:ext cx="534938" cy="364707"/>
                </a:xfrm>
                <a:custGeom>
                  <a:avLst/>
                  <a:gdLst/>
                  <a:ahLst/>
                  <a:cxnLst/>
                  <a:rect l="l" t="t" r="r" b="b"/>
                  <a:pathLst>
                    <a:path w="3089" h="2106" extrusionOk="0">
                      <a:moveTo>
                        <a:pt x="1585" y="0"/>
                      </a:moveTo>
                      <a:cubicBezTo>
                        <a:pt x="1434" y="0"/>
                        <a:pt x="1285" y="18"/>
                        <a:pt x="1146" y="64"/>
                      </a:cubicBezTo>
                      <a:cubicBezTo>
                        <a:pt x="1121" y="62"/>
                        <a:pt x="1096" y="60"/>
                        <a:pt x="1071" y="60"/>
                      </a:cubicBezTo>
                      <a:cubicBezTo>
                        <a:pt x="817" y="60"/>
                        <a:pt x="561" y="184"/>
                        <a:pt x="391" y="382"/>
                      </a:cubicBezTo>
                      <a:cubicBezTo>
                        <a:pt x="96" y="510"/>
                        <a:pt x="0" y="887"/>
                        <a:pt x="59" y="1183"/>
                      </a:cubicBezTo>
                      <a:cubicBezTo>
                        <a:pt x="141" y="1574"/>
                        <a:pt x="414" y="1806"/>
                        <a:pt x="746" y="1938"/>
                      </a:cubicBezTo>
                      <a:cubicBezTo>
                        <a:pt x="860" y="2001"/>
                        <a:pt x="987" y="2038"/>
                        <a:pt x="1128" y="2047"/>
                      </a:cubicBezTo>
                      <a:cubicBezTo>
                        <a:pt x="1306" y="2079"/>
                        <a:pt x="1483" y="2097"/>
                        <a:pt x="1651" y="2101"/>
                      </a:cubicBezTo>
                      <a:cubicBezTo>
                        <a:pt x="1716" y="2104"/>
                        <a:pt x="1782" y="2106"/>
                        <a:pt x="1848" y="2106"/>
                      </a:cubicBezTo>
                      <a:cubicBezTo>
                        <a:pt x="2115" y="2106"/>
                        <a:pt x="2388" y="2076"/>
                        <a:pt x="2629" y="1956"/>
                      </a:cubicBezTo>
                      <a:cubicBezTo>
                        <a:pt x="2934" y="1797"/>
                        <a:pt x="3088" y="1465"/>
                        <a:pt x="3029" y="1128"/>
                      </a:cubicBezTo>
                      <a:cubicBezTo>
                        <a:pt x="3025" y="1087"/>
                        <a:pt x="3015" y="1046"/>
                        <a:pt x="3002" y="1005"/>
                      </a:cubicBezTo>
                      <a:cubicBezTo>
                        <a:pt x="3015" y="960"/>
                        <a:pt x="3025" y="910"/>
                        <a:pt x="3025" y="855"/>
                      </a:cubicBezTo>
                      <a:cubicBezTo>
                        <a:pt x="3020" y="687"/>
                        <a:pt x="2924" y="532"/>
                        <a:pt x="2788" y="432"/>
                      </a:cubicBezTo>
                      <a:cubicBezTo>
                        <a:pt x="2615" y="191"/>
                        <a:pt x="2288" y="69"/>
                        <a:pt x="1983" y="32"/>
                      </a:cubicBezTo>
                      <a:cubicBezTo>
                        <a:pt x="1850" y="13"/>
                        <a:pt x="1717" y="0"/>
                        <a:pt x="1585" y="0"/>
                      </a:cubicBez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9" name="Google Shape;959;p9"/>
                <p:cNvSpPr/>
                <p:nvPr/>
              </p:nvSpPr>
              <p:spPr>
                <a:xfrm>
                  <a:off x="4335993" y="3097666"/>
                  <a:ext cx="556584" cy="183219"/>
                </a:xfrm>
                <a:custGeom>
                  <a:avLst/>
                  <a:gdLst/>
                  <a:ahLst/>
                  <a:cxnLst/>
                  <a:rect l="l" t="t" r="r" b="b"/>
                  <a:pathLst>
                    <a:path w="3214" h="1058" extrusionOk="0">
                      <a:moveTo>
                        <a:pt x="265" y="1"/>
                      </a:moveTo>
                      <a:cubicBezTo>
                        <a:pt x="132" y="1"/>
                        <a:pt x="1" y="137"/>
                        <a:pt x="93" y="279"/>
                      </a:cubicBezTo>
                      <a:cubicBezTo>
                        <a:pt x="179" y="416"/>
                        <a:pt x="284" y="534"/>
                        <a:pt x="406" y="629"/>
                      </a:cubicBezTo>
                      <a:cubicBezTo>
                        <a:pt x="425" y="684"/>
                        <a:pt x="466" y="734"/>
                        <a:pt x="525" y="752"/>
                      </a:cubicBezTo>
                      <a:cubicBezTo>
                        <a:pt x="570" y="770"/>
                        <a:pt x="611" y="784"/>
                        <a:pt x="657" y="793"/>
                      </a:cubicBezTo>
                      <a:cubicBezTo>
                        <a:pt x="729" y="829"/>
                        <a:pt x="807" y="857"/>
                        <a:pt x="884" y="884"/>
                      </a:cubicBezTo>
                      <a:cubicBezTo>
                        <a:pt x="907" y="916"/>
                        <a:pt x="943" y="948"/>
                        <a:pt x="989" y="957"/>
                      </a:cubicBezTo>
                      <a:lnTo>
                        <a:pt x="1043" y="970"/>
                      </a:lnTo>
                      <a:cubicBezTo>
                        <a:pt x="1057" y="975"/>
                        <a:pt x="1075" y="984"/>
                        <a:pt x="1093" y="984"/>
                      </a:cubicBezTo>
                      <a:cubicBezTo>
                        <a:pt x="1116" y="989"/>
                        <a:pt x="1134" y="993"/>
                        <a:pt x="1152" y="993"/>
                      </a:cubicBezTo>
                      <a:cubicBezTo>
                        <a:pt x="1157" y="998"/>
                        <a:pt x="1166" y="998"/>
                        <a:pt x="1170" y="998"/>
                      </a:cubicBezTo>
                      <a:cubicBezTo>
                        <a:pt x="1187" y="1001"/>
                        <a:pt x="1200" y="1004"/>
                        <a:pt x="1213" y="1004"/>
                      </a:cubicBezTo>
                      <a:cubicBezTo>
                        <a:pt x="1219" y="1004"/>
                        <a:pt x="1224" y="1004"/>
                        <a:pt x="1230" y="1002"/>
                      </a:cubicBezTo>
                      <a:cubicBezTo>
                        <a:pt x="1330" y="1016"/>
                        <a:pt x="1431" y="1022"/>
                        <a:pt x="1532" y="1022"/>
                      </a:cubicBezTo>
                      <a:cubicBezTo>
                        <a:pt x="1563" y="1022"/>
                        <a:pt x="1594" y="1022"/>
                        <a:pt x="1625" y="1020"/>
                      </a:cubicBezTo>
                      <a:lnTo>
                        <a:pt x="1643" y="1020"/>
                      </a:lnTo>
                      <a:cubicBezTo>
                        <a:pt x="1668" y="1041"/>
                        <a:pt x="1703" y="1058"/>
                        <a:pt x="1743" y="1058"/>
                      </a:cubicBezTo>
                      <a:cubicBezTo>
                        <a:pt x="1748" y="1058"/>
                        <a:pt x="1752" y="1057"/>
                        <a:pt x="1757" y="1057"/>
                      </a:cubicBezTo>
                      <a:cubicBezTo>
                        <a:pt x="1812" y="1057"/>
                        <a:pt x="1862" y="1052"/>
                        <a:pt x="1916" y="1052"/>
                      </a:cubicBezTo>
                      <a:cubicBezTo>
                        <a:pt x="1937" y="1054"/>
                        <a:pt x="1958" y="1054"/>
                        <a:pt x="1979" y="1054"/>
                      </a:cubicBezTo>
                      <a:cubicBezTo>
                        <a:pt x="2037" y="1054"/>
                        <a:pt x="2096" y="1050"/>
                        <a:pt x="2153" y="1043"/>
                      </a:cubicBezTo>
                      <a:cubicBezTo>
                        <a:pt x="2216" y="1039"/>
                        <a:pt x="2262" y="1007"/>
                        <a:pt x="2294" y="970"/>
                      </a:cubicBezTo>
                      <a:cubicBezTo>
                        <a:pt x="2335" y="961"/>
                        <a:pt x="2376" y="952"/>
                        <a:pt x="2416" y="943"/>
                      </a:cubicBezTo>
                      <a:cubicBezTo>
                        <a:pt x="2448" y="943"/>
                        <a:pt x="2480" y="939"/>
                        <a:pt x="2512" y="925"/>
                      </a:cubicBezTo>
                      <a:cubicBezTo>
                        <a:pt x="2530" y="916"/>
                        <a:pt x="2544" y="907"/>
                        <a:pt x="2557" y="898"/>
                      </a:cubicBezTo>
                      <a:cubicBezTo>
                        <a:pt x="2635" y="866"/>
                        <a:pt x="2712" y="816"/>
                        <a:pt x="2780" y="752"/>
                      </a:cubicBezTo>
                      <a:cubicBezTo>
                        <a:pt x="2830" y="729"/>
                        <a:pt x="2871" y="693"/>
                        <a:pt x="2894" y="638"/>
                      </a:cubicBezTo>
                      <a:cubicBezTo>
                        <a:pt x="2903" y="602"/>
                        <a:pt x="2921" y="575"/>
                        <a:pt x="2939" y="543"/>
                      </a:cubicBezTo>
                      <a:cubicBezTo>
                        <a:pt x="2994" y="529"/>
                        <a:pt x="3044" y="488"/>
                        <a:pt x="3067" y="420"/>
                      </a:cubicBezTo>
                      <a:cubicBezTo>
                        <a:pt x="3080" y="384"/>
                        <a:pt x="3099" y="352"/>
                        <a:pt x="3121" y="325"/>
                      </a:cubicBezTo>
                      <a:cubicBezTo>
                        <a:pt x="3214" y="181"/>
                        <a:pt x="3088" y="43"/>
                        <a:pt x="2954" y="43"/>
                      </a:cubicBezTo>
                      <a:cubicBezTo>
                        <a:pt x="2909" y="43"/>
                        <a:pt x="2864" y="58"/>
                        <a:pt x="2826" y="93"/>
                      </a:cubicBezTo>
                      <a:cubicBezTo>
                        <a:pt x="2748" y="161"/>
                        <a:pt x="2685" y="234"/>
                        <a:pt x="2635" y="316"/>
                      </a:cubicBezTo>
                      <a:cubicBezTo>
                        <a:pt x="2535" y="334"/>
                        <a:pt x="2435" y="357"/>
                        <a:pt x="2335" y="388"/>
                      </a:cubicBezTo>
                      <a:cubicBezTo>
                        <a:pt x="2266" y="407"/>
                        <a:pt x="2225" y="452"/>
                        <a:pt x="2212" y="502"/>
                      </a:cubicBezTo>
                      <a:cubicBezTo>
                        <a:pt x="2156" y="499"/>
                        <a:pt x="2100" y="497"/>
                        <a:pt x="2045" y="497"/>
                      </a:cubicBezTo>
                      <a:cubicBezTo>
                        <a:pt x="1934" y="497"/>
                        <a:pt x="1825" y="504"/>
                        <a:pt x="1716" y="516"/>
                      </a:cubicBezTo>
                      <a:cubicBezTo>
                        <a:pt x="1575" y="470"/>
                        <a:pt x="1411" y="470"/>
                        <a:pt x="1266" y="457"/>
                      </a:cubicBezTo>
                      <a:cubicBezTo>
                        <a:pt x="1230" y="452"/>
                        <a:pt x="1189" y="447"/>
                        <a:pt x="1152" y="443"/>
                      </a:cubicBezTo>
                      <a:cubicBezTo>
                        <a:pt x="1079" y="402"/>
                        <a:pt x="998" y="366"/>
                        <a:pt x="911" y="343"/>
                      </a:cubicBezTo>
                      <a:cubicBezTo>
                        <a:pt x="897" y="339"/>
                        <a:pt x="882" y="337"/>
                        <a:pt x="868" y="337"/>
                      </a:cubicBezTo>
                      <a:cubicBezTo>
                        <a:pt x="815" y="337"/>
                        <a:pt x="765" y="362"/>
                        <a:pt x="729" y="397"/>
                      </a:cubicBezTo>
                      <a:lnTo>
                        <a:pt x="725" y="397"/>
                      </a:lnTo>
                      <a:cubicBezTo>
                        <a:pt x="607" y="320"/>
                        <a:pt x="502" y="216"/>
                        <a:pt x="420" y="88"/>
                      </a:cubicBezTo>
                      <a:cubicBezTo>
                        <a:pt x="380" y="26"/>
                        <a:pt x="322" y="1"/>
                        <a:pt x="265"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0" name="Google Shape;960;p9"/>
                <p:cNvSpPr/>
                <p:nvPr/>
              </p:nvSpPr>
              <p:spPr>
                <a:xfrm>
                  <a:off x="4349848" y="2911675"/>
                  <a:ext cx="555199" cy="284527"/>
                </a:xfrm>
                <a:custGeom>
                  <a:avLst/>
                  <a:gdLst/>
                  <a:ahLst/>
                  <a:cxnLst/>
                  <a:rect l="l" t="t" r="r" b="b"/>
                  <a:pathLst>
                    <a:path w="3206" h="1643" extrusionOk="0">
                      <a:moveTo>
                        <a:pt x="1549" y="109"/>
                      </a:moveTo>
                      <a:cubicBezTo>
                        <a:pt x="1585" y="109"/>
                        <a:pt x="1622" y="110"/>
                        <a:pt x="1659" y="112"/>
                      </a:cubicBezTo>
                      <a:cubicBezTo>
                        <a:pt x="1918" y="125"/>
                        <a:pt x="2186" y="180"/>
                        <a:pt x="2423" y="289"/>
                      </a:cubicBezTo>
                      <a:cubicBezTo>
                        <a:pt x="2659" y="394"/>
                        <a:pt x="2969" y="630"/>
                        <a:pt x="2919" y="921"/>
                      </a:cubicBezTo>
                      <a:cubicBezTo>
                        <a:pt x="2873" y="1212"/>
                        <a:pt x="2482" y="1376"/>
                        <a:pt x="2236" y="1449"/>
                      </a:cubicBezTo>
                      <a:cubicBezTo>
                        <a:pt x="2034" y="1507"/>
                        <a:pt x="1818" y="1534"/>
                        <a:pt x="1605" y="1534"/>
                      </a:cubicBezTo>
                      <a:cubicBezTo>
                        <a:pt x="1536" y="1534"/>
                        <a:pt x="1467" y="1532"/>
                        <a:pt x="1400" y="1526"/>
                      </a:cubicBezTo>
                      <a:cubicBezTo>
                        <a:pt x="1095" y="1499"/>
                        <a:pt x="795" y="1417"/>
                        <a:pt x="522" y="1280"/>
                      </a:cubicBezTo>
                      <a:cubicBezTo>
                        <a:pt x="417" y="1230"/>
                        <a:pt x="313" y="1171"/>
                        <a:pt x="231" y="1085"/>
                      </a:cubicBezTo>
                      <a:cubicBezTo>
                        <a:pt x="122" y="962"/>
                        <a:pt x="72" y="717"/>
                        <a:pt x="249" y="626"/>
                      </a:cubicBezTo>
                      <a:cubicBezTo>
                        <a:pt x="274" y="613"/>
                        <a:pt x="281" y="591"/>
                        <a:pt x="276" y="571"/>
                      </a:cubicBezTo>
                      <a:lnTo>
                        <a:pt x="276" y="571"/>
                      </a:lnTo>
                      <a:cubicBezTo>
                        <a:pt x="630" y="264"/>
                        <a:pt x="1080" y="109"/>
                        <a:pt x="1549" y="109"/>
                      </a:cubicBezTo>
                      <a:close/>
                      <a:moveTo>
                        <a:pt x="1546" y="1"/>
                      </a:moveTo>
                      <a:cubicBezTo>
                        <a:pt x="1032" y="1"/>
                        <a:pt x="535" y="181"/>
                        <a:pt x="154" y="535"/>
                      </a:cubicBezTo>
                      <a:cubicBezTo>
                        <a:pt x="141" y="546"/>
                        <a:pt x="135" y="559"/>
                        <a:pt x="135" y="571"/>
                      </a:cubicBezTo>
                      <a:lnTo>
                        <a:pt x="135" y="571"/>
                      </a:lnTo>
                      <a:cubicBezTo>
                        <a:pt x="29" y="666"/>
                        <a:pt x="1" y="826"/>
                        <a:pt x="40" y="967"/>
                      </a:cubicBezTo>
                      <a:cubicBezTo>
                        <a:pt x="104" y="1189"/>
                        <a:pt x="331" y="1312"/>
                        <a:pt x="527" y="1403"/>
                      </a:cubicBezTo>
                      <a:cubicBezTo>
                        <a:pt x="866" y="1560"/>
                        <a:pt x="1240" y="1642"/>
                        <a:pt x="1613" y="1642"/>
                      </a:cubicBezTo>
                      <a:cubicBezTo>
                        <a:pt x="1804" y="1642"/>
                        <a:pt x="1996" y="1621"/>
                        <a:pt x="2182" y="1576"/>
                      </a:cubicBezTo>
                      <a:cubicBezTo>
                        <a:pt x="2582" y="1481"/>
                        <a:pt x="3205" y="1167"/>
                        <a:pt x="2987" y="662"/>
                      </a:cubicBezTo>
                      <a:cubicBezTo>
                        <a:pt x="2787" y="212"/>
                        <a:pt x="2218" y="53"/>
                        <a:pt x="1768" y="12"/>
                      </a:cubicBezTo>
                      <a:cubicBezTo>
                        <a:pt x="1694" y="4"/>
                        <a:pt x="1620" y="1"/>
                        <a:pt x="1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1" name="Google Shape;961;p9"/>
                <p:cNvSpPr/>
                <p:nvPr/>
              </p:nvSpPr>
              <p:spPr>
                <a:xfrm>
                  <a:off x="4330625" y="2992202"/>
                  <a:ext cx="562472" cy="301844"/>
                </a:xfrm>
                <a:custGeom>
                  <a:avLst/>
                  <a:gdLst/>
                  <a:ahLst/>
                  <a:cxnLst/>
                  <a:rect l="l" t="t" r="r" b="b"/>
                  <a:pathLst>
                    <a:path w="3248" h="1743" extrusionOk="0">
                      <a:moveTo>
                        <a:pt x="344" y="1"/>
                      </a:moveTo>
                      <a:cubicBezTo>
                        <a:pt x="331" y="1"/>
                        <a:pt x="318" y="6"/>
                        <a:pt x="306" y="20"/>
                      </a:cubicBezTo>
                      <a:cubicBezTo>
                        <a:pt x="51" y="311"/>
                        <a:pt x="1" y="770"/>
                        <a:pt x="192" y="1111"/>
                      </a:cubicBezTo>
                      <a:cubicBezTo>
                        <a:pt x="424" y="1520"/>
                        <a:pt x="947" y="1670"/>
                        <a:pt x="1383" y="1725"/>
                      </a:cubicBezTo>
                      <a:cubicBezTo>
                        <a:pt x="1488" y="1737"/>
                        <a:pt x="1594" y="1743"/>
                        <a:pt x="1700" y="1743"/>
                      </a:cubicBezTo>
                      <a:cubicBezTo>
                        <a:pt x="1874" y="1743"/>
                        <a:pt x="2048" y="1728"/>
                        <a:pt x="2220" y="1702"/>
                      </a:cubicBezTo>
                      <a:cubicBezTo>
                        <a:pt x="2447" y="1670"/>
                        <a:pt x="2689" y="1625"/>
                        <a:pt x="2866" y="1466"/>
                      </a:cubicBezTo>
                      <a:cubicBezTo>
                        <a:pt x="3166" y="1193"/>
                        <a:pt x="3248" y="720"/>
                        <a:pt x="3125" y="342"/>
                      </a:cubicBezTo>
                      <a:cubicBezTo>
                        <a:pt x="3116" y="318"/>
                        <a:pt x="3095" y="307"/>
                        <a:pt x="3073" y="307"/>
                      </a:cubicBezTo>
                      <a:cubicBezTo>
                        <a:pt x="3040" y="307"/>
                        <a:pt x="3007" y="333"/>
                        <a:pt x="3020" y="374"/>
                      </a:cubicBezTo>
                      <a:cubicBezTo>
                        <a:pt x="3125" y="702"/>
                        <a:pt x="3066" y="1120"/>
                        <a:pt x="2807" y="1370"/>
                      </a:cubicBezTo>
                      <a:cubicBezTo>
                        <a:pt x="2643" y="1529"/>
                        <a:pt x="2407" y="1566"/>
                        <a:pt x="2188" y="1598"/>
                      </a:cubicBezTo>
                      <a:cubicBezTo>
                        <a:pt x="2034" y="1620"/>
                        <a:pt x="1877" y="1633"/>
                        <a:pt x="1721" y="1633"/>
                      </a:cubicBezTo>
                      <a:cubicBezTo>
                        <a:pt x="1652" y="1633"/>
                        <a:pt x="1583" y="1630"/>
                        <a:pt x="1515" y="1625"/>
                      </a:cubicBezTo>
                      <a:cubicBezTo>
                        <a:pt x="1129" y="1598"/>
                        <a:pt x="656" y="1498"/>
                        <a:pt x="387" y="1197"/>
                      </a:cubicBezTo>
                      <a:cubicBezTo>
                        <a:pt x="119" y="897"/>
                        <a:pt x="119" y="397"/>
                        <a:pt x="383" y="97"/>
                      </a:cubicBezTo>
                      <a:cubicBezTo>
                        <a:pt x="421" y="55"/>
                        <a:pt x="385" y="1"/>
                        <a:pt x="34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2" name="Google Shape;962;p9"/>
                <p:cNvSpPr/>
                <p:nvPr/>
              </p:nvSpPr>
              <p:spPr>
                <a:xfrm>
                  <a:off x="4360931" y="2914273"/>
                  <a:ext cx="217508" cy="130574"/>
                </a:xfrm>
                <a:custGeom>
                  <a:avLst/>
                  <a:gdLst/>
                  <a:ahLst/>
                  <a:cxnLst/>
                  <a:rect l="l" t="t" r="r" b="b"/>
                  <a:pathLst>
                    <a:path w="1256" h="754" extrusionOk="0">
                      <a:moveTo>
                        <a:pt x="1171" y="1"/>
                      </a:moveTo>
                      <a:cubicBezTo>
                        <a:pt x="1168" y="1"/>
                        <a:pt x="1166" y="1"/>
                        <a:pt x="1163" y="1"/>
                      </a:cubicBezTo>
                      <a:cubicBezTo>
                        <a:pt x="776" y="65"/>
                        <a:pt x="358" y="151"/>
                        <a:pt x="121" y="497"/>
                      </a:cubicBezTo>
                      <a:cubicBezTo>
                        <a:pt x="119" y="501"/>
                        <a:pt x="117" y="504"/>
                        <a:pt x="116" y="508"/>
                      </a:cubicBezTo>
                      <a:lnTo>
                        <a:pt x="116" y="508"/>
                      </a:lnTo>
                      <a:cubicBezTo>
                        <a:pt x="76" y="562"/>
                        <a:pt x="44" y="622"/>
                        <a:pt x="17" y="688"/>
                      </a:cubicBezTo>
                      <a:cubicBezTo>
                        <a:pt x="0" y="726"/>
                        <a:pt x="32" y="753"/>
                        <a:pt x="66" y="753"/>
                      </a:cubicBezTo>
                      <a:cubicBezTo>
                        <a:pt x="88" y="753"/>
                        <a:pt x="111" y="742"/>
                        <a:pt x="121" y="715"/>
                      </a:cubicBezTo>
                      <a:cubicBezTo>
                        <a:pt x="134" y="684"/>
                        <a:pt x="149" y="655"/>
                        <a:pt x="166" y="627"/>
                      </a:cubicBezTo>
                      <a:lnTo>
                        <a:pt x="166" y="627"/>
                      </a:lnTo>
                      <a:cubicBezTo>
                        <a:pt x="175" y="622"/>
                        <a:pt x="183" y="616"/>
                        <a:pt x="190" y="606"/>
                      </a:cubicBezTo>
                      <a:cubicBezTo>
                        <a:pt x="213" y="571"/>
                        <a:pt x="238" y="539"/>
                        <a:pt x="266" y="508"/>
                      </a:cubicBezTo>
                      <a:lnTo>
                        <a:pt x="266" y="508"/>
                      </a:lnTo>
                      <a:cubicBezTo>
                        <a:pt x="317" y="460"/>
                        <a:pt x="367" y="409"/>
                        <a:pt x="417" y="356"/>
                      </a:cubicBezTo>
                      <a:lnTo>
                        <a:pt x="417" y="356"/>
                      </a:lnTo>
                      <a:cubicBezTo>
                        <a:pt x="417" y="356"/>
                        <a:pt x="417" y="356"/>
                        <a:pt x="417" y="356"/>
                      </a:cubicBezTo>
                      <a:cubicBezTo>
                        <a:pt x="420" y="353"/>
                        <a:pt x="423" y="350"/>
                        <a:pt x="425" y="346"/>
                      </a:cubicBezTo>
                      <a:lnTo>
                        <a:pt x="425" y="346"/>
                      </a:lnTo>
                      <a:cubicBezTo>
                        <a:pt x="645" y="198"/>
                        <a:pt x="930" y="149"/>
                        <a:pt x="1190" y="106"/>
                      </a:cubicBezTo>
                      <a:cubicBezTo>
                        <a:pt x="1256" y="97"/>
                        <a:pt x="1233" y="1"/>
                        <a:pt x="11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3" name="Google Shape;963;p9"/>
                <p:cNvSpPr/>
                <p:nvPr/>
              </p:nvSpPr>
              <p:spPr>
                <a:xfrm>
                  <a:off x="4574456" y="3274998"/>
                  <a:ext cx="98883" cy="374751"/>
                </a:xfrm>
                <a:custGeom>
                  <a:avLst/>
                  <a:gdLst/>
                  <a:ahLst/>
                  <a:cxnLst/>
                  <a:rect l="l" t="t" r="r" b="b"/>
                  <a:pathLst>
                    <a:path w="571" h="2164" extrusionOk="0">
                      <a:moveTo>
                        <a:pt x="504" y="0"/>
                      </a:moveTo>
                      <a:cubicBezTo>
                        <a:pt x="483" y="0"/>
                        <a:pt x="463" y="13"/>
                        <a:pt x="457" y="42"/>
                      </a:cubicBezTo>
                      <a:cubicBezTo>
                        <a:pt x="362" y="591"/>
                        <a:pt x="267" y="1142"/>
                        <a:pt x="172" y="1694"/>
                      </a:cubicBezTo>
                      <a:lnTo>
                        <a:pt x="172" y="1694"/>
                      </a:lnTo>
                      <a:cubicBezTo>
                        <a:pt x="172" y="1655"/>
                        <a:pt x="172" y="1617"/>
                        <a:pt x="171" y="1579"/>
                      </a:cubicBezTo>
                      <a:cubicBezTo>
                        <a:pt x="162" y="1415"/>
                        <a:pt x="157" y="1252"/>
                        <a:pt x="148" y="1088"/>
                      </a:cubicBezTo>
                      <a:cubicBezTo>
                        <a:pt x="135" y="756"/>
                        <a:pt x="125" y="428"/>
                        <a:pt x="112" y="101"/>
                      </a:cubicBezTo>
                      <a:cubicBezTo>
                        <a:pt x="109" y="65"/>
                        <a:pt x="81" y="46"/>
                        <a:pt x="54" y="46"/>
                      </a:cubicBezTo>
                      <a:cubicBezTo>
                        <a:pt x="26" y="46"/>
                        <a:pt x="0" y="65"/>
                        <a:pt x="3" y="101"/>
                      </a:cubicBezTo>
                      <a:cubicBezTo>
                        <a:pt x="16" y="451"/>
                        <a:pt x="30" y="806"/>
                        <a:pt x="44" y="1156"/>
                      </a:cubicBezTo>
                      <a:cubicBezTo>
                        <a:pt x="48" y="1320"/>
                        <a:pt x="57" y="1484"/>
                        <a:pt x="62" y="1652"/>
                      </a:cubicBezTo>
                      <a:cubicBezTo>
                        <a:pt x="71" y="1806"/>
                        <a:pt x="57" y="1975"/>
                        <a:pt x="103" y="2125"/>
                      </a:cubicBezTo>
                      <a:cubicBezTo>
                        <a:pt x="110" y="2150"/>
                        <a:pt x="134" y="2164"/>
                        <a:pt x="158" y="2164"/>
                      </a:cubicBezTo>
                      <a:cubicBezTo>
                        <a:pt x="181" y="2164"/>
                        <a:pt x="203" y="2151"/>
                        <a:pt x="207" y="2125"/>
                      </a:cubicBezTo>
                      <a:cubicBezTo>
                        <a:pt x="326" y="1438"/>
                        <a:pt x="444" y="756"/>
                        <a:pt x="562" y="69"/>
                      </a:cubicBezTo>
                      <a:cubicBezTo>
                        <a:pt x="570" y="28"/>
                        <a:pt x="536" y="0"/>
                        <a:pt x="5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64" name="Google Shape;964;p9"/>
              <p:cNvSpPr/>
              <p:nvPr/>
            </p:nvSpPr>
            <p:spPr>
              <a:xfrm rot="1724532" flipH="1">
                <a:off x="7989372" y="846309"/>
                <a:ext cx="165555" cy="66884"/>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65" name="Google Shape;965;p9"/>
            <p:cNvGrpSpPr/>
            <p:nvPr/>
          </p:nvGrpSpPr>
          <p:grpSpPr>
            <a:xfrm rot="-1706878">
              <a:off x="6285799" y="3262919"/>
              <a:ext cx="287399" cy="300327"/>
              <a:chOff x="7868655" y="315513"/>
              <a:chExt cx="690048" cy="721088"/>
            </a:xfrm>
          </p:grpSpPr>
          <p:grpSp>
            <p:nvGrpSpPr>
              <p:cNvPr id="966" name="Google Shape;966;p9"/>
              <p:cNvGrpSpPr/>
              <p:nvPr/>
            </p:nvGrpSpPr>
            <p:grpSpPr>
              <a:xfrm rot="1756040">
                <a:off x="7974751" y="396656"/>
                <a:ext cx="477857" cy="558803"/>
                <a:chOff x="4330625" y="2911675"/>
                <a:chExt cx="574422" cy="738074"/>
              </a:xfrm>
            </p:grpSpPr>
            <p:sp>
              <p:nvSpPr>
                <p:cNvPr id="967" name="Google Shape;967;p9"/>
                <p:cNvSpPr/>
                <p:nvPr/>
              </p:nvSpPr>
              <p:spPr>
                <a:xfrm>
                  <a:off x="4586579" y="3280886"/>
                  <a:ext cx="74985" cy="277426"/>
                </a:xfrm>
                <a:custGeom>
                  <a:avLst/>
                  <a:gdLst/>
                  <a:ahLst/>
                  <a:cxnLst/>
                  <a:rect l="l" t="t" r="r" b="b"/>
                  <a:pathLst>
                    <a:path w="433" h="1602" extrusionOk="0">
                      <a:moveTo>
                        <a:pt x="95" y="0"/>
                      </a:moveTo>
                      <a:cubicBezTo>
                        <a:pt x="52" y="0"/>
                        <a:pt x="12" y="43"/>
                        <a:pt x="33" y="90"/>
                      </a:cubicBezTo>
                      <a:cubicBezTo>
                        <a:pt x="14" y="103"/>
                        <a:pt x="1" y="126"/>
                        <a:pt x="5" y="158"/>
                      </a:cubicBezTo>
                      <a:cubicBezTo>
                        <a:pt x="10" y="181"/>
                        <a:pt x="14" y="203"/>
                        <a:pt x="19" y="226"/>
                      </a:cubicBezTo>
                      <a:cubicBezTo>
                        <a:pt x="19" y="231"/>
                        <a:pt x="14" y="231"/>
                        <a:pt x="19" y="235"/>
                      </a:cubicBezTo>
                      <a:cubicBezTo>
                        <a:pt x="19" y="258"/>
                        <a:pt x="24" y="276"/>
                        <a:pt x="24" y="294"/>
                      </a:cubicBezTo>
                      <a:cubicBezTo>
                        <a:pt x="19" y="304"/>
                        <a:pt x="14" y="313"/>
                        <a:pt x="14" y="326"/>
                      </a:cubicBezTo>
                      <a:cubicBezTo>
                        <a:pt x="5" y="445"/>
                        <a:pt x="14" y="558"/>
                        <a:pt x="42" y="667"/>
                      </a:cubicBezTo>
                      <a:cubicBezTo>
                        <a:pt x="5" y="872"/>
                        <a:pt x="19" y="1072"/>
                        <a:pt x="78" y="1272"/>
                      </a:cubicBezTo>
                      <a:cubicBezTo>
                        <a:pt x="74" y="1295"/>
                        <a:pt x="74" y="1318"/>
                        <a:pt x="78" y="1340"/>
                      </a:cubicBezTo>
                      <a:cubicBezTo>
                        <a:pt x="33" y="1395"/>
                        <a:pt x="37" y="1472"/>
                        <a:pt x="33" y="1540"/>
                      </a:cubicBezTo>
                      <a:cubicBezTo>
                        <a:pt x="28" y="1581"/>
                        <a:pt x="58" y="1602"/>
                        <a:pt x="90" y="1602"/>
                      </a:cubicBezTo>
                      <a:cubicBezTo>
                        <a:pt x="121" y="1602"/>
                        <a:pt x="155" y="1581"/>
                        <a:pt x="160" y="1540"/>
                      </a:cubicBezTo>
                      <a:cubicBezTo>
                        <a:pt x="160" y="1531"/>
                        <a:pt x="160" y="1490"/>
                        <a:pt x="165" y="1459"/>
                      </a:cubicBezTo>
                      <a:cubicBezTo>
                        <a:pt x="187" y="1450"/>
                        <a:pt x="205" y="1431"/>
                        <a:pt x="205" y="1399"/>
                      </a:cubicBezTo>
                      <a:cubicBezTo>
                        <a:pt x="205" y="1399"/>
                        <a:pt x="205" y="1395"/>
                        <a:pt x="205" y="1395"/>
                      </a:cubicBezTo>
                      <a:cubicBezTo>
                        <a:pt x="215" y="1386"/>
                        <a:pt x="224" y="1377"/>
                        <a:pt x="228" y="1359"/>
                      </a:cubicBezTo>
                      <a:cubicBezTo>
                        <a:pt x="242" y="1299"/>
                        <a:pt x="251" y="1240"/>
                        <a:pt x="246" y="1181"/>
                      </a:cubicBezTo>
                      <a:cubicBezTo>
                        <a:pt x="246" y="1172"/>
                        <a:pt x="246" y="1158"/>
                        <a:pt x="246" y="1149"/>
                      </a:cubicBezTo>
                      <a:cubicBezTo>
                        <a:pt x="256" y="1140"/>
                        <a:pt x="260" y="1131"/>
                        <a:pt x="260" y="1118"/>
                      </a:cubicBezTo>
                      <a:cubicBezTo>
                        <a:pt x="265" y="1104"/>
                        <a:pt x="265" y="1095"/>
                        <a:pt x="265" y="1081"/>
                      </a:cubicBezTo>
                      <a:cubicBezTo>
                        <a:pt x="287" y="1072"/>
                        <a:pt x="301" y="1054"/>
                        <a:pt x="301" y="1027"/>
                      </a:cubicBezTo>
                      <a:cubicBezTo>
                        <a:pt x="306" y="990"/>
                        <a:pt x="306" y="954"/>
                        <a:pt x="306" y="917"/>
                      </a:cubicBezTo>
                      <a:cubicBezTo>
                        <a:pt x="328" y="908"/>
                        <a:pt x="346" y="886"/>
                        <a:pt x="346" y="858"/>
                      </a:cubicBezTo>
                      <a:lnTo>
                        <a:pt x="346" y="654"/>
                      </a:lnTo>
                      <a:cubicBezTo>
                        <a:pt x="406" y="481"/>
                        <a:pt x="433" y="304"/>
                        <a:pt x="433" y="117"/>
                      </a:cubicBezTo>
                      <a:cubicBezTo>
                        <a:pt x="433" y="80"/>
                        <a:pt x="399" y="54"/>
                        <a:pt x="366" y="54"/>
                      </a:cubicBezTo>
                      <a:cubicBezTo>
                        <a:pt x="346" y="54"/>
                        <a:pt x="327" y="63"/>
                        <a:pt x="315" y="85"/>
                      </a:cubicBezTo>
                      <a:cubicBezTo>
                        <a:pt x="310" y="103"/>
                        <a:pt x="306" y="117"/>
                        <a:pt x="301" y="135"/>
                      </a:cubicBezTo>
                      <a:lnTo>
                        <a:pt x="296" y="131"/>
                      </a:lnTo>
                      <a:cubicBezTo>
                        <a:pt x="287" y="99"/>
                        <a:pt x="251" y="85"/>
                        <a:pt x="224" y="85"/>
                      </a:cubicBezTo>
                      <a:cubicBezTo>
                        <a:pt x="215" y="85"/>
                        <a:pt x="210" y="85"/>
                        <a:pt x="205" y="81"/>
                      </a:cubicBezTo>
                      <a:cubicBezTo>
                        <a:pt x="183" y="58"/>
                        <a:pt x="160" y="40"/>
                        <a:pt x="137" y="17"/>
                      </a:cubicBezTo>
                      <a:cubicBezTo>
                        <a:pt x="124" y="5"/>
                        <a:pt x="109" y="0"/>
                        <a:pt x="9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8" name="Google Shape;968;p9"/>
                <p:cNvSpPr/>
                <p:nvPr/>
              </p:nvSpPr>
              <p:spPr>
                <a:xfrm>
                  <a:off x="4347250" y="2924663"/>
                  <a:ext cx="534938" cy="364707"/>
                </a:xfrm>
                <a:custGeom>
                  <a:avLst/>
                  <a:gdLst/>
                  <a:ahLst/>
                  <a:cxnLst/>
                  <a:rect l="l" t="t" r="r" b="b"/>
                  <a:pathLst>
                    <a:path w="3089" h="2106" extrusionOk="0">
                      <a:moveTo>
                        <a:pt x="1585" y="0"/>
                      </a:moveTo>
                      <a:cubicBezTo>
                        <a:pt x="1434" y="0"/>
                        <a:pt x="1285" y="18"/>
                        <a:pt x="1146" y="64"/>
                      </a:cubicBezTo>
                      <a:cubicBezTo>
                        <a:pt x="1121" y="62"/>
                        <a:pt x="1096" y="60"/>
                        <a:pt x="1071" y="60"/>
                      </a:cubicBezTo>
                      <a:cubicBezTo>
                        <a:pt x="817" y="60"/>
                        <a:pt x="561" y="184"/>
                        <a:pt x="391" y="382"/>
                      </a:cubicBezTo>
                      <a:cubicBezTo>
                        <a:pt x="96" y="510"/>
                        <a:pt x="0" y="887"/>
                        <a:pt x="59" y="1183"/>
                      </a:cubicBezTo>
                      <a:cubicBezTo>
                        <a:pt x="141" y="1574"/>
                        <a:pt x="414" y="1806"/>
                        <a:pt x="746" y="1938"/>
                      </a:cubicBezTo>
                      <a:cubicBezTo>
                        <a:pt x="860" y="2001"/>
                        <a:pt x="987" y="2038"/>
                        <a:pt x="1128" y="2047"/>
                      </a:cubicBezTo>
                      <a:cubicBezTo>
                        <a:pt x="1306" y="2079"/>
                        <a:pt x="1483" y="2097"/>
                        <a:pt x="1651" y="2101"/>
                      </a:cubicBezTo>
                      <a:cubicBezTo>
                        <a:pt x="1716" y="2104"/>
                        <a:pt x="1782" y="2106"/>
                        <a:pt x="1848" y="2106"/>
                      </a:cubicBezTo>
                      <a:cubicBezTo>
                        <a:pt x="2115" y="2106"/>
                        <a:pt x="2388" y="2076"/>
                        <a:pt x="2629" y="1956"/>
                      </a:cubicBezTo>
                      <a:cubicBezTo>
                        <a:pt x="2934" y="1797"/>
                        <a:pt x="3088" y="1465"/>
                        <a:pt x="3029" y="1128"/>
                      </a:cubicBezTo>
                      <a:cubicBezTo>
                        <a:pt x="3025" y="1087"/>
                        <a:pt x="3015" y="1046"/>
                        <a:pt x="3002" y="1005"/>
                      </a:cubicBezTo>
                      <a:cubicBezTo>
                        <a:pt x="3015" y="960"/>
                        <a:pt x="3025" y="910"/>
                        <a:pt x="3025" y="855"/>
                      </a:cubicBezTo>
                      <a:cubicBezTo>
                        <a:pt x="3020" y="687"/>
                        <a:pt x="2924" y="532"/>
                        <a:pt x="2788" y="432"/>
                      </a:cubicBezTo>
                      <a:cubicBezTo>
                        <a:pt x="2615" y="191"/>
                        <a:pt x="2288" y="69"/>
                        <a:pt x="1983" y="32"/>
                      </a:cubicBezTo>
                      <a:cubicBezTo>
                        <a:pt x="1850" y="13"/>
                        <a:pt x="1717" y="0"/>
                        <a:pt x="1585" y="0"/>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9" name="Google Shape;969;p9"/>
                <p:cNvSpPr/>
                <p:nvPr/>
              </p:nvSpPr>
              <p:spPr>
                <a:xfrm>
                  <a:off x="4335993" y="3097666"/>
                  <a:ext cx="556584" cy="183219"/>
                </a:xfrm>
                <a:custGeom>
                  <a:avLst/>
                  <a:gdLst/>
                  <a:ahLst/>
                  <a:cxnLst/>
                  <a:rect l="l" t="t" r="r" b="b"/>
                  <a:pathLst>
                    <a:path w="3214" h="1058" extrusionOk="0">
                      <a:moveTo>
                        <a:pt x="265" y="1"/>
                      </a:moveTo>
                      <a:cubicBezTo>
                        <a:pt x="132" y="1"/>
                        <a:pt x="1" y="137"/>
                        <a:pt x="93" y="279"/>
                      </a:cubicBezTo>
                      <a:cubicBezTo>
                        <a:pt x="179" y="416"/>
                        <a:pt x="284" y="534"/>
                        <a:pt x="406" y="629"/>
                      </a:cubicBezTo>
                      <a:cubicBezTo>
                        <a:pt x="425" y="684"/>
                        <a:pt x="466" y="734"/>
                        <a:pt x="525" y="752"/>
                      </a:cubicBezTo>
                      <a:cubicBezTo>
                        <a:pt x="570" y="770"/>
                        <a:pt x="611" y="784"/>
                        <a:pt x="657" y="793"/>
                      </a:cubicBezTo>
                      <a:cubicBezTo>
                        <a:pt x="729" y="829"/>
                        <a:pt x="807" y="857"/>
                        <a:pt x="884" y="884"/>
                      </a:cubicBezTo>
                      <a:cubicBezTo>
                        <a:pt x="907" y="916"/>
                        <a:pt x="943" y="948"/>
                        <a:pt x="989" y="957"/>
                      </a:cubicBezTo>
                      <a:lnTo>
                        <a:pt x="1043" y="970"/>
                      </a:lnTo>
                      <a:cubicBezTo>
                        <a:pt x="1057" y="975"/>
                        <a:pt x="1075" y="984"/>
                        <a:pt x="1093" y="984"/>
                      </a:cubicBezTo>
                      <a:cubicBezTo>
                        <a:pt x="1116" y="989"/>
                        <a:pt x="1134" y="993"/>
                        <a:pt x="1152" y="993"/>
                      </a:cubicBezTo>
                      <a:cubicBezTo>
                        <a:pt x="1157" y="998"/>
                        <a:pt x="1166" y="998"/>
                        <a:pt x="1170" y="998"/>
                      </a:cubicBezTo>
                      <a:cubicBezTo>
                        <a:pt x="1187" y="1001"/>
                        <a:pt x="1200" y="1004"/>
                        <a:pt x="1213" y="1004"/>
                      </a:cubicBezTo>
                      <a:cubicBezTo>
                        <a:pt x="1219" y="1004"/>
                        <a:pt x="1224" y="1004"/>
                        <a:pt x="1230" y="1002"/>
                      </a:cubicBezTo>
                      <a:cubicBezTo>
                        <a:pt x="1330" y="1016"/>
                        <a:pt x="1431" y="1022"/>
                        <a:pt x="1532" y="1022"/>
                      </a:cubicBezTo>
                      <a:cubicBezTo>
                        <a:pt x="1563" y="1022"/>
                        <a:pt x="1594" y="1022"/>
                        <a:pt x="1625" y="1020"/>
                      </a:cubicBezTo>
                      <a:lnTo>
                        <a:pt x="1643" y="1020"/>
                      </a:lnTo>
                      <a:cubicBezTo>
                        <a:pt x="1668" y="1041"/>
                        <a:pt x="1703" y="1058"/>
                        <a:pt x="1743" y="1058"/>
                      </a:cubicBezTo>
                      <a:cubicBezTo>
                        <a:pt x="1748" y="1058"/>
                        <a:pt x="1752" y="1057"/>
                        <a:pt x="1757" y="1057"/>
                      </a:cubicBezTo>
                      <a:cubicBezTo>
                        <a:pt x="1812" y="1057"/>
                        <a:pt x="1862" y="1052"/>
                        <a:pt x="1916" y="1052"/>
                      </a:cubicBezTo>
                      <a:cubicBezTo>
                        <a:pt x="1937" y="1054"/>
                        <a:pt x="1958" y="1054"/>
                        <a:pt x="1979" y="1054"/>
                      </a:cubicBezTo>
                      <a:cubicBezTo>
                        <a:pt x="2037" y="1054"/>
                        <a:pt x="2096" y="1050"/>
                        <a:pt x="2153" y="1043"/>
                      </a:cubicBezTo>
                      <a:cubicBezTo>
                        <a:pt x="2216" y="1039"/>
                        <a:pt x="2262" y="1007"/>
                        <a:pt x="2294" y="970"/>
                      </a:cubicBezTo>
                      <a:cubicBezTo>
                        <a:pt x="2335" y="961"/>
                        <a:pt x="2376" y="952"/>
                        <a:pt x="2416" y="943"/>
                      </a:cubicBezTo>
                      <a:cubicBezTo>
                        <a:pt x="2448" y="943"/>
                        <a:pt x="2480" y="939"/>
                        <a:pt x="2512" y="925"/>
                      </a:cubicBezTo>
                      <a:cubicBezTo>
                        <a:pt x="2530" y="916"/>
                        <a:pt x="2544" y="907"/>
                        <a:pt x="2557" y="898"/>
                      </a:cubicBezTo>
                      <a:cubicBezTo>
                        <a:pt x="2635" y="866"/>
                        <a:pt x="2712" y="816"/>
                        <a:pt x="2780" y="752"/>
                      </a:cubicBezTo>
                      <a:cubicBezTo>
                        <a:pt x="2830" y="729"/>
                        <a:pt x="2871" y="693"/>
                        <a:pt x="2894" y="638"/>
                      </a:cubicBezTo>
                      <a:cubicBezTo>
                        <a:pt x="2903" y="602"/>
                        <a:pt x="2921" y="575"/>
                        <a:pt x="2939" y="543"/>
                      </a:cubicBezTo>
                      <a:cubicBezTo>
                        <a:pt x="2994" y="529"/>
                        <a:pt x="3044" y="488"/>
                        <a:pt x="3067" y="420"/>
                      </a:cubicBezTo>
                      <a:cubicBezTo>
                        <a:pt x="3080" y="384"/>
                        <a:pt x="3099" y="352"/>
                        <a:pt x="3121" y="325"/>
                      </a:cubicBezTo>
                      <a:cubicBezTo>
                        <a:pt x="3214" y="181"/>
                        <a:pt x="3088" y="43"/>
                        <a:pt x="2954" y="43"/>
                      </a:cubicBezTo>
                      <a:cubicBezTo>
                        <a:pt x="2909" y="43"/>
                        <a:pt x="2864" y="58"/>
                        <a:pt x="2826" y="93"/>
                      </a:cubicBezTo>
                      <a:cubicBezTo>
                        <a:pt x="2748" y="161"/>
                        <a:pt x="2685" y="234"/>
                        <a:pt x="2635" y="316"/>
                      </a:cubicBezTo>
                      <a:cubicBezTo>
                        <a:pt x="2535" y="334"/>
                        <a:pt x="2435" y="357"/>
                        <a:pt x="2335" y="388"/>
                      </a:cubicBezTo>
                      <a:cubicBezTo>
                        <a:pt x="2266" y="407"/>
                        <a:pt x="2225" y="452"/>
                        <a:pt x="2212" y="502"/>
                      </a:cubicBezTo>
                      <a:cubicBezTo>
                        <a:pt x="2156" y="499"/>
                        <a:pt x="2100" y="497"/>
                        <a:pt x="2045" y="497"/>
                      </a:cubicBezTo>
                      <a:cubicBezTo>
                        <a:pt x="1934" y="497"/>
                        <a:pt x="1825" y="504"/>
                        <a:pt x="1716" y="516"/>
                      </a:cubicBezTo>
                      <a:cubicBezTo>
                        <a:pt x="1575" y="470"/>
                        <a:pt x="1411" y="470"/>
                        <a:pt x="1266" y="457"/>
                      </a:cubicBezTo>
                      <a:cubicBezTo>
                        <a:pt x="1230" y="452"/>
                        <a:pt x="1189" y="447"/>
                        <a:pt x="1152" y="443"/>
                      </a:cubicBezTo>
                      <a:cubicBezTo>
                        <a:pt x="1079" y="402"/>
                        <a:pt x="998" y="366"/>
                        <a:pt x="911" y="343"/>
                      </a:cubicBezTo>
                      <a:cubicBezTo>
                        <a:pt x="897" y="339"/>
                        <a:pt x="882" y="337"/>
                        <a:pt x="868" y="337"/>
                      </a:cubicBezTo>
                      <a:cubicBezTo>
                        <a:pt x="815" y="337"/>
                        <a:pt x="765" y="362"/>
                        <a:pt x="729" y="397"/>
                      </a:cubicBezTo>
                      <a:lnTo>
                        <a:pt x="725" y="397"/>
                      </a:lnTo>
                      <a:cubicBezTo>
                        <a:pt x="607" y="320"/>
                        <a:pt x="502" y="216"/>
                        <a:pt x="420" y="88"/>
                      </a:cubicBezTo>
                      <a:cubicBezTo>
                        <a:pt x="380" y="26"/>
                        <a:pt x="322" y="1"/>
                        <a:pt x="265" y="1"/>
                      </a:cubicBezTo>
                      <a:close/>
                    </a:path>
                  </a:pathLst>
                </a:custGeom>
                <a:solidFill>
                  <a:srgbClr val="D6B43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0" name="Google Shape;970;p9"/>
                <p:cNvSpPr/>
                <p:nvPr/>
              </p:nvSpPr>
              <p:spPr>
                <a:xfrm>
                  <a:off x="4349848" y="2911675"/>
                  <a:ext cx="555199" cy="284527"/>
                </a:xfrm>
                <a:custGeom>
                  <a:avLst/>
                  <a:gdLst/>
                  <a:ahLst/>
                  <a:cxnLst/>
                  <a:rect l="l" t="t" r="r" b="b"/>
                  <a:pathLst>
                    <a:path w="3206" h="1643" extrusionOk="0">
                      <a:moveTo>
                        <a:pt x="1549" y="109"/>
                      </a:moveTo>
                      <a:cubicBezTo>
                        <a:pt x="1585" y="109"/>
                        <a:pt x="1622" y="110"/>
                        <a:pt x="1659" y="112"/>
                      </a:cubicBezTo>
                      <a:cubicBezTo>
                        <a:pt x="1918" y="125"/>
                        <a:pt x="2186" y="180"/>
                        <a:pt x="2423" y="289"/>
                      </a:cubicBezTo>
                      <a:cubicBezTo>
                        <a:pt x="2659" y="394"/>
                        <a:pt x="2969" y="630"/>
                        <a:pt x="2919" y="921"/>
                      </a:cubicBezTo>
                      <a:cubicBezTo>
                        <a:pt x="2873" y="1212"/>
                        <a:pt x="2482" y="1376"/>
                        <a:pt x="2236" y="1449"/>
                      </a:cubicBezTo>
                      <a:cubicBezTo>
                        <a:pt x="2034" y="1507"/>
                        <a:pt x="1818" y="1534"/>
                        <a:pt x="1605" y="1534"/>
                      </a:cubicBezTo>
                      <a:cubicBezTo>
                        <a:pt x="1536" y="1534"/>
                        <a:pt x="1467" y="1532"/>
                        <a:pt x="1400" y="1526"/>
                      </a:cubicBezTo>
                      <a:cubicBezTo>
                        <a:pt x="1095" y="1499"/>
                        <a:pt x="795" y="1417"/>
                        <a:pt x="522" y="1280"/>
                      </a:cubicBezTo>
                      <a:cubicBezTo>
                        <a:pt x="417" y="1230"/>
                        <a:pt x="313" y="1171"/>
                        <a:pt x="231" y="1085"/>
                      </a:cubicBezTo>
                      <a:cubicBezTo>
                        <a:pt x="122" y="962"/>
                        <a:pt x="72" y="717"/>
                        <a:pt x="249" y="626"/>
                      </a:cubicBezTo>
                      <a:cubicBezTo>
                        <a:pt x="274" y="613"/>
                        <a:pt x="281" y="591"/>
                        <a:pt x="276" y="571"/>
                      </a:cubicBezTo>
                      <a:lnTo>
                        <a:pt x="276" y="571"/>
                      </a:lnTo>
                      <a:cubicBezTo>
                        <a:pt x="630" y="264"/>
                        <a:pt x="1080" y="109"/>
                        <a:pt x="1549" y="109"/>
                      </a:cubicBezTo>
                      <a:close/>
                      <a:moveTo>
                        <a:pt x="1546" y="1"/>
                      </a:moveTo>
                      <a:cubicBezTo>
                        <a:pt x="1032" y="1"/>
                        <a:pt x="535" y="181"/>
                        <a:pt x="154" y="535"/>
                      </a:cubicBezTo>
                      <a:cubicBezTo>
                        <a:pt x="141" y="546"/>
                        <a:pt x="135" y="559"/>
                        <a:pt x="135" y="571"/>
                      </a:cubicBezTo>
                      <a:lnTo>
                        <a:pt x="135" y="571"/>
                      </a:lnTo>
                      <a:cubicBezTo>
                        <a:pt x="29" y="666"/>
                        <a:pt x="1" y="826"/>
                        <a:pt x="40" y="967"/>
                      </a:cubicBezTo>
                      <a:cubicBezTo>
                        <a:pt x="104" y="1189"/>
                        <a:pt x="331" y="1312"/>
                        <a:pt x="527" y="1403"/>
                      </a:cubicBezTo>
                      <a:cubicBezTo>
                        <a:pt x="866" y="1560"/>
                        <a:pt x="1240" y="1642"/>
                        <a:pt x="1613" y="1642"/>
                      </a:cubicBezTo>
                      <a:cubicBezTo>
                        <a:pt x="1804" y="1642"/>
                        <a:pt x="1996" y="1621"/>
                        <a:pt x="2182" y="1576"/>
                      </a:cubicBezTo>
                      <a:cubicBezTo>
                        <a:pt x="2582" y="1481"/>
                        <a:pt x="3205" y="1167"/>
                        <a:pt x="2987" y="662"/>
                      </a:cubicBezTo>
                      <a:cubicBezTo>
                        <a:pt x="2787" y="212"/>
                        <a:pt x="2218" y="53"/>
                        <a:pt x="1768" y="12"/>
                      </a:cubicBezTo>
                      <a:cubicBezTo>
                        <a:pt x="1694" y="4"/>
                        <a:pt x="1620" y="1"/>
                        <a:pt x="1546"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1" name="Google Shape;971;p9"/>
                <p:cNvSpPr/>
                <p:nvPr/>
              </p:nvSpPr>
              <p:spPr>
                <a:xfrm>
                  <a:off x="4330625" y="2992202"/>
                  <a:ext cx="562472" cy="301844"/>
                </a:xfrm>
                <a:custGeom>
                  <a:avLst/>
                  <a:gdLst/>
                  <a:ahLst/>
                  <a:cxnLst/>
                  <a:rect l="l" t="t" r="r" b="b"/>
                  <a:pathLst>
                    <a:path w="3248" h="1743" extrusionOk="0">
                      <a:moveTo>
                        <a:pt x="344" y="1"/>
                      </a:moveTo>
                      <a:cubicBezTo>
                        <a:pt x="331" y="1"/>
                        <a:pt x="318" y="6"/>
                        <a:pt x="306" y="20"/>
                      </a:cubicBezTo>
                      <a:cubicBezTo>
                        <a:pt x="51" y="311"/>
                        <a:pt x="1" y="770"/>
                        <a:pt x="192" y="1111"/>
                      </a:cubicBezTo>
                      <a:cubicBezTo>
                        <a:pt x="424" y="1520"/>
                        <a:pt x="947" y="1670"/>
                        <a:pt x="1383" y="1725"/>
                      </a:cubicBezTo>
                      <a:cubicBezTo>
                        <a:pt x="1488" y="1737"/>
                        <a:pt x="1594" y="1743"/>
                        <a:pt x="1700" y="1743"/>
                      </a:cubicBezTo>
                      <a:cubicBezTo>
                        <a:pt x="1874" y="1743"/>
                        <a:pt x="2048" y="1728"/>
                        <a:pt x="2220" y="1702"/>
                      </a:cubicBezTo>
                      <a:cubicBezTo>
                        <a:pt x="2447" y="1670"/>
                        <a:pt x="2689" y="1625"/>
                        <a:pt x="2866" y="1466"/>
                      </a:cubicBezTo>
                      <a:cubicBezTo>
                        <a:pt x="3166" y="1193"/>
                        <a:pt x="3248" y="720"/>
                        <a:pt x="3125" y="342"/>
                      </a:cubicBezTo>
                      <a:cubicBezTo>
                        <a:pt x="3116" y="318"/>
                        <a:pt x="3095" y="307"/>
                        <a:pt x="3073" y="307"/>
                      </a:cubicBezTo>
                      <a:cubicBezTo>
                        <a:pt x="3040" y="307"/>
                        <a:pt x="3007" y="333"/>
                        <a:pt x="3020" y="374"/>
                      </a:cubicBezTo>
                      <a:cubicBezTo>
                        <a:pt x="3125" y="702"/>
                        <a:pt x="3066" y="1120"/>
                        <a:pt x="2807" y="1370"/>
                      </a:cubicBezTo>
                      <a:cubicBezTo>
                        <a:pt x="2643" y="1529"/>
                        <a:pt x="2407" y="1566"/>
                        <a:pt x="2188" y="1598"/>
                      </a:cubicBezTo>
                      <a:cubicBezTo>
                        <a:pt x="2034" y="1620"/>
                        <a:pt x="1877" y="1633"/>
                        <a:pt x="1721" y="1633"/>
                      </a:cubicBezTo>
                      <a:cubicBezTo>
                        <a:pt x="1652" y="1633"/>
                        <a:pt x="1583" y="1630"/>
                        <a:pt x="1515" y="1625"/>
                      </a:cubicBezTo>
                      <a:cubicBezTo>
                        <a:pt x="1129" y="1598"/>
                        <a:pt x="656" y="1498"/>
                        <a:pt x="387" y="1197"/>
                      </a:cubicBezTo>
                      <a:cubicBezTo>
                        <a:pt x="119" y="897"/>
                        <a:pt x="119" y="397"/>
                        <a:pt x="383" y="97"/>
                      </a:cubicBezTo>
                      <a:cubicBezTo>
                        <a:pt x="421" y="55"/>
                        <a:pt x="385" y="1"/>
                        <a:pt x="34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2" name="Google Shape;972;p9"/>
                <p:cNvSpPr/>
                <p:nvPr/>
              </p:nvSpPr>
              <p:spPr>
                <a:xfrm>
                  <a:off x="4360931" y="2914273"/>
                  <a:ext cx="217508" cy="130574"/>
                </a:xfrm>
                <a:custGeom>
                  <a:avLst/>
                  <a:gdLst/>
                  <a:ahLst/>
                  <a:cxnLst/>
                  <a:rect l="l" t="t" r="r" b="b"/>
                  <a:pathLst>
                    <a:path w="1256" h="754" extrusionOk="0">
                      <a:moveTo>
                        <a:pt x="1171" y="1"/>
                      </a:moveTo>
                      <a:cubicBezTo>
                        <a:pt x="1168" y="1"/>
                        <a:pt x="1166" y="1"/>
                        <a:pt x="1163" y="1"/>
                      </a:cubicBezTo>
                      <a:cubicBezTo>
                        <a:pt x="776" y="65"/>
                        <a:pt x="358" y="151"/>
                        <a:pt x="121" y="497"/>
                      </a:cubicBezTo>
                      <a:cubicBezTo>
                        <a:pt x="119" y="501"/>
                        <a:pt x="117" y="504"/>
                        <a:pt x="116" y="508"/>
                      </a:cubicBezTo>
                      <a:lnTo>
                        <a:pt x="116" y="508"/>
                      </a:lnTo>
                      <a:cubicBezTo>
                        <a:pt x="76" y="562"/>
                        <a:pt x="44" y="622"/>
                        <a:pt x="17" y="688"/>
                      </a:cubicBezTo>
                      <a:cubicBezTo>
                        <a:pt x="0" y="726"/>
                        <a:pt x="32" y="753"/>
                        <a:pt x="66" y="753"/>
                      </a:cubicBezTo>
                      <a:cubicBezTo>
                        <a:pt x="88" y="753"/>
                        <a:pt x="111" y="742"/>
                        <a:pt x="121" y="715"/>
                      </a:cubicBezTo>
                      <a:cubicBezTo>
                        <a:pt x="134" y="684"/>
                        <a:pt x="149" y="655"/>
                        <a:pt x="166" y="627"/>
                      </a:cubicBezTo>
                      <a:lnTo>
                        <a:pt x="166" y="627"/>
                      </a:lnTo>
                      <a:cubicBezTo>
                        <a:pt x="175" y="622"/>
                        <a:pt x="183" y="616"/>
                        <a:pt x="190" y="606"/>
                      </a:cubicBezTo>
                      <a:cubicBezTo>
                        <a:pt x="213" y="571"/>
                        <a:pt x="238" y="539"/>
                        <a:pt x="266" y="508"/>
                      </a:cubicBezTo>
                      <a:lnTo>
                        <a:pt x="266" y="508"/>
                      </a:lnTo>
                      <a:cubicBezTo>
                        <a:pt x="317" y="460"/>
                        <a:pt x="367" y="409"/>
                        <a:pt x="417" y="356"/>
                      </a:cubicBezTo>
                      <a:lnTo>
                        <a:pt x="417" y="356"/>
                      </a:lnTo>
                      <a:cubicBezTo>
                        <a:pt x="417" y="356"/>
                        <a:pt x="417" y="356"/>
                        <a:pt x="417" y="356"/>
                      </a:cubicBezTo>
                      <a:cubicBezTo>
                        <a:pt x="420" y="353"/>
                        <a:pt x="423" y="350"/>
                        <a:pt x="425" y="346"/>
                      </a:cubicBezTo>
                      <a:lnTo>
                        <a:pt x="425" y="346"/>
                      </a:lnTo>
                      <a:cubicBezTo>
                        <a:pt x="645" y="198"/>
                        <a:pt x="930" y="149"/>
                        <a:pt x="1190" y="106"/>
                      </a:cubicBezTo>
                      <a:cubicBezTo>
                        <a:pt x="1256" y="97"/>
                        <a:pt x="1233" y="1"/>
                        <a:pt x="117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3" name="Google Shape;973;p9"/>
                <p:cNvSpPr/>
                <p:nvPr/>
              </p:nvSpPr>
              <p:spPr>
                <a:xfrm>
                  <a:off x="4574456" y="3274998"/>
                  <a:ext cx="98883" cy="374751"/>
                </a:xfrm>
                <a:custGeom>
                  <a:avLst/>
                  <a:gdLst/>
                  <a:ahLst/>
                  <a:cxnLst/>
                  <a:rect l="l" t="t" r="r" b="b"/>
                  <a:pathLst>
                    <a:path w="571" h="2164" extrusionOk="0">
                      <a:moveTo>
                        <a:pt x="504" y="0"/>
                      </a:moveTo>
                      <a:cubicBezTo>
                        <a:pt x="483" y="0"/>
                        <a:pt x="463" y="13"/>
                        <a:pt x="457" y="42"/>
                      </a:cubicBezTo>
                      <a:cubicBezTo>
                        <a:pt x="362" y="591"/>
                        <a:pt x="267" y="1142"/>
                        <a:pt x="172" y="1694"/>
                      </a:cubicBezTo>
                      <a:lnTo>
                        <a:pt x="172" y="1694"/>
                      </a:lnTo>
                      <a:cubicBezTo>
                        <a:pt x="172" y="1655"/>
                        <a:pt x="172" y="1617"/>
                        <a:pt x="171" y="1579"/>
                      </a:cubicBezTo>
                      <a:cubicBezTo>
                        <a:pt x="162" y="1415"/>
                        <a:pt x="157" y="1252"/>
                        <a:pt x="148" y="1088"/>
                      </a:cubicBezTo>
                      <a:cubicBezTo>
                        <a:pt x="135" y="756"/>
                        <a:pt x="125" y="428"/>
                        <a:pt x="112" y="101"/>
                      </a:cubicBezTo>
                      <a:cubicBezTo>
                        <a:pt x="109" y="65"/>
                        <a:pt x="81" y="46"/>
                        <a:pt x="54" y="46"/>
                      </a:cubicBezTo>
                      <a:cubicBezTo>
                        <a:pt x="26" y="46"/>
                        <a:pt x="0" y="65"/>
                        <a:pt x="3" y="101"/>
                      </a:cubicBezTo>
                      <a:cubicBezTo>
                        <a:pt x="16" y="451"/>
                        <a:pt x="30" y="806"/>
                        <a:pt x="44" y="1156"/>
                      </a:cubicBezTo>
                      <a:cubicBezTo>
                        <a:pt x="48" y="1320"/>
                        <a:pt x="57" y="1484"/>
                        <a:pt x="62" y="1652"/>
                      </a:cubicBezTo>
                      <a:cubicBezTo>
                        <a:pt x="71" y="1806"/>
                        <a:pt x="57" y="1975"/>
                        <a:pt x="103" y="2125"/>
                      </a:cubicBezTo>
                      <a:cubicBezTo>
                        <a:pt x="110" y="2150"/>
                        <a:pt x="134" y="2164"/>
                        <a:pt x="158" y="2164"/>
                      </a:cubicBezTo>
                      <a:cubicBezTo>
                        <a:pt x="181" y="2164"/>
                        <a:pt x="203" y="2151"/>
                        <a:pt x="207" y="2125"/>
                      </a:cubicBezTo>
                      <a:cubicBezTo>
                        <a:pt x="326" y="1438"/>
                        <a:pt x="444" y="756"/>
                        <a:pt x="562" y="69"/>
                      </a:cubicBezTo>
                      <a:cubicBezTo>
                        <a:pt x="570" y="28"/>
                        <a:pt x="536" y="0"/>
                        <a:pt x="50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74" name="Google Shape;974;p9"/>
              <p:cNvSpPr/>
              <p:nvPr/>
            </p:nvSpPr>
            <p:spPr>
              <a:xfrm rot="1724532" flipH="1">
                <a:off x="7989372" y="846309"/>
                <a:ext cx="165555" cy="66884"/>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sp>
        <p:nvSpPr>
          <p:cNvPr id="975" name="Google Shape;975;p9"/>
          <p:cNvSpPr/>
          <p:nvPr/>
        </p:nvSpPr>
        <p:spPr>
          <a:xfrm>
            <a:off x="5772254" y="1998136"/>
            <a:ext cx="2599421" cy="2152923"/>
          </a:xfrm>
          <a:custGeom>
            <a:avLst/>
            <a:gdLst/>
            <a:ahLst/>
            <a:cxnLst/>
            <a:rect l="l" t="t" r="r" b="b"/>
            <a:pathLst>
              <a:path w="19615" h="14764" extrusionOk="0">
                <a:moveTo>
                  <a:pt x="11631" y="1"/>
                </a:moveTo>
                <a:cubicBezTo>
                  <a:pt x="10854" y="1"/>
                  <a:pt x="7004" y="157"/>
                  <a:pt x="6126" y="284"/>
                </a:cubicBezTo>
                <a:cubicBezTo>
                  <a:pt x="5212" y="415"/>
                  <a:pt x="337" y="415"/>
                  <a:pt x="210" y="429"/>
                </a:cubicBezTo>
                <a:cubicBezTo>
                  <a:pt x="210" y="429"/>
                  <a:pt x="14" y="12935"/>
                  <a:pt x="5" y="13653"/>
                </a:cubicBezTo>
                <a:cubicBezTo>
                  <a:pt x="1" y="13987"/>
                  <a:pt x="150" y="14077"/>
                  <a:pt x="311" y="14077"/>
                </a:cubicBezTo>
                <a:cubicBezTo>
                  <a:pt x="496" y="14077"/>
                  <a:pt x="696" y="13958"/>
                  <a:pt x="696" y="13958"/>
                </a:cubicBezTo>
                <a:lnTo>
                  <a:pt x="696" y="13958"/>
                </a:lnTo>
                <a:lnTo>
                  <a:pt x="446" y="14759"/>
                </a:lnTo>
                <a:cubicBezTo>
                  <a:pt x="446" y="14759"/>
                  <a:pt x="857" y="14763"/>
                  <a:pt x="1419" y="14763"/>
                </a:cubicBezTo>
                <a:cubicBezTo>
                  <a:pt x="2543" y="14763"/>
                  <a:pt x="4275" y="14745"/>
                  <a:pt x="4548" y="14636"/>
                </a:cubicBezTo>
                <a:cubicBezTo>
                  <a:pt x="4957" y="14472"/>
                  <a:pt x="10415" y="14599"/>
                  <a:pt x="11429" y="14463"/>
                </a:cubicBezTo>
                <a:cubicBezTo>
                  <a:pt x="12438" y="14322"/>
                  <a:pt x="19614" y="14322"/>
                  <a:pt x="19614" y="14322"/>
                </a:cubicBezTo>
                <a:lnTo>
                  <a:pt x="19537" y="13572"/>
                </a:lnTo>
                <a:cubicBezTo>
                  <a:pt x="19537" y="13572"/>
                  <a:pt x="19483" y="10743"/>
                  <a:pt x="19455" y="9956"/>
                </a:cubicBezTo>
                <a:cubicBezTo>
                  <a:pt x="19428" y="9165"/>
                  <a:pt x="19173" y="697"/>
                  <a:pt x="19173" y="697"/>
                </a:cubicBezTo>
                <a:lnTo>
                  <a:pt x="18523" y="538"/>
                </a:lnTo>
                <a:lnTo>
                  <a:pt x="18418" y="247"/>
                </a:lnTo>
                <a:cubicBezTo>
                  <a:pt x="18418" y="247"/>
                  <a:pt x="16477" y="97"/>
                  <a:pt x="16145" y="74"/>
                </a:cubicBezTo>
                <a:cubicBezTo>
                  <a:pt x="15817" y="56"/>
                  <a:pt x="12247" y="11"/>
                  <a:pt x="11711" y="2"/>
                </a:cubicBezTo>
                <a:cubicBezTo>
                  <a:pt x="11690" y="1"/>
                  <a:pt x="11663" y="1"/>
                  <a:pt x="11631"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6" name="Google Shape;976;p9"/>
          <p:cNvSpPr/>
          <p:nvPr/>
        </p:nvSpPr>
        <p:spPr>
          <a:xfrm>
            <a:off x="5764045" y="1993882"/>
            <a:ext cx="2523487" cy="2084386"/>
          </a:xfrm>
          <a:custGeom>
            <a:avLst/>
            <a:gdLst/>
            <a:ahLst/>
            <a:cxnLst/>
            <a:rect l="l" t="t" r="r" b="b"/>
            <a:pathLst>
              <a:path w="19042" h="14294" extrusionOk="0">
                <a:moveTo>
                  <a:pt x="11449" y="199"/>
                </a:moveTo>
                <a:cubicBezTo>
                  <a:pt x="11956" y="199"/>
                  <a:pt x="12463" y="208"/>
                  <a:pt x="12970" y="228"/>
                </a:cubicBezTo>
                <a:cubicBezTo>
                  <a:pt x="13669" y="257"/>
                  <a:pt x="14362" y="266"/>
                  <a:pt x="15058" y="266"/>
                </a:cubicBezTo>
                <a:cubicBezTo>
                  <a:pt x="15232" y="266"/>
                  <a:pt x="15406" y="265"/>
                  <a:pt x="15581" y="264"/>
                </a:cubicBezTo>
                <a:cubicBezTo>
                  <a:pt x="15618" y="264"/>
                  <a:pt x="15656" y="264"/>
                  <a:pt x="15693" y="264"/>
                </a:cubicBezTo>
                <a:cubicBezTo>
                  <a:pt x="16091" y="264"/>
                  <a:pt x="16487" y="285"/>
                  <a:pt x="16886" y="314"/>
                </a:cubicBezTo>
                <a:cubicBezTo>
                  <a:pt x="17131" y="333"/>
                  <a:pt x="17377" y="355"/>
                  <a:pt x="17618" y="378"/>
                </a:cubicBezTo>
                <a:cubicBezTo>
                  <a:pt x="17741" y="387"/>
                  <a:pt x="17864" y="396"/>
                  <a:pt x="17986" y="405"/>
                </a:cubicBezTo>
                <a:cubicBezTo>
                  <a:pt x="18004" y="407"/>
                  <a:pt x="18027" y="407"/>
                  <a:pt x="18052" y="407"/>
                </a:cubicBezTo>
                <a:cubicBezTo>
                  <a:pt x="18096" y="407"/>
                  <a:pt x="18149" y="406"/>
                  <a:pt x="18203" y="406"/>
                </a:cubicBezTo>
                <a:cubicBezTo>
                  <a:pt x="18298" y="406"/>
                  <a:pt x="18395" y="411"/>
                  <a:pt x="18446" y="437"/>
                </a:cubicBezTo>
                <a:cubicBezTo>
                  <a:pt x="18614" y="528"/>
                  <a:pt x="18591" y="933"/>
                  <a:pt x="18591" y="1074"/>
                </a:cubicBezTo>
                <a:cubicBezTo>
                  <a:pt x="18596" y="1342"/>
                  <a:pt x="18596" y="1615"/>
                  <a:pt x="18600" y="1883"/>
                </a:cubicBezTo>
                <a:cubicBezTo>
                  <a:pt x="18609" y="2402"/>
                  <a:pt x="18619" y="2916"/>
                  <a:pt x="18628" y="3434"/>
                </a:cubicBezTo>
                <a:cubicBezTo>
                  <a:pt x="18646" y="4489"/>
                  <a:pt x="18673" y="5549"/>
                  <a:pt x="18700" y="6604"/>
                </a:cubicBezTo>
                <a:cubicBezTo>
                  <a:pt x="18763" y="8943"/>
                  <a:pt x="18831" y="11286"/>
                  <a:pt x="18850" y="13625"/>
                </a:cubicBezTo>
                <a:lnTo>
                  <a:pt x="18850" y="13625"/>
                </a:lnTo>
                <a:cubicBezTo>
                  <a:pt x="13998" y="13856"/>
                  <a:pt x="9141" y="13785"/>
                  <a:pt x="4289" y="13921"/>
                </a:cubicBezTo>
                <a:cubicBezTo>
                  <a:pt x="2938" y="13961"/>
                  <a:pt x="1592" y="14015"/>
                  <a:pt x="245" y="14096"/>
                </a:cubicBezTo>
                <a:lnTo>
                  <a:pt x="245" y="14096"/>
                </a:lnTo>
                <a:cubicBezTo>
                  <a:pt x="193" y="9602"/>
                  <a:pt x="255" y="5109"/>
                  <a:pt x="433" y="620"/>
                </a:cubicBezTo>
                <a:lnTo>
                  <a:pt x="433" y="620"/>
                </a:lnTo>
                <a:cubicBezTo>
                  <a:pt x="2571" y="549"/>
                  <a:pt x="4712" y="494"/>
                  <a:pt x="6845" y="369"/>
                </a:cubicBezTo>
                <a:cubicBezTo>
                  <a:pt x="8380" y="280"/>
                  <a:pt x="9913" y="199"/>
                  <a:pt x="11449" y="199"/>
                </a:cubicBezTo>
                <a:close/>
                <a:moveTo>
                  <a:pt x="11175" y="0"/>
                </a:moveTo>
                <a:cubicBezTo>
                  <a:pt x="11147" y="0"/>
                  <a:pt x="11120" y="0"/>
                  <a:pt x="11092" y="1"/>
                </a:cubicBezTo>
                <a:cubicBezTo>
                  <a:pt x="10055" y="5"/>
                  <a:pt x="9018" y="46"/>
                  <a:pt x="7986" y="105"/>
                </a:cubicBezTo>
                <a:cubicBezTo>
                  <a:pt x="5435" y="255"/>
                  <a:pt x="2888" y="346"/>
                  <a:pt x="337" y="433"/>
                </a:cubicBezTo>
                <a:cubicBezTo>
                  <a:pt x="283" y="433"/>
                  <a:pt x="242" y="474"/>
                  <a:pt x="242" y="528"/>
                </a:cubicBezTo>
                <a:cubicBezTo>
                  <a:pt x="60" y="5071"/>
                  <a:pt x="1" y="9619"/>
                  <a:pt x="55" y="14166"/>
                </a:cubicBezTo>
                <a:cubicBezTo>
                  <a:pt x="55" y="14216"/>
                  <a:pt x="87" y="14246"/>
                  <a:pt x="125" y="14255"/>
                </a:cubicBezTo>
                <a:lnTo>
                  <a:pt x="125" y="14255"/>
                </a:lnTo>
                <a:cubicBezTo>
                  <a:pt x="140" y="14278"/>
                  <a:pt x="165" y="14294"/>
                  <a:pt x="201" y="14294"/>
                </a:cubicBezTo>
                <a:cubicBezTo>
                  <a:pt x="202" y="14294"/>
                  <a:pt x="204" y="14294"/>
                  <a:pt x="205" y="14294"/>
                </a:cubicBezTo>
                <a:cubicBezTo>
                  <a:pt x="5080" y="13993"/>
                  <a:pt x="9973" y="14053"/>
                  <a:pt x="14858" y="13948"/>
                </a:cubicBezTo>
                <a:cubicBezTo>
                  <a:pt x="16222" y="13921"/>
                  <a:pt x="17582" y="13880"/>
                  <a:pt x="18946" y="13812"/>
                </a:cubicBezTo>
                <a:cubicBezTo>
                  <a:pt x="18996" y="13812"/>
                  <a:pt x="19041" y="13771"/>
                  <a:pt x="19041" y="13716"/>
                </a:cubicBezTo>
                <a:cubicBezTo>
                  <a:pt x="19023" y="11524"/>
                  <a:pt x="18964" y="9328"/>
                  <a:pt x="18910" y="7136"/>
                </a:cubicBezTo>
                <a:cubicBezTo>
                  <a:pt x="18882" y="6044"/>
                  <a:pt x="18850" y="4948"/>
                  <a:pt x="18828" y="3852"/>
                </a:cubicBezTo>
                <a:cubicBezTo>
                  <a:pt x="18805" y="2806"/>
                  <a:pt x="18823" y="1751"/>
                  <a:pt x="18764" y="715"/>
                </a:cubicBezTo>
                <a:cubicBezTo>
                  <a:pt x="18750" y="396"/>
                  <a:pt x="18746" y="264"/>
                  <a:pt x="18396" y="242"/>
                </a:cubicBezTo>
                <a:cubicBezTo>
                  <a:pt x="17855" y="210"/>
                  <a:pt x="17318" y="155"/>
                  <a:pt x="16781" y="114"/>
                </a:cubicBezTo>
                <a:cubicBezTo>
                  <a:pt x="16405" y="87"/>
                  <a:pt x="16029" y="80"/>
                  <a:pt x="15652" y="80"/>
                </a:cubicBezTo>
                <a:cubicBezTo>
                  <a:pt x="15241" y="80"/>
                  <a:pt x="14829" y="88"/>
                  <a:pt x="14418" y="88"/>
                </a:cubicBezTo>
                <a:cubicBezTo>
                  <a:pt x="14332" y="88"/>
                  <a:pt x="14247" y="88"/>
                  <a:pt x="14162" y="87"/>
                </a:cubicBezTo>
                <a:cubicBezTo>
                  <a:pt x="13166" y="78"/>
                  <a:pt x="12171" y="0"/>
                  <a:pt x="1117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7" name="Google Shape;977;p9"/>
          <p:cNvSpPr/>
          <p:nvPr/>
        </p:nvSpPr>
        <p:spPr>
          <a:xfrm>
            <a:off x="5786909" y="2020226"/>
            <a:ext cx="2567482" cy="2091239"/>
          </a:xfrm>
          <a:custGeom>
            <a:avLst/>
            <a:gdLst/>
            <a:ahLst/>
            <a:cxnLst/>
            <a:rect l="l" t="t" r="r" b="b"/>
            <a:pathLst>
              <a:path w="19374" h="14341" extrusionOk="0">
                <a:moveTo>
                  <a:pt x="18302" y="0"/>
                </a:moveTo>
                <a:cubicBezTo>
                  <a:pt x="18191" y="0"/>
                  <a:pt x="18151" y="171"/>
                  <a:pt x="18268" y="188"/>
                </a:cubicBezTo>
                <a:cubicBezTo>
                  <a:pt x="18424" y="216"/>
                  <a:pt x="18583" y="240"/>
                  <a:pt x="18739" y="264"/>
                </a:cubicBezTo>
                <a:lnTo>
                  <a:pt x="18739" y="264"/>
                </a:lnTo>
                <a:cubicBezTo>
                  <a:pt x="18853" y="4039"/>
                  <a:pt x="18992" y="7809"/>
                  <a:pt x="19073" y="11584"/>
                </a:cubicBezTo>
                <a:cubicBezTo>
                  <a:pt x="19087" y="12304"/>
                  <a:pt x="19083" y="13019"/>
                  <a:pt x="19168" y="13735"/>
                </a:cubicBezTo>
                <a:lnTo>
                  <a:pt x="19168" y="13735"/>
                </a:lnTo>
                <a:cubicBezTo>
                  <a:pt x="19145" y="13738"/>
                  <a:pt x="19121" y="13739"/>
                  <a:pt x="19097" y="13739"/>
                </a:cubicBezTo>
                <a:cubicBezTo>
                  <a:pt x="18986" y="13739"/>
                  <a:pt x="18867" y="13714"/>
                  <a:pt x="18769" y="13708"/>
                </a:cubicBezTo>
                <a:cubicBezTo>
                  <a:pt x="18496" y="13685"/>
                  <a:pt x="18214" y="13690"/>
                  <a:pt x="17941" y="13685"/>
                </a:cubicBezTo>
                <a:cubicBezTo>
                  <a:pt x="17537" y="13677"/>
                  <a:pt x="17134" y="13673"/>
                  <a:pt x="16730" y="13673"/>
                </a:cubicBezTo>
                <a:cubicBezTo>
                  <a:pt x="16497" y="13673"/>
                  <a:pt x="16264" y="13674"/>
                  <a:pt x="16031" y="13676"/>
                </a:cubicBezTo>
                <a:cubicBezTo>
                  <a:pt x="14735" y="13694"/>
                  <a:pt x="13448" y="13781"/>
                  <a:pt x="12156" y="13835"/>
                </a:cubicBezTo>
                <a:cubicBezTo>
                  <a:pt x="11734" y="13855"/>
                  <a:pt x="11310" y="13860"/>
                  <a:pt x="10887" y="13860"/>
                </a:cubicBezTo>
                <a:cubicBezTo>
                  <a:pt x="10290" y="13860"/>
                  <a:pt x="9693" y="13849"/>
                  <a:pt x="9096" y="13849"/>
                </a:cubicBezTo>
                <a:cubicBezTo>
                  <a:pt x="8828" y="13849"/>
                  <a:pt x="8559" y="13851"/>
                  <a:pt x="8291" y="13858"/>
                </a:cubicBezTo>
                <a:cubicBezTo>
                  <a:pt x="7009" y="13890"/>
                  <a:pt x="5731" y="13953"/>
                  <a:pt x="4453" y="14017"/>
                </a:cubicBezTo>
                <a:cubicBezTo>
                  <a:pt x="3040" y="14084"/>
                  <a:pt x="1627" y="14141"/>
                  <a:pt x="218" y="14149"/>
                </a:cubicBezTo>
                <a:lnTo>
                  <a:pt x="218" y="14149"/>
                </a:lnTo>
                <a:cubicBezTo>
                  <a:pt x="247" y="13982"/>
                  <a:pt x="276" y="13818"/>
                  <a:pt x="305" y="13653"/>
                </a:cubicBezTo>
                <a:cubicBezTo>
                  <a:pt x="319" y="13579"/>
                  <a:pt x="258" y="13530"/>
                  <a:pt x="202" y="13530"/>
                </a:cubicBezTo>
                <a:cubicBezTo>
                  <a:pt x="166" y="13530"/>
                  <a:pt x="132" y="13550"/>
                  <a:pt x="123" y="13599"/>
                </a:cubicBezTo>
                <a:cubicBezTo>
                  <a:pt x="87" y="13803"/>
                  <a:pt x="51" y="14013"/>
                  <a:pt x="10" y="14217"/>
                </a:cubicBezTo>
                <a:cubicBezTo>
                  <a:pt x="1" y="14276"/>
                  <a:pt x="37" y="14340"/>
                  <a:pt x="105" y="14340"/>
                </a:cubicBezTo>
                <a:cubicBezTo>
                  <a:pt x="2706" y="14335"/>
                  <a:pt x="5303" y="14135"/>
                  <a:pt x="7900" y="14058"/>
                </a:cubicBezTo>
                <a:cubicBezTo>
                  <a:pt x="8287" y="14047"/>
                  <a:pt x="8674" y="14044"/>
                  <a:pt x="9060" y="14044"/>
                </a:cubicBezTo>
                <a:cubicBezTo>
                  <a:pt x="9630" y="14044"/>
                  <a:pt x="10199" y="14051"/>
                  <a:pt x="10768" y="14051"/>
                </a:cubicBezTo>
                <a:cubicBezTo>
                  <a:pt x="11119" y="14051"/>
                  <a:pt x="11469" y="14048"/>
                  <a:pt x="11820" y="14040"/>
                </a:cubicBezTo>
                <a:cubicBezTo>
                  <a:pt x="13111" y="14008"/>
                  <a:pt x="14403" y="13894"/>
                  <a:pt x="15694" y="13876"/>
                </a:cubicBezTo>
                <a:cubicBezTo>
                  <a:pt x="16098" y="13869"/>
                  <a:pt x="16499" y="13865"/>
                  <a:pt x="16901" y="13865"/>
                </a:cubicBezTo>
                <a:cubicBezTo>
                  <a:pt x="17229" y="13865"/>
                  <a:pt x="17557" y="13868"/>
                  <a:pt x="17886" y="13872"/>
                </a:cubicBezTo>
                <a:cubicBezTo>
                  <a:pt x="18187" y="13876"/>
                  <a:pt x="18491" y="13872"/>
                  <a:pt x="18796" y="13899"/>
                </a:cubicBezTo>
                <a:cubicBezTo>
                  <a:pt x="18895" y="13908"/>
                  <a:pt x="19012" y="13930"/>
                  <a:pt x="19123" y="13930"/>
                </a:cubicBezTo>
                <a:cubicBezTo>
                  <a:pt x="19185" y="13930"/>
                  <a:pt x="19246" y="13923"/>
                  <a:pt x="19301" y="13903"/>
                </a:cubicBezTo>
                <a:cubicBezTo>
                  <a:pt x="19337" y="13890"/>
                  <a:pt x="19374" y="13853"/>
                  <a:pt x="19369" y="13808"/>
                </a:cubicBezTo>
                <a:cubicBezTo>
                  <a:pt x="19292" y="13199"/>
                  <a:pt x="19287" y="12594"/>
                  <a:pt x="19273" y="11980"/>
                </a:cubicBezTo>
                <a:cubicBezTo>
                  <a:pt x="19255" y="11038"/>
                  <a:pt x="19233" y="10097"/>
                  <a:pt x="19205" y="9156"/>
                </a:cubicBezTo>
                <a:cubicBezTo>
                  <a:pt x="19155" y="7259"/>
                  <a:pt x="19096" y="5363"/>
                  <a:pt x="19032" y="3467"/>
                </a:cubicBezTo>
                <a:cubicBezTo>
                  <a:pt x="18996" y="2371"/>
                  <a:pt x="18960" y="1275"/>
                  <a:pt x="18928" y="183"/>
                </a:cubicBezTo>
                <a:cubicBezTo>
                  <a:pt x="18928" y="142"/>
                  <a:pt x="18901" y="97"/>
                  <a:pt x="18860" y="92"/>
                </a:cubicBezTo>
                <a:cubicBezTo>
                  <a:pt x="18678" y="61"/>
                  <a:pt x="18496" y="33"/>
                  <a:pt x="18318" y="1"/>
                </a:cubicBezTo>
                <a:cubicBezTo>
                  <a:pt x="18313" y="1"/>
                  <a:pt x="18307" y="0"/>
                  <a:pt x="1830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8" name="Google Shape;978;p9"/>
          <p:cNvSpPr/>
          <p:nvPr/>
        </p:nvSpPr>
        <p:spPr>
          <a:xfrm>
            <a:off x="7614660" y="1839029"/>
            <a:ext cx="559681" cy="636300"/>
          </a:xfrm>
          <a:custGeom>
            <a:avLst/>
            <a:gdLst/>
            <a:ahLst/>
            <a:cxnLst/>
            <a:rect l="l" t="t" r="r" b="b"/>
            <a:pathLst>
              <a:path w="3425" h="4965" extrusionOk="0">
                <a:moveTo>
                  <a:pt x="2345" y="120"/>
                </a:moveTo>
                <a:cubicBezTo>
                  <a:pt x="2580" y="120"/>
                  <a:pt x="2826" y="265"/>
                  <a:pt x="2970" y="385"/>
                </a:cubicBezTo>
                <a:cubicBezTo>
                  <a:pt x="3134" y="521"/>
                  <a:pt x="3170" y="671"/>
                  <a:pt x="3138" y="849"/>
                </a:cubicBezTo>
                <a:cubicBezTo>
                  <a:pt x="3170" y="589"/>
                  <a:pt x="3043" y="476"/>
                  <a:pt x="2879" y="362"/>
                </a:cubicBezTo>
                <a:cubicBezTo>
                  <a:pt x="2697" y="235"/>
                  <a:pt x="2520" y="167"/>
                  <a:pt x="2356" y="167"/>
                </a:cubicBezTo>
                <a:cubicBezTo>
                  <a:pt x="2256" y="167"/>
                  <a:pt x="2170" y="189"/>
                  <a:pt x="2083" y="239"/>
                </a:cubicBezTo>
                <a:cubicBezTo>
                  <a:pt x="1965" y="308"/>
                  <a:pt x="1856" y="435"/>
                  <a:pt x="1751" y="585"/>
                </a:cubicBezTo>
                <a:cubicBezTo>
                  <a:pt x="1838" y="453"/>
                  <a:pt x="1933" y="330"/>
                  <a:pt x="2029" y="239"/>
                </a:cubicBezTo>
                <a:cubicBezTo>
                  <a:pt x="2123" y="154"/>
                  <a:pt x="2233" y="120"/>
                  <a:pt x="2345" y="120"/>
                </a:cubicBezTo>
                <a:close/>
                <a:moveTo>
                  <a:pt x="1333" y="2340"/>
                </a:moveTo>
                <a:cubicBezTo>
                  <a:pt x="1206" y="2572"/>
                  <a:pt x="1106" y="2790"/>
                  <a:pt x="1024" y="3009"/>
                </a:cubicBezTo>
                <a:lnTo>
                  <a:pt x="1015" y="3027"/>
                </a:lnTo>
                <a:cubicBezTo>
                  <a:pt x="915" y="3286"/>
                  <a:pt x="824" y="3532"/>
                  <a:pt x="1024" y="3777"/>
                </a:cubicBezTo>
                <a:cubicBezTo>
                  <a:pt x="1091" y="3860"/>
                  <a:pt x="1268" y="3957"/>
                  <a:pt x="1403" y="3957"/>
                </a:cubicBezTo>
                <a:cubicBezTo>
                  <a:pt x="1423" y="3957"/>
                  <a:pt x="1442" y="3955"/>
                  <a:pt x="1460" y="3950"/>
                </a:cubicBezTo>
                <a:cubicBezTo>
                  <a:pt x="1601" y="3909"/>
                  <a:pt x="1710" y="3814"/>
                  <a:pt x="1801" y="3695"/>
                </a:cubicBezTo>
                <a:lnTo>
                  <a:pt x="1801" y="3695"/>
                </a:lnTo>
                <a:cubicBezTo>
                  <a:pt x="1701" y="3859"/>
                  <a:pt x="1619" y="3968"/>
                  <a:pt x="1483" y="3987"/>
                </a:cubicBezTo>
                <a:cubicBezTo>
                  <a:pt x="1469" y="3988"/>
                  <a:pt x="1454" y="3989"/>
                  <a:pt x="1439" y="3989"/>
                </a:cubicBezTo>
                <a:cubicBezTo>
                  <a:pt x="1257" y="3989"/>
                  <a:pt x="1025" y="3868"/>
                  <a:pt x="933" y="3750"/>
                </a:cubicBezTo>
                <a:cubicBezTo>
                  <a:pt x="719" y="3477"/>
                  <a:pt x="1078" y="2786"/>
                  <a:pt x="1333" y="2340"/>
                </a:cubicBezTo>
                <a:close/>
                <a:moveTo>
                  <a:pt x="755" y="2331"/>
                </a:moveTo>
                <a:cubicBezTo>
                  <a:pt x="692" y="2459"/>
                  <a:pt x="633" y="2590"/>
                  <a:pt x="574" y="2722"/>
                </a:cubicBezTo>
                <a:lnTo>
                  <a:pt x="533" y="2809"/>
                </a:lnTo>
                <a:cubicBezTo>
                  <a:pt x="305" y="3318"/>
                  <a:pt x="23" y="3946"/>
                  <a:pt x="319" y="4346"/>
                </a:cubicBezTo>
                <a:cubicBezTo>
                  <a:pt x="455" y="4532"/>
                  <a:pt x="678" y="4641"/>
                  <a:pt x="855" y="4714"/>
                </a:cubicBezTo>
                <a:cubicBezTo>
                  <a:pt x="969" y="4762"/>
                  <a:pt x="1091" y="4800"/>
                  <a:pt x="1216" y="4800"/>
                </a:cubicBezTo>
                <a:cubicBezTo>
                  <a:pt x="1421" y="4800"/>
                  <a:pt x="1637" y="4699"/>
                  <a:pt x="1851" y="4378"/>
                </a:cubicBezTo>
                <a:cubicBezTo>
                  <a:pt x="2083" y="4032"/>
                  <a:pt x="2293" y="3650"/>
                  <a:pt x="2484" y="3236"/>
                </a:cubicBezTo>
                <a:lnTo>
                  <a:pt x="2484" y="3236"/>
                </a:lnTo>
                <a:cubicBezTo>
                  <a:pt x="2238" y="3786"/>
                  <a:pt x="1983" y="4228"/>
                  <a:pt x="1710" y="4578"/>
                </a:cubicBezTo>
                <a:cubicBezTo>
                  <a:pt x="1554" y="4776"/>
                  <a:pt x="1388" y="4843"/>
                  <a:pt x="1224" y="4843"/>
                </a:cubicBezTo>
                <a:cubicBezTo>
                  <a:pt x="1068" y="4843"/>
                  <a:pt x="913" y="4783"/>
                  <a:pt x="769" y="4719"/>
                </a:cubicBezTo>
                <a:cubicBezTo>
                  <a:pt x="469" y="4582"/>
                  <a:pt x="128" y="4359"/>
                  <a:pt x="187" y="3846"/>
                </a:cubicBezTo>
                <a:cubicBezTo>
                  <a:pt x="242" y="3363"/>
                  <a:pt x="505" y="2822"/>
                  <a:pt x="755" y="2331"/>
                </a:cubicBezTo>
                <a:close/>
                <a:moveTo>
                  <a:pt x="2348" y="0"/>
                </a:moveTo>
                <a:cubicBezTo>
                  <a:pt x="2209" y="0"/>
                  <a:pt x="2071" y="43"/>
                  <a:pt x="1951" y="153"/>
                </a:cubicBezTo>
                <a:cubicBezTo>
                  <a:pt x="1760" y="321"/>
                  <a:pt x="1597" y="599"/>
                  <a:pt x="1451" y="844"/>
                </a:cubicBezTo>
                <a:cubicBezTo>
                  <a:pt x="1415" y="903"/>
                  <a:pt x="1378" y="958"/>
                  <a:pt x="1347" y="1008"/>
                </a:cubicBezTo>
                <a:cubicBezTo>
                  <a:pt x="1151" y="1326"/>
                  <a:pt x="965" y="1658"/>
                  <a:pt x="792" y="1999"/>
                </a:cubicBezTo>
                <a:lnTo>
                  <a:pt x="715" y="2149"/>
                </a:lnTo>
                <a:cubicBezTo>
                  <a:pt x="442" y="2681"/>
                  <a:pt x="128" y="3286"/>
                  <a:pt x="69" y="3832"/>
                </a:cubicBezTo>
                <a:cubicBezTo>
                  <a:pt x="1" y="4428"/>
                  <a:pt x="410" y="4687"/>
                  <a:pt x="719" y="4828"/>
                </a:cubicBezTo>
                <a:cubicBezTo>
                  <a:pt x="837" y="4882"/>
                  <a:pt x="1019" y="4964"/>
                  <a:pt x="1219" y="4964"/>
                </a:cubicBezTo>
                <a:cubicBezTo>
                  <a:pt x="1410" y="4964"/>
                  <a:pt x="1619" y="4891"/>
                  <a:pt x="1801" y="4650"/>
                </a:cubicBezTo>
                <a:cubicBezTo>
                  <a:pt x="2170" y="4182"/>
                  <a:pt x="2502" y="3554"/>
                  <a:pt x="2820" y="2731"/>
                </a:cubicBezTo>
                <a:cubicBezTo>
                  <a:pt x="2838" y="2681"/>
                  <a:pt x="2834" y="2636"/>
                  <a:pt x="2806" y="2604"/>
                </a:cubicBezTo>
                <a:cubicBezTo>
                  <a:pt x="2787" y="2580"/>
                  <a:pt x="2753" y="2567"/>
                  <a:pt x="2717" y="2567"/>
                </a:cubicBezTo>
                <a:cubicBezTo>
                  <a:pt x="2712" y="2567"/>
                  <a:pt x="2707" y="2567"/>
                  <a:pt x="2702" y="2568"/>
                </a:cubicBezTo>
                <a:cubicBezTo>
                  <a:pt x="2652" y="2577"/>
                  <a:pt x="2611" y="2613"/>
                  <a:pt x="2588" y="2663"/>
                </a:cubicBezTo>
                <a:cubicBezTo>
                  <a:pt x="2352" y="3277"/>
                  <a:pt x="2070" y="3832"/>
                  <a:pt x="1751" y="4314"/>
                </a:cubicBezTo>
                <a:cubicBezTo>
                  <a:pt x="1570" y="4584"/>
                  <a:pt x="1399" y="4681"/>
                  <a:pt x="1217" y="4681"/>
                </a:cubicBezTo>
                <a:cubicBezTo>
                  <a:pt x="1116" y="4681"/>
                  <a:pt x="1012" y="4652"/>
                  <a:pt x="901" y="4605"/>
                </a:cubicBezTo>
                <a:cubicBezTo>
                  <a:pt x="737" y="4537"/>
                  <a:pt x="537" y="4441"/>
                  <a:pt x="414" y="4278"/>
                </a:cubicBezTo>
                <a:cubicBezTo>
                  <a:pt x="164" y="3932"/>
                  <a:pt x="428" y="3341"/>
                  <a:pt x="642" y="2863"/>
                </a:cubicBezTo>
                <a:lnTo>
                  <a:pt x="683" y="2772"/>
                </a:lnTo>
                <a:cubicBezTo>
                  <a:pt x="942" y="2190"/>
                  <a:pt x="1233" y="1640"/>
                  <a:pt x="1547" y="1135"/>
                </a:cubicBezTo>
                <a:cubicBezTo>
                  <a:pt x="1574" y="1094"/>
                  <a:pt x="1601" y="1049"/>
                  <a:pt x="1633" y="999"/>
                </a:cubicBezTo>
                <a:cubicBezTo>
                  <a:pt x="1770" y="767"/>
                  <a:pt x="1961" y="448"/>
                  <a:pt x="2142" y="344"/>
                </a:cubicBezTo>
                <a:cubicBezTo>
                  <a:pt x="2212" y="304"/>
                  <a:pt x="2284" y="287"/>
                  <a:pt x="2357" y="287"/>
                </a:cubicBezTo>
                <a:cubicBezTo>
                  <a:pt x="2522" y="287"/>
                  <a:pt x="2688" y="374"/>
                  <a:pt x="2811" y="462"/>
                </a:cubicBezTo>
                <a:cubicBezTo>
                  <a:pt x="2979" y="580"/>
                  <a:pt x="3079" y="671"/>
                  <a:pt x="2988" y="985"/>
                </a:cubicBezTo>
                <a:cubicBezTo>
                  <a:pt x="2966" y="1067"/>
                  <a:pt x="2920" y="1158"/>
                  <a:pt x="2879" y="1244"/>
                </a:cubicBezTo>
                <a:cubicBezTo>
                  <a:pt x="2856" y="1285"/>
                  <a:pt x="2838" y="1326"/>
                  <a:pt x="2825" y="1363"/>
                </a:cubicBezTo>
                <a:cubicBezTo>
                  <a:pt x="2711" y="1617"/>
                  <a:pt x="2584" y="1913"/>
                  <a:pt x="2447" y="2204"/>
                </a:cubicBezTo>
                <a:cubicBezTo>
                  <a:pt x="2293" y="2531"/>
                  <a:pt x="2152" y="2818"/>
                  <a:pt x="2015" y="3082"/>
                </a:cubicBezTo>
                <a:cubicBezTo>
                  <a:pt x="1992" y="3122"/>
                  <a:pt x="1970" y="3163"/>
                  <a:pt x="1947" y="3209"/>
                </a:cubicBezTo>
                <a:cubicBezTo>
                  <a:pt x="1815" y="3468"/>
                  <a:pt x="1665" y="3768"/>
                  <a:pt x="1428" y="3832"/>
                </a:cubicBezTo>
                <a:cubicBezTo>
                  <a:pt x="1420" y="3835"/>
                  <a:pt x="1409" y="3836"/>
                  <a:pt x="1398" y="3836"/>
                </a:cubicBezTo>
                <a:cubicBezTo>
                  <a:pt x="1312" y="3836"/>
                  <a:pt x="1167" y="3764"/>
                  <a:pt x="1119" y="3700"/>
                </a:cubicBezTo>
                <a:cubicBezTo>
                  <a:pt x="960" y="3509"/>
                  <a:pt x="1028" y="3327"/>
                  <a:pt x="1128" y="3068"/>
                </a:cubicBezTo>
                <a:lnTo>
                  <a:pt x="1133" y="3050"/>
                </a:lnTo>
                <a:cubicBezTo>
                  <a:pt x="1247" y="2759"/>
                  <a:pt x="1392" y="2463"/>
                  <a:pt x="1588" y="2145"/>
                </a:cubicBezTo>
                <a:cubicBezTo>
                  <a:pt x="1633" y="2067"/>
                  <a:pt x="1606" y="1995"/>
                  <a:pt x="1560" y="1963"/>
                </a:cubicBezTo>
                <a:cubicBezTo>
                  <a:pt x="1544" y="1954"/>
                  <a:pt x="1525" y="1949"/>
                  <a:pt x="1504" y="1949"/>
                </a:cubicBezTo>
                <a:cubicBezTo>
                  <a:pt x="1463" y="1949"/>
                  <a:pt x="1418" y="1970"/>
                  <a:pt x="1388" y="2022"/>
                </a:cubicBezTo>
                <a:lnTo>
                  <a:pt x="1383" y="2026"/>
                </a:lnTo>
                <a:cubicBezTo>
                  <a:pt x="1106" y="2481"/>
                  <a:pt x="528" y="3427"/>
                  <a:pt x="837" y="3823"/>
                </a:cubicBezTo>
                <a:cubicBezTo>
                  <a:pt x="950" y="3965"/>
                  <a:pt x="1214" y="4108"/>
                  <a:pt x="1437" y="4108"/>
                </a:cubicBezTo>
                <a:cubicBezTo>
                  <a:pt x="1456" y="4108"/>
                  <a:pt x="1474" y="4107"/>
                  <a:pt x="1492" y="4105"/>
                </a:cubicBezTo>
                <a:cubicBezTo>
                  <a:pt x="1710" y="4082"/>
                  <a:pt x="1820" y="3900"/>
                  <a:pt x="1915" y="3736"/>
                </a:cubicBezTo>
                <a:cubicBezTo>
                  <a:pt x="2329" y="3054"/>
                  <a:pt x="2661" y="2322"/>
                  <a:pt x="2988" y="1572"/>
                </a:cubicBezTo>
                <a:cubicBezTo>
                  <a:pt x="3007" y="1531"/>
                  <a:pt x="3025" y="1490"/>
                  <a:pt x="3043" y="1453"/>
                </a:cubicBezTo>
                <a:cubicBezTo>
                  <a:pt x="3248" y="999"/>
                  <a:pt x="3425" y="608"/>
                  <a:pt x="3047" y="289"/>
                </a:cubicBezTo>
                <a:cubicBezTo>
                  <a:pt x="2889" y="158"/>
                  <a:pt x="2616" y="0"/>
                  <a:pt x="2348" y="0"/>
                </a:cubicBezTo>
                <a:close/>
              </a:path>
            </a:pathLst>
          </a:custGeom>
          <a:solidFill>
            <a:srgbClr val="00AAC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9" name="Google Shape;979;p9"/>
          <p:cNvSpPr txBox="1"/>
          <p:nvPr/>
        </p:nvSpPr>
        <p:spPr>
          <a:xfrm>
            <a:off x="5911174" y="2138901"/>
            <a:ext cx="1867941" cy="181588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 sz="1400" b="0" i="0" u="none" strike="noStrike" cap="none">
                <a:solidFill>
                  <a:srgbClr val="000000"/>
                </a:solidFill>
                <a:latin typeface="Coming Soon"/>
                <a:ea typeface="Coming Soon"/>
                <a:cs typeface="Coming Soon"/>
                <a:sym typeface="Coming Soon"/>
              </a:rPr>
              <a:t>No me importa el lugar que sea, solo quiero que seas tú quien esté a mi lado, tomarte de la mano y amarte cada vez más en cada paso que demos juntos.</a:t>
            </a:r>
            <a:endParaRPr sz="1400" b="0" i="0" u="none" strike="noStrike" cap="none">
              <a:solidFill>
                <a:srgbClr val="000000"/>
              </a:solidFill>
              <a:latin typeface="Coming Soon"/>
              <a:ea typeface="Coming Soon"/>
              <a:cs typeface="Coming Soon"/>
              <a:sym typeface="Coming Soo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83"/>
        <p:cNvGrpSpPr/>
        <p:nvPr/>
      </p:nvGrpSpPr>
      <p:grpSpPr>
        <a:xfrm>
          <a:off x="0" y="0"/>
          <a:ext cx="0" cy="0"/>
          <a:chOff x="0" y="0"/>
          <a:chExt cx="0" cy="0"/>
        </a:xfrm>
      </p:grpSpPr>
      <p:sp>
        <p:nvSpPr>
          <p:cNvPr id="984" name="Google Shape;984;p10"/>
          <p:cNvSpPr txBox="1">
            <a:spLocks noGrp="1"/>
          </p:cNvSpPr>
          <p:nvPr>
            <p:ph type="title" idx="2"/>
          </p:nvPr>
        </p:nvSpPr>
        <p:spPr>
          <a:xfrm rot="993">
            <a:off x="3796196" y="1971950"/>
            <a:ext cx="2076300" cy="7416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6000"/>
              <a:buNone/>
            </a:pPr>
            <a:r>
              <a:rPr lang="en"/>
              <a:t>03</a:t>
            </a:r>
            <a:endParaRPr/>
          </a:p>
        </p:txBody>
      </p:sp>
      <p:sp>
        <p:nvSpPr>
          <p:cNvPr id="985" name="Google Shape;985;p10"/>
          <p:cNvSpPr txBox="1">
            <a:spLocks noGrp="1"/>
          </p:cNvSpPr>
          <p:nvPr>
            <p:ph type="title"/>
          </p:nvPr>
        </p:nvSpPr>
        <p:spPr>
          <a:xfrm rot="993">
            <a:off x="3591551" y="3133285"/>
            <a:ext cx="2600671" cy="741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2700"/>
              <a:buNone/>
            </a:pPr>
            <a:r>
              <a:rPr lang="en"/>
              <a:t>Ya casi acaban…</a:t>
            </a:r>
            <a:endParaRPr/>
          </a:p>
        </p:txBody>
      </p:sp>
      <p:sp>
        <p:nvSpPr>
          <p:cNvPr id="986" name="Google Shape;986;p10"/>
          <p:cNvSpPr txBox="1">
            <a:spLocks noGrp="1"/>
          </p:cNvSpPr>
          <p:nvPr>
            <p:ph type="subTitle" idx="1"/>
          </p:nvPr>
        </p:nvSpPr>
        <p:spPr>
          <a:xfrm rot="835">
            <a:off x="3723240" y="3865415"/>
            <a:ext cx="2469000" cy="7416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400"/>
              <a:buNone/>
            </a:pPr>
            <a:r>
              <a:rPr lang="en"/>
              <a:t>Espero no haberte aburrido.</a:t>
            </a:r>
            <a:endParaRPr/>
          </a:p>
        </p:txBody>
      </p:sp>
      <p:grpSp>
        <p:nvGrpSpPr>
          <p:cNvPr id="987" name="Google Shape;987;p10"/>
          <p:cNvGrpSpPr/>
          <p:nvPr/>
        </p:nvGrpSpPr>
        <p:grpSpPr>
          <a:xfrm rot="-10796165">
            <a:off x="-1020962" y="896494"/>
            <a:ext cx="1863682" cy="480883"/>
            <a:chOff x="7622176" y="2589750"/>
            <a:chExt cx="2078841" cy="536400"/>
          </a:xfrm>
        </p:grpSpPr>
        <p:sp>
          <p:nvSpPr>
            <p:cNvPr id="988" name="Google Shape;988;p10"/>
            <p:cNvSpPr/>
            <p:nvPr/>
          </p:nvSpPr>
          <p:spPr>
            <a:xfrm>
              <a:off x="7632850" y="2604325"/>
              <a:ext cx="2053298" cy="514146"/>
            </a:xfrm>
            <a:custGeom>
              <a:avLst/>
              <a:gdLst/>
              <a:ahLst/>
              <a:cxnLst/>
              <a:rect l="l" t="t" r="r" b="b"/>
              <a:pathLst>
                <a:path w="15508" h="4232" extrusionOk="0">
                  <a:moveTo>
                    <a:pt x="13358" y="0"/>
                  </a:moveTo>
                  <a:lnTo>
                    <a:pt x="12205" y="10"/>
                  </a:lnTo>
                  <a:cubicBezTo>
                    <a:pt x="12205" y="10"/>
                    <a:pt x="10633" y="2"/>
                    <a:pt x="9429" y="2"/>
                  </a:cubicBezTo>
                  <a:cubicBezTo>
                    <a:pt x="8826" y="2"/>
                    <a:pt x="8316" y="4"/>
                    <a:pt x="8140" y="10"/>
                  </a:cubicBezTo>
                  <a:cubicBezTo>
                    <a:pt x="7603" y="40"/>
                    <a:pt x="2981" y="20"/>
                    <a:pt x="2121" y="40"/>
                  </a:cubicBezTo>
                  <a:cubicBezTo>
                    <a:pt x="1271" y="49"/>
                    <a:pt x="157" y="147"/>
                    <a:pt x="157" y="147"/>
                  </a:cubicBezTo>
                  <a:cubicBezTo>
                    <a:pt x="1" y="313"/>
                    <a:pt x="1" y="4231"/>
                    <a:pt x="1" y="4231"/>
                  </a:cubicBezTo>
                  <a:cubicBezTo>
                    <a:pt x="1" y="4231"/>
                    <a:pt x="1605" y="4185"/>
                    <a:pt x="2558" y="4185"/>
                  </a:cubicBezTo>
                  <a:cubicBezTo>
                    <a:pt x="2762" y="4185"/>
                    <a:pt x="2937" y="4187"/>
                    <a:pt x="3059" y="4192"/>
                  </a:cubicBezTo>
                  <a:cubicBezTo>
                    <a:pt x="3095" y="4194"/>
                    <a:pt x="3153" y="4195"/>
                    <a:pt x="3232" y="4195"/>
                  </a:cubicBezTo>
                  <a:cubicBezTo>
                    <a:pt x="4689" y="4195"/>
                    <a:pt x="13124" y="3870"/>
                    <a:pt x="13124" y="3870"/>
                  </a:cubicBezTo>
                  <a:lnTo>
                    <a:pt x="15508" y="2375"/>
                  </a:lnTo>
                  <a:lnTo>
                    <a:pt x="13358" y="0"/>
                  </a:lnTo>
                  <a:close/>
                </a:path>
              </a:pathLst>
            </a:cu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9" name="Google Shape;989;p10"/>
            <p:cNvSpPr/>
            <p:nvPr/>
          </p:nvSpPr>
          <p:spPr>
            <a:xfrm>
              <a:off x="9351967" y="2604328"/>
              <a:ext cx="308712" cy="471391"/>
            </a:xfrm>
            <a:custGeom>
              <a:avLst/>
              <a:gdLst/>
              <a:ahLst/>
              <a:cxnLst/>
              <a:rect l="l" t="t" r="r" b="b"/>
              <a:pathLst>
                <a:path w="2541" h="3880" extrusionOk="0">
                  <a:moveTo>
                    <a:pt x="401" y="0"/>
                  </a:moveTo>
                  <a:lnTo>
                    <a:pt x="69" y="10"/>
                  </a:lnTo>
                  <a:cubicBezTo>
                    <a:pt x="20" y="645"/>
                    <a:pt x="0" y="1290"/>
                    <a:pt x="30" y="1935"/>
                  </a:cubicBezTo>
                  <a:lnTo>
                    <a:pt x="30" y="1974"/>
                  </a:lnTo>
                  <a:cubicBezTo>
                    <a:pt x="30" y="2091"/>
                    <a:pt x="30" y="2209"/>
                    <a:pt x="30" y="2326"/>
                  </a:cubicBezTo>
                  <a:cubicBezTo>
                    <a:pt x="20" y="2746"/>
                    <a:pt x="20" y="3166"/>
                    <a:pt x="59" y="3586"/>
                  </a:cubicBezTo>
                  <a:cubicBezTo>
                    <a:pt x="59" y="3665"/>
                    <a:pt x="69" y="3753"/>
                    <a:pt x="69" y="3831"/>
                  </a:cubicBezTo>
                  <a:cubicBezTo>
                    <a:pt x="69" y="3850"/>
                    <a:pt x="78" y="3860"/>
                    <a:pt x="78" y="3880"/>
                  </a:cubicBezTo>
                  <a:cubicBezTo>
                    <a:pt x="127" y="3870"/>
                    <a:pt x="157" y="3870"/>
                    <a:pt x="157" y="3870"/>
                  </a:cubicBezTo>
                  <a:lnTo>
                    <a:pt x="2541" y="2375"/>
                  </a:lnTo>
                  <a:lnTo>
                    <a:pt x="1036" y="714"/>
                  </a:lnTo>
                  <a:cubicBezTo>
                    <a:pt x="1026" y="723"/>
                    <a:pt x="1017" y="723"/>
                    <a:pt x="1007" y="733"/>
                  </a:cubicBezTo>
                  <a:cubicBezTo>
                    <a:pt x="1007" y="723"/>
                    <a:pt x="1007" y="714"/>
                    <a:pt x="1007" y="714"/>
                  </a:cubicBezTo>
                  <a:cubicBezTo>
                    <a:pt x="997" y="684"/>
                    <a:pt x="987" y="665"/>
                    <a:pt x="977" y="645"/>
                  </a:cubicBezTo>
                  <a:lnTo>
                    <a:pt x="938" y="596"/>
                  </a:lnTo>
                  <a:cubicBezTo>
                    <a:pt x="909" y="577"/>
                    <a:pt x="890" y="567"/>
                    <a:pt x="860" y="567"/>
                  </a:cubicBezTo>
                  <a:cubicBezTo>
                    <a:pt x="850" y="538"/>
                    <a:pt x="841" y="518"/>
                    <a:pt x="841" y="489"/>
                  </a:cubicBezTo>
                  <a:lnTo>
                    <a:pt x="401" y="0"/>
                  </a:lnTo>
                  <a:close/>
                </a:path>
              </a:pathLst>
            </a:custGeom>
            <a:solidFill>
              <a:srgbClr val="F7BDB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0" name="Google Shape;990;p10"/>
            <p:cNvSpPr/>
            <p:nvPr/>
          </p:nvSpPr>
          <p:spPr>
            <a:xfrm>
              <a:off x="7622176" y="2589750"/>
              <a:ext cx="2078841" cy="536400"/>
            </a:xfrm>
            <a:custGeom>
              <a:avLst/>
              <a:gdLst/>
              <a:ahLst/>
              <a:cxnLst/>
              <a:rect l="l" t="t" r="r" b="b"/>
              <a:pathLst>
                <a:path w="15733" h="4415" extrusionOk="0">
                  <a:moveTo>
                    <a:pt x="6851" y="130"/>
                  </a:moveTo>
                  <a:cubicBezTo>
                    <a:pt x="7965" y="130"/>
                    <a:pt x="9069" y="130"/>
                    <a:pt x="10173" y="140"/>
                  </a:cubicBezTo>
                  <a:cubicBezTo>
                    <a:pt x="10740" y="140"/>
                    <a:pt x="11306" y="150"/>
                    <a:pt x="11873" y="160"/>
                  </a:cubicBezTo>
                  <a:lnTo>
                    <a:pt x="12655" y="169"/>
                  </a:lnTo>
                  <a:lnTo>
                    <a:pt x="13006" y="169"/>
                  </a:lnTo>
                  <a:cubicBezTo>
                    <a:pt x="13163" y="179"/>
                    <a:pt x="13358" y="150"/>
                    <a:pt x="13475" y="247"/>
                  </a:cubicBezTo>
                  <a:cubicBezTo>
                    <a:pt x="13583" y="316"/>
                    <a:pt x="13661" y="423"/>
                    <a:pt x="13749" y="511"/>
                  </a:cubicBezTo>
                  <a:cubicBezTo>
                    <a:pt x="13837" y="609"/>
                    <a:pt x="13935" y="707"/>
                    <a:pt x="14023" y="804"/>
                  </a:cubicBezTo>
                  <a:cubicBezTo>
                    <a:pt x="14199" y="990"/>
                    <a:pt x="14365" y="1176"/>
                    <a:pt x="14541" y="1371"/>
                  </a:cubicBezTo>
                  <a:cubicBezTo>
                    <a:pt x="14873" y="1742"/>
                    <a:pt x="15195" y="2133"/>
                    <a:pt x="15498" y="2524"/>
                  </a:cubicBezTo>
                  <a:lnTo>
                    <a:pt x="14296" y="3247"/>
                  </a:lnTo>
                  <a:cubicBezTo>
                    <a:pt x="14111" y="3364"/>
                    <a:pt x="13925" y="3472"/>
                    <a:pt x="13739" y="3589"/>
                  </a:cubicBezTo>
                  <a:cubicBezTo>
                    <a:pt x="13544" y="3706"/>
                    <a:pt x="13339" y="3853"/>
                    <a:pt x="13114" y="3941"/>
                  </a:cubicBezTo>
                  <a:cubicBezTo>
                    <a:pt x="12879" y="4039"/>
                    <a:pt x="12577" y="4019"/>
                    <a:pt x="12322" y="4029"/>
                  </a:cubicBezTo>
                  <a:cubicBezTo>
                    <a:pt x="12059" y="4039"/>
                    <a:pt x="11805" y="4058"/>
                    <a:pt x="11541" y="4068"/>
                  </a:cubicBezTo>
                  <a:cubicBezTo>
                    <a:pt x="11013" y="4088"/>
                    <a:pt x="10485" y="4107"/>
                    <a:pt x="9958" y="4127"/>
                  </a:cubicBezTo>
                  <a:cubicBezTo>
                    <a:pt x="7847" y="4215"/>
                    <a:pt x="5737" y="4273"/>
                    <a:pt x="3626" y="4273"/>
                  </a:cubicBezTo>
                  <a:cubicBezTo>
                    <a:pt x="2483" y="4273"/>
                    <a:pt x="1330" y="4263"/>
                    <a:pt x="177" y="4215"/>
                  </a:cubicBezTo>
                  <a:cubicBezTo>
                    <a:pt x="177" y="3882"/>
                    <a:pt x="177" y="3540"/>
                    <a:pt x="187" y="3208"/>
                  </a:cubicBezTo>
                  <a:cubicBezTo>
                    <a:pt x="187" y="3198"/>
                    <a:pt x="196" y="3198"/>
                    <a:pt x="196" y="3179"/>
                  </a:cubicBezTo>
                  <a:cubicBezTo>
                    <a:pt x="187" y="3110"/>
                    <a:pt x="187" y="3042"/>
                    <a:pt x="187" y="2974"/>
                  </a:cubicBezTo>
                  <a:cubicBezTo>
                    <a:pt x="206" y="2055"/>
                    <a:pt x="255" y="1146"/>
                    <a:pt x="343" y="238"/>
                  </a:cubicBezTo>
                  <a:cubicBezTo>
                    <a:pt x="2512" y="179"/>
                    <a:pt x="4681" y="150"/>
                    <a:pt x="6851" y="130"/>
                  </a:cubicBezTo>
                  <a:close/>
                  <a:moveTo>
                    <a:pt x="8113" y="0"/>
                  </a:moveTo>
                  <a:cubicBezTo>
                    <a:pt x="6774" y="0"/>
                    <a:pt x="5434" y="10"/>
                    <a:pt x="4095" y="32"/>
                  </a:cubicBezTo>
                  <a:cubicBezTo>
                    <a:pt x="2805" y="52"/>
                    <a:pt x="1506" y="81"/>
                    <a:pt x="206" y="120"/>
                  </a:cubicBezTo>
                  <a:cubicBezTo>
                    <a:pt x="167" y="120"/>
                    <a:pt x="138" y="150"/>
                    <a:pt x="128" y="179"/>
                  </a:cubicBezTo>
                  <a:cubicBezTo>
                    <a:pt x="69" y="853"/>
                    <a:pt x="30" y="1527"/>
                    <a:pt x="40" y="2202"/>
                  </a:cubicBezTo>
                  <a:cubicBezTo>
                    <a:pt x="11" y="2895"/>
                    <a:pt x="1" y="3589"/>
                    <a:pt x="11" y="4283"/>
                  </a:cubicBezTo>
                  <a:cubicBezTo>
                    <a:pt x="11" y="4322"/>
                    <a:pt x="50" y="4351"/>
                    <a:pt x="89" y="4351"/>
                  </a:cubicBezTo>
                  <a:cubicBezTo>
                    <a:pt x="1289" y="4395"/>
                    <a:pt x="2487" y="4414"/>
                    <a:pt x="3685" y="4414"/>
                  </a:cubicBezTo>
                  <a:cubicBezTo>
                    <a:pt x="4632" y="4414"/>
                    <a:pt x="5579" y="4402"/>
                    <a:pt x="6528" y="4381"/>
                  </a:cubicBezTo>
                  <a:cubicBezTo>
                    <a:pt x="7583" y="4351"/>
                    <a:pt x="8648" y="4322"/>
                    <a:pt x="9704" y="4283"/>
                  </a:cubicBezTo>
                  <a:cubicBezTo>
                    <a:pt x="10251" y="4254"/>
                    <a:pt x="10788" y="4234"/>
                    <a:pt x="11326" y="4215"/>
                  </a:cubicBezTo>
                  <a:cubicBezTo>
                    <a:pt x="11844" y="4195"/>
                    <a:pt x="12381" y="4205"/>
                    <a:pt x="12889" y="4146"/>
                  </a:cubicBezTo>
                  <a:cubicBezTo>
                    <a:pt x="13124" y="4127"/>
                    <a:pt x="13309" y="4029"/>
                    <a:pt x="13495" y="3921"/>
                  </a:cubicBezTo>
                  <a:cubicBezTo>
                    <a:pt x="13739" y="3775"/>
                    <a:pt x="13984" y="3628"/>
                    <a:pt x="14218" y="3482"/>
                  </a:cubicBezTo>
                  <a:cubicBezTo>
                    <a:pt x="14707" y="3198"/>
                    <a:pt x="15185" y="2905"/>
                    <a:pt x="15674" y="2612"/>
                  </a:cubicBezTo>
                  <a:cubicBezTo>
                    <a:pt x="15713" y="2583"/>
                    <a:pt x="15733" y="2544"/>
                    <a:pt x="15703" y="2505"/>
                  </a:cubicBezTo>
                  <a:cubicBezTo>
                    <a:pt x="15127" y="1772"/>
                    <a:pt x="14501" y="1058"/>
                    <a:pt x="13827" y="374"/>
                  </a:cubicBezTo>
                  <a:cubicBezTo>
                    <a:pt x="13710" y="247"/>
                    <a:pt x="13593" y="91"/>
                    <a:pt x="13397" y="52"/>
                  </a:cubicBezTo>
                  <a:cubicBezTo>
                    <a:pt x="13280" y="32"/>
                    <a:pt x="13153" y="28"/>
                    <a:pt x="13025" y="28"/>
                  </a:cubicBezTo>
                  <a:cubicBezTo>
                    <a:pt x="12897" y="28"/>
                    <a:pt x="12767" y="32"/>
                    <a:pt x="12645" y="32"/>
                  </a:cubicBezTo>
                  <a:cubicBezTo>
                    <a:pt x="12088" y="23"/>
                    <a:pt x="11521" y="13"/>
                    <a:pt x="10955" y="13"/>
                  </a:cubicBezTo>
                  <a:cubicBezTo>
                    <a:pt x="10007" y="5"/>
                    <a:pt x="9060" y="0"/>
                    <a:pt x="811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91" name="Google Shape;991;p10"/>
          <p:cNvGrpSpPr/>
          <p:nvPr/>
        </p:nvGrpSpPr>
        <p:grpSpPr>
          <a:xfrm rot="-10796165">
            <a:off x="-1086441" y="215735"/>
            <a:ext cx="1977578" cy="511054"/>
            <a:chOff x="7341938" y="3315545"/>
            <a:chExt cx="2205886" cy="570055"/>
          </a:xfrm>
        </p:grpSpPr>
        <p:sp>
          <p:nvSpPr>
            <p:cNvPr id="992" name="Google Shape;992;p10"/>
            <p:cNvSpPr/>
            <p:nvPr/>
          </p:nvSpPr>
          <p:spPr>
            <a:xfrm rot="10800000">
              <a:off x="7553633" y="3364995"/>
              <a:ext cx="210557" cy="441756"/>
            </a:xfrm>
            <a:custGeom>
              <a:avLst/>
              <a:gdLst/>
              <a:ahLst/>
              <a:cxnLst/>
              <a:rect l="l" t="t" r="r" b="b"/>
              <a:pathLst>
                <a:path w="1526" h="3636" extrusionOk="0">
                  <a:moveTo>
                    <a:pt x="1428" y="0"/>
                  </a:moveTo>
                  <a:cubicBezTo>
                    <a:pt x="949" y="1212"/>
                    <a:pt x="480" y="2424"/>
                    <a:pt x="1" y="3635"/>
                  </a:cubicBezTo>
                  <a:lnTo>
                    <a:pt x="138" y="3635"/>
                  </a:lnTo>
                  <a:cubicBezTo>
                    <a:pt x="607" y="2463"/>
                    <a:pt x="1066" y="1280"/>
                    <a:pt x="1525" y="98"/>
                  </a:cubicBezTo>
                  <a:cubicBezTo>
                    <a:pt x="1486" y="69"/>
                    <a:pt x="1457" y="39"/>
                    <a:pt x="1428"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3" name="Google Shape;993;p10"/>
            <p:cNvSpPr/>
            <p:nvPr/>
          </p:nvSpPr>
          <p:spPr>
            <a:xfrm rot="10800000">
              <a:off x="7696576" y="3363901"/>
              <a:ext cx="258988" cy="504569"/>
            </a:xfrm>
            <a:custGeom>
              <a:avLst/>
              <a:gdLst/>
              <a:ahLst/>
              <a:cxnLst/>
              <a:rect l="l" t="t" r="r" b="b"/>
              <a:pathLst>
                <a:path w="1877" h="4153" extrusionOk="0">
                  <a:moveTo>
                    <a:pt x="1740" y="0"/>
                  </a:moveTo>
                  <a:cubicBezTo>
                    <a:pt x="1202" y="1407"/>
                    <a:pt x="626" y="2795"/>
                    <a:pt x="0" y="4153"/>
                  </a:cubicBezTo>
                  <a:lnTo>
                    <a:pt x="137" y="4153"/>
                  </a:lnTo>
                  <a:cubicBezTo>
                    <a:pt x="763" y="2785"/>
                    <a:pt x="1339" y="1407"/>
                    <a:pt x="1876"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4" name="Google Shape;994;p10"/>
            <p:cNvSpPr/>
            <p:nvPr/>
          </p:nvSpPr>
          <p:spPr>
            <a:xfrm rot="10800000">
              <a:off x="7851662" y="3362686"/>
              <a:ext cx="327702" cy="505784"/>
            </a:xfrm>
            <a:custGeom>
              <a:avLst/>
              <a:gdLst/>
              <a:ahLst/>
              <a:cxnLst/>
              <a:rect l="l" t="t" r="r" b="b"/>
              <a:pathLst>
                <a:path w="2375" h="4163" extrusionOk="0">
                  <a:moveTo>
                    <a:pt x="2228" y="0"/>
                  </a:moveTo>
                  <a:cubicBezTo>
                    <a:pt x="1564" y="1427"/>
                    <a:pt x="821" y="2824"/>
                    <a:pt x="0" y="4163"/>
                  </a:cubicBezTo>
                  <a:lnTo>
                    <a:pt x="157" y="4163"/>
                  </a:lnTo>
                  <a:cubicBezTo>
                    <a:pt x="968" y="2814"/>
                    <a:pt x="1710" y="1427"/>
                    <a:pt x="2375" y="0"/>
                  </a:cubicBezTo>
                  <a:close/>
                </a:path>
              </a:pathLst>
            </a:custGeom>
            <a:solidFill>
              <a:srgbClr val="B5E2EF"/>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5" name="Google Shape;995;p10"/>
            <p:cNvSpPr/>
            <p:nvPr/>
          </p:nvSpPr>
          <p:spPr>
            <a:xfrm rot="10800000">
              <a:off x="7352702" y="3324658"/>
              <a:ext cx="2161457" cy="555961"/>
            </a:xfrm>
            <a:custGeom>
              <a:avLst/>
              <a:gdLst/>
              <a:ahLst/>
              <a:cxnLst/>
              <a:rect l="l" t="t" r="r" b="b"/>
              <a:pathLst>
                <a:path w="15665" h="4576" extrusionOk="0">
                  <a:moveTo>
                    <a:pt x="1702" y="0"/>
                  </a:moveTo>
                  <a:cubicBezTo>
                    <a:pt x="1610" y="0"/>
                    <a:pt x="1541" y="1"/>
                    <a:pt x="1496" y="2"/>
                  </a:cubicBezTo>
                  <a:cubicBezTo>
                    <a:pt x="870" y="32"/>
                    <a:pt x="1" y="217"/>
                    <a:pt x="1" y="217"/>
                  </a:cubicBezTo>
                  <a:cubicBezTo>
                    <a:pt x="59" y="305"/>
                    <a:pt x="1730" y="1195"/>
                    <a:pt x="1926" y="1400"/>
                  </a:cubicBezTo>
                  <a:cubicBezTo>
                    <a:pt x="2121" y="1615"/>
                    <a:pt x="3294" y="2260"/>
                    <a:pt x="3294" y="2260"/>
                  </a:cubicBezTo>
                  <a:lnTo>
                    <a:pt x="3010" y="2484"/>
                  </a:lnTo>
                  <a:cubicBezTo>
                    <a:pt x="3010" y="2484"/>
                    <a:pt x="2297" y="3002"/>
                    <a:pt x="1926" y="3227"/>
                  </a:cubicBezTo>
                  <a:cubicBezTo>
                    <a:pt x="1554" y="3452"/>
                    <a:pt x="431" y="4575"/>
                    <a:pt x="431" y="4575"/>
                  </a:cubicBezTo>
                  <a:lnTo>
                    <a:pt x="1896" y="4575"/>
                  </a:lnTo>
                  <a:cubicBezTo>
                    <a:pt x="2199" y="4575"/>
                    <a:pt x="5365" y="4419"/>
                    <a:pt x="6196" y="4341"/>
                  </a:cubicBezTo>
                  <a:cubicBezTo>
                    <a:pt x="7036" y="4253"/>
                    <a:pt x="13876" y="4243"/>
                    <a:pt x="13876" y="4243"/>
                  </a:cubicBezTo>
                  <a:lnTo>
                    <a:pt x="14843" y="3246"/>
                  </a:lnTo>
                  <a:cubicBezTo>
                    <a:pt x="14843" y="3246"/>
                    <a:pt x="15664" y="2318"/>
                    <a:pt x="15498" y="2064"/>
                  </a:cubicBezTo>
                  <a:cubicBezTo>
                    <a:pt x="15342" y="1810"/>
                    <a:pt x="13651" y="129"/>
                    <a:pt x="13544" y="110"/>
                  </a:cubicBezTo>
                  <a:cubicBezTo>
                    <a:pt x="13508" y="103"/>
                    <a:pt x="12847" y="101"/>
                    <a:pt x="11981" y="101"/>
                  </a:cubicBezTo>
                  <a:cubicBezTo>
                    <a:pt x="10250" y="101"/>
                    <a:pt x="7701" y="110"/>
                    <a:pt x="7701" y="110"/>
                  </a:cubicBezTo>
                  <a:cubicBezTo>
                    <a:pt x="7701" y="110"/>
                    <a:pt x="2890" y="0"/>
                    <a:pt x="1702" y="0"/>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6" name="Google Shape;996;p10"/>
            <p:cNvSpPr/>
            <p:nvPr/>
          </p:nvSpPr>
          <p:spPr>
            <a:xfrm rot="10800000">
              <a:off x="7341938" y="3315545"/>
              <a:ext cx="2205886" cy="570055"/>
            </a:xfrm>
            <a:custGeom>
              <a:avLst/>
              <a:gdLst/>
              <a:ahLst/>
              <a:cxnLst/>
              <a:rect l="l" t="t" r="r" b="b"/>
              <a:pathLst>
                <a:path w="15987" h="4692" extrusionOk="0">
                  <a:moveTo>
                    <a:pt x="1984" y="151"/>
                  </a:moveTo>
                  <a:cubicBezTo>
                    <a:pt x="2844" y="170"/>
                    <a:pt x="3706" y="175"/>
                    <a:pt x="4570" y="175"/>
                  </a:cubicBezTo>
                  <a:cubicBezTo>
                    <a:pt x="5433" y="175"/>
                    <a:pt x="6298" y="170"/>
                    <a:pt x="7163" y="170"/>
                  </a:cubicBezTo>
                  <a:cubicBezTo>
                    <a:pt x="7500" y="172"/>
                    <a:pt x="7837" y="173"/>
                    <a:pt x="8174" y="173"/>
                  </a:cubicBezTo>
                  <a:cubicBezTo>
                    <a:pt x="9028" y="173"/>
                    <a:pt x="9882" y="169"/>
                    <a:pt x="10736" y="169"/>
                  </a:cubicBezTo>
                  <a:cubicBezTo>
                    <a:pt x="11646" y="169"/>
                    <a:pt x="12556" y="173"/>
                    <a:pt x="13465" y="190"/>
                  </a:cubicBezTo>
                  <a:cubicBezTo>
                    <a:pt x="13729" y="190"/>
                    <a:pt x="13925" y="229"/>
                    <a:pt x="14110" y="395"/>
                  </a:cubicBezTo>
                  <a:cubicBezTo>
                    <a:pt x="14296" y="571"/>
                    <a:pt x="14452" y="776"/>
                    <a:pt x="14618" y="962"/>
                  </a:cubicBezTo>
                  <a:cubicBezTo>
                    <a:pt x="14931" y="1323"/>
                    <a:pt x="15253" y="1685"/>
                    <a:pt x="15576" y="2047"/>
                  </a:cubicBezTo>
                  <a:cubicBezTo>
                    <a:pt x="15654" y="2144"/>
                    <a:pt x="15742" y="2203"/>
                    <a:pt x="15732" y="2330"/>
                  </a:cubicBezTo>
                  <a:cubicBezTo>
                    <a:pt x="15722" y="2457"/>
                    <a:pt x="15586" y="2555"/>
                    <a:pt x="15488" y="2662"/>
                  </a:cubicBezTo>
                  <a:cubicBezTo>
                    <a:pt x="15322" y="2838"/>
                    <a:pt x="15146" y="3024"/>
                    <a:pt x="14980" y="3209"/>
                  </a:cubicBezTo>
                  <a:cubicBezTo>
                    <a:pt x="14824" y="3375"/>
                    <a:pt x="14667" y="3542"/>
                    <a:pt x="14511" y="3708"/>
                  </a:cubicBezTo>
                  <a:cubicBezTo>
                    <a:pt x="14374" y="3854"/>
                    <a:pt x="14208" y="4108"/>
                    <a:pt x="14003" y="4186"/>
                  </a:cubicBezTo>
                  <a:cubicBezTo>
                    <a:pt x="13917" y="4218"/>
                    <a:pt x="13810" y="4227"/>
                    <a:pt x="13699" y="4227"/>
                  </a:cubicBezTo>
                  <a:cubicBezTo>
                    <a:pt x="13533" y="4227"/>
                    <a:pt x="13356" y="4206"/>
                    <a:pt x="13221" y="4206"/>
                  </a:cubicBezTo>
                  <a:lnTo>
                    <a:pt x="10817" y="4206"/>
                  </a:lnTo>
                  <a:cubicBezTo>
                    <a:pt x="9762" y="4216"/>
                    <a:pt x="8707" y="4245"/>
                    <a:pt x="7651" y="4284"/>
                  </a:cubicBezTo>
                  <a:cubicBezTo>
                    <a:pt x="6469" y="4323"/>
                    <a:pt x="5297" y="4382"/>
                    <a:pt x="4114" y="4450"/>
                  </a:cubicBezTo>
                  <a:cubicBezTo>
                    <a:pt x="3320" y="4492"/>
                    <a:pt x="2526" y="4529"/>
                    <a:pt x="1732" y="4529"/>
                  </a:cubicBezTo>
                  <a:cubicBezTo>
                    <a:pt x="1412" y="4529"/>
                    <a:pt x="1092" y="4523"/>
                    <a:pt x="773" y="4509"/>
                  </a:cubicBezTo>
                  <a:cubicBezTo>
                    <a:pt x="1642" y="3766"/>
                    <a:pt x="2561" y="3073"/>
                    <a:pt x="3528" y="2447"/>
                  </a:cubicBezTo>
                  <a:cubicBezTo>
                    <a:pt x="3596" y="2408"/>
                    <a:pt x="3596" y="2340"/>
                    <a:pt x="3528" y="2301"/>
                  </a:cubicBezTo>
                  <a:cubicBezTo>
                    <a:pt x="2453" y="1646"/>
                    <a:pt x="1398" y="962"/>
                    <a:pt x="372" y="249"/>
                  </a:cubicBezTo>
                  <a:cubicBezTo>
                    <a:pt x="909" y="200"/>
                    <a:pt x="1447" y="170"/>
                    <a:pt x="1984" y="151"/>
                  </a:cubicBezTo>
                  <a:close/>
                  <a:moveTo>
                    <a:pt x="1974" y="1"/>
                  </a:moveTo>
                  <a:cubicBezTo>
                    <a:pt x="1362" y="1"/>
                    <a:pt x="750" y="36"/>
                    <a:pt x="137" y="102"/>
                  </a:cubicBezTo>
                  <a:cubicBezTo>
                    <a:pt x="69" y="112"/>
                    <a:pt x="1" y="190"/>
                    <a:pt x="69" y="249"/>
                  </a:cubicBezTo>
                  <a:cubicBezTo>
                    <a:pt x="1134" y="981"/>
                    <a:pt x="2219" y="1695"/>
                    <a:pt x="3323" y="2379"/>
                  </a:cubicBezTo>
                  <a:cubicBezTo>
                    <a:pt x="2326" y="3033"/>
                    <a:pt x="1369" y="3747"/>
                    <a:pt x="489" y="4519"/>
                  </a:cubicBezTo>
                  <a:cubicBezTo>
                    <a:pt x="421" y="4568"/>
                    <a:pt x="470" y="4655"/>
                    <a:pt x="558" y="4655"/>
                  </a:cubicBezTo>
                  <a:cubicBezTo>
                    <a:pt x="1005" y="4681"/>
                    <a:pt x="1453" y="4691"/>
                    <a:pt x="1901" y="4691"/>
                  </a:cubicBezTo>
                  <a:cubicBezTo>
                    <a:pt x="3693" y="4691"/>
                    <a:pt x="5488" y="4523"/>
                    <a:pt x="7270" y="4460"/>
                  </a:cubicBezTo>
                  <a:cubicBezTo>
                    <a:pt x="8404" y="4421"/>
                    <a:pt x="9528" y="4392"/>
                    <a:pt x="10651" y="4382"/>
                  </a:cubicBezTo>
                  <a:cubicBezTo>
                    <a:pt x="11029" y="4382"/>
                    <a:pt x="11403" y="4378"/>
                    <a:pt x="11777" y="4378"/>
                  </a:cubicBezTo>
                  <a:cubicBezTo>
                    <a:pt x="11965" y="4378"/>
                    <a:pt x="12153" y="4379"/>
                    <a:pt x="12342" y="4382"/>
                  </a:cubicBezTo>
                  <a:lnTo>
                    <a:pt x="13104" y="4382"/>
                  </a:lnTo>
                  <a:cubicBezTo>
                    <a:pt x="13286" y="4382"/>
                    <a:pt x="13477" y="4395"/>
                    <a:pt x="13665" y="4395"/>
                  </a:cubicBezTo>
                  <a:cubicBezTo>
                    <a:pt x="13760" y="4395"/>
                    <a:pt x="13853" y="4392"/>
                    <a:pt x="13944" y="4382"/>
                  </a:cubicBezTo>
                  <a:cubicBezTo>
                    <a:pt x="14130" y="4362"/>
                    <a:pt x="14237" y="4274"/>
                    <a:pt x="14355" y="4157"/>
                  </a:cubicBezTo>
                  <a:cubicBezTo>
                    <a:pt x="14540" y="3952"/>
                    <a:pt x="14726" y="3747"/>
                    <a:pt x="14921" y="3551"/>
                  </a:cubicBezTo>
                  <a:lnTo>
                    <a:pt x="15380" y="3053"/>
                  </a:lnTo>
                  <a:cubicBezTo>
                    <a:pt x="15556" y="2867"/>
                    <a:pt x="15752" y="2691"/>
                    <a:pt x="15898" y="2496"/>
                  </a:cubicBezTo>
                  <a:cubicBezTo>
                    <a:pt x="15986" y="2389"/>
                    <a:pt x="15986" y="2271"/>
                    <a:pt x="15918" y="2154"/>
                  </a:cubicBezTo>
                  <a:cubicBezTo>
                    <a:pt x="15781" y="1959"/>
                    <a:pt x="15586" y="1773"/>
                    <a:pt x="15420" y="1587"/>
                  </a:cubicBezTo>
                  <a:cubicBezTo>
                    <a:pt x="15087" y="1206"/>
                    <a:pt x="14755" y="825"/>
                    <a:pt x="14413" y="454"/>
                  </a:cubicBezTo>
                  <a:cubicBezTo>
                    <a:pt x="14306" y="327"/>
                    <a:pt x="14188" y="200"/>
                    <a:pt x="14032" y="122"/>
                  </a:cubicBezTo>
                  <a:cubicBezTo>
                    <a:pt x="13856" y="34"/>
                    <a:pt x="13641" y="24"/>
                    <a:pt x="13436" y="24"/>
                  </a:cubicBezTo>
                  <a:cubicBezTo>
                    <a:pt x="12889" y="14"/>
                    <a:pt x="12342" y="14"/>
                    <a:pt x="11804" y="14"/>
                  </a:cubicBezTo>
                  <a:lnTo>
                    <a:pt x="4632" y="14"/>
                  </a:lnTo>
                  <a:cubicBezTo>
                    <a:pt x="4036" y="14"/>
                    <a:pt x="3430" y="14"/>
                    <a:pt x="2834" y="24"/>
                  </a:cubicBezTo>
                  <a:cubicBezTo>
                    <a:pt x="2548" y="8"/>
                    <a:pt x="2261" y="1"/>
                    <a:pt x="197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97" name="Google Shape;997;p10"/>
          <p:cNvGrpSpPr/>
          <p:nvPr/>
        </p:nvGrpSpPr>
        <p:grpSpPr>
          <a:xfrm rot="-10796165">
            <a:off x="-522555" y="1547191"/>
            <a:ext cx="1842350" cy="479566"/>
            <a:chOff x="7492775" y="1865413"/>
            <a:chExt cx="2055046" cy="534931"/>
          </a:xfrm>
        </p:grpSpPr>
        <p:sp>
          <p:nvSpPr>
            <p:cNvPr id="998" name="Google Shape;998;p10"/>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rgbClr val="A3D0D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9" name="Google Shape;999;p10"/>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0" name="Google Shape;1000;p10"/>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1" name="Google Shape;1001;p10"/>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2" name="Google Shape;1002;p10"/>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003" name="Google Shape;1003;p10">
            <a:hlinkClick r:id="rId3" action="ppaction://hlinksldjump"/>
          </p:cNvPr>
          <p:cNvSpPr txBox="1"/>
          <p:nvPr/>
        </p:nvSpPr>
        <p:spPr>
          <a:xfrm>
            <a:off x="172064"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1004" name="Google Shape;1004;p10">
            <a:hlinkClick r:id="rId4" action="ppaction://hlinksldjump"/>
          </p:cNvPr>
          <p:cNvSpPr txBox="1"/>
          <p:nvPr/>
        </p:nvSpPr>
        <p:spPr>
          <a:xfrm>
            <a:off x="259614"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1005" name="Google Shape;1005;p10"/>
          <p:cNvSpPr txBox="1"/>
          <p:nvPr/>
        </p:nvSpPr>
        <p:spPr>
          <a:xfrm>
            <a:off x="737414"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uFill>
                  <a:noFill/>
                </a:uFill>
                <a:latin typeface="Coming Soon"/>
                <a:ea typeface="Coming Soon"/>
                <a:cs typeface="Coming Soon"/>
                <a:sym typeface="Coming Soon"/>
                <a:hlinkClick r:id="rId5" action="ppaction://hlinksldjump">
                  <a:extLst>
                    <a:ext uri="{A12FA001-AC4F-418D-AE19-62706E023703}">
                      <ahyp:hlinkClr xmlns:ahyp="http://schemas.microsoft.com/office/drawing/2018/hyperlinkcolor" val="tx"/>
                    </a:ext>
                  </a:extLst>
                </a:hlinkClick>
              </a:rPr>
              <a:t>03</a:t>
            </a:r>
            <a:endParaRPr sz="2400" b="1" i="0" u="none" strike="noStrike" cap="none">
              <a:solidFill>
                <a:schemeClr val="dk1"/>
              </a:solidFill>
              <a:latin typeface="Coming Soon"/>
              <a:ea typeface="Coming Soon"/>
              <a:cs typeface="Coming Soon"/>
              <a:sym typeface="Coming Soon"/>
            </a:endParaRPr>
          </a:p>
        </p:txBody>
      </p:sp>
      <p:grpSp>
        <p:nvGrpSpPr>
          <p:cNvPr id="1006" name="Google Shape;1006;p10"/>
          <p:cNvGrpSpPr/>
          <p:nvPr/>
        </p:nvGrpSpPr>
        <p:grpSpPr>
          <a:xfrm rot="-10796165">
            <a:off x="-999055" y="4264616"/>
            <a:ext cx="1842350" cy="479566"/>
            <a:chOff x="7492775" y="1865413"/>
            <a:chExt cx="2055046" cy="534931"/>
          </a:xfrm>
        </p:grpSpPr>
        <p:sp>
          <p:nvSpPr>
            <p:cNvPr id="1007" name="Google Shape;1007;p10"/>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8" name="Google Shape;1008;p10"/>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9" name="Google Shape;1009;p10"/>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0" name="Google Shape;1010;p10"/>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1" name="Google Shape;1011;p10"/>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012" name="Google Shape;1012;p10"/>
          <p:cNvGrpSpPr/>
          <p:nvPr/>
        </p:nvGrpSpPr>
        <p:grpSpPr>
          <a:xfrm rot="-10796165">
            <a:off x="-978205" y="3731066"/>
            <a:ext cx="1842350" cy="479566"/>
            <a:chOff x="7492775" y="1865413"/>
            <a:chExt cx="2055046" cy="534931"/>
          </a:xfrm>
        </p:grpSpPr>
        <p:sp>
          <p:nvSpPr>
            <p:cNvPr id="1013" name="Google Shape;1013;p10"/>
            <p:cNvSpPr/>
            <p:nvPr/>
          </p:nvSpPr>
          <p:spPr>
            <a:xfrm>
              <a:off x="7498728" y="1868329"/>
              <a:ext cx="2033663" cy="521203"/>
            </a:xfrm>
            <a:custGeom>
              <a:avLst/>
              <a:gdLst/>
              <a:ahLst/>
              <a:cxnLst/>
              <a:rect l="l" t="t" r="r" b="b"/>
              <a:pathLst>
                <a:path w="16739" h="4290" extrusionOk="0">
                  <a:moveTo>
                    <a:pt x="16719" y="0"/>
                  </a:moveTo>
                  <a:cubicBezTo>
                    <a:pt x="16719" y="0"/>
                    <a:pt x="14257" y="215"/>
                    <a:pt x="13954" y="284"/>
                  </a:cubicBezTo>
                  <a:cubicBezTo>
                    <a:pt x="13906" y="294"/>
                    <a:pt x="13731" y="299"/>
                    <a:pt x="13469" y="299"/>
                  </a:cubicBezTo>
                  <a:cubicBezTo>
                    <a:pt x="12041" y="299"/>
                    <a:pt x="8020" y="165"/>
                    <a:pt x="7740" y="157"/>
                  </a:cubicBezTo>
                  <a:lnTo>
                    <a:pt x="392" y="157"/>
                  </a:lnTo>
                  <a:cubicBezTo>
                    <a:pt x="206" y="460"/>
                    <a:pt x="1" y="4290"/>
                    <a:pt x="1" y="4290"/>
                  </a:cubicBezTo>
                  <a:lnTo>
                    <a:pt x="147" y="4212"/>
                  </a:lnTo>
                  <a:lnTo>
                    <a:pt x="4447" y="4163"/>
                  </a:lnTo>
                  <a:cubicBezTo>
                    <a:pt x="4447" y="4163"/>
                    <a:pt x="8381" y="4198"/>
                    <a:pt x="11152" y="4198"/>
                  </a:cubicBezTo>
                  <a:cubicBezTo>
                    <a:pt x="12537" y="4198"/>
                    <a:pt x="13632" y="4189"/>
                    <a:pt x="13798" y="4163"/>
                  </a:cubicBezTo>
                  <a:cubicBezTo>
                    <a:pt x="13914" y="4147"/>
                    <a:pt x="14072" y="4141"/>
                    <a:pt x="14247" y="4141"/>
                  </a:cubicBezTo>
                  <a:cubicBezTo>
                    <a:pt x="14836" y="4141"/>
                    <a:pt x="15631" y="4213"/>
                    <a:pt x="15781" y="4251"/>
                  </a:cubicBezTo>
                  <a:cubicBezTo>
                    <a:pt x="15846" y="4267"/>
                    <a:pt x="15975" y="4272"/>
                    <a:pt x="16116" y="4272"/>
                  </a:cubicBezTo>
                  <a:cubicBezTo>
                    <a:pt x="16400" y="4272"/>
                    <a:pt x="16739" y="4251"/>
                    <a:pt x="16739" y="4251"/>
                  </a:cubicBezTo>
                  <a:lnTo>
                    <a:pt x="15781" y="3459"/>
                  </a:lnTo>
                  <a:lnTo>
                    <a:pt x="14042" y="1798"/>
                  </a:lnTo>
                  <a:cubicBezTo>
                    <a:pt x="14042" y="1798"/>
                    <a:pt x="15361" y="1036"/>
                    <a:pt x="15517" y="997"/>
                  </a:cubicBezTo>
                  <a:cubicBezTo>
                    <a:pt x="15664" y="968"/>
                    <a:pt x="16719" y="0"/>
                    <a:pt x="1671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4" name="Google Shape;1014;p10"/>
            <p:cNvSpPr/>
            <p:nvPr/>
          </p:nvSpPr>
          <p:spPr>
            <a:xfrm>
              <a:off x="7492775" y="1865413"/>
              <a:ext cx="2055046" cy="534931"/>
            </a:xfrm>
            <a:custGeom>
              <a:avLst/>
              <a:gdLst/>
              <a:ahLst/>
              <a:cxnLst/>
              <a:rect l="l" t="t" r="r" b="b"/>
              <a:pathLst>
                <a:path w="16915" h="4403" extrusionOk="0">
                  <a:moveTo>
                    <a:pt x="392" y="181"/>
                  </a:moveTo>
                  <a:cubicBezTo>
                    <a:pt x="1457" y="239"/>
                    <a:pt x="2522" y="239"/>
                    <a:pt x="3577" y="249"/>
                  </a:cubicBezTo>
                  <a:cubicBezTo>
                    <a:pt x="4652" y="259"/>
                    <a:pt x="5737" y="269"/>
                    <a:pt x="6811" y="278"/>
                  </a:cubicBezTo>
                  <a:cubicBezTo>
                    <a:pt x="8589" y="295"/>
                    <a:pt x="10360" y="332"/>
                    <a:pt x="12136" y="332"/>
                  </a:cubicBezTo>
                  <a:cubicBezTo>
                    <a:pt x="12478" y="332"/>
                    <a:pt x="12820" y="330"/>
                    <a:pt x="13163" y="327"/>
                  </a:cubicBezTo>
                  <a:cubicBezTo>
                    <a:pt x="14277" y="317"/>
                    <a:pt x="15400" y="269"/>
                    <a:pt x="16514" y="181"/>
                  </a:cubicBezTo>
                  <a:lnTo>
                    <a:pt x="16514" y="181"/>
                  </a:lnTo>
                  <a:cubicBezTo>
                    <a:pt x="15752" y="806"/>
                    <a:pt x="14922" y="1363"/>
                    <a:pt x="14052" y="1822"/>
                  </a:cubicBezTo>
                  <a:cubicBezTo>
                    <a:pt x="14013" y="1851"/>
                    <a:pt x="14003" y="1910"/>
                    <a:pt x="14042" y="1939"/>
                  </a:cubicBezTo>
                  <a:cubicBezTo>
                    <a:pt x="14902" y="2702"/>
                    <a:pt x="15772" y="3464"/>
                    <a:pt x="16632" y="4236"/>
                  </a:cubicBezTo>
                  <a:cubicBezTo>
                    <a:pt x="16529" y="4247"/>
                    <a:pt x="16427" y="4253"/>
                    <a:pt x="16324" y="4253"/>
                  </a:cubicBezTo>
                  <a:cubicBezTo>
                    <a:pt x="15919" y="4253"/>
                    <a:pt x="15515" y="4173"/>
                    <a:pt x="15117" y="4118"/>
                  </a:cubicBezTo>
                  <a:cubicBezTo>
                    <a:pt x="14822" y="4079"/>
                    <a:pt x="14530" y="4063"/>
                    <a:pt x="14238" y="4063"/>
                  </a:cubicBezTo>
                  <a:cubicBezTo>
                    <a:pt x="14017" y="4063"/>
                    <a:pt x="13796" y="4072"/>
                    <a:pt x="13573" y="4089"/>
                  </a:cubicBezTo>
                  <a:cubicBezTo>
                    <a:pt x="12498" y="4157"/>
                    <a:pt x="11423" y="4226"/>
                    <a:pt x="10339" y="4236"/>
                  </a:cubicBezTo>
                  <a:cubicBezTo>
                    <a:pt x="10159" y="4237"/>
                    <a:pt x="9978" y="4238"/>
                    <a:pt x="9798" y="4238"/>
                  </a:cubicBezTo>
                  <a:cubicBezTo>
                    <a:pt x="7798" y="4238"/>
                    <a:pt x="5791" y="4146"/>
                    <a:pt x="3792" y="4128"/>
                  </a:cubicBezTo>
                  <a:cubicBezTo>
                    <a:pt x="3645" y="4127"/>
                    <a:pt x="3498" y="4126"/>
                    <a:pt x="3351" y="4126"/>
                  </a:cubicBezTo>
                  <a:cubicBezTo>
                    <a:pt x="2286" y="4126"/>
                    <a:pt x="1222" y="4158"/>
                    <a:pt x="157" y="4236"/>
                  </a:cubicBezTo>
                  <a:cubicBezTo>
                    <a:pt x="157" y="2877"/>
                    <a:pt x="245" y="1529"/>
                    <a:pt x="392" y="181"/>
                  </a:cubicBezTo>
                  <a:close/>
                  <a:moveTo>
                    <a:pt x="601" y="0"/>
                  </a:moveTo>
                  <a:cubicBezTo>
                    <a:pt x="528" y="0"/>
                    <a:pt x="456" y="6"/>
                    <a:pt x="392" y="24"/>
                  </a:cubicBezTo>
                  <a:cubicBezTo>
                    <a:pt x="380" y="9"/>
                    <a:pt x="360" y="1"/>
                    <a:pt x="340" y="1"/>
                  </a:cubicBezTo>
                  <a:cubicBezTo>
                    <a:pt x="306" y="1"/>
                    <a:pt x="271" y="21"/>
                    <a:pt x="265" y="63"/>
                  </a:cubicBezTo>
                  <a:cubicBezTo>
                    <a:pt x="99" y="1480"/>
                    <a:pt x="11" y="2897"/>
                    <a:pt x="1" y="4314"/>
                  </a:cubicBezTo>
                  <a:cubicBezTo>
                    <a:pt x="1" y="4353"/>
                    <a:pt x="40" y="4392"/>
                    <a:pt x="79" y="4392"/>
                  </a:cubicBezTo>
                  <a:cubicBezTo>
                    <a:pt x="1155" y="4311"/>
                    <a:pt x="2233" y="4283"/>
                    <a:pt x="3312" y="4283"/>
                  </a:cubicBezTo>
                  <a:cubicBezTo>
                    <a:pt x="4438" y="4283"/>
                    <a:pt x="5566" y="4313"/>
                    <a:pt x="6694" y="4343"/>
                  </a:cubicBezTo>
                  <a:cubicBezTo>
                    <a:pt x="7641" y="4368"/>
                    <a:pt x="8585" y="4386"/>
                    <a:pt x="9529" y="4386"/>
                  </a:cubicBezTo>
                  <a:cubicBezTo>
                    <a:pt x="10787" y="4386"/>
                    <a:pt x="12043" y="4354"/>
                    <a:pt x="13300" y="4265"/>
                  </a:cubicBezTo>
                  <a:cubicBezTo>
                    <a:pt x="13619" y="4240"/>
                    <a:pt x="13936" y="4222"/>
                    <a:pt x="14253" y="4222"/>
                  </a:cubicBezTo>
                  <a:cubicBezTo>
                    <a:pt x="14547" y="4222"/>
                    <a:pt x="14840" y="4237"/>
                    <a:pt x="15137" y="4275"/>
                  </a:cubicBezTo>
                  <a:cubicBezTo>
                    <a:pt x="15531" y="4329"/>
                    <a:pt x="15921" y="4403"/>
                    <a:pt x="16312" y="4403"/>
                  </a:cubicBezTo>
                  <a:cubicBezTo>
                    <a:pt x="16483" y="4403"/>
                    <a:pt x="16655" y="4389"/>
                    <a:pt x="16827" y="4353"/>
                  </a:cubicBezTo>
                  <a:cubicBezTo>
                    <a:pt x="16886" y="4353"/>
                    <a:pt x="16915" y="4265"/>
                    <a:pt x="16866" y="4226"/>
                  </a:cubicBezTo>
                  <a:cubicBezTo>
                    <a:pt x="15987" y="3454"/>
                    <a:pt x="15097" y="2672"/>
                    <a:pt x="14218" y="1900"/>
                  </a:cubicBezTo>
                  <a:cubicBezTo>
                    <a:pt x="15127" y="1402"/>
                    <a:pt x="15987" y="816"/>
                    <a:pt x="16778" y="142"/>
                  </a:cubicBezTo>
                  <a:cubicBezTo>
                    <a:pt x="16824" y="104"/>
                    <a:pt x="16792" y="24"/>
                    <a:pt x="16738" y="24"/>
                  </a:cubicBezTo>
                  <a:cubicBezTo>
                    <a:pt x="16735" y="24"/>
                    <a:pt x="16732" y="24"/>
                    <a:pt x="16729" y="24"/>
                  </a:cubicBezTo>
                  <a:cubicBezTo>
                    <a:pt x="15250" y="133"/>
                    <a:pt x="13765" y="166"/>
                    <a:pt x="12279" y="166"/>
                  </a:cubicBezTo>
                  <a:cubicBezTo>
                    <a:pt x="11636" y="166"/>
                    <a:pt x="10992" y="160"/>
                    <a:pt x="10349" y="151"/>
                  </a:cubicBezTo>
                  <a:cubicBezTo>
                    <a:pt x="8218" y="132"/>
                    <a:pt x="6088" y="112"/>
                    <a:pt x="3948" y="93"/>
                  </a:cubicBezTo>
                  <a:cubicBezTo>
                    <a:pt x="3186" y="93"/>
                    <a:pt x="2414" y="73"/>
                    <a:pt x="1642" y="73"/>
                  </a:cubicBezTo>
                  <a:cubicBezTo>
                    <a:pt x="1427" y="44"/>
                    <a:pt x="1193" y="34"/>
                    <a:pt x="968" y="24"/>
                  </a:cubicBezTo>
                  <a:cubicBezTo>
                    <a:pt x="857" y="18"/>
                    <a:pt x="726" y="0"/>
                    <a:pt x="60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5" name="Google Shape;1015;p10"/>
            <p:cNvSpPr/>
            <p:nvPr/>
          </p:nvSpPr>
          <p:spPr>
            <a:xfrm>
              <a:off x="9179692" y="1968074"/>
              <a:ext cx="42887" cy="33289"/>
            </a:xfrm>
            <a:custGeom>
              <a:avLst/>
              <a:gdLst/>
              <a:ahLst/>
              <a:cxnLst/>
              <a:rect l="l" t="t" r="r" b="b"/>
              <a:pathLst>
                <a:path w="353" h="274" extrusionOk="0">
                  <a:moveTo>
                    <a:pt x="177" y="0"/>
                  </a:moveTo>
                  <a:cubicBezTo>
                    <a:pt x="1" y="0"/>
                    <a:pt x="1" y="274"/>
                    <a:pt x="177" y="274"/>
                  </a:cubicBezTo>
                  <a:cubicBezTo>
                    <a:pt x="353" y="274"/>
                    <a:pt x="353" y="0"/>
                    <a:pt x="177"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6" name="Google Shape;1016;p10"/>
            <p:cNvSpPr/>
            <p:nvPr/>
          </p:nvSpPr>
          <p:spPr>
            <a:xfrm>
              <a:off x="9165477" y="2222114"/>
              <a:ext cx="44102" cy="33289"/>
            </a:xfrm>
            <a:custGeom>
              <a:avLst/>
              <a:gdLst/>
              <a:ahLst/>
              <a:cxnLst/>
              <a:rect l="l" t="t" r="r" b="b"/>
              <a:pathLst>
                <a:path w="363" h="274" extrusionOk="0">
                  <a:moveTo>
                    <a:pt x="186" y="0"/>
                  </a:moveTo>
                  <a:cubicBezTo>
                    <a:pt x="1" y="0"/>
                    <a:pt x="1" y="274"/>
                    <a:pt x="186" y="274"/>
                  </a:cubicBezTo>
                  <a:cubicBezTo>
                    <a:pt x="352" y="274"/>
                    <a:pt x="362" y="0"/>
                    <a:pt x="18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7" name="Google Shape;1017;p10"/>
            <p:cNvSpPr/>
            <p:nvPr/>
          </p:nvSpPr>
          <p:spPr>
            <a:xfrm>
              <a:off x="9334108" y="2309952"/>
              <a:ext cx="42765" cy="33289"/>
            </a:xfrm>
            <a:custGeom>
              <a:avLst/>
              <a:gdLst/>
              <a:ahLst/>
              <a:cxnLst/>
              <a:rect l="l" t="t" r="r" b="b"/>
              <a:pathLst>
                <a:path w="352" h="274" extrusionOk="0">
                  <a:moveTo>
                    <a:pt x="176" y="0"/>
                  </a:moveTo>
                  <a:cubicBezTo>
                    <a:pt x="0" y="0"/>
                    <a:pt x="0" y="274"/>
                    <a:pt x="176" y="274"/>
                  </a:cubicBezTo>
                  <a:cubicBezTo>
                    <a:pt x="352" y="274"/>
                    <a:pt x="352" y="0"/>
                    <a:pt x="176" y="0"/>
                  </a:cubicBezTo>
                  <a:close/>
                </a:path>
              </a:pathLst>
            </a:custGeom>
            <a:solidFill>
              <a:srgbClr val="FFE99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018" name="Google Shape;1018;p10">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9" name="Google Shape;1019;p10">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0" name="Google Shape;1020;p10">
            <a:hlinkClick r:id="rId5" action="ppaction://hlinksldjump"/>
          </p:cNvPr>
          <p:cNvSpPr txBox="1"/>
          <p:nvPr/>
        </p:nvSpPr>
        <p:spPr>
          <a:xfrm>
            <a:off x="7834609" y="675159"/>
            <a:ext cx="1108500" cy="371636"/>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i="0" u="none" strike="noStrike" cap="none">
                <a:solidFill>
                  <a:schemeClr val="dk1"/>
                </a:solidFill>
                <a:latin typeface="Coming Soon"/>
                <a:ea typeface="Coming Soon"/>
                <a:cs typeface="Coming Soon"/>
                <a:sym typeface="Coming Soon"/>
              </a:rPr>
              <a:t>20.03.21</a:t>
            </a:r>
            <a:endParaRPr sz="1800" b="1" i="0" u="none" strike="noStrike" cap="none">
              <a:solidFill>
                <a:schemeClr val="dk1"/>
              </a:solidFill>
              <a:latin typeface="Coming Soon"/>
              <a:ea typeface="Coming Soon"/>
              <a:cs typeface="Coming Soon"/>
              <a:sym typeface="Coming Soon"/>
            </a:endParaRPr>
          </a:p>
        </p:txBody>
      </p:sp>
      <p:pic>
        <p:nvPicPr>
          <p:cNvPr id="1021" name="Google Shape;1021;p10"/>
          <p:cNvPicPr preferRelativeResize="0"/>
          <p:nvPr/>
        </p:nvPicPr>
        <p:blipFill rotWithShape="1">
          <a:blip r:embed="rId6">
            <a:alphaModFix/>
          </a:blip>
          <a:srcRect/>
          <a:stretch/>
        </p:blipFill>
        <p:spPr>
          <a:xfrm>
            <a:off x="3091347" y="3631788"/>
            <a:ext cx="631800" cy="631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25"/>
        <p:cNvGrpSpPr/>
        <p:nvPr/>
      </p:nvGrpSpPr>
      <p:grpSpPr>
        <a:xfrm>
          <a:off x="0" y="0"/>
          <a:ext cx="0" cy="0"/>
          <a:chOff x="0" y="0"/>
          <a:chExt cx="0" cy="0"/>
        </a:xfrm>
      </p:grpSpPr>
      <p:sp>
        <p:nvSpPr>
          <p:cNvPr id="1026" name="Google Shape;1026;p11"/>
          <p:cNvSpPr/>
          <p:nvPr/>
        </p:nvSpPr>
        <p:spPr>
          <a:xfrm>
            <a:off x="6702530" y="1777014"/>
            <a:ext cx="1534018" cy="2020080"/>
          </a:xfrm>
          <a:custGeom>
            <a:avLst/>
            <a:gdLst/>
            <a:ahLst/>
            <a:cxnLst/>
            <a:rect l="l" t="t" r="r" b="b"/>
            <a:pathLst>
              <a:path w="16300" h="20338" extrusionOk="0">
                <a:moveTo>
                  <a:pt x="13084" y="1"/>
                </a:moveTo>
                <a:cubicBezTo>
                  <a:pt x="13084" y="1"/>
                  <a:pt x="9278" y="260"/>
                  <a:pt x="8346" y="351"/>
                </a:cubicBezTo>
                <a:cubicBezTo>
                  <a:pt x="7594" y="428"/>
                  <a:pt x="5214" y="473"/>
                  <a:pt x="4107" y="473"/>
                </a:cubicBezTo>
                <a:cubicBezTo>
                  <a:pt x="3842" y="473"/>
                  <a:pt x="3650" y="470"/>
                  <a:pt x="3571" y="465"/>
                </a:cubicBezTo>
                <a:cubicBezTo>
                  <a:pt x="3506" y="461"/>
                  <a:pt x="3389" y="459"/>
                  <a:pt x="3238" y="459"/>
                </a:cubicBezTo>
                <a:cubicBezTo>
                  <a:pt x="2434" y="459"/>
                  <a:pt x="660" y="510"/>
                  <a:pt x="660" y="510"/>
                </a:cubicBezTo>
                <a:cubicBezTo>
                  <a:pt x="660" y="510"/>
                  <a:pt x="951" y="3102"/>
                  <a:pt x="951" y="3334"/>
                </a:cubicBezTo>
                <a:cubicBezTo>
                  <a:pt x="951" y="3566"/>
                  <a:pt x="1092" y="6368"/>
                  <a:pt x="1042" y="6672"/>
                </a:cubicBezTo>
                <a:cubicBezTo>
                  <a:pt x="988" y="6977"/>
                  <a:pt x="828" y="10970"/>
                  <a:pt x="797" y="11470"/>
                </a:cubicBezTo>
                <a:cubicBezTo>
                  <a:pt x="760" y="11970"/>
                  <a:pt x="583" y="15254"/>
                  <a:pt x="533" y="15772"/>
                </a:cubicBezTo>
                <a:cubicBezTo>
                  <a:pt x="478" y="16290"/>
                  <a:pt x="1" y="20115"/>
                  <a:pt x="1" y="20115"/>
                </a:cubicBezTo>
                <a:cubicBezTo>
                  <a:pt x="1" y="20115"/>
                  <a:pt x="1306" y="20156"/>
                  <a:pt x="1865" y="20292"/>
                </a:cubicBezTo>
                <a:cubicBezTo>
                  <a:pt x="1995" y="20325"/>
                  <a:pt x="2328" y="20338"/>
                  <a:pt x="2775" y="20338"/>
                </a:cubicBezTo>
                <a:cubicBezTo>
                  <a:pt x="4250" y="20338"/>
                  <a:pt x="6966" y="20197"/>
                  <a:pt x="7695" y="20170"/>
                </a:cubicBezTo>
                <a:cubicBezTo>
                  <a:pt x="8646" y="20133"/>
                  <a:pt x="16245" y="19601"/>
                  <a:pt x="16245" y="19601"/>
                </a:cubicBezTo>
                <a:lnTo>
                  <a:pt x="16236" y="19287"/>
                </a:lnTo>
                <a:cubicBezTo>
                  <a:pt x="16236" y="19287"/>
                  <a:pt x="16049" y="13371"/>
                  <a:pt x="16054" y="12570"/>
                </a:cubicBezTo>
                <a:cubicBezTo>
                  <a:pt x="16058" y="11766"/>
                  <a:pt x="16186" y="9392"/>
                  <a:pt x="16245" y="8564"/>
                </a:cubicBezTo>
                <a:cubicBezTo>
                  <a:pt x="16299" y="7741"/>
                  <a:pt x="15904" y="3789"/>
                  <a:pt x="15726" y="2989"/>
                </a:cubicBezTo>
                <a:cubicBezTo>
                  <a:pt x="15549" y="2184"/>
                  <a:pt x="15181" y="1729"/>
                  <a:pt x="14699" y="1011"/>
                </a:cubicBezTo>
                <a:cubicBezTo>
                  <a:pt x="14221" y="292"/>
                  <a:pt x="13084" y="1"/>
                  <a:pt x="1308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7" name="Google Shape;1027;p11"/>
          <p:cNvSpPr txBox="1">
            <a:spLocks noGrp="1"/>
          </p:cNvSpPr>
          <p:nvPr>
            <p:ph type="ctrTitle"/>
          </p:nvPr>
        </p:nvSpPr>
        <p:spPr>
          <a:xfrm>
            <a:off x="1171511" y="554829"/>
            <a:ext cx="6109500" cy="462556"/>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SzPts val="2700"/>
              <a:buNone/>
            </a:pPr>
            <a:r>
              <a:rPr lang="en" sz="3600" dirty="0"/>
              <a:t>Metas a tu lado</a:t>
            </a:r>
            <a:endParaRPr sz="3600" dirty="0"/>
          </a:p>
        </p:txBody>
      </p:sp>
      <p:sp>
        <p:nvSpPr>
          <p:cNvPr id="1028" name="Google Shape;1028;p11"/>
          <p:cNvSpPr txBox="1"/>
          <p:nvPr/>
        </p:nvSpPr>
        <p:spPr>
          <a:xfrm>
            <a:off x="1689429" y="2158804"/>
            <a:ext cx="1534021" cy="910995"/>
          </a:xfrm>
          <a:prstGeom prst="rect">
            <a:avLst/>
          </a:prstGeom>
          <a:noFill/>
          <a:ln>
            <a:noFill/>
          </a:ln>
        </p:spPr>
        <p:txBody>
          <a:bodyPr spcFirstLastPara="1" wrap="square" lIns="91425" tIns="91425" rIns="91425" bIns="91425" anchor="ctr" anchorCtr="0">
            <a:noAutofit/>
          </a:bodyPr>
          <a:lstStyle/>
          <a:p>
            <a:pPr marL="0" marR="0" lvl="0" indent="0" algn="just" rtl="0">
              <a:lnSpc>
                <a:spcPct val="100000"/>
              </a:lnSpc>
              <a:spcBef>
                <a:spcPts val="0"/>
              </a:spcBef>
              <a:spcAft>
                <a:spcPts val="0"/>
              </a:spcAft>
              <a:buNone/>
            </a:pPr>
            <a:r>
              <a:rPr lang="es-PE" sz="1100" b="1" i="0" u="none" strike="noStrike" cap="none" dirty="0">
                <a:solidFill>
                  <a:schemeClr val="dk1"/>
                </a:solidFill>
                <a:latin typeface="Coming Soon"/>
                <a:ea typeface="Coming Soon"/>
                <a:cs typeface="Coming Soon"/>
                <a:sym typeface="Coming Soon"/>
              </a:rPr>
              <a:t>C</a:t>
            </a:r>
            <a:r>
              <a:rPr lang="en" sz="1100" b="1" i="0" u="none" strike="noStrike" cap="none" dirty="0">
                <a:solidFill>
                  <a:schemeClr val="dk1"/>
                </a:solidFill>
                <a:latin typeface="Coming Soon"/>
                <a:ea typeface="Coming Soon"/>
                <a:cs typeface="Coming Soon"/>
                <a:sym typeface="Coming Soon"/>
              </a:rPr>
              <a:t>omo siempre te dije, no importa donde, simplemente que sea contigo.</a:t>
            </a:r>
            <a:endParaRPr dirty="0"/>
          </a:p>
        </p:txBody>
      </p:sp>
      <p:sp>
        <p:nvSpPr>
          <p:cNvPr id="1029" name="Google Shape;1029;p11">
            <a:hlinkClick r:id="rId3" action="ppaction://hlinksldjump"/>
          </p:cNvPr>
          <p:cNvSpPr txBox="1"/>
          <p:nvPr/>
        </p:nvSpPr>
        <p:spPr>
          <a:xfrm>
            <a:off x="172064"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1030" name="Google Shape;1030;p11">
            <a:hlinkClick r:id="rId4" action="ppaction://hlinksldjump"/>
          </p:cNvPr>
          <p:cNvSpPr txBox="1"/>
          <p:nvPr/>
        </p:nvSpPr>
        <p:spPr>
          <a:xfrm>
            <a:off x="676939"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1031" name="Google Shape;1031;p11">
            <a:hlinkClick r:id="rId5" action="ppaction://hlinksldjump"/>
          </p:cNvPr>
          <p:cNvSpPr txBox="1"/>
          <p:nvPr/>
        </p:nvSpPr>
        <p:spPr>
          <a:xfrm>
            <a:off x="308789"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03</a:t>
            </a:r>
            <a:endParaRPr sz="2400" b="1" i="0" u="none" strike="noStrike" cap="none">
              <a:solidFill>
                <a:schemeClr val="dk1"/>
              </a:solidFill>
              <a:latin typeface="Coming Soon"/>
              <a:ea typeface="Coming Soon"/>
              <a:cs typeface="Coming Soon"/>
              <a:sym typeface="Coming Soon"/>
            </a:endParaRPr>
          </a:p>
        </p:txBody>
      </p:sp>
      <p:sp>
        <p:nvSpPr>
          <p:cNvPr id="1032" name="Google Shape;1032;p11">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3" name="Google Shape;1033;p11">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4" name="Google Shape;1034;p11">
            <a:hlinkClick r:id="rId5" action="ppaction://hlinksldjump"/>
          </p:cNvPr>
          <p:cNvSpPr txBox="1"/>
          <p:nvPr/>
        </p:nvSpPr>
        <p:spPr>
          <a:xfrm>
            <a:off x="7785886" y="637215"/>
            <a:ext cx="1108500" cy="410315"/>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dirty="0">
                <a:solidFill>
                  <a:schemeClr val="dk1"/>
                </a:solidFill>
                <a:latin typeface="Coming Soon"/>
                <a:ea typeface="Coming Soon"/>
                <a:cs typeface="Coming Soon"/>
                <a:sym typeface="Coming Soon"/>
              </a:rPr>
              <a:t>02</a:t>
            </a:r>
            <a:r>
              <a:rPr lang="en" sz="1800" b="1" i="0" u="none" strike="noStrike" cap="none" dirty="0">
                <a:solidFill>
                  <a:schemeClr val="dk1"/>
                </a:solidFill>
                <a:latin typeface="Coming Soon"/>
                <a:ea typeface="Coming Soon"/>
                <a:cs typeface="Coming Soon"/>
                <a:sym typeface="Coming Soon"/>
              </a:rPr>
              <a:t>.03.22</a:t>
            </a:r>
            <a:endParaRPr sz="1800" b="1" i="0" u="none" strike="noStrike" cap="none" dirty="0">
              <a:solidFill>
                <a:schemeClr val="dk1"/>
              </a:solidFill>
              <a:latin typeface="Coming Soon"/>
              <a:ea typeface="Coming Soon"/>
              <a:cs typeface="Coming Soon"/>
              <a:sym typeface="Coming Soon"/>
            </a:endParaRPr>
          </a:p>
        </p:txBody>
      </p:sp>
      <p:sp>
        <p:nvSpPr>
          <p:cNvPr id="1035" name="Google Shape;1035;p11"/>
          <p:cNvSpPr txBox="1"/>
          <p:nvPr/>
        </p:nvSpPr>
        <p:spPr>
          <a:xfrm>
            <a:off x="1908861" y="1885310"/>
            <a:ext cx="1095158" cy="417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 sz="1400" b="1" i="0" u="sng" strike="noStrike" cap="none">
                <a:solidFill>
                  <a:schemeClr val="accent1"/>
                </a:solidFill>
                <a:latin typeface="Coming Soon"/>
                <a:ea typeface="Coming Soon"/>
                <a:cs typeface="Coming Soon"/>
                <a:sym typeface="Coming Soon"/>
              </a:rPr>
              <a:t>Vivir juntos</a:t>
            </a:r>
            <a:endParaRPr sz="1400" b="1" i="0" u="sng" strike="noStrike" cap="none">
              <a:solidFill>
                <a:schemeClr val="accent1"/>
              </a:solidFill>
              <a:latin typeface="Coming Soon"/>
              <a:ea typeface="Coming Soon"/>
              <a:cs typeface="Coming Soon"/>
              <a:sym typeface="Coming Soon"/>
            </a:endParaRPr>
          </a:p>
        </p:txBody>
      </p:sp>
      <p:sp>
        <p:nvSpPr>
          <p:cNvPr id="1036" name="Google Shape;1036;p11"/>
          <p:cNvSpPr txBox="1"/>
          <p:nvPr/>
        </p:nvSpPr>
        <p:spPr>
          <a:xfrm>
            <a:off x="3669855" y="1898567"/>
            <a:ext cx="1238640" cy="417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 sz="1400" b="1" i="0" u="sng" strike="noStrike" cap="none" dirty="0">
                <a:solidFill>
                  <a:schemeClr val="accent1"/>
                </a:solidFill>
                <a:latin typeface="Coming Soon"/>
                <a:ea typeface="Coming Soon"/>
                <a:cs typeface="Coming Soon"/>
                <a:sym typeface="Coming Soon"/>
              </a:rPr>
              <a:t>Viajar juntos</a:t>
            </a:r>
            <a:endParaRPr sz="1400" b="1" i="0" u="sng" strike="noStrike" cap="none" dirty="0">
              <a:solidFill>
                <a:schemeClr val="accent1"/>
              </a:solidFill>
              <a:latin typeface="Coming Soon"/>
              <a:ea typeface="Coming Soon"/>
              <a:cs typeface="Coming Soon"/>
              <a:sym typeface="Coming Soon"/>
            </a:endParaRPr>
          </a:p>
        </p:txBody>
      </p:sp>
      <p:sp>
        <p:nvSpPr>
          <p:cNvPr id="1037" name="Google Shape;1037;p11"/>
          <p:cNvSpPr txBox="1"/>
          <p:nvPr/>
        </p:nvSpPr>
        <p:spPr>
          <a:xfrm>
            <a:off x="2694782" y="3371837"/>
            <a:ext cx="948805" cy="417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 sz="1400" b="1" i="0" u="sng" strike="noStrike" cap="none" dirty="0">
                <a:solidFill>
                  <a:schemeClr val="accent1"/>
                </a:solidFill>
                <a:latin typeface="Coming Soon"/>
                <a:ea typeface="Coming Soon"/>
                <a:cs typeface="Coming Soon"/>
                <a:sym typeface="Coming Soon"/>
              </a:rPr>
              <a:t>Casarnos</a:t>
            </a:r>
            <a:endParaRPr sz="1400" b="1" i="0" u="sng" strike="noStrike" cap="none" dirty="0">
              <a:solidFill>
                <a:schemeClr val="accent1"/>
              </a:solidFill>
              <a:latin typeface="Coming Soon"/>
              <a:ea typeface="Coming Soon"/>
              <a:cs typeface="Coming Soon"/>
              <a:sym typeface="Coming Soon"/>
            </a:endParaRPr>
          </a:p>
        </p:txBody>
      </p:sp>
      <p:sp>
        <p:nvSpPr>
          <p:cNvPr id="1038" name="Google Shape;1038;p11"/>
          <p:cNvSpPr txBox="1"/>
          <p:nvPr/>
        </p:nvSpPr>
        <p:spPr>
          <a:xfrm>
            <a:off x="4914917" y="3375975"/>
            <a:ext cx="1089672" cy="4173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 sz="1400" b="1" i="0" u="sng" strike="noStrike" cap="none">
                <a:solidFill>
                  <a:schemeClr val="accent1"/>
                </a:solidFill>
                <a:latin typeface="Coming Soon"/>
                <a:ea typeface="Coming Soon"/>
                <a:cs typeface="Coming Soon"/>
                <a:sym typeface="Coming Soon"/>
              </a:rPr>
              <a:t>Tener hijos</a:t>
            </a:r>
            <a:endParaRPr sz="1200" b="1" i="0" u="sng" strike="noStrike" cap="none">
              <a:solidFill>
                <a:schemeClr val="accent1"/>
              </a:solidFill>
              <a:latin typeface="Coming Soon"/>
              <a:ea typeface="Coming Soon"/>
              <a:cs typeface="Coming Soon"/>
              <a:sym typeface="Coming Soon"/>
            </a:endParaRPr>
          </a:p>
        </p:txBody>
      </p:sp>
      <p:sp>
        <p:nvSpPr>
          <p:cNvPr id="1039" name="Google Shape;1039;p11"/>
          <p:cNvSpPr txBox="1"/>
          <p:nvPr/>
        </p:nvSpPr>
        <p:spPr>
          <a:xfrm>
            <a:off x="2391560" y="3705280"/>
            <a:ext cx="1583707" cy="613397"/>
          </a:xfrm>
          <a:prstGeom prst="rect">
            <a:avLst/>
          </a:prstGeom>
          <a:noFill/>
          <a:ln>
            <a:noFill/>
          </a:ln>
        </p:spPr>
        <p:txBody>
          <a:bodyPr spcFirstLastPara="1" wrap="square" lIns="91425" tIns="91425" rIns="91425" bIns="91425" anchor="ctr" anchorCtr="0">
            <a:noAutofit/>
          </a:bodyPr>
          <a:lstStyle/>
          <a:p>
            <a:pPr marL="0" marR="0" lvl="0" indent="0" algn="just" rtl="0">
              <a:lnSpc>
                <a:spcPct val="100000"/>
              </a:lnSpc>
              <a:spcBef>
                <a:spcPts val="0"/>
              </a:spcBef>
              <a:spcAft>
                <a:spcPts val="0"/>
              </a:spcAft>
              <a:buClr>
                <a:srgbClr val="000000"/>
              </a:buClr>
              <a:buSzPts val="1200"/>
              <a:buFont typeface="Arial"/>
              <a:buNone/>
            </a:pPr>
            <a:r>
              <a:rPr lang="es-PE" sz="1200" b="1" dirty="0">
                <a:solidFill>
                  <a:schemeClr val="dk1"/>
                </a:solidFill>
                <a:latin typeface="Coming Soon"/>
                <a:ea typeface="Coming Soon"/>
                <a:cs typeface="Coming Soon"/>
                <a:sym typeface="Coming Soon"/>
              </a:rPr>
              <a:t>N</a:t>
            </a:r>
            <a:r>
              <a:rPr lang="en" sz="1200" b="1" dirty="0">
                <a:solidFill>
                  <a:schemeClr val="dk1"/>
                </a:solidFill>
                <a:latin typeface="Coming Soon"/>
                <a:ea typeface="Coming Soon"/>
                <a:cs typeface="Coming Soon"/>
                <a:sym typeface="Coming Soon"/>
              </a:rPr>
              <a:t>o sé si lo haremos, pero sería un sueño más cumplido</a:t>
            </a:r>
            <a:endParaRPr sz="1200" b="1" i="0" u="none" strike="noStrike" cap="none" dirty="0">
              <a:solidFill>
                <a:schemeClr val="dk1"/>
              </a:solidFill>
              <a:latin typeface="Coming Soon"/>
              <a:ea typeface="Coming Soon"/>
              <a:cs typeface="Coming Soon"/>
              <a:sym typeface="Coming Soon"/>
            </a:endParaRPr>
          </a:p>
        </p:txBody>
      </p:sp>
      <p:sp>
        <p:nvSpPr>
          <p:cNvPr id="1040" name="Google Shape;1040;p11"/>
          <p:cNvSpPr txBox="1"/>
          <p:nvPr/>
        </p:nvSpPr>
        <p:spPr>
          <a:xfrm>
            <a:off x="4491098" y="3580023"/>
            <a:ext cx="2260830" cy="995206"/>
          </a:xfrm>
          <a:prstGeom prst="rect">
            <a:avLst/>
          </a:prstGeom>
          <a:noFill/>
          <a:ln>
            <a:noFill/>
          </a:ln>
        </p:spPr>
        <p:txBody>
          <a:bodyPr spcFirstLastPara="1" wrap="square" lIns="91425" tIns="91425" rIns="91425" bIns="91425" anchor="ctr" anchorCtr="0">
            <a:noAutofit/>
          </a:bodyPr>
          <a:lstStyle/>
          <a:p>
            <a:pPr marL="0" marR="0" lvl="0" indent="0" algn="just" rtl="0">
              <a:lnSpc>
                <a:spcPct val="100000"/>
              </a:lnSpc>
              <a:spcBef>
                <a:spcPts val="0"/>
              </a:spcBef>
              <a:spcAft>
                <a:spcPts val="0"/>
              </a:spcAft>
              <a:buClr>
                <a:srgbClr val="000000"/>
              </a:buClr>
              <a:buSzPts val="1100"/>
              <a:buFont typeface="Arial"/>
              <a:buNone/>
            </a:pPr>
            <a:r>
              <a:rPr lang="en" sz="1100" b="1" i="0" u="none" strike="noStrike" cap="none" dirty="0">
                <a:solidFill>
                  <a:schemeClr val="dk1"/>
                </a:solidFill>
                <a:latin typeface="Coming Soon"/>
                <a:ea typeface="Coming Soon"/>
                <a:cs typeface="Coming Soon"/>
                <a:sym typeface="Coming Soon"/>
              </a:rPr>
              <a:t>Esto es muy controversial, por que nunca llegamos a un acuerdo pero sería bonito; en su momento lo veremos</a:t>
            </a:r>
            <a:endParaRPr sz="1700" b="1" i="0" u="none" strike="noStrike" cap="none" dirty="0">
              <a:solidFill>
                <a:schemeClr val="dk1"/>
              </a:solidFill>
              <a:latin typeface="Coming Soon"/>
              <a:ea typeface="Coming Soon"/>
              <a:cs typeface="Coming Soon"/>
              <a:sym typeface="Coming Soon"/>
            </a:endParaRPr>
          </a:p>
        </p:txBody>
      </p:sp>
      <p:sp>
        <p:nvSpPr>
          <p:cNvPr id="1041" name="Google Shape;1041;p11"/>
          <p:cNvSpPr txBox="1"/>
          <p:nvPr/>
        </p:nvSpPr>
        <p:spPr>
          <a:xfrm>
            <a:off x="6808986" y="2191177"/>
            <a:ext cx="1411925" cy="1348978"/>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s-PE" sz="1400" b="1" i="0" u="none" strike="noStrike" cap="none" dirty="0">
                <a:solidFill>
                  <a:schemeClr val="dk1"/>
                </a:solidFill>
                <a:latin typeface="Coming Soon"/>
                <a:ea typeface="Coming Soon"/>
                <a:cs typeface="Coming Soon"/>
                <a:sym typeface="Coming Soon"/>
              </a:rPr>
              <a:t>S</a:t>
            </a:r>
            <a:r>
              <a:rPr lang="en" sz="1400" b="1" i="0" u="none" strike="noStrike" cap="none" dirty="0">
                <a:solidFill>
                  <a:schemeClr val="dk1"/>
                </a:solidFill>
                <a:latin typeface="Coming Soon"/>
                <a:ea typeface="Coming Soon"/>
                <a:cs typeface="Coming Soon"/>
                <a:sym typeface="Coming Soon"/>
              </a:rPr>
              <a:t>on pocas las metas que figuran aqui, pero estoy segura que son las que marcarán nuestra vida</a:t>
            </a:r>
            <a:endParaRPr sz="1700" b="1" i="0" u="none" strike="noStrike" cap="none" dirty="0">
              <a:solidFill>
                <a:schemeClr val="dk1"/>
              </a:solidFill>
              <a:latin typeface="Coming Soon"/>
              <a:ea typeface="Coming Soon"/>
              <a:cs typeface="Coming Soon"/>
              <a:sym typeface="Coming Soon"/>
            </a:endParaRPr>
          </a:p>
        </p:txBody>
      </p:sp>
      <p:grpSp>
        <p:nvGrpSpPr>
          <p:cNvPr id="1042" name="Google Shape;1042;p11"/>
          <p:cNvGrpSpPr/>
          <p:nvPr/>
        </p:nvGrpSpPr>
        <p:grpSpPr>
          <a:xfrm>
            <a:off x="2043146" y="3031931"/>
            <a:ext cx="4735160" cy="342899"/>
            <a:chOff x="106648" y="895722"/>
            <a:chExt cx="4481414" cy="374299"/>
          </a:xfrm>
        </p:grpSpPr>
        <p:grpSp>
          <p:nvGrpSpPr>
            <p:cNvPr id="1043" name="Google Shape;1043;p11"/>
            <p:cNvGrpSpPr/>
            <p:nvPr/>
          </p:nvGrpSpPr>
          <p:grpSpPr>
            <a:xfrm>
              <a:off x="2233276" y="895722"/>
              <a:ext cx="1082667" cy="223591"/>
              <a:chOff x="4808316" y="2800065"/>
              <a:chExt cx="1999386" cy="412910"/>
            </a:xfrm>
          </p:grpSpPr>
          <p:sp>
            <p:nvSpPr>
              <p:cNvPr id="1044" name="Google Shape;1044;p11"/>
              <p:cNvSpPr/>
              <p:nvPr/>
            </p:nvSpPr>
            <p:spPr>
              <a:xfrm>
                <a:off x="4849302" y="3079475"/>
                <a:ext cx="1958400" cy="133500"/>
              </a:xfrm>
              <a:prstGeom prst="rect">
                <a:avLst/>
              </a:prstGeom>
              <a:solidFill>
                <a:srgbClr val="C751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nvGrpSpPr>
              <p:cNvPr id="1045" name="Google Shape;1045;p11"/>
              <p:cNvGrpSpPr/>
              <p:nvPr/>
            </p:nvGrpSpPr>
            <p:grpSpPr>
              <a:xfrm>
                <a:off x="4808316" y="2800065"/>
                <a:ext cx="92400" cy="411825"/>
                <a:chOff x="845575" y="2563700"/>
                <a:chExt cx="92400" cy="411825"/>
              </a:xfrm>
            </p:grpSpPr>
            <p:cxnSp>
              <p:nvCxnSpPr>
                <p:cNvPr id="1046" name="Google Shape;1046;p11"/>
                <p:cNvCxnSpPr/>
                <p:nvPr/>
              </p:nvCxnSpPr>
              <p:spPr>
                <a:xfrm>
                  <a:off x="891775" y="2616125"/>
                  <a:ext cx="0" cy="359400"/>
                </a:xfrm>
                <a:prstGeom prst="straightConnector1">
                  <a:avLst/>
                </a:prstGeom>
                <a:noFill/>
                <a:ln w="9525" cap="flat" cmpd="sng">
                  <a:solidFill>
                    <a:srgbClr val="667E92"/>
                  </a:solidFill>
                  <a:prstDash val="solid"/>
                  <a:round/>
                  <a:headEnd type="none" w="sm" len="sm"/>
                  <a:tailEnd type="none" w="sm" len="sm"/>
                </a:ln>
              </p:spPr>
            </p:cxnSp>
            <p:sp>
              <p:nvSpPr>
                <p:cNvPr id="1047" name="Google Shape;1047;p11"/>
                <p:cNvSpPr/>
                <p:nvPr/>
              </p:nvSpPr>
              <p:spPr>
                <a:xfrm>
                  <a:off x="845575" y="2563700"/>
                  <a:ext cx="92400" cy="92400"/>
                </a:xfrm>
                <a:prstGeom prst="ellipse">
                  <a:avLst/>
                </a:prstGeom>
                <a:solidFill>
                  <a:srgbClr val="4291A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grpSp>
        <p:grpSp>
          <p:nvGrpSpPr>
            <p:cNvPr id="1048" name="Google Shape;1048;p11"/>
            <p:cNvGrpSpPr/>
            <p:nvPr/>
          </p:nvGrpSpPr>
          <p:grpSpPr>
            <a:xfrm>
              <a:off x="106648" y="895722"/>
              <a:ext cx="1088401" cy="223591"/>
              <a:chOff x="881025" y="2800065"/>
              <a:chExt cx="2009975" cy="412910"/>
            </a:xfrm>
          </p:grpSpPr>
          <p:sp>
            <p:nvSpPr>
              <p:cNvPr id="1049" name="Google Shape;1049;p11"/>
              <p:cNvSpPr/>
              <p:nvPr/>
            </p:nvSpPr>
            <p:spPr>
              <a:xfrm>
                <a:off x="932600" y="3079475"/>
                <a:ext cx="1958400" cy="133500"/>
              </a:xfrm>
              <a:prstGeom prst="rect">
                <a:avLst/>
              </a:prstGeom>
              <a:solidFill>
                <a:srgbClr val="C751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nvGrpSpPr>
              <p:cNvPr id="1050" name="Google Shape;1050;p11"/>
              <p:cNvGrpSpPr/>
              <p:nvPr/>
            </p:nvGrpSpPr>
            <p:grpSpPr>
              <a:xfrm>
                <a:off x="881025" y="2800065"/>
                <a:ext cx="92400" cy="411825"/>
                <a:chOff x="845575" y="2563700"/>
                <a:chExt cx="92400" cy="411825"/>
              </a:xfrm>
            </p:grpSpPr>
            <p:cxnSp>
              <p:nvCxnSpPr>
                <p:cNvPr id="1051" name="Google Shape;1051;p11"/>
                <p:cNvCxnSpPr/>
                <p:nvPr/>
              </p:nvCxnSpPr>
              <p:spPr>
                <a:xfrm>
                  <a:off x="891775" y="2616125"/>
                  <a:ext cx="0" cy="359400"/>
                </a:xfrm>
                <a:prstGeom prst="straightConnector1">
                  <a:avLst/>
                </a:prstGeom>
                <a:noFill/>
                <a:ln w="9525" cap="flat" cmpd="sng">
                  <a:solidFill>
                    <a:srgbClr val="667E92"/>
                  </a:solidFill>
                  <a:prstDash val="solid"/>
                  <a:round/>
                  <a:headEnd type="none" w="sm" len="sm"/>
                  <a:tailEnd type="none" w="sm" len="sm"/>
                </a:ln>
              </p:spPr>
            </p:cxnSp>
            <p:sp>
              <p:nvSpPr>
                <p:cNvPr id="1052" name="Google Shape;1052;p11"/>
                <p:cNvSpPr/>
                <p:nvPr/>
              </p:nvSpPr>
              <p:spPr>
                <a:xfrm>
                  <a:off x="845575" y="2563700"/>
                  <a:ext cx="92400" cy="92400"/>
                </a:xfrm>
                <a:prstGeom prst="ellipse">
                  <a:avLst/>
                </a:prstGeom>
                <a:solidFill>
                  <a:srgbClr val="4291A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grpSp>
        <p:grpSp>
          <p:nvGrpSpPr>
            <p:cNvPr id="1053" name="Google Shape;1053;p11"/>
            <p:cNvGrpSpPr/>
            <p:nvPr/>
          </p:nvGrpSpPr>
          <p:grpSpPr>
            <a:xfrm>
              <a:off x="1172346" y="1047018"/>
              <a:ext cx="1083151" cy="223003"/>
              <a:chOff x="2849073" y="3079467"/>
              <a:chExt cx="2000279" cy="411825"/>
            </a:xfrm>
          </p:grpSpPr>
          <p:sp>
            <p:nvSpPr>
              <p:cNvPr id="1054" name="Google Shape;1054;p11"/>
              <p:cNvSpPr/>
              <p:nvPr/>
            </p:nvSpPr>
            <p:spPr>
              <a:xfrm>
                <a:off x="2890952" y="3079475"/>
                <a:ext cx="1958400" cy="133500"/>
              </a:xfrm>
              <a:prstGeom prst="rect">
                <a:avLst/>
              </a:prstGeom>
              <a:solidFill>
                <a:srgbClr val="EAC0C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nvGrpSpPr>
              <p:cNvPr id="1055" name="Google Shape;1055;p11"/>
              <p:cNvGrpSpPr/>
              <p:nvPr/>
            </p:nvGrpSpPr>
            <p:grpSpPr>
              <a:xfrm rot="10800000">
                <a:off x="2849073" y="3079467"/>
                <a:ext cx="92400" cy="411825"/>
                <a:chOff x="2070100" y="2563700"/>
                <a:chExt cx="92400" cy="411825"/>
              </a:xfrm>
            </p:grpSpPr>
            <p:cxnSp>
              <p:nvCxnSpPr>
                <p:cNvPr id="1056" name="Google Shape;1056;p11"/>
                <p:cNvCxnSpPr/>
                <p:nvPr/>
              </p:nvCxnSpPr>
              <p:spPr>
                <a:xfrm>
                  <a:off x="2116300" y="2616125"/>
                  <a:ext cx="0" cy="359400"/>
                </a:xfrm>
                <a:prstGeom prst="straightConnector1">
                  <a:avLst/>
                </a:prstGeom>
                <a:noFill/>
                <a:ln w="9525" cap="flat" cmpd="sng">
                  <a:solidFill>
                    <a:srgbClr val="667E92"/>
                  </a:solidFill>
                  <a:prstDash val="solid"/>
                  <a:round/>
                  <a:headEnd type="none" w="sm" len="sm"/>
                  <a:tailEnd type="none" w="sm" len="sm"/>
                </a:ln>
              </p:spPr>
            </p:cxnSp>
            <p:sp>
              <p:nvSpPr>
                <p:cNvPr id="1057" name="Google Shape;1057;p11"/>
                <p:cNvSpPr/>
                <p:nvPr/>
              </p:nvSpPr>
              <p:spPr>
                <a:xfrm>
                  <a:off x="2070100" y="2563700"/>
                  <a:ext cx="92400" cy="92400"/>
                </a:xfrm>
                <a:prstGeom prst="ellipse">
                  <a:avLst/>
                </a:prstGeom>
                <a:solidFill>
                  <a:srgbClr val="4291A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grpSp>
        <p:grpSp>
          <p:nvGrpSpPr>
            <p:cNvPr id="1058" name="Google Shape;1058;p11"/>
            <p:cNvGrpSpPr/>
            <p:nvPr/>
          </p:nvGrpSpPr>
          <p:grpSpPr>
            <a:xfrm>
              <a:off x="3290132" y="1047018"/>
              <a:ext cx="1297929" cy="223003"/>
              <a:chOff x="6760035" y="3079467"/>
              <a:chExt cx="2396915" cy="411825"/>
            </a:xfrm>
          </p:grpSpPr>
          <p:sp>
            <p:nvSpPr>
              <p:cNvPr id="1059" name="Google Shape;1059;p11"/>
              <p:cNvSpPr/>
              <p:nvPr/>
            </p:nvSpPr>
            <p:spPr>
              <a:xfrm>
                <a:off x="6807650" y="3079475"/>
                <a:ext cx="2349300" cy="133500"/>
              </a:xfrm>
              <a:prstGeom prst="rect">
                <a:avLst/>
              </a:prstGeom>
              <a:solidFill>
                <a:srgbClr val="EAC0C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nvGrpSpPr>
              <p:cNvPr id="1060" name="Google Shape;1060;p11"/>
              <p:cNvGrpSpPr/>
              <p:nvPr/>
            </p:nvGrpSpPr>
            <p:grpSpPr>
              <a:xfrm rot="10800000">
                <a:off x="6760035" y="3079467"/>
                <a:ext cx="92400" cy="411825"/>
                <a:chOff x="2070100" y="2563700"/>
                <a:chExt cx="92400" cy="411825"/>
              </a:xfrm>
            </p:grpSpPr>
            <p:cxnSp>
              <p:nvCxnSpPr>
                <p:cNvPr id="1061" name="Google Shape;1061;p11"/>
                <p:cNvCxnSpPr/>
                <p:nvPr/>
              </p:nvCxnSpPr>
              <p:spPr>
                <a:xfrm>
                  <a:off x="2116300" y="2616125"/>
                  <a:ext cx="0" cy="359400"/>
                </a:xfrm>
                <a:prstGeom prst="straightConnector1">
                  <a:avLst/>
                </a:prstGeom>
                <a:noFill/>
                <a:ln w="9525" cap="flat" cmpd="sng">
                  <a:solidFill>
                    <a:srgbClr val="667E92"/>
                  </a:solidFill>
                  <a:prstDash val="solid"/>
                  <a:round/>
                  <a:headEnd type="none" w="sm" len="sm"/>
                  <a:tailEnd type="none" w="sm" len="sm"/>
                </a:ln>
              </p:spPr>
            </p:cxnSp>
            <p:sp>
              <p:nvSpPr>
                <p:cNvPr id="1062" name="Google Shape;1062;p11"/>
                <p:cNvSpPr/>
                <p:nvPr/>
              </p:nvSpPr>
              <p:spPr>
                <a:xfrm>
                  <a:off x="2070100" y="2563700"/>
                  <a:ext cx="92400" cy="92400"/>
                </a:xfrm>
                <a:prstGeom prst="ellipse">
                  <a:avLst/>
                </a:prstGeom>
                <a:solidFill>
                  <a:srgbClr val="4291A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grpSp>
      </p:grpSp>
      <p:pic>
        <p:nvPicPr>
          <p:cNvPr id="1063" name="Google Shape;1063;p11"/>
          <p:cNvPicPr preferRelativeResize="0"/>
          <p:nvPr/>
        </p:nvPicPr>
        <p:blipFill rotWithShape="1">
          <a:blip r:embed="rId6">
            <a:alphaModFix/>
          </a:blip>
          <a:srcRect/>
          <a:stretch/>
        </p:blipFill>
        <p:spPr>
          <a:xfrm>
            <a:off x="1168136" y="3580487"/>
            <a:ext cx="1012481" cy="1012481"/>
          </a:xfrm>
          <a:prstGeom prst="rect">
            <a:avLst/>
          </a:prstGeom>
          <a:noFill/>
          <a:ln>
            <a:noFill/>
          </a:ln>
        </p:spPr>
      </p:pic>
      <p:sp>
        <p:nvSpPr>
          <p:cNvPr id="1064" name="Google Shape;1064;p11"/>
          <p:cNvSpPr txBox="1"/>
          <p:nvPr/>
        </p:nvSpPr>
        <p:spPr>
          <a:xfrm>
            <a:off x="3442882" y="2301618"/>
            <a:ext cx="1647336" cy="637542"/>
          </a:xfrm>
          <a:prstGeom prst="rect">
            <a:avLst/>
          </a:prstGeom>
          <a:noFill/>
          <a:ln>
            <a:noFill/>
          </a:ln>
        </p:spPr>
        <p:txBody>
          <a:bodyPr spcFirstLastPara="1" wrap="square" lIns="91425" tIns="91425" rIns="91425" bIns="91425" anchor="ctr" anchorCtr="0">
            <a:noAutofit/>
          </a:bodyPr>
          <a:lstStyle/>
          <a:p>
            <a:pPr marL="0" marR="0" lvl="0" indent="0" algn="just" rtl="0">
              <a:lnSpc>
                <a:spcPct val="100000"/>
              </a:lnSpc>
              <a:spcBef>
                <a:spcPts val="0"/>
              </a:spcBef>
              <a:spcAft>
                <a:spcPts val="0"/>
              </a:spcAft>
              <a:buClr>
                <a:srgbClr val="000000"/>
              </a:buClr>
              <a:buSzPts val="1200"/>
              <a:buFont typeface="Arial"/>
              <a:buNone/>
            </a:pPr>
            <a:r>
              <a:rPr lang="en" sz="1200" b="1" dirty="0">
                <a:solidFill>
                  <a:schemeClr val="dk1"/>
                </a:solidFill>
                <a:latin typeface="Coming Soon"/>
                <a:ea typeface="Coming Soon"/>
                <a:cs typeface="Coming Soon"/>
                <a:sym typeface="Coming Soon"/>
              </a:rPr>
              <a:t>Se que poco a poco iremos cumpliendo nuestro sueño de viajar</a:t>
            </a:r>
            <a:endParaRPr sz="1200" b="1" i="0" u="none" strike="noStrike" cap="none" dirty="0">
              <a:solidFill>
                <a:schemeClr val="dk1"/>
              </a:solidFill>
              <a:latin typeface="Coming Soon"/>
              <a:ea typeface="Coming Soon"/>
              <a:cs typeface="Coming Soon"/>
              <a:sym typeface="Coming Soon"/>
            </a:endParaRPr>
          </a:p>
        </p:txBody>
      </p:sp>
      <p:sp>
        <p:nvSpPr>
          <p:cNvPr id="1065" name="Google Shape;1065;p11"/>
          <p:cNvSpPr/>
          <p:nvPr/>
        </p:nvSpPr>
        <p:spPr>
          <a:xfrm>
            <a:off x="7999749" y="1781959"/>
            <a:ext cx="221162" cy="233216"/>
          </a:xfrm>
          <a:custGeom>
            <a:avLst/>
            <a:gdLst/>
            <a:ahLst/>
            <a:cxnLst/>
            <a:rect l="l" t="t" r="r" b="b"/>
            <a:pathLst>
              <a:path w="2350" h="2348" extrusionOk="0">
                <a:moveTo>
                  <a:pt x="258" y="0"/>
                </a:moveTo>
                <a:cubicBezTo>
                  <a:pt x="128" y="0"/>
                  <a:pt x="1" y="142"/>
                  <a:pt x="89" y="279"/>
                </a:cubicBezTo>
                <a:cubicBezTo>
                  <a:pt x="130" y="343"/>
                  <a:pt x="176" y="402"/>
                  <a:pt x="221" y="465"/>
                </a:cubicBezTo>
                <a:cubicBezTo>
                  <a:pt x="194" y="511"/>
                  <a:pt x="190" y="570"/>
                  <a:pt x="217" y="634"/>
                </a:cubicBezTo>
                <a:cubicBezTo>
                  <a:pt x="262" y="729"/>
                  <a:pt x="303" y="825"/>
                  <a:pt x="353" y="920"/>
                </a:cubicBezTo>
                <a:cubicBezTo>
                  <a:pt x="353" y="1147"/>
                  <a:pt x="299" y="1384"/>
                  <a:pt x="240" y="1598"/>
                </a:cubicBezTo>
                <a:cubicBezTo>
                  <a:pt x="201" y="1737"/>
                  <a:pt x="313" y="1830"/>
                  <a:pt x="423" y="1830"/>
                </a:cubicBezTo>
                <a:cubicBezTo>
                  <a:pt x="442" y="1830"/>
                  <a:pt x="462" y="1827"/>
                  <a:pt x="481" y="1820"/>
                </a:cubicBezTo>
                <a:cubicBezTo>
                  <a:pt x="503" y="1830"/>
                  <a:pt x="526" y="1830"/>
                  <a:pt x="553" y="1830"/>
                </a:cubicBezTo>
                <a:cubicBezTo>
                  <a:pt x="623" y="1824"/>
                  <a:pt x="695" y="1821"/>
                  <a:pt x="768" y="1821"/>
                </a:cubicBezTo>
                <a:cubicBezTo>
                  <a:pt x="1210" y="1821"/>
                  <a:pt x="1684" y="1937"/>
                  <a:pt x="1977" y="2289"/>
                </a:cubicBezTo>
                <a:cubicBezTo>
                  <a:pt x="2011" y="2330"/>
                  <a:pt x="2053" y="2347"/>
                  <a:pt x="2096" y="2347"/>
                </a:cubicBezTo>
                <a:cubicBezTo>
                  <a:pt x="2222" y="2347"/>
                  <a:pt x="2349" y="2194"/>
                  <a:pt x="2268" y="2062"/>
                </a:cubicBezTo>
                <a:cubicBezTo>
                  <a:pt x="2113" y="1807"/>
                  <a:pt x="1877" y="1670"/>
                  <a:pt x="1658" y="1489"/>
                </a:cubicBezTo>
                <a:cubicBezTo>
                  <a:pt x="1627" y="1461"/>
                  <a:pt x="1599" y="1438"/>
                  <a:pt x="1567" y="1411"/>
                </a:cubicBezTo>
                <a:cubicBezTo>
                  <a:pt x="1563" y="1384"/>
                  <a:pt x="1549" y="1352"/>
                  <a:pt x="1531" y="1325"/>
                </a:cubicBezTo>
                <a:cubicBezTo>
                  <a:pt x="1422" y="1188"/>
                  <a:pt x="1313" y="1052"/>
                  <a:pt x="1204" y="916"/>
                </a:cubicBezTo>
                <a:cubicBezTo>
                  <a:pt x="1185" y="775"/>
                  <a:pt x="1058" y="693"/>
                  <a:pt x="922" y="670"/>
                </a:cubicBezTo>
                <a:cubicBezTo>
                  <a:pt x="890" y="638"/>
                  <a:pt x="853" y="606"/>
                  <a:pt x="822" y="574"/>
                </a:cubicBezTo>
                <a:cubicBezTo>
                  <a:pt x="781" y="538"/>
                  <a:pt x="740" y="497"/>
                  <a:pt x="699" y="461"/>
                </a:cubicBezTo>
                <a:cubicBezTo>
                  <a:pt x="653" y="415"/>
                  <a:pt x="612" y="365"/>
                  <a:pt x="576" y="315"/>
                </a:cubicBezTo>
                <a:cubicBezTo>
                  <a:pt x="526" y="224"/>
                  <a:pt x="462" y="133"/>
                  <a:pt x="381" y="51"/>
                </a:cubicBezTo>
                <a:cubicBezTo>
                  <a:pt x="344" y="15"/>
                  <a:pt x="301" y="0"/>
                  <a:pt x="258"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6" name="Google Shape;1066;p11"/>
          <p:cNvSpPr/>
          <p:nvPr/>
        </p:nvSpPr>
        <p:spPr>
          <a:xfrm>
            <a:off x="6718380" y="1755847"/>
            <a:ext cx="1547194" cy="2033290"/>
          </a:xfrm>
          <a:custGeom>
            <a:avLst/>
            <a:gdLst/>
            <a:ahLst/>
            <a:cxnLst/>
            <a:rect l="l" t="t" r="r" b="b"/>
            <a:pathLst>
              <a:path w="16440" h="20471" extrusionOk="0">
                <a:moveTo>
                  <a:pt x="13689" y="231"/>
                </a:moveTo>
                <a:cubicBezTo>
                  <a:pt x="13816" y="272"/>
                  <a:pt x="13939" y="336"/>
                  <a:pt x="14052" y="436"/>
                </a:cubicBezTo>
                <a:cubicBezTo>
                  <a:pt x="14516" y="841"/>
                  <a:pt x="14907" y="1364"/>
                  <a:pt x="15317" y="1818"/>
                </a:cubicBezTo>
                <a:cubicBezTo>
                  <a:pt x="15494" y="2023"/>
                  <a:pt x="15676" y="2214"/>
                  <a:pt x="15735" y="2482"/>
                </a:cubicBezTo>
                <a:cubicBezTo>
                  <a:pt x="15740" y="2501"/>
                  <a:pt x="15744" y="2519"/>
                  <a:pt x="15744" y="2537"/>
                </a:cubicBezTo>
                <a:cubicBezTo>
                  <a:pt x="15379" y="2133"/>
                  <a:pt x="14862" y="1903"/>
                  <a:pt x="14327" y="1903"/>
                </a:cubicBezTo>
                <a:cubicBezTo>
                  <a:pt x="14175" y="1903"/>
                  <a:pt x="14022" y="1921"/>
                  <a:pt x="13871" y="1959"/>
                </a:cubicBezTo>
                <a:cubicBezTo>
                  <a:pt x="13971" y="1368"/>
                  <a:pt x="13989" y="750"/>
                  <a:pt x="13689" y="231"/>
                </a:cubicBezTo>
                <a:close/>
                <a:moveTo>
                  <a:pt x="13251" y="169"/>
                </a:moveTo>
                <a:cubicBezTo>
                  <a:pt x="13324" y="169"/>
                  <a:pt x="13396" y="173"/>
                  <a:pt x="13466" y="181"/>
                </a:cubicBezTo>
                <a:cubicBezTo>
                  <a:pt x="13866" y="718"/>
                  <a:pt x="13811" y="1423"/>
                  <a:pt x="13693" y="2046"/>
                </a:cubicBezTo>
                <a:cubicBezTo>
                  <a:pt x="13685" y="2098"/>
                  <a:pt x="13719" y="2149"/>
                  <a:pt x="13770" y="2149"/>
                </a:cubicBezTo>
                <a:cubicBezTo>
                  <a:pt x="13778" y="2149"/>
                  <a:pt x="13785" y="2148"/>
                  <a:pt x="13793" y="2146"/>
                </a:cubicBezTo>
                <a:cubicBezTo>
                  <a:pt x="13969" y="2089"/>
                  <a:pt x="14150" y="2061"/>
                  <a:pt x="14329" y="2061"/>
                </a:cubicBezTo>
                <a:cubicBezTo>
                  <a:pt x="14876" y="2061"/>
                  <a:pt x="15408" y="2319"/>
                  <a:pt x="15744" y="2778"/>
                </a:cubicBezTo>
                <a:cubicBezTo>
                  <a:pt x="15758" y="2796"/>
                  <a:pt x="15771" y="2805"/>
                  <a:pt x="15790" y="2810"/>
                </a:cubicBezTo>
                <a:cubicBezTo>
                  <a:pt x="15794" y="2837"/>
                  <a:pt x="15799" y="2860"/>
                  <a:pt x="15803" y="2887"/>
                </a:cubicBezTo>
                <a:cubicBezTo>
                  <a:pt x="16003" y="4765"/>
                  <a:pt x="16308" y="6662"/>
                  <a:pt x="16235" y="8549"/>
                </a:cubicBezTo>
                <a:cubicBezTo>
                  <a:pt x="16199" y="9536"/>
                  <a:pt x="16131" y="10518"/>
                  <a:pt x="16090" y="11505"/>
                </a:cubicBezTo>
                <a:cubicBezTo>
                  <a:pt x="16035" y="12787"/>
                  <a:pt x="16044" y="14070"/>
                  <a:pt x="16085" y="15352"/>
                </a:cubicBezTo>
                <a:cubicBezTo>
                  <a:pt x="16126" y="16776"/>
                  <a:pt x="16199" y="18199"/>
                  <a:pt x="16244" y="19622"/>
                </a:cubicBezTo>
                <a:cubicBezTo>
                  <a:pt x="14234" y="19882"/>
                  <a:pt x="12211" y="20000"/>
                  <a:pt x="10182" y="20091"/>
                </a:cubicBezTo>
                <a:cubicBezTo>
                  <a:pt x="8072" y="20182"/>
                  <a:pt x="5958" y="20291"/>
                  <a:pt x="3843" y="20309"/>
                </a:cubicBezTo>
                <a:cubicBezTo>
                  <a:pt x="3815" y="20309"/>
                  <a:pt x="3787" y="20309"/>
                  <a:pt x="3760" y="20309"/>
                </a:cubicBezTo>
                <a:cubicBezTo>
                  <a:pt x="2592" y="20309"/>
                  <a:pt x="1433" y="20131"/>
                  <a:pt x="266" y="20131"/>
                </a:cubicBezTo>
                <a:cubicBezTo>
                  <a:pt x="238" y="20131"/>
                  <a:pt x="210" y="20131"/>
                  <a:pt x="182" y="20132"/>
                </a:cubicBezTo>
                <a:cubicBezTo>
                  <a:pt x="664" y="17735"/>
                  <a:pt x="723" y="15257"/>
                  <a:pt x="878" y="12824"/>
                </a:cubicBezTo>
                <a:cubicBezTo>
                  <a:pt x="1046" y="10222"/>
                  <a:pt x="1174" y="7617"/>
                  <a:pt x="1128" y="5006"/>
                </a:cubicBezTo>
                <a:cubicBezTo>
                  <a:pt x="1105" y="3560"/>
                  <a:pt x="1024" y="2110"/>
                  <a:pt x="873" y="668"/>
                </a:cubicBezTo>
                <a:cubicBezTo>
                  <a:pt x="1389" y="608"/>
                  <a:pt x="1909" y="577"/>
                  <a:pt x="2433" y="577"/>
                </a:cubicBezTo>
                <a:cubicBezTo>
                  <a:pt x="2468" y="577"/>
                  <a:pt x="2503" y="577"/>
                  <a:pt x="2538" y="577"/>
                </a:cubicBezTo>
                <a:cubicBezTo>
                  <a:pt x="3102" y="582"/>
                  <a:pt x="3661" y="654"/>
                  <a:pt x="4221" y="672"/>
                </a:cubicBezTo>
                <a:cubicBezTo>
                  <a:pt x="4386" y="677"/>
                  <a:pt x="4552" y="678"/>
                  <a:pt x="4718" y="678"/>
                </a:cubicBezTo>
                <a:cubicBezTo>
                  <a:pt x="4920" y="678"/>
                  <a:pt x="5122" y="676"/>
                  <a:pt x="5324" y="676"/>
                </a:cubicBezTo>
                <a:cubicBezTo>
                  <a:pt x="5490" y="676"/>
                  <a:pt x="5656" y="677"/>
                  <a:pt x="5821" y="682"/>
                </a:cubicBezTo>
                <a:cubicBezTo>
                  <a:pt x="6116" y="691"/>
                  <a:pt x="6411" y="700"/>
                  <a:pt x="6706" y="700"/>
                </a:cubicBezTo>
                <a:cubicBezTo>
                  <a:pt x="6957" y="700"/>
                  <a:pt x="7208" y="694"/>
                  <a:pt x="7458" y="677"/>
                </a:cubicBezTo>
                <a:cubicBezTo>
                  <a:pt x="8554" y="595"/>
                  <a:pt x="9650" y="477"/>
                  <a:pt x="10746" y="391"/>
                </a:cubicBezTo>
                <a:cubicBezTo>
                  <a:pt x="11301" y="345"/>
                  <a:pt x="11861" y="300"/>
                  <a:pt x="12415" y="250"/>
                </a:cubicBezTo>
                <a:cubicBezTo>
                  <a:pt x="12689" y="221"/>
                  <a:pt x="12977" y="169"/>
                  <a:pt x="13251" y="169"/>
                </a:cubicBezTo>
                <a:close/>
                <a:moveTo>
                  <a:pt x="13223" y="0"/>
                </a:moveTo>
                <a:cubicBezTo>
                  <a:pt x="12769" y="0"/>
                  <a:pt x="12289" y="102"/>
                  <a:pt x="11847" y="140"/>
                </a:cubicBezTo>
                <a:cubicBezTo>
                  <a:pt x="10678" y="245"/>
                  <a:pt x="9505" y="318"/>
                  <a:pt x="8336" y="431"/>
                </a:cubicBezTo>
                <a:cubicBezTo>
                  <a:pt x="7784" y="484"/>
                  <a:pt x="7240" y="541"/>
                  <a:pt x="6685" y="541"/>
                </a:cubicBezTo>
                <a:cubicBezTo>
                  <a:pt x="6664" y="541"/>
                  <a:pt x="6643" y="541"/>
                  <a:pt x="6622" y="541"/>
                </a:cubicBezTo>
                <a:cubicBezTo>
                  <a:pt x="6030" y="541"/>
                  <a:pt x="5444" y="518"/>
                  <a:pt x="4857" y="518"/>
                </a:cubicBezTo>
                <a:cubicBezTo>
                  <a:pt x="4837" y="518"/>
                  <a:pt x="4817" y="518"/>
                  <a:pt x="4797" y="518"/>
                </a:cubicBezTo>
                <a:cubicBezTo>
                  <a:pt x="4154" y="518"/>
                  <a:pt x="3518" y="449"/>
                  <a:pt x="2874" y="427"/>
                </a:cubicBezTo>
                <a:cubicBezTo>
                  <a:pt x="2721" y="421"/>
                  <a:pt x="2568" y="418"/>
                  <a:pt x="2415" y="418"/>
                </a:cubicBezTo>
                <a:cubicBezTo>
                  <a:pt x="1881" y="418"/>
                  <a:pt x="1349" y="453"/>
                  <a:pt x="819" y="513"/>
                </a:cubicBezTo>
                <a:cubicBezTo>
                  <a:pt x="805" y="506"/>
                  <a:pt x="790" y="503"/>
                  <a:pt x="775" y="503"/>
                </a:cubicBezTo>
                <a:cubicBezTo>
                  <a:pt x="751" y="503"/>
                  <a:pt x="728" y="512"/>
                  <a:pt x="714" y="532"/>
                </a:cubicBezTo>
                <a:cubicBezTo>
                  <a:pt x="655" y="563"/>
                  <a:pt x="655" y="663"/>
                  <a:pt x="714" y="682"/>
                </a:cubicBezTo>
                <a:cubicBezTo>
                  <a:pt x="1251" y="5793"/>
                  <a:pt x="851" y="10936"/>
                  <a:pt x="505" y="16048"/>
                </a:cubicBezTo>
                <a:cubicBezTo>
                  <a:pt x="410" y="17439"/>
                  <a:pt x="291" y="18822"/>
                  <a:pt x="9" y="20186"/>
                </a:cubicBezTo>
                <a:cubicBezTo>
                  <a:pt x="0" y="20236"/>
                  <a:pt x="32" y="20291"/>
                  <a:pt x="87" y="20291"/>
                </a:cubicBezTo>
                <a:cubicBezTo>
                  <a:pt x="146" y="20290"/>
                  <a:pt x="206" y="20289"/>
                  <a:pt x="266" y="20289"/>
                </a:cubicBezTo>
                <a:cubicBezTo>
                  <a:pt x="1314" y="20289"/>
                  <a:pt x="2352" y="20433"/>
                  <a:pt x="3397" y="20464"/>
                </a:cubicBezTo>
                <a:cubicBezTo>
                  <a:pt x="3589" y="20468"/>
                  <a:pt x="3782" y="20471"/>
                  <a:pt x="3974" y="20471"/>
                </a:cubicBezTo>
                <a:cubicBezTo>
                  <a:pt x="4877" y="20471"/>
                  <a:pt x="5786" y="20424"/>
                  <a:pt x="6685" y="20386"/>
                </a:cubicBezTo>
                <a:cubicBezTo>
                  <a:pt x="8745" y="20304"/>
                  <a:pt x="10805" y="20241"/>
                  <a:pt x="12866" y="20104"/>
                </a:cubicBezTo>
                <a:cubicBezTo>
                  <a:pt x="14021" y="20022"/>
                  <a:pt x="15180" y="19922"/>
                  <a:pt x="16331" y="19772"/>
                </a:cubicBezTo>
                <a:cubicBezTo>
                  <a:pt x="16372" y="19768"/>
                  <a:pt x="16413" y="19741"/>
                  <a:pt x="16408" y="19691"/>
                </a:cubicBezTo>
                <a:cubicBezTo>
                  <a:pt x="16326" y="17098"/>
                  <a:pt x="16158" y="14506"/>
                  <a:pt x="16235" y="11910"/>
                </a:cubicBezTo>
                <a:cubicBezTo>
                  <a:pt x="16267" y="10895"/>
                  <a:pt x="16340" y="9881"/>
                  <a:pt x="16385" y="8867"/>
                </a:cubicBezTo>
                <a:cubicBezTo>
                  <a:pt x="16440" y="7621"/>
                  <a:pt x="16335" y="6393"/>
                  <a:pt x="16204" y="5156"/>
                </a:cubicBezTo>
                <a:cubicBezTo>
                  <a:pt x="16122" y="4383"/>
                  <a:pt x="16040" y="3606"/>
                  <a:pt x="15958" y="2833"/>
                </a:cubicBezTo>
                <a:cubicBezTo>
                  <a:pt x="15958" y="2824"/>
                  <a:pt x="15953" y="2819"/>
                  <a:pt x="15953" y="2810"/>
                </a:cubicBezTo>
                <a:cubicBezTo>
                  <a:pt x="15908" y="2523"/>
                  <a:pt x="15872" y="2260"/>
                  <a:pt x="15690" y="2014"/>
                </a:cubicBezTo>
                <a:cubicBezTo>
                  <a:pt x="15367" y="1573"/>
                  <a:pt x="14953" y="1173"/>
                  <a:pt x="14585" y="763"/>
                </a:cubicBezTo>
                <a:cubicBezTo>
                  <a:pt x="14289" y="431"/>
                  <a:pt x="13998" y="86"/>
                  <a:pt x="13539" y="18"/>
                </a:cubicBezTo>
                <a:cubicBezTo>
                  <a:pt x="13528" y="12"/>
                  <a:pt x="13517" y="10"/>
                  <a:pt x="13507" y="10"/>
                </a:cubicBezTo>
                <a:cubicBezTo>
                  <a:pt x="13499" y="10"/>
                  <a:pt x="13492" y="11"/>
                  <a:pt x="13484" y="13"/>
                </a:cubicBezTo>
                <a:cubicBezTo>
                  <a:pt x="13398" y="4"/>
                  <a:pt x="13311" y="0"/>
                  <a:pt x="13223" y="0"/>
                </a:cubicBezTo>
                <a:close/>
              </a:path>
            </a:pathLst>
          </a:cu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7" name="Google Shape;1067;p11"/>
          <p:cNvSpPr/>
          <p:nvPr/>
        </p:nvSpPr>
        <p:spPr>
          <a:xfrm rot="1075518">
            <a:off x="7384482" y="2013530"/>
            <a:ext cx="102957" cy="45719"/>
          </a:xfrm>
          <a:custGeom>
            <a:avLst/>
            <a:gdLst/>
            <a:ahLst/>
            <a:cxnLst/>
            <a:rect l="l" t="t" r="r" b="b"/>
            <a:pathLst>
              <a:path w="1094" h="442" extrusionOk="0">
                <a:moveTo>
                  <a:pt x="929" y="0"/>
                </a:moveTo>
                <a:cubicBezTo>
                  <a:pt x="904" y="0"/>
                  <a:pt x="877" y="10"/>
                  <a:pt x="854" y="34"/>
                </a:cubicBezTo>
                <a:cubicBezTo>
                  <a:pt x="763" y="121"/>
                  <a:pt x="663" y="203"/>
                  <a:pt x="541" y="221"/>
                </a:cubicBezTo>
                <a:cubicBezTo>
                  <a:pt x="522" y="224"/>
                  <a:pt x="503" y="226"/>
                  <a:pt x="486" y="226"/>
                </a:cubicBezTo>
                <a:cubicBezTo>
                  <a:pt x="385" y="226"/>
                  <a:pt x="303" y="174"/>
                  <a:pt x="218" y="116"/>
                </a:cubicBezTo>
                <a:cubicBezTo>
                  <a:pt x="198" y="104"/>
                  <a:pt x="179" y="99"/>
                  <a:pt x="160" y="99"/>
                </a:cubicBezTo>
                <a:cubicBezTo>
                  <a:pt x="65" y="99"/>
                  <a:pt x="1" y="247"/>
                  <a:pt x="104" y="312"/>
                </a:cubicBezTo>
                <a:cubicBezTo>
                  <a:pt x="236" y="399"/>
                  <a:pt x="368" y="441"/>
                  <a:pt x="496" y="441"/>
                </a:cubicBezTo>
                <a:cubicBezTo>
                  <a:pt x="679" y="441"/>
                  <a:pt x="855" y="355"/>
                  <a:pt x="1013" y="194"/>
                </a:cubicBezTo>
                <a:cubicBezTo>
                  <a:pt x="1094" y="113"/>
                  <a:pt x="1016" y="0"/>
                  <a:pt x="929"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8" name="Google Shape;1068;p11"/>
          <p:cNvSpPr/>
          <p:nvPr/>
        </p:nvSpPr>
        <p:spPr>
          <a:xfrm>
            <a:off x="7369961" y="1715534"/>
            <a:ext cx="244032" cy="238083"/>
          </a:xfrm>
          <a:custGeom>
            <a:avLst/>
            <a:gdLst/>
            <a:ahLst/>
            <a:cxnLst/>
            <a:rect l="l" t="t" r="r" b="b"/>
            <a:pathLst>
              <a:path w="2593" h="2397" extrusionOk="0">
                <a:moveTo>
                  <a:pt x="1256" y="827"/>
                </a:moveTo>
                <a:lnTo>
                  <a:pt x="1256" y="827"/>
                </a:lnTo>
                <a:cubicBezTo>
                  <a:pt x="1288" y="841"/>
                  <a:pt x="1319" y="850"/>
                  <a:pt x="1351" y="859"/>
                </a:cubicBezTo>
                <a:cubicBezTo>
                  <a:pt x="1351" y="863"/>
                  <a:pt x="1347" y="868"/>
                  <a:pt x="1342" y="872"/>
                </a:cubicBezTo>
                <a:cubicBezTo>
                  <a:pt x="1310" y="859"/>
                  <a:pt x="1278" y="845"/>
                  <a:pt x="1256" y="827"/>
                </a:cubicBezTo>
                <a:close/>
                <a:moveTo>
                  <a:pt x="1359" y="1"/>
                </a:moveTo>
                <a:cubicBezTo>
                  <a:pt x="1265" y="1"/>
                  <a:pt x="1170" y="24"/>
                  <a:pt x="1119" y="95"/>
                </a:cubicBezTo>
                <a:cubicBezTo>
                  <a:pt x="1087" y="104"/>
                  <a:pt x="1056" y="117"/>
                  <a:pt x="1028" y="136"/>
                </a:cubicBezTo>
                <a:cubicBezTo>
                  <a:pt x="1006" y="149"/>
                  <a:pt x="992" y="163"/>
                  <a:pt x="978" y="177"/>
                </a:cubicBezTo>
                <a:cubicBezTo>
                  <a:pt x="837" y="254"/>
                  <a:pt x="765" y="408"/>
                  <a:pt x="883" y="577"/>
                </a:cubicBezTo>
                <a:cubicBezTo>
                  <a:pt x="896" y="595"/>
                  <a:pt x="915" y="613"/>
                  <a:pt x="933" y="631"/>
                </a:cubicBezTo>
                <a:cubicBezTo>
                  <a:pt x="901" y="663"/>
                  <a:pt x="883" y="713"/>
                  <a:pt x="906" y="772"/>
                </a:cubicBezTo>
                <a:cubicBezTo>
                  <a:pt x="956" y="922"/>
                  <a:pt x="1037" y="1022"/>
                  <a:pt x="1142" y="1086"/>
                </a:cubicBezTo>
                <a:cubicBezTo>
                  <a:pt x="1074" y="1182"/>
                  <a:pt x="1019" y="1291"/>
                  <a:pt x="992" y="1395"/>
                </a:cubicBezTo>
                <a:cubicBezTo>
                  <a:pt x="974" y="1386"/>
                  <a:pt x="960" y="1377"/>
                  <a:pt x="942" y="1373"/>
                </a:cubicBezTo>
                <a:cubicBezTo>
                  <a:pt x="878" y="1318"/>
                  <a:pt x="787" y="1277"/>
                  <a:pt x="696" y="1263"/>
                </a:cubicBezTo>
                <a:cubicBezTo>
                  <a:pt x="619" y="1231"/>
                  <a:pt x="540" y="1210"/>
                  <a:pt x="463" y="1210"/>
                </a:cubicBezTo>
                <a:cubicBezTo>
                  <a:pt x="409" y="1210"/>
                  <a:pt x="356" y="1221"/>
                  <a:pt x="305" y="1245"/>
                </a:cubicBezTo>
                <a:cubicBezTo>
                  <a:pt x="278" y="1254"/>
                  <a:pt x="251" y="1263"/>
                  <a:pt x="228" y="1282"/>
                </a:cubicBezTo>
                <a:cubicBezTo>
                  <a:pt x="160" y="1282"/>
                  <a:pt x="96" y="1313"/>
                  <a:pt x="55" y="1395"/>
                </a:cubicBezTo>
                <a:cubicBezTo>
                  <a:pt x="1" y="1509"/>
                  <a:pt x="32" y="1618"/>
                  <a:pt x="110" y="1700"/>
                </a:cubicBezTo>
                <a:cubicBezTo>
                  <a:pt x="151" y="1768"/>
                  <a:pt x="246" y="1850"/>
                  <a:pt x="346" y="1896"/>
                </a:cubicBezTo>
                <a:cubicBezTo>
                  <a:pt x="428" y="2096"/>
                  <a:pt x="801" y="2187"/>
                  <a:pt x="1074" y="2223"/>
                </a:cubicBezTo>
                <a:cubicBezTo>
                  <a:pt x="1151" y="2268"/>
                  <a:pt x="1238" y="2305"/>
                  <a:pt x="1329" y="2328"/>
                </a:cubicBezTo>
                <a:cubicBezTo>
                  <a:pt x="1338" y="2331"/>
                  <a:pt x="1348" y="2333"/>
                  <a:pt x="1357" y="2333"/>
                </a:cubicBezTo>
                <a:cubicBezTo>
                  <a:pt x="1370" y="2333"/>
                  <a:pt x="1382" y="2330"/>
                  <a:pt x="1392" y="2328"/>
                </a:cubicBezTo>
                <a:cubicBezTo>
                  <a:pt x="1442" y="2337"/>
                  <a:pt x="1492" y="2346"/>
                  <a:pt x="1542" y="2350"/>
                </a:cubicBezTo>
                <a:cubicBezTo>
                  <a:pt x="1650" y="2382"/>
                  <a:pt x="1754" y="2397"/>
                  <a:pt x="1870" y="2397"/>
                </a:cubicBezTo>
                <a:cubicBezTo>
                  <a:pt x="1886" y="2397"/>
                  <a:pt x="1903" y="2396"/>
                  <a:pt x="1920" y="2396"/>
                </a:cubicBezTo>
                <a:cubicBezTo>
                  <a:pt x="1938" y="2396"/>
                  <a:pt x="1956" y="2391"/>
                  <a:pt x="1970" y="2382"/>
                </a:cubicBezTo>
                <a:cubicBezTo>
                  <a:pt x="1996" y="2385"/>
                  <a:pt x="2023" y="2386"/>
                  <a:pt x="2049" y="2386"/>
                </a:cubicBezTo>
                <a:cubicBezTo>
                  <a:pt x="2114" y="2386"/>
                  <a:pt x="2176" y="2377"/>
                  <a:pt x="2224" y="2355"/>
                </a:cubicBezTo>
                <a:cubicBezTo>
                  <a:pt x="2231" y="2355"/>
                  <a:pt x="2238" y="2356"/>
                  <a:pt x="2245" y="2356"/>
                </a:cubicBezTo>
                <a:cubicBezTo>
                  <a:pt x="2294" y="2356"/>
                  <a:pt x="2344" y="2342"/>
                  <a:pt x="2388" y="2314"/>
                </a:cubicBezTo>
                <a:cubicBezTo>
                  <a:pt x="2479" y="2287"/>
                  <a:pt x="2552" y="2218"/>
                  <a:pt x="2584" y="2109"/>
                </a:cubicBezTo>
                <a:cubicBezTo>
                  <a:pt x="2593" y="2082"/>
                  <a:pt x="2579" y="2032"/>
                  <a:pt x="2552" y="2009"/>
                </a:cubicBezTo>
                <a:cubicBezTo>
                  <a:pt x="2479" y="1959"/>
                  <a:pt x="2415" y="1927"/>
                  <a:pt x="2329" y="1905"/>
                </a:cubicBezTo>
                <a:lnTo>
                  <a:pt x="2324" y="1905"/>
                </a:lnTo>
                <a:cubicBezTo>
                  <a:pt x="2220" y="1846"/>
                  <a:pt x="2111" y="1800"/>
                  <a:pt x="1979" y="1768"/>
                </a:cubicBezTo>
                <a:cubicBezTo>
                  <a:pt x="1971" y="1766"/>
                  <a:pt x="1964" y="1765"/>
                  <a:pt x="1956" y="1765"/>
                </a:cubicBezTo>
                <a:cubicBezTo>
                  <a:pt x="1928" y="1765"/>
                  <a:pt x="1900" y="1778"/>
                  <a:pt x="1879" y="1800"/>
                </a:cubicBezTo>
                <a:cubicBezTo>
                  <a:pt x="1842" y="1791"/>
                  <a:pt x="1811" y="1786"/>
                  <a:pt x="1774" y="1777"/>
                </a:cubicBezTo>
                <a:lnTo>
                  <a:pt x="1770" y="1777"/>
                </a:lnTo>
                <a:cubicBezTo>
                  <a:pt x="1774" y="1745"/>
                  <a:pt x="1783" y="1714"/>
                  <a:pt x="1788" y="1677"/>
                </a:cubicBezTo>
                <a:cubicBezTo>
                  <a:pt x="1788" y="1677"/>
                  <a:pt x="1788" y="1673"/>
                  <a:pt x="1788" y="1668"/>
                </a:cubicBezTo>
                <a:cubicBezTo>
                  <a:pt x="1797" y="1659"/>
                  <a:pt x="1806" y="1650"/>
                  <a:pt x="1811" y="1636"/>
                </a:cubicBezTo>
                <a:cubicBezTo>
                  <a:pt x="1879" y="1504"/>
                  <a:pt x="1906" y="1373"/>
                  <a:pt x="1892" y="1236"/>
                </a:cubicBezTo>
                <a:lnTo>
                  <a:pt x="1892" y="1236"/>
                </a:lnTo>
                <a:cubicBezTo>
                  <a:pt x="1919" y="1238"/>
                  <a:pt x="1946" y="1238"/>
                  <a:pt x="1973" y="1238"/>
                </a:cubicBezTo>
                <a:cubicBezTo>
                  <a:pt x="2123" y="1238"/>
                  <a:pt x="2273" y="1215"/>
                  <a:pt x="2415" y="1145"/>
                </a:cubicBezTo>
                <a:cubicBezTo>
                  <a:pt x="2525" y="1091"/>
                  <a:pt x="2493" y="954"/>
                  <a:pt x="2415" y="900"/>
                </a:cubicBezTo>
                <a:cubicBezTo>
                  <a:pt x="2475" y="850"/>
                  <a:pt x="2502" y="777"/>
                  <a:pt x="2475" y="672"/>
                </a:cubicBezTo>
                <a:cubicBezTo>
                  <a:pt x="2475" y="668"/>
                  <a:pt x="2470" y="663"/>
                  <a:pt x="2470" y="659"/>
                </a:cubicBezTo>
                <a:cubicBezTo>
                  <a:pt x="2475" y="609"/>
                  <a:pt x="2461" y="559"/>
                  <a:pt x="2434" y="522"/>
                </a:cubicBezTo>
                <a:cubicBezTo>
                  <a:pt x="2420" y="422"/>
                  <a:pt x="2361" y="327"/>
                  <a:pt x="2252" y="277"/>
                </a:cubicBezTo>
                <a:cubicBezTo>
                  <a:pt x="2215" y="258"/>
                  <a:pt x="2170" y="249"/>
                  <a:pt x="2124" y="245"/>
                </a:cubicBezTo>
                <a:cubicBezTo>
                  <a:pt x="2007" y="117"/>
                  <a:pt x="1834" y="8"/>
                  <a:pt x="1682" y="8"/>
                </a:cubicBezTo>
                <a:cubicBezTo>
                  <a:pt x="1639" y="8"/>
                  <a:pt x="1598" y="17"/>
                  <a:pt x="1560" y="36"/>
                </a:cubicBezTo>
                <a:cubicBezTo>
                  <a:pt x="1529" y="22"/>
                  <a:pt x="1492" y="13"/>
                  <a:pt x="1456" y="8"/>
                </a:cubicBezTo>
                <a:cubicBezTo>
                  <a:pt x="1425" y="4"/>
                  <a:pt x="1392" y="1"/>
                  <a:pt x="1359" y="1"/>
                </a:cubicBezTo>
                <a:close/>
              </a:path>
            </a:pathLst>
          </a:cu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9" name="Google Shape;1069;p11"/>
          <p:cNvSpPr/>
          <p:nvPr/>
        </p:nvSpPr>
        <p:spPr>
          <a:xfrm>
            <a:off x="7354620" y="1707489"/>
            <a:ext cx="279605" cy="246128"/>
          </a:xfrm>
          <a:custGeom>
            <a:avLst/>
            <a:gdLst/>
            <a:ahLst/>
            <a:cxnLst/>
            <a:rect l="l" t="t" r="r" b="b"/>
            <a:pathLst>
              <a:path w="2971" h="2478" extrusionOk="0">
                <a:moveTo>
                  <a:pt x="1480" y="112"/>
                </a:moveTo>
                <a:cubicBezTo>
                  <a:pt x="1718" y="112"/>
                  <a:pt x="1978" y="194"/>
                  <a:pt x="2206" y="294"/>
                </a:cubicBezTo>
                <a:cubicBezTo>
                  <a:pt x="2211" y="299"/>
                  <a:pt x="2220" y="299"/>
                  <a:pt x="2229" y="304"/>
                </a:cubicBezTo>
                <a:cubicBezTo>
                  <a:pt x="2370" y="385"/>
                  <a:pt x="2493" y="481"/>
                  <a:pt x="2543" y="608"/>
                </a:cubicBezTo>
                <a:cubicBezTo>
                  <a:pt x="2611" y="790"/>
                  <a:pt x="2443" y="904"/>
                  <a:pt x="2225" y="949"/>
                </a:cubicBezTo>
                <a:cubicBezTo>
                  <a:pt x="2149" y="966"/>
                  <a:pt x="2066" y="974"/>
                  <a:pt x="1981" y="974"/>
                </a:cubicBezTo>
                <a:cubicBezTo>
                  <a:pt x="1765" y="974"/>
                  <a:pt x="1530" y="922"/>
                  <a:pt x="1338" y="831"/>
                </a:cubicBezTo>
                <a:cubicBezTo>
                  <a:pt x="988" y="658"/>
                  <a:pt x="815" y="335"/>
                  <a:pt x="1147" y="181"/>
                </a:cubicBezTo>
                <a:cubicBezTo>
                  <a:pt x="1248" y="132"/>
                  <a:pt x="1361" y="112"/>
                  <a:pt x="1480" y="112"/>
                </a:cubicBezTo>
                <a:close/>
                <a:moveTo>
                  <a:pt x="956" y="699"/>
                </a:moveTo>
                <a:lnTo>
                  <a:pt x="956" y="699"/>
                </a:lnTo>
                <a:cubicBezTo>
                  <a:pt x="1038" y="786"/>
                  <a:pt x="1147" y="863"/>
                  <a:pt x="1270" y="922"/>
                </a:cubicBezTo>
                <a:cubicBezTo>
                  <a:pt x="1283" y="927"/>
                  <a:pt x="1297" y="931"/>
                  <a:pt x="1310" y="940"/>
                </a:cubicBezTo>
                <a:cubicBezTo>
                  <a:pt x="1324" y="945"/>
                  <a:pt x="1342" y="954"/>
                  <a:pt x="1356" y="958"/>
                </a:cubicBezTo>
                <a:cubicBezTo>
                  <a:pt x="1429" y="981"/>
                  <a:pt x="1506" y="1004"/>
                  <a:pt x="1588" y="1027"/>
                </a:cubicBezTo>
                <a:cubicBezTo>
                  <a:pt x="1592" y="1027"/>
                  <a:pt x="1602" y="1031"/>
                  <a:pt x="1611" y="1031"/>
                </a:cubicBezTo>
                <a:cubicBezTo>
                  <a:pt x="1661" y="1045"/>
                  <a:pt x="1711" y="1054"/>
                  <a:pt x="1761" y="1063"/>
                </a:cubicBezTo>
                <a:lnTo>
                  <a:pt x="1770" y="1063"/>
                </a:lnTo>
                <a:cubicBezTo>
                  <a:pt x="1852" y="1068"/>
                  <a:pt x="1933" y="1077"/>
                  <a:pt x="2015" y="1086"/>
                </a:cubicBezTo>
                <a:cubicBezTo>
                  <a:pt x="2197" y="1086"/>
                  <a:pt x="2366" y="1054"/>
                  <a:pt x="2506" y="990"/>
                </a:cubicBezTo>
                <a:lnTo>
                  <a:pt x="2506" y="990"/>
                </a:lnTo>
                <a:cubicBezTo>
                  <a:pt x="2470" y="1036"/>
                  <a:pt x="2429" y="1072"/>
                  <a:pt x="2384" y="1104"/>
                </a:cubicBezTo>
                <a:cubicBezTo>
                  <a:pt x="2379" y="1118"/>
                  <a:pt x="2366" y="1131"/>
                  <a:pt x="2347" y="1140"/>
                </a:cubicBezTo>
                <a:cubicBezTo>
                  <a:pt x="2284" y="1233"/>
                  <a:pt x="2047" y="1264"/>
                  <a:pt x="1956" y="1264"/>
                </a:cubicBezTo>
                <a:cubicBezTo>
                  <a:pt x="1949" y="1264"/>
                  <a:pt x="1943" y="1263"/>
                  <a:pt x="1938" y="1263"/>
                </a:cubicBezTo>
                <a:cubicBezTo>
                  <a:pt x="1711" y="1245"/>
                  <a:pt x="1420" y="1199"/>
                  <a:pt x="1242" y="1036"/>
                </a:cubicBezTo>
                <a:cubicBezTo>
                  <a:pt x="1110" y="949"/>
                  <a:pt x="1006" y="836"/>
                  <a:pt x="956" y="699"/>
                </a:cubicBezTo>
                <a:close/>
                <a:moveTo>
                  <a:pt x="1279" y="1222"/>
                </a:moveTo>
                <a:cubicBezTo>
                  <a:pt x="1379" y="1263"/>
                  <a:pt x="1492" y="1290"/>
                  <a:pt x="1606" y="1313"/>
                </a:cubicBezTo>
                <a:cubicBezTo>
                  <a:pt x="1702" y="1327"/>
                  <a:pt x="1797" y="1345"/>
                  <a:pt x="1893" y="1354"/>
                </a:cubicBezTo>
                <a:cubicBezTo>
                  <a:pt x="1883" y="1422"/>
                  <a:pt x="1874" y="1490"/>
                  <a:pt x="1856" y="1563"/>
                </a:cubicBezTo>
                <a:cubicBezTo>
                  <a:pt x="1843" y="1631"/>
                  <a:pt x="1833" y="1718"/>
                  <a:pt x="1797" y="1781"/>
                </a:cubicBezTo>
                <a:cubicBezTo>
                  <a:pt x="1722" y="1911"/>
                  <a:pt x="1639" y="1959"/>
                  <a:pt x="1543" y="1959"/>
                </a:cubicBezTo>
                <a:cubicBezTo>
                  <a:pt x="1470" y="1959"/>
                  <a:pt x="1389" y="1932"/>
                  <a:pt x="1297" y="1891"/>
                </a:cubicBezTo>
                <a:cubicBezTo>
                  <a:pt x="1188" y="1841"/>
                  <a:pt x="1115" y="1804"/>
                  <a:pt x="1088" y="1700"/>
                </a:cubicBezTo>
                <a:cubicBezTo>
                  <a:pt x="1069" y="1622"/>
                  <a:pt x="1101" y="1554"/>
                  <a:pt x="1142" y="1486"/>
                </a:cubicBezTo>
                <a:cubicBezTo>
                  <a:pt x="1151" y="1477"/>
                  <a:pt x="1156" y="1463"/>
                  <a:pt x="1160" y="1454"/>
                </a:cubicBezTo>
                <a:cubicBezTo>
                  <a:pt x="1165" y="1440"/>
                  <a:pt x="1169" y="1431"/>
                  <a:pt x="1174" y="1422"/>
                </a:cubicBezTo>
                <a:cubicBezTo>
                  <a:pt x="1210" y="1354"/>
                  <a:pt x="1242" y="1290"/>
                  <a:pt x="1279" y="1222"/>
                </a:cubicBezTo>
                <a:close/>
                <a:moveTo>
                  <a:pt x="382" y="1319"/>
                </a:moveTo>
                <a:cubicBezTo>
                  <a:pt x="402" y="1319"/>
                  <a:pt x="422" y="1322"/>
                  <a:pt x="442" y="1327"/>
                </a:cubicBezTo>
                <a:cubicBezTo>
                  <a:pt x="465" y="1327"/>
                  <a:pt x="487" y="1331"/>
                  <a:pt x="510" y="1336"/>
                </a:cubicBezTo>
                <a:lnTo>
                  <a:pt x="515" y="1336"/>
                </a:lnTo>
                <a:cubicBezTo>
                  <a:pt x="674" y="1340"/>
                  <a:pt x="878" y="1413"/>
                  <a:pt x="1029" y="1472"/>
                </a:cubicBezTo>
                <a:cubicBezTo>
                  <a:pt x="992" y="1540"/>
                  <a:pt x="956" y="1613"/>
                  <a:pt x="960" y="1686"/>
                </a:cubicBezTo>
                <a:cubicBezTo>
                  <a:pt x="974" y="1868"/>
                  <a:pt x="1188" y="1959"/>
                  <a:pt x="1360" y="2013"/>
                </a:cubicBezTo>
                <a:cubicBezTo>
                  <a:pt x="1435" y="2038"/>
                  <a:pt x="1501" y="2050"/>
                  <a:pt x="1560" y="2050"/>
                </a:cubicBezTo>
                <a:cubicBezTo>
                  <a:pt x="1727" y="2050"/>
                  <a:pt x="1834" y="1958"/>
                  <a:pt x="1902" y="1827"/>
                </a:cubicBezTo>
                <a:cubicBezTo>
                  <a:pt x="2047" y="1868"/>
                  <a:pt x="2247" y="1922"/>
                  <a:pt x="2379" y="2009"/>
                </a:cubicBezTo>
                <a:lnTo>
                  <a:pt x="2384" y="2009"/>
                </a:lnTo>
                <a:cubicBezTo>
                  <a:pt x="2425" y="2018"/>
                  <a:pt x="2452" y="2036"/>
                  <a:pt x="2466" y="2059"/>
                </a:cubicBezTo>
                <a:lnTo>
                  <a:pt x="2479" y="2068"/>
                </a:lnTo>
                <a:lnTo>
                  <a:pt x="2493" y="2073"/>
                </a:lnTo>
                <a:cubicBezTo>
                  <a:pt x="2625" y="2100"/>
                  <a:pt x="2629" y="2236"/>
                  <a:pt x="2547" y="2286"/>
                </a:cubicBezTo>
                <a:cubicBezTo>
                  <a:pt x="2534" y="2295"/>
                  <a:pt x="2516" y="2304"/>
                  <a:pt x="2497" y="2309"/>
                </a:cubicBezTo>
                <a:cubicBezTo>
                  <a:pt x="2484" y="2318"/>
                  <a:pt x="2466" y="2323"/>
                  <a:pt x="2443" y="2327"/>
                </a:cubicBezTo>
                <a:cubicBezTo>
                  <a:pt x="2361" y="2364"/>
                  <a:pt x="2225" y="2373"/>
                  <a:pt x="2134" y="2377"/>
                </a:cubicBezTo>
                <a:cubicBezTo>
                  <a:pt x="2093" y="2380"/>
                  <a:pt x="2053" y="2381"/>
                  <a:pt x="2012" y="2381"/>
                </a:cubicBezTo>
                <a:cubicBezTo>
                  <a:pt x="1742" y="2381"/>
                  <a:pt x="1466" y="2330"/>
                  <a:pt x="1201" y="2259"/>
                </a:cubicBezTo>
                <a:cubicBezTo>
                  <a:pt x="906" y="2177"/>
                  <a:pt x="592" y="2068"/>
                  <a:pt x="365" y="1872"/>
                </a:cubicBezTo>
                <a:cubicBezTo>
                  <a:pt x="296" y="1813"/>
                  <a:pt x="210" y="1736"/>
                  <a:pt x="187" y="1654"/>
                </a:cubicBezTo>
                <a:cubicBezTo>
                  <a:pt x="160" y="1622"/>
                  <a:pt x="151" y="1595"/>
                  <a:pt x="160" y="1568"/>
                </a:cubicBezTo>
                <a:cubicBezTo>
                  <a:pt x="155" y="1554"/>
                  <a:pt x="155" y="1545"/>
                  <a:pt x="155" y="1531"/>
                </a:cubicBezTo>
                <a:cubicBezTo>
                  <a:pt x="155" y="1477"/>
                  <a:pt x="178" y="1427"/>
                  <a:pt x="224" y="1399"/>
                </a:cubicBezTo>
                <a:cubicBezTo>
                  <a:pt x="237" y="1377"/>
                  <a:pt x="255" y="1359"/>
                  <a:pt x="278" y="1345"/>
                </a:cubicBezTo>
                <a:cubicBezTo>
                  <a:pt x="310" y="1327"/>
                  <a:pt x="346" y="1319"/>
                  <a:pt x="382" y="1319"/>
                </a:cubicBezTo>
                <a:close/>
                <a:moveTo>
                  <a:pt x="1425" y="1"/>
                </a:moveTo>
                <a:cubicBezTo>
                  <a:pt x="1233" y="1"/>
                  <a:pt x="1058" y="44"/>
                  <a:pt x="928" y="153"/>
                </a:cubicBezTo>
                <a:cubicBezTo>
                  <a:pt x="856" y="208"/>
                  <a:pt x="819" y="276"/>
                  <a:pt x="810" y="344"/>
                </a:cubicBezTo>
                <a:cubicBezTo>
                  <a:pt x="806" y="349"/>
                  <a:pt x="806" y="354"/>
                  <a:pt x="801" y="358"/>
                </a:cubicBezTo>
                <a:cubicBezTo>
                  <a:pt x="706" y="781"/>
                  <a:pt x="883" y="1036"/>
                  <a:pt x="1179" y="1181"/>
                </a:cubicBezTo>
                <a:cubicBezTo>
                  <a:pt x="1142" y="1249"/>
                  <a:pt x="1106" y="1318"/>
                  <a:pt x="1069" y="1390"/>
                </a:cubicBezTo>
                <a:cubicBezTo>
                  <a:pt x="899" y="1328"/>
                  <a:pt x="614" y="1238"/>
                  <a:pt x="387" y="1238"/>
                </a:cubicBezTo>
                <a:cubicBezTo>
                  <a:pt x="201" y="1238"/>
                  <a:pt x="53" y="1298"/>
                  <a:pt x="37" y="1481"/>
                </a:cubicBezTo>
                <a:cubicBezTo>
                  <a:pt x="1" y="1900"/>
                  <a:pt x="642" y="2177"/>
                  <a:pt x="1010" y="2295"/>
                </a:cubicBezTo>
                <a:cubicBezTo>
                  <a:pt x="1029" y="2300"/>
                  <a:pt x="1047" y="2309"/>
                  <a:pt x="1069" y="2314"/>
                </a:cubicBezTo>
                <a:cubicBezTo>
                  <a:pt x="1065" y="2318"/>
                  <a:pt x="1065" y="2318"/>
                  <a:pt x="1060" y="2323"/>
                </a:cubicBezTo>
                <a:lnTo>
                  <a:pt x="1060" y="2327"/>
                </a:lnTo>
                <a:cubicBezTo>
                  <a:pt x="1074" y="2327"/>
                  <a:pt x="1088" y="2332"/>
                  <a:pt x="1106" y="2336"/>
                </a:cubicBezTo>
                <a:cubicBezTo>
                  <a:pt x="1124" y="2341"/>
                  <a:pt x="1142" y="2345"/>
                  <a:pt x="1160" y="2350"/>
                </a:cubicBezTo>
                <a:lnTo>
                  <a:pt x="1169" y="2350"/>
                </a:lnTo>
                <a:cubicBezTo>
                  <a:pt x="1169" y="2345"/>
                  <a:pt x="1169" y="2345"/>
                  <a:pt x="1169" y="2341"/>
                </a:cubicBezTo>
                <a:cubicBezTo>
                  <a:pt x="1210" y="2354"/>
                  <a:pt x="1251" y="2364"/>
                  <a:pt x="1292" y="2377"/>
                </a:cubicBezTo>
                <a:cubicBezTo>
                  <a:pt x="1292" y="2377"/>
                  <a:pt x="1288" y="2377"/>
                  <a:pt x="1288" y="2382"/>
                </a:cubicBezTo>
                <a:cubicBezTo>
                  <a:pt x="1324" y="2395"/>
                  <a:pt x="1356" y="2404"/>
                  <a:pt x="1392" y="2414"/>
                </a:cubicBezTo>
                <a:cubicBezTo>
                  <a:pt x="1392" y="2409"/>
                  <a:pt x="1397" y="2404"/>
                  <a:pt x="1397" y="2400"/>
                </a:cubicBezTo>
                <a:cubicBezTo>
                  <a:pt x="1556" y="2436"/>
                  <a:pt x="1715" y="2459"/>
                  <a:pt x="1874" y="2468"/>
                </a:cubicBezTo>
                <a:cubicBezTo>
                  <a:pt x="1940" y="2473"/>
                  <a:pt x="2014" y="2477"/>
                  <a:pt x="2091" y="2477"/>
                </a:cubicBezTo>
                <a:cubicBezTo>
                  <a:pt x="2286" y="2477"/>
                  <a:pt x="2497" y="2451"/>
                  <a:pt x="2625" y="2350"/>
                </a:cubicBezTo>
                <a:cubicBezTo>
                  <a:pt x="2970" y="2077"/>
                  <a:pt x="2202" y="1818"/>
                  <a:pt x="1938" y="1741"/>
                </a:cubicBezTo>
                <a:cubicBezTo>
                  <a:pt x="1979" y="1627"/>
                  <a:pt x="2002" y="1490"/>
                  <a:pt x="2006" y="1363"/>
                </a:cubicBezTo>
                <a:cubicBezTo>
                  <a:pt x="2027" y="1364"/>
                  <a:pt x="2048" y="1364"/>
                  <a:pt x="2068" y="1364"/>
                </a:cubicBezTo>
                <a:cubicBezTo>
                  <a:pt x="2381" y="1364"/>
                  <a:pt x="2639" y="1259"/>
                  <a:pt x="2720" y="849"/>
                </a:cubicBezTo>
                <a:cubicBezTo>
                  <a:pt x="2720" y="826"/>
                  <a:pt x="2716" y="808"/>
                  <a:pt x="2707" y="790"/>
                </a:cubicBezTo>
                <a:cubicBezTo>
                  <a:pt x="2775" y="581"/>
                  <a:pt x="2525" y="331"/>
                  <a:pt x="2225" y="172"/>
                </a:cubicBezTo>
                <a:cubicBezTo>
                  <a:pt x="2211" y="165"/>
                  <a:pt x="2195" y="161"/>
                  <a:pt x="2183" y="161"/>
                </a:cubicBezTo>
                <a:cubicBezTo>
                  <a:pt x="2178" y="161"/>
                  <a:pt x="2174" y="161"/>
                  <a:pt x="2170" y="163"/>
                </a:cubicBezTo>
                <a:cubicBezTo>
                  <a:pt x="1932" y="69"/>
                  <a:pt x="1665" y="1"/>
                  <a:pt x="142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0" name="Google Shape;1070;p11"/>
          <p:cNvSpPr/>
          <p:nvPr/>
        </p:nvSpPr>
        <p:spPr>
          <a:xfrm>
            <a:off x="7427697" y="1928622"/>
            <a:ext cx="64279" cy="110947"/>
          </a:xfrm>
          <a:custGeom>
            <a:avLst/>
            <a:gdLst/>
            <a:ahLst/>
            <a:cxnLst/>
            <a:rect l="l" t="t" r="r" b="b"/>
            <a:pathLst>
              <a:path w="683" h="1117" extrusionOk="0">
                <a:moveTo>
                  <a:pt x="359" y="1"/>
                </a:moveTo>
                <a:cubicBezTo>
                  <a:pt x="344" y="1"/>
                  <a:pt x="329" y="9"/>
                  <a:pt x="324" y="27"/>
                </a:cubicBezTo>
                <a:lnTo>
                  <a:pt x="10" y="1073"/>
                </a:lnTo>
                <a:cubicBezTo>
                  <a:pt x="1" y="1100"/>
                  <a:pt x="21" y="1117"/>
                  <a:pt x="43" y="1117"/>
                </a:cubicBezTo>
                <a:cubicBezTo>
                  <a:pt x="55" y="1117"/>
                  <a:pt x="68" y="1112"/>
                  <a:pt x="78" y="1100"/>
                </a:cubicBezTo>
                <a:cubicBezTo>
                  <a:pt x="305" y="800"/>
                  <a:pt x="501" y="477"/>
                  <a:pt x="669" y="141"/>
                </a:cubicBezTo>
                <a:cubicBezTo>
                  <a:pt x="683" y="114"/>
                  <a:pt x="661" y="82"/>
                  <a:pt x="638" y="82"/>
                </a:cubicBezTo>
                <a:cubicBezTo>
                  <a:pt x="630" y="82"/>
                  <a:pt x="622" y="86"/>
                  <a:pt x="615" y="95"/>
                </a:cubicBezTo>
                <a:cubicBezTo>
                  <a:pt x="601" y="109"/>
                  <a:pt x="587" y="127"/>
                  <a:pt x="578" y="141"/>
                </a:cubicBezTo>
                <a:cubicBezTo>
                  <a:pt x="574" y="118"/>
                  <a:pt x="560" y="104"/>
                  <a:pt x="542" y="104"/>
                </a:cubicBezTo>
                <a:cubicBezTo>
                  <a:pt x="537" y="100"/>
                  <a:pt x="533" y="91"/>
                  <a:pt x="524" y="86"/>
                </a:cubicBezTo>
                <a:cubicBezTo>
                  <a:pt x="524" y="86"/>
                  <a:pt x="519" y="82"/>
                  <a:pt x="515" y="77"/>
                </a:cubicBezTo>
                <a:cubicBezTo>
                  <a:pt x="510" y="75"/>
                  <a:pt x="506" y="74"/>
                  <a:pt x="501" y="74"/>
                </a:cubicBezTo>
                <a:cubicBezTo>
                  <a:pt x="496" y="74"/>
                  <a:pt x="492" y="75"/>
                  <a:pt x="487" y="77"/>
                </a:cubicBezTo>
                <a:cubicBezTo>
                  <a:pt x="481" y="71"/>
                  <a:pt x="473" y="68"/>
                  <a:pt x="464" y="68"/>
                </a:cubicBezTo>
                <a:cubicBezTo>
                  <a:pt x="452" y="68"/>
                  <a:pt x="440" y="73"/>
                  <a:pt x="433" y="86"/>
                </a:cubicBezTo>
                <a:cubicBezTo>
                  <a:pt x="428" y="91"/>
                  <a:pt x="428" y="95"/>
                  <a:pt x="424" y="104"/>
                </a:cubicBezTo>
                <a:cubicBezTo>
                  <a:pt x="419" y="86"/>
                  <a:pt x="401" y="77"/>
                  <a:pt x="387" y="77"/>
                </a:cubicBezTo>
                <a:cubicBezTo>
                  <a:pt x="387" y="68"/>
                  <a:pt x="392" y="54"/>
                  <a:pt x="396" y="45"/>
                </a:cubicBezTo>
                <a:cubicBezTo>
                  <a:pt x="405" y="18"/>
                  <a:pt x="382" y="1"/>
                  <a:pt x="359"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71" name="Google Shape;1071;p11"/>
          <p:cNvPicPr preferRelativeResize="0"/>
          <p:nvPr/>
        </p:nvPicPr>
        <p:blipFill rotWithShape="1">
          <a:blip r:embed="rId7">
            <a:alphaModFix/>
          </a:blip>
          <a:srcRect/>
          <a:stretch/>
        </p:blipFill>
        <p:spPr>
          <a:xfrm>
            <a:off x="5586606" y="2031084"/>
            <a:ext cx="786452" cy="755970"/>
          </a:xfrm>
          <a:prstGeom prst="rect">
            <a:avLst/>
          </a:prstGeom>
          <a:noFill/>
          <a:ln>
            <a:noFill/>
          </a:ln>
        </p:spPr>
      </p:pic>
      <p:pic>
        <p:nvPicPr>
          <p:cNvPr id="2" name="Picture 2" descr="Fachadas de casas hermosas y grandes | Fachada de casa, Casa hermosa,  Diseños de casas">
            <a:extLst>
              <a:ext uri="{FF2B5EF4-FFF2-40B4-BE49-F238E27FC236}">
                <a16:creationId xmlns:a16="http://schemas.microsoft.com/office/drawing/2014/main" id="{F5002944-DD29-44F5-BEA6-B705E567A9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90692" y="1186088"/>
            <a:ext cx="972419" cy="7750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30 Mejores LUGARES TURÍSTICOS de PERU | Travel 1 Tours">
            <a:extLst>
              <a:ext uri="{FF2B5EF4-FFF2-40B4-BE49-F238E27FC236}">
                <a16:creationId xmlns:a16="http://schemas.microsoft.com/office/drawing/2014/main" id="{4959A920-DEC1-4C91-AF92-9361E93516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50818" y="1175097"/>
            <a:ext cx="1108937" cy="6930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Decoración para bodas - Las tendencias que triunfan este año | Bezzia">
            <a:extLst>
              <a:ext uri="{FF2B5EF4-FFF2-40B4-BE49-F238E27FC236}">
                <a16:creationId xmlns:a16="http://schemas.microsoft.com/office/drawing/2014/main" id="{68EC93B4-3644-44EE-8265-FA13E9E343D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47739" y="4378219"/>
            <a:ext cx="1148630" cy="7652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Niños Bebés - Banco de fotos e imágenes de stock - iStock">
            <a:extLst>
              <a:ext uri="{FF2B5EF4-FFF2-40B4-BE49-F238E27FC236}">
                <a16:creationId xmlns:a16="http://schemas.microsoft.com/office/drawing/2014/main" id="{2B948F0A-35A5-4B78-A661-8AE683ADF1A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30882" y="4402535"/>
            <a:ext cx="1111448" cy="7409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75"/>
        <p:cNvGrpSpPr/>
        <p:nvPr/>
      </p:nvGrpSpPr>
      <p:grpSpPr>
        <a:xfrm>
          <a:off x="0" y="0"/>
          <a:ext cx="0" cy="0"/>
          <a:chOff x="0" y="0"/>
          <a:chExt cx="0" cy="0"/>
        </a:xfrm>
      </p:grpSpPr>
      <p:sp>
        <p:nvSpPr>
          <p:cNvPr id="1076" name="Google Shape;1076;p12"/>
          <p:cNvSpPr txBox="1">
            <a:spLocks noGrp="1"/>
          </p:cNvSpPr>
          <p:nvPr>
            <p:ph type="ctrTitle"/>
          </p:nvPr>
        </p:nvSpPr>
        <p:spPr>
          <a:xfrm>
            <a:off x="877650" y="734929"/>
            <a:ext cx="7388700" cy="6363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SzPts val="2700"/>
              <a:buNone/>
            </a:pPr>
            <a:r>
              <a:rPr lang="en"/>
              <a:t>Mi amor…</a:t>
            </a:r>
            <a:endParaRPr/>
          </a:p>
        </p:txBody>
      </p:sp>
      <p:sp>
        <p:nvSpPr>
          <p:cNvPr id="1077" name="Google Shape;1077;p12"/>
          <p:cNvSpPr txBox="1">
            <a:spLocks noGrp="1"/>
          </p:cNvSpPr>
          <p:nvPr>
            <p:ph type="subTitle" idx="7"/>
          </p:nvPr>
        </p:nvSpPr>
        <p:spPr>
          <a:xfrm>
            <a:off x="2359557" y="1696733"/>
            <a:ext cx="1626300" cy="5481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1600"/>
              </a:spcAft>
              <a:buSzPts val="1800"/>
              <a:buNone/>
            </a:pPr>
            <a:r>
              <a:rPr lang="en"/>
              <a:t>.</a:t>
            </a:r>
            <a:endParaRPr/>
          </a:p>
        </p:txBody>
      </p:sp>
      <p:sp>
        <p:nvSpPr>
          <p:cNvPr id="1078" name="Google Shape;1078;p12">
            <a:hlinkClick r:id="rId3" action="ppaction://hlinksldjump"/>
          </p:cNvPr>
          <p:cNvSpPr txBox="1"/>
          <p:nvPr/>
        </p:nvSpPr>
        <p:spPr>
          <a:xfrm>
            <a:off x="172064" y="19049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01</a:t>
            </a:r>
            <a:endParaRPr sz="2400" b="1" i="0" u="none" strike="noStrike" cap="none">
              <a:solidFill>
                <a:schemeClr val="dk1"/>
              </a:solidFill>
              <a:latin typeface="Coming Soon"/>
              <a:ea typeface="Coming Soon"/>
              <a:cs typeface="Coming Soon"/>
              <a:sym typeface="Coming Soon"/>
            </a:endParaRPr>
          </a:p>
        </p:txBody>
      </p:sp>
      <p:sp>
        <p:nvSpPr>
          <p:cNvPr id="1079" name="Google Shape;1079;p12">
            <a:hlinkClick r:id="rId4" action="ppaction://hlinksldjump"/>
          </p:cNvPr>
          <p:cNvSpPr txBox="1"/>
          <p:nvPr/>
        </p:nvSpPr>
        <p:spPr>
          <a:xfrm>
            <a:off x="676939" y="875345"/>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02</a:t>
            </a:r>
            <a:endParaRPr sz="2400" b="1" i="0" u="none" strike="noStrike" cap="none">
              <a:solidFill>
                <a:schemeClr val="dk1"/>
              </a:solidFill>
              <a:latin typeface="Coming Soon"/>
              <a:ea typeface="Coming Soon"/>
              <a:cs typeface="Coming Soon"/>
              <a:sym typeface="Coming Soon"/>
            </a:endParaRPr>
          </a:p>
        </p:txBody>
      </p:sp>
      <p:sp>
        <p:nvSpPr>
          <p:cNvPr id="1080" name="Google Shape;1080;p12">
            <a:hlinkClick r:id="rId5" action="ppaction://hlinksldjump"/>
          </p:cNvPr>
          <p:cNvSpPr txBox="1"/>
          <p:nvPr/>
        </p:nvSpPr>
        <p:spPr>
          <a:xfrm>
            <a:off x="308789" y="1525283"/>
            <a:ext cx="631800" cy="34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1" i="0" u="none" strike="noStrike" cap="none">
                <a:solidFill>
                  <a:schemeClr val="dk1"/>
                </a:solidFill>
                <a:latin typeface="Coming Soon"/>
                <a:ea typeface="Coming Soon"/>
                <a:cs typeface="Coming Soon"/>
                <a:sym typeface="Coming Soon"/>
              </a:rPr>
              <a:t>03</a:t>
            </a:r>
            <a:endParaRPr sz="2400" b="1" i="0" u="none" strike="noStrike" cap="none">
              <a:solidFill>
                <a:schemeClr val="dk1"/>
              </a:solidFill>
              <a:latin typeface="Coming Soon"/>
              <a:ea typeface="Coming Soon"/>
              <a:cs typeface="Coming Soon"/>
              <a:sym typeface="Coming Soon"/>
            </a:endParaRPr>
          </a:p>
        </p:txBody>
      </p:sp>
      <p:sp>
        <p:nvSpPr>
          <p:cNvPr id="1081" name="Google Shape;1081;p12">
            <a:hlinkClick r:id="" action="ppaction://hlinkshowjump?jump=nextslide"/>
          </p:cNvPr>
          <p:cNvSpPr/>
          <p:nvPr/>
        </p:nvSpPr>
        <p:spPr>
          <a:xfrm>
            <a:off x="477525" y="38568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2" name="Google Shape;1082;p12">
            <a:hlinkClick r:id="" action="ppaction://hlinkshowjump?jump=previousslide"/>
          </p:cNvPr>
          <p:cNvSpPr/>
          <p:nvPr/>
        </p:nvSpPr>
        <p:spPr>
          <a:xfrm flipH="1">
            <a:off x="443399" y="4390250"/>
            <a:ext cx="120000" cy="228000"/>
          </a:xfrm>
          <a:prstGeom prst="chevron">
            <a:avLst>
              <a:gd name="adj" fmla="val 6683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3" name="Google Shape;1083;p12">
            <a:hlinkClick r:id="rId5" action="ppaction://hlinksldjump"/>
          </p:cNvPr>
          <p:cNvSpPr txBox="1"/>
          <p:nvPr/>
        </p:nvSpPr>
        <p:spPr>
          <a:xfrm>
            <a:off x="7825045" y="669388"/>
            <a:ext cx="1108500" cy="411913"/>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dirty="0">
                <a:solidFill>
                  <a:schemeClr val="dk1"/>
                </a:solidFill>
                <a:latin typeface="Coming Soon"/>
                <a:ea typeface="Coming Soon"/>
                <a:cs typeface="Coming Soon"/>
                <a:sym typeface="Coming Soon"/>
              </a:rPr>
              <a:t>02</a:t>
            </a:r>
            <a:r>
              <a:rPr lang="en" sz="1800" b="1" i="0" u="none" strike="noStrike" cap="none" dirty="0">
                <a:solidFill>
                  <a:schemeClr val="dk1"/>
                </a:solidFill>
                <a:latin typeface="Coming Soon"/>
                <a:ea typeface="Coming Soon"/>
                <a:cs typeface="Coming Soon"/>
                <a:sym typeface="Coming Soon"/>
              </a:rPr>
              <a:t>.03.22</a:t>
            </a:r>
            <a:endParaRPr sz="1800" b="1" i="0" u="none" strike="noStrike" cap="none" dirty="0">
              <a:solidFill>
                <a:schemeClr val="dk1"/>
              </a:solidFill>
              <a:latin typeface="Coming Soon"/>
              <a:ea typeface="Coming Soon"/>
              <a:cs typeface="Coming Soon"/>
              <a:sym typeface="Coming Soon"/>
            </a:endParaRPr>
          </a:p>
        </p:txBody>
      </p:sp>
      <p:sp>
        <p:nvSpPr>
          <p:cNvPr id="1084" name="Google Shape;1084;p12"/>
          <p:cNvSpPr/>
          <p:nvPr/>
        </p:nvSpPr>
        <p:spPr>
          <a:xfrm>
            <a:off x="871920" y="1146842"/>
            <a:ext cx="7319965" cy="3975657"/>
          </a:xfrm>
          <a:prstGeom prst="ellipse">
            <a:avLst/>
          </a:prstGeom>
          <a:solidFill>
            <a:schemeClr val="accent1"/>
          </a:solidFill>
          <a:ln w="25400" cap="flat" cmpd="sng">
            <a:solidFill>
              <a:srgbClr val="A26E7B"/>
            </a:solidFill>
            <a:prstDash val="solid"/>
            <a:round/>
            <a:headEnd type="none" w="sm" len="sm"/>
            <a:tailEnd type="none" w="sm" len="sm"/>
          </a:ln>
        </p:spPr>
        <p:txBody>
          <a:bodyPr spcFirstLastPara="1" wrap="square" lIns="91425" tIns="45700" rIns="91425" bIns="45700" anchor="ctr" anchorCtr="0">
            <a:noAutofit/>
          </a:bodyPr>
          <a:lstStyle/>
          <a:p>
            <a:pPr algn="ctr">
              <a:buSzPts val="1200"/>
            </a:pPr>
            <a:r>
              <a:rPr lang="en" sz="1200" b="1" dirty="0">
                <a:solidFill>
                  <a:schemeClr val="dk1"/>
                </a:solidFill>
                <a:latin typeface="Coming Soon"/>
              </a:rPr>
              <a:t>A pesar de las peleas, enojos, distancia, problemas, confusiones, mal entendidos y mils cosas más; sigues causandome esa misma felicidad que causaste el mismo día que te conocí; jamás creí llegar a amarte tanto, me enseñaste tantas cosas, y una de ellas es amar con todo mi ser, esa sonrisa causante de este sentimiento, con esos ojos que me dice de todo. </a:t>
            </a:r>
            <a:r>
              <a:rPr lang="es-PE" sz="1200" b="1" dirty="0">
                <a:solidFill>
                  <a:schemeClr val="dk1"/>
                </a:solidFill>
                <a:latin typeface="Coming Soon"/>
              </a:rPr>
              <a:t>M</a:t>
            </a:r>
            <a:r>
              <a:rPr lang="en" sz="1200" b="1" dirty="0">
                <a:solidFill>
                  <a:schemeClr val="dk1"/>
                </a:solidFill>
                <a:latin typeface="Coming Soon"/>
              </a:rPr>
              <a:t>e siento más que feliz por haberte encontrado en mi camino, cuando me sentia de lo peor estuviste tú.; tan lindo, maravilloso, con tus bromas me alegraste cada momento triste que tuve..</a:t>
            </a:r>
          </a:p>
          <a:p>
            <a:pPr algn="ctr">
              <a:buSzPts val="1200"/>
            </a:pPr>
            <a:r>
              <a:rPr lang="es-PE" sz="1200" b="1" dirty="0">
                <a:solidFill>
                  <a:schemeClr val="dk1"/>
                </a:solidFill>
                <a:latin typeface="Coming Soon"/>
              </a:rPr>
              <a:t>D</a:t>
            </a:r>
            <a:r>
              <a:rPr lang="en" sz="1200" b="1" dirty="0">
                <a:solidFill>
                  <a:schemeClr val="dk1"/>
                </a:solidFill>
                <a:latin typeface="Coming Soon"/>
              </a:rPr>
              <a:t>esdes ese día nunca me sentí sola, TE AMO y no solo es una simple palabra sino un sentimiento que con tan solo decirla, pienso en tí, Quiero que seas mejor cada día.. Ojala y sepamos cuidar esto tan lindo que tenemos, por que estoy convencida de que vale la pena, nose si fue casualidad coincidir contigo, pero resultaste ser de las casualidad más linda que me pudo pasar, quizá creas que estas sean solo palabras, pero voy a esmerarme en demostrarte cada cosa que escribo, puedo jurarte que duremos lo que duremos y pase lo que pase, siempre estarás en mi corazón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88"/>
        <p:cNvGrpSpPr/>
        <p:nvPr/>
      </p:nvGrpSpPr>
      <p:grpSpPr>
        <a:xfrm>
          <a:off x="0" y="0"/>
          <a:ext cx="0" cy="0"/>
          <a:chOff x="0" y="0"/>
          <a:chExt cx="0" cy="0"/>
        </a:xfrm>
      </p:grpSpPr>
      <p:sp>
        <p:nvSpPr>
          <p:cNvPr id="1089" name="Google Shape;1089;p13"/>
          <p:cNvSpPr txBox="1">
            <a:spLocks noGrp="1"/>
          </p:cNvSpPr>
          <p:nvPr>
            <p:ph type="ctrTitle"/>
          </p:nvPr>
        </p:nvSpPr>
        <p:spPr>
          <a:xfrm>
            <a:off x="2470824" y="-349103"/>
            <a:ext cx="3900791" cy="1298157"/>
          </a:xfrm>
          <a:prstGeom prst="rect">
            <a:avLst/>
          </a:prstGeom>
          <a:noFill/>
          <a:ln>
            <a:noFill/>
          </a:ln>
        </p:spPr>
        <p:txBody>
          <a:bodyPr spcFirstLastPara="1" wrap="square" lIns="91425" tIns="91425" rIns="91425" bIns="91425" anchor="t" anchorCtr="0">
            <a:noAutofit/>
          </a:bodyPr>
          <a:lstStyle/>
          <a:p>
            <a:pPr lvl="0" algn="ctr" rtl="0">
              <a:lnSpc>
                <a:spcPct val="80000"/>
              </a:lnSpc>
              <a:spcBef>
                <a:spcPts val="0"/>
              </a:spcBef>
              <a:spcAft>
                <a:spcPts val="0"/>
              </a:spcAft>
              <a:buSzPts val="2700"/>
            </a:pPr>
            <a:r>
              <a:rPr lang="en" sz="1600" dirty="0"/>
              <a:t>MI AMOR</a:t>
            </a:r>
            <a:br>
              <a:rPr lang="en" sz="1600" dirty="0"/>
            </a:br>
            <a:br>
              <a:rPr lang="en" sz="1600" dirty="0"/>
            </a:br>
            <a:r>
              <a:rPr lang="en" sz="1600" dirty="0"/>
              <a:t>Sabes que te amo demasiado y que estoy dispuesto hacer este sueño realidad por que te amo demasiado pero perdón si en algún momento no estoy del todo bien, pero mi amor, por ti siempre seré la misma.</a:t>
            </a:r>
            <a:br>
              <a:rPr lang="en" sz="1600" dirty="0"/>
            </a:br>
            <a:br>
              <a:rPr lang="en" sz="1600" dirty="0"/>
            </a:br>
            <a:r>
              <a:rPr lang="es-PE" sz="1600" dirty="0"/>
              <a:t>E</a:t>
            </a:r>
            <a:r>
              <a:rPr lang="en" sz="1600" dirty="0"/>
              <a:t>stoy dispuesta a darte:</a:t>
            </a:r>
            <a:br>
              <a:rPr lang="en" sz="1600" dirty="0"/>
            </a:br>
            <a:br>
              <a:rPr lang="en" sz="1600" dirty="0"/>
            </a:br>
            <a:br>
              <a:rPr lang="en" sz="1600" dirty="0"/>
            </a:br>
            <a:endParaRPr sz="1600" dirty="0"/>
          </a:p>
        </p:txBody>
      </p:sp>
      <p:sp>
        <p:nvSpPr>
          <p:cNvPr id="3" name="Google Shape;1089;p13">
            <a:extLst>
              <a:ext uri="{FF2B5EF4-FFF2-40B4-BE49-F238E27FC236}">
                <a16:creationId xmlns:a16="http://schemas.microsoft.com/office/drawing/2014/main" id="{81682653-B107-4788-947C-F0E33974A00D}"/>
              </a:ext>
            </a:extLst>
          </p:cNvPr>
          <p:cNvSpPr txBox="1">
            <a:spLocks/>
          </p:cNvSpPr>
          <p:nvPr/>
        </p:nvSpPr>
        <p:spPr>
          <a:xfrm>
            <a:off x="3443589" y="1708662"/>
            <a:ext cx="3900791" cy="129815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2700"/>
              <a:buFont typeface="Coming Soon"/>
              <a:buNone/>
              <a:defRPr sz="2700" b="1" i="0" u="none" strike="noStrike" cap="none">
                <a:solidFill>
                  <a:schemeClr val="dk1"/>
                </a:solidFill>
                <a:latin typeface="Coming Soon"/>
                <a:ea typeface="Coming Soon"/>
                <a:cs typeface="Coming Soon"/>
                <a:sym typeface="Coming Soon"/>
              </a:defRPr>
            </a:lvl1pPr>
            <a:lvl2pPr marR="0" lvl="1"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2pPr>
            <a:lvl3pPr marR="0" lvl="2"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3pPr>
            <a:lvl4pPr marR="0" lvl="3"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4pPr>
            <a:lvl5pPr marR="0" lvl="4"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5pPr>
            <a:lvl6pPr marR="0" lvl="5"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6pPr>
            <a:lvl7pPr marR="0" lvl="6"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7pPr>
            <a:lvl8pPr marR="0" lvl="7"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8pPr>
            <a:lvl9pPr marR="0" lvl="8"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9pPr>
          </a:lstStyle>
          <a:p>
            <a:pPr marL="285750" indent="-285750" algn="l">
              <a:buBlip>
                <a:blip r:embed="rId3"/>
              </a:buBlip>
            </a:pPr>
            <a:r>
              <a:rPr lang="es-PE" sz="1600" dirty="0"/>
              <a:t>Tiempo</a:t>
            </a:r>
          </a:p>
          <a:p>
            <a:pPr marL="285750" indent="-285750" algn="l">
              <a:buBlip>
                <a:blip r:embed="rId4"/>
              </a:buBlip>
            </a:pPr>
            <a:r>
              <a:rPr lang="es-PE" sz="1600" dirty="0"/>
              <a:t>Mi amor </a:t>
            </a:r>
          </a:p>
          <a:p>
            <a:pPr marL="285750" indent="-285750" algn="l">
              <a:buBlip>
                <a:blip r:embed="rId5"/>
              </a:buBlip>
            </a:pPr>
            <a:r>
              <a:rPr lang="es-PE" sz="1600" dirty="0"/>
              <a:t>Paz</a:t>
            </a:r>
          </a:p>
          <a:p>
            <a:br>
              <a:rPr lang="es-PE" sz="1600" dirty="0"/>
            </a:br>
            <a:br>
              <a:rPr lang="es-PE" sz="1600" dirty="0"/>
            </a:br>
            <a:br>
              <a:rPr lang="es-PE" sz="1600" dirty="0"/>
            </a:br>
            <a:endParaRPr lang="es-PE" sz="1600" dirty="0"/>
          </a:p>
        </p:txBody>
      </p:sp>
      <p:sp>
        <p:nvSpPr>
          <p:cNvPr id="4" name="Google Shape;1089;p13">
            <a:extLst>
              <a:ext uri="{FF2B5EF4-FFF2-40B4-BE49-F238E27FC236}">
                <a16:creationId xmlns:a16="http://schemas.microsoft.com/office/drawing/2014/main" id="{9636AD6D-A7CA-40C4-B8A3-04DBFB640756}"/>
              </a:ext>
            </a:extLst>
          </p:cNvPr>
          <p:cNvSpPr txBox="1">
            <a:spLocks/>
          </p:cNvSpPr>
          <p:nvPr/>
        </p:nvSpPr>
        <p:spPr>
          <a:xfrm>
            <a:off x="2470824" y="2361388"/>
            <a:ext cx="3900791" cy="129815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dk1"/>
              </a:buClr>
              <a:buSzPts val="2700"/>
              <a:buFont typeface="Coming Soon"/>
              <a:buNone/>
              <a:defRPr sz="2700" b="1" i="0" u="none" strike="noStrike" cap="none">
                <a:solidFill>
                  <a:schemeClr val="dk1"/>
                </a:solidFill>
                <a:latin typeface="Coming Soon"/>
                <a:ea typeface="Coming Soon"/>
                <a:cs typeface="Coming Soon"/>
                <a:sym typeface="Coming Soon"/>
              </a:defRPr>
            </a:lvl1pPr>
            <a:lvl2pPr marR="0" lvl="1"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2pPr>
            <a:lvl3pPr marR="0" lvl="2"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3pPr>
            <a:lvl4pPr marR="0" lvl="3"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4pPr>
            <a:lvl5pPr marR="0" lvl="4"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5pPr>
            <a:lvl6pPr marR="0" lvl="5"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6pPr>
            <a:lvl7pPr marR="0" lvl="6"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7pPr>
            <a:lvl8pPr marR="0" lvl="7"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8pPr>
            <a:lvl9pPr marR="0" lvl="8" algn="ctr" rtl="0">
              <a:lnSpc>
                <a:spcPct val="100000"/>
              </a:lnSpc>
              <a:spcBef>
                <a:spcPts val="0"/>
              </a:spcBef>
              <a:spcAft>
                <a:spcPts val="0"/>
              </a:spcAft>
              <a:buClr>
                <a:schemeClr val="dk1"/>
              </a:buClr>
              <a:buSzPts val="2700"/>
              <a:buFont typeface="Coming Soon"/>
              <a:buNone/>
              <a:defRPr sz="2700" b="0" i="0" u="none" strike="noStrike" cap="none">
                <a:solidFill>
                  <a:schemeClr val="dk1"/>
                </a:solidFill>
                <a:latin typeface="Coming Soon"/>
                <a:ea typeface="Coming Soon"/>
                <a:cs typeface="Coming Soon"/>
                <a:sym typeface="Coming Soon"/>
              </a:defRPr>
            </a:lvl9pPr>
          </a:lstStyle>
          <a:p>
            <a:r>
              <a:rPr lang="es-PE" sz="1600" dirty="0"/>
              <a:t>Pero sabes una cosa amor, a mi no me importa el resto, quizás no me lo creas, quizás pienses cosas tontitas; pero mira tenemos nuestros objetivos bien claros juntos.</a:t>
            </a:r>
          </a:p>
          <a:p>
            <a:r>
              <a:rPr lang="es-PE" sz="1600" dirty="0"/>
              <a:t>No nos separaremos nunca por que yo te amo mucho y tú también me amas mucho y eso bastará. </a:t>
            </a:r>
          </a:p>
          <a:p>
            <a:r>
              <a:rPr lang="es-PE" sz="1600" dirty="0"/>
              <a:t>Lucharemos por nuestro futuro, estaré siempre para ti bebé, eso no lo dudes jamás. </a:t>
            </a:r>
          </a:p>
          <a:p>
            <a:r>
              <a:rPr lang="es-PE" sz="1600" dirty="0"/>
              <a:t>TE AMO POR SIEMPRE Y SIEMPRE ESTARE PARA TI </a:t>
            </a:r>
            <a:br>
              <a:rPr lang="es-PE" sz="1600" dirty="0"/>
            </a:br>
            <a:br>
              <a:rPr lang="es-PE" sz="1600" dirty="0"/>
            </a:br>
            <a:br>
              <a:rPr lang="es-PE" sz="1600" dirty="0"/>
            </a:br>
            <a:endParaRPr lang="es-PE" sz="1600" dirty="0"/>
          </a:p>
        </p:txBody>
      </p:sp>
      <p:sp>
        <p:nvSpPr>
          <p:cNvPr id="5" name="Google Shape;1083;p12">
            <a:hlinkClick r:id="rId6" action="ppaction://hlinksldjump"/>
            <a:extLst>
              <a:ext uri="{FF2B5EF4-FFF2-40B4-BE49-F238E27FC236}">
                <a16:creationId xmlns:a16="http://schemas.microsoft.com/office/drawing/2014/main" id="{44AC55C7-A840-4424-A7EB-9BA06E44A9B9}"/>
              </a:ext>
            </a:extLst>
          </p:cNvPr>
          <p:cNvSpPr txBox="1"/>
          <p:nvPr/>
        </p:nvSpPr>
        <p:spPr>
          <a:xfrm>
            <a:off x="7825045" y="669388"/>
            <a:ext cx="1108500" cy="411913"/>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 sz="1800" b="1" dirty="0">
                <a:solidFill>
                  <a:schemeClr val="dk1"/>
                </a:solidFill>
                <a:latin typeface="Coming Soon"/>
                <a:ea typeface="Coming Soon"/>
                <a:cs typeface="Coming Soon"/>
                <a:sym typeface="Coming Soon"/>
              </a:rPr>
              <a:t>02</a:t>
            </a:r>
            <a:r>
              <a:rPr lang="en" sz="1800" b="1" i="0" u="none" strike="noStrike" cap="none" dirty="0">
                <a:solidFill>
                  <a:schemeClr val="dk1"/>
                </a:solidFill>
                <a:latin typeface="Coming Soon"/>
                <a:ea typeface="Coming Soon"/>
                <a:cs typeface="Coming Soon"/>
                <a:sym typeface="Coming Soon"/>
              </a:rPr>
              <a:t>.03.22</a:t>
            </a:r>
            <a:endParaRPr sz="1800" b="1" i="0" u="none" strike="noStrike" cap="none" dirty="0">
              <a:solidFill>
                <a:schemeClr val="dk1"/>
              </a:solidFill>
              <a:latin typeface="Coming Soon"/>
              <a:ea typeface="Coming Soon"/>
              <a:cs typeface="Coming Soon"/>
              <a:sym typeface="Coming Soon"/>
            </a:endParaRPr>
          </a:p>
        </p:txBody>
      </p:sp>
    </p:spTree>
  </p:cSld>
  <p:clrMapOvr>
    <a:masterClrMapping/>
  </p:clrMapOvr>
</p:sld>
</file>

<file path=ppt/theme/theme1.xml><?xml version="1.0" encoding="utf-8"?>
<a:theme xmlns:a="http://schemas.openxmlformats.org/drawingml/2006/main" name="Elementary Digital Choice Boards by Slidesgo">
  <a:themeElements>
    <a:clrScheme name="Simple Light">
      <a:dk1>
        <a:srgbClr val="4C4C4D"/>
      </a:dk1>
      <a:lt1>
        <a:srgbClr val="F2F2F2"/>
      </a:lt1>
      <a:dk2>
        <a:srgbClr val="F3DBDB"/>
      </a:dk2>
      <a:lt2>
        <a:srgbClr val="E9BDBD"/>
      </a:lt2>
      <a:accent1>
        <a:srgbClr val="DE98A9"/>
      </a:accent1>
      <a:accent2>
        <a:srgbClr val="DAECF0"/>
      </a:accent2>
      <a:accent3>
        <a:srgbClr val="49B0BB"/>
      </a:accent3>
      <a:accent4>
        <a:srgbClr val="D8D2E7"/>
      </a:accent4>
      <a:accent5>
        <a:srgbClr val="9D90BF"/>
      </a:accent5>
      <a:accent6>
        <a:srgbClr val="F3CC30"/>
      </a:accent6>
      <a:hlink>
        <a:srgbClr val="4C4C4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854</Words>
  <Application>Microsoft Office PowerPoint</Application>
  <PresentationFormat>Presentación en pantalla (16:9)</PresentationFormat>
  <Paragraphs>107</Paragraphs>
  <Slides>13</Slides>
  <Notes>13</Notes>
  <HiddenSlides>0</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Arial</vt:lpstr>
      <vt:lpstr>Coming Soon</vt:lpstr>
      <vt:lpstr>Didact Gothic</vt:lpstr>
      <vt:lpstr>Elementary Digital Choice Boards by Slidesgo</vt:lpstr>
      <vt:lpstr>¡Feliz 1° día de trabajo!</vt:lpstr>
      <vt:lpstr>Empecemos!</vt:lpstr>
      <vt:lpstr>¿Por qué deberías seguir conmigo?</vt:lpstr>
      <vt:lpstr>“Somos tan diferentes, pero en nuestra diferencia nos complementamos por nuestras diferencias nos unen.”</vt:lpstr>
      <vt:lpstr>¿Estás listo?</vt:lpstr>
      <vt:lpstr>¿Por qué te amo?</vt:lpstr>
      <vt:lpstr>Mi novio precioso, mi fututo esposo y padre de todos nuestros bebés.</vt:lpstr>
      <vt:lpstr>“Quiero ser tu lugar favorito para cuando hayas tenido un mal día o un buen día te encuentres conmigo.”</vt:lpstr>
      <vt:lpstr>Ya quiero ir por el mundo a tu lado…</vt:lpstr>
      <vt:lpstr>03</vt:lpstr>
      <vt:lpstr>Metas a tu lado</vt:lpstr>
      <vt:lpstr>Mi amor…</vt:lpstr>
      <vt:lpstr>MI AMOR  Sabes que te amo demasiado y que estoy dispuesto hacer este sueño realidad por que te amo demasiado pero perdón si en algún momento no estoy del todo bien, pero mi amor, por ti siempre seré la misma.  Estoy dispuesta a darte: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¡Feliz 1° día de trabajo!</dc:title>
  <dc:creator>Maria Jose Nieto</dc:creator>
  <cp:lastModifiedBy>incognito incognito</cp:lastModifiedBy>
  <cp:revision>1</cp:revision>
  <dcterms:modified xsi:type="dcterms:W3CDTF">2022-03-02T21:55:41Z</dcterms:modified>
</cp:coreProperties>
</file>