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embeddedFontLst>
    <p:embeddedFont>
      <p:font typeface="Lora"/>
      <p:regular r:id="rId14"/>
      <p:bold r:id="rId15"/>
      <p:italic r:id="rId16"/>
      <p:boldItalic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Lora-bold.fntdata"/><Relationship Id="rId14" Type="http://schemas.openxmlformats.org/officeDocument/2006/relationships/font" Target="fonts/Lora-regular.fntdata"/><Relationship Id="rId17" Type="http://schemas.openxmlformats.org/officeDocument/2006/relationships/font" Target="fonts/Lora-boldItalic.fntdata"/><Relationship Id="rId16" Type="http://schemas.openxmlformats.org/officeDocument/2006/relationships/font" Target="fonts/Lora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241cc9cca1_1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241cc9cca1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241cc9cca1_1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241cc9cca1_1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241cc9cca1_1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241cc9cca1_1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1241cc9cca1_2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1241cc9cca1_2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121ae9a7e6c_1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121ae9a7e6c_1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21ae9a7e6c_1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121ae9a7e6c_1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121c79990d5_2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121c79990d5_2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8.jpg"/><Relationship Id="rId11" Type="http://schemas.openxmlformats.org/officeDocument/2006/relationships/image" Target="../media/image13.png"/><Relationship Id="rId10" Type="http://schemas.openxmlformats.org/officeDocument/2006/relationships/image" Target="../media/image12.jpg"/><Relationship Id="rId9" Type="http://schemas.openxmlformats.org/officeDocument/2006/relationships/image" Target="../media/image2.jpg"/><Relationship Id="rId5" Type="http://schemas.openxmlformats.org/officeDocument/2006/relationships/image" Target="../media/image6.png"/><Relationship Id="rId6" Type="http://schemas.openxmlformats.org/officeDocument/2006/relationships/image" Target="../media/image10.png"/><Relationship Id="rId7" Type="http://schemas.openxmlformats.org/officeDocument/2006/relationships/image" Target="../media/image7.jpg"/><Relationship Id="rId8" Type="http://schemas.openxmlformats.org/officeDocument/2006/relationships/image" Target="../media/image1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448875" y="3749875"/>
            <a:ext cx="7596774" cy="905148"/>
          </a:xfrm>
          <a:prstGeom prst="flowChartTerminator">
            <a:avLst/>
          </a:prstGeom>
          <a:solidFill>
            <a:srgbClr val="F1C232"/>
          </a:solidFill>
          <a:ln cap="flat" cmpd="sng" w="9525">
            <a:solidFill>
              <a:srgbClr val="F1C23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type="ctrTitle"/>
          </p:nvPr>
        </p:nvSpPr>
        <p:spPr>
          <a:xfrm>
            <a:off x="1020075" y="3931925"/>
            <a:ext cx="6680700" cy="6402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4080">
                <a:solidFill>
                  <a:srgbClr val="434343"/>
                </a:solidFill>
                <a:latin typeface="Lora"/>
                <a:ea typeface="Lora"/>
                <a:cs typeface="Lora"/>
                <a:sym typeface="Lora"/>
              </a:rPr>
              <a:t>    </a:t>
            </a:r>
            <a:r>
              <a:rPr b="1" lang="en" sz="4080">
                <a:solidFill>
                  <a:srgbClr val="434343"/>
                </a:solidFill>
                <a:latin typeface="Lora"/>
                <a:ea typeface="Lora"/>
                <a:cs typeface="Lora"/>
                <a:sym typeface="Lora"/>
              </a:rPr>
              <a:t>www.chaitanyahr.com</a:t>
            </a:r>
            <a:endParaRPr b="1" sz="4080">
              <a:solidFill>
                <a:srgbClr val="434343"/>
              </a:solidFill>
              <a:latin typeface="Lora"/>
              <a:ea typeface="Lora"/>
              <a:cs typeface="Lora"/>
              <a:sym typeface="Lora"/>
            </a:endParaRPr>
          </a:p>
        </p:txBody>
      </p:sp>
      <p:sp>
        <p:nvSpPr>
          <p:cNvPr id="56" name="Google Shape;56;p13"/>
          <p:cNvSpPr txBox="1"/>
          <p:nvPr>
            <p:ph idx="1" type="subTitle"/>
          </p:nvPr>
        </p:nvSpPr>
        <p:spPr>
          <a:xfrm>
            <a:off x="448875" y="525727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1519" y="1429676"/>
            <a:ext cx="6415218" cy="205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/>
          <p:nvPr/>
        </p:nvSpPr>
        <p:spPr>
          <a:xfrm>
            <a:off x="201150" y="244250"/>
            <a:ext cx="5574600" cy="4540200"/>
          </a:xfrm>
          <a:prstGeom prst="roundRect">
            <a:avLst>
              <a:gd fmla="val 16667" name="adj"/>
            </a:avLst>
          </a:prstGeom>
          <a:gradFill>
            <a:gsLst>
              <a:gs pos="0">
                <a:srgbClr val="7A7A7A"/>
              </a:gs>
              <a:gs pos="100000">
                <a:srgbClr val="393939"/>
              </a:gs>
            </a:gsLst>
            <a:lin ang="5400012" scaled="0"/>
          </a:gra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We @ Chaitanya HR Consultancy </a:t>
            </a:r>
            <a:endParaRPr b="1" sz="19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9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Will provide </a:t>
            </a:r>
            <a:endParaRPr b="1" sz="19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35149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935"/>
              <a:buFont typeface="Lora"/>
              <a:buChar char="●"/>
            </a:pPr>
            <a:r>
              <a:rPr b="1" lang="en" sz="19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Qualified ,Potential , professionals</a:t>
            </a:r>
            <a:endParaRPr b="1" sz="19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35149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35"/>
              <a:buFont typeface="Lora"/>
              <a:buChar char="●"/>
            </a:pPr>
            <a:r>
              <a:rPr b="1" lang="en" sz="19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From rural , remote to metropolitan Location  </a:t>
            </a:r>
            <a:endParaRPr b="1" sz="19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35149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935"/>
              <a:buFont typeface="Lora"/>
              <a:buChar char="●"/>
            </a:pPr>
            <a:r>
              <a:rPr b="1" lang="en" sz="19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Since 2013 </a:t>
            </a:r>
            <a:endParaRPr b="1" sz="19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9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For short and  long term staffing needs </a:t>
            </a:r>
            <a:endParaRPr b="1" sz="19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</p:txBody>
      </p:sp>
      <p:sp>
        <p:nvSpPr>
          <p:cNvPr id="63" name="Google Shape;63;p14"/>
          <p:cNvSpPr/>
          <p:nvPr/>
        </p:nvSpPr>
        <p:spPr>
          <a:xfrm>
            <a:off x="932075" y="244250"/>
            <a:ext cx="2313125" cy="617800"/>
          </a:xfrm>
          <a:prstGeom prst="flowChartOffpageConnector">
            <a:avLst/>
          </a:prstGeom>
          <a:solidFill>
            <a:srgbClr val="F1C23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b="1" lang="en" sz="19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         About Us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64" name="Google Shape;64;p14"/>
          <p:cNvSpPr/>
          <p:nvPr/>
        </p:nvSpPr>
        <p:spPr>
          <a:xfrm>
            <a:off x="488500" y="4295826"/>
            <a:ext cx="5042898" cy="488646"/>
          </a:xfrm>
          <a:prstGeom prst="flowChartTerminator">
            <a:avLst/>
          </a:prstGeom>
          <a:solidFill>
            <a:srgbClr val="FA5A09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-35149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935"/>
              <a:buFont typeface="Lora"/>
              <a:buChar char="●"/>
            </a:pPr>
            <a:r>
              <a:rPr b="1" lang="en" sz="19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Free Service to Candidates </a:t>
            </a:r>
            <a:endParaRPr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/>
          <p:nvPr/>
        </p:nvSpPr>
        <p:spPr>
          <a:xfrm>
            <a:off x="300178" y="185131"/>
            <a:ext cx="4387200" cy="1730400"/>
          </a:xfrm>
          <a:prstGeom prst="flowChartAlternateProcess">
            <a:avLst/>
          </a:prstGeom>
          <a:gradFill>
            <a:gsLst>
              <a:gs pos="0">
                <a:srgbClr val="7A7A7A"/>
              </a:gs>
              <a:gs pos="100000">
                <a:srgbClr val="393939"/>
              </a:gs>
            </a:gsLst>
            <a:lin ang="5400012" scaled="0"/>
          </a:gra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0" name="Google Shape;70;p15"/>
          <p:cNvSpPr txBox="1"/>
          <p:nvPr>
            <p:ph type="title"/>
          </p:nvPr>
        </p:nvSpPr>
        <p:spPr>
          <a:xfrm>
            <a:off x="117575" y="640075"/>
            <a:ext cx="4323900" cy="757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b="1" lang="en" sz="5220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  </a:t>
            </a:r>
            <a:endParaRPr b="1" sz="5220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</p:txBody>
      </p:sp>
      <p:sp>
        <p:nvSpPr>
          <p:cNvPr id="71" name="Google Shape;71;p15"/>
          <p:cNvSpPr/>
          <p:nvPr/>
        </p:nvSpPr>
        <p:spPr>
          <a:xfrm>
            <a:off x="496400" y="640075"/>
            <a:ext cx="3945075" cy="1110350"/>
          </a:xfrm>
          <a:prstGeom prst="flowChartOffpageConnector">
            <a:avLst/>
          </a:prstGeom>
          <a:solidFill>
            <a:srgbClr val="F1C23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b="1" lang="en" sz="5220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 </a:t>
            </a:r>
            <a:r>
              <a:rPr b="1" lang="en" sz="4520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Specialized </a:t>
            </a:r>
            <a:endParaRPr b="1" sz="4520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</p:txBody>
      </p:sp>
      <p:sp>
        <p:nvSpPr>
          <p:cNvPr id="72" name="Google Shape;72;p15"/>
          <p:cNvSpPr/>
          <p:nvPr/>
        </p:nvSpPr>
        <p:spPr>
          <a:xfrm>
            <a:off x="796825" y="4049475"/>
            <a:ext cx="6329400" cy="979800"/>
          </a:xfrm>
          <a:prstGeom prst="flowChartAlternateProcess">
            <a:avLst/>
          </a:prstGeom>
          <a:gradFill>
            <a:gsLst>
              <a:gs pos="0">
                <a:srgbClr val="7A7A7A"/>
              </a:gs>
              <a:gs pos="100000">
                <a:srgbClr val="393939"/>
              </a:gs>
            </a:gsLst>
            <a:lin ang="5400012" scaled="0"/>
          </a:gra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5"/>
          <p:cNvSpPr txBox="1"/>
          <p:nvPr>
            <p:ph idx="1" type="body"/>
          </p:nvPr>
        </p:nvSpPr>
        <p:spPr>
          <a:xfrm>
            <a:off x="962600" y="4112875"/>
            <a:ext cx="5732400" cy="858300"/>
          </a:xfrm>
          <a:prstGeom prst="rect">
            <a:avLst/>
          </a:prstGeom>
          <a:solidFill>
            <a:srgbClr val="F1C232"/>
          </a:solidFill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95000"/>
              </a:lnSpc>
              <a:spcBef>
                <a:spcPts val="0"/>
              </a:spcBef>
              <a:spcAft>
                <a:spcPts val="1200"/>
              </a:spcAft>
              <a:buSzPts val="935"/>
              <a:buNone/>
            </a:pPr>
            <a:r>
              <a:rPr b="1" lang="en" sz="4560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  Staffing Solutions </a:t>
            </a:r>
            <a:endParaRPr b="1" sz="4560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/>
          <p:nvPr/>
        </p:nvSpPr>
        <p:spPr>
          <a:xfrm>
            <a:off x="0" y="137150"/>
            <a:ext cx="5760600" cy="3592200"/>
          </a:xfrm>
          <a:prstGeom prst="ellipse">
            <a:avLst/>
          </a:prstGeom>
          <a:solidFill>
            <a:srgbClr val="F1C232"/>
          </a:solidFill>
          <a:ln cap="flat" cmpd="sng" w="9525">
            <a:solidFill>
              <a:srgbClr val="FA5A0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9" name="Google Shape;79;p16"/>
          <p:cNvSpPr/>
          <p:nvPr/>
        </p:nvSpPr>
        <p:spPr>
          <a:xfrm>
            <a:off x="718450" y="561700"/>
            <a:ext cx="4323900" cy="2717100"/>
          </a:xfrm>
          <a:prstGeom prst="flowChartAlternateProcess">
            <a:avLst/>
          </a:prstGeom>
          <a:gradFill>
            <a:gsLst>
              <a:gs pos="0">
                <a:srgbClr val="7A7A7A"/>
              </a:gs>
              <a:gs pos="100000">
                <a:srgbClr val="393939"/>
              </a:gs>
            </a:gsLst>
            <a:lin ang="5400012" scaled="0"/>
          </a:gra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0" name="Google Shape;80;p16"/>
          <p:cNvSpPr txBox="1"/>
          <p:nvPr>
            <p:ph idx="1" type="body"/>
          </p:nvPr>
        </p:nvSpPr>
        <p:spPr>
          <a:xfrm>
            <a:off x="1188725" y="953600"/>
            <a:ext cx="4128000" cy="1970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62500"/>
          </a:bodyPr>
          <a:lstStyle/>
          <a:p>
            <a:pPr indent="-415131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00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General Physician </a:t>
            </a:r>
            <a:endParaRPr b="1" sz="4700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415131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00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Gynecologist</a:t>
            </a:r>
            <a:endParaRPr b="1" sz="4700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415131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00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pediatrician </a:t>
            </a:r>
            <a:endParaRPr b="1" sz="4700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7"/>
          <p:cNvSpPr/>
          <p:nvPr/>
        </p:nvSpPr>
        <p:spPr>
          <a:xfrm>
            <a:off x="169825" y="182875"/>
            <a:ext cx="5914800" cy="4807200"/>
          </a:xfrm>
          <a:prstGeom prst="ellipse">
            <a:avLst/>
          </a:prstGeom>
          <a:solidFill>
            <a:srgbClr val="F1C232"/>
          </a:solidFill>
          <a:ln cap="flat" cmpd="sng" w="9525">
            <a:solidFill>
              <a:srgbClr val="FA5A0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7"/>
          <p:cNvSpPr/>
          <p:nvPr/>
        </p:nvSpPr>
        <p:spPr>
          <a:xfrm>
            <a:off x="756250" y="808200"/>
            <a:ext cx="4663500" cy="3527100"/>
          </a:xfrm>
          <a:prstGeom prst="flowChartAlternateProcess">
            <a:avLst/>
          </a:prstGeom>
          <a:solidFill>
            <a:schemeClr val="dk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7"/>
          <p:cNvSpPr/>
          <p:nvPr/>
        </p:nvSpPr>
        <p:spPr>
          <a:xfrm>
            <a:off x="756250" y="896975"/>
            <a:ext cx="4663500" cy="3527100"/>
          </a:xfrm>
          <a:prstGeom prst="flowChartAlternateProcess">
            <a:avLst/>
          </a:prstGeom>
          <a:gradFill>
            <a:gsLst>
              <a:gs pos="0">
                <a:srgbClr val="7A7A7A"/>
              </a:gs>
              <a:gs pos="100000">
                <a:srgbClr val="393939"/>
              </a:gs>
            </a:gsLst>
            <a:lin ang="5400012" scaled="0"/>
          </a:gra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17"/>
          <p:cNvSpPr txBox="1"/>
          <p:nvPr>
            <p:ph idx="1" type="body"/>
          </p:nvPr>
        </p:nvSpPr>
        <p:spPr>
          <a:xfrm>
            <a:off x="1240975" y="1058100"/>
            <a:ext cx="3330900" cy="265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55000" lnSpcReduction="20000"/>
          </a:bodyPr>
          <a:lstStyle/>
          <a:p>
            <a:pPr indent="-39398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Nephrologists</a:t>
            </a:r>
            <a:endParaRPr b="1" sz="47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39398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Urologist </a:t>
            </a:r>
            <a:endParaRPr b="1" sz="47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39398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Cardiologists</a:t>
            </a:r>
            <a:endParaRPr b="1" sz="47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39398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Radiologist </a:t>
            </a:r>
            <a:endParaRPr b="1" sz="47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39398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Anesthetist </a:t>
            </a:r>
            <a:endParaRPr b="1" sz="47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393980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General surgeon </a:t>
            </a:r>
            <a:endParaRPr b="1" sz="47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/>
          <p:nvPr/>
        </p:nvSpPr>
        <p:spPr>
          <a:xfrm>
            <a:off x="182875" y="182875"/>
            <a:ext cx="5901900" cy="4702500"/>
          </a:xfrm>
          <a:prstGeom prst="ellipse">
            <a:avLst/>
          </a:prstGeom>
          <a:solidFill>
            <a:srgbClr val="F1C232"/>
          </a:solidFill>
          <a:ln cap="flat" cmpd="sng" w="9525">
            <a:solidFill>
              <a:srgbClr val="F1C23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8"/>
          <p:cNvSpPr/>
          <p:nvPr/>
        </p:nvSpPr>
        <p:spPr>
          <a:xfrm>
            <a:off x="836025" y="731525"/>
            <a:ext cx="4663500" cy="3603600"/>
          </a:xfrm>
          <a:prstGeom prst="flowChartAlternateProcess">
            <a:avLst/>
          </a:prstGeom>
          <a:solidFill>
            <a:schemeClr val="dk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18"/>
          <p:cNvSpPr txBox="1"/>
          <p:nvPr>
            <p:ph idx="1" type="body"/>
          </p:nvPr>
        </p:nvSpPr>
        <p:spPr>
          <a:xfrm>
            <a:off x="1293225" y="836025"/>
            <a:ext cx="3997200" cy="3344100"/>
          </a:xfrm>
          <a:prstGeom prst="rect">
            <a:avLst/>
          </a:prstGeom>
          <a:gradFill>
            <a:gsLst>
              <a:gs pos="0">
                <a:srgbClr val="7A7A7A"/>
              </a:gs>
              <a:gs pos="100000">
                <a:srgbClr val="393939"/>
              </a:gs>
            </a:gsLst>
            <a:lin ang="5400012" scaled="0"/>
          </a:gradFill>
        </p:spPr>
        <p:txBody>
          <a:bodyPr anchorCtr="0" anchor="t" bIns="91425" lIns="91425" spcFirstLastPara="1" rIns="91425" wrap="square" tIns="91425">
            <a:normAutofit fontScale="70000" lnSpcReduction="20000"/>
          </a:bodyPr>
          <a:lstStyle/>
          <a:p>
            <a:pPr indent="-439083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Lab Tech</a:t>
            </a:r>
            <a:endParaRPr b="1" sz="47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439083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CT Scan </a:t>
            </a:r>
            <a:endParaRPr b="1" sz="47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439083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Staff Nurse	</a:t>
            </a:r>
            <a:endParaRPr b="1" sz="47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439083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Hospital Admin	</a:t>
            </a:r>
            <a:endParaRPr b="1" sz="47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-439083" lvl="0" marL="45720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Lora"/>
              <a:buChar char="●"/>
            </a:pPr>
            <a:r>
              <a:rPr b="1" lang="en" sz="47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Accountant </a:t>
            </a:r>
            <a:endParaRPr b="1" sz="47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47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2200" y="2097625"/>
            <a:ext cx="2438400" cy="1573075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9"/>
          <p:cNvSpPr/>
          <p:nvPr/>
        </p:nvSpPr>
        <p:spPr>
          <a:xfrm>
            <a:off x="169825" y="182875"/>
            <a:ext cx="5914800" cy="4807200"/>
          </a:xfrm>
          <a:prstGeom prst="ellipse">
            <a:avLst/>
          </a:prstGeom>
          <a:solidFill>
            <a:srgbClr val="F1C232"/>
          </a:solidFill>
          <a:ln cap="flat" cmpd="sng" w="9525">
            <a:solidFill>
              <a:srgbClr val="BF9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19"/>
          <p:cNvSpPr/>
          <p:nvPr/>
        </p:nvSpPr>
        <p:spPr>
          <a:xfrm>
            <a:off x="836025" y="731525"/>
            <a:ext cx="4663500" cy="3603600"/>
          </a:xfrm>
          <a:prstGeom prst="flowChartAlternateProcess">
            <a:avLst/>
          </a:prstGeom>
          <a:solidFill>
            <a:schemeClr val="dk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C:\Users\user\Desktop\tss.jpg" id="103" name="Google Shape;103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19150" y="496250"/>
            <a:ext cx="2819400" cy="990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19"/>
          <p:cNvSpPr/>
          <p:nvPr/>
        </p:nvSpPr>
        <p:spPr>
          <a:xfrm>
            <a:off x="1463675" y="804575"/>
            <a:ext cx="3449950" cy="838200"/>
          </a:xfrm>
          <a:prstGeom prst="flowChartOffpageConnector">
            <a:avLst/>
          </a:prstGeom>
          <a:solidFill>
            <a:srgbClr val="FA5A09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       </a:t>
            </a:r>
            <a:endParaRPr b="1" sz="1935">
              <a:solidFill>
                <a:schemeClr val="lt1"/>
              </a:solidFill>
              <a:latin typeface="Lora"/>
              <a:ea typeface="Lora"/>
              <a:cs typeface="Lora"/>
              <a:sym typeface="Lora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9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      </a:t>
            </a:r>
            <a:r>
              <a:rPr b="1" lang="en" sz="38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Our</a:t>
            </a:r>
            <a:r>
              <a:rPr b="1" lang="en" sz="19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 </a:t>
            </a:r>
            <a:r>
              <a:rPr b="1" lang="en" sz="38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Clients </a:t>
            </a:r>
            <a:endParaRPr sz="3300">
              <a:solidFill>
                <a:schemeClr val="lt1"/>
              </a:solidFill>
            </a:endParaRPr>
          </a:p>
        </p:txBody>
      </p:sp>
      <p:pic>
        <p:nvPicPr>
          <p:cNvPr descr="C:\Users\user\Desktop\narayana-health.png" id="105" name="Google Shape;105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241350" y="1610200"/>
            <a:ext cx="1577788" cy="83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02200" y="1580125"/>
            <a:ext cx="1662000" cy="116307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Desktop\jeevika.jpg" id="107" name="Google Shape;107;p1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11700" y="3771250"/>
            <a:ext cx="2279100" cy="105189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C:\Users\user\Desktop\vatssalya.jpg" id="108" name="Google Shape;108;p1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590800" y="2571750"/>
            <a:ext cx="2462213" cy="83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9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119900" y="1864725"/>
            <a:ext cx="1350175" cy="14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9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3776797" y="3811425"/>
            <a:ext cx="2279100" cy="7023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9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6303805" y="4019050"/>
            <a:ext cx="2334744" cy="838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0"/>
          <p:cNvSpPr/>
          <p:nvPr/>
        </p:nvSpPr>
        <p:spPr>
          <a:xfrm>
            <a:off x="182875" y="182875"/>
            <a:ext cx="5901900" cy="4702500"/>
          </a:xfrm>
          <a:prstGeom prst="ellipse">
            <a:avLst/>
          </a:prstGeom>
          <a:gradFill>
            <a:gsLst>
              <a:gs pos="0">
                <a:srgbClr val="FFC002"/>
              </a:gs>
              <a:gs pos="100000">
                <a:srgbClr val="795B04"/>
              </a:gs>
            </a:gsLst>
            <a:lin ang="5400012" scaled="0"/>
          </a:gradFill>
          <a:ln cap="flat" cmpd="sng" w="9525">
            <a:solidFill>
              <a:srgbClr val="F1C23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20"/>
          <p:cNvSpPr/>
          <p:nvPr/>
        </p:nvSpPr>
        <p:spPr>
          <a:xfrm>
            <a:off x="836025" y="731525"/>
            <a:ext cx="4663500" cy="3603600"/>
          </a:xfrm>
          <a:prstGeom prst="flowChartAlternateProcess">
            <a:avLst/>
          </a:prstGeom>
          <a:gradFill>
            <a:gsLst>
              <a:gs pos="0">
                <a:srgbClr val="7A7A7A"/>
              </a:gs>
              <a:gs pos="100000">
                <a:srgbClr val="393939"/>
              </a:gs>
            </a:gsLst>
            <a:lin ang="5400012" scaled="0"/>
          </a:gra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b="1" lang="en" sz="47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       </a:t>
            </a:r>
            <a:endParaRPr/>
          </a:p>
        </p:txBody>
      </p:sp>
      <p:sp>
        <p:nvSpPr>
          <p:cNvPr id="118" name="Google Shape;118;p20"/>
          <p:cNvSpPr txBox="1"/>
          <p:nvPr/>
        </p:nvSpPr>
        <p:spPr>
          <a:xfrm>
            <a:off x="445375" y="2077375"/>
            <a:ext cx="4770000" cy="913500"/>
          </a:xfrm>
          <a:prstGeom prst="rect">
            <a:avLst/>
          </a:prstGeom>
          <a:solidFill>
            <a:srgbClr val="FA5A09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b="1" lang="en" sz="4735">
                <a:solidFill>
                  <a:schemeClr val="lt1"/>
                </a:solidFill>
                <a:latin typeface="Lora"/>
                <a:ea typeface="Lora"/>
                <a:cs typeface="Lora"/>
                <a:sym typeface="Lora"/>
              </a:rPr>
              <a:t>Thank you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