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8" autoAdjust="0"/>
    <p:restoredTop sz="82040" autoAdjust="0"/>
  </p:normalViewPr>
  <p:slideViewPr>
    <p:cSldViewPr snapToGrid="0">
      <p:cViewPr varScale="1">
        <p:scale>
          <a:sx n="76" d="100"/>
          <a:sy n="76" d="100"/>
        </p:scale>
        <p:origin x="13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996C5D-3372-49AA-9797-AFA16A8EED37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210258-1415-4021-9C18-E8DD6659044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65292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Hello Everyone!</a:t>
            </a:r>
          </a:p>
          <a:p>
            <a:r>
              <a:rPr lang="en-IN" dirty="0"/>
              <a:t>This is the first presentation.</a:t>
            </a:r>
          </a:p>
          <a:p>
            <a:r>
              <a:rPr lang="en-IN" dirty="0"/>
              <a:t>This is the second presentation.</a:t>
            </a:r>
          </a:p>
          <a:p>
            <a:r>
              <a:rPr lang="en-IN" dirty="0"/>
              <a:t>This is the last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210258-1415-4021-9C18-E8DD6659044A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59752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3455E-9D0E-302E-F848-9047156E9F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E4F338-E9DB-4FF0-E302-FF225EAAF3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A90194-32A7-9531-45AC-B5415FD89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E99BB-4E31-5B89-4DF3-E406DA008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0A3F0-A965-FD05-6487-3009F91AD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78491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44F39-FE3D-628C-174A-76846A616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7DDB6-4D03-7CF9-473F-96DD6DAD6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533044-0049-C65D-C5CA-BDB2AD768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7DF878-D1AD-DF3F-56B0-38742B010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1F653C-50D8-C1FA-FE7D-93C470D0E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503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44480-5E6E-005E-393B-7CF47BBC3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1E9BEA-BD7E-4BE4-75C2-35B8FD7000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512354-C368-4DCB-1BB7-D822240BF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38122-3A27-6A3F-3020-A5934CB34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8648C6-FFF2-672A-B9E7-34CE2D7C3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27813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021D-312F-31DB-833A-9327946B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D56CD-5FF1-AE9A-71E0-D658FD8029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100597-0A7F-5571-21B6-CF075ED3B8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E6F0C4-9DD3-84FE-FE9C-D3B3A4159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0624DC-787E-C7CC-D34C-3E80139C7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61EE8-CE7F-FFA1-798E-E2D4B7C5F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02938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22A5A-3631-CD21-C169-F2189A928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189558-157B-92AF-1E24-DC5BC8F932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74034-36E3-9F2B-67C1-97DF67143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6EBD56-5F01-9C92-C1DC-4A02423D24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952BEA-6D2D-4770-E595-81757E3977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9DF10E-3A3B-5996-003C-0D0A29FB6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DE3BAE-D142-9964-37E2-DFEF31049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2DC021-181F-E1F0-8C0F-DA220C56C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64346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0FCD0-8C67-21F3-FAC9-181C3A4B3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13EBFD-4E6D-EE2B-32AC-2965C3F24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DC3E3B-11CC-11F9-8CD3-8CFA09A77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AE3A3D-77BA-1837-174A-0798EF397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65427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BD52C6-7471-8F82-CA62-82E98BC95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501C0F-FC66-7FAD-BF88-128D0E3F6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709763-887E-E07C-A048-65B306CD6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80052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B19FD-72A8-EC17-CEDC-A85CFB8C4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D3CBAB-B431-4104-2963-9B36DDEB40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33F332-8710-95F1-0E0E-62546BEA07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6801E9-0666-5E06-1D1C-2DBA59DC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87B024-F115-0AE1-88E3-F46677DEC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B52D1A-7421-7EEB-B846-317B9748D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212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819EB-0D0B-2A8D-736F-E1CC3873C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724994-3F0B-52F9-5440-08734A55CB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C86FC7-445E-0F9A-CFC6-48A94615D9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B5C6AB-00EC-87B1-D03B-9DF67D6F6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6C1C62-819D-9D09-6D4F-30FCAF55E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F7A9F-578B-096E-6A0E-1AB059A0D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60068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BBCB4-F205-FFA3-71AB-4E6B13F0D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5EF99F-FB93-E087-A605-A7693B871C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ADB65-C498-8C07-0789-DA1F2D8C8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DA5F4-36AE-D2EA-9131-E0FCE5F00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4450A1-56A1-4355-FF8C-87B653641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07565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8CA9DA-7392-0C7E-CA26-6F435BC86E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04A1B0-D6FA-9CBF-1D3C-E2CECA2C8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E65E3-E759-8311-B2B3-03C89BC81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15D13-6063-A127-C894-25E64FBE9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C05B8E-3D1D-434C-A4E5-ABCB36C82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7166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BF5C36-F85D-AF67-839E-14BFF8DEC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83AAD3-A6C5-1C3C-CB6E-3EB7F9B7AC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2F2541-FC19-5D37-903D-3C5D7EFB49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A7514-5792-493B-B826-462EEFA3692B}" type="datetimeFigureOut">
              <a:rPr lang="en-IN" smtClean="0"/>
              <a:t>10-05-2023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8E3AC-CD10-6328-2F36-FD41A8502C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B1400-6BD3-703C-EF14-37B89067F9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7FCBF-4317-4F32-9A84-51364957D00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5052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421BC-5AE7-4CCB-AF8B-659A7FE2FE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39766" y="1122363"/>
            <a:ext cx="8428234" cy="901646"/>
          </a:xfrm>
        </p:spPr>
        <p:txBody>
          <a:bodyPr>
            <a:normAutofit fontScale="90000"/>
          </a:bodyPr>
          <a:lstStyle/>
          <a:p>
            <a:r>
              <a:rPr lang="en-IN" dirty="0"/>
              <a:t>First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5FB5D6-1304-F66B-90B4-94F9FE276AB5}"/>
              </a:ext>
            </a:extLst>
          </p:cNvPr>
          <p:cNvSpPr txBox="1"/>
          <p:nvPr/>
        </p:nvSpPr>
        <p:spPr>
          <a:xfrm>
            <a:off x="2239766" y="2333641"/>
            <a:ext cx="8455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5400" dirty="0">
                <a:latin typeface="+mj-lt"/>
              </a:rPr>
              <a:t>			    Second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A764DC-8BD6-0F14-883D-9D5DD4B36F2D}"/>
              </a:ext>
            </a:extLst>
          </p:cNvPr>
          <p:cNvSpPr txBox="1"/>
          <p:nvPr/>
        </p:nvSpPr>
        <p:spPr>
          <a:xfrm>
            <a:off x="4356243" y="3585681"/>
            <a:ext cx="44795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IN" sz="5400" dirty="0">
                <a:latin typeface="+mj-lt"/>
              </a:rPr>
              <a:t>Third</a:t>
            </a:r>
          </a:p>
        </p:txBody>
      </p:sp>
    </p:spTree>
    <p:extLst>
      <p:ext uri="{BB962C8B-B14F-4D97-AF65-F5344CB8AC3E}">
        <p14:creationId xmlns:p14="http://schemas.microsoft.com/office/powerpoint/2010/main" val="388521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29</Words>
  <Application>Microsoft Office PowerPoint</Application>
  <PresentationFormat>Widescreen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First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</dc:title>
  <dc:creator>sapna rai</dc:creator>
  <cp:lastModifiedBy>sapna rai</cp:lastModifiedBy>
  <cp:revision>4</cp:revision>
  <dcterms:created xsi:type="dcterms:W3CDTF">2023-05-10T10:28:48Z</dcterms:created>
  <dcterms:modified xsi:type="dcterms:W3CDTF">2023-05-10T11:13:27Z</dcterms:modified>
</cp:coreProperties>
</file>