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1" r:id="rId6"/>
    <p:sldId id="260" r:id="rId7"/>
    <p:sldId id="259" r:id="rId8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8C1CE-E28A-415B-827C-A1BBD3F35BB1}" type="datetimeFigureOut">
              <a:rPr lang="id-ID" smtClean="0"/>
              <a:t>14/07/2022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99E90-5166-4829-8306-828D428A519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35044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8C1CE-E28A-415B-827C-A1BBD3F35BB1}" type="datetimeFigureOut">
              <a:rPr lang="id-ID" smtClean="0"/>
              <a:t>14/07/2022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99E90-5166-4829-8306-828D428A519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80122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8C1CE-E28A-415B-827C-A1BBD3F35BB1}" type="datetimeFigureOut">
              <a:rPr lang="id-ID" smtClean="0"/>
              <a:t>14/07/2022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99E90-5166-4829-8306-828D428A519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5077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8C1CE-E28A-415B-827C-A1BBD3F35BB1}" type="datetimeFigureOut">
              <a:rPr lang="id-ID" smtClean="0"/>
              <a:t>14/07/2022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99E90-5166-4829-8306-828D428A519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77087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8C1CE-E28A-415B-827C-A1BBD3F35BB1}" type="datetimeFigureOut">
              <a:rPr lang="id-ID" smtClean="0"/>
              <a:t>14/07/2022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99E90-5166-4829-8306-828D428A519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09760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8C1CE-E28A-415B-827C-A1BBD3F35BB1}" type="datetimeFigureOut">
              <a:rPr lang="id-ID" smtClean="0"/>
              <a:t>14/07/2022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99E90-5166-4829-8306-828D428A519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39683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8C1CE-E28A-415B-827C-A1BBD3F35BB1}" type="datetimeFigureOut">
              <a:rPr lang="id-ID" smtClean="0"/>
              <a:t>14/07/2022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99E90-5166-4829-8306-828D428A519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2985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8C1CE-E28A-415B-827C-A1BBD3F35BB1}" type="datetimeFigureOut">
              <a:rPr lang="id-ID" smtClean="0"/>
              <a:t>14/07/2022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99E90-5166-4829-8306-828D428A519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43262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8C1CE-E28A-415B-827C-A1BBD3F35BB1}" type="datetimeFigureOut">
              <a:rPr lang="id-ID" smtClean="0"/>
              <a:t>14/07/2022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99E90-5166-4829-8306-828D428A519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91814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8C1CE-E28A-415B-827C-A1BBD3F35BB1}" type="datetimeFigureOut">
              <a:rPr lang="id-ID" smtClean="0"/>
              <a:t>14/07/2022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99E90-5166-4829-8306-828D428A519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55925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8C1CE-E28A-415B-827C-A1BBD3F35BB1}" type="datetimeFigureOut">
              <a:rPr lang="id-ID" smtClean="0"/>
              <a:t>14/07/2022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99E90-5166-4829-8306-828D428A519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09142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18C1CE-E28A-415B-827C-A1BBD3F35BB1}" type="datetimeFigureOut">
              <a:rPr lang="id-ID" smtClean="0"/>
              <a:t>14/07/2022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999E90-5166-4829-8306-828D428A519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64159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4258872"/>
            <a:ext cx="2071150" cy="22382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52814" y="2473984"/>
            <a:ext cx="3240360" cy="866527"/>
          </a:xfrm>
        </p:spPr>
        <p:txBody>
          <a:bodyPr>
            <a:normAutofit/>
          </a:bodyPr>
          <a:lstStyle/>
          <a:p>
            <a:r>
              <a:rPr lang="id-ID" sz="2000" dirty="0" smtClean="0">
                <a:latin typeface="Humnst777 BlkCn BT" pitchFamily="34" charset="0"/>
              </a:rPr>
              <a:t>Kurang percaya diri </a:t>
            </a:r>
            <a:br>
              <a:rPr lang="id-ID" sz="2000" dirty="0" smtClean="0">
                <a:latin typeface="Humnst777 BlkCn BT" pitchFamily="34" charset="0"/>
              </a:rPr>
            </a:br>
            <a:r>
              <a:rPr lang="id-ID" sz="2000" dirty="0" smtClean="0">
                <a:latin typeface="Humnst777 BlkCn BT" pitchFamily="34" charset="0"/>
              </a:rPr>
              <a:t>menghadapi ujian ?</a:t>
            </a:r>
            <a:endParaRPr lang="id-ID" sz="2000" dirty="0">
              <a:latin typeface="Humnst777 BlkCn BT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052294" y="5377991"/>
            <a:ext cx="2664296" cy="8665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2000" dirty="0" smtClean="0">
                <a:latin typeface="Humnst777 BlkCn BT" pitchFamily="34" charset="0"/>
              </a:rPr>
              <a:t>Butuh orang yang membimbing ?</a:t>
            </a:r>
            <a:endParaRPr lang="id-ID" sz="2000" dirty="0">
              <a:latin typeface="Humnst777 BlkCn BT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028509" y="531905"/>
            <a:ext cx="3096344" cy="8665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2000" dirty="0" smtClean="0">
                <a:latin typeface="Humnst777 BlkCn BT" pitchFamily="34" charset="0"/>
              </a:rPr>
              <a:t>Bingung apa solusi nya ?</a:t>
            </a:r>
            <a:endParaRPr lang="id-ID" sz="2000" dirty="0">
              <a:latin typeface="Humnst777 BlkCn BT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63960" y="2501280"/>
            <a:ext cx="2664296" cy="8665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2000" dirty="0" smtClean="0">
                <a:latin typeface="Humnst777 BlkCn BT" pitchFamily="34" charset="0"/>
              </a:rPr>
              <a:t>Sulit memahami materi ujian ?</a:t>
            </a:r>
            <a:endParaRPr lang="id-ID" sz="2000" dirty="0">
              <a:latin typeface="Humnst777 BlkCn BT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5424" y="1297675"/>
            <a:ext cx="2439888" cy="4051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466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" presetClass="entr" presetSubtype="9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252" y="4254943"/>
            <a:ext cx="1944216" cy="200839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677048" y="605616"/>
            <a:ext cx="5292080" cy="3486249"/>
          </a:xfrm>
        </p:spPr>
        <p:txBody>
          <a:bodyPr>
            <a:normAutofit/>
          </a:bodyPr>
          <a:lstStyle/>
          <a:p>
            <a:r>
              <a:rPr lang="id-ID" sz="9600" dirty="0" smtClean="0">
                <a:latin typeface="Humnst777 BlkCn BT" pitchFamily="34" charset="0"/>
              </a:rPr>
              <a:t>Bimbel</a:t>
            </a:r>
            <a:endParaRPr lang="id-ID" sz="9600" dirty="0">
              <a:latin typeface="Humnst777 BlkCn BT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245" y="1173365"/>
            <a:ext cx="4012115" cy="297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574202"/>
      </p:ext>
    </p:extLst>
  </p:cSld>
  <p:clrMapOvr>
    <a:masterClrMapping/>
  </p:clrMapOvr>
  <p:transition advClick="0" advTm="7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48" y="4644008"/>
            <a:ext cx="1944216" cy="200839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95230" y="5147436"/>
            <a:ext cx="2530624" cy="1143000"/>
          </a:xfrm>
        </p:spPr>
        <p:txBody>
          <a:bodyPr>
            <a:normAutofit/>
          </a:bodyPr>
          <a:lstStyle/>
          <a:p>
            <a:r>
              <a:rPr lang="id-ID" sz="2000" dirty="0" smtClean="0">
                <a:latin typeface="Humnst777 BlkCn BT" pitchFamily="34" charset="0"/>
              </a:rPr>
              <a:t>Ada games seru</a:t>
            </a:r>
            <a:endParaRPr lang="id-ID" sz="2000" dirty="0">
              <a:latin typeface="Humnst777 BlkCn BT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796136" y="836712"/>
            <a:ext cx="2530624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2000" dirty="0" smtClean="0">
                <a:latin typeface="Humnst777 BlkCn BT" pitchFamily="34" charset="0"/>
              </a:rPr>
              <a:t>Bisa privat sendiri/berdua</a:t>
            </a:r>
            <a:endParaRPr lang="id-ID" sz="2000" dirty="0">
              <a:latin typeface="Humnst777 BlkCn BT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996744" y="1916832"/>
            <a:ext cx="27054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2000" dirty="0" smtClean="0">
                <a:latin typeface="Humnst777 BlkCn BT" pitchFamily="34" charset="0"/>
              </a:rPr>
              <a:t>Atau bisa berkelompok (3 – 4 orang)</a:t>
            </a:r>
            <a:endParaRPr lang="id-ID" sz="2000" dirty="0">
              <a:latin typeface="Humnst777 BlkCn BT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221324" y="399779"/>
            <a:ext cx="216024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2000" dirty="0" smtClean="0">
                <a:latin typeface="Humnst777 BlkCn BT" pitchFamily="34" charset="0"/>
              </a:rPr>
              <a:t>Pengajar muda, berpengalaman, dan bersahabat</a:t>
            </a:r>
            <a:endParaRPr lang="id-ID" sz="2000" dirty="0">
              <a:latin typeface="Humnst777 BlkCn BT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5996744" y="3501008"/>
            <a:ext cx="253062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2000" dirty="0" smtClean="0">
                <a:latin typeface="Humnst777 BlkCn BT" pitchFamily="34" charset="0"/>
              </a:rPr>
              <a:t>Metode belajar yang dinamis</a:t>
            </a:r>
            <a:endParaRPr lang="id-ID" sz="2000" dirty="0">
              <a:latin typeface="Humnst777 BlkCn BT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98376" y="988884"/>
            <a:ext cx="253062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2000" dirty="0" smtClean="0">
                <a:latin typeface="Humnst777 BlkCn BT" pitchFamily="34" charset="0"/>
              </a:rPr>
              <a:t>Bisa belajar di rumah</a:t>
            </a:r>
            <a:endParaRPr lang="id-ID" sz="2000" dirty="0">
              <a:latin typeface="Humnst777 BlkCn BT" pitchFamily="34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883837" y="3649588"/>
            <a:ext cx="216024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2000" dirty="0" smtClean="0">
                <a:latin typeface="Humnst777 BlkCn BT" pitchFamily="34" charset="0"/>
              </a:rPr>
              <a:t>Evaluasi secara berkala</a:t>
            </a:r>
            <a:endParaRPr lang="id-ID" sz="2000" dirty="0">
              <a:latin typeface="Humnst777 BlkCn BT" pitchFamily="34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80317" y="2088609"/>
            <a:ext cx="253062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2000" dirty="0" smtClean="0">
                <a:latin typeface="Humnst777 BlkCn BT" pitchFamily="34" charset="0"/>
              </a:rPr>
              <a:t>Tambahan Konsultasi PR </a:t>
            </a:r>
            <a:endParaRPr lang="id-ID" sz="2000" dirty="0">
              <a:latin typeface="Humnst777 BlkCn BT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106" y="1474933"/>
            <a:ext cx="2151790" cy="3850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231944"/>
      </p:ext>
    </p:extLst>
  </p:cSld>
  <p:clrMapOvr>
    <a:masterClrMapping/>
  </p:clrMapOvr>
  <p:transition advClick="0" advTm="2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0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0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9000"/>
                            </p:stCondLst>
                            <p:childTnLst>
                              <p:par>
                                <p:cTn id="48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1638746"/>
            <a:ext cx="1411134" cy="2338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023744"/>
      </p:ext>
    </p:extLst>
  </p:cSld>
  <p:clrMapOvr>
    <a:masterClrMapping/>
  </p:clrMapOvr>
  <p:transition advClick="0" advTm="7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9334E-6 L -0.52604 -0.00393 " pathEditMode="relative" rAng="0" ptsTypes="AA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302" y="-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60598"/>
      </p:ext>
    </p:extLst>
  </p:cSld>
  <p:clrMapOvr>
    <a:masterClrMapping/>
  </p:clrMapOvr>
  <p:transition advClick="0" advTm="3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509121"/>
            <a:ext cx="1742672" cy="18002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840" y="1196752"/>
            <a:ext cx="5551842" cy="4140357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221906" y="1104505"/>
            <a:ext cx="2628934" cy="72008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2000" dirty="0" smtClean="0">
                <a:latin typeface="Humnst777 Blk BT" pitchFamily="34" charset="0"/>
              </a:rPr>
              <a:t>Nilai meningkat</a:t>
            </a:r>
            <a:endParaRPr lang="id-ID" sz="2000" dirty="0">
              <a:latin typeface="Humnst777 Blk BT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21906" y="2027361"/>
            <a:ext cx="2628934" cy="72008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2000" dirty="0" smtClean="0">
                <a:latin typeface="Humnst777 Blk BT" pitchFamily="34" charset="0"/>
              </a:rPr>
              <a:t>berprestasi</a:t>
            </a:r>
            <a:endParaRPr lang="id-ID" sz="2000" dirty="0">
              <a:latin typeface="Humnst777 Blk BT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42450" y="2906890"/>
            <a:ext cx="2628934" cy="72008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dirty="0" smtClean="0">
                <a:latin typeface="Humnst777 Blk BT" pitchFamily="34" charset="0"/>
              </a:rPr>
              <a:t>Lebih mengerti ....</a:t>
            </a:r>
            <a:endParaRPr lang="id-ID" sz="2000" dirty="0">
              <a:latin typeface="Humnst777 Blk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2069823"/>
      </p:ext>
    </p:extLst>
  </p:cSld>
  <p:clrMapOvr>
    <a:masterClrMapping/>
  </p:clrMapOvr>
  <p:transition advClick="0" advTm="8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80" y="476672"/>
            <a:ext cx="3091310" cy="38164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0455" y="3639664"/>
            <a:ext cx="4320480" cy="648072"/>
          </a:xfrm>
        </p:spPr>
        <p:txBody>
          <a:bodyPr>
            <a:normAutofit/>
          </a:bodyPr>
          <a:lstStyle/>
          <a:p>
            <a:r>
              <a:rPr lang="id-ID" sz="2800" dirty="0" smtClean="0">
                <a:latin typeface="Humnst777 BlkCn BT" pitchFamily="34" charset="0"/>
              </a:rPr>
              <a:t>Lebih mengerti .... </a:t>
            </a:r>
            <a:endParaRPr lang="id-ID" sz="2800" dirty="0">
              <a:latin typeface="Humnst777 BlkCn BT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267744" y="2564904"/>
            <a:ext cx="590465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8800" dirty="0" smtClean="0">
                <a:latin typeface="Humnst777 BlkCn BT" pitchFamily="34" charset="0"/>
              </a:rPr>
              <a:t>Bimbel QTA </a:t>
            </a:r>
            <a:endParaRPr lang="id-ID" sz="8800" dirty="0">
              <a:latin typeface="Humnst777 BlkCn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9150417"/>
      </p:ext>
    </p:extLst>
  </p:cSld>
  <p:clrMapOvr>
    <a:masterClrMapping/>
  </p:clrMapOvr>
  <p:transition advClick="0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</TotalTime>
  <Words>66</Words>
  <Application>Microsoft Office PowerPoint</Application>
  <PresentationFormat>On-screen Show (4:3)</PresentationFormat>
  <Paragraphs>18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Kurang percaya diri  menghadapi ujian ?</vt:lpstr>
      <vt:lpstr>Bimbel</vt:lpstr>
      <vt:lpstr>Ada games seru</vt:lpstr>
      <vt:lpstr>PowerPoint Presentation</vt:lpstr>
      <vt:lpstr>PowerPoint Presentation</vt:lpstr>
      <vt:lpstr>PowerPoint Presentation</vt:lpstr>
      <vt:lpstr>Lebih mengerti ....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Kurang percaya diri  menghadapi ujian ?</dc:title>
  <dc:creator>yoo</dc:creator>
  <cp:lastModifiedBy>yoo</cp:lastModifiedBy>
  <cp:revision>23</cp:revision>
  <dcterms:created xsi:type="dcterms:W3CDTF">2022-07-13T01:06:57Z</dcterms:created>
  <dcterms:modified xsi:type="dcterms:W3CDTF">2022-07-14T14:00:33Z</dcterms:modified>
</cp:coreProperties>
</file>