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703706"/>
            <a:ext cx="6815669" cy="447066"/>
          </a:xfrm>
        </p:spPr>
        <p:txBody>
          <a:bodyPr/>
          <a:lstStyle/>
          <a:p>
            <a:r>
              <a:rPr lang="en-US" sz="4000" b="1" dirty="0">
                <a:solidFill>
                  <a:schemeClr val="tx1"/>
                </a:solidFill>
              </a:rPr>
              <a:t>ANALISIS KES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2004512"/>
            <a:ext cx="6966757" cy="3271233"/>
          </a:xfrm>
        </p:spPr>
        <p:txBody>
          <a:bodyPr>
            <a:normAutofit/>
          </a:bodyPr>
          <a:lstStyle/>
          <a:p>
            <a:pPr algn="l"/>
            <a:r>
              <a:rPr lang="en-US" b="1" dirty="0" err="1"/>
              <a:t>Konflik</a:t>
            </a:r>
            <a:r>
              <a:rPr lang="en-US" b="1" dirty="0"/>
              <a:t> Agama : </a:t>
            </a:r>
            <a:endParaRPr lang="en-US" b="1" dirty="0" smtClean="0"/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 smtClean="0"/>
              <a:t>Politik</a:t>
            </a:r>
            <a:endParaRPr lang="en-US" b="1" dirty="0" smtClean="0"/>
          </a:p>
          <a:p>
            <a:pPr lvl="1" algn="l"/>
            <a:r>
              <a:rPr lang="en-US" dirty="0" err="1" smtClean="0">
                <a:solidFill>
                  <a:schemeClr val="tx1"/>
                </a:solidFill>
              </a:rPr>
              <a:t>Tercetus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sekiranya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peningkatan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gejala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sosial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seperti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pergaulan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bebas,tiada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pemantauan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keluarga,masalah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dadah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lain-lain </a:t>
            </a:r>
            <a:r>
              <a:rPr lang="en-US" dirty="0" err="1">
                <a:solidFill>
                  <a:schemeClr val="tx1"/>
                </a:solidFill>
              </a:rPr>
              <a:t>jenayah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tidak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dibanteras</a:t>
            </a:r>
            <a:r>
              <a:rPr lang="en-US" dirty="0" smtClean="0"/>
              <a:t>.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US" b="1" dirty="0" smtClean="0"/>
              <a:t>Salah </a:t>
            </a:r>
            <a:r>
              <a:rPr lang="en-US" b="1" dirty="0" err="1"/>
              <a:t>faham</a:t>
            </a:r>
            <a:r>
              <a:rPr lang="en-US" b="1" dirty="0"/>
              <a:t> </a:t>
            </a:r>
            <a:r>
              <a:rPr lang="en-US" b="1" dirty="0" smtClean="0"/>
              <a:t>Agama</a:t>
            </a:r>
          </a:p>
          <a:p>
            <a:pPr lvl="1" algn="l"/>
            <a:r>
              <a:rPr lang="en-US" dirty="0" err="1" smtClean="0">
                <a:solidFill>
                  <a:schemeClr val="tx1"/>
                </a:solidFill>
              </a:rPr>
              <a:t>Pendidikan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persekitaran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sosial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tidak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sihat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menyumbang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kepada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didikan</a:t>
            </a:r>
            <a:r>
              <a:rPr lang="en-US" dirty="0">
                <a:solidFill>
                  <a:schemeClr val="tx1"/>
                </a:solidFill>
              </a:rPr>
              <a:t> moral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agama </a:t>
            </a:r>
            <a:r>
              <a:rPr lang="en-US" dirty="0" err="1">
                <a:solidFill>
                  <a:schemeClr val="tx1"/>
                </a:solidFill>
              </a:rPr>
              <a:t>tidak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berlaku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secukupnya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philooo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612450" y="6356798"/>
            <a:ext cx="365975" cy="36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7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72</TotalTime>
  <Words>45</Words>
  <Application>Microsoft Office PowerPoint</Application>
  <PresentationFormat>Widescreen</PresentationFormat>
  <Paragraphs>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Garamond</vt:lpstr>
      <vt:lpstr>Wingdings</vt:lpstr>
      <vt:lpstr>Organic</vt:lpstr>
      <vt:lpstr>ANALISIS KES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ANALISIS KES </dc:title>
  <dc:creator>User</dc:creator>
  <cp:lastModifiedBy>User</cp:lastModifiedBy>
  <cp:revision>2</cp:revision>
  <dcterms:created xsi:type="dcterms:W3CDTF">2022-06-04T01:23:10Z</dcterms:created>
  <dcterms:modified xsi:type="dcterms:W3CDTF">2022-06-04T02:36:07Z</dcterms:modified>
</cp:coreProperties>
</file>