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8"/>
  </p:notesMasterIdLst>
  <p:sldIdLst>
    <p:sldId id="257" r:id="rId2"/>
    <p:sldId id="259" r:id="rId3"/>
    <p:sldId id="256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B378"/>
    <a:srgbClr val="F0C778"/>
    <a:srgbClr val="2338B9"/>
    <a:srgbClr val="EBE3D6"/>
    <a:srgbClr val="072166"/>
    <a:srgbClr val="101F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51" autoAdjust="0"/>
    <p:restoredTop sz="95226" autoAdjust="0"/>
  </p:normalViewPr>
  <p:slideViewPr>
    <p:cSldViewPr snapToGrid="0">
      <p:cViewPr varScale="1">
        <p:scale>
          <a:sx n="74" d="100"/>
          <a:sy n="74" d="100"/>
        </p:scale>
        <p:origin x="1747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mpungan Hea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Tampungan Tanggal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6A731D-7CEF-4DEB-ACF4-1FE9AF564D6B}" type="datetimeFigureOut">
              <a:rPr lang="id-ID" smtClean="0"/>
              <a:t>15/02/2022</a:t>
            </a:fld>
            <a:endParaRPr lang="id-ID"/>
          </a:p>
        </p:txBody>
      </p:sp>
      <p:sp>
        <p:nvSpPr>
          <p:cNvPr id="4" name="Tampungan Gambar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Tampungan Catatan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</a:p>
        </p:txBody>
      </p:sp>
      <p:sp>
        <p:nvSpPr>
          <p:cNvPr id="6" name="Tampungan Ka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Tampungan Nomor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E36E5B-F386-4D83-9178-BFB9C84555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3042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mpungan Gambar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ampungan Catatan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Tampungan Nomor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E36E5B-F386-4D83-9178-BFB9C8455588}" type="slidenum">
              <a:rPr lang="id-ID" smtClean="0"/>
              <a:t>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46537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mpungan Gambar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ampungan Catatan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Tampungan Nomor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E36E5B-F386-4D83-9178-BFB9C8455588}" type="slidenum">
              <a:rPr lang="id-ID" smtClean="0"/>
              <a:t>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0485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A1826-1B3E-4E2E-8D6C-93BCEAA3D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0400" y="1096965"/>
            <a:ext cx="5983200" cy="2085696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B5F0CE-1714-4650-9690-5676C063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2000" y="3945771"/>
            <a:ext cx="4320000" cy="1832730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800" i="0" spc="38" baseline="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0CA85-BF38-4762-934C-D00F2047C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CA3C9-6579-49D9-A5FD-20231FB4B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B94FE-6287-4D49-B0E5-FE9A9BA75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0C0B2A-3FD1-4235-A16E-0ED1E028A93E}"/>
              </a:ext>
            </a:extLst>
          </p:cNvPr>
          <p:cNvCxnSpPr>
            <a:cxnSpLocks/>
          </p:cNvCxnSpPr>
          <p:nvPr/>
        </p:nvCxnSpPr>
        <p:spPr>
          <a:xfrm>
            <a:off x="4369500" y="3525773"/>
            <a:ext cx="405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9494E066-0146-46E9-BAF1-C33240ABA294}"/>
              </a:ext>
            </a:extLst>
          </p:cNvPr>
          <p:cNvGrpSpPr/>
          <p:nvPr/>
        </p:nvGrpSpPr>
        <p:grpSpPr>
          <a:xfrm rot="2700000">
            <a:off x="7516594" y="4411007"/>
            <a:ext cx="633413" cy="1396604"/>
            <a:chOff x="5959192" y="333389"/>
            <a:chExt cx="633413" cy="186213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02BD80B-C499-4DAC-9580-575B04F8658F}"/>
                </a:ext>
              </a:extLst>
            </p:cNvPr>
            <p:cNvGrpSpPr/>
            <p:nvPr/>
          </p:nvGrpSpPr>
          <p:grpSpPr>
            <a:xfrm>
              <a:off x="5959192" y="333389"/>
              <a:ext cx="633413" cy="1419225"/>
              <a:chOff x="5959192" y="333389"/>
              <a:chExt cx="633413" cy="1419225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CCF069F3-858C-4C67-90C2-46017C3D4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9192" y="333389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8A1FFA52-DFA8-4A81-8A85-50BE13257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78280" y="333389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  <p:sp>
          <p:nvSpPr>
            <p:cNvPr id="10" name="Line 70">
              <a:extLst>
                <a:ext uri="{FF2B5EF4-FFF2-40B4-BE49-F238E27FC236}">
                  <a16:creationId xmlns:a16="http://schemas.microsoft.com/office/drawing/2014/main" id="{BAEDA471-60CB-4A0C-B9AD-B2B3C51EA2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278280" y="333389"/>
              <a:ext cx="0" cy="1862138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282750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2E59-6597-437B-B2F8-E2DD1F86A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3BC1D-912E-4012-84AC-A509C9EF4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7110C-4AA3-4101-B3BD-140B90AF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0F189-4D8E-4DE6-8295-CF92FA8BF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F33EC-1ACF-4D46-AEA5-A2080221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79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45267-19A7-4A3D-9658-AD3F78DD3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00" y="2305800"/>
            <a:ext cx="3477600" cy="2246400"/>
          </a:xfrm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17554-5672-499F-BEB9-AB069E6D1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23938" y="2305800"/>
            <a:ext cx="3477600" cy="2246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25000"/>
              </a:lnSpc>
              <a:buNone/>
              <a:defRPr sz="1800" i="1">
                <a:solidFill>
                  <a:schemeClr val="tx1">
                    <a:alpha val="6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A3C6-C279-46AA-B4EE-5F861D83D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C125B-DDB9-4F4E-B9E9-A747E648F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D465E-E86B-42A8-B18A-9046E40D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81007E-0E57-40DB-9A98-D04E0A05937B}"/>
              </a:ext>
            </a:extLst>
          </p:cNvPr>
          <p:cNvSpPr/>
          <p:nvPr/>
        </p:nvSpPr>
        <p:spPr>
          <a:xfrm>
            <a:off x="1077853" y="649305"/>
            <a:ext cx="255311" cy="340415"/>
          </a:xfrm>
          <a:prstGeom prst="ellipse">
            <a:avLst/>
          </a:prstGeom>
          <a:gradFill flip="none" rotWithShape="1">
            <a:gsLst>
              <a:gs pos="0">
                <a:srgbClr val="FFFFFF">
                  <a:alpha val="80000"/>
                </a:srgbClr>
              </a:gs>
              <a:gs pos="100000">
                <a:srgbClr val="FFFFFF">
                  <a:alpha val="10000"/>
                </a:srgbClr>
              </a:gs>
            </a:gsLst>
            <a:lin ang="2700000" scaled="0"/>
            <a:tileRect/>
          </a:gra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350">
              <a:solidFill>
                <a:schemeClr val="tx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C2D7ED2-BAE3-470E-9EFF-F2A49EDD9767}"/>
              </a:ext>
            </a:extLst>
          </p:cNvPr>
          <p:cNvGrpSpPr/>
          <p:nvPr/>
        </p:nvGrpSpPr>
        <p:grpSpPr>
          <a:xfrm rot="10800000">
            <a:off x="809625" y="952167"/>
            <a:ext cx="480888" cy="1069728"/>
            <a:chOff x="6484111" y="2967038"/>
            <a:chExt cx="641184" cy="106972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5B14D1A-9E1B-41C3-96AA-A5C40C4F9B3A}"/>
                </a:ext>
              </a:extLst>
            </p:cNvPr>
            <p:cNvGrpSpPr/>
            <p:nvPr/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14" name="Freeform 68">
                <a:extLst>
                  <a:ext uri="{FF2B5EF4-FFF2-40B4-BE49-F238E27FC236}">
                    <a16:creationId xmlns:a16="http://schemas.microsoft.com/office/drawing/2014/main" id="{00EC83EC-04A6-4533-80A5-B1817F1FB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5" name="Freeform 69">
                <a:extLst>
                  <a:ext uri="{FF2B5EF4-FFF2-40B4-BE49-F238E27FC236}">
                    <a16:creationId xmlns:a16="http://schemas.microsoft.com/office/drawing/2014/main" id="{BF61FF24-9074-4265-ACF4-1AEC3621B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6" name="Line 70">
                <a:extLst>
                  <a:ext uri="{FF2B5EF4-FFF2-40B4-BE49-F238E27FC236}">
                    <a16:creationId xmlns:a16="http://schemas.microsoft.com/office/drawing/2014/main" id="{8D31D9FF-672B-4C5E-B4B2-DD86A1244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991EBFD-EBD5-48CE-9178-AF5B6F50D416}"/>
                </a:ext>
              </a:extLst>
            </p:cNvPr>
            <p:cNvGrpSpPr/>
            <p:nvPr/>
          </p:nvGrpSpPr>
          <p:grpSpPr>
            <a:xfrm rot="18900000" flipH="1">
              <a:off x="6484111" y="3104366"/>
              <a:ext cx="317159" cy="932400"/>
              <a:chOff x="6808136" y="2967038"/>
              <a:chExt cx="317159" cy="932400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1B45F046-3129-4A30-9402-44BA590CD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24589F32-BB2E-46B1-BAB5-75EA779C7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13" name="Line 70">
                <a:extLst>
                  <a:ext uri="{FF2B5EF4-FFF2-40B4-BE49-F238E27FC236}">
                    <a16:creationId xmlns:a16="http://schemas.microsoft.com/office/drawing/2014/main" id="{0BD46CA5-AE89-4413-AB8D-347179D881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043A360-3214-4DB8-BD85-C6AE48D02D3A}"/>
              </a:ext>
            </a:extLst>
          </p:cNvPr>
          <p:cNvCxnSpPr>
            <a:cxnSpLocks/>
          </p:cNvCxnSpPr>
          <p:nvPr/>
        </p:nvCxnSpPr>
        <p:spPr>
          <a:xfrm rot="16200000" flipH="1">
            <a:off x="4302000" y="342900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743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4AEE3-6C7B-402E-B26D-1D079D78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01641-6BDA-433D-9393-1DDACE0670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2050" y="1685926"/>
            <a:ext cx="36963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F8D2A-A489-488D-B1E1-23F36D3E9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05652" y="1685926"/>
            <a:ext cx="36963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A242E8-AEEF-4BBD-94E9-86F89D695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8D2CA-06C9-412D-A5D6-F97DDBBB0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1A80D9-E04B-47BF-80DA-01E68346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1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42251-8A4B-463E-982B-C657C3810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050" y="395289"/>
            <a:ext cx="7659900" cy="11128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74D5E-AC0B-46BF-8840-61CC89C3B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049" y="1736732"/>
            <a:ext cx="3696300" cy="661912"/>
          </a:xfrm>
        </p:spPr>
        <p:txBody>
          <a:bodyPr anchor="b">
            <a:normAutofit/>
          </a:bodyPr>
          <a:lstStyle>
            <a:lvl1pPr marL="0" indent="0">
              <a:buNone/>
              <a:defRPr sz="1200" b="0" cap="all" spc="225" baseline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1A0738-7A90-4A35-AB98-9656D6187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2050" y="2431256"/>
            <a:ext cx="36963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ADFE01-1BA7-4288-9355-8B2B508BE5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05650" y="1736732"/>
            <a:ext cx="3696300" cy="662400"/>
          </a:xfrm>
        </p:spPr>
        <p:txBody>
          <a:bodyPr anchor="b">
            <a:normAutofit/>
          </a:bodyPr>
          <a:lstStyle>
            <a:lvl1pPr marL="0" indent="0">
              <a:buNone/>
              <a:defRPr sz="1200" b="0" cap="all" spc="225" baseline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D49F77-6C55-47AC-B1AE-5D9906DBD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05650" y="2431257"/>
            <a:ext cx="36963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D8EF53-AF86-47E8-83DC-8C419847A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01D653-ED9A-46D3-A97F-B5FA1DAE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5B9B66-64EA-4022-BD96-ECF2A80CE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66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FE053-BB16-4940-B248-2D496BB2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FBD80C-6CA1-42DB-B732-4807A27DA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9DA86-C177-42C6-90F8-37C6844A2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51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6A27C-9BDA-43B3-96EA-C145EA7F0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1FBD5E-AA17-42F1-8615-49F2664D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57A2D5-EBE5-43DD-8CF2-8B90801A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66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451E1-40E1-4ED2-A9E3-6376E774A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01" y="955675"/>
            <a:ext cx="2648700" cy="1384995"/>
          </a:xfrm>
        </p:spPr>
        <p:txBody>
          <a:bodyPr anchor="b">
            <a:normAutofit/>
          </a:bodyPr>
          <a:lstStyle>
            <a:lvl1pPr>
              <a:defRPr sz="2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AAE5E-AD83-40D4-8BDB-6B252502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3638" y="882652"/>
            <a:ext cx="4320000" cy="489584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DF8E2-A28B-4889-AD9E-1D733FEA2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2051" y="2584760"/>
            <a:ext cx="2648700" cy="3193741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EF812-B775-468C-84D9-4394CC19F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1DEB3-5237-467C-A5B6-EDA7F366E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77A6B-440F-4D7B-92DA-1B964D029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C89B2F1-1E32-44DB-B50E-BEA1896CAD8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3734991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219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6B204-119E-45DB-A177-995FF5D9B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00" y="955457"/>
            <a:ext cx="2648700" cy="1384995"/>
          </a:xfrm>
        </p:spPr>
        <p:txBody>
          <a:bodyPr anchor="b" anchorCtr="0">
            <a:normAutofit/>
          </a:bodyPr>
          <a:lstStyle>
            <a:lvl1pPr>
              <a:defRPr sz="2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CD3036-53A8-4361-AAAC-D8072EB47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152900" y="540001"/>
            <a:ext cx="4586288" cy="52385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CFCD5-820E-47D9-9A60-57680C4C94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2500" y="2584759"/>
            <a:ext cx="2648700" cy="3284229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446C3-A62E-4690-9098-53D59C4C3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6C8B8-EA3D-45E5-950A-B6F1EA0B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ACAB7-ADBF-42E5-A214-232BA9EFB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0E80DA6-B971-46B7-B0D3-8581AE0B6AC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3734991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912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FB6D0-92CA-4910-AE77-E238F4C89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13172-A138-4DD4-A5B1-58BA62507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897B9-E4AD-469B-A60D-9A1A4BD19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5E1B0-48D6-4F99-9955-39958BA96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F49DA-55D4-4E36-AEB9-A0E99E31A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00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EBC7C-C5C1-4A79-A195-B35701C28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D34A74-3328-469B-ABCA-96F2FE3687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E19AB-5637-455E-89C3-B41702C20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4F2A3-EBEE-4F42-BAC2-A482F00E6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E1C27-1A43-4B0B-88D0-0C5FE1DB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83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2DDA7E-8449-42D1-93BD-4E96C1BFC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050" y="395289"/>
            <a:ext cx="7659900" cy="11128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2EB64-DBC0-4012-830E-9166670D1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050" y="1685926"/>
            <a:ext cx="7659900" cy="404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9A3E9-8704-4E26-A519-8215B3E943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7500" y="6357169"/>
            <a:ext cx="1320113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cap="all" spc="15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4EC743F4-8769-40B4-85DF-6CB8DE9F66AA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590E32-87A0-44C2-A299-D45FAB146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65734" y="6357600"/>
            <a:ext cx="5012532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 cap="all" spc="225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C1A41-01A7-44E2-965B-ACFD4F280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487100" y="6357600"/>
            <a:ext cx="1320113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spc="15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FF2BD96E-3838-45D2-9031-D3AF67C920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058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100000"/>
        </a:lnSpc>
        <a:spcBef>
          <a:spcPct val="0"/>
        </a:spcBef>
        <a:buNone/>
        <a:defRPr sz="2400" kern="1200" cap="none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685800" rtl="0" eaLnBrk="1" latinLnBrk="0" hangingPunct="1">
        <a:lnSpc>
          <a:spcPct val="150000"/>
        </a:lnSpc>
        <a:spcBef>
          <a:spcPts val="750"/>
        </a:spcBef>
        <a:buClr>
          <a:schemeClr val="accent3"/>
        </a:buClr>
        <a:buFont typeface="Wingdings" panose="05000000000000000000" pitchFamily="2" charset="2"/>
        <a:buChar char=""/>
        <a:defRPr sz="1500" kern="1200" spc="38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270000" indent="0" algn="l" defTabSz="685800" rtl="0" eaLnBrk="1" latinLnBrk="0" hangingPunct="1">
        <a:lnSpc>
          <a:spcPct val="150000"/>
        </a:lnSpc>
        <a:spcBef>
          <a:spcPts val="375"/>
        </a:spcBef>
        <a:buFontTx/>
        <a:buNone/>
        <a:defRPr sz="1500" b="0" i="1" kern="1200" spc="38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810000" indent="-270000" algn="l" defTabSz="685800" rtl="0" eaLnBrk="1" latinLnBrk="0" hangingPunct="1">
        <a:lnSpc>
          <a:spcPct val="150000"/>
        </a:lnSpc>
        <a:spcBef>
          <a:spcPts val="375"/>
        </a:spcBef>
        <a:buClr>
          <a:schemeClr val="accent3"/>
        </a:buClr>
        <a:buFont typeface="Wingdings" panose="05000000000000000000" pitchFamily="2" charset="2"/>
        <a:buChar char=""/>
        <a:defRPr sz="1500" kern="1200" spc="38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810000" indent="0" algn="l" defTabSz="685800" rtl="0" eaLnBrk="1" latinLnBrk="0" hangingPunct="1">
        <a:lnSpc>
          <a:spcPct val="150000"/>
        </a:lnSpc>
        <a:spcBef>
          <a:spcPts val="375"/>
        </a:spcBef>
        <a:buClr>
          <a:schemeClr val="accent3"/>
        </a:buClr>
        <a:buFontTx/>
        <a:buNone/>
        <a:defRPr sz="1500" b="0" i="1" kern="1200" spc="38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1350000" indent="-270000" algn="l" defTabSz="685800" rtl="0" eaLnBrk="1" latinLnBrk="0" hangingPunct="1">
        <a:lnSpc>
          <a:spcPct val="150000"/>
        </a:lnSpc>
        <a:spcBef>
          <a:spcPts val="375"/>
        </a:spcBef>
        <a:buClr>
          <a:schemeClr val="accent3"/>
        </a:buClr>
        <a:buFont typeface="Wingdings" panose="05000000000000000000" pitchFamily="2" charset="2"/>
        <a:buChar char=""/>
        <a:defRPr sz="1500" kern="1200" spc="38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 /><Relationship Id="rId7" Type="http://schemas.openxmlformats.org/officeDocument/2006/relationships/image" Target="../media/image4.png" /><Relationship Id="rId2" Type="http://schemas.openxmlformats.org/officeDocument/2006/relationships/audio" Target="../media/media1.mp3" /><Relationship Id="rId1" Type="http://schemas.microsoft.com/office/2007/relationships/media" Target="../media/media1.mp3" /><Relationship Id="rId6" Type="http://schemas.openxmlformats.org/officeDocument/2006/relationships/image" Target="../media/image3.png" /><Relationship Id="rId5" Type="http://schemas.openxmlformats.org/officeDocument/2006/relationships/image" Target="../media/image2.png" /><Relationship Id="rId4" Type="http://schemas.openxmlformats.org/officeDocument/2006/relationships/image" Target="../media/image1.jpe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7" Type="http://schemas.openxmlformats.org/officeDocument/2006/relationships/image" Target="../media/image9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8.png" /><Relationship Id="rId5" Type="http://schemas.openxmlformats.org/officeDocument/2006/relationships/image" Target="../media/image7.png" /><Relationship Id="rId4" Type="http://schemas.openxmlformats.org/officeDocument/2006/relationships/image" Target="../media/image6.png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 /><Relationship Id="rId3" Type="http://schemas.openxmlformats.org/officeDocument/2006/relationships/image" Target="../media/image1.jpeg" /><Relationship Id="rId7" Type="http://schemas.openxmlformats.org/officeDocument/2006/relationships/image" Target="../media/image8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1.png" /><Relationship Id="rId5" Type="http://schemas.openxmlformats.org/officeDocument/2006/relationships/image" Target="../media/image10.png" /><Relationship Id="rId10" Type="http://schemas.openxmlformats.org/officeDocument/2006/relationships/image" Target="../media/image7.png" /><Relationship Id="rId4" Type="http://schemas.openxmlformats.org/officeDocument/2006/relationships/image" Target="../media/image5.png" /><Relationship Id="rId9" Type="http://schemas.openxmlformats.org/officeDocument/2006/relationships/image" Target="../media/image9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7" Type="http://schemas.openxmlformats.org/officeDocument/2006/relationships/image" Target="../media/image14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8.png" /><Relationship Id="rId5" Type="http://schemas.openxmlformats.org/officeDocument/2006/relationships/image" Target="../media/image13.png" /><Relationship Id="rId4" Type="http://schemas.openxmlformats.org/officeDocument/2006/relationships/image" Target="../media/image5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7" Type="http://schemas.openxmlformats.org/officeDocument/2006/relationships/image" Target="../media/image6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8.png" /><Relationship Id="rId5" Type="http://schemas.openxmlformats.org/officeDocument/2006/relationships/image" Target="../media/image15.png" /><Relationship Id="rId4" Type="http://schemas.openxmlformats.org/officeDocument/2006/relationships/image" Target="../media/image11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8.png" /><Relationship Id="rId5" Type="http://schemas.openxmlformats.org/officeDocument/2006/relationships/image" Target="../media/image17.png" /><Relationship Id="rId4" Type="http://schemas.openxmlformats.org/officeDocument/2006/relationships/image" Target="../media/image16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1">
            <a:extLst>
              <a:ext uri="{FF2B5EF4-FFF2-40B4-BE49-F238E27FC236}">
                <a16:creationId xmlns:a16="http://schemas.microsoft.com/office/drawing/2014/main" id="{C8A35AA2-2EBA-4C8A-9108-1439283091E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CF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5" name="Gambar 14">
            <a:extLst>
              <a:ext uri="{FF2B5EF4-FFF2-40B4-BE49-F238E27FC236}">
                <a16:creationId xmlns:a16="http://schemas.microsoft.com/office/drawing/2014/main" id="{D1DC6392-C4AC-4E24-AD9C-4F566BBB3E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Picture 6">
            <a:extLst>
              <a:ext uri="{FF2B5EF4-FFF2-40B4-BE49-F238E27FC236}">
                <a16:creationId xmlns:a16="http://schemas.microsoft.com/office/drawing/2014/main" id="{FEF20936-207C-4061-8694-86EBB2287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272" y="723627"/>
            <a:ext cx="5425451" cy="5428499"/>
          </a:xfrm>
          <a:prstGeom prst="rect">
            <a:avLst/>
          </a:prstGeom>
        </p:spPr>
      </p:pic>
      <p:sp>
        <p:nvSpPr>
          <p:cNvPr id="2" name="Persegi Panjang 1">
            <a:extLst>
              <a:ext uri="{FF2B5EF4-FFF2-40B4-BE49-F238E27FC236}">
                <a16:creationId xmlns:a16="http://schemas.microsoft.com/office/drawing/2014/main" id="{D6510F0B-E006-4EF0-B78D-7653586CD0BC}"/>
              </a:ext>
            </a:extLst>
          </p:cNvPr>
          <p:cNvSpPr/>
          <p:nvPr/>
        </p:nvSpPr>
        <p:spPr>
          <a:xfrm>
            <a:off x="0" y="2635623"/>
            <a:ext cx="9144000" cy="1527585"/>
          </a:xfrm>
          <a:prstGeom prst="rect">
            <a:avLst/>
          </a:prstGeom>
          <a:solidFill>
            <a:srgbClr val="E2B3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5" name="Gambar 34" descr="Sebuah gambar berisi teks&#10;&#10;Deskripsi dibuat secara otomatis">
            <a:extLst>
              <a:ext uri="{FF2B5EF4-FFF2-40B4-BE49-F238E27FC236}">
                <a16:creationId xmlns:a16="http://schemas.microsoft.com/office/drawing/2014/main" id="{D03A05D8-8991-4F41-B628-0FA81A8F6D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296" y="2987904"/>
            <a:ext cx="3927445" cy="882191"/>
          </a:xfrm>
          <a:prstGeom prst="rect">
            <a:avLst/>
          </a:prstGeom>
        </p:spPr>
      </p:pic>
      <p:sp>
        <p:nvSpPr>
          <p:cNvPr id="36" name="Persegi Panjang 35">
            <a:extLst>
              <a:ext uri="{FF2B5EF4-FFF2-40B4-BE49-F238E27FC236}">
                <a16:creationId xmlns:a16="http://schemas.microsoft.com/office/drawing/2014/main" id="{E671A0AC-16DE-42E7-AEE7-5624D13AC2A2}"/>
              </a:ext>
            </a:extLst>
          </p:cNvPr>
          <p:cNvSpPr/>
          <p:nvPr/>
        </p:nvSpPr>
        <p:spPr>
          <a:xfrm>
            <a:off x="-294377" y="2987904"/>
            <a:ext cx="97327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5400" b="0" cap="none" spc="0" dirty="0" err="1">
                <a:ln w="0"/>
                <a:solidFill>
                  <a:srgbClr val="072166"/>
                </a:solidFill>
                <a:latin typeface="Billion Dreams" panose="02000600000000000000" pitchFamily="2" charset="0"/>
              </a:rPr>
              <a:t>Walimatul</a:t>
            </a:r>
            <a:r>
              <a:rPr lang="id-ID" sz="5400" b="0" cap="none" spc="0" dirty="0">
                <a:ln w="0"/>
                <a:solidFill>
                  <a:srgbClr val="072166"/>
                </a:solidFill>
                <a:latin typeface="Billion Dreams" panose="02000600000000000000" pitchFamily="2" charset="0"/>
              </a:rPr>
              <a:t> Khitan</a:t>
            </a:r>
          </a:p>
        </p:txBody>
      </p:sp>
      <p:pic>
        <p:nvPicPr>
          <p:cNvPr id="4" name="4AD3CF03">
            <a:hlinkClick r:id="" action="ppaction://media"/>
            <a:extLst>
              <a:ext uri="{FF2B5EF4-FFF2-40B4-BE49-F238E27FC236}">
                <a16:creationId xmlns:a16="http://schemas.microsoft.com/office/drawing/2014/main" id="{1F0993CE-A35C-4131-88C0-0ECB2F08E4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02821" y="3474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00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9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6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3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72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21600000">
                                      <p:cBhvr>
                                        <p:cTn id="26" dur="12778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4" presetClass="emph" presetSubtype="0" repeatCount="2000" fill="hold" grpId="1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9286"/>
                                  </p:iterate>
                                  <p:childTnLst>
                                    <p:animMotion origin="layout" path="M 0 7.40741E-7 L 0 -0.07222 " pathEditMode="relative" rAng="0" ptsTypes="AA">
                                      <p:cBhvr>
                                        <p:cTn id="38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7" presetClass="exit" presetSubtype="10" fill="hold" grpId="3" nodeType="withEffect">
                                  <p:stCondLst>
                                    <p:cond delay="9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7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grpId="2" nodeType="withEffect">
                                  <p:stCondLst>
                                    <p:cond delay="9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7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6" presetClass="exit" presetSubtype="21" fill="hold" grpId="1" nodeType="withEffect">
                                  <p:stCondLst>
                                    <p:cond delay="92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2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5" presetClass="exit" presetSubtype="0" fill="hold" nodeType="withEffect">
                                  <p:stCondLst>
                                    <p:cond delay="9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5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  <p:bldP spid="36" grpId="0"/>
      <p:bldP spid="36" grpId="1"/>
      <p:bldP spid="36" grpId="2"/>
      <p:bldP spid="36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1">
            <a:extLst>
              <a:ext uri="{FF2B5EF4-FFF2-40B4-BE49-F238E27FC236}">
                <a16:creationId xmlns:a16="http://schemas.microsoft.com/office/drawing/2014/main" id="{41AEFC00-9534-4D89-A8B1-06CC1CC498F2}"/>
              </a:ext>
            </a:extLst>
          </p:cNvPr>
          <p:cNvSpPr/>
          <p:nvPr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rgbClr val="FCF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7" name="Gambar 16">
            <a:extLst>
              <a:ext uri="{FF2B5EF4-FFF2-40B4-BE49-F238E27FC236}">
                <a16:creationId xmlns:a16="http://schemas.microsoft.com/office/drawing/2014/main" id="{EA6856C7-40D4-4564-A1DC-65E72580C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18" name="Gambar 17">
            <a:extLst>
              <a:ext uri="{FF2B5EF4-FFF2-40B4-BE49-F238E27FC236}">
                <a16:creationId xmlns:a16="http://schemas.microsoft.com/office/drawing/2014/main" id="{5361EF1E-9128-4F9D-A370-610B14F93B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262" y="0"/>
            <a:ext cx="6518645" cy="6858000"/>
          </a:xfrm>
          <a:prstGeom prst="rect">
            <a:avLst/>
          </a:prstGeom>
        </p:spPr>
      </p:pic>
      <p:sp>
        <p:nvSpPr>
          <p:cNvPr id="21" name="Persegi Panjang 20">
            <a:extLst>
              <a:ext uri="{FF2B5EF4-FFF2-40B4-BE49-F238E27FC236}">
                <a16:creationId xmlns:a16="http://schemas.microsoft.com/office/drawing/2014/main" id="{B5CBF853-E6AC-4ACB-A5AF-D31FB552F5BE}"/>
              </a:ext>
            </a:extLst>
          </p:cNvPr>
          <p:cNvSpPr/>
          <p:nvPr/>
        </p:nvSpPr>
        <p:spPr>
          <a:xfrm>
            <a:off x="2097905" y="1641633"/>
            <a:ext cx="49023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32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illion Dreams" panose="02000600000000000000" pitchFamily="2" charset="0"/>
              </a:rPr>
              <a:t>Assalamualaikum </a:t>
            </a:r>
            <a:r>
              <a:rPr lang="id-ID" sz="3200" b="0" cap="none" spc="0" dirty="0" err="1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illion Dreams" panose="02000600000000000000" pitchFamily="2" charset="0"/>
              </a:rPr>
              <a:t>wr</a:t>
            </a:r>
            <a:r>
              <a:rPr lang="id-ID" sz="32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illion Dreams" panose="02000600000000000000" pitchFamily="2" charset="0"/>
              </a:rPr>
              <a:t> </a:t>
            </a:r>
            <a:r>
              <a:rPr lang="id-ID" sz="3200" b="0" cap="none" spc="0" dirty="0" err="1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illion Dreams" panose="02000600000000000000" pitchFamily="2" charset="0"/>
              </a:rPr>
              <a:t>wb</a:t>
            </a:r>
            <a:endParaRPr lang="id-ID" sz="3200" b="0" cap="none" spc="0" dirty="0">
              <a:ln w="0"/>
              <a:solidFill>
                <a:srgbClr val="F0C77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illion Dreams" panose="02000600000000000000" pitchFamily="2" charset="0"/>
            </a:endParaRPr>
          </a:p>
        </p:txBody>
      </p:sp>
      <p:sp>
        <p:nvSpPr>
          <p:cNvPr id="24" name="Persegi Panjang 23">
            <a:extLst>
              <a:ext uri="{FF2B5EF4-FFF2-40B4-BE49-F238E27FC236}">
                <a16:creationId xmlns:a16="http://schemas.microsoft.com/office/drawing/2014/main" id="{7CC1F83A-3724-4E41-A355-30C074F4D592}"/>
              </a:ext>
            </a:extLst>
          </p:cNvPr>
          <p:cNvSpPr/>
          <p:nvPr/>
        </p:nvSpPr>
        <p:spPr>
          <a:xfrm>
            <a:off x="2851635" y="2346023"/>
            <a:ext cx="3513872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2000" b="0" i="0" dirty="0">
                <a:solidFill>
                  <a:schemeClr val="bg1"/>
                </a:solidFill>
                <a:effectLst/>
                <a:latin typeface="Montserrat Medium" panose="00000600000000000000" pitchFamily="2" charset="0"/>
              </a:rPr>
              <a:t>Dengan memohon rahmat dan </a:t>
            </a:r>
            <a:r>
              <a:rPr lang="id-ID" sz="2000" b="0" i="0" dirty="0" err="1">
                <a:solidFill>
                  <a:schemeClr val="bg1"/>
                </a:solidFill>
                <a:effectLst/>
                <a:latin typeface="Montserrat Medium" panose="00000600000000000000" pitchFamily="2" charset="0"/>
              </a:rPr>
              <a:t>ridho</a:t>
            </a:r>
            <a:r>
              <a:rPr lang="id-ID" sz="2000" b="0" i="0" dirty="0">
                <a:solidFill>
                  <a:schemeClr val="bg1"/>
                </a:solidFill>
                <a:effectLst/>
                <a:latin typeface="Montserrat Medium" panose="00000600000000000000" pitchFamily="2" charset="0"/>
              </a:rPr>
              <a:t> Allah SWT kami mengundang Bapak/</a:t>
            </a:r>
            <a:r>
              <a:rPr lang="id-ID" sz="2000" b="0" i="0" dirty="0" err="1">
                <a:solidFill>
                  <a:schemeClr val="bg1"/>
                </a:solidFill>
                <a:effectLst/>
                <a:latin typeface="Montserrat Medium" panose="00000600000000000000" pitchFamily="2" charset="0"/>
              </a:rPr>
              <a:t>IbuSaudara</a:t>
            </a:r>
            <a:r>
              <a:rPr lang="id-ID" sz="2000" b="0" i="0" dirty="0">
                <a:solidFill>
                  <a:schemeClr val="bg1"/>
                </a:solidFill>
                <a:effectLst/>
                <a:latin typeface="Montserrat Medium" panose="00000600000000000000" pitchFamily="2" charset="0"/>
              </a:rPr>
              <a:t>/i untuk menghadiri resepsi syukuran khitan putra kami</a:t>
            </a:r>
            <a:endParaRPr lang="id-ID" sz="2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tserrat Medium" panose="00000600000000000000" pitchFamily="2" charset="0"/>
            </a:endParaRPr>
          </a:p>
        </p:txBody>
      </p:sp>
      <p:pic>
        <p:nvPicPr>
          <p:cNvPr id="31" name="Gambar 30">
            <a:extLst>
              <a:ext uri="{FF2B5EF4-FFF2-40B4-BE49-F238E27FC236}">
                <a16:creationId xmlns:a16="http://schemas.microsoft.com/office/drawing/2014/main" id="{7BB5083C-7FA5-4B87-8A90-9B7C89BD4A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723" y="-2526384"/>
            <a:ext cx="1248951" cy="2526384"/>
          </a:xfrm>
          <a:prstGeom prst="rect">
            <a:avLst/>
          </a:prstGeom>
        </p:spPr>
      </p:pic>
      <p:pic>
        <p:nvPicPr>
          <p:cNvPr id="32" name="Gambar 31">
            <a:extLst>
              <a:ext uri="{FF2B5EF4-FFF2-40B4-BE49-F238E27FC236}">
                <a16:creationId xmlns:a16="http://schemas.microsoft.com/office/drawing/2014/main" id="{2DE99228-D2EF-4A51-8AB1-2116973292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9719" y="-4506012"/>
            <a:ext cx="2227606" cy="4506012"/>
          </a:xfrm>
          <a:prstGeom prst="rect">
            <a:avLst/>
          </a:prstGeom>
        </p:spPr>
      </p:pic>
      <p:pic>
        <p:nvPicPr>
          <p:cNvPr id="33" name="Gambar 32">
            <a:extLst>
              <a:ext uri="{FF2B5EF4-FFF2-40B4-BE49-F238E27FC236}">
                <a16:creationId xmlns:a16="http://schemas.microsoft.com/office/drawing/2014/main" id="{0C6D2B35-5C78-43AE-B187-C755FA24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652" y="-32115"/>
            <a:ext cx="715640" cy="1061692"/>
          </a:xfrm>
          <a:prstGeom prst="rect">
            <a:avLst/>
          </a:prstGeom>
        </p:spPr>
      </p:pic>
      <p:pic>
        <p:nvPicPr>
          <p:cNvPr id="34" name="Gambar 33">
            <a:extLst>
              <a:ext uri="{FF2B5EF4-FFF2-40B4-BE49-F238E27FC236}">
                <a16:creationId xmlns:a16="http://schemas.microsoft.com/office/drawing/2014/main" id="{84B9AE16-E9CC-4BC7-9F1F-62B806D707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453" y="-43775"/>
            <a:ext cx="715640" cy="1061692"/>
          </a:xfrm>
          <a:prstGeom prst="rect">
            <a:avLst/>
          </a:prstGeom>
        </p:spPr>
      </p:pic>
      <p:pic>
        <p:nvPicPr>
          <p:cNvPr id="4" name="Gambar 3">
            <a:extLst>
              <a:ext uri="{FF2B5EF4-FFF2-40B4-BE49-F238E27FC236}">
                <a16:creationId xmlns:a16="http://schemas.microsoft.com/office/drawing/2014/main" id="{113E87FA-663F-4027-A609-76B6C581F4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84" y="5292126"/>
            <a:ext cx="1081719" cy="1070968"/>
          </a:xfrm>
          <a:prstGeom prst="rect">
            <a:avLst/>
          </a:prstGeom>
        </p:spPr>
      </p:pic>
      <p:pic>
        <p:nvPicPr>
          <p:cNvPr id="16" name="Gambar 15">
            <a:extLst>
              <a:ext uri="{FF2B5EF4-FFF2-40B4-BE49-F238E27FC236}">
                <a16:creationId xmlns:a16="http://schemas.microsoft.com/office/drawing/2014/main" id="{56D887D1-B5AC-406C-8585-5733C5044D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346" y="5292126"/>
            <a:ext cx="1081719" cy="1070968"/>
          </a:xfrm>
          <a:prstGeom prst="rect">
            <a:avLst/>
          </a:prstGeom>
        </p:spPr>
      </p:pic>
      <p:pic>
        <p:nvPicPr>
          <p:cNvPr id="14" name="Gambar 13" descr="Sebuah gambar berisi teks, elektronik&#10;&#10;Deskripsi dibuat secara otomatis">
            <a:extLst>
              <a:ext uri="{FF2B5EF4-FFF2-40B4-BE49-F238E27FC236}">
                <a16:creationId xmlns:a16="http://schemas.microsoft.com/office/drawing/2014/main" id="{BECBAF19-63B0-4E4C-85E2-A5FBC699E0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149" y="4852926"/>
            <a:ext cx="4117702" cy="4117702"/>
          </a:xfrm>
          <a:prstGeom prst="rect">
            <a:avLst/>
          </a:prstGeom>
        </p:spPr>
      </p:pic>
      <p:pic>
        <p:nvPicPr>
          <p:cNvPr id="20" name="Gambar 19">
            <a:extLst>
              <a:ext uri="{FF2B5EF4-FFF2-40B4-BE49-F238E27FC236}">
                <a16:creationId xmlns:a16="http://schemas.microsoft.com/office/drawing/2014/main" id="{203F78B3-7C62-4A4D-B06F-19D7EA3AD4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804" y="-7002443"/>
            <a:ext cx="49023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95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25 1.48148E-6 " pathEditMode="relative" rAng="0" ptsTypes="AA">
                                      <p:cBhvr>
                                        <p:cTn id="6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-0.25 1.48148E-6 " pathEditMode="relative" rAng="0" ptsTypes="AA">
                                      <p:cBhvr>
                                        <p:cTn id="8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43403 L 0 -3.7037E-7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71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25 L -3.61111E-6 -4.44444E-6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75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00856 L 0 4.81481E-6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041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0.25 L 2.77778E-6 4.44444E-6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1259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-0.00886 1.02477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5122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53 -0.67153 L -4.44444E-6 0.6659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6687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0295 -0.36828 L -0.00573 0.3669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3675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72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24" dur="7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repeatCount="86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26" dur="8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65" fill="hold">
                                          <p:stCondLst>
                                            <p:cond delay="16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165" fill="hold">
                                          <p:stCondLst>
                                            <p:cond delay="33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65" fill="hold">
                                          <p:stCondLst>
                                            <p:cond delay="49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165" fill="hold">
                                          <p:stCondLst>
                                            <p:cond delay="66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1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32" dur="7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40" fill="hold">
                                          <p:stCondLst>
                                            <p:cond delay="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140" fill="hold">
                                          <p:stCondLst>
                                            <p:cond delay="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140" fill="hold">
                                          <p:stCondLst>
                                            <p:cond delay="4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140" fill="hold">
                                          <p:stCondLst>
                                            <p:cond delay="5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198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38" dur="34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697" fill="hold">
                                          <p:stCondLst>
                                            <p:cond delay="69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697" fill="hold">
                                          <p:stCondLst>
                                            <p:cond delay="139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697" fill="hold">
                                          <p:stCondLst>
                                            <p:cond delay="209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697" fill="hold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55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44" dur="1254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202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46" dur="34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83" fill="hold">
                                          <p:stCondLst>
                                            <p:cond delay="683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683" fill="hold">
                                          <p:stCondLst>
                                            <p:cond delay="136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683" fill="hold">
                                          <p:stCondLst>
                                            <p:cond delay="20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683" fill="hold">
                                          <p:stCondLst>
                                            <p:cond delay="2733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52" dur="3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690" fill="hold">
                                          <p:stCondLst>
                                            <p:cond delay="69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690" fill="hold">
                                          <p:stCondLst>
                                            <p:cond delay="138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690" fill="hold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690" fill="hold">
                                          <p:stCondLst>
                                            <p:cond delay="276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2" presetClass="emph" presetSubtype="0" repeatCount="202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58" dur="34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683" fill="hold">
                                          <p:stCondLst>
                                            <p:cond delay="68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683" fill="hold">
                                          <p:stCondLst>
                                            <p:cond delay="136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683" fill="hold">
                                          <p:stCondLst>
                                            <p:cond delay="20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683" fill="hold">
                                          <p:stCondLst>
                                            <p:cond delay="273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xit" presetSubtype="21" fill="hold" grpId="1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7" presetClass="exit" presetSubtype="10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4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 -3.33333E-6 L 0 -0.25 " pathEditMode="relative" rAng="0" ptsTypes="AA">
                                      <p:cBhvr>
                                        <p:cTn id="81" dur="1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64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4.16667E-6 4.81481E-6 L -4.16667E-6 -0.25 " pathEditMode="relative" rAng="0" ptsTypes="AA">
                                      <p:cBhvr>
                                        <p:cTn id="83" dur="1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64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4.44444E-6 0.66598 L 0.00053 -0.67153 " pathEditMode="relative" rAng="0" ptsTypes="AA">
                                      <p:cBhvr>
                                        <p:cTn id="85" dur="1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66366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4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0573 0.3669 L -0.00295 -0.36828 " pathEditMode="relative" rAng="0" ptsTypes="AA">
                                      <p:cBhvr>
                                        <p:cTn id="87" dur="1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36968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3.05556E-6 1.48148E-6 L 0.21771 -0.00023 " pathEditMode="relative" rAng="0" ptsTypes="AA">
                                      <p:cBhvr>
                                        <p:cTn id="89" dur="1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85" y="-23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35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4.16667E-6 1.48148E-6 L -0.25 1.48148E-6 " pathEditMode="relative" rAng="0" ptsTypes="AA">
                                      <p:cBhvr>
                                        <p:cTn id="91" dur="1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64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3.33333E-6 0 L 0.00399 -1.0125 " pathEditMode="relative" rAng="0" ptsTypes="AA">
                                      <p:cBhvr>
                                        <p:cTn id="93" dur="1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50625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 -0.00046 L 0 0.30023 " pathEditMode="relative" rAng="0" ptsTypes="AA">
                                      <p:cBhvr>
                                        <p:cTn id="95" dur="1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023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64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 1.00856 L 0 -1 " pathEditMode="relative" rAng="0" ptsTypes="AA">
                                      <p:cBhvr>
                                        <p:cTn id="97" dur="1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4" grpId="0"/>
      <p:bldP spid="2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ambar 23">
            <a:extLst>
              <a:ext uri="{FF2B5EF4-FFF2-40B4-BE49-F238E27FC236}">
                <a16:creationId xmlns:a16="http://schemas.microsoft.com/office/drawing/2014/main" id="{C9FCC260-C376-4A5D-A443-C8C709DED8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21" name="Gambar 20">
            <a:extLst>
              <a:ext uri="{FF2B5EF4-FFF2-40B4-BE49-F238E27FC236}">
                <a16:creationId xmlns:a16="http://schemas.microsoft.com/office/drawing/2014/main" id="{93B52AA5-7C39-4D9D-8959-DCCF7411D4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871" y="-1689052"/>
            <a:ext cx="6518645" cy="6858000"/>
          </a:xfrm>
          <a:prstGeom prst="rect">
            <a:avLst/>
          </a:prstGeom>
        </p:spPr>
      </p:pic>
      <p:pic>
        <p:nvPicPr>
          <p:cNvPr id="34" name="Gambar 33" descr="Sebuah gambar berisi lampu&#10;&#10;Deskripsi dibuat secara otomatis">
            <a:extLst>
              <a:ext uri="{FF2B5EF4-FFF2-40B4-BE49-F238E27FC236}">
                <a16:creationId xmlns:a16="http://schemas.microsoft.com/office/drawing/2014/main" id="{A86E565A-B566-423C-A884-933BEB17AA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6" y="-3157841"/>
            <a:ext cx="1876673" cy="3140364"/>
          </a:xfrm>
          <a:prstGeom prst="rect">
            <a:avLst/>
          </a:prstGeom>
        </p:spPr>
      </p:pic>
      <p:pic>
        <p:nvPicPr>
          <p:cNvPr id="5" name="Gambar 4">
            <a:extLst>
              <a:ext uri="{FF2B5EF4-FFF2-40B4-BE49-F238E27FC236}">
                <a16:creationId xmlns:a16="http://schemas.microsoft.com/office/drawing/2014/main" id="{D7B34F05-9AE8-4D82-A7A4-65CA4EE5D1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114" y="0"/>
            <a:ext cx="1320026" cy="2005075"/>
          </a:xfrm>
          <a:prstGeom prst="rect">
            <a:avLst/>
          </a:prstGeom>
        </p:spPr>
      </p:pic>
      <p:pic>
        <p:nvPicPr>
          <p:cNvPr id="25" name="Gambar 24">
            <a:extLst>
              <a:ext uri="{FF2B5EF4-FFF2-40B4-BE49-F238E27FC236}">
                <a16:creationId xmlns:a16="http://schemas.microsoft.com/office/drawing/2014/main" id="{1FA8D1D8-E077-4083-8AD7-25366FB7A8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832" y="-17477"/>
            <a:ext cx="1320026" cy="2005075"/>
          </a:xfrm>
          <a:prstGeom prst="rect">
            <a:avLst/>
          </a:prstGeom>
        </p:spPr>
      </p:pic>
      <p:pic>
        <p:nvPicPr>
          <p:cNvPr id="31" name="Gambar 30" descr="Sebuah gambar berisi teks, elektronik&#10;&#10;Deskripsi dibuat secara otomatis">
            <a:extLst>
              <a:ext uri="{FF2B5EF4-FFF2-40B4-BE49-F238E27FC236}">
                <a16:creationId xmlns:a16="http://schemas.microsoft.com/office/drawing/2014/main" id="{C5EB7A43-FF38-4109-9951-5E5A6F0CE4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149" y="4852926"/>
            <a:ext cx="4117702" cy="4117702"/>
          </a:xfrm>
          <a:prstGeom prst="rect">
            <a:avLst/>
          </a:prstGeom>
        </p:spPr>
      </p:pic>
      <p:pic>
        <p:nvPicPr>
          <p:cNvPr id="33" name="Gambar 32" descr="Sebuah gambar berisi lampu&#10;&#10;Deskripsi dibuat secara otomatis">
            <a:extLst>
              <a:ext uri="{FF2B5EF4-FFF2-40B4-BE49-F238E27FC236}">
                <a16:creationId xmlns:a16="http://schemas.microsoft.com/office/drawing/2014/main" id="{5578A695-79B2-4AE2-BBED-6A3BF1B78C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568" y="-3796145"/>
            <a:ext cx="1876673" cy="3796145"/>
          </a:xfrm>
          <a:prstGeom prst="rect">
            <a:avLst/>
          </a:prstGeom>
        </p:spPr>
      </p:pic>
      <p:pic>
        <p:nvPicPr>
          <p:cNvPr id="16" name="Gambar 15">
            <a:extLst>
              <a:ext uri="{FF2B5EF4-FFF2-40B4-BE49-F238E27FC236}">
                <a16:creationId xmlns:a16="http://schemas.microsoft.com/office/drawing/2014/main" id="{68F51A84-F02C-4C68-9D2E-78895BE1242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804" y="-7002443"/>
            <a:ext cx="4902392" cy="6858000"/>
          </a:xfrm>
          <a:prstGeom prst="rect">
            <a:avLst/>
          </a:prstGeom>
        </p:spPr>
      </p:pic>
      <p:pic>
        <p:nvPicPr>
          <p:cNvPr id="17" name="Gambar 16">
            <a:extLst>
              <a:ext uri="{FF2B5EF4-FFF2-40B4-BE49-F238E27FC236}">
                <a16:creationId xmlns:a16="http://schemas.microsoft.com/office/drawing/2014/main" id="{81317634-F349-4A77-9F61-F61B237BDA9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7987" y="5292126"/>
            <a:ext cx="1081719" cy="1070968"/>
          </a:xfrm>
          <a:prstGeom prst="rect">
            <a:avLst/>
          </a:prstGeom>
        </p:spPr>
      </p:pic>
      <p:pic>
        <p:nvPicPr>
          <p:cNvPr id="19" name="Gambar 18">
            <a:extLst>
              <a:ext uri="{FF2B5EF4-FFF2-40B4-BE49-F238E27FC236}">
                <a16:creationId xmlns:a16="http://schemas.microsoft.com/office/drawing/2014/main" id="{84D18E67-EC73-4019-80A8-9D33E54BB05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6486" y="5292126"/>
            <a:ext cx="1081719" cy="1070968"/>
          </a:xfrm>
          <a:prstGeom prst="rect">
            <a:avLst/>
          </a:prstGeom>
        </p:spPr>
      </p:pic>
      <p:sp>
        <p:nvSpPr>
          <p:cNvPr id="4" name="Kotak Teks 3">
            <a:extLst>
              <a:ext uri="{FF2B5EF4-FFF2-40B4-BE49-F238E27FC236}">
                <a16:creationId xmlns:a16="http://schemas.microsoft.com/office/drawing/2014/main" id="{7C7900E5-3E49-5F46-A4BC-C630F63F317D}"/>
              </a:ext>
            </a:extLst>
          </p:cNvPr>
          <p:cNvSpPr txBox="1"/>
          <p:nvPr/>
        </p:nvSpPr>
        <p:spPr>
          <a:xfrm>
            <a:off x="3589564" y="6985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138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33496 L 0 1.48148E-6 " pathEditMode="relative" rAng="0" ptsTypes="AA">
                                      <p:cBhvr>
                                        <p:cTn id="6" dur="1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5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35879 L 1.11111E-6 4.81481E-6 " pathEditMode="relative" rAng="0" ptsTypes="AA">
                                      <p:cBhvr>
                                        <p:cTn id="8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33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-0.00886 1.02477 " pathEditMode="relative" rAng="0" ptsTypes="AA">
                                      <p:cBhvr>
                                        <p:cTn id="10" dur="13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5122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43403 L 0 -3.7037E-7 " pathEditMode="relative" rAng="0" ptsTypes="AA">
                                      <p:cBhvr>
                                        <p:cTn id="12" dur="1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71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00856 L 0 4.81481E-6 " pathEditMode="relative" rAng="0" ptsTypes="AA">
                                      <p:cBhvr>
                                        <p:cTn id="14" dur="13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041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139 -0.47246 L 0.00173 0.46134 " pathEditMode="relative" rAng="0" ptsTypes="AA">
                                      <p:cBhvr>
                                        <p:cTn id="16" dur="1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4669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156 -0.56944 L 0.00781 0.55324 " pathEditMode="relative" rAng="0" ptsTypes="AA">
                                      <p:cBhvr>
                                        <p:cTn id="18" dur="1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5613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0035 -0.00301 L -0.25 1.48148E-6 " pathEditMode="relative" rAng="0" ptsTypes="AA">
                                      <p:cBhvr>
                                        <p:cTn id="20" dur="13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17" y="13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17743 -0.00023 L 0.25 1.48148E-6 " pathEditMode="relative" rAng="0" ptsTypes="AA">
                                      <p:cBhvr>
                                        <p:cTn id="22" dur="13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72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55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1709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repeatCount="216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4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861" fill="hold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861" fill="hold">
                                          <p:stCondLst>
                                            <p:cond delay="172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861" fill="hold">
                                          <p:stCondLst>
                                            <p:cond delay="2583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861" fill="hold">
                                          <p:stCondLst>
                                            <p:cond delay="344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218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4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853" fill="hold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853" fill="hold">
                                          <p:stCondLst>
                                            <p:cond delay="1707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853" fill="hold">
                                          <p:stCondLst>
                                            <p:cond delay="255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853" fill="hold">
                                          <p:stCondLst>
                                            <p:cond delay="3413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218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42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853" fill="hold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853" fill="hold">
                                          <p:stCondLst>
                                            <p:cond delay="170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853" fill="hold">
                                          <p:stCondLst>
                                            <p:cond delay="256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853" fill="hold">
                                          <p:stCondLst>
                                            <p:cond delay="341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2" presetClass="emph" presetSubtype="0" repeatCount="22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4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845" fill="hold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845" fill="hold">
                                          <p:stCondLst>
                                            <p:cond delay="169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845" fill="hold">
                                          <p:stCondLst>
                                            <p:cond delay="253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845" fill="hold">
                                          <p:stCondLst>
                                            <p:cond delay="338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32" presetClass="emph" presetSubtype="0" repeatCount="86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20" fill="hold">
                                          <p:stCondLst>
                                            <p:cond delay="2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20" fill="hold">
                                          <p:stCondLst>
                                            <p:cond delay="4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20" fill="hold">
                                          <p:stCondLst>
                                            <p:cond delay="66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20" fill="hold">
                                          <p:stCondLst>
                                            <p:cond delay="88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2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190" fill="hold">
                                          <p:stCondLst>
                                            <p:cond delay="19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190" fill="hold">
                                          <p:stCondLst>
                                            <p:cond delay="3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90" fill="hold">
                                          <p:stCondLst>
                                            <p:cond delay="5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190" fill="hold">
                                          <p:stCondLst>
                                            <p:cond delay="7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72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13194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64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.00174 0.46135 L -0.00243 -0.47384 " pathEditMode="relative" rAng="0" ptsTypes="AA">
                                      <p:cBhvr>
                                        <p:cTn id="64" dur="1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-46389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4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.00781 0.55324 L -0.00156 -0.56944 " pathEditMode="relative" rAng="0" ptsTypes="AA">
                                      <p:cBhvr>
                                        <p:cTn id="66" dur="1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-56134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4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8" dur="1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64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70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64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 -0.00046 L 0 0.30023 " pathEditMode="relative" rAng="0" ptsTypes="AA">
                                      <p:cBhvr>
                                        <p:cTn id="72" dur="1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023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64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 1.00856 L 0 -1 " pathEditMode="relative" rAng="0" ptsTypes="AA">
                                      <p:cBhvr>
                                        <p:cTn id="74" dur="1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041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35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-3.33333E-6 1.48148E-6 L -0.17743 -0.00023 " pathEditMode="relative" rAng="0" ptsTypes="AA">
                                      <p:cBhvr>
                                        <p:cTn id="76" dur="13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69" y="-23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35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-3.33333E-6 1.48148E-6 L 0.20034 -0.00301 " pathEditMode="relative" rAng="0" ptsTypes="AA">
                                      <p:cBhvr>
                                        <p:cTn id="78" dur="13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87" y="-301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4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3.33333E-6 0 L 0.004 -1.0125 " pathEditMode="relative" rAng="0" ptsTypes="AA">
                                      <p:cBhvr>
                                        <p:cTn id="80" dur="1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5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ambar 30">
            <a:extLst>
              <a:ext uri="{FF2B5EF4-FFF2-40B4-BE49-F238E27FC236}">
                <a16:creationId xmlns:a16="http://schemas.microsoft.com/office/drawing/2014/main" id="{65770F50-BB28-4E1D-ADB1-9859C301FA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30" name="Gambar 29">
            <a:extLst>
              <a:ext uri="{FF2B5EF4-FFF2-40B4-BE49-F238E27FC236}">
                <a16:creationId xmlns:a16="http://schemas.microsoft.com/office/drawing/2014/main" id="{E04351E8-F86D-45D5-BB1A-2B8D7ACB9D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425" y="6893934"/>
            <a:ext cx="6518645" cy="6858000"/>
          </a:xfrm>
          <a:prstGeom prst="rect">
            <a:avLst/>
          </a:prstGeom>
        </p:spPr>
      </p:pic>
      <p:sp>
        <p:nvSpPr>
          <p:cNvPr id="7" name="Persegi Panjang 6">
            <a:extLst>
              <a:ext uri="{FF2B5EF4-FFF2-40B4-BE49-F238E27FC236}">
                <a16:creationId xmlns:a16="http://schemas.microsoft.com/office/drawing/2014/main" id="{9A38A493-51C0-4BDD-B001-9DEAF9091ED1}"/>
              </a:ext>
            </a:extLst>
          </p:cNvPr>
          <p:cNvSpPr/>
          <p:nvPr/>
        </p:nvSpPr>
        <p:spPr>
          <a:xfrm>
            <a:off x="2923220" y="889878"/>
            <a:ext cx="28600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3600" b="0" cap="none" spc="0" dirty="0" err="1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illion Dreams" panose="02000600000000000000" pitchFamily="2" charset="0"/>
              </a:rPr>
              <a:t>Walimatul</a:t>
            </a:r>
            <a:r>
              <a:rPr lang="id-ID" sz="36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illion Dreams" panose="02000600000000000000" pitchFamily="2" charset="0"/>
              </a:rPr>
              <a:t> Khitan</a:t>
            </a:r>
          </a:p>
        </p:txBody>
      </p:sp>
      <p:sp>
        <p:nvSpPr>
          <p:cNvPr id="17" name="Persegi Panjang 16">
            <a:extLst>
              <a:ext uri="{FF2B5EF4-FFF2-40B4-BE49-F238E27FC236}">
                <a16:creationId xmlns:a16="http://schemas.microsoft.com/office/drawing/2014/main" id="{91BB97F2-2B53-454A-8F29-69BEF9852220}"/>
              </a:ext>
            </a:extLst>
          </p:cNvPr>
          <p:cNvSpPr/>
          <p:nvPr/>
        </p:nvSpPr>
        <p:spPr>
          <a:xfrm>
            <a:off x="2542319" y="1481984"/>
            <a:ext cx="3934090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140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Yang insya Allah akan dilaksanakan pada</a:t>
            </a:r>
            <a:endParaRPr lang="id-ID" sz="1400" b="0" cap="none" spc="0" dirty="0">
              <a:ln w="0"/>
              <a:solidFill>
                <a:srgbClr val="F0C77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tserrat Medium" panose="00000600000000000000" pitchFamily="2" charset="0"/>
            </a:endParaRPr>
          </a:p>
        </p:txBody>
      </p:sp>
      <p:pic>
        <p:nvPicPr>
          <p:cNvPr id="21" name="Gambar 20">
            <a:extLst>
              <a:ext uri="{FF2B5EF4-FFF2-40B4-BE49-F238E27FC236}">
                <a16:creationId xmlns:a16="http://schemas.microsoft.com/office/drawing/2014/main" id="{0B78E97F-D0A0-4C77-A05D-3C27700431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135" y="2572382"/>
            <a:ext cx="4411227" cy="512972"/>
          </a:xfrm>
          <a:prstGeom prst="rect">
            <a:avLst/>
          </a:prstGeom>
        </p:spPr>
      </p:pic>
      <p:sp>
        <p:nvSpPr>
          <p:cNvPr id="28" name="Persegi Panjang 27">
            <a:extLst>
              <a:ext uri="{FF2B5EF4-FFF2-40B4-BE49-F238E27FC236}">
                <a16:creationId xmlns:a16="http://schemas.microsoft.com/office/drawing/2014/main" id="{1EAF45C1-EC53-4F2F-A9FE-F08C5355134F}"/>
              </a:ext>
            </a:extLst>
          </p:cNvPr>
          <p:cNvSpPr/>
          <p:nvPr/>
        </p:nvSpPr>
        <p:spPr>
          <a:xfrm>
            <a:off x="4055119" y="3125356"/>
            <a:ext cx="95410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28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bas Neue" panose="020B0606020202050201" pitchFamily="34" charset="0"/>
              </a:rPr>
              <a:t>WAKTU</a:t>
            </a:r>
          </a:p>
        </p:txBody>
      </p:sp>
      <p:pic>
        <p:nvPicPr>
          <p:cNvPr id="35" name="Gambar 34" descr="Sebuah gambar berisi teks, elektronik&#10;&#10;Deskripsi dibuat secara otomatis">
            <a:extLst>
              <a:ext uri="{FF2B5EF4-FFF2-40B4-BE49-F238E27FC236}">
                <a16:creationId xmlns:a16="http://schemas.microsoft.com/office/drawing/2014/main" id="{79C28D83-0B81-4DFA-AA5A-5ADDB840B0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58851" y="6900079"/>
            <a:ext cx="4117702" cy="4117702"/>
          </a:xfrm>
          <a:prstGeom prst="rect">
            <a:avLst/>
          </a:prstGeom>
        </p:spPr>
      </p:pic>
      <p:pic>
        <p:nvPicPr>
          <p:cNvPr id="36" name="Gambar 35" descr="Sebuah gambar berisi teks, elektronik&#10;&#10;Deskripsi dibuat secara otomatis">
            <a:extLst>
              <a:ext uri="{FF2B5EF4-FFF2-40B4-BE49-F238E27FC236}">
                <a16:creationId xmlns:a16="http://schemas.microsoft.com/office/drawing/2014/main" id="{A85600E4-7D64-469F-81FD-4D0EFC757C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149" y="7042710"/>
            <a:ext cx="4117702" cy="4117702"/>
          </a:xfrm>
          <a:prstGeom prst="rect">
            <a:avLst/>
          </a:prstGeom>
        </p:spPr>
      </p:pic>
      <p:pic>
        <p:nvPicPr>
          <p:cNvPr id="13" name="Gambar 12">
            <a:extLst>
              <a:ext uri="{FF2B5EF4-FFF2-40B4-BE49-F238E27FC236}">
                <a16:creationId xmlns:a16="http://schemas.microsoft.com/office/drawing/2014/main" id="{3AC0F59D-57A0-4A38-BED8-CC9CDC712A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475" y="5160369"/>
            <a:ext cx="908597" cy="908597"/>
          </a:xfrm>
          <a:prstGeom prst="rect">
            <a:avLst/>
          </a:prstGeom>
        </p:spPr>
      </p:pic>
      <p:pic>
        <p:nvPicPr>
          <p:cNvPr id="23" name="Gambar 22" descr="Sebuah gambar berisi teks, elektronik&#10;&#10;Deskripsi dibuat secara otomatis">
            <a:extLst>
              <a:ext uri="{FF2B5EF4-FFF2-40B4-BE49-F238E27FC236}">
                <a16:creationId xmlns:a16="http://schemas.microsoft.com/office/drawing/2014/main" id="{F4E71421-7CE5-403C-815C-2CFE6F98B99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4142" y="-2628693"/>
            <a:ext cx="2548284" cy="2548284"/>
          </a:xfrm>
          <a:prstGeom prst="rect">
            <a:avLst/>
          </a:prstGeom>
        </p:spPr>
      </p:pic>
      <p:pic>
        <p:nvPicPr>
          <p:cNvPr id="24" name="Gambar 23" descr="Sebuah gambar berisi teks, elektronik&#10;&#10;Deskripsi dibuat secara otomatis">
            <a:extLst>
              <a:ext uri="{FF2B5EF4-FFF2-40B4-BE49-F238E27FC236}">
                <a16:creationId xmlns:a16="http://schemas.microsoft.com/office/drawing/2014/main" id="{5EBFFA0E-5C89-4C78-9D6B-3742F28DED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858" y="-2628693"/>
            <a:ext cx="2548284" cy="2548284"/>
          </a:xfrm>
          <a:prstGeom prst="rect">
            <a:avLst/>
          </a:prstGeom>
        </p:spPr>
      </p:pic>
      <p:sp>
        <p:nvSpPr>
          <p:cNvPr id="3" name="Kotak Teks 2">
            <a:extLst>
              <a:ext uri="{FF2B5EF4-FFF2-40B4-BE49-F238E27FC236}">
                <a16:creationId xmlns:a16="http://schemas.microsoft.com/office/drawing/2014/main" id="{E413C172-29BF-4A3E-A005-D1BCF5A39B57}"/>
              </a:ext>
            </a:extLst>
          </p:cNvPr>
          <p:cNvSpPr txBox="1"/>
          <p:nvPr/>
        </p:nvSpPr>
        <p:spPr>
          <a:xfrm>
            <a:off x="4114800" y="5101936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8965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417 0.51991 L 0 -0.31806 " pathEditMode="relative" rAng="0" ptsTypes="AA">
                                      <p:cBhvr>
                                        <p:cTn id="6" dur="1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4189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2.5E-6 -4.07407E-6 L 0.01094 -1.00555 " pathEditMode="relative" rAng="0" ptsTypes="AA">
                                      <p:cBhvr>
                                        <p:cTn id="8" dur="1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-5027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434 0.37523 L 0 -0.32708 " pathEditMode="relative" rAng="0" ptsTypes="AA">
                                      <p:cBhvr>
                                        <p:cTn id="10" dur="1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3511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0.3463 L 0 0.19745 " pathEditMode="relative" rAng="0" ptsTypes="AA">
                                      <p:cBhvr>
                                        <p:cTn id="12" dur="1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2719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-0.35186 L 0 0.19189 " pathEditMode="relative" rAng="0" ptsTypes="AA">
                                      <p:cBhvr>
                                        <p:cTn id="14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2719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59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6" dur="12985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59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8" dur="12985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59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20" dur="12985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59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22" dur="12816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72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4" dur="10556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xit" presetSubtype="21" fill="hold" grpId="1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5" presetClass="exit" presetSubtype="0" fill="hold" grpId="1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3" presetClass="exit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xit" presetSubtype="32" fill="hold" grpId="1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2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 -0.31806 L 0 0.25 " pathEditMode="relative" rAng="0" ptsTypes="AA">
                                      <p:cBhvr>
                                        <p:cTn id="72" dur="1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8403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 -0.32708 L 0 0.25 " pathEditMode="relative" rAng="0" ptsTypes="AA">
                                      <p:cBhvr>
                                        <p:cTn id="74" dur="1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8843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 3.7037E-6 L 0 0.19745 " pathEditMode="relative" rAng="0" ptsTypes="AA">
                                      <p:cBhvr>
                                        <p:cTn id="76" dur="13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84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 3.7037E-6 L 0 0.19745 " pathEditMode="relative" rAng="0" ptsTypes="AA">
                                      <p:cBhvr>
                                        <p:cTn id="78" dur="13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8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4" presetClass="path" presetSubtype="0" accel="50000" decel="5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Motion origin="layout" path="M 0.01094 -1.00556 L -0.00798 -2.0287 " pathEditMode="relative" rAng="0" ptsTypes="AA">
                                      <p:cBhvr>
                                        <p:cTn id="80" dur="1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-5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7" grpId="0"/>
      <p:bldP spid="17" grpId="1"/>
      <p:bldP spid="28" grpId="0"/>
      <p:bldP spid="2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ambar 22">
            <a:extLst>
              <a:ext uri="{FF2B5EF4-FFF2-40B4-BE49-F238E27FC236}">
                <a16:creationId xmlns:a16="http://schemas.microsoft.com/office/drawing/2014/main" id="{4940F802-E91F-44A0-9B56-FE78E344B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29" name="Gambar 28">
            <a:extLst>
              <a:ext uri="{FF2B5EF4-FFF2-40B4-BE49-F238E27FC236}">
                <a16:creationId xmlns:a16="http://schemas.microsoft.com/office/drawing/2014/main" id="{2D46AB75-7D1B-485A-BC03-896C30AEE0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262" y="0"/>
            <a:ext cx="6518645" cy="6858000"/>
          </a:xfrm>
          <a:prstGeom prst="rect">
            <a:avLst/>
          </a:prstGeom>
        </p:spPr>
      </p:pic>
      <p:pic>
        <p:nvPicPr>
          <p:cNvPr id="7" name="Gambar 6">
            <a:extLst>
              <a:ext uri="{FF2B5EF4-FFF2-40B4-BE49-F238E27FC236}">
                <a16:creationId xmlns:a16="http://schemas.microsoft.com/office/drawing/2014/main" id="{EA024F28-8B13-4211-B332-CD1D1AC2E1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114" y="0"/>
            <a:ext cx="1320026" cy="2005075"/>
          </a:xfrm>
          <a:prstGeom prst="rect">
            <a:avLst/>
          </a:prstGeom>
        </p:spPr>
      </p:pic>
      <p:pic>
        <p:nvPicPr>
          <p:cNvPr id="8" name="Gambar 7">
            <a:extLst>
              <a:ext uri="{FF2B5EF4-FFF2-40B4-BE49-F238E27FC236}">
                <a16:creationId xmlns:a16="http://schemas.microsoft.com/office/drawing/2014/main" id="{4A35687B-71D7-43EC-81A2-D9A5A4A6E8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832" y="-17477"/>
            <a:ext cx="1320026" cy="2005075"/>
          </a:xfrm>
          <a:prstGeom prst="rect">
            <a:avLst/>
          </a:prstGeom>
        </p:spPr>
      </p:pic>
      <p:sp>
        <p:nvSpPr>
          <p:cNvPr id="10" name="Persegi Panjang 9">
            <a:extLst>
              <a:ext uri="{FF2B5EF4-FFF2-40B4-BE49-F238E27FC236}">
                <a16:creationId xmlns:a16="http://schemas.microsoft.com/office/drawing/2014/main" id="{0FF3542E-9CC0-4C94-83A2-3C54E61D941E}"/>
              </a:ext>
            </a:extLst>
          </p:cNvPr>
          <p:cNvSpPr/>
          <p:nvPr/>
        </p:nvSpPr>
        <p:spPr>
          <a:xfrm>
            <a:off x="1913503" y="2007271"/>
            <a:ext cx="533584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600" b="0" i="0" dirty="0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Merupakan suatu kehormatan dan </a:t>
            </a:r>
            <a:r>
              <a:rPr lang="id-ID" sz="1600" b="0" i="0" dirty="0" err="1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kebahagaiaan</a:t>
            </a:r>
            <a:r>
              <a:rPr lang="id-ID" sz="1600" b="0" i="0" dirty="0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 bagi kami sekeluarga apabila </a:t>
            </a:r>
          </a:p>
          <a:p>
            <a:pPr algn="ctr"/>
            <a:r>
              <a:rPr lang="id-ID" sz="1600" b="0" i="0" dirty="0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Bapak/Ibu/Saudara/i berkenan hadir, sekaligus memberikan </a:t>
            </a:r>
            <a:r>
              <a:rPr lang="id-ID" sz="1600" b="0" i="0" dirty="0" err="1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do’a</a:t>
            </a:r>
            <a:r>
              <a:rPr lang="id-ID" sz="1600" b="0" i="0" dirty="0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 restu kepada Putra Kami</a:t>
            </a:r>
            <a:br>
              <a:rPr lang="id-ID" sz="1600" dirty="0">
                <a:solidFill>
                  <a:srgbClr val="F0C778"/>
                </a:solidFill>
                <a:latin typeface="Montserrat Medium" panose="00000600000000000000" pitchFamily="2" charset="0"/>
              </a:rPr>
            </a:br>
            <a:r>
              <a:rPr lang="id-ID" sz="1600" b="0" i="0" dirty="0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Atas kehadiran dan </a:t>
            </a:r>
            <a:r>
              <a:rPr lang="id-ID" sz="1600" b="0" i="0" dirty="0" err="1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do’anya</a:t>
            </a:r>
            <a:r>
              <a:rPr lang="id-ID" sz="1600" b="0" i="0" dirty="0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 kami ucapkan </a:t>
            </a:r>
            <a:r>
              <a:rPr lang="id-ID" sz="1600" b="0" i="0" dirty="0" err="1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terimakasih</a:t>
            </a:r>
            <a:endParaRPr lang="id-ID" sz="1600" b="0" i="0" dirty="0">
              <a:solidFill>
                <a:srgbClr val="F0C778"/>
              </a:solidFill>
              <a:effectLst/>
              <a:latin typeface="Montserrat Medium" panose="00000600000000000000" pitchFamily="2" charset="0"/>
            </a:endParaRPr>
          </a:p>
          <a:p>
            <a:pPr algn="ctr"/>
            <a:br>
              <a:rPr lang="id-ID" sz="1600" dirty="0">
                <a:solidFill>
                  <a:srgbClr val="F0C778"/>
                </a:solidFill>
                <a:latin typeface="Montserrat Medium" panose="00000600000000000000" pitchFamily="2" charset="0"/>
              </a:rPr>
            </a:br>
            <a:r>
              <a:rPr lang="id-ID" sz="1600" b="0" i="0" dirty="0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Semoga </a:t>
            </a:r>
            <a:r>
              <a:rPr lang="id-ID" sz="1600" b="0" i="0" dirty="0" err="1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Allaw</a:t>
            </a:r>
            <a:r>
              <a:rPr lang="id-ID" sz="1600" b="0" i="0" dirty="0">
                <a:solidFill>
                  <a:srgbClr val="F0C778"/>
                </a:solidFill>
                <a:effectLst/>
                <a:latin typeface="Montserrat Medium" panose="00000600000000000000" pitchFamily="2" charset="0"/>
              </a:rPr>
              <a:t> SWT, senantiasa melimpah ruahkan ganjarannya.</a:t>
            </a:r>
            <a:endParaRPr lang="id-ID" sz="1600" b="0" cap="none" spc="0" dirty="0">
              <a:ln w="0"/>
              <a:solidFill>
                <a:srgbClr val="F0C77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tserrat Medium" panose="00000600000000000000" pitchFamily="2" charset="0"/>
            </a:endParaRPr>
          </a:p>
        </p:txBody>
      </p:sp>
      <p:sp>
        <p:nvSpPr>
          <p:cNvPr id="13" name="Persegi Panjang 12">
            <a:extLst>
              <a:ext uri="{FF2B5EF4-FFF2-40B4-BE49-F238E27FC236}">
                <a16:creationId xmlns:a16="http://schemas.microsoft.com/office/drawing/2014/main" id="{CD680BD6-B92E-4126-9056-51004718D29A}"/>
              </a:ext>
            </a:extLst>
          </p:cNvPr>
          <p:cNvSpPr/>
          <p:nvPr/>
        </p:nvSpPr>
        <p:spPr>
          <a:xfrm>
            <a:off x="3317687" y="4771288"/>
            <a:ext cx="250862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14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Hormat Kami</a:t>
            </a:r>
          </a:p>
        </p:txBody>
      </p:sp>
      <p:pic>
        <p:nvPicPr>
          <p:cNvPr id="17" name="Gambar 16" descr="Sebuah gambar berisi teks&#10;&#10;Deskripsi dibuat secara otomatis">
            <a:extLst>
              <a:ext uri="{FF2B5EF4-FFF2-40B4-BE49-F238E27FC236}">
                <a16:creationId xmlns:a16="http://schemas.microsoft.com/office/drawing/2014/main" id="{09F63C61-D1DF-4F89-BB68-1060C0F7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532" y="2787819"/>
            <a:ext cx="2923099" cy="918292"/>
          </a:xfrm>
          <a:prstGeom prst="rect">
            <a:avLst/>
          </a:prstGeom>
        </p:spPr>
      </p:pic>
      <p:sp>
        <p:nvSpPr>
          <p:cNvPr id="18" name="Persegi Panjang 17">
            <a:extLst>
              <a:ext uri="{FF2B5EF4-FFF2-40B4-BE49-F238E27FC236}">
                <a16:creationId xmlns:a16="http://schemas.microsoft.com/office/drawing/2014/main" id="{D0684E97-EA87-4A50-94A8-9B0312E602CE}"/>
              </a:ext>
            </a:extLst>
          </p:cNvPr>
          <p:cNvSpPr/>
          <p:nvPr/>
        </p:nvSpPr>
        <p:spPr>
          <a:xfrm>
            <a:off x="2507255" y="1579576"/>
            <a:ext cx="4011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illion Dreams" panose="02000600000000000000" pitchFamily="2" charset="0"/>
              </a:rPr>
              <a:t>Mematuhi </a:t>
            </a:r>
            <a:r>
              <a:rPr lang="id-ID" sz="5400" b="0" cap="none" spc="0" dirty="0" err="1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illion Dreams" panose="02000600000000000000" pitchFamily="2" charset="0"/>
              </a:rPr>
              <a:t>Prokes</a:t>
            </a:r>
            <a:endParaRPr lang="id-ID" sz="5400" b="0" cap="none" spc="0" dirty="0">
              <a:ln w="0"/>
              <a:solidFill>
                <a:srgbClr val="F0C77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illion Dreams" panose="02000600000000000000" pitchFamily="2" charset="0"/>
            </a:endParaRPr>
          </a:p>
        </p:txBody>
      </p:sp>
      <p:sp>
        <p:nvSpPr>
          <p:cNvPr id="19" name="Persegi Panjang 18">
            <a:extLst>
              <a:ext uri="{FF2B5EF4-FFF2-40B4-BE49-F238E27FC236}">
                <a16:creationId xmlns:a16="http://schemas.microsoft.com/office/drawing/2014/main" id="{70B8218D-2D75-4DFF-BD30-5EAF9A25A85C}"/>
              </a:ext>
            </a:extLst>
          </p:cNvPr>
          <p:cNvSpPr/>
          <p:nvPr/>
        </p:nvSpPr>
        <p:spPr>
          <a:xfrm>
            <a:off x="3216532" y="3771797"/>
            <a:ext cx="95090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12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Memakai </a:t>
            </a:r>
          </a:p>
          <a:p>
            <a:pPr algn="ctr"/>
            <a:r>
              <a:rPr lang="id-ID" sz="12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Masker</a:t>
            </a:r>
          </a:p>
        </p:txBody>
      </p:sp>
      <p:sp>
        <p:nvSpPr>
          <p:cNvPr id="20" name="Persegi Panjang 19">
            <a:extLst>
              <a:ext uri="{FF2B5EF4-FFF2-40B4-BE49-F238E27FC236}">
                <a16:creationId xmlns:a16="http://schemas.microsoft.com/office/drawing/2014/main" id="{41382660-49FD-450F-B948-8C4F418A0C4C}"/>
              </a:ext>
            </a:extLst>
          </p:cNvPr>
          <p:cNvSpPr/>
          <p:nvPr/>
        </p:nvSpPr>
        <p:spPr>
          <a:xfrm>
            <a:off x="4229881" y="3782886"/>
            <a:ext cx="89639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12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Mencuci </a:t>
            </a:r>
          </a:p>
          <a:p>
            <a:pPr algn="ctr"/>
            <a:r>
              <a:rPr lang="id-ID" sz="12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Tangan</a:t>
            </a:r>
          </a:p>
        </p:txBody>
      </p:sp>
      <p:sp>
        <p:nvSpPr>
          <p:cNvPr id="21" name="Persegi Panjang 20">
            <a:extLst>
              <a:ext uri="{FF2B5EF4-FFF2-40B4-BE49-F238E27FC236}">
                <a16:creationId xmlns:a16="http://schemas.microsoft.com/office/drawing/2014/main" id="{627FB8AC-291A-49CC-923F-EAC9D9DC5CA9}"/>
              </a:ext>
            </a:extLst>
          </p:cNvPr>
          <p:cNvSpPr/>
          <p:nvPr/>
        </p:nvSpPr>
        <p:spPr>
          <a:xfrm>
            <a:off x="5271998" y="3784276"/>
            <a:ext cx="101181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12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Jaga Jarak</a:t>
            </a:r>
          </a:p>
          <a:p>
            <a:pPr algn="ctr"/>
            <a:r>
              <a:rPr lang="id-ID" sz="120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Aman</a:t>
            </a:r>
            <a:endParaRPr lang="id-ID" sz="1200" b="0" cap="none" spc="0" dirty="0">
              <a:ln w="0"/>
              <a:solidFill>
                <a:srgbClr val="F0C77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tserrat Medium" panose="00000600000000000000" pitchFamily="2" charset="0"/>
            </a:endParaRPr>
          </a:p>
        </p:txBody>
      </p:sp>
      <p:sp>
        <p:nvSpPr>
          <p:cNvPr id="22" name="Persegi Panjang 21">
            <a:extLst>
              <a:ext uri="{FF2B5EF4-FFF2-40B4-BE49-F238E27FC236}">
                <a16:creationId xmlns:a16="http://schemas.microsoft.com/office/drawing/2014/main" id="{2D9CF93D-D593-4FA9-92B1-B04FFBB29BE1}"/>
              </a:ext>
            </a:extLst>
          </p:cNvPr>
          <p:cNvSpPr/>
          <p:nvPr/>
        </p:nvSpPr>
        <p:spPr>
          <a:xfrm>
            <a:off x="1591663" y="4299148"/>
            <a:ext cx="597952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16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Sesuai Himbauan Pemerintah terkait pandemi Covid-19</a:t>
            </a:r>
          </a:p>
          <a:p>
            <a:pPr algn="ctr"/>
            <a:r>
              <a:rPr lang="id-ID" sz="160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Maka kami memohon para tamu</a:t>
            </a:r>
          </a:p>
          <a:p>
            <a:pPr algn="ctr"/>
            <a:r>
              <a:rPr lang="id-ID" sz="1600" b="0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Untuk mematuhi protokol kesehatan</a:t>
            </a:r>
          </a:p>
          <a:p>
            <a:pPr algn="ctr"/>
            <a:r>
              <a:rPr lang="id-ID" sz="160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Yang berlaku</a:t>
            </a:r>
            <a:endParaRPr lang="id-ID" sz="1600" b="0" cap="none" spc="0" dirty="0">
              <a:ln w="0"/>
              <a:solidFill>
                <a:srgbClr val="F0C77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tserrat Medium" panose="00000600000000000000" pitchFamily="2" charset="0"/>
            </a:endParaRPr>
          </a:p>
        </p:txBody>
      </p:sp>
      <p:pic>
        <p:nvPicPr>
          <p:cNvPr id="25" name="Gambar 24" descr="Sebuah gambar berisi teks, elektronik&#10;&#10;Deskripsi dibuat secara otomatis">
            <a:extLst>
              <a:ext uri="{FF2B5EF4-FFF2-40B4-BE49-F238E27FC236}">
                <a16:creationId xmlns:a16="http://schemas.microsoft.com/office/drawing/2014/main" id="{DA08C37B-7408-45E7-842A-34CBD9C571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0579" y="5114853"/>
            <a:ext cx="4117702" cy="4117702"/>
          </a:xfrm>
          <a:prstGeom prst="rect">
            <a:avLst/>
          </a:prstGeom>
        </p:spPr>
      </p:pic>
      <p:pic>
        <p:nvPicPr>
          <p:cNvPr id="26" name="Gambar 25" descr="Sebuah gambar berisi teks, elektronik&#10;&#10;Deskripsi dibuat secara otomatis">
            <a:extLst>
              <a:ext uri="{FF2B5EF4-FFF2-40B4-BE49-F238E27FC236}">
                <a16:creationId xmlns:a16="http://schemas.microsoft.com/office/drawing/2014/main" id="{5C575B36-5EBA-4D0E-AA01-3B0A4B9875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917" y="5114853"/>
            <a:ext cx="4117702" cy="4117702"/>
          </a:xfrm>
          <a:prstGeom prst="rect">
            <a:avLst/>
          </a:prstGeom>
        </p:spPr>
      </p:pic>
      <p:pic>
        <p:nvPicPr>
          <p:cNvPr id="24" name="Gambar 23">
            <a:extLst>
              <a:ext uri="{FF2B5EF4-FFF2-40B4-BE49-F238E27FC236}">
                <a16:creationId xmlns:a16="http://schemas.microsoft.com/office/drawing/2014/main" id="{D0DD7778-D56D-4E7B-8D10-0529A7EBF8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723" y="-2526384"/>
            <a:ext cx="1248951" cy="2526384"/>
          </a:xfrm>
          <a:prstGeom prst="rect">
            <a:avLst/>
          </a:prstGeom>
        </p:spPr>
      </p:pic>
      <p:pic>
        <p:nvPicPr>
          <p:cNvPr id="27" name="Gambar 26">
            <a:extLst>
              <a:ext uri="{FF2B5EF4-FFF2-40B4-BE49-F238E27FC236}">
                <a16:creationId xmlns:a16="http://schemas.microsoft.com/office/drawing/2014/main" id="{0A400625-BA51-4B06-8234-E5876D5668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9719" y="-4506012"/>
            <a:ext cx="2227606" cy="450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98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0.18009 L -1.66667E-6 -4.814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9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0.19699 L 0 1.48148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983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0.51991 L -2.22222E-6 -4.81481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2599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0.37524 L -3.88889E-6 7.40741E-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-1872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-0.00886 1.02477 " pathEditMode="relative" rAng="0" ptsTypes="AA">
                                      <p:cBhvr>
                                        <p:cTn id="14" dur="2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5122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3 -0.67153 L -3.33333E-6 0.6659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6553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295 -0.36828 L -0.00573 0.36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3675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99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14502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99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1440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298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4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960" fill="hold">
                                          <p:stCondLst>
                                            <p:cond delay="9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960" fill="hold">
                                          <p:stCondLst>
                                            <p:cond delay="191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960" fill="hold">
                                          <p:stCondLst>
                                            <p:cond delay="287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960" fill="hold">
                                          <p:stCondLst>
                                            <p:cond delay="383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302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47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941" fill="hold">
                                          <p:stCondLst>
                                            <p:cond delay="94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941" fill="hold">
                                          <p:stCondLst>
                                            <p:cond delay="188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941" fill="hold">
                                          <p:stCondLst>
                                            <p:cond delay="2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941" fill="hold">
                                          <p:stCondLst>
                                            <p:cond delay="376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70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1410" fill="hold">
                                          <p:stCondLst>
                                            <p:cond delay="141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1410" fill="hold">
                                          <p:stCondLst>
                                            <p:cond delay="28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1410" fill="hold">
                                          <p:stCondLst>
                                            <p:cond delay="423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1410" fill="hold">
                                          <p:stCondLst>
                                            <p:cond delay="564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repeatCount="202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6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1396" fill="hold">
                                          <p:stCondLst>
                                            <p:cond delay="139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1396" fill="hold">
                                          <p:stCondLst>
                                            <p:cond delay="279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1396" fill="hold">
                                          <p:stCondLst>
                                            <p:cond delay="418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1396" fill="hold">
                                          <p:stCondLst>
                                            <p:cond delay="55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72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19722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3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xit" presetSubtype="0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1" presetClass="exit" presetSubtype="0" fill="hold" grpId="1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500" tmFilter="0,0; .5, 0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7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5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7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5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7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5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0" presetClass="entr" presetSubtype="0" decel="10000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3" presetClass="exit" presetSubtype="32" fill="hold" grpId="1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32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32" fill="hold" grpId="1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32" fill="hold" grpId="1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32" fill="hold" grpId="1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32" fill="hold" grpId="1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133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32" dur="1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nodeType="withEffect">
                                  <p:stCondLst>
                                    <p:cond delay="133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34" dur="1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64" presetClass="path" presetSubtype="0" accel="50000" decel="50000" fill="hold" nodeType="withEffect">
                                  <p:stCondLst>
                                    <p:cond delay="133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36" dur="1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64" presetClass="path" presetSubtype="0" accel="50000" decel="50000" fill="hold" nodeType="withEffect">
                                  <p:stCondLst>
                                    <p:cond delay="133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38" dur="1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64" presetClass="path" presetSubtype="0" accel="50000" decel="50000" fill="hold" nodeType="withEffect">
                                  <p:stCondLst>
                                    <p:cond delay="13300"/>
                                  </p:stCondLst>
                                  <p:childTnLst>
                                    <p:animMotion origin="layout" path="M -1.66667E-6 0.66598 L 0.00053 -0.67153 " pathEditMode="relative" rAng="0" ptsTypes="AA">
                                      <p:cBhvr>
                                        <p:cTn id="140" dur="1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6366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64" presetClass="path" presetSubtype="0" accel="50000" decel="50000" fill="hold" nodeType="withEffect">
                                  <p:stCondLst>
                                    <p:cond delay="13300"/>
                                  </p:stCondLst>
                                  <p:childTnLst>
                                    <p:animMotion origin="layout" path="M -0.00573 0.3669 L -0.00295 -0.36828 " pathEditMode="relative" rAng="0" ptsTypes="AA">
                                      <p:cBhvr>
                                        <p:cTn id="142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36968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64" presetClass="path" presetSubtype="0" accel="50000" decel="50000" fill="hold" nodeType="withEffect">
                                  <p:stCondLst>
                                    <p:cond delay="13300"/>
                                  </p:stCondLst>
                                  <p:childTnLst>
                                    <p:animMotion origin="layout" path="M 3.33333E-6 0 L 0.004 -1.0125 " pathEditMode="relative" rAng="0" ptsTypes="AA">
                                      <p:cBhvr>
                                        <p:cTn id="144" dur="1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5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3" grpId="0"/>
      <p:bldP spid="13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ambar 2" descr="Sebuah gambar berisi langit malam&#10;&#10;Deskripsi dibuat secara otomatis">
            <a:extLst>
              <a:ext uri="{FF2B5EF4-FFF2-40B4-BE49-F238E27FC236}">
                <a16:creationId xmlns:a16="http://schemas.microsoft.com/office/drawing/2014/main" id="{D83C9FF9-C54C-449D-B442-27DEC231C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Gambar 10">
            <a:extLst>
              <a:ext uri="{FF2B5EF4-FFF2-40B4-BE49-F238E27FC236}">
                <a16:creationId xmlns:a16="http://schemas.microsoft.com/office/drawing/2014/main" id="{5B234A4D-A39C-4A58-A2C5-710983B76B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42" y="-346348"/>
            <a:ext cx="7315757" cy="7696609"/>
          </a:xfrm>
          <a:prstGeom prst="rect">
            <a:avLst/>
          </a:prstGeom>
        </p:spPr>
      </p:pic>
      <p:pic>
        <p:nvPicPr>
          <p:cNvPr id="4" name="Gambar 3">
            <a:extLst>
              <a:ext uri="{FF2B5EF4-FFF2-40B4-BE49-F238E27FC236}">
                <a16:creationId xmlns:a16="http://schemas.microsoft.com/office/drawing/2014/main" id="{37CC7230-3FF6-4F5A-9F88-12D7EACCF7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2220" y="9056451"/>
            <a:ext cx="6858000" cy="2461098"/>
          </a:xfrm>
          <a:prstGeom prst="rect">
            <a:avLst/>
          </a:prstGeom>
        </p:spPr>
      </p:pic>
      <p:pic>
        <p:nvPicPr>
          <p:cNvPr id="9" name="Gambar 8">
            <a:extLst>
              <a:ext uri="{FF2B5EF4-FFF2-40B4-BE49-F238E27FC236}">
                <a16:creationId xmlns:a16="http://schemas.microsoft.com/office/drawing/2014/main" id="{AB87D948-BF8C-4912-BDD3-FFF433EB9E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888" y="651753"/>
            <a:ext cx="6306201" cy="5700409"/>
          </a:xfrm>
          <a:prstGeom prst="rect">
            <a:avLst/>
          </a:prstGeom>
        </p:spPr>
      </p:pic>
      <p:pic>
        <p:nvPicPr>
          <p:cNvPr id="15" name="Gambar 14">
            <a:extLst>
              <a:ext uri="{FF2B5EF4-FFF2-40B4-BE49-F238E27FC236}">
                <a16:creationId xmlns:a16="http://schemas.microsoft.com/office/drawing/2014/main" id="{1C20DBF3-44B8-494A-A67A-FEEDEB576A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592" y="-5772338"/>
            <a:ext cx="4830791" cy="5772338"/>
          </a:xfrm>
          <a:prstGeom prst="rect">
            <a:avLst/>
          </a:prstGeom>
        </p:spPr>
      </p:pic>
      <p:sp>
        <p:nvSpPr>
          <p:cNvPr id="16" name="Persegi Panjang 15">
            <a:extLst>
              <a:ext uri="{FF2B5EF4-FFF2-40B4-BE49-F238E27FC236}">
                <a16:creationId xmlns:a16="http://schemas.microsoft.com/office/drawing/2014/main" id="{00C79B7C-8F66-448C-8DED-DAA00F17BA1F}"/>
              </a:ext>
            </a:extLst>
          </p:cNvPr>
          <p:cNvSpPr/>
          <p:nvPr/>
        </p:nvSpPr>
        <p:spPr>
          <a:xfrm>
            <a:off x="2549150" y="2403769"/>
            <a:ext cx="3815673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4400" i="1" dirty="0">
                <a:solidFill>
                  <a:srgbClr val="F0C778"/>
                </a:solidFill>
                <a:latin typeface="Montserrat Medium" panose="00000600000000000000" pitchFamily="2" charset="0"/>
              </a:rPr>
              <a:t>“</a:t>
            </a:r>
          </a:p>
          <a:p>
            <a:pPr algn="ctr"/>
            <a:r>
              <a:rPr lang="id-ID" sz="1200" i="1" dirty="0" err="1">
                <a:solidFill>
                  <a:srgbClr val="F0C778"/>
                </a:solidFill>
                <a:latin typeface="Montserrat Medium" panose="00000600000000000000" pitchFamily="2" charset="0"/>
              </a:rPr>
              <a:t>Berkhitanlah,Sesungguhnya</a:t>
            </a:r>
            <a:r>
              <a:rPr lang="id-ID" sz="1200" i="1" dirty="0">
                <a:solidFill>
                  <a:srgbClr val="F0C778"/>
                </a:solidFill>
                <a:latin typeface="Montserrat Medium" panose="00000600000000000000" pitchFamily="2" charset="0"/>
              </a:rPr>
              <a:t> Khitan itu dapat menjadikan wajah lebih ceria &amp; dapat menambah kebahagiaan berkeluarga</a:t>
            </a:r>
          </a:p>
          <a:p>
            <a:pPr algn="ctr"/>
            <a:endParaRPr lang="id-ID" sz="1200" i="1" dirty="0">
              <a:solidFill>
                <a:srgbClr val="F0C778"/>
              </a:solidFill>
              <a:latin typeface="Montserrat Medium" panose="00000600000000000000" pitchFamily="2" charset="0"/>
            </a:endParaRPr>
          </a:p>
          <a:p>
            <a:pPr algn="ctr"/>
            <a:r>
              <a:rPr lang="id-ID" sz="1200" b="0" i="1" cap="none" spc="0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(H.R Ummu Athiyah)</a:t>
            </a:r>
          </a:p>
          <a:p>
            <a:pPr algn="ctr"/>
            <a:endParaRPr lang="id-ID" sz="1200" b="0" i="1" cap="none" spc="0" dirty="0">
              <a:ln w="0"/>
              <a:solidFill>
                <a:srgbClr val="F0C77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tserrat Medium" panose="00000600000000000000" pitchFamily="2" charset="0"/>
            </a:endParaRPr>
          </a:p>
          <a:p>
            <a:pPr algn="ctr"/>
            <a:r>
              <a:rPr lang="id-ID" sz="4400" i="1" dirty="0">
                <a:ln w="0"/>
                <a:solidFill>
                  <a:srgbClr val="F0C77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 Medium" panose="00000600000000000000" pitchFamily="2" charset="0"/>
              </a:rPr>
              <a:t>“</a:t>
            </a:r>
            <a:endParaRPr lang="id-ID" sz="4400" b="0" cap="none" spc="0" dirty="0">
              <a:ln w="0"/>
              <a:solidFill>
                <a:srgbClr val="F0C77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tserrat Medium" panose="00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45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 L 3.05556E-6 -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000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0007 0.9391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46944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4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40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4074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FrostyVTI">
  <a:themeElements>
    <a:clrScheme name="AnalogousFromDarkSeedLeftStep">
      <a:dk1>
        <a:srgbClr val="000000"/>
      </a:dk1>
      <a:lt1>
        <a:srgbClr val="FFFFFF"/>
      </a:lt1>
      <a:dk2>
        <a:srgbClr val="311B26"/>
      </a:dk2>
      <a:lt2>
        <a:srgbClr val="F0F3F2"/>
      </a:lt2>
      <a:accent1>
        <a:srgbClr val="E42B83"/>
      </a:accent1>
      <a:accent2>
        <a:srgbClr val="D31ABE"/>
      </a:accent2>
      <a:accent3>
        <a:srgbClr val="AC2BE4"/>
      </a:accent3>
      <a:accent4>
        <a:srgbClr val="5829D5"/>
      </a:accent4>
      <a:accent5>
        <a:srgbClr val="2B45E4"/>
      </a:accent5>
      <a:accent6>
        <a:srgbClr val="1A81D3"/>
      </a:accent6>
      <a:hlink>
        <a:srgbClr val="433FBF"/>
      </a:hlink>
      <a:folHlink>
        <a:srgbClr val="7F7F7F"/>
      </a:folHlink>
    </a:clrScheme>
    <a:fontScheme name="Frosted Leaf">
      <a:majorFont>
        <a:latin typeface="Goudy Old Style"/>
        <a:ea typeface=""/>
        <a:cs typeface=""/>
      </a:majorFont>
      <a:minorFont>
        <a:latin typeface="Avenir Next LT Pro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ostyVTI" id="{DD283BC3-E0B6-4E4B-91CF-F0F54D51BB21}" vid="{3EE220F7-F497-4893-BE1F-7BB1D607421B}"/>
    </a:ext>
  </a:extLst>
</a:theme>
</file>

<file path=ppt/theme/theme2.xml><?xml version="1.0" encoding="utf-8"?>
<a:theme xmlns:a="http://schemas.openxmlformats.org/drawingml/2006/main" name="Tem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1196</TotalTime>
  <Words>173</Words>
  <Application>Microsoft Office PowerPoint</Application>
  <PresentationFormat>Tampilan Layar (4:3)</PresentationFormat>
  <Paragraphs>41</Paragraphs>
  <Slides>6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Judul Slide</vt:lpstr>
      </vt:variant>
      <vt:variant>
        <vt:i4>6</vt:i4>
      </vt:variant>
    </vt:vector>
  </HeadingPairs>
  <TitlesOfParts>
    <vt:vector size="7" baseType="lpstr">
      <vt:lpstr>FrostyVTI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Presentasi PowerPoint</dc:title>
  <dc:creator>Dwi Prayoga</dc:creator>
  <cp:lastModifiedBy>cepicahyana67@gmail.com</cp:lastModifiedBy>
  <cp:revision>10</cp:revision>
  <dcterms:created xsi:type="dcterms:W3CDTF">2021-12-21T07:54:02Z</dcterms:created>
  <dcterms:modified xsi:type="dcterms:W3CDTF">2022-02-15T04:57:12Z</dcterms:modified>
</cp:coreProperties>
</file>