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64" r:id="rId4"/>
    <p:sldId id="260" r:id="rId5"/>
    <p:sldId id="261" r:id="rId6"/>
    <p:sldId id="262" r:id="rId7"/>
    <p:sldId id="256" r:id="rId8"/>
    <p:sldId id="259" r:id="rId9"/>
    <p:sldId id="258" r:id="rId10"/>
    <p:sldId id="265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128F3-2DE3-44D2-BE84-26239F4EA019}" type="datetimeFigureOut">
              <a:rPr lang="pt-BR" smtClean="0"/>
              <a:t>19/06/2022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EFDE-CEDA-48CC-832E-D4E671C45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7422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128F3-2DE3-44D2-BE84-26239F4EA019}" type="datetimeFigureOut">
              <a:rPr lang="pt-BR" smtClean="0"/>
              <a:t>19/06/2022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EFDE-CEDA-48CC-832E-D4E671C45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885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128F3-2DE3-44D2-BE84-26239F4EA019}" type="datetimeFigureOut">
              <a:rPr lang="pt-BR" smtClean="0"/>
              <a:t>19/06/2022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EFDE-CEDA-48CC-832E-D4E671C45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0976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128F3-2DE3-44D2-BE84-26239F4EA019}" type="datetimeFigureOut">
              <a:rPr lang="pt-BR" smtClean="0"/>
              <a:t>19/06/2022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EFDE-CEDA-48CC-832E-D4E671C45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5396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128F3-2DE3-44D2-BE84-26239F4EA019}" type="datetimeFigureOut">
              <a:rPr lang="pt-BR" smtClean="0"/>
              <a:t>19/06/2022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EFDE-CEDA-48CC-832E-D4E671C45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0053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128F3-2DE3-44D2-BE84-26239F4EA019}" type="datetimeFigureOut">
              <a:rPr lang="pt-BR" smtClean="0"/>
              <a:t>19/06/2022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EFDE-CEDA-48CC-832E-D4E671C45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0621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128F3-2DE3-44D2-BE84-26239F4EA019}" type="datetimeFigureOut">
              <a:rPr lang="pt-BR" smtClean="0"/>
              <a:t>19/06/2022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EFDE-CEDA-48CC-832E-D4E671C45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4605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128F3-2DE3-44D2-BE84-26239F4EA019}" type="datetimeFigureOut">
              <a:rPr lang="pt-BR" smtClean="0"/>
              <a:t>19/06/2022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EFDE-CEDA-48CC-832E-D4E671C45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3143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128F3-2DE3-44D2-BE84-26239F4EA019}" type="datetimeFigureOut">
              <a:rPr lang="pt-BR" smtClean="0"/>
              <a:t>19/06/2022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EFDE-CEDA-48CC-832E-D4E671C45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1521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128F3-2DE3-44D2-BE84-26239F4EA019}" type="datetimeFigureOut">
              <a:rPr lang="pt-BR" smtClean="0"/>
              <a:t>19/06/2022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EFDE-CEDA-48CC-832E-D4E671C45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8862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128F3-2DE3-44D2-BE84-26239F4EA019}" type="datetimeFigureOut">
              <a:rPr lang="pt-BR" smtClean="0"/>
              <a:t>19/06/2022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EFDE-CEDA-48CC-832E-D4E671C45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4459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128F3-2DE3-44D2-BE84-26239F4EA019}" type="datetimeFigureOut">
              <a:rPr lang="pt-BR" smtClean="0"/>
              <a:t>19/06/2022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4EFDE-CEDA-48CC-832E-D4E671C45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4629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867A5F2-AAA0-FBC4-D4A0-D68A7C164B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914"/>
            <a:ext cx="12188599" cy="6859914"/>
          </a:xfrm>
          <a:prstGeom prst="rect">
            <a:avLst/>
          </a:prstGeom>
        </p:spPr>
      </p:pic>
      <p:pic>
        <p:nvPicPr>
          <p:cNvPr id="6" name="1">
            <a:hlinkClick r:id="" action="ppaction://media"/>
            <a:extLst>
              <a:ext uri="{FF2B5EF4-FFF2-40B4-BE49-F238E27FC236}">
                <a16:creationId xmlns:a16="http://schemas.microsoft.com/office/drawing/2014/main" id="{2543584E-FF8A-01CE-C899-2808FC516A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82400" y="62185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929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Á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98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655"/>
    </mc:Choice>
    <mc:Fallback xmlns="">
      <p:transition spd="slow" advTm="956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4B6DC264-BD59-EB2B-CEEE-297B12B6AB99}"/>
              </a:ext>
            </a:extLst>
          </p:cNvPr>
          <p:cNvSpPr txBox="1"/>
          <p:nvPr/>
        </p:nvSpPr>
        <p:spPr>
          <a:xfrm>
            <a:off x="3048000" y="324764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AD2FFC42-DCB2-2E8D-79B5-0884B51D3D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498" y="0"/>
            <a:ext cx="12206996" cy="6858000"/>
          </a:xfrm>
          <a:prstGeom prst="rect">
            <a:avLst/>
          </a:prstGeom>
        </p:spPr>
      </p:pic>
      <p:pic>
        <p:nvPicPr>
          <p:cNvPr id="8" name="2">
            <a:hlinkClick r:id="" action="ppaction://media"/>
            <a:extLst>
              <a:ext uri="{FF2B5EF4-FFF2-40B4-BE49-F238E27FC236}">
                <a16:creationId xmlns:a16="http://schemas.microsoft.com/office/drawing/2014/main" id="{D8123C34-7A71-066D-0404-06971719DC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9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16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91781D78-A96E-521D-D887-3CACA39E58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845" y="0"/>
            <a:ext cx="12209690" cy="6858000"/>
          </a:xfrm>
          <a:prstGeom prst="rect">
            <a:avLst/>
          </a:prstGeom>
        </p:spPr>
      </p:pic>
      <p:pic>
        <p:nvPicPr>
          <p:cNvPr id="6" name="Parte 1">
            <a:hlinkClick r:id="" action="ppaction://media"/>
            <a:extLst>
              <a:ext uri="{FF2B5EF4-FFF2-40B4-BE49-F238E27FC236}">
                <a16:creationId xmlns:a16="http://schemas.microsoft.com/office/drawing/2014/main" id="{E01CD825-86FF-0BC4-5C26-A91602C608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78322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166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44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F7CC7B0-77E5-4390-43E2-21931347CF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074" y="0"/>
            <a:ext cx="12196073" cy="6855709"/>
          </a:xfrm>
          <a:prstGeom prst="rect">
            <a:avLst/>
          </a:prstGeom>
        </p:spPr>
      </p:pic>
      <p:pic>
        <p:nvPicPr>
          <p:cNvPr id="6" name="Parte 2">
            <a:hlinkClick r:id="" action="ppaction://media"/>
            <a:extLst>
              <a:ext uri="{FF2B5EF4-FFF2-40B4-BE49-F238E27FC236}">
                <a16:creationId xmlns:a16="http://schemas.microsoft.com/office/drawing/2014/main" id="{85617E25-F4BC-986C-0F84-9DCA338EE5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10593" y="62308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793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16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42006D-55F1-3E48-C3D4-B2198CE71F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53BCF8F-0737-4B26-5EF0-45664DF654D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D2A9575-277D-2AEA-4FE2-58D1303460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Áudio 11">
            <a:hlinkClick r:id="" action="ppaction://media"/>
            <a:extLst>
              <a:ext uri="{FF2B5EF4-FFF2-40B4-BE49-F238E27FC236}">
                <a16:creationId xmlns:a16="http://schemas.microsoft.com/office/drawing/2014/main" id="{2AF191F8-6687-9A21-597A-8F1FCDE89C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32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922"/>
    </mc:Choice>
    <mc:Fallback xmlns="">
      <p:transition spd="slow" advTm="138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26DF09F-587E-5BAE-4164-E0D0B1F2EA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299" y="0"/>
            <a:ext cx="12224598" cy="6858000"/>
          </a:xfrm>
          <a:prstGeom prst="rect">
            <a:avLst/>
          </a:prstGeom>
        </p:spPr>
      </p:pic>
      <p:pic>
        <p:nvPicPr>
          <p:cNvPr id="9" name="Á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56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94"/>
    </mc:Choice>
    <mc:Fallback xmlns="">
      <p:transition spd="slow" advTm="393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E10D24C-101F-5281-EC6F-FEEEA8B3D9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5901" y="0"/>
            <a:ext cx="12217901" cy="6843493"/>
          </a:xfrm>
          <a:prstGeom prst="rect">
            <a:avLst/>
          </a:prstGeom>
        </p:spPr>
      </p:pic>
      <p:pic>
        <p:nvPicPr>
          <p:cNvPr id="6" name="Áudio 5">
            <a:hlinkClick r:id="" action="ppaction://media"/>
            <a:extLst>
              <a:ext uri="{FF2B5EF4-FFF2-40B4-BE49-F238E27FC236}">
                <a16:creationId xmlns:a16="http://schemas.microsoft.com/office/drawing/2014/main" id="{40F91326-D600-8E35-BB80-E91F5E4116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5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570"/>
    </mc:Choice>
    <mc:Fallback xmlns="">
      <p:transition spd="slow" advTm="67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Á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41"/>
    </mc:Choice>
    <mc:Fallback xmlns="">
      <p:transition spd="slow" advTm="277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E6EBC293-CBBF-257C-410E-9EF15FC355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299" y="0"/>
            <a:ext cx="122245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61763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0</Words>
  <Application>Microsoft Office PowerPoint</Application>
  <PresentationFormat>Widescreen</PresentationFormat>
  <Paragraphs>0</Paragraphs>
  <Slides>10</Slides>
  <Notes>0</Notes>
  <HiddenSlides>0</HiddenSlides>
  <MMClips>9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Gizelle Dias</dc:creator>
  <cp:lastModifiedBy>João Pedro Carneiro</cp:lastModifiedBy>
  <cp:revision>7</cp:revision>
  <dcterms:created xsi:type="dcterms:W3CDTF">2022-06-18T19:40:44Z</dcterms:created>
  <dcterms:modified xsi:type="dcterms:W3CDTF">2022-06-20T00:21:32Z</dcterms:modified>
</cp:coreProperties>
</file>